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notesSlides/notesSlide2.xml" ContentType="application/vnd.openxmlformats-officedocument.presentationml.notesSlide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notesSlides/notesSlide5.xml" ContentType="application/vnd.openxmlformats-officedocument.presentationml.notesSlide+xml"/>
  <Override PartName="/ppt/ink/ink213.xml" ContentType="application/inkml+xml"/>
  <Override PartName="/ppt/ink/ink214.xml" ContentType="application/inkml+xml"/>
  <Override PartName="/ppt/notesSlides/notesSlide6.xml" ContentType="application/vnd.openxmlformats-officedocument.presentationml.notesSlide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notesSlides/notesSlide7.xml" ContentType="application/vnd.openxmlformats-officedocument.presentationml.notesSlide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notesSlides/notesSlide8.xml" ContentType="application/vnd.openxmlformats-officedocument.presentationml.notesSlide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notesSlides/notesSlide9.xml" ContentType="application/vnd.openxmlformats-officedocument.presentationml.notesSlide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notesSlides/notesSlide10.xml" ContentType="application/vnd.openxmlformats-officedocument.presentationml.notesSlide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notesSlides/notesSlide11.xml" ContentType="application/vnd.openxmlformats-officedocument.presentationml.notesSlide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notesSlides/notesSlide12.xml" ContentType="application/vnd.openxmlformats-officedocument.presentationml.notesSlide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notesSlides/notesSlide13.xml" ContentType="application/vnd.openxmlformats-officedocument.presentationml.notesSlide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notesSlides/notesSlide14.xml" ContentType="application/vnd.openxmlformats-officedocument.presentationml.notesSlide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notesSlides/notesSlide22.xml" ContentType="application/vnd.openxmlformats-officedocument.presentationml.notesSlide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notesSlides/notesSlide25.xml" ContentType="application/vnd.openxmlformats-officedocument.presentationml.notesSlide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notesSlides/notesSlide26.xml" ContentType="application/vnd.openxmlformats-officedocument.presentationml.notesSlide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notesSlides/notesSlide29.xml" ContentType="application/vnd.openxmlformats-officedocument.presentationml.notesSlide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notesSlides/notesSlide41.xml" ContentType="application/vnd.openxmlformats-officedocument.presentationml.notesSlide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notesSlides/notesSlide44.xml" ContentType="application/vnd.openxmlformats-officedocument.presentationml.notesSlide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notesSlides/notesSlide45.xml" ContentType="application/vnd.openxmlformats-officedocument.presentationml.notesSlide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282" r:id="rId22"/>
    <p:sldId id="299" r:id="rId23"/>
    <p:sldId id="283" r:id="rId24"/>
    <p:sldId id="285" r:id="rId25"/>
    <p:sldId id="300" r:id="rId26"/>
    <p:sldId id="286" r:id="rId27"/>
    <p:sldId id="301" r:id="rId28"/>
    <p:sldId id="288" r:id="rId29"/>
    <p:sldId id="303" r:id="rId30"/>
    <p:sldId id="290" r:id="rId31"/>
    <p:sldId id="336" r:id="rId32"/>
    <p:sldId id="337" r:id="rId33"/>
    <p:sldId id="338" r:id="rId34"/>
    <p:sldId id="339" r:id="rId35"/>
    <p:sldId id="344" r:id="rId36"/>
    <p:sldId id="345" r:id="rId37"/>
    <p:sldId id="340" r:id="rId38"/>
    <p:sldId id="341" r:id="rId39"/>
    <p:sldId id="342" r:id="rId40"/>
    <p:sldId id="34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42" y="30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32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55278 20850 476,'-10'0'46,"12"0"4,12 0 1,11 0 4,5 0-5,-1 0-8,-3 0-10,-1 0-8,0 0-11,2 0-9,4 0-11,3 0-9,-2 0-5,-5 0 0,-7 0 2,-5 0-1,-3 0 3,0 2 2,-1 0 3,1 2 3,-3 0 5,-6 2 7,-6 0 7,-6 1 8,-2 1 3,1 2 2,0 0 0,2 1 1,0 3 1,0 2 0,1 3 0,-1 3 0,0 1-2,2 1-3,1-1-5,0 1-3,2 0-4,0 4-1,2 3-1,0 3-2,1 1-4,0-2-2,0 0-5,0-1-4,0-2-3,0-1-1,0-3-2,0-1-2,0-3-3,0-3-5,0-3-6,0-3-5,0-2-5,-2-1-4,0 0-4,-1-2-4,-2-1 2,0 0 8,-2-2 8,0 0 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49"/>
    </inkml:context>
    <inkml:brush xml:id="br0">
      <inkml:brushProperty name="width" value="0.03536" units="cm"/>
      <inkml:brushProperty name="height" value="0.03536" units="cm"/>
      <inkml:brushProperty name="color" value="#00BFF3"/>
    </inkml:brush>
  </inkml:definitions>
  <inkml:trace contextRef="#ctx0" brushRef="#br0">24179 9605 622,'-50'-21'2,"11"5"7,11 4 5,11 6 6,4 3 2,-3 0-2,-3 1-3,-3 2-1,-4 0-2,-3 0 0,-5 0 0,-3 0-1,-1 1 0,0 2 0,1 2-1,2 2-1,-1 2-1,1 3-3,0 3-2,-1 4-2,1 1-1,0 3-1,-1 1 1,1 3 0,1 1-2,2 0 0,1 2-1,3 1-1,1 1-1,3 1 2,1 0 0,3 2 0,1 2 1,1 2-1,0 4-1,2 3 0,2 1 1,1 2 2,2 0 2,2 1 2,2 3 1,1 4 0,0 4-1,2 3-1,0 5 0,2 5 1,0 5 1,2 5 0,2 0 1,4-2-3,4-3-1,3-3-2,3-3 0,2 0 0,0 0 1,1-2-1,0-2 1,1 0 0,0-1 0,-1 0 0,2-3-1,3-3 1,3-3-2,3-3 0,2-2 0,3-2 0,1-2 1,2-2 0,2-1 0,2 0 0,3 0 0,1 0 1,1-2 0,0-4 1,0-4 1,0-3 2,0-5-1,0-2-2,0-3-2,0-3-1,0-3-2,2-4 1,0-5 1,2-3 1,-1-4 0,-1-6-1,0-4 1,-1-5-1,-1-6 1,0-5-1,0-7 1,0-5 0,-1-3 0,-2-2 0,-2-1-1,-2 0 1,-2-2-1,-3 0 0,-4-2 0,-2 0 0,-2-6 0,-1-8 0,-1-9 0,-1-9-1,-1-5 1,-3 0-1,-1-2 1,-2 0 0,-3-1 0,-3 3 1,-3 2 2,-2 2 0,-3-2 1,-2-5 0,-2-4-2,-2-6 1,-4-1-4,-6 2-4,-5 2-4,-7 2-4,-4 1-2,-4-2 1,-5 0 0,-3-2 2,-4 3 1,-4 4 5,-4 5 3,-4 6 4,-1 5 3,3 10 0,1 9 2,2 8 0,1 8 0,0 6-1,0 5 0,0 7-1,-1 5-4,-2 8-7,-2 7-7,-1 6-8,2 5-4,8 1-2,8 3-2,7 2-2,6 0-2,1 1-5,3-1-3,1 1-5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10"/>
    </inkml:context>
    <inkml:brush xml:id="br0">
      <inkml:brushProperty name="width" value="0.03536" units="cm"/>
      <inkml:brushProperty name="height" value="0.03536" units="cm"/>
      <inkml:brushProperty name="color" value="#00BFF3"/>
    </inkml:brush>
  </inkml:definitions>
  <inkml:trace contextRef="#ctx0" brushRef="#br0">76355 13900 622,'-13'6'42,"6"-1"8,6-2 8,6-2 7,3-1-4,2 0-14,0 0-15,1 0-14,1 0-13,1 0-11,2 0-10,0 0-10,0 0-5,-1 0-2,-1 0-1,0 0 0,-1 0-1,1 0 1,1 0 1,1 0 1,0 0 1,-1 0 4,0 0 3,-2 0 3,-1 0 3,-1 0 0,0 0 2,-2 0 0,-1 0 3,0 2 3,-2 0 2,0 2 4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9"/>
    </inkml:context>
    <inkml:brush xml:id="br0">
      <inkml:brushProperty name="width" value="0.05072" units="cm"/>
      <inkml:brushProperty name="height" value="0.05072" units="cm"/>
    </inkml:brush>
  </inkml:definitions>
  <inkml:trace contextRef="#ctx0" brushRef="#br0">80838 8966 433,'-1'-12'11,"0"8"22,-2 8 23,0 8 21,-1 5 5,0 5-14,0 3-13,1 5-14,-1 0-8,0 0-6,0-1-4,0-1-4,0-1-5,2 1-4,0-1-3,2 0-3,0 1-3,2-1 1,0 0 0,2 1-1,0-2 0,2 0-5,0-1-3,1 0-3,1-4-2,-2-1-2,-1-4-2,0-3 0,-2-1-1,0-1 2,-2 1 2,0 0 1,-3 0 1,-4 3-1,-4 2 0,-4 1 0,-3 2-1,-3 0 1,-3-1 0,-3 1 0,-2-2-1,-1-1-2,0-3-3,-2-1-2,0-1-1,1 0 2,2-1 0,0 1 1,3-2 2,5-2 3,4-4 1,6-2 4,2-3-5,1-1-9,-1 0-10,0-1-10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9"/>
    </inkml:context>
    <inkml:brush xml:id="br0">
      <inkml:brushProperty name="width" value="0.03791" units="cm"/>
      <inkml:brushProperty name="height" value="0.03791" units="cm"/>
    </inkml:brush>
  </inkml:definitions>
  <inkml:trace contextRef="#ctx0" brushRef="#br0">81400 9612 580,'8'-8'0,"0"2"0,-1 1 0,1 1 0,1 0 6,3 0 13,4 0 13,2 0 12,3 0 7,3 0-1,2 0 0,4 1-1,2-1-5,-1 2-9,0 0-12,0 2-9,-1 1-12,-3 2-12,-4 2-12,-1 1-13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0"/>
    </inkml:context>
    <inkml:brush xml:id="br0">
      <inkml:brushProperty name="width" value="0.05203" units="cm"/>
      <inkml:brushProperty name="height" value="0.05203" units="cm"/>
    </inkml:brush>
  </inkml:definitions>
  <inkml:trace contextRef="#ctx0" brushRef="#br0">83443 8987 422,'-7'-5'5,"2"8"8,2 6 9,2 7 8,0 4 2,-2 1-6,-2 1-7,-1 1-6,-3 0-4,-2-1-1,-2-1-1,-1 0-1,-2-4-2,2-1 1,1-4-2,1-3 0,5-6-4,10-8-6,10-9-6,9-9-7,6-4-2,3 1 2,1 1 2,3 1 3,-2 3 2,-2 5 4,-3 5 4,-3 5 3,-4 3 4,-3 2 2,-4 2 3,-4 2 4,-4 2 0,-3 5 0,-2 4-1,-3 4 0,-4 1 1,-2 1 2,-4-1 3,-2 1 2,0-2 0,1-1-2,2-2-1,2-3-3,6-3-6,10-6-12,10-6-13,9-6-11,4-3-4,-3-1 3,-3-1 4,-3-1 4,-3 0 3,-3 4 2,-2 3 1,-4 3 3,-1 0 4,2 0 6,0-2 6,1 0 6,0 0 2,0 0-2,-2 2-3,-1 1-1,-1 2 3,-2 5 12,-2 6 11,-2 4 10,-2 2 4,0-1-5,-2-1-6,0 0-4,1-3-7,4-3-5,4-2-8,4-4-6,3 0-3,3 0-3,3 2 0,3 0-2,1 0-3,-1 0-3,-1-2-2,0 0-5,-3-2 0,1 0 2,-2-2 1,-1 0 3,-2-2 1,-1 0 2,-2-1 3,-2-1 2,-2-1 2,-2 0 1,-3 0 1,0 0 1,-4 1 1,0-1-1,-3 0 1,-2 0-1,-1 0 1,-2 0 0,0 1 2,-1-1 0,-2 1 0,0 2 0,-1 2 0,-1 2-1,-1 2 1,1 2 2,-1 2 0,0 2 3,1-1 1,1-1 1,1-2 1,1-2 2,5-2-4,9-4-10,11-2-10,10-3-11,5-3-4,1-2-2,0-1-1,2-3-1,-1-1 1,-1-3 2,-3-1 2,-1-3 2,-3 0 3,-1 0 4,-3-1 4,-1 1 4,-2 0 2,-2 1 3,-3 1 0,-1 1 3,-1 2 3,-2 5 4,-1 3 5,0 4 4,-2 7 8,-1 8 10,0 9 12,-1 10 10,-3 4 2,0 2-6,-3 2-5,-2 3-7,-1 1-4,2 2-4,1 2-3,1 2-3,-1 3-5,-1 4-5,0 4-6,-1 4-5,0 4-7,4 5-5,3 5-6,2 5-6,3-1-7,2-6-7,2-5-7,2-6-6,-1-8-9,1-8-7,-2-9-7,0-9-9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6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71931 42281 463,'14'-18'49,"-4"10"7,-5 12 8,-3 10 7,-3 7-1,-4 5-11,-2 3-11,-3 4-11,-1 1-8,2-1-7,2-3-7,3-2-5,0-1-6,2-1-1,0-1-4,2-1-2,0-2-2,0-1-1,0-3-3,0-1-1,4-10-3,9-18-5,9-17-5,9-18-5,2-7 0,-3 6 6,-5 5 5,-4 4 5,-3 4 4,-2 4 0,-4 2 2,-3 3 0,-2 2 1,-2 3 0,-3 1 1,0 3-1,-4 1 4,-4 2 4,-4 3 6,-4 1 5,-1 3-1,-1 6-10,1 4-7,-1 6-9,1 1-8,1 1-7,1 0-6,0 0-6,2-1-4,1-1 0,1-1 0,0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6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73200 43000 611,'1'22'135,"2"-3"-34,2-3-33,2-3-35,0-1-17,1-1-2,0 1-2,0 0-2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6"/>
    </inkml:context>
    <inkml:brush xml:id="br0">
      <inkml:brushProperty name="width" value="0.05062" units="cm"/>
      <inkml:brushProperty name="height" value="0.05062" units="cm"/>
      <inkml:brushProperty name="color" value="#F2395B"/>
    </inkml:brush>
  </inkml:definitions>
  <inkml:trace contextRef="#ctx0" brushRef="#br0">73526 41664 434,'0'-14'0,"-2"2"0,0 4 0,-1 3 0,0 5 9,2 10 17,2 8 18,2 9 17,0 3 4,-1-2-10,0-1-10,-2-3-9,0 0-7,0 1-4,0 1-3,0 1-4,0 1-1,-2 1-1,0 0 1,-1 2 0,-1-1-1,2-1-2,0-3-3,2-1-1,0-2-4,2-1-1,0-1-3,2-1-3,0-2-3,1-1-4,2-2-5,0-2-4,0-1-2,-2 1 1,-3 1 1,0 1 0,-4 2 2,-2 3 2,-4 3 2,-2 3 2,-3 2 1,-5-1-2,-4 0-1,-3 1-2,-2-2-1,-1-1-4,1-3-4,0-1-2,0-4-2,3-3 3,1-4 1,3-4 2,2-3 1,3 0-2,2-2-1,4 0-1,2-3-2,1 0-2,0-3-3,2-2-2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7"/>
    </inkml:context>
    <inkml:brush xml:id="br0">
      <inkml:brushProperty name="width" value="0.0319" units="cm"/>
      <inkml:brushProperty name="height" value="0.0319" units="cm"/>
      <inkml:brushProperty name="color" value="#F2395B"/>
    </inkml:brush>
  </inkml:definitions>
  <inkml:trace contextRef="#ctx0" brushRef="#br0">74200 42155 689,'23'-22'7,"1"5"12,-1 3 13,1 5 12,0 1 5,1 2-3,0 1-5,2 0-4,0 3-10,-3 2-19,-1 4-17,-3 2-18,-1 2-13,-3 0-10,-1-1-10,-2 1-9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7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75652 42700 519,'-8'23'110,"0"-2"-26,1 0-27,-1 0-27,-1-2-14,-2 0-5,-2 1-3,-1-1-3,3-4-10,10-10-13,10-10-14,10-10-14,4-3-3,0 1 5,1 3 8,-1 1 6,-1 2 6,-5 2 6,-3 3 7,-4 1 5,-3 2 7,-1 2 5,0 2 7,-2 2 4,-1 2 6,-2 1 4,-2 3 5,-2 2 5,-1 0 1,-2-1-3,0 0-2,-1-2-2,4-3-9,8-4-17,9-6-15,9-4-17,3-2-7,-1 3 3,-3 1 2,-1 2 4,-3 2 3,-3 0 5,-3 2 5,-2 0 5,-3 2 6,-1 2 7,-1 2 8,0 2 7,-2 1 5,0 1 6,-2 2 5,0 0 5,-1 0 0,0 1-3,0 0-3,0-1-5,2-1-5,4-2-11,3-4-8,5-2-11,2-2-7,1 0-6,2 0-5,0 0-6,-1-1-1,-1 0 1,-3-2 2,-1 0 2,-3-3 1,-2-4 0,-4-3 1,-2-5 1,-4 0 2,0 1 3,-3 3 4,-2 1 3,0 2 3,0 1-1,2 0 1,1 2-1,1 0-4,3 1-11,4-1-9,2 0-11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7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77850 42198 470,'7'-9'4,"-1"0"8,0-2 8,-2 1 8,1 2 10,2 10 12,1 8 12,3 9 11,0 5-1,-3 3-13,-1 1-13,-2 2-15,-2 4-10,0 6-10,-2 6-8,0 6-10,-1 3-10,0 0-10,0-1-10,0 1-11,-1-5-8,0-8-7,-2-9-8,0-9-6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8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61797 42674 591,'-15'-3'6,"4"8"12,3 9 11,3 9 12,1 5 4,2 3-2,0 1-2,2 2-2,0-1-5,0-5-5,0-5-7,0-5-5,0-3-4,0-1-1,0-1-3,0 0-1,2-5-5,6-8-11,4-8-9,5-8-10,2-5-3,1-5 3,-1-3 3,1-4 3,-2-2 1,-5 3 0,-3 2 0,-4 2-1,-3 2 0,0 5 2,-2 3 0,0 4 0,-3 3 7,-2 1 12,-4 0 11,-2 2 12,-2 2 4,-1 2-3,-1 4-3,-1 3-3,-1 1-3,2 1-5,1 1-4,1 2-4,2 0-6,2 0-8,4-1-7,3 1-9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10"/>
    </inkml:context>
    <inkml:brush xml:id="br0">
      <inkml:brushProperty name="width" value="0.02208" units="cm"/>
      <inkml:brushProperty name="height" value="0.02208" units="cm"/>
      <inkml:brushProperty name="color" value="#00BFF3"/>
    </inkml:brush>
  </inkml:definitions>
  <inkml:trace contextRef="#ctx0" brushRef="#br0">77400 13965 996,'14'-7'4,"-1"3"-9,-3 1-8,-1 2-8,-1 1-5,-2 2-2,-1 0-1,0 1-1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9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62650 42950 630,'14'1'6,"-3"2"10,-3 2 12,-2 2 10,-2 1 7,2 1-1,0 1 2,1 1-1,1 0-4,0 0-11,0-2-9,0-1-12,0-1-15,1 0-23,1-2-22,2 0-22,-2-3-6,-1-3 12,-2-2 11,-2-3 12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9"/>
    </inkml:context>
    <inkml:brush xml:id="br0">
      <inkml:brushProperty name="width" value="0.05338" units="cm"/>
      <inkml:brushProperty name="height" value="0.05338" units="cm"/>
      <inkml:brushProperty name="color" value="#F2395B"/>
    </inkml:brush>
  </inkml:definitions>
  <inkml:trace contextRef="#ctx0" brushRef="#br0">63010 42070 412,'0'-11'9,"0"8"18,0 9 19,0 10 18,1 4 5,0 2-10,2 3-10,0 2-9,0 0-8,0 2-4,-2 1-4,0 1-5,-1 0-2,2 1-3,0-1 0,2 0-1,0 0-2,2-1 1,0-2-1,1 1 0,1-3-2,-2 0-3,-1-1-3,0-1-2,-2-1-4,-1-3-4,0-1-2,-1-2-3,-5-1-4,-6 1-4,-7 1-5,-7 1-4,-5 0-2,-1-1 0,-2-1 0,-2-1-1,-2-1-1,1 0-4,0-2-3,0-1-5,3-2 3,6-2 6,8-4 8,7-2 6,4-3 3,-1-1-2,0 0-1,0-1-2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29"/>
    </inkml:context>
    <inkml:brush xml:id="br0">
      <inkml:brushProperty name="width" value="0.02907" units="cm"/>
      <inkml:brushProperty name="height" value="0.02907" units="cm"/>
      <inkml:brushProperty name="color" value="#F2395B"/>
    </inkml:brush>
  </inkml:definitions>
  <inkml:trace contextRef="#ctx0" brushRef="#br0">63700 42348 756,'17'-22'5,"3"3"10,3 3 9,3 3 10,2 2 4,3 1-3,1 0-2,2 2-4,0 1-7,-2 1-14,-1 0-12,-3 2-14,-3 1-13,-5 2-11,-5 2-11,-4 2-12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30"/>
    </inkml:context>
    <inkml:brush xml:id="br0">
      <inkml:brushProperty name="width" value="0.04548" units="cm"/>
      <inkml:brushProperty name="height" value="0.04548" units="cm"/>
      <inkml:brushProperty name="color" value="#F2395B"/>
    </inkml:brush>
  </inkml:definitions>
  <inkml:trace contextRef="#ctx0" brushRef="#br0">64866 42500 483,'-7'-15'0,"0"4"0,2 3 0,1 3 0,0 3 8,0 5 14,0 6 15,0 4 16,-1 4 1,-4 3-8,-2 3-10,-3 3-9,-1 0-10,2-3-9,3-3-9,1-3-9,5-5-9,8-8-7,8-8-10,7-8-7,5-4-1,-1-1 6,1-2 7,-1 1 6,-1-1 5,-1 2 2,-2 3 4,-2 1 2,-4 4 10,-3 6 15,-4 6 15,-4 6 16,-4 3 5,-2 1-4,-4 1-4,-2 2-5,2-3-8,6-5-12,8-4-10,6-6-12,4-1-8,-1 0-4,1 2-4,0 0-4,-1 1 0,-1 0 5,-1 0 3,0 0 5,-3 2 4,1 4 7,-2 4 5,0 4 6,-3 0 4,-1-1 0,-2-2 0,-2-2 2,1-4-1,2-5-1,3-4-1,4-5-1,0-5-6,1-2-13,0-3-12,0-3-12,-1-2-7,1-3 0,0-1 0,0-2-1,-1-1 4,-1-1 9,-1 1 6,0 0 9,-1 1 5,-1 1 4,1 3 2,0 1 4,-1 4 3,0 3 4,-2 5 3,0 3 5,-2 4 9,-1 6 15,0 4 15,-2 6 16,1 3 1,0 5-12,2 3-12,0 5-12,0 5-8,0 6-1,-2 8-2,0 6-2,-1 7-5,0 7-8,0 7-8,0 7-9,0-3-10,2-12-12,0-11-12,2-12-12,-1-8-8,-1-3-5,0-5-5,-1-3-6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32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48659 43125 598,'6'-11'7,"-4"8"12,-4 10 13,-4 8 12,-2 5 4,-2 3-8,0 1-7,-1 3-6,-1 1-5,1 4 0,-1 3-1,0 3-1,2-2-2,3-4-3,2-5-2,4-5-3,3-5-4,4-3-2,3-4-4,5-4-2,3-6-5,3-8-5,3-8-5,3-7-5,1-7-3,-2-3 1,0-4-1,-1-4 1,-1-1 2,-3 2 4,-1 2 4,-3 2 5,-2 2 2,-4 5 2,-4 4 3,-4 3 1,-3 4 1,0 3 1,-2 3 0,0 3 1,-3 2 0,-4 2 1,-3 2 1,-5 2 0,-2 3-1,1 4-6,-1 4-5,1 3-4,0 3-6,1 1-5,1 2-5,1 0-5,1-1-1,4-1 1,3-3 3,3-1 2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33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49800 43650 706,'22'0'6,"-3"2"11,-3 0 12,-3 2 11,-2 0 4,0 3-7,-2 2-5,-1 2-6,1 1-5,0 3-4,1 2-4,1 1-5,1 1-4,0-3-9,-1-1-6,1-2-7,-1-3-2,0-1 5,-2-2 5,-1-2 5,0-2-7,0 0-18,0-2-18,0 0-18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33"/>
    </inkml:context>
    <inkml:brush xml:id="br0">
      <inkml:brushProperty name="width" value="0.04607" units="cm"/>
      <inkml:brushProperty name="height" value="0.04607" units="cm"/>
      <inkml:brushProperty name="color" value="#F2395B"/>
    </inkml:brush>
  </inkml:definitions>
  <inkml:trace contextRef="#ctx0" brushRef="#br0">50625 42359 477,'-1'-14'2,"0"3"3,-2 3 5,0 2 3,-1 4 7,-2 4 9,0 4 9,-1 4 10,0 3 1,2 3-7,2 3-6,2 3-7,1 2-5,0-1-1,0 1-2,0-1-2,0 1-2,2 1-2,1 1-1,0 1-1,1 0-2,0 1-1,0-1-1,0 0-1,0 0-1,1-1-2,2-1-2,0-1-1,0-1-2,-2-1-2,-3-1-2,0-1-2,-2-2-1,0-1 1,0-2 0,0-2 2,-2-1-3,-2 3-5,-4 1-4,-2 3-6,-4 1-4,-7-1 0,-5 1-2,-7-1-1,-1 1 0,2-1 4,2 1 2,1 0 4,3-3-1,2-3-6,1-4-5,3-4-5,2-4-2,2-3 2,4-2 3,3-3 2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33"/>
    </inkml:context>
    <inkml:brush xml:id="br0">
      <inkml:brushProperty name="width" value="0.02969" units="cm"/>
      <inkml:brushProperty name="height" value="0.02969" units="cm"/>
      <inkml:brushProperty name="color" value="#F2395B"/>
    </inkml:brush>
  </inkml:definitions>
  <inkml:trace contextRef="#ctx0" brushRef="#br0">51500 42685 740,'14'-21'0,"-1"6"0,-2 4 0,-2 4 0,2 3 8,5 1 16,7-1 16,5 0 15,2 1 1,-3 2-15,-4 2-16,-1 2-15,-5 2-15,-1 3-17,-4 3-16,-3 4-16,-2-1-6,0-2 7,-2-1 5,0-2 6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34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52551 43250 531,'-15'15'45,"0"-1"-3,2-1-4,1 0-3,0 0-3,-2 3-4,0 3-4,-1 3-4,1 1-3,1-1-3,2-2-2,2 1-3,7-8-7,10-11-12,11-12-11,11-11-12,3-4-4,-5 7 6,-5 5 4,-5 7 6,-3 2 5,-1 2 5,-1 0 7,0 2 6,-3 1 6,-3 3 6,-3 4 6,-2 2 6,-3 2 3,0 0 1,-2-1 2,0 1 0,1-3-4,4-6-11,4-6-9,4-6-11,2-2-8,1 1-5,1 0-6,2 2-6,-1 1-1,-1 2 4,-1 2 3,-1 2 3,-1 3 7,-2 4 10,-2 4 10,-2 4 10,-2 1 7,-1-1 5,0-1 3,-2-1 5,0 0 1,0 0-4,0-1-1,0 1-4,2-3-15,4-6-30,4-6-28,4-6-29,1-4-9,-1-1 11,-1-3 10,-1-1 10,-2-1 10,-2 2 7,-4 3 7,-2 1 8,-2 2 3,2 1 1,0 0 1,2 2 1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1:34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54250 42732 520,'1'-17'0,"2"-1"0,2-3 0,2-1 0,0 0 5,-1 5 9,-1 3 10,0 4 10,-1 6 7,1 8 5,2 8 5,0 7 6,0 7-3,-2 5-7,-3 5-9,0 4-9,-2 9-7,0 10-9,0 11-9,0 11-7,0 2-9,0-6-7,0-5-9,0-7-9,0-8-8,0-10-12,0-11-12,0-11-10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10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78050 14090 645,'16'0'59,"-1"0"-15,1 0-13,0 0-14,0-2-13,1 0-13,1-3-12,1-2-13,1-1-6,1 0 3,1 1 1,1-1 1,0 0 6,-3 2 6,-1 1 6,-2 0 8,-2 3 4,1 2 0,0 4 2,-1 2 0,0 2 3,0 0 2,-2 0 3,-1-1 2,-1 0 3,0-2 5,-2-2 3,-1-2 5,0-1 3,0 0 4,0 0 4,0 0 4,0 0 3,-1 0 2,1 0 1,0 0 2,0 1-4,2 2-8,0 2-10,1 2-8,2-1-9,2-1-7,1-2-8,3-2-8,0-1-6,1 0-3,0 0-4,-1 0-4,1-1-4,1-4-4,1-2-4,1-3-4,0-1 2,-3 2 8,-1 2 7,-2 3 7,-3 0 6,-1 2 5,-2 0 4,-2 2 5,-2 0 1,-1 2 2,0 0 0,-2 2 0,0 0 5,0 3 8,0 2 8,0 2 9,0 0 4,0-1 1,0-1 1,0 0 0,0-2 0,1-1-5,2 0-3,0-2-4,1-1-5,2 0-4,0-2-5,1 0-4,2-1-6,0 0-6,1 0-6,1 0-6,1 0-4,-1 2-3,1 0-3,0 2-3,0 0 0,-1 2 3,1 0 1,0 1 3,-2 0 3,-3 0 6,-3-2 4,-2 0 6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0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33945 41296 642,'-21'0'4,"3"0"8,5 0 7,3 0 8,4 0 2,4 0-3,4 0-4,4 0-3,3-1-2,1 0 0,3-2 2,2 0 0,0-1 0,1-2-1,0 0 1,-1-1-2,0 1 0,-1 1-4,0 2-3,-2 2-2,0 1-4,1 0-1,1 0-4,2 0-3,1 0 0,3 0 0,3 0 1,3 0 0,-1 0-6,-1 2-15,-4 0-14,-3 2-16,-3-1-4,-1 1 1,-2 0 3,-2 0 3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1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36112 40463 651,'7'-6'13,"-4"4"9,-3 4 11,-2 4 10,-2 2 2,-2 3-7,0 2-7,-1 1-7,-1 2-5,2 0-1,1-1-2,0 1-3,1 0-1,1-1-3,-1 1-3,0 0-1,0-1-4,2-1-1,0-1-2,2-1-2,1-2-2,4-2 1,2-4-2,3-2 1,2-4-1,0-2-2,-1-4-2,1-2-1,0-3 0,2-1 0,0-3 2,1-1 0,-1-1 1,-3 0 1,-3 2 1,-2 1 0,-3 0 2,0-1 1,-2-1 1,0-1 1,-1 0 0,0 3 1,0 1 1,0 2 0,-2 3 0,0 3 1,-3 2 0,-2 4 1,-1 1-1,-2 0 1,0 0-1,-1 0 0,0 1-4,1 4-5,0 2-7,2 3-5,1 2-5,2 0-2,2-1-2,2 1-2,1-1 0,0 0 2,0-2 0,0-1 2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1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36850 40800 678,'7'14'71,"-1"-1"-10,0-2-13,-2-2-11,0-1-8,0 1-4,0 2-5,0 0-5,-1 0-5,1 1-5,0 0-4,0 0-7,0-1-4,0 1-5,0-1-4,0 1-6,0-2-8,1-2-10,1-4-12,2-2-11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2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37500 40242 568,'15'-21'24,"-1"5"4,-1 5 2,0 5 4,-2 3-2,-1 3-5,-1 4-5,0 2-5,-3 3-5,-1 2-2,-2 2-3,-1 1-2,-4 3-3,-1 1 0,-2 3-2,-1 1-1,-2 2-1,0 1 1,0 1-1,1 1-1,-1-1 1,2-3 0,1-3 1,0-3-1,2-3 1,0-1 1,2-2 1,0-2 1,3-5-1,4-4-3,4-7-4,4-6-3,2-4-3,1-3 0,1-3-1,1-3 0,0-1-1,-1 1-1,-1 1-2,-1 2 0,-1-1-1,0 1 1,-2-1 0,-1 1 1,-1 0 2,0 3 4,-2 1 4,-1 3 3,0 1 2,-2 2 2,-1 3 1,0 1 1,-1 3 7,0 4 12,-1 4 13,1 4 12,0 3 4,-2 1-7,0 3-5,-2 2-7,0 1-4,0 3-4,0 1-4,0 3-4,1 0-3,0 1-2,2-1-1,0 1-1,2-2-4,0 0-2,1-1-5,2 0-2,-1-2-2,-1 1 1,-1-1 0,0 1 1,-1-2 0,2 1 0,0-2 0,2-1 0,-1-2-1,1-1 0,0-2-1,0-2 0,-2 0-4,-4 3-3,-4 3-6,-4 4-3,-4-1-2,-2-1 2,-3-3 3,-3-1 2,-3-1-1,-1 1-1,-3 1-3,-1 2-2,0-2-2,1-3-4,3-3-3,1-2-4,3-3 2,3 0 6,3-2 5,3 0 6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2"/>
    </inkml:context>
    <inkml:brush xml:id="br0">
      <inkml:brushProperty name="width" value="0.02742" units="cm"/>
      <inkml:brushProperty name="height" value="0.02742" units="cm"/>
      <inkml:brushProperty name="color" value="#F2395B"/>
    </inkml:brush>
  </inkml:definitions>
  <inkml:trace contextRef="#ctx0" brushRef="#br0">38900 40246 802,'22'-14'21,"-1"3"-1,-3 3-3,-1 3-1,-1 1 0,1 2 6,1 0 4,1 2 5,0 0-7,-1 0-20,-1 0-18,0 0-19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3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20816 41977 622,'-12'-1'7,"8"0"14,8-2 15,8 0 13,4-2 4,3 0-8,1-1-7,3-1-8,1 0-5,3 1-2,1 0-3,2 2-1,1 1-8,-1 0-11,-1 2-11,-1 0-12,-1 1-9,1-2-8,-1 0-7,0-1-8,-2-1-1,-5 2 4,-5 0 5,-4 2 4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3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22775 41294 642,'-8'-13'30,"0"6"-1,1 6 1,-1 6-1,0 4-1,2 1-4,1 3-4,0 2-3,0 1-3,-2 1 0,-1 1-1,-3 1 0,0 0 0,2-1 0,3-1 1,1-1 0,1-1-2,2-1-1,0-1-2,2 0-3,2-2-2,4-1-4,4 0-2,3-2-4,4-3-3,1-6-3,3-6-3,1-6-2,1-4-1,-1-3-1,-1-3 2,-1-2-1,-2-3 2,-3 1 0,-2-1 1,-4 1 0,-2 1 3,-2 1 3,-3 3 4,0 2 3,-4 2 3,0 4 1,-3 4 2,-2 5 2,-1 1-1,-2 2-1,0 0-3,-1 2-2,-1 2-3,1 4-5,-1 3-3,0 5-6,2 1-3,2-1-6,4-1-4,3 0-4,0-3 0,-1-1 6,0-2 5,-1-2 5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4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23700 41850 703,'7'22'28,"-3"-3"3,-1-3 3,-1-3 3,-2-1-1,3 0-2,2-1-4,2 1-2,0 0-7,-1 1-8,0 1-9,-2 2-8,1-2-15,0-3-20,1-3-20,2-2-20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4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24400 40789 527,'14'-7'4,"-1"1"8,-2 0 7,-2 2 9,-1 4 3,0 8-3,-1 7-1,1 9-3,-1 2-3,-2 0-6,-2-1-6,-2-1-4,-2 0-5,-2-1 0,-2 1-1,-2-1-1,-1-1 0,1-3 2,-1-3 0,0-3 1,2-2 0,4 0-1,4-2-1,4-1-2,3-3-1,3-8-2,4-6-4,2-7-2,1-5-4,1-1-2,-1-2-3,1-3-3,-2 0-1,-1 0 2,-2-1 2,-3 1 1,-1 0 1,0 1 3,-2 1 1,0 1 2,-2 2 3,-1 1 6,-1 3 6,0 1 6,-1 3 5,0 3 2,0 3 3,0 2 2,-1 5 7,2 6 8,-2 6 9,1 5 8,0 4 1,0 1-8,0 1-9,0 1-8,0 0-5,0-1-3,0-1-3,0-1-3,0 0-2,1-1-1,2 1-1,0-1 0,1 0-2,0-1-2,0-1-2,-1 0-2,1-2-1,-2 1-3,-1 0 0,0-1-2,-2 0-3,-1-1-1,0-1-4,-1 0-2,-2-2-2,-1 1 2,0 0 0,-1 0 0,-3-1 1,-4 1-2,-4 0-1,-3 0-1,-4-1-2,-1 1-2,-3 0-2,-1-1-3,-1 0-2,1-2-3,1-2-3,1-2-4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4"/>
    </inkml:context>
    <inkml:brush xml:id="br0">
      <inkml:brushProperty name="width" value="0.02854" units="cm"/>
      <inkml:brushProperty name="height" value="0.02854" units="cm"/>
      <inkml:brushProperty name="color" value="#F2395B"/>
    </inkml:brush>
  </inkml:definitions>
  <inkml:trace contextRef="#ctx0" brushRef="#br0">25600 40630 770,'15'-1'1,"-1"0"1,-1-2 2,0 0 2,-1-1 4,3 1 8,1-1 8,3 0 6,1 1 3,-1 1-4,1 0-4,-1 2-3,0 0-10,-1 2-16,0 0-13,-2 1-16,-2 0-10,-1 0-5,-2-2-5,-2 0-4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11"/>
    </inkml:context>
    <inkml:brush xml:id="br0">
      <inkml:brushProperty name="width" value="0.02871" units="cm"/>
      <inkml:brushProperty name="height" value="0.02871" units="cm"/>
      <inkml:brushProperty name="color" value="#00BFF3"/>
    </inkml:brush>
  </inkml:definitions>
  <inkml:trace contextRef="#ctx0" brushRef="#br0">82550 14365 766,'8'-7'104,"0"3"-30,-1 1-31,1 2-30,0 1-19,2 2-4,0 0-4,1 1-5,1 0-4,0 0-4,-1-2-4,1 0-3,0-1-3,-1 0 0,1 0 1,0 0-1,-1 0 5,1 0 6,0 0 8,0 0 7,-1-1 4,-1 0 2,-1-2 2,0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29"/>
    </inkml:context>
    <inkml:brush xml:id="br0">
      <inkml:brushProperty name="width" value="0.05254" units="cm"/>
      <inkml:brushProperty name="height" value="0.05254" units="cm"/>
      <inkml:brushProperty name="color" value="#F2395B"/>
    </inkml:brush>
  </inkml:definitions>
  <inkml:trace contextRef="#ctx0" brushRef="#br0">23758 38355 418,'0'-13'14,"0"6"27,0 6 27,0 6 27,0 4 3,0 1-21,0 3-22,0 2-20,-1 2-14,-2 5-6,-2 3-5,-1 5-6,-2 0-3,0-2-2,1-2-1,-1-1-2,0-3-1,2-1 1,1-3-1,1-1 2,-1-2-2,0-1-3,-1-1-1,-2 0-4,2-5-3,1-8-8,2-8-5,2-8-7,3-5-1,4-5 4,3-3 5,5-4 5,1-2 3,-1 1 4,-1 2 4,-1 0 2,-1 3 4,-3 3 2,-1 5 3,-2 3 2,-2 6 9,0 9 18,-2 6 18,0 9 16,-1 4 3,0 1-13,0 2-13,0 0-12,-1 0-8,0 1-4,-2-1-2,0 1-3,-2 0-2,0 1-4,-1 1-2,-1 1-2,-1-1-9,2-2-16,1-1-14,1-2-15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30"/>
    </inkml:context>
    <inkml:brush xml:id="br0">
      <inkml:brushProperty name="width" value="0.05549" units="cm"/>
      <inkml:brushProperty name="height" value="0.05549" units="cm"/>
      <inkml:brushProperty name="color" value="#F2395B"/>
    </inkml:brush>
  </inkml:definitions>
  <inkml:trace contextRef="#ctx0" brushRef="#br0">37086 37865 396,'-7'-8'26,"2"1"13,2-1 12,2 0 13,1 2 3,0 6-5,0 4-7,0 6-5,0 3-8,0 3-8,0 3-9,0 3-9,0 2-5,-2-1-4,0 0-2,-2 1-4,0-1-1,1-1-1,-1-1-1,0-1 0,0-1 0,0 1-1,0-1-1,1 1 0,-2-6-4,2-12-10,-1-12-8,0-12-10,1-7-2,2-2 5,2-4 3,2-2 4,1-1 3,2 3 5,0 3 2,1 4 4,0 2 4,0 5 3,-2 3 5,-1 5 3,0 6 11,-2 11 15,0 12 15,-2 10 16,0 4 2,-2-2-12,0-2-12,-2-1-12,0-2-9,1-1-5,-1-1-5,0-1-6,0-1-4,0-1-8,0-1-6,1-1-7,-1 0-14,2 1-24,0 2-21,2 0-24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38"/>
    </inkml:context>
    <inkml:brush xml:id="br0">
      <inkml:brushProperty name="width" value="0.04549" units="cm"/>
      <inkml:brushProperty name="height" value="0.04549" units="cm"/>
    </inkml:brush>
  </inkml:definitions>
  <inkml:trace contextRef="#ctx0" brushRef="#br0">22659 44544 483,'-7'-27'37,"1"11"5,0 9 6,2 10 5,-1 6-1,0 3-8,-1 3-9,-2 3-8,1 2-4,-1-1-1,0 1-1,0-1 0,1 0-2,0-1-1,2-1-1,1 0-3,0-2-2,2-1-4,0-1-4,2-1-5,1-1-5,4-2-6,2-2-6,3-2-6,2-3-2,0-3 3,-1-2 2,1-3 3,1-4 3,1-4 0,3-3 3,2-5 1,-1-1 1,-3-1 1,-3 1 1,-3 0 0,-1 0 2,-2 3 2,-1 1 1,0 3 4,-2 0 1,0 2 1,-2 1 3,0 1 2,-3 1 0,-4 2-1,-4 2 0,-4 3-1,-1 0-2,1 2-6,1 0-6,1 2-5,1 1-5,0 4-4,2 2-4,1 3-4,0 2-3,2 0-2,1-1-1,0 1-2,2-1 2,0-1 4,2 0 5,0-2 5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38"/>
    </inkml:context>
    <inkml:brush xml:id="br0">
      <inkml:brushProperty name="width" value="0.03382" units="cm"/>
      <inkml:brushProperty name="height" value="0.03382" units="cm"/>
    </inkml:brush>
  </inkml:definitions>
  <inkml:trace contextRef="#ctx0" brushRef="#br0">23600 44900 650,'8'22'117,"-1"-3"-25,1-3-27,0-3-25,-1-1-18,-1-1-10,-1 1-10,0 0-11,-1-1-9,1-1-9,1-1-9,2 0-8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39"/>
    </inkml:context>
    <inkml:brush xml:id="br0">
      <inkml:brushProperty name="width" value="0.0459" units="cm"/>
      <inkml:brushProperty name="height" value="0.0459" units="cm"/>
    </inkml:brush>
  </inkml:definitions>
  <inkml:trace contextRef="#ctx0" brushRef="#br0">24428 43666 479,'-19'-7'7,"9"2"16,8 2 14,10 2 15,4 1 4,1 2-11,1 0-9,1 2-9,1 0-7,0 0-5,-1-1-3,1 1-5,0 1-3,-1 0-3,1 1-4,-1 2-3,-1 0 0,-4 1 4,-4 2 4,-4 0 4,-3 1 2,0 1 1,-2 1 2,0 2 1,-2 1 1,-2 3 2,-2 3 0,-1 3 2,-3 2 0,0 2-4,-1 2-2,-1 3-4,-1 0 0,1 2 1,-1 1 0,0 0 2,1 1-3,1 0-10,1 1-7,1-1-9,0-2-7,2-2-5,1-4-4,1-1-7,1-5-2,2-4-2,2-3-2,2-4-2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39"/>
    </inkml:context>
    <inkml:brush xml:id="br0">
      <inkml:brushProperty name="width" value="0.0501" units="cm"/>
      <inkml:brushProperty name="height" value="0.0501" units="cm"/>
    </inkml:brush>
  </inkml:definitions>
  <inkml:trace contextRef="#ctx0" brushRef="#br0">25418 43711 439,'-1'-15'2,"-1"4"3,0 3 5,-1 3 3,-1 3 7,2 5 11,0 6 11,2 4 10,0 3 2,2-1-8,0 1-8,2 0-8,-1 0-4,-1 1-3,0 1-2,-1 1-1,-1 1-3,1 1 0,2 1-2,0 1-2,1 0-2,0-1-3,0-1-4,0-1-2,0-1-1,2-1 1,0-1 3,2 0 1,-1-2 1,-1-1 0,-1-1-1,0-1-1,-1 1-4,0 0-8,0 1-9,0 1-8,-4 0-4,-8-1 3,-8-1 0,-7 0 3,-5-1 0,1-1 0,-1 1-1,1 0-1,1-1 0,1-1-3,3 0-1,1-2-1,3-1-2,3-2 2,3-3 1,2 0 0,3-4 0,1-2 0,0-4-1,2-2-1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39"/>
    </inkml:context>
    <inkml:brush xml:id="br0">
      <inkml:brushProperty name="width" value="0.03235" units="cm"/>
      <inkml:brushProperty name="height" value="0.03235" units="cm"/>
    </inkml:brush>
  </inkml:definitions>
  <inkml:trace contextRef="#ctx0" brushRef="#br0">25950 43862 679,'14'-14'0,"-1"2"0,-2 4 0,-2 3 0,0 1 10,3 0 18,3 0 19,4 1 20,1-1 0,2 2-17,3 0-16,1 2-17,1 0-17,-3 0-19,-2 0-19,-1 0-18,-3 0-8,-3 2 5,-3 0 5,-2 2 3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40"/>
    </inkml:context>
    <inkml:brush xml:id="br0">
      <inkml:brushProperty name="width" value="0.04346" units="cm"/>
      <inkml:brushProperty name="height" value="0.04346" units="cm"/>
    </inkml:brush>
  </inkml:definitions>
  <inkml:trace contextRef="#ctx0" brushRef="#br0">35787 44009 506,'0'-14'6,"0"1"11,0 2 13,0 3 12,-1 2 3,-2 6-4,-2 4-4,-2 5-5,0 5-2,-1 4-3,0 3-1,0 5-3,0 0-1,-1 0-3,-2-1-2,0-1-2,0-1-2,3-1 1,1-1-1,2-1-1,3-2-2,4-3-7,4-2-7,4-4-6,3-5-6,5-8-2,3-8-4,5-7-3,0-6 0,0-1 0,-1-3 1,-1-1 2,-3 0 2,-3 1 2,-5 3 2,-3 2 3,-3 1 2,-2 3 4,-3 1 4,0 3 3,-4 1 2,-2 2 1,-4 2 0,-2 3 1,-2 1 0,-1 2-1,-1 2 1,-1 2-1,0 2-3,1 2-5,0 2-4,2 2-6,2 1-5,3 3-5,2 2-5,4 2-6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41"/>
    </inkml:context>
    <inkml:brush xml:id="br0">
      <inkml:brushProperty name="width" value="0.03266" units="cm"/>
      <inkml:brushProperty name="height" value="0.03266" units="cm"/>
    </inkml:brush>
  </inkml:definitions>
  <inkml:trace contextRef="#ctx0" brushRef="#br0">36700 44500 673,'14'1'7,"-1"2"16,-2 2 14,-2 2 15,-1 1 4,1 1-9,1 1-9,2 1-8,-1 1-8,1 0-10,-1-1-10,1 1-8,-1-1-6,-2-1-1,-3 0-2,-1-2-1,0-1-5,0-2-8,1-3-8,2 0-9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41"/>
    </inkml:context>
    <inkml:brush xml:id="br0">
      <inkml:brushProperty name="width" value="0.04693" units="cm"/>
      <inkml:brushProperty name="height" value="0.04693" units="cm"/>
    </inkml:brush>
  </inkml:definitions>
  <inkml:trace contextRef="#ctx0" brushRef="#br0">37489 43377 468,'-6'-6'7,"4"2"15,4 4 13,4 3 15,3 1 2,3 1-11,4 1-11,2 2-9,1 0-8,1 0-2,-1-1-4,1 1-3,-2 1 0,-1 2 0,-3 2 2,-1 1 1,-3 3 1,-4 1 4,-4 3 2,-4 2 3,-3 0 1,-2 2 2,-2 1 0,-1 1 0,-3 2 0,0 3-2,-1 2-2,-1 4-3,-2 3-2,-1 2-4,-3 4-4,-1 2-2,-2 3-7,1 2-6,0 1-6,-1 3-8,2 0-4,1 0-4,3-2-4,1-1-3,3-3-1,2-8 2,4-6 1,3-7 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11"/>
    </inkml:context>
    <inkml:brush xml:id="br0">
      <inkml:brushProperty name="width" value="0.0258" units="cm"/>
      <inkml:brushProperty name="height" value="0.0258" units="cm"/>
      <inkml:brushProperty name="color" value="#00BFF3"/>
    </inkml:brush>
  </inkml:definitions>
  <inkml:trace contextRef="#ctx0" brushRef="#br0">83680 13465 852,'-8'-7'58,"1"3"-14,-1 1-14,1 2-14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41"/>
    </inkml:context>
    <inkml:brush xml:id="br0">
      <inkml:brushProperty name="width" value="0.04652" units="cm"/>
      <inkml:brushProperty name="height" value="0.04652" units="cm"/>
    </inkml:brush>
  </inkml:definitions>
  <inkml:trace contextRef="#ctx0" brushRef="#br0">38597 43566 472,'-7'-12'9,"2"8"17,2 8 17,2 8 17,2 5 3,0 3-10,2 3-10,0 3-10,0 1-6,0 0-4,-2 1-1,0-1-3,-1 1-1,0 1-2,0 0 0,0 2-2,1-1-1,2-3-3,2-3-2,2-3-2,0-3-2,-1-1-2,-1-2-3,0-3-2,-1 0 0,0 0-1,0-1 0,0 1 0,-2-1-1,-4-2-3,-4-2-1,-4-2-4,-4-2-1,-3 1-1,-5 0-2,-3 0-2,-3 0-2,-1 0-4,-1 0-2,0 0-4,0-1 0,5 0 4,3-2 4,5 0 4,2-3-3,2-2-11,3-4-9,1-2-10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2:41"/>
    </inkml:context>
    <inkml:brush xml:id="br0">
      <inkml:brushProperty name="width" value="0.03599" units="cm"/>
      <inkml:brushProperty name="height" value="0.03599" units="cm"/>
    </inkml:brush>
  </inkml:definitions>
  <inkml:trace contextRef="#ctx0" brushRef="#br0">39450 43655 611,'7'-15'0,"-1"4"0,0 3 0,-2 3 0,2 0 5,2 0 10,3-1 10,4-1 9,0 0 5,-1 2-4,-1 2-2,-1 2-4,2 1-1,4-2-3,3 0-1,5-2-3,1 2-1,2 2 0,1 4-2,1 2-1,-2 1-17,-3 0-32,-5-2-33,-3-1-32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4:1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72950 6828 999,'4'-41'0,"8"-16"-1,7-18-2,8-18 0,4 3-3,-1 22-3,-2 23-4,1 22-3,-5 13-3,-6 4-1,-5 4-2,-6 4 0,-4 3-1,-2 0 4,-2 1 3,-2 2 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4:21"/>
    </inkml:context>
    <inkml:brush xml:id="br0">
      <inkml:brushProperty name="width" value="0.06134" units="cm"/>
      <inkml:brushProperty name="height" value="0.06134" units="cm"/>
      <inkml:brushProperty name="color" value="#FED406"/>
    </inkml:brush>
  </inkml:definitions>
  <inkml:trace contextRef="#ctx0" brushRef="#br0">9217 35107 358,'-28'-8'0,"5"2"0,7 0 0,5 2 0,6 4 10,6 8 21,6 8 20,6 7 21,3 5 3,1 3-12,1 1-14,1 2-13,1 2-8,-1 3-5,1 1-3,0 2-5,-2 1-3,1 0-1,-2 0-3,-1 0-2,0 1 0,0 0 1,-1 2 0,1 0 1,0 0-1,-1-2-5,1-2-5,0-2-3,-1-3-3,-1-3 1,-1-5 0,-1-3 0,1-5 2,0-3 2,1-5 3,1-3 2,2-5 1,3-8 0,3-6 0,4-7 0,3-7 1,6-7 2,6-7 4,6-6 2,6-6 1,4-2 0,5-4 0,5-2-1,3-2-1,1-1 0,1-1-2,1-1 0,-1 0-1,-5 4 0,-3 3-2,-4 3 0,-5 3-2,-3 6-2,-4 4-4,-3 5-3,-6 5-2,-4 3-4,-5 5-3,-5 3-2,-4 4-5,-1 1-6,-3 2-6,-1 2-6,-5 1-8,-6 1-13,-8-1-12,-6 0-13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4:21"/>
    </inkml:context>
    <inkml:brush xml:id="br0">
      <inkml:brushProperty name="width" value="0.06158" units="cm"/>
      <inkml:brushProperty name="height" value="0.06158" units="cm"/>
      <inkml:brushProperty name="color" value="#FED406"/>
    </inkml:brush>
  </inkml:definitions>
  <inkml:trace contextRef="#ctx0" brushRef="#br0">8943 34258 357,'-22'-8'0,"6"2"0,5 1 0,5 0 0,2 1 4,0 1 10,0-2 8,0 2 10,3 4 4,6 11 2,6 11 1,6 11 0,1 6 0,1 2-5,-2 2-4,-1 2-3,0 3-4,-1 2-4,1 3-4,0 4-2,-1 0-3,-1 1-2,-1 0-2,0-1-1,-2 0-2,1-2 0,0-2 0,0-2 0,0-5-1,1-5-1,1-5 1,2-7-1,0-6 1,3-5 0,1-6 1,3-6 1,3-7 1,5-8 3,4-8 3,6-7 2,5-9 1,4-9 1,5-8-1,6-9 0,5-8-1,9-7 0,7-7 0,8-6-2,6-7-1,4-2-5,4-5-3,4-4-5,3-1-5,3 1-7,3 0-7,3 2-7,0 4-8,-3 6-8,-3 8-8,-3 6-9,-10 10 2,-20 11 11,-18 12 11,-18 12 11,-11 6 2,-1 1-6,-3 1-7,-1 1-6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4:26"/>
    </inkml:context>
    <inkml:brush xml:id="br0">
      <inkml:brushProperty name="width" value="0.05251" units="cm"/>
      <inkml:brushProperty name="height" value="0.05251" units="cm"/>
      <inkml:brushProperty name="color" value="#FED406"/>
    </inkml:brush>
  </inkml:definitions>
  <inkml:trace contextRef="#ctx0" brushRef="#br0">71900 13300 418,'8'9'60,"2"3"-13,0 4-13,1 2-13,1 2-6,2 3-1,0 1 0,1 3-1,0-1-1,-1-1 0,-1-3-1,0-1 1,-2-1-1,1 3 0,0 1 0,0 3 0,-1 1-2,1 0-4,0 2-3,0 1-3,0 1-2,1 1 0,1 1 1,2 0 0,-1 1 0,1 1 1,0-1 0,-1 0 0,2 1 1,1 3 1,3 1 1,2 2 2,-1 1 0,0 2 0,-1 0 0,0 2 1,-2 0-1,1 0 1,-1 0 0,1 0-1,-1-1-1,1-2-2,0-2-3,-1-2-2,0-1-1,-3 1 3,-1-1 1,-2 0 3,-1 1 1,-1 4-1,1 2 1,0 4 0,-1 1-1,-1 0 1,0-1-2,-2 2 0,0-3 0,0-3 1,0-2 1,-1-3 0,1-3 1,-2 0 0,-1-2-1,0 0 1,-1-1-2,2-1-1,0-1-1,1-1-1,0-1-1,-2 2 4,-2 1 2,-2 1 2,-1 1 2,2 2-1,0 2 1,2 2 0,-1 2 0,0 2-1,-2 2-1,0 2 0,-1-1 0,0-4-1,0-4-1,0-3 0,0-3-1,0 2-2,0 0-2,0 2-2,0 0 0,0 1 1,0-1 0,0 0 1,0 1 1,0 2 0,0 2 0,0 2 2,0 2-1,0 0 1,0 2 0,0 0 0,0 0 0,0 0 0,0-2 0,0 0 0,0-3 0,0 0 0,0-3 0,0-2 0,0 0-1,0 2 0,0 2 1,0 2-1,0 1 1,0 0 0,0 0 2,0 0 0,-1 0 1,0-2 0,-2 0-1,0-2 0,-1-1-1,0-2 1,0-1-1,0-3 0,0-2 0,0 0-1,0-1 1,1-1 0,-2 0-1,0 1 0,-2 0 0,0 2 0,0 2-1,0 2-1,2 4-1,1 3-1,-1-1 1,-2 0 1,-2-3 3,-2-2 1,0-2 1,1 0-1,0-1-1,2-1-1,0-3-1,0-2 0,1-3 1,-1-3 0,-2-7-11,-2-12-21,-3-12-21,-3-12-22,0-5-6,5-1 9,3 1 9,4-1 9,2 3 6,0 3 4,0 4 4,0 5 3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4:26"/>
    </inkml:context>
    <inkml:brush xml:id="br0">
      <inkml:brushProperty name="width" value="0.06649" units="cm"/>
      <inkml:brushProperty name="height" value="0.06649" units="cm"/>
      <inkml:brushProperty name="color" value="#FED406"/>
    </inkml:brush>
  </inkml:definitions>
  <inkml:trace contextRef="#ctx0" brushRef="#br0">73131 28593 330,'-13'1'16,"3"2"5,4 2 5,4 1 5,3 2 1,2 0-2,2 0-4,2 0-2,1 0-1,-1-1 0,1 1 0,0 0 1,-1 1 0,-1 1-2,0 3-1,-2 2-1,0 1 0,0 1-1,0 1 1,0 1 0,0 3-1,0 3-1,0 4-2,0 5-1,-1 1-3,-1 0-1,0 0-2,-1 1-2,-1-2-1,2-2-2,0-1 0,2-3-1,-1-1-1,1-1-2,0-1-2,0-1-1,1-1-1,0-1 3,1-2 2,2 1 1,2-5 3,5-7 2,5-6 1,5-8 3,3-6 1,1-5-2,1-7-1,1-5-2,2-7 0,6-6-2,5-8-2,4-6-2,7-9-3,8-9-6,7-10-6,9-10-6,3-3-4,2 4-2,1 4-2,0 4-3,-6 9-9,-15 13-20,-14 14-18,-15 14-20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4:38"/>
    </inkml:context>
    <inkml:brush xml:id="br0">
      <inkml:brushProperty name="width" value="0.049" units="cm"/>
      <inkml:brushProperty name="height" value="0.049" units="cm"/>
      <inkml:brushProperty name="color" value="#F2395B"/>
    </inkml:brush>
  </inkml:definitions>
  <inkml:trace contextRef="#ctx0" brushRef="#br0">42890 51537 448,'-8'-6'10,"2"6"22,1 4 22,0 6 22,2 1 3,1 1-16,0 0-15,2 0-17,-1 3-8,-1 7-2,0 6-1,-1 8-1,-1 3-3,0-1-3,0-2-3,0 0-4,1 0-1,0 1 1,2 0 1,1 2 0,-1-1-2,-1 0-5,0-1-4,-1-1-6,-1 1-2,0 6 0,0 4 1,0 6-1,0 4-1,1 5-7,-1 5-5,0 5-6,0 1-3,0-1 0,0-3-1,0-1 1,1-3-1,0-3 2,2-3 0,1-3 2,-1-2 1,-1-4 2,0-3 1,-1-2 2,-1-6 1,2-7 3,0-9 1,2-7 3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4:39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42756 51236 542,'-13'-1'0,"3"-2"0,4-2 0,4-1 0,2-2 4,2 0 9,1 0 8,0 1 8,3-1 3,4 2-3,3 0-4,5 2-2,2 1-3,3 2 0,1 2-1,3 2 0,0 2-1,1 2-1,-1 1 0,0 3 0,-1 2-2,-3 0 0,-3 1-2,-3 1-1,-2 0-1,0-1-1,-2-1-2,-1 0 0,-2-1-1,-2 3 1,-4 2 0,-2 1 1,-3 3-2,-1-1-4,0 2-2,-1 2-5,-4 0 0,-4 2 1,-5 3 1,-5 1 1,-4 2-1,-3 1-2,-3 0-3,-2 2-2,-3-1-2,1-2-4,0-1-2,0-3-4,0-1-1,1-3-1,1-2-1,2-1 0,1-2-5,5-3-5,4-1-7,3-2-7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06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44466 54187 516,'0'-15'15,"0"2"3,0 3 5,0 1 2,-1 2 2,-4 2 2,-2 2-1,-3 2 2,-2 2-2,0 4-5,0 2-5,1 4-4,-2 0-2,0 1-3,-1 0 0,-1 0-2,0 0-1,0 3 0,2 1 0,1 3 0,0 1 0,1 1 1,-1 1-1,0 1 0,1-1 0,2-3-1,3-3-1,1-3-2,1-1 0,2 0 0,0-1 0,2 1 0,1-1-1,4-2-3,2-3-3,3 0-2,3-4-2,2-3 2,1-2-1,3-3 1,1-4 0,3-2-2,1-3-2,3-3-1,-1-1 0,-1 1 2,-3 1 3,-1 1 1,-2-1 1,-1 0 0,-1-1-1,-1-1 0,-1 1 1,-2 5 2,-3 3 2,-1 4 3,-2 5 5,-4 4 8,-3 5 7,-2 6 8,-2 1 1,0 1-4,0 0-4,1-1-5,-1 0-3,0-1-2,0 0-3,0-2-3,1 0-1,0 0-1,1-1 0,2 1 0,2-1-3,6-1-2,4 0-5,5-2-3,2-2-1,-3-4 1,-1-4 2,-2-4 0,-1-2 1,3 0 0,2 1-1,2-1-1,-1 0 0,-1 0 1,-3 0 0,-1 1 1,-2-3 1,-1 0 2,0-3 2,-2-1 1,0-3 1,-2-2 0,-1-1-1,0-3 0,-1 0 0,0 1-1,-1 2 1,1 0-1,-1 0 0,-4 0-1,-2 1 1,-3-1-1,-3 3 0,-2 3-2,-2 4-1,-1 5-2,-3 2-2,0 3-4,-1 4-4,-1 2-4,-1 4-1,-1 6 2,-1 4 2,-1 5 2,1 0-5,5-2-15,3-3-14,4-2-15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16"/>
    </inkml:context>
    <inkml:brush xml:id="br0">
      <inkml:brushProperty name="width" value="0.03186" units="cm"/>
      <inkml:brushProperty name="height" value="0.03186" units="cm"/>
      <inkml:brushProperty name="color" value="#F2395B"/>
    </inkml:brush>
  </inkml:definitions>
  <inkml:trace contextRef="#ctx0" brushRef="#br0">82854 12985 690,'-8'-15'22,"0"4"-5,1 3-7,-1 2-6,0 2-3,0-2 3,0 0 0,0-1 3,1 0 0,-1 0 0,0 2-1,0 1 0,0 0-1,-2 0-1,0 0-1,-1 0-1,0 0 0,0 0 1,2 0 0,1 0 2,-1 1 0,0 0 1,-1 2 1,-1 0 1,-1 2 0,2 0-2,1 2 0,1 0-2,-1 2 0,0 0 0,-2 1 1,0 2-1,0-1 0,1-1 0,0 0-1,2-2-1,0 1 0,1 0 1,-1 1 0,0 2 1,0 0 0,0 1-1,0 2 0,1 0-1,-1 0 1,0 1 0,0 0 0,0 0 1,1 0 0,1 1 0,0 1 0,2 1-1,0 2 0,2 1 1,0 3 0,2 2 1,0-1-1,0 0 0,0-1 1,0 0-1,0-3 0,0 1 0,0-2 0,0-1 0,1-1-1,2-1 0,2-1-2,2 0-2,0-2 0,-1 1 0,-1 0 0,0 0 1,0-1-1,0-1 0,1-1 0,2 0-1,-1-2 1,1-1-2,0 0 0,0-2-1,0 0 0,0 0 0,-1 0 0,1 0 1,0-1 0,2-1 0,0 0-1,1-1 0,2-1 0,0 0 0,1 0 1,1 0 1,1 0-1,1 0-2,2 0-1,0 0-1,-1-1-1,1-1 1,-2 0 0,-1-1 0,0-2 2,-1 0-1,1-1 1,0-2-1,-1 1 2,1-1-1,0 0 0,-1 0 0,0 0 1,0 0-1,-2 1 1,-1-1 0,-1 0 0,0 0 1,-2 0 2,-1 1 1,0-1 1,0 0 0,0 0-1,0 0 1,0 0-1,-1-2 1,1 0 0,0-1 0,-1-1 0,-2-1 0,-3-2 0,0 0 0,-2-1 0,0-1 0,0-1 0,0-1 0,0-2 0,0-1-1,0-2 1,0-3-1,-2 0 0,-2 1 0,-4 1 1,-2 2-1,-1 0 0,1 2 0,0 3-1,2 1-1,0 2 0,-2 1 1,0 1 0,-1 1 0,-1 0 1,0 0 0,1 0 0,-1 1 1,1-1 0,0 2 0,2 1-1,1 1 1,-1 1-1,0 2-1,-1 2 0,-1 2-1,-2 2-1,-2 2-5,-2 2-4,-1 2-4,-1 1-4,1 1-2,1 1-2,1 2-4,1-1 0,2-1 1,2-1 1,3 0 2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07"/>
    </inkml:context>
    <inkml:brush xml:id="br0">
      <inkml:brushProperty name="width" value="0.03252" units="cm"/>
      <inkml:brushProperty name="height" value="0.03252" units="cm"/>
      <inkml:brushProperty name="color" value="#F2395B"/>
    </inkml:brush>
  </inkml:definitions>
  <inkml:trace contextRef="#ctx0" brushRef="#br0">47409 53077 676,'-25'0'47,"11"-2"-2,12 0 0,12-1-2,8-2-4,3 0-7,4-2-6,5 0-8,0 0-5,0-1-4,-1 0-3,-1 0-5,-2 2-6,-1 1-8,-3 2-7,-1 2-8,-3 2-3,-1 4 2,-3 2 2,-1 3 2,-3 1 0,-2-1-3,-4-1-1,-2 0-1,-2-1-2,0-1 2,0 1 2,0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07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47258 54100 653,'-35'7'0,"9"-1"0,9-1 0,9-1 0,6-1 8,5 0 14,6-2 16,4 0 15,3-1 2,1 0-8,1 0-8,1 0-9,2 0-8,1 0-5,3 0-6,1 0-7,1-1-4,1 0-7,-1-2-5,1 0-6,0 0-7,0 1-11,2 0-11,1 2-9,-2 0-2,-3 0 10,-5 0 8,-3 0 9,-3 0 6,-1 0 3,-1 0 3,0 0 3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08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50500 53256 501,'8'-8'99,"2"2"-22,0 1-20,1 0-22,1 1-10,2 1-3,0-1-2,1 0-1,1 0-2,-1 0-2,1 0 0,0 0-1,0 0-2,1 0-1,1 0 0,1 1-2,1-1-1,-1 2-1,1 0-1,0 2 0,-1 0-1,1 0-2,-1 0 0,1 0-1,1 0-2,3 0 0,3 0-1,3 0-1,2 0-1,4 0 1,3 0-1,3 0 1,1 0-1,2 0-1,0 0-1,2 0 0,0 0-1,0 0 1,0 0 0,0 0 0,-1 0 0,-2 0 0,-2 0 0,-2 0-1,0 0 0,-1 0 0,0 0 0,0 0 0,2-1 0,2 0 1,4-2 0,2 0 1,1-2 0,0 0-1,-1-1 1,-2-1 0,0-1-1,0 0-1,0 0-1,0 1-1,0 0-1,0 2 0,0 2-1,0 2-1,-1 1-1,-2 0-2,-2 0-2,-1 0-2,-2 0-2,0 0 1,0 0-2,0 0 0,-2 0-2,-3 2-4,-5 0-4,-3 2-4,-5 0 0,-5 0 5,-5-1 5,-4 1 4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10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54162 53927 594,'9'-6'84,"1"2"-16,3 4-14,2 3-15,0 0-10,1-1-3,0 0-5,-1-2-3,0 0-3,-1 0-2,0 0-3,-2 0-1,-2 3-4,-2 8-6,-4 6-5,-2 7-6,-5 3-2,-2 1 0,-5-1 0,-4 1 1,-2-1 1,-1 0 1,-1 0 2,-1 1 2,0-2 1,1-1 0,1-3 2,1-1-1,0-3 2,0-1 0,1-2 2,-1-3 1,1-1 1,3 0 2,1-2 3,2-1 1,1 0 4,1-2 3,-1-1 4,0 0 4,2-2-1,6-2-3,4-2-5,6-2-4,2-2-3,1 0-2,1-1-2,1-2-1,1 1-4,2 1-4,0 0-3,1 2-5,0-1-4,-1 0-4,-1-1-5,-1-1-5,0-1-3,-1 2-1,1 0-3,0 2-1,-1-1 2,-1 0 5,-1-1 6,-1-1 5,-1-1 4,0 0 0,-2 0 0,-1 0 1,0 1 2,-2-1 3,-1 0 5,0 0 3,-1 0 5,0 0 3,-1 1 3,1-1 5,1 0 7,0 2 13,1 1 11,2 0 11,-2 3 4,-1 4-6,-2 4-6,-1 4-6,-2 2-5,1-1-3,2 1-3,0 0-5,1-1-4,0 1-5,0 0-5,0 0-6,0-1-3,0 1-2,0 0-1,0 0-2,1-2-8,3-1-14,3-2-14,4-2-15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11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55843 54037 477,'-7'-6'53,"0"6"-5,2 4-4,1 6-5,-1 2-4,2 3-4,-1 2-3,0 1-4,0 2-3,0 1 1,0 1-1,0 2 0,1-1-1,0 0-1,2 1-2,0-1-1,1 1-2,0 1-1,0 1-3,0 1-1,1 0-2,2-1-2,2-1-1,2-1-3,1-2-1,0-1-2,0-3-3,-1-1-2,1-2-1,-2-1 1,-1 0-1,0-2 1,-2 0-1,-1 1-1,0 2-1,-1 0-2,-3 1-1,0-1-1,-3 1-1,-2 0-2,-2-1-1,-4 1 2,-2-1 0,-3 1 0,-2-2 1,-3-3-3,-1-2-2,-3-4-2,0-1-1,1 0 0,1 0-2,1 0 1,2-1-1,1-2 0,3-2 1,1-2 1,3-2 1,5 0 4,3-1 3,4-2 3,1 1 2,0-1-2,-2 0-1,0 0-2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11"/>
    </inkml:context>
    <inkml:brush xml:id="br0">
      <inkml:brushProperty name="width" value="0.02893" units="cm"/>
      <inkml:brushProperty name="height" value="0.02893" units="cm"/>
      <inkml:brushProperty name="color" value="#F2395B"/>
    </inkml:brush>
  </inkml:definitions>
  <inkml:trace contextRef="#ctx0" brushRef="#br0">56400 54985 760,'16'-28'8,"-1"8"5,1 6 7,0 7 5,0 4 5,3 2 2,1 2 3,3 2 2,-1 1-8,-2 0-19,-1-1-18,-2 1-20,-3 1-12,-1 0-7,-2 1-6,-2 1-6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12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53875 50666 624,'-1'-12'41,"0"8"-1,-2 8 1,0 8 0,-2 4-3,-2 4-4,-1 4-5,-3 1-4,-1 3-4,1-1-3,-1 0-4,0 1-3,1-2-3,2 0-2,3-1-1,1-1-3,1-2-1,2-3 0,0-3-2,2-3 0,2-3 0,4-4-1,4-4 0,3-4 0,5-6-3,3-6-5,5-7-6,3-6-6,2-5-3,1 1 1,-1 0 0,0 0-1,-2 1 2,-5 1 3,-5 3 1,-5 2 3,-4 1 2,-4 4 4,-4 4 3,-4 1 3,-5 4 3,-4 3 1,-5 2 1,-5 4 2,-2 2 0,-1 2 1,1 2 0,-1 2-1,2 1-2,3 1-6,3 1-5,3 2-7,2-1-1,2-1 2,2-1 1,3 0 1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12"/>
    </inkml:context>
    <inkml:brush xml:id="br0">
      <inkml:brushProperty name="width" value="0.02847" units="cm"/>
      <inkml:brushProperty name="height" value="0.02847" units="cm"/>
      <inkml:brushProperty name="color" value="#F2395B"/>
    </inkml:brush>
  </inkml:definitions>
  <inkml:trace contextRef="#ctx0" brushRef="#br0">55000 51177 772,'8'-6'52,"2"2"-7,0 4-6,1 2-7,1 3-6,1 2-8,1 2-7,2 2-7,-2 0-3,-1 1-2,-2 0-1,-2-1 0,-1 0-7,1-2-13,1-2-11,2-2-14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12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55848 49949 488,'-1'-15'0,"-2"1"0,-2 1 0,-1 1 0,-2 2 7,2 6 14,1 4 13,0 6 15,1 4 3,1 3-5,-1 5-5,0 3-6,0 3-4,2-1-3,0 1-3,2-1-3,0 1-3,0-1-3,0 1-2,0-1-2,1 0-2,2-1 0,2-1-2,2-1-1,0 0-1,1 1-5,0 1-2,0 1-4,0-1-1,-1-1 1,1-3 0,0-1 1,-1-1-1,-2-1-3,-3 1-4,0 0-3,-3-1-1,0-1 0,-2-1 0,0-1 0,-3-1-1,-2 0-2,-3-2-1,-3-1-3,-3 0-1,-3-2-2,-3-1-2,-3 0-2,-1-2 1,1-1 1,1 0 1,1-1 3,3-3 0,5 0 0,5-3 1,5-2 0,2-1 0,0-2 1,0 0 1,0-1 1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13"/>
    </inkml:context>
    <inkml:brush xml:id="br0">
      <inkml:brushProperty name="width" value="0.02517" units="cm"/>
      <inkml:brushProperty name="height" value="0.02517" units="cm"/>
      <inkml:brushProperty name="color" value="#F2395B"/>
    </inkml:brush>
  </inkml:definitions>
  <inkml:trace contextRef="#ctx0" brushRef="#br0">56700 50458 874,'1'-14'0,"4"3"0,2 3 0,3 2 0,4 4 5,1 2 10,5 4 9,2 2 11,0 2-3,-1 2-18,-3 0-15,-1 1-17,-3 0-12,-1-1-6,-2-1-7,-2 0-7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23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86602 6736 614,'-15'-14'33,"2"3"-3,3 2-2,1 4-2,1 2-1,0 0-1,1 2-1,-1 0-1,-1 2-1,0 0-3,-2 2-3,1 0-2,-2 1-3,0 0-1,0 0-1,1 0-2,-1 0 0,0 1-1,0 2 0,1 0-1,-1 1 0,0 0 0,0 0-2,1-1-1,-2 2 0,0 0 0,-1 1-1,-1 2 1,-1-1-1,0 1 2,1 0-1,-1-1 2,1 0 0,2 0-1,3-2 1,1 0 0,0-1 1,-2 3-1,-2 2 2,-1 1 0,-1 2-1,1 0-2,0-1-1,2 1-4,0 0 0,1-1-1,-1 1-1,0 0 0,0 0 1,1 1 0,-1 1 1,0 1 0,0 0 2,1-1 0,-1-1 2,0-1 0,1 0 0,1 2 0,0 0 0,2 1 0,0-1 0,0-1 0,1-2 0,-1-3 1,1 0-1,2 0-2,2-1-2,2 1-1,1-1-1,2 0 1,0-2 0,2-1 2,1 0-1,1-2 1,3-1 0,2 0 0,1-1 1,0 2 0,-1 0 0,1 1 1,0 0 1,2-2 0,0-2 1,1-2 1,2 0 1,3 2-2,3 2 1,3 2-1,1 0 0,-1-1 0,-1-1-1,-1 0 0,0-1-1,-1 2 1,1 0-2,-1 1 1,0 1-1,-1 0 0,-1 0 1,-1 0-1,1-1 0,1-1 0,3 0-2,1-2 0,1 0-1,-1 0 0,-1 0 0,-1 0 0,-1-1 0,-1-1 0,-1 0 1,-1-1 0,-1-1 0,-1 0 1,-1 0-1,0 0 1,-2-1 0,1-1-1,0 0 0,-1-1 0,0-1 0,-1 2 0,0 0 1,-2 2 1,-1-1-1,-1 0 1,0-2-1,-2 0 0,0-1 0,0 0 0,0 0 1,0 1 0,0-1 1,-1 0 0,1 0 1,0 0 1,-1-1 1,-2-2 1,-3-2 2,0-1 2,-4-3-1,0-2 0,-3-1-3,-2-3-1,-1-2 0,-2-1-1,0-2 0,-1-3-1,-2-1 0,0-3-1,-1-1-1,-1-2 0,-2-3-2,-1-4 1,-3-4 0,-1-4 1,-1 1-1,2 6 0,3 6 0,1 6 1,2 2-1,-1-1 1,0-1 0,1-1 1,-2 0-2,0 2-3,-1 0-3,-1 1-3,0 1-1,1 3 1,1 2 0,1 1 1,0 3-2,2 3-7,1 3-5,1 2-6,1 3-5,0 1-2,2 0-4,1 2-3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13"/>
    </inkml:context>
    <inkml:brush xml:id="br0">
      <inkml:brushProperty name="width" value="0.05256" units="cm"/>
      <inkml:brushProperty name="height" value="0.05256" units="cm"/>
      <inkml:brushProperty name="color" value="#F2395B"/>
    </inkml:brush>
  </inkml:definitions>
  <inkml:trace contextRef="#ctx0" brushRef="#br0">58642 50913 418,'-5'-15'5,"4"2"10,6 2 9,4 3 10,3 1 3,0 2-4,-1 2-5,1 2-4,0 2-2,2 4-1,0 2 0,1 3 0,-1 3-1,-1 0-2,-2 1-1,-2 1-2,-2 2-1,-1 3-1,0 3-1,-2 3-1,-1 3-2,-4 3-1,-2 3-2,-3 3-2,-4 0-1,-4 0-2,-4-2-2,-3 0-1,-2-2-1,3-1 2,1-3 0,3-1 1,1-4-4,2-3-9,3-5-9,1-3-10,1-6-7,2-6-7,1-8-8,0-6-8,2-6 2,0-5 10,2-5 10,0-5 10,1-1 8,0 2 4,0 1 6,0 3 5,0 1 4,0 1 2,0 1 4,0 1 2,0 2 5,0 3 5,0 3 5,0 3 5,0 4 10,-2 8 13,0 6 14,-1 8 14,-1 4 1,2 5-11,0 3-10,2 5-12,-1 4-9,0 6-4,-2 6-7,0 6-5,-1 5-6,0 7-8,0 6-8,0 5-7,0 6-8,0 8-10,0 7-9,1 6-9,-1 3-7,2-1-5,0 0-5,2-2-3,-1-10 1,0-19 10,-2-21 8,0-18 10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69515 50746 999,'-7'-15'-60,"3"3"11,1 2 12,2 1 11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1"/>
    </inkml:context>
    <inkml:brush xml:id="br0">
      <inkml:brushProperty name="width" value="0.04994" units="cm"/>
      <inkml:brushProperty name="height" value="0.04994" units="cm"/>
      <inkml:brushProperty name="color" value="#00BFF3"/>
    </inkml:brush>
  </inkml:definitions>
  <inkml:trace contextRef="#ctx0" brushRef="#br0">68934 50100 440,'-8'-15'0,"2"4"0,1 3 0,0 2 0,2 2 2,0-2 3,2 0 5,1-1 2,-1 1 9,-1 6 12,0 4 11,-1 6 13,-1 2 1,2 1-9,0 1-9,2 2-9,-1 0-5,0 5-2,-2 2-2,0 3-1,-2 2-3,0 2-1,-1 3-2,-1 1-1,-2 4-3,0 4-1,-1 5-2,-1 6-1,0 3-4,0 3-1,2 4-4,1 2-2,-1 2-3,0 1-1,-1 1-2,-1 1-1,0-1-3,2-1-2,2-3-4,3-1-2,0-2-3,2-1-2,0-1-3,2 0-3,0-4 1,0-5 1,0-4 2,0-6 3,0-5-1,2-7-1,0-7-1,2-7-2,0-5 1,1-4 3,2-4 2,0-4 3,0-3 3,0 0 1,-2-1 3,0-2 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1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69694 51833 560,'1'-23'5,"3"3"7,4 1 8,2 3 9,0 3 6,-4 6 5,-4 6 6,-4 6 4,-5 6-2,-6 5-8,-5 7-9,-7 5-10,-1 3-4,0-1-3,1-2-2,1 0-2,1-1-3,1-3-4,1-1-5,1-3-3,1-1-3,1-1-1,0-1-1,3 0 0,-1-3-1,2-1 2,1-2 1,1-2 2,4-1 2,8 1 4,8 1 4,7 2 4,7-1 0,3-1-3,4-1-2,5 0-4,1-1-1,0 1-1,0 2 0,1 0-1,-2 0-4,0-1-9,-2 0-7,0-2-10,-2 0-3,-3 0 1,-3-1 1,-3 1 1,-3-1 0,-3 0-4,-3-2-1,-2 0-4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2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71055 52983 458,'-7'-6'91,"2"4"-12,2 4-14,2 4-11,0 5-10,-4 7-5,-2 7-6,-3 7-4,-2 5-5,2 2-2,1 4-2,1 2-3,0 6-3,2 8-6,1 7-6,0 9-5,0 2-5,0-3-7,-1-4-5,-1-1-6,-1-5-4,2-1-6,1-4-3,0-3-5,1-1 0,0 0 5,0 0 4,1-1 4,-1-3 3,2-8 0,0-8-1,2-7 1,-1-7 1,0-3 0,-2-4 3,0-4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2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71250 52994 546,'2'-29'25,"4"7"4,4 5 3,3 7 3,4 3 1,1 2-2,3 2-4,2 2-1,-1 1-4,0 0-3,-1 0-2,0 0-4,-3 1-1,-1 2 0,-3 2 0,-1 2-1,-2 3 1,-2 5-3,-3 5-1,-1 5-1,-3 2-3,-6 1-2,-4-1-3,-5 0-3,-4 0-4,-1-1-4,-3-1-5,-1-1-5,-1-1-5,3 1-7,1-1-6,3 1-7,0-2-1,0-2 2,1-1 4,-1-2 3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2"/>
    </inkml:context>
    <inkml:brush xml:id="br0">
      <inkml:brushProperty name="width" value="0.03334" units="cm"/>
      <inkml:brushProperty name="height" value="0.03334" units="cm"/>
      <inkml:brushProperty name="color" value="#00BFF3"/>
    </inkml:brush>
  </inkml:definitions>
  <inkml:trace contextRef="#ctx0" brushRef="#br0">72533 53262 659,'-6'-14'7,"4"5"14,4 3 13,4 4 15,4 1 3,7 0-4,6-2-5,5 0-5,2-1-8,-2 0-14,-1 0-14,-3 1-12,-2-1-8,-3 2-4,-3 0-4,-2 2-3,-4 1-4,-1 4-4,-2 2-4,-2 3-4,-2 1 1,-2-3 4,-2-1 4,-2-2 5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3"/>
    </inkml:context>
    <inkml:brush xml:id="br0">
      <inkml:brushProperty name="width" value="0.03884" units="cm"/>
      <inkml:brushProperty name="height" value="0.03884" units="cm"/>
      <inkml:brushProperty name="color" value="#00BFF3"/>
    </inkml:brush>
  </inkml:definitions>
  <inkml:trace contextRef="#ctx0" brushRef="#br0">72609 53750 566,'-28'1'49,"7"4"6,7 2 6,7 3 5,2 4-2,0 5-13,-1 5-11,-1 5-11,0 2-13,2-2-13,2 0-14,2-1-13,1-2-10,0-3-5,0-3-6,0-3-7,1-4-2,4-5 1,2-4 0,3-6 1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3"/>
    </inkml:context>
    <inkml:brush xml:id="br0">
      <inkml:brushProperty name="width" value="0.03898" units="cm"/>
      <inkml:brushProperty name="height" value="0.03898" units="cm"/>
      <inkml:brushProperty name="color" value="#00BFF3"/>
    </inkml:brush>
  </inkml:definitions>
  <inkml:trace contextRef="#ctx0" brushRef="#br0">73145 53692 564,'-8'-3'48,"2"8"8,1 9 10,0 10 8,2 2-3,1 0-17,0-1-16,2-1-16,-1 1-16,0 5-11,-2 3-13,0 4-13,-1 1-9,0-4-6,0-2-6,0-3-6,1-4 2,1-5 11,0-5 9,2-5 9,-1-2 6,0 0-1,-2 0-1,0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3"/>
    </inkml:context>
    <inkml:brush xml:id="br0">
      <inkml:brushProperty name="width" value="0.03785" units="cm"/>
      <inkml:brushProperty name="height" value="0.03785" units="cm"/>
      <inkml:brushProperty name="color" value="#00BFF3"/>
    </inkml:brush>
  </inkml:definitions>
  <inkml:trace contextRef="#ctx0" brushRef="#br0">71679 55180 581,'-22'-2'1,"3"-2"3,3-4 2,3-2 2,5-2 8,10 1 12,8-1 13,9 1 12,8-2 4,6 0-5,8-1-4,7-1-4,4 1-9,3 2-15,4 4-15,2 3-13,-1 2-13,-3 2-11,-4 2-10,-4 2-10,-6 1-5,-10 0-1,-8 0 1,-8 0-1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53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13240 24663 580,'-8'-9'3,"0"-2"5,0-2 6,1-1 5,-1 2 6,2 8 6,1 8 8,0 8 6,1 6-1,1 5-9,-1 5-9,0 4-10,-1 5-6,0 5 0,-1 3-3,-1 4-1,-1 0-1,2-2 0,1-4-2,0-2-1,2-1 1,0 4-1,2 2 2,1 4 0,-1 2 0,-1 3-1,0 4 0,-1 2 0,-1 1-1,2-1 2,0-1 0,2 0 1,0-3 1,0-1-2,0-2-1,0-2-1,0 0 0,0 3 0,0 4 1,0 2-1,0 0-1,0-1-2,0-2-4,0-2-2,0-1-2,0-1 2,0 1 0,0 0 2,0-2 1,0-2 0,0-4 2,0-2 0,0-4 0,0-4-1,0-4-2,0-3-2,0-4 0,0-2 0,0-1 1,0-2-1,0-3 1,0 1 0,0-2-1,0-1 0,0-4-5,0-6-10,0-8-11,0-6-9,0-4-2,0 0 9,0 1 8,0-1 7,0-1 3,2 0-6,0-1-4,2-1-5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4"/>
    </inkml:context>
    <inkml:brush xml:id="br0">
      <inkml:brushProperty name="width" value="0.04037" units="cm"/>
      <inkml:brushProperty name="height" value="0.04037" units="cm"/>
      <inkml:brushProperty name="color" value="#00BFF3"/>
    </inkml:brush>
  </inkml:definitions>
  <inkml:trace contextRef="#ctx0" brushRef="#br0">74964 52659 544,'-14'-15'8,"2"4"13,4 3 14,3 3 15,5 0 3,10-2-7,8-2-8,9-1-8,3-1-3,0 2 1,-1 2 0,-1 3 1,-1 0-4,1 2-6,-1 0-7,1 2-6,-2 0-7,-2 2-8,-1 0-7,-2 2-9,-3 0-8,-1 3-8,-3 2-9,-1 2-8,-3 0-3,-2-1 5,-4-1 4,-2 0 4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4"/>
    </inkml:context>
    <inkml:brush xml:id="br0">
      <inkml:brushProperty name="width" value="0.03568" units="cm"/>
      <inkml:brushProperty name="height" value="0.03568" units="cm"/>
      <inkml:brushProperty name="color" value="#00BFF3"/>
    </inkml:brush>
  </inkml:definitions>
  <inkml:trace contextRef="#ctx0" brushRef="#br0">75118 53665 616,'-25'-7'11,"13"3"21,12 1 21,14 2 21,7 1 3,5 0-20,3 0-17,4 0-19,2 0-10,1 0-5,-1 0-4,0 0-5,0 0-1,0 2-1,0 0 1,1 1-1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4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78345 52817 445,'-7'-8'17,"0"0"9,2 0 9,1 1 11,2 0 0,5 2-6,6 2-6,4 2-7,5 0-4,5 0-1,5-2-2,5 0 0,3 0-2,0 0-1,2 2-2,1 0-1,0 1-1,0-2 1,0 0 0,1-1 0,3-1 0,8 2 0,7 0-1,9 2 1,2-1-3,-1 0-3,-3-2-3,-1 0-5,0 0-2,2 0-3,1 1-2,3 2-3,1 0-2,1 0 0,1 0-1,1 0 0,0 0 0,1-2-2,-1-1 0,1 0-2,-1 0 0,0 0 2,1 2 0,-1 1 0,0-2 1,-1-1-2,-1-2-1,-1-1-2,-1-2 0,-3 0 0,-1 1-2,-2-1 1,-4-1-2,-3-2-3,-4-2-2,-4-1-4,-7 0 0,-8 2-1,-9 4 1,-8 3 1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5"/>
    </inkml:context>
    <inkml:brush xml:id="br0">
      <inkml:brushProperty name="width" value="0.05178" units="cm"/>
      <inkml:brushProperty name="height" value="0.05178" units="cm"/>
      <inkml:brushProperty name="color" value="#00BFF3"/>
    </inkml:brush>
  </inkml:definitions>
  <inkml:trace contextRef="#ctx0" brushRef="#br0">79706 48500 424,'0'-16'2,"0"2"2,0 1 4,0 1 2,0 2 10,0 6 16,0 4 17,0 6 17,-2 6 3,0 11-9,-3 9-10,-2 10-8,-1 8-9,-2 6-5,0 6-6,-1 5-6,-1 4-6,1 1-8,-1 1-6,0 1-6,1 1-8,1 4-7,1 3-7,1 2-7,1 0-5,2-5-5,2-6-3,2-3-4,1-9 2,2-9 7,0-10 6,2-10 8,-1-7 1,-1-5-1,0-5-3,-1-4-2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5"/>
    </inkml:context>
    <inkml:brush xml:id="br0">
      <inkml:brushProperty name="width" value="0.04434" units="cm"/>
      <inkml:brushProperty name="height" value="0.04434" units="cm"/>
      <inkml:brushProperty name="color" value="#00BFF3"/>
    </inkml:brush>
  </inkml:definitions>
  <inkml:trace contextRef="#ctx0" brushRef="#br0">79550 48088 496,'0'-29'0,"0"5"0,0 5 0,0 5 0,1 1 3,4 0 8,2-1 8,3-1 7,3 1 4,2 2 0,1 4 1,3 3 0,1 1 0,3 2-1,1 0-2,3 2 0,1 2-3,1 4 0,1 4-1,1 3-2,-1 4-1,-2 1-2,-2 3-2,-1 2-2,-3 0-2,-5 1-3,-3-1-3,-4 1-1,-5 0-4,-2 4-4,-6 3-3,-2 3-4,-6 2-1,-8 2 2,-6 2 0,-6 3 2,-5-1-6,1-2-12,0-2-12,0-2-13,1-2-2,3-3 8,3-3 7,3-3 7,4-4 3,3-3-3,4-5-2,5-3-4,1-3 2,2 0 2,1-2 5,0 0 3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6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81100 50314 471,'7'-8'0,"-1"0"2,0 1 1,-2-1 0,0 2 10,2 4 17,0 4 16,1 4 18,0 3 4,-2 1-7,-3 3-8,0 2-7,-3 2-8,0 3-5,-2 3-7,0 3-7,-2 1-5,0 0-7,-1 1-4,-1-1-7,-1 0-2,2-1 3,1-2 2,1 1 1,0-3-7,2-2-18,0-1-18,2-2-18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6"/>
    </inkml:context>
    <inkml:brush xml:id="br0">
      <inkml:brushProperty name="width" value="0.0367" units="cm"/>
      <inkml:brushProperty name="height" value="0.0367" units="cm"/>
      <inkml:brushProperty name="color" value="#00BFF3"/>
    </inkml:brush>
  </inkml:definitions>
  <inkml:trace contextRef="#ctx0" brushRef="#br0">81200 50777 599,'1'-15'35,"2"3"1,2 1 1,2 3 0,1 1-1,1 2-3,1 2-5,2 2-3,0 1-2,3-2 0,1 0-1,3-1-1,0-1-2,-3 2-5,-1 0-6,-2 2-5,-2 0-6,1 2-10,0 0-10,-1 2-9,0 0-10,-2 1-10,-2 1-12,-2 2-11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6"/>
    </inkml:context>
    <inkml:brush xml:id="br0">
      <inkml:brushProperty name="width" value="0.048" units="cm"/>
      <inkml:brushProperty name="height" value="0.048" units="cm"/>
      <inkml:brushProperty name="color" value="#00BFF3"/>
    </inkml:brush>
  </inkml:definitions>
  <inkml:trace contextRef="#ctx0" brushRef="#br0">81862 50049 458,'-1'-15'2,"0"1"6,-2 1 4,0 1 5,0 2 10,0 6 13,2 4 14,0 6 14,2 3 2,0 3-9,2 4-9,0 2-9,0 3-9,-2 5-8,-2 3-9,-2 4-8,-1 2-8,0 0-4,0 0-6,1 1-5,-2-1-7,0 0-7,-1 0-9,-2 0-8,2-2-4,1-3-2,2-5-3,2-3-1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6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82150 51224 484,'36'-22'5,"-6"3"10,-5 3 10,-6 2 11,-4 4 3,1 1 0,0 2-2,-1 2 0,-1 4-1,-2 6 1,-4 6 1,-3 5 0,-3 5-3,-6 1-7,-4 3-6,-5 1-7,-2 0-5,2-3 0,3-3-3,1-3-1,4-2-6,8-3-11,6-1-11,7-2-12,6-4-6,5-6-3,5-6-3,5-6-3,-2-1 1,-6 1 6,-7 2 4,-6 3 6,-5 0 1,-1 2 0,-1 0-1,0 2-1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7"/>
    </inkml:context>
    <inkml:brush xml:id="br0">
      <inkml:brushProperty name="width" value="0.0418" units="cm"/>
      <inkml:brushProperty name="height" value="0.0418" units="cm"/>
      <inkml:brushProperty name="color" value="#00BFF3"/>
    </inkml:brush>
  </inkml:definitions>
  <inkml:trace contextRef="#ctx0" brushRef="#br0">83175 47234 526,'3'-15'9,"7"2"19,7 3 18,7 1 19,3 3 3,-3 6-10,-2 4-12,-1 6-12,-4 1-6,-3 1-4,-4 0-2,-4 0-4,-4 0-4,-4 1-5,-4 1-5,-4 1-4,-3 1-6,-3 1-4,-3 1-5,-3 1-5,-1 0-2,1-3-1,1-1-1,1-2 0,1-2 1,1-1 3,1-1 2,1 0 4,6-3 9,12-1 16,12-2 15,11-2 17,5-1 2,-1 0-7,-3 0-9,-2 0-8,2 1-16,3 2-24,4 2-23,4 2-24,-2 0-10,-7-2 4,-9-3 4,-7 0 3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55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13950 23681 539,'8'-13'1,"2"3"3,0 4 2,1 4 2,2 2 0,1 2 0,3 0 0,2 2-2,1 0 1,1 0-1,1-1-1,1 1 1,2 0-1,3 0-1,3 0-1,3 0 1,3-1-1,4 0 1,4-2 1,4 0 1,3-2 0,0-2 0,1-2-1,2-2-1,-1 0-1,-1 2 1,0 3-1,-2 1 1,1 1-1,0 0 1,2 0 0,0 0 1,1 0-1,2 2-1,0 0-2,1 1 0,1 1-1,0-2 1,0 0 2,0-2 0,0 1 0,3 0 0,2 2 0,1 0-1,2 0 1,0 0 1,-1-2 1,1 0 1,-1-1 1,-1 0-1,-1 0-1,0 0 0,-2 0 0,1 2-2,0 0 0,-1 2-2,1 0 1,2 0-1,0-1 1,1 1 1,1 0-1,1 0-1,1 0 1,1 0-1,1-1-1,-1 0 1,1-2 1,0 0-1,-1-1 1,3 0-1,0 0 1,1 0 0,-1 0-1,0 0 1,-1 0 0,0 0 0,-2-1 0,-1 0 0,-1-2 0,-1 0 0,-1 0-1,-1 0 0,-1 2-1,0 0 0,-2 2-1,1 0 1,0 2 1,-1 0 0,0 0 1,-2 0 0,-2-2 1,-2 0 0,-1-1 0,1 2 0,2 0-1,0 2 0,1-1-1,1-1 0,2 0 0,0-1 0,1-2 0,1-1 0,1 0 1,2-1-1,-1-2 1,1 0 0,-1-1 0,1-2 1,-1 1 0,-1 1 0,-1 0-1,0 2 0,-3 0 1,-1 2 0,-2 0 0,-2 2 1,-3 0 0,-2 0-1,-4 0 0,-2 0-2,-1 0-1,0 0-1,1 0 0,2 0-2,1 0 0,0 0 0,2 0 0,0 0 1,-1 0 0,-2 0 0,-3 0 1,-4 0-1,-1 0 1,-1 2 0,-2 0 1,0 2 1,-1-1-1,1-1 1,-1 0-1,0-1 0,0-1 1,-3 0-1,-2 0 0,-1 0 0,-1 0 0,1 2 0,0 0 0,2 1 0,0 1 0,-1 0 0,-1 0 0,-1 0 0,-1-1 0,1 0 0,-1-2-1,1 0-1,0-1 1,1 2 0,0 0 0,2 2 1,1 0 0,1 0 0,1-1 1,1 1 1,0 0-1,2-2 1,1 0-1,1-2 0,0 0 0,0 0-1,0 0 1,0 0-1,1 0 0,2 0 0,3 0 1,1 0-1,1 0 0,2 0 0,0 0 0,2 0 0,0 0 0,3-2 0,2 0 0,2-2 0,0 0-1,-2 1 1,-2-1 0,-2 0 0,-2 0 0,2 0 0,-2 0 0,1 0 0,0 1 0,0 0 0,0 2 0,0 0 1,0 1-1,0 0 1,0 0-1,0 0 0,-2 0 0,-4 0 0,-4 0 0,-3 0 0,-4 1 0,0 0 0,-1 2 0,-1 0 0,-2 1 0,-2 0 0,-1 0-1,-2 0 1,-3 0-1,-2 0 0,-1-1-1,-2 1 0,-4 2 2,-5 4 3,-4 4 3,-6 3 4,-2 2 1,-2-1-2,0 0-1,-1-2-2,-1 1-1,0 5-1,0 3-1,1 5-1,-1 1 0,0 2 2,0 1-1,0 1 2,1 0 0,0 0 0,2 1-1,1-1 0,0-1 0,0-2 1,0-1-1,0-3 1,1-1-1,0 1-2,1-1-1,2 1-1,0-1-2,-2 1 1,-1-1 0,0 0 0,-1 2 1,0 3 0,0 3-1,1 3 2,-2 2-2,0 2 0,-2 2 0,0 2-2,-1 0 0,-2 0 1,0-2 0,-1 0 1,0-3 0,0-2 2,2-3 1,1-3 2,0-2-1,2 0 0,1 1 0,0-1-1,2 0 0,0-2-1,2 0 1,0-1 0,1 0-1,0 1-1,0 1 1,0 1-2,0 0 0,0-2 1,0 0 0,0-1 1,0 0-1,0-1-1,0 0-1,0 1-2,0-2 1,0-1-1,0-3 1,0-1 0,0-2 0,0-1-1,0-1 0,0-1-2,0 0 0,0 2 3,0 0 0,0 1 2,0 1 1,-2 1 0,0 1 1,-1 1 1,-2 0-1,2-1 1,-1-1 0,0-1 0,0-1 0,2-1 0,0-1-1,2 0 1,0-2-1,0 1-1,0-1 0,0 1-2,-2-4-13,-2-6-28,-3-8-26,-3-6-29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8"/>
    </inkml:context>
    <inkml:brush xml:id="br0">
      <inkml:brushProperty name="width" value="0.05575" units="cm"/>
      <inkml:brushProperty name="height" value="0.05575" units="cm"/>
      <inkml:brushProperty name="color" value="#00BFF3"/>
    </inkml:brush>
  </inkml:definitions>
  <inkml:trace contextRef="#ctx0" brushRef="#br0">85458 48611 394,'0'-16'8,"2"14"33,0 15 31,2 15 34,-1 10 4,-2 6-21,-2 6-23,-2 6-22,-2 4-15,0 1-8,-1 3-7,-2 2-8,0 1-8,-1 1-8,-2 1-7,0 1-8,0 1-5,1 1-2,0 1-3,2 1-3,1-3-2,2-4-4,2-4-4,2-6-3,1-5 0,-2-6 4,0-6 3,-1-6 5,-1-6 5,0-7 5,0-7 6,0-6 5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9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85561 48294 517,'1'-15'0,"4"2"0,2 3 0,3 1 0,3 1 6,2 0 11,1 0 12,3 1 12,1 0 3,3 2-2,1 2-5,3 2-3,-1 2-3,-3 4-1,-3 2-3,-3 3 0,-3 4-3,-1 4-3,-2 3-2,-2 5-2,-3 2-3,-4 2-3,-4 2-4,-4 3-4,-4 2-1,-4 4-3,-3 4-1,-5 4-1,-3 1-5,-3-1-7,-3 0-6,-2-1-8,-1-4-5,3-5-7,3-4-5,4-5-6,1-4-2,4-5 3,3-3 2,3-5 3,2-2 5,3-2 8,1-2 8,2-2 8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6:59"/>
    </inkml:context>
    <inkml:brush xml:id="br0">
      <inkml:brushProperty name="width" value="0.05153" units="cm"/>
      <inkml:brushProperty name="height" value="0.05153" units="cm"/>
      <inkml:brushProperty name="color" value="#00BFF3"/>
    </inkml:brush>
  </inkml:definitions>
  <inkml:trace contextRef="#ctx0" brushRef="#br0">86911 50061 426,'-2'-13'40,"-6"8"1,-4 7 2,-5 6 3,-3 5-3,-3 3-6,-1 3-7,-3 3-6,0 2-3,2-1-1,-1 1 1,3-1-1,0 0 0,4-1-3,3-1-3,3-1-2,2-1-2,3-3-4,1-1-2,2-2-3,6-3-6,10-1-12,9-2-10,11-2-11,3-3-4,0-4 1,-1-4 2,-1-4 2,-2-2 4,-2 1 5,-2-1 6,-1 0 5,-4 1 6,-3 3 5,-4 1 6,-4 2 5,-5 3 12,-3 4 17,-4 4 18,-3 4 16,-4 2 3,0 3-13,-2 1-13,1 3-14,-1 0-7,2-1-4,2-1-4,2 0-3,2-2-4,2 3-6,2 0-4,2 1-4,5-3-7,8-7-8,7-6-6,8-8-9,3-5 0,-3-3 4,-3-5 5,-3-3 5,-3-2 4,-3 1 5,-3 1 5,-3 1 4,-3 1 3,-2 1 0,-4 0 1,-2 3 1,-4-1 2,0 2 4,-3 1 3,-2 1 4,-2 2-2,-4 4-6,-2 4-8,-3 4-6,-1 3-5,1 2-3,1 1-3,1 3-2,1 1-4,0 0-8,2-1-7,1 1-7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1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88117 46709 516,'11'-15'8,"7"4"15,7 3 15,6 3 16,2 2 4,-7 3-8,-6 4-8,-5 2-8,-5 4-6,-2 4-3,-4 3-4,-2 5-3,-5 2-3,-4 1 1,-6 1-2,-3 0 1,-6 1-5,-1-1-6,-4-1-6,-3-1-6,0-2-6,3-3-1,3-3-3,4-3-2,4-2 3,10-2 9,8-2 10,10-2 10,6-3 4,8-3 2,7-2 0,7-3 2,1-1-4,-2 2-7,-4 2-8,-2 2-6,-4 2-3,-3 4 1,-5 2 1,-3 4 2,-4 0-6,-1-1-10,-2-1-12,-2 0-10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2"/>
    </inkml:context>
    <inkml:brush xml:id="br0">
      <inkml:brushProperty name="width" value="0.05171" units="cm"/>
      <inkml:brushProperty name="height" value="0.05171" units="cm"/>
      <inkml:brushProperty name="color" value="#00BFF3"/>
    </inkml:brush>
  </inkml:definitions>
  <inkml:trace contextRef="#ctx0" brushRef="#br0">79539 54875 425,'-7'-28'-1,"2"5"-3,2 7-3,2 5-2,1 2 5,0 0 12,0-1 12,0-1 13,0 3 10,0 8 10,0 8 10,0 7 10,-1 9-2,-4 7-10,-2 8-13,-3 8-10,-2 5-10,2 0-4,1 1-7,1 2-5,0 1-5,0 5-7,0 3-5,1 5-6,-1 3-6,2 3-5,1 2-5,0 4-5,1-2-3,0-5-1,0-7 0,1-5-1,-1-6 0,2-7-1,0-4-1,2-7 0,-1-6 0,0-6 0,-2-5 1,0-6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2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79175 55125 499,'1'-29'0,"0"5"0,2 5 0,0 5 0,2 3 3,4 2 6,2 3 7,3 1 6,3 1 5,1 2 0,3 0 3,2 2 0,0 2 1,-2 4-2,0 4-2,0 3-1,-3 3-2,-1 2-3,-2 0-1,-2 1-1,-3 0-2,-1 1-2,-2-1 0,-2 1-1,-2-1-2,-1 1-1,0 0-2,-1-1-1,-2 2 0,-1 1 0,0 3 0,-1 1 1,-4 2-3,-6-1-9,-5 0-7,-7 1-7,-3 0-7,-1 1-4,-1 0-5,0 2-6,-2 0-1,1-1-2,0-1-1,-1-1 0,3-4 1,5-3 3,5-6 5,5-5 3,3-3 3,1 0 2,0-2 3,2 0 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3"/>
    </inkml:context>
    <inkml:brush xml:id="br0">
      <inkml:brushProperty name="width" value="0.04746" units="cm"/>
      <inkml:brushProperty name="height" value="0.04746" units="cm"/>
      <inkml:brushProperty name="color" value="#00BFF3"/>
    </inkml:brush>
  </inkml:definitions>
  <inkml:trace contextRef="#ctx0" brushRef="#br0">80816 56699 463,'-15'-14'120,"-1"5"-26,0 3-26,1 4-26,-2 3-13,0 3-3,-1 4-1,-1 2-3,0 4-1,1 3-4,1 5-2,1 3-4,1 2-2,2-1-2,2-1-2,3-1-1,1-1-1,2-1-1,2-1 0,2-1 0,3-1-3,6-3-4,4-1-3,5-2-5,4-4-3,1-7-4,3-4-2,1-7-3,1-5-3,-1-2-5,-1-3-4,-1-3-3,-1-2-1,-1-3 2,-1-1 2,-1-2 3,-1-1 4,-3 3 5,-1 2 5,-2 1 5,-3 3 5,-1 3 1,-2 3 4,-2 3 1,-2 6 16,0 10 25,-2 10 27,0 9 26,-2 7 3,-2 3-18,-2 2-19,-2 4-18,0 0-13,-1-4-5,0-2-7,0-3-7,0-2-6,0-3-9,1-2-9,-1-1-9,3-9-12,6-16-16,6-16-16,5-15-17,4-6 2,0 4 21,-1 3 20,1 5 19,-2 3 15,-1 3 8,-2 3 9,-2 3 8,-1 3 3,0 5-1,0 3-2,-1 4 0,1 2 1,0 0 4,0 0 5,0 0 5,0 0-1,1 0-6,2 0-5,0 0-6,1 0-8,1 2-11,1 0-11,2 2-10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3"/>
    </inkml:context>
    <inkml:brush xml:id="br0">
      <inkml:brushProperty name="width" value="0.05414" units="cm"/>
      <inkml:brushProperty name="height" value="0.05414" units="cm"/>
      <inkml:brushProperty name="color" value="#00BFF3"/>
    </inkml:brush>
  </inkml:definitions>
  <inkml:trace contextRef="#ctx0" brushRef="#br0">82421 55922 406,'-1'-23'5,"0"1"9,-2 1 10,0 1 10,-1 5 8,0 12 8,0 11 8,0 10 7,0 7 0,-2 4-8,0 5-9,-1 3-9,-1 5-7,-2 6-6,0 5-8,-1 7-7,0 3-6,-1-1-5,0 1-6,1 0-7,0-3-6,2-5-9,2-5-10,3-4-8,0-6-6,2-4-1,0-5-2,2-5-1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3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83178 56870 490,'-8'-8'0,"0"1"1,1-1-1,-1 0 1,0 3 10,2 6 18,1 6 19,0 6 19,1 3 5,1 3-10,-1 1-10,0 3-9,0 0-7,2 1-7,0-1-6,2 0-7,1 0-4,2-3-6,2-1-5,2-2-4,2-3-8,3-1-10,3-3-10,3-1-11,2-1-5,1-2 0,1-1 1,1 0-1,0-2 3,-1-1 6,-2 0 4,1-1 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3"/>
    </inkml:context>
    <inkml:brush xml:id="br0">
      <inkml:brushProperty name="width" value="0.04457" units="cm"/>
      <inkml:brushProperty name="height" value="0.04457" units="cm"/>
      <inkml:brushProperty name="color" value="#00BFF3"/>
    </inkml:brush>
  </inkml:definitions>
  <inkml:trace contextRef="#ctx0" brushRef="#br0">83445 57046 493,'-15'-28'5,"2"5"8,3 7 10,1 5 9,1 3 4,0 1 3,1-1 0,-1 0 2,-1 2 1,0 6 0,-1 4 0,-1 6 0,-3 7-5,-2 10-6,-3 12-9,-2 11-7,-2 4-9,3-1-12,1-1-11,3 0-10,1-5-8,4-6-2,3-8-3,3-6-4,1-5-3,0-3-6,0-3-5,0-2-6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3:57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12914 32781 470,'-14'-1'2,"2"0"2,4-2 4,3 0 3,5 0 4,8 0 7,8 2 6,7 0 6,5 1 0,3-2-5,1 0-5,2-1-6,2-1-3,1 2-2,1 0-1,0 2-2,3 0-1,1 0-1,2 0-1,2 0-1,1 0-1,2 0-1,0 0-2,2 0 0,-1 0-1,-2 2 0,-2 0 0,-2 2-1,0-1 1,2 1 0,2 0 1,2 0 1,2 0 1,2 0 0,2-1 1,2 1 1,-1 0 0,-1-2-1,-2 0-1,-2-2-1,-1 0-1,0 0 0,0 0-1,0 0 0,0 0-1,0 0 1,0 0-1,0 0 0,0 0 1,1 0-1,2 0 1,0 0 0,1 0 0,-2 0-1,-1 0 1,0 0-1,-2 0 1,0-2-1,-2 0 2,0-2-1,-2 1 1,-2 1 0,-2 0 0,-2 2-1,0 1 1,2 1 0,3 3 0,1 2 0,1 0 1,2-2-1,0-3 0,2 0-1,0-2 1,2 0 1,0 0 0,1 0 1,2-1 1,2-1-1,2 0 1,2-1 0,-1-1 0,-1 0-1,-2 0 0,-2 0 0,-1 1-1,-1 1-1,1 0 0,0 2-1,0 0 0,0 0-1,0 0 1,0 0-1,-1 0 1,-1 0-1,0 0 1,-2 0 0,2 0 0,2 0 0,3 0 2,4 0 0,0 0 0,1 0-1,0 0 0,-1 0 0,1 0-1,-2 0 0,-1 0 1,-1 0-1,-1 0 1,0 2 0,-2 0 0,0 1 0,0 1 0,3-2-1,4 0 1,2-2-1,1 1 0,-1 0 0,-1 2 0,-1 0 1,0 0-1,0-1 0,0 0-1,-1-1 0,1-1 0,2 0 0,0 0 0,1 0-1,0 0 0,-1 0 0,-1 0 1,0 0 0,-2 0 0,-1 0 0,-1 0 1,0 0 0,-2 0 0,-1 0-1,-1 0 1,0 0-1,0 0 1,1 0-1,3 0 0,2 0 1,0 0-1,-1 0 1,0 0 0,-2 0-1,0-2 1,2 0-1,0-3 1,1-2-1,0 0 0,-1 2 0,0 3 1,-2 1 0,1 0 0,1 0 1,3-2-1,2 0 1,0 0-1,1 0 0,0 2 0,0 0-2,-2 1 1,1 0-1,-2 0 1,-1 0-1,0 0 1,0 0 0,-1 0 0,1 0-1,0 1 1,-1 0 0,1 2 0,0 0 0,-2 1-1,-3 0 1,-2-1 0,-4 1 0,-1 0 0,0 0-1,0 0 0,0 0 0,0-1 0,2-1 0,0 0 0,2-1 0,-1-1-1,-1 0 0,0 0-2,-2 0 0,-2 0-1,-4 0 1,-4 0 0,-3 0 0,-5 0 1,-2 1-1,-3 2 0,-3 0-1,-2 1 0,-3 0-1,-1 0-1,-2 0-1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4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85150 57000 581,'29'15'200,"-4"-1"-63,-4-2-65,-3 1-63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6"/>
    </inkml:context>
    <inkml:brush xml:id="br0">
      <inkml:brushProperty name="width" value="0.03123" units="cm"/>
      <inkml:brushProperty name="height" value="0.03123" units="cm"/>
      <inkml:brushProperty name="color" value="#00BFF3"/>
    </inkml:brush>
  </inkml:definitions>
  <inkml:trace contextRef="#ctx0" brushRef="#br0">86845 52909 704,'-13'-1'5,"4"0"9,6-2 6,5 0 9,4-2 2,7 0-2,5-1-4,7-1-2,8-2-2,13-2-3,10-2-2,13-1-1,6 0-3,1 5-1,0 3-2,3 4-1,-1 2-2,2 2-3,1 0-2,1 2-4,2-1 1,6 2 1,4-2 2,6 1 2,2-1-3,0 0-8,0-2-7,-1 0-7,1-1-5,0 0-3,0 0-2,0 0-2,-4-1-1,-8 0 1,-8-2 0,-8 0 0,-10-1 2,-12 1 5,-13-2 2,-13 2 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6"/>
    </inkml:context>
    <inkml:brush xml:id="br0">
      <inkml:brushProperty name="width" value="0.05092" units="cm"/>
      <inkml:brushProperty name="height" value="0.05092" units="cm"/>
      <inkml:brushProperty name="color" value="#00BFF3"/>
    </inkml:brush>
  </inkml:definitions>
  <inkml:trace contextRef="#ctx0" brushRef="#br0">86472 55044 432,'-8'-8'0,"2"2"0,1 1 0,0 0 0,2 3 12,0 4 26,2 4 24,0 4 25,1 1 3,-2 1-20,0 0-20,-1 0-20,-1 0-12,0 1-4,0 1-3,0 2-4,1-1-2,0 1-1,2 0 0,0-1-1,0 6 2,-4 9 3,-2 10 3,-3 10 3,-1 16-1,0 23-5,2 22-4,1 23-6,0-2-1,2-24 0,1-24 3,0-25 0,2-11-3,0 0-8,2 2-8,1 0-7,-1 3-6,-1 6-2,0 3-3,-1 7-3,-1 1-2,2-1 1,0-2 0,2 1-1,0-5 1,0-5 3,0-6 0,0-6 3,0-7 2,0-7 6,0-9 5,0-7 4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7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86566 55394 563,'2'-35'36,"5"9"3,6 9 1,4 9 3,4 4-2,5 2-5,3 0-5,4 2-6,1 1-3,-2 4-3,-1 2-1,-3 3-1,-2 2-3,-3 0-2,-3-1-1,-3 1-3,-3 2-1,-1 1-1,-2 5-2,-2 2 0,-3 2-2,-4 1-1,-4 1 0,-4 0-3,-6 3-2,-7 3-7,-9 3-7,-7 2-6,-4 3-7,2-1-8,0 0-10,2 0-7,1-2-2,3-4 7,3-4 7,3-3 6,4-5 6,3-5 4,5-5 5,3-4 5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8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89026 56231 455,'-1'-13'6,"-2"3"12,-2 4 12,-2 4 13,-3 4 2,-5 6-6,-5 4-7,-5 5-7,-3 3-4,1 1-2,0 1-2,-1 1-1,2-1-2,3-1-1,3-2 0,3-3 0,2 0-2,3 0-1,1-1-1,2 1-1,2-1-1,0-1 1,2-1 1,1 0 0,3-2-6,7-3-14,7-1-14,8-2-13,4-3-4,5-4 6,3-4 5,4-3 7,2-3 2,-2 0 3,0 0 1,-1 1 1,-3 0 3,-3 2 3,-5 2 3,-3 2 3,-5 5 11,-3 6 20,-4 7 19,-4 7 20,-4 5 3,-3 1-11,-2 3-12,-3 1-12,-1-1-8,2-3-4,2-5-4,2-3-4,3-4-6,4-1-8,4-2-8,3-2-7,4-4-4,1-2-1,3-6 1,2-2-1,0-5 1,1-4 2,-1-3 2,1-5 2,-1-1 2,-1-1 1,-1 1 2,-1-1 2,-3 1 1,-3-1 3,-4 1 1,-4-1 2,-3 1 1,-1 1 0,0 1 0,-1 1 1,-4 2-1,-2 5-1,-5 3-1,-4 4-1,-3 2-2,-1 1-2,-3-2-3,-1 2-2,-1 1-3,-1 4-3,1 3-3,-1 5-3,1 3-4,3 0-3,1 1-4,3 1-3,1 0 0,4-3 3,3-1 4,3-2 4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09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91207 57450 499,'23'0'6,"-2"2"10,0 0 11,0 2 12,-1 0 3,1 2-2,1 0-3,1 1-2,-1 1-3,-3 2-3,-3 0-2,-3 1-3,-3 2-3,-4 3-2,-4 3-3,-4 4-2,-5 0-2,-4 2-2,-5 1-2,-5 1-2,-4 0-2,-1-1-2,-2-1-2,-2-1-1,-1-2-2,5-3-1,2-3 0,3-3-1,9-3 3,16-2 6,15-4 7,17-2 7,7-3-2,0 0-12,0-2-10,0 0-12,-2-1-4,-4 2 0,-4 0 3,-3 2 0,-5 0-9,-4 0-19,-3 0-20,-4 0-19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36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92795 52106 513,'-21'-8'-4,"5"0"3,5 0 4,5 1 4,2-1 6,0 0 9,0 0 11,0 0 9,5 0 6,10-1-1,9-2 1,11 0 0,4 1-3,0 1-9,0 2-8,1 2-8,-1 1-5,0 1-2,0-1-2,1 0-2,-2 0-5,-2 2-10,-2 0-10,-1 2-8,-3 1-7,0 2-2,-1 2-3,0 2-2,-3 0-2,0-1 2,-1-1 0,0 0 2,-4 0 0,-3 1-2,-4 3-1,-4 2-1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36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92896 53190 578,'-8'-8'0,"2"0"0,1 0 0,0 1 0,4-2 9,6 0 16,6-1 18,6-1 17,4 0 4,5 0-9,3 2-11,4 1-9,3 1-7,0 0-6,2 2-4,1 1-6,1 0-6,2 2-8,2 0-8,2 2-8,1 1-8,0 4-6,0 2-7,0 3-7,-3 1 0,-8-1 6,-6 0 6,-7-2 6,-4-1 2,-3-1-4,-1 0-3,-2-2-4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37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96652 52843 470,'-16'0'1,"-1"-2"2,-1 0 3,-1-1 1,4-2 9,10 2 12,10-1 14,10 0 12,6 0 3,3 0-9,3 0-10,3 0-9,4 0-5,8-2-1,6 0-2,8-1 0,2 0-3,1 0-2,0 2-3,0 1-3,0 0 0,0 2 0,-1 0 0,1 2 1,0 0-2,0 2-5,-1 0-4,1 2-6,0 0-3,0 0-1,-1-1-2,1 1-1,1 0-1,2 0 1,1 0 0,3 0 1,1 0 0,1 0 1,1-1 1,1 1 0,-1 0 1,-4 0 0,-5 0 1,-3 0 1,-5-1-1,-4 0 0,-6-2-1,-4 0-1,-1-1-1,5 2 0,3 0 0,4 2-1,2-1 1,3 1-1,2 0-1,2 0 1,0 0-2,0 0-2,-2 0-2,-1 0-1,-2-1-2,-6 1 3,-4 0 0,-5 0 2,-6 0-1,-6 0-5,-5 0-5,-6 0-4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0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97576 48346 525,'-16'-8'0,"2"2"0,1 1 0,1 0 0,-2 4 8,-3 6 18,-5 6 17,-3 6 18,-1 3 2,5 1-12,3 1-12,4 1-12,2 2-7,1 6 0,-1 5-1,0 5-1,0 1-1,-1 0 0,-1-2-1,-1 0-2,0-2-3,2-2-7,2-1-6,3-3-7,1-2-4,2-1 0,2-3 0,2-1 1,3-3-1,4-3 2,4-3 0,3-3 1,5-2-6,5-2-13,5-3-14,5-1-13,-1-2-5,-7-4 5,-7-2 5,-7-3 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54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5897 14800 580,'-31'0'32,"15"0"3,16 0 3,16 0 5,8 1-2,2 4-5,3 2-5,1 3-4,6 3-4,9 2-2,8 1-1,9 3-1,4-1-2,-1-5-3,0-3-3,-2-4-3,0-3-4,3-2-8,2-2-7,1-2-6,4-2-4,5-2 0,5-2 1,5-1 0,-4-1 2,-10 4 3,-11 2 2,-10 4 4,-9 1-7,-4-2-17,-5 0-17,-5-2-17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06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69677 2259 424,'-7'17'80,"2"5"-17,2 3-17,2 5-17,1 1-10,0 0-4,0 1-4,0-1-3,0 1-2,-2 2 1,-1 3 0,0 1 2,-1-2-2,1-4-4,-2-5-5,2-5-3,2-12-8,7-20-9,7-19-8,8-20-11,2-8 0,-1 4 6,-1 4 7,-1 4 6,-2 5 6,-3 6 4,-3 5 6,-2 7 4,-4 4 3,-1 3 2,-2 3 2,-1 2 2,-2 5 5,0 4 7,0 6 9,0 4 7,-1 5 1,-1 5-5,0 5-6,-1 5-6,-1 2-4,0-1-1,0-1-3,0-1-3,1-2-1,0-2-3,2-1-2,0-2-1,3-4-7,6-5-10,4-5-11,5-4-10,2-6-3,-1-4 4,0-5 3,-2-5 5,-2-2 2,-1 2 4,-2 3 4,-2 1 2,-4 6 3,-6 8 0,-6 9 2,-6 10-1,-2 3 3,-1 0 2,0 1 3,1-1 2,-3 3 2,-2 3 2,-3 4 2,-3 5 2,0 0 1,1-2 2,3-2 1,1-1 2,2-3 1,1-2 3,1-2 1,1-1 2,1-3 1,2-1 0,3-3 0,1-1 1,3-3-1,4-4-3,4-5-2,4-2-3,4-6-3,5-6-4,5-6-5,5-5-3,4-5-4,1-3 0,2-3 0,3-3-1,-1-1-2,-2 0-1,-1 0-2,-3-1-2,-2 1-1,-3 0 0,-3 0-1,-3 0-1,-2-1 1,-2-1 1,-3-1 0,-1 0 2,-2 0 0,0 1 2,-2 3 2,0 2 1,-2 3 2,-1 3 3,0 5 4,-1 3 3,-1 3 3,1 3 3,2 1 3,0 2 4,1 6 8,0 10 14,0 9 15,0 11 13,-1 6 3,-2 2-10,-2 4-10,-2 3-9,-1 1-7,0 2-5,0 0-3,0 2-5,0-2-3,1-2-3,-2-4-2,2-2-4,-1-2-1,2-2 0,0 0-2,2-1-1,1-3-2,2-3-2,2-5-4,2-3-3,1-3-3,1-1 0,1-1-1,2 0-2,0-2 0,3-3 0,2-1 1,1-2-1,2-1 2,1 0 1,1 0 1,2 0 1,-2-1 3,0-1 2,-1 0 4,0-1 2,-2-1 1,-1 0 0,-1 0-1,-1 0-1,-1-1-2,-1-1-3,0 0-4,-2-1-2,-2-2-3,-4-2-2,-4-2-3,-4-1-2,-3-3-3,0-2-2,-1-2-3,-2-1-3,1-2-3,1 1 0,0-1-1,2 1-2,0 0 1,2 0 1,0 2 1,2 1 2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1"/>
    </inkml:context>
    <inkml:brush xml:id="br0">
      <inkml:brushProperty name="width" value="0.03879" units="cm"/>
      <inkml:brushProperty name="height" value="0.03879" units="cm"/>
      <inkml:brushProperty name="color" value="#00BFF3"/>
    </inkml:brush>
  </inkml:definitions>
  <inkml:trace contextRef="#ctx0" brushRef="#br0">98409 49128 567,'-15'-15'7,"4"2"13,3 3 14,3 1 14,2 2 2,3 2-6,4 2-7,2 3-8,7-1-4,9-1 0,11 0-2,9-1 0,5-1-2,0 2-4,0 0-3,0 2-5,-2 0-3,-2 0-6,-3 0-4,-3 0-5,-4 1-5,-4 2-4,-3 2-3,-5 2-4,-3 0-7,-3 1-9,-2 0-10,-4 0-9,-2-1-1,-2 1 8,-3 0 8,0 0 8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1"/>
    </inkml:context>
    <inkml:brush xml:id="br0">
      <inkml:brushProperty name="width" value="0.04473" units="cm"/>
      <inkml:brushProperty name="height" value="0.04473" units="cm"/>
      <inkml:brushProperty name="color" value="#00BFF3"/>
    </inkml:brush>
  </inkml:definitions>
  <inkml:trace contextRef="#ctx0" brushRef="#br0">98403 49700 491,'-16'0'2,"0"0"4,1 0 4,-1 0 3,1 0 5,2 2 2,3 0 4,1 2 3,2 1 2,2 1-1,2 3 0,2 2 0,1 1-2,0 1 0,0 2-3,0 0 0,0 1-3,0 1-1,0 1-2,0 1-2,0 1-1,0-1 0,0 1 0,0 0-1,0-2-1,0 0-1,0 0-2,0-2-1,1 0-2,0-1-2,2 1-3,0 0-1,0-1-2,0-1-3,-2-1-3,0-1-2,-3 0-4,-4 0-7,-4-1-6,-3 1-7,-4-2-1,-4-2 1,-2-4 2,-2-2 2,-2-3 1,1-1 1,1 0 0,1-1 1,0-3 0,1-2-1,-1-3 0,1-3-2,2-2 2,5 2 3,4 1 2,6 1 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1"/>
    </inkml:context>
    <inkml:brush xml:id="br0">
      <inkml:brushProperty name="width" value="0.03142" units="cm"/>
      <inkml:brushProperty name="height" value="0.03142" units="cm"/>
      <inkml:brushProperty name="color" value="#00BFF3"/>
    </inkml:brush>
  </inkml:definitions>
  <inkml:trace contextRef="#ctx0" brushRef="#br0">98750 50146 700,'11'-8'4,"5"0"10,7 1 9,5-1 10,3 2 3,-1 1-1,-2 2-2,1 2-2,-2 1-2,0 0-6,1 0-5,-1 0-4,-1 0-8,-1 2-9,-3 0-9,-1 2-10,-3-1-11,-3 1-12,-3 0-12,-2 0-13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2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98730 46307 515,'2'-31'3,"6"3"5,4 1 6,5 3 6,2 3 3,-1 7 1,-1 5 0,-1 6 1,1 5 0,3 6 0,4 4 0,2 5 1,0 4-3,-2 3-2,-1 3-3,-2 3-3,-5 1-2,-3 1-3,-6-1-3,-4 0-2,-6 0-2,-6-1 0,-6-2 0,-5 1 1,-4-3-3,1 0-4,-1-1-4,1-1-4,-1-1-3,-1-3-1,-1-1-2,-1-2-1,1-3-2,5-3-4,3-3-2,5-2-4,2-4 0,2-2 3,2-4 3,2-2 2,3-4 1,2-3-4,4-5-3,2-4-4,2-1 3,0-1 6,0 1 8,-1-1 7,1 3 6,0 3 3,0 5 5,0 3 3,-1 2 4,-1 2 5,0 1 2,-2 0 5,-1 5 7,0 6 11,-2 7 10,0 7 11,-2 5 1,0 1-9,-2 3-9,0 1-9,-2 3-8,-3 2-4,-4 4-7,-2 3-4,-1 2-8,1 4-7,1 2-7,0 4-8,3-4-9,2-6-8,4-9-8,3-8-9,0-5-6,0-3-4,-2-3-3,0-2-3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2"/>
    </inkml:context>
    <inkml:brush xml:id="br0">
      <inkml:brushProperty name="width" value="0.04633" units="cm"/>
      <inkml:brushProperty name="height" value="0.04633" units="cm"/>
      <inkml:brushProperty name="color" value="#00BFF3"/>
    </inkml:brush>
  </inkml:definitions>
  <inkml:trace contextRef="#ctx0" brushRef="#br0">100088 49050 474,'14'8'67,"-1"0"-10,-2-1-11,-2 1-10,-1 1-5,3 4 0,2 2-1,1 3 1,2 2-3,-2 1-2,-1 1-4,-1 1-2,-2 0-3,-2-1-2,-4-1 0,-2-1-2,-4 0-2,0 1 0,-3 1-2,-2 1-2,-3 1-5,-3 1-9,-5 1-11,-4 0-10,-2 1-3,-2-1 3,-3-1 4,-1-1 3,0-2-2,1-3-6,3-3-6,2-3-6,2-2 0,4-2 5,5-2 6,3-2 5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3"/>
    </inkml:context>
    <inkml:brush xml:id="br0">
      <inkml:brushProperty name="width" value="0.03748" units="cm"/>
      <inkml:brushProperty name="height" value="0.03748" units="cm"/>
      <inkml:brushProperty name="color" value="#00BFF3"/>
    </inkml:brush>
  </inkml:definitions>
  <inkml:trace contextRef="#ctx0" brushRef="#br0">101299 47662 586,'7'-14'1,"1"1"2,0 2 2,0 3 1,1 1 8,1 2 15,3 2 13,2 2 14,-1 2 3,-1 4-9,-3 2-10,0 3-9,-4 4-6,-3 1-5,-2 5-5,-4 2-3,-3 1-6,-3-2-7,-5 0-7,-4 0-6,-2-2-2,-3 1 1,-1-1 2,-2 1 1,0-2 1,5-1 0,3-3 1,5-1 0,7-4 1,13-4 1,13-6 1,13-4 1,8-4 1,2-2 4,4-1 2,2-3 3,-1 1-5,-5 5-11,-4 3-10,-5 4-12,-5 2-3,-3 2 5,-5 0 6,-3 2 4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3"/>
    </inkml:context>
    <inkml:brush xml:id="br0">
      <inkml:brushProperty name="width" value="0.04831" units="cm"/>
      <inkml:brushProperty name="height" value="0.04831" units="cm"/>
      <inkml:brushProperty name="color" value="#00BFF3"/>
    </inkml:brush>
  </inkml:definitions>
  <inkml:trace contextRef="#ctx0" brushRef="#br0">102360 48950 455,'-52'52'143,"8"-6"-31,6-6-32,8-6-32,3-2-17,3-1-4,1 0-4,3 1-3,1-2-4,0-2-2,2-2-4,1-1-1,3-1-3,3-1-2,4 1-2,4-1-3,4-1 0,4-1-3,4-2 0,3-3-2,5-1-7,3-4-10,5-3-12,3-2-11,3-3-5,-1 1-1,0 0-1,0 0 0,-2 0 3,-5 0 7,-5 0 6,-4 0 6,-4-1 5,-1-2 2,-1-2 1,0-2 3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3"/>
    </inkml:context>
    <inkml:brush xml:id="br0">
      <inkml:brushProperty name="width" value="0.0333" units="cm"/>
      <inkml:brushProperty name="height" value="0.0333" units="cm"/>
      <inkml:brushProperty name="color" value="#00BFF3"/>
    </inkml:brush>
  </inkml:definitions>
  <inkml:trace contextRef="#ctx0" brushRef="#br0">103400 49593 660,'10'-21'5,"5"3"10,5 5 9,5 3 10,3 3 5,1 0 3,1 2 1,1 1 2,0 0-4,0 2-12,1 0-12,-1 2-12,-1 2-10,-3 4-12,-4 3-10,-1 5-11,-6 0-5,-3-1 1,-6-2 1,-4-2 0,-4-2 2,0 1 2,-2 0 1,0 0 2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4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103044 50350 445,'-15'3'45,"4"6"3,3 5 3,3 7 2,1 1-1,0-1-6,0-3-5,0-1-7,1-1-3,2-1-5,2 1-3,2 0-4,1-1-2,0 1-2,0 0-1,0-1-1,-1 0-2,1-1-3,0 0-3,0-2-2,-2 1-5,-2 3-5,-3 3-5,-4 4-5,-2-1-2,-1-2 1,-3-1 1,-1-2 1,-3-2 1,0-1-3,-1-1-1,-1 0-2,-1-2-1,-1-1-1,-1-1-2,-1 0-1,1-3-1,1-3-2,3-2-3,1-3-1,3-5 0,5-4 2,3-5 2,4-5 1,2-2 2,0 3 3,0 1 1,0 2 3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4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103650 50462 668,'38'-21'2,"-4"5"3,-2 5 5,-3 5 3,-2 2 7,1 2 11,-1 0 10,0 2 11,0 1 1,-1 2-11,-1 2-9,-1 1-11,-3 2-14,-3-2-19,-4-1-17,-4 0-19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06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71591 2483 487,'-8'-6'54,"2"4"8,1 4 8,0 4 10,0 4-3,-3 5-16,-4 5-14,-2 5-16,-3 5-12,-3 6-9,-3 6-9,-3 6-8,-3 4-8,-2 0-4,-4 1-5,-3 1-3,2-4-12,6-8-15,5-9-17,7-9-17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4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103783 46771 523,'7'-35'0,"-1"9"0,0 9 0,-2 9 0,3 4 5,4 0 10,5 0 10,5 1 10,2 0 4,-1 3-4,-1 4-3,-1 2-4,0 4-2,1 4-2,1 3-2,1 5-3,-2 2 0,-3 1 0,-4 1 0,-4 1 1,-4 0-3,-3 0-5,-2 1-4,-3-1-5,-5 0-3,-4-1 0,-5-1 0,-5-1-1,-3-2-3,1-1-8,-1-3-8,1-1-7,0-3-4,1-3 1,1-3 1,1-2 1,2-3-2,2 0-4,4-2-2,3 0-5,2-4 1,2-4 4,2-5 5,2-5 4,2-4 5,0 0 3,2 0 4,0-2 5,2 0 2,2 3 2,2 1 2,2 3 1,-1 1 2,-1 2-1,-2 2 2,-2 3-1,-2 2 11,-1 4 20,0 4 20,-1 4 20,-2 3 6,-1 5-6,0 4-8,-1 3-7,-1 4-6,0 1-8,0 2-8,0 3-6,0 1-8,-2 4-10,0 3-7,-1 2-10,-1 4-3,0 2 3,0 3 2,0 4 4,1-2-5,1-5-8,0-4-11,2-5-9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5"/>
    </inkml:context>
    <inkml:brush xml:id="br0">
      <inkml:brushProperty name="width" value="0.05261" units="cm"/>
      <inkml:brushProperty name="height" value="0.05261" units="cm"/>
      <inkml:brushProperty name="color" value="#00BFF3"/>
    </inkml:brush>
  </inkml:definitions>
  <inkml:trace contextRef="#ctx0" brushRef="#br0">104702 48631 418,'2'-13'3,"4"3"6,3 4 6,5 4 6,3 5 7,1 6 8,3 5 7,2 7 8,-2 3 1,-2 3-4,-3 1-6,-2 2-3,-3 3-5,-1 1-4,0 2-4,-2 2-3,-3 1-4,-4 1-3,-6-1-4,-4 0-4,-5 0-1,-5 0-1,-5 0 1,-5 0 0,-3-1-8,-1-2-14,0-1-15,-2-3-15,1-2-5,3-3 4,3-3 2,4-3 4,2-4 1,2-3 2,4-4-1,3-4 1,2-4 1,3-4-1,1-4-1,2-4 1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5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106276 47336 491,'15'-28'0,"0"7"0,-2 7 0,-1 7 0,1 4 6,3 2 9,3 2 11,4 2 11,-2 3 4,-2 4 0,-3 3-1,-2 5-1,-5 2 0,-5 1-3,-4 1-1,-5 1-2,-5 1-4,-4 3-7,-4 1-6,-3 2-6,-2 0-2,-1-3 0,1-3 1,-1-3 2,2-3-4,3-1-7,3-2-6,3-3-8,5-1-3,6 0-1,7-2 0,8-1-1,8-1-2,10-2-5,12-2-4,10-2-5,6-1-3,0 2 0,-1 0-2,1 2 0,-7-1-1,-13 0 2,-12-2 0,-12 0 2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8"/>
    </inkml:context>
    <inkml:brush xml:id="br0">
      <inkml:brushProperty name="width" value="0.03677" units="cm"/>
      <inkml:brushProperty name="height" value="0.03677" units="cm"/>
      <inkml:brushProperty name="color" value="#00BFF3"/>
    </inkml:brush>
  </inkml:definitions>
  <inkml:trace contextRef="#ctx0" brushRef="#br0">97540 55174 598,'-12'-11'5,"-8"10"9,-7 10 9,-8 10 10,-1 4 4,7 2 1,7 1 0,7 1 0,4 1-2,1-1-4,0 0-3,2 1-5,1 0-4,0 2-5,2 3-5,1 1-4,0 1-3,0 1-3,0-1-1,0 0-3,1-1-2,2 0-2,2-1-2,2-1-2,3-3-6,6-5-10,4-5-10,5-5-10,1-4-2,-1-2 6,-3-4 5,-1-2 6,-2-2 3,-1 0 0,-1 0 0,0 0 1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9"/>
    </inkml:context>
    <inkml:brush xml:id="br0">
      <inkml:brushProperty name="width" value="0.03813" units="cm"/>
      <inkml:brushProperty name="height" value="0.03813" units="cm"/>
      <inkml:brushProperty name="color" value="#00BFF3"/>
    </inkml:brush>
  </inkml:definitions>
  <inkml:trace contextRef="#ctx0" brushRef="#br0">98450 56181 576,'2'-14'30,"4"5"5,4 3 4,3 4 4,7 2 1,9 2-6,9 0-4,8 2-4,5-1-6,0 1-3,0 0-4,0 0-4,0 0-2,2 0 0,0-1 1,1 1-1,0-1-2,-4 0-7,-3-2-8,-2 0-6,-5-1-7,-6 2-8,-5 0-8,-6 2-8,-7 0-6,-3 1-5,-6 1-4,-4 2-6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9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99081 56845 554,'-22'-7'6,"7"0"11,3 2 12,6 1 12,3 2 4,0 5-1,2 6-3,0 4-1,0 5-4,-2 5-5,-2 5-5,-1 5-4,-3 4-5,0 4-4,-1 4-4,-1 4-5,-2 0-1,0-2 1,-1-4 2,-1-2 2,1-5-5,3-4-11,2-5-12,4-5-12,3-4-7,4-5-6,4-3-3,4-4-6,1-3 0,1-2 2,0-2 3,0-2 4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49"/>
    </inkml:context>
    <inkml:brush xml:id="br0">
      <inkml:brushProperty name="width" value="0.04488" units="cm"/>
      <inkml:brushProperty name="height" value="0.04488" units="cm"/>
      <inkml:brushProperty name="color" value="#00BFF3"/>
    </inkml:brush>
  </inkml:definitions>
  <inkml:trace contextRef="#ctx0" brushRef="#br0">99978 57338 490,'0'-13'36,"0"6"6,0 6 5,0 6 4,0 4 0,-2 3-7,-1 4-7,0 2-7,-2 2-5,-2 1-2,-1 1-4,-3 1-2,0-1-3,2 0-3,3-1-2,1 0-3,1-3 0,2-1 3,0-3 2,2-1 2,5-3-5,9-4-11,11-4-13,9-4-13,4-6-3,-2-6 2,-2-7 4,-1-7 2,-5-2 2,-5 0 0,-7 1 0,-5 1-1,-4 0 2,-2-1 3,-3 0 2,0-2 4,-4 1 2,-2 3-1,-4 3 0,-2 3 1,-4 3-2,-3 3-1,-5 3-3,-3 3-2,-1 2 0,3 2-1,3 2 0,3 2-1,2 1 1,1 0-1,1 0 1,0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50"/>
    </inkml:context>
    <inkml:brush xml:id="br0">
      <inkml:brushProperty name="width" value="0.03812" units="cm"/>
      <inkml:brushProperty name="height" value="0.03812" units="cm"/>
      <inkml:brushProperty name="color" value="#00BFF3"/>
    </inkml:brush>
  </inkml:definitions>
  <inkml:trace contextRef="#ctx0" brushRef="#br0">100078 54056 577,'2'-22'0,"4"3"0,4 3 0,3 3 0,4 3 8,3 4 16,3 4 17,3 4 16,-1 4 2,-5 4-11,-5 3-11,-5 5-11,-4 3-8,-4 5-3,-4 3-4,-4 4-3,-4 1-4,-3-3-4,-5-3-6,-3-3-4,-2-3-3,1-3-1,1-3-2,1-3-2,2-3 1,3-3 4,3-2 2,2-4 3,6-1 5,6 0 3,8 0 6,6 0 4,4 1 3,3 0-2,1 2 0,3 0 0,-2 2 0,-2 2 3,-3 2 3,-3 1 2,-3 3 1,-4 2-4,-5 1-2,-2 3-3,-7 1-3,-6 3-5,-7 1-3,-7 3-3,-4 0-5,-3 0-5,-1 1-4,-2-1-4,2-2-2,7-5 1,7-5 1,7-5 1,3-2-6,1 0-14,-1 0-15,0 0-13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53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101858 55961 495,'-8'-13'9,"2"8"21,1 7 18,0 6 21,1 5 3,-2 3-12,0 3-12,-1 3-11,-1 3-9,2 3-3,1 3-4,1 3-4,-1 4-3,-2 6-2,-2 6-4,-2 6-3,-1 3-3,-1 1-7,-1 1-4,-1 1-6,0-1-4,2-3-2,3-2-2,1-4-2,2-3-2,0-4 3,2-4 1,1-4 1,0-4 1,0-3 0,0-5-1,0-3-1,1-6-4,2-7-8,2-6-8,2-8-9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53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102111 56155 535,'2'-34'9,"4"8"14,3 9 13,5 9 12,2 5 5,-1 3-7,1 4-5,-1 2-7,1 2-5,0 2-3,-1 0-2,1 1-4,-1 2-3,-1 0-2,-1 1-2,-1 1-3,-2 1-1,-2 1-3,-4 1-2,-2 1-2,-5 1-4,-2 1-4,-5 1-5,-3 1-4,-5 1-1,-2 1 2,-3 1 2,-2 1 1,-2 0-2,1-1-8,1-1-9,1-1-8,2-3-4,3-3-2,3-5-2,3-3-1,2-3 3,3 0 4,1-2 6,2 0 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07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73300 1950 622,'15'8'112,"-1"0"-23,-1-1-23,-1 1-23,1 0-15,0 2-8,1 0-6,1 1-8,-1 1-9,-1 2-10,-2 0-10,-2 1-10,-3 2-7,-3 5-4,-2 3-4,-3 5-5,-3-2 2,2-6 4,-1-5 7,0-6 4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54"/>
    </inkml:context>
    <inkml:brush xml:id="br0">
      <inkml:brushProperty name="width" value="0.04733" units="cm"/>
      <inkml:brushProperty name="height" value="0.04733" units="cm"/>
      <inkml:brushProperty name="color" value="#00BFF3"/>
    </inkml:brush>
  </inkml:definitions>
  <inkml:trace contextRef="#ctx0" brushRef="#br0">102559 56266 464,'21'-7'4,"-1"2"7,-4 2 7,-3 2 8,-2 1 3,-1 2-1,0 0 0,-2 2 0,0 1-1,2 3 1,0 4 0,1 2 1,1 2-1,0 1 0,-1 1-2,1 1 1,-1 2-3,-2 1-3,-3 3-3,0 1-3,-4 2-2,-3 3-1,-2 1-1,-3 2-2,-4 2-1,-2 2-2,-3 2-2,-3 3-2,-4 0-5,-5 2-7,-5 0-6,-5 2-7,-2-1-7,-2-1-5,-1 0-7,0-2-5,0-2 0,0-3 6,1-5 8,2-4 7,3-4 0,7-7-7,7-5-7,7-6-7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54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103989 55247 510,'0'-14'0,"2"2"0,0 4 0,2 3 0,1 1 8,3 2 14,4 0 14,2 2 15,2 1 5,-1 4-7,1 2-5,0 3-6,-2 2-5,-1 0-3,-3 0-4,0-1-3,-3 2-3,-1 0-4,-1 1-3,0 1-4,-3 1-3,-2-1-1,-4 1-2,-2 0-1,-4 0-3,-3 1 0,-5 1-2,-3 1-1,-4 0-3,0-3-5,-1-1-6,0-2-4,0-3-2,3-3 3,3-2 2,3-4 4,4-1 5,8 0 11,7 0 10,6 0 9,6 0 4,5 0-1,5 0-3,5 0-2,2 1-4,-2 0-5,0 2-4,-1 0-6,-1 1-4,-3 2-4,-1 0-4,-3 2-3,-1 0-7,-1 1-10,-1 1-10,0 2-11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58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88202 34674 528,'-22'0'0,"3"0"0,3 0 0,3 0 0,1 0 6,2 0 14,1 0 13,0 0 12,6 0 5,8 2-5,9 0-6,10 1-5,4 1-3,4-2-2,3 0-2,3-2-2,1 0-2,0-2-3,0 0-1,0-2-3,-1 0-6,-4 1-12,-2-1-10,-3 0-12,-4 1-7,-3 2-7,-5 2-6,-3 2-6,-4 2-1,-2 1 1,-4 3 2,-2 2 1,-3-1 5,0-1 5,-2-2 6,0-2 6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58"/>
    </inkml:context>
    <inkml:brush xml:id="br0">
      <inkml:brushProperty name="width" value="0.03943" units="cm"/>
      <inkml:brushProperty name="height" value="0.03943" units="cm"/>
      <inkml:brushProperty name="color" value="#00BFF3"/>
    </inkml:brush>
  </inkml:definitions>
  <inkml:trace contextRef="#ctx0" brushRef="#br0">88080 36050 557,'-36'6'0,"7"-1"0,7-2 0,7-2 0,4 0 8,1 0 14,0 2 16,2 0 14,3 1 3,6 2-7,6 0-8,6 1-9,5 0-4,5-2 0,5-3-2,4 0 0,5-3-4,5 0-7,2-2-6,6 0-7,-1-1-8,-3 0-12,-2 0-11,-3 1-11,-3-1-4,0 2 4,-2 0 5,0 2 4,-4 0 5,-7 2 5,-7 0 5,-7 2 4,-3 0-1,0 1-9,0 1-9,0 2-9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7:59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92261 35365 493,'-13'0'12,"8"-2"15,7 0 13,6-1 15,5-1 1,3 2-8,3 0-10,4 2-9,4 0-5,8 0-1,8 0-1,8 0-2,2 0-2,-4 0-2,-4 0-3,-4 0-2,3 0-1,8 0 0,9 0 0,9 0 1,-1 0-2,-10 2-5,-12 0-3,-10 2-5,-3-1-3,4 1-3,6 0-3,5 0-3,1-1-1,1 0 3,0-2 2,0 0 3,-2-1-4,-6 0-7,-4 0-8,-5 0-8,-4 0-4,-3 0 3,-4 0 2,-1 0 1,-4 0 4,-1 0 3,-3 0 4,-1 0 4,0-1 1,0 0 0,1-2-1,1 0 0,0 0 0,-3 0 1,-1 2 2,-2 0 2,-2 1 1,0-2 3,-2 0 4,0-1 1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8:00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92989 36447 567,'15'-21'46,"1"7"-3,0 5-2,-1 6-4,2 3-1,3 2-3,3 0 0,3 2-3,0 0-2,-3 3-6,-3 2-6,-3 2-5,-3 1-3,-4 1-3,-4 1-1,-4 2-2,-5 0-2,-4 3-2,-5 1-2,-5 3-2,-5 0-2,-3 0-2,-5 1-2,-3-1-3,-2-1 1,2-1 2,0-3 2,1-1 2,3-2 3,3-3 3,5-1 4,3-2 3,9-2 5,12-2 6,13-3 8,13 0 7,7-4-2,1 0-10,0-3-9,2-2-11,-1 0-8,-4 0-7,-2 2-7,-3 1-6,-3 0-5,-1 0-4,-3 0-4,-1 0-4,-3 0 1,-1 0 2,-2 0 3,-3 0 3,-1 0 4,-2 1 4,-2-1 3,-2 0 5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8:01"/>
    </inkml:context>
    <inkml:brush xml:id="br0">
      <inkml:brushProperty name="width" value="0.05322" units="cm"/>
      <inkml:brushProperty name="height" value="0.05322" units="cm"/>
      <inkml:brushProperty name="color" value="#00BFF3"/>
    </inkml:brush>
  </inkml:definitions>
  <inkml:trace contextRef="#ctx0" brushRef="#br0">94683 36359 413,'1'-14'23,"2"4"-1,2 4-2,2 4-1,2 2 0,3-2 3,3 0 3,3-1 2,1 0 0,-1 3-3,-1 4-5,0 2-3,-4 3-3,-3 2-3,-4 2-2,-4 1-2,-4 3-2,-6 3-1,-4 3-1,-5 3 0,-5 2-2,-3 1-1,-4 1 0,-5 1-2,0-2 0,2-4-2,1-3-1,3-5-1,3-2 0,3-2 2,4-3 2,5-1 3,5-2 0,6-2 1,7-2 0,8-2 0,5-3-1,5-4-2,5-4-3,5-3-3,1-3 0,0 0 0,-1 1 0,-1-1 1,-2 1-3,-2-1-6,-2 0-4,-1 1-6,-2-1-1,1 0 3,-1 1 2,1-1 4,-2 0 1,-1-1-1,-3-2 0,-1 1 0,-2-1 2,-3 0 2,-1 2 3,-2 1 2,-2 2 6,0 3 7,-2 2 7,0 4 7,-2 4 10,-1 6 13,0 6 13,-2 5 13,0 5 0,0 3-11,0 3-11,0 3-12,0 1-6,0-2-2,0 0-2,0-1-1,1 0-1,2-1-3,2 0-1,2 1-3,1-1-1,0 1-2,-1-1-2,1 0-1,-1 0-2,0-3-2,-2-1-1,0-3-2,-4 0-4,-6 1-11,-6 1-9,-6 1-9,-5 0-3,-7-1 3,-5-1 3,-6-1 4,-2-2 1,2-3-1,2-2-1,2-4 0,2-2 0,5-2 2,4-3 3,3 0 3,4-4-4,3-2-9,3-4-9,3-2-9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8:01"/>
    </inkml:context>
    <inkml:brush xml:id="br0">
      <inkml:brushProperty name="width" value="0.03423" units="cm"/>
      <inkml:brushProperty name="height" value="0.03423" units="cm"/>
      <inkml:brushProperty name="color" value="#00BFF3"/>
    </inkml:brush>
  </inkml:definitions>
  <inkml:trace contextRef="#ctx0" brushRef="#br0">96700 36812 642,'30'-21'42,"-2"5"-2,-1 5-1,-3 5-1,0 2-2,-1 2-4,0 0-1,1 2-4,-2 0-3,-2 0-4,-1 0-4,-2 0-3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8:01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94963 31487 511,'-24'-6'0,"-1"6"0,-1 4 0,-1 6 0,-1 5 7,-1 9 14,0 7 13,-2 8 14,3 0 2,7-10-8,7-8-10,6-8-8,4-2-4,1 5 2,-1 7 0,0 5 1,0 4 0,2 1-2,0 0-3,2 2-2,2-1-2,4-3 0,4-4 0,3-2 0,5-3-5,3-4-8,5-5-10,3-3-8,4-3-3,2-2 3,4-3 3,3 0 3,0-5-4,-2-2-14,-2-5-13,-2-4-12,-3 0-5,-7 1 7,-5 2 5,-7 2 5,-3 2 5,-2-1 5,-2 0 4,-2 0 5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8:01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95310 32121 554,'-15'-1'0,"2"0"-2,3-2 0,1 0-1,0-2 5,0 0 8,-1-1 9,-1-1 10,-1 2 5,0 8 4,0 6 4,1 7 3,-2 5-1,-2 5-4,-1 3-5,-3 5-5,-1 4-4,-1 7-4,-1 8-5,-1 6-5,2 1-5,3-5-6,4-4-9,5-6-6,2-4-9,2-3-13,2-5-12,2-4-13,2-4-1,4-7 10,2-5 9,3-6 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07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73200 2869 581,'8'10'46,"1"4"-3,2 3-2,0 5-3,0 2-4,-3 2-5,-1 3-5,-2 1-4,-2 0-3,0-1-2,-2-3-2,0-1-2,-1-1 0,0 2 0,0 3 0,0 1 1,-1-1-1,0-3 0,-2-5-1,0-3-1,0-7-7,2-10-15,2-10-14,2-10-14,3-9-6,6-8 2,4-10 2,5-8 2,3-8 2,2-9 1,3-7 3,1-8 2,-1 4 3,-6 17 3,-4 17 3,-4 16 3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8:02"/>
    </inkml:context>
    <inkml:brush xml:id="br0">
      <inkml:brushProperty name="width" value="0.05851" units="cm"/>
      <inkml:brushProperty name="height" value="0.05851" units="cm"/>
      <inkml:brushProperty name="color" value="#00BFF3"/>
    </inkml:brush>
  </inkml:definitions>
  <inkml:trace contextRef="#ctx0" brushRef="#br0">96774 31648 375,'-7'-15'0,"2"2"0,2 3 0,2 1 0,1 1 5,-2-2 10,0 0 10,-1-1 9,-2 5 10,2 12 12,-1 11 9,0 13 12,-1 7-2,0 2-11,-1 4-13,-1 2-12,-1 4-10,0 6-7,1 4-8,-1 5-6,1 2-6,0-3-4,2-1-2,1-2-4,0-3-2,2-1 1,0-2-1,2-2 0,0-3-5,0-2-9,0-4-9,0-2-9,0-3-6,0-2 1,0-2-1,0-1 0,0-5 3,0-4 8,0-5 7,0-4 7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8:02"/>
    </inkml:context>
    <inkml:brush xml:id="br0">
      <inkml:brushProperty name="width" value="0.04693" units="cm"/>
      <inkml:brushProperty name="height" value="0.04693" units="cm"/>
      <inkml:brushProperty name="color" value="#00BFF3"/>
    </inkml:brush>
  </inkml:definitions>
  <inkml:trace contextRef="#ctx0" brushRef="#br0">96807 31547 468,'2'-14'3,"3"2"5,5 4 5,4 3 5,2 1 4,-1 2 3,1 0 3,0 2 2,0 1 2,3 4-1,1 2-1,3 3-1,0 3 0,1 2-3,0 1-2,-1 3-1,-2 0-3,-3 1 0,-4 0-2,-4-1-2,-4 2 0,-3 1-1,-2 3-1,-3 1-1,-5 2-2,-6 1-2,-6 1-3,-5 1-3,-4 0-4,-1 0-5,-1 1-4,-1-1-4,-1-1-6,-1-2-6,0-1-5,-2-3-6,1-2-4,3-4-2,3-5-2,4-3-2,2-3-1,5-2 1,3-3 1,4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8:03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99250 30423 439,'9'-16'2,"3"1"4,4-1 4,2 1 5,2 0 4,3 4 6,1 3 5,3 3 6,-1 3 1,-2 5-3,-1 6-4,-2 4-2,-4 4-4,-1 3 0,-4 3-2,-3 3-2,-3 2-2,-6 0-3,-4 2-3,-5 1-2,-6 0-3,-6 0-2,-5 1-1,-6-1-1,-2-1-3,5-4-2,3-2-2,5-3-3,2-3-1,1-2-1,1-4 0,1-3-1,10-4 6,21-4 10,21-6 12,20-4 10,8-3 4,-5 1-4,-4-1-5,-6 0-4,-4 1-5,-4 3-6,-4 1-7,-3 2-5,-5 2-8,-3 0-10,-5 2-12,-3 0-9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47"/>
    </inkml:context>
    <inkml:brush xml:id="br0">
      <inkml:brushProperty name="width" value="0.02641" units="cm"/>
      <inkml:brushProperty name="height" value="0.02641" units="cm"/>
      <inkml:brushProperty name="color" value="#F2395B"/>
    </inkml:brush>
  </inkml:definitions>
  <inkml:trace contextRef="#ctx0" brushRef="#br0">70115 6130 833,'-1'-13'113,"-2"3"-59,-2 5-62,-1 3-59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2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9955 2433 453,'-13'-6'43,"6"4"13,6 4 12,6 4 11,3 0-2,1-1-15,2-2-16,0-2-15,1-1-10,1 2-2,1 0-4,2 2-3,-1-1-3,1 1-3,0 0-4,-1 0-2,1-1-4,-1 0-1,1-2-1,0 0-1,-1-1-1,-1 0 1,-1 0 2,-1 0 0,0 0 1,0 0-3,-1 0-1,1 0-2,-3-1-6,-6 0-7,-6-2-9,-6 0-8,-3-1-3,1 0 1,-1 0 2,0 1 1,2 0 0,2 4-2,4 2-2,3 3-2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5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10413 2612 539,'-21'-1'-3,"8"0"20,7-2 19,7 0 20,4-2 4,5 0-9,4-1-11,4-1-9,1 0-6,1 2-2,-1 2-3,1 2-1,0 1-4,1-2-1,1 0-4,1-1-1,0-1-2,-1 2 1,-1 0 0,-1 2 1,-1 0-3,-1 2-7,-1 0-7,-1 2-6,-1-1-4,-1-1 2,0 0 0,-2-2 1,0 0-6,0 0-15,-1 0-14,1 0-13,-4 1-4,-6 0 9,-8 2 7,-6 0 9,-3 1 7,3 0 8,1 0 8,2 0 7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5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10291 2748 456,'-28'-7'2,"7"1"9,7 0 7,6 2 9,4 4 7,1 10 10,-2 8 8,2 9 10,-1 5-2,0 2-9,0 3-11,0 1-10,0 1-7,0 0-2,0 0-3,0 0-2,1 1-3,1-1-4,0 0-2,2 0-3,0 0-2,0 0-3,0 1-1,0-1-1,0 1-1,0 2 0,0 2 1,0 2 1,-1 0-6,-1-2-10,0-2-10,-1-2-11,-1-3-3,2-3 4,0-5 3,2-3 4,0-4 2,0-3-2,0-3-1,0-3-2,0-4-1,0-6-1,0-6-3,0-6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6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10197 3972 554,'1'-22'12,"2"1"4,2 2 3,2 3 5,2 1 1,3 2 1,3 3 0,3 1 0,3 1 0,1 0-2,2 0-2,3 1-2,0 0-2,1 2-3,-1 2-2,0 2-4,-1 2-2,-3 2-1,-3 2-1,-3 2-1,-2 1 0,-3 1 2,-1 1 2,-2 2 1,-2 0-1,-2 1-3,-2 1-4,-2 1-3,-3 2-2,-4 3 1,-4 4 2,-3 2 0,-5 1 0,-2 0-1,-3 0-1,-2 1-2,-4-1-1,1 1-3,-2-1-4,-1 0-2,1 0-3,2-3-4,1-1-2,3-3-4,2-3-2,1-5-2,2-4 0,3-6-2,2-5 0,2-5 1,4-7 0,3-6 0,1-2 3,2 0 7,0-1 7,2 1 6,0 0 4,0 2 1,0 3 1,0 1 2,0 2 2,2 1 2,0 1 3,2 1 2,1 2 10,3 4 15,4 4 17,2 4 16,2 3 4,3 2-6,2 1-7,1 3-6,1 2-8,1 0-6,-1 1-7,1 1-6,-1 2-7,1 1-6,-1 3-6,1 1-5,-2 0-5,0-1-3,-1-2-3,-1-3-3,-1 0-6,-1-2-10,0-1-9,-2-1-9,-2-2-2,-1-2 5,-2-4 5,-2-2 5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7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11781 1894 525,'-7'-22'5,"2"5"12,2 3 12,2 4 10,2 3 4,2 1-3,2 0-3,2 2-4,1 0-3,2 2-4,0 0-4,1 2-3,1 1-8,0 4-10,-1 2-12,1 3-11,-2 4-6,-2 2-3,-4 3-1,-2 3-2,-5 2-1,-4 3 1,-6 1-1,-3 3 0,-4-1 2,0 0 3,1-1 4,-1-1 4,1-2 3,1-1 5,1-3 4,1-1 4,0-3 5,0-1 3,1-2 6,-1-2 3,2-2 5,2-1 3,4-1 4,3 0 4,3-3 4,4-2 4,4-4 4,4-2 3,3-4-1,3-2-6,3-3-7,3-4-7,1 1-5,-1 1-5,-1 2-5,-1 2-4,-1 2-2,-3 1-1,-1 0 0,-2 2 0,-2 1 1,-1 2 5,0 2 4,-2 2 4,-2 2 2,-4 3-1,-4 4-1,-4 2-1,-3 3-1,-2 3 1,-2 3 1,-1 3-1,-3 3 0,-1 3-2,-3 3-2,-1 2-2,-3 4-2,-3 2-3,-3 4-2,-3 2-4,-1 3-1,0 2-3,-1 2-3,1 2-1,1 1-3,0 1-6,1 1-4,1 1-5,3-2-4,3-6-2,5-6-2,3-6-3,4-6 0,2-6 0,4-5 2,3-6 1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7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12283 4095 533,'-6'-13'10,"4"4"19,4 6 20,4 5 20,3 3 4,1 5-13,3 4-13,2 3-13,0 2-8,1-1-6,-1-1-5,1 0-6,-1-2-3,-1 1 1,-1-1-1,0 1 0,-2-1-5,-1-1-10,-1-1-10,0 0-9,-1-3-10,3-1-9,2-2-10,1-2-9,1-3 1,-2-4 11,-3-4 12,-1-4 11,-2-1 7,0 1 2,-2 0 1,0 2 2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08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74441 1286 454,'22'-66'26,"-3"26"13,-3 25 14,-3 26 12,-2 14 3,-2 3-10,-3 3-10,-1 2-9,-1 2-9,-2-1-6,0-2-8,-2 0-7,0-1-6,0-1-2,0-1-4,0-1-4,-1-3-4,-2-1-8,-2-4-6,-1-3-7,-3-5-5,-2-5-5,-2-6-4,-1-5-5,-1-7 1,2-4 5,3-5 5,1-5 6,2-2 7,2 1 6,2 1 7,2 1 7,1 3 7,0 3 5,0 4 6,0 5 5,0 3 9,2 6 11,1 4 12,0 6 13,0 1-3,0 1-13,-2 0-15,0 0-13,-1 0-11,2 1-4,0 1-4,2 1-5,2-1-7,5-4-11,5-5-10,5-2-11,3-7-2,1-6 4,1-7 5,1-7 5,-2-1 4,-3 5 4,-5 4 4,-3 6 4,-5 4 15,-4 5 28,-6 2 27,-4 5 27,-4 4 4,-4 6-18,-2 4-18,-3 5-18,-2 3-12,-3 2-6,-1 3-6,-3 1-5,1 0-6,0 0-4,1-1-5,1-1-5,1-3-3,3-3-3,1-5-2,3-3-2,1-5 0,2-3 1,2-4 3,3-4 1,1-4 3,2-4 0,2-4 1,2-3 1,1-1 7,2 2 13,0 4 12,2 3 13,0 4 12,2 8 9,0 6 11,1 7 10,0 5 1,0 3-11,-2 3-9,0 2-9,-2 2-9,-3-1-5,0-1-6,-3-2-5,-2 0-5,0-1-3,-2-1-2,0-1-3,0-3-5,1-3-6,0-5-5,2-3-6,0-5-10,2-6-14,0-6-15,2-6-15,0-3-3,2-2 9,0 0 10,2-1 8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7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13023 4120 455,'0'-11'8,"2"8"15,0 9 15,2 10 16,-1 2 1,1-1-10,0-3-12,0-1-11,1-1-15,2 1-17,2 2-18,1 0-18,2-3-6,0-5 4,0-6 4,-1-6 5,2-4 5,2-3 7,1-3 6,3-3 7,-1-1 4,-3 2 3,-3 3 1,-2 1 3,-3 2 2,-1 3 3,0 1 3,-2 2 2,-2 2 10,-2 2 18,-3 2 17,-4 2 18,-1 2 2,-1 2-13,-2 1-13,0 3-13,-2 2-9,-1 1-4,-3 3-4,-1 2-5,-3 1-3,0 3-2,-1 1-4,0 3-2,-3 0-2,-1 2-1,-3 1 0,-1 1 0,-1-1-2,1 0-2,2-1-1,0-1-2,1-2 0,3-3 0,1-3 2,3-3 2,8-5 8,16-8 16,15-8 18,17-8 15,8-2 3,4 2-14,2 4-15,3 3-12,1 0-12,-2 0-9,-2-1-9,-2-1-9,0-1-8,3 0-9,4 0-8,2 0-9,-4 0-4,-10 1 3,-12-1 1,-9 0 1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8"/>
    </inkml:context>
    <inkml:brush xml:id="br0">
      <inkml:brushProperty name="width" value="0.05768" units="cm"/>
      <inkml:brushProperty name="height" value="0.05768" units="cm"/>
      <inkml:brushProperty name="color" value="#F2395B"/>
    </inkml:brush>
  </inkml:definitions>
  <inkml:trace contextRef="#ctx0" brushRef="#br0">15798 2627 381,'-17'0'61,"11"0"-4,12 0-4,11 0-4,7 0-6,1 0-10,1 0-8,1 0-8,-1 0-8,-2-2-3,-2 0-5,-1-1-3,-5 0-10,-7 3-13,-6 4-13,-8 2-14,-2 2 1,-1 0 15,0 0 16,0 0 15,1 0 14,0 1 13,2 1 12,1 2 12,0 0 4,0 1-6,0 1-5,0 1-7,0 2-4,0 2-1,0 1-3,1 3-2,-1 1-2,2 2 0,0 3-2,2 1 0,0-1-3,0-3-1,0-5-3,0-3-3,0 0-3,0 3-6,0 4-4,0 5-5,0 0-7,0-2-10,0-1-10,0-3-9,0-2-2,0-3 7,0-3 7,0-2 7,-1-3-3,0 1-12,-2 0-14,0 0-12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8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15317 5096 520,'-15'0'0,"3"0"0,1 0 0,2 0 0,1 0 6,1 0 12,-1 0 11,0 0 12,3-1 7,6 0 2,6-2 2,6 0 1,4-1-3,7 0-8,3 1-8,6-1-8,3 0-8,2 0-8,2 0-7,3 1-8,0-1-9,1 2-8,2 0-10,0 2-9,-2 0-4,-8 0 2,-6 0 3,-7 0 1,-4 0 0,-1 2-4,-1 0-2,0 2-3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8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18700 4150 548,'28'8'194,"-6"-1"-55,-5 1-53,-7 0-53,-2 0-41,-2 3-23,-1 1-26,0 3-24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9:59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18503 4900 481,'-15'7'8,"1"-3"17,1-1 16,1-1 16,3-2 8,6 3-1,6 2-1,6 2-1,3 1-8,1 0-13,1-1-15,1 1-13,1 0-15,-1 1-14,1 2-14,-1 0-15,-1 0-11,-1-1-9,-2-1-9,-2 0-10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0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66023 6765 999,'-56'-7'-6,"13"3"-12,12 1-12,13 2-12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4"/>
    </inkml:context>
    <inkml:brush xml:id="br0">
      <inkml:brushProperty name="width" value="0.04797" units="cm"/>
      <inkml:brushProperty name="height" value="0.04797" units="cm"/>
    </inkml:brush>
  </inkml:definitions>
  <inkml:trace contextRef="#ctx0" brushRef="#br0">25613 1841 458,'0'-22'9,"0"3"4,0 3 5,0 3 4,-1 2 2,-2 0-1,-2 2 0,-2 1-2,-2 1-1,-1 2-1,-3 2-3,-2 2-1,0 3-2,-1 4 0,0 4-2,1 4-2,-1 2 1,-2 5-2,0 2 0,-1 3-1,0 0 1,1 0-1,1-1 0,1-1 0,2 0 0,2-1 0,4 1-1,3-1 0,1 0-1,2-1-2,0-1-2,2-1-1,0 0-1,2-1 0,0 1 0,2 0 0,1-3 1,1-1-1,3-4 2,2-3 0,1-1 0,1 0-2,2 0-1,0 0-2,2-2-1,1-3 0,3-2 0,1-4-1,2-2 0,1-1-2,1-3-1,1-2-2,0-2-1,1-3-1,-1-3-2,1-3-1,-2-2 0,-2-1-1,-1-1 0,-3-1 0,-1-1 0,-1-3 2,0-1 0,-2-2 1,-2-1 1,-1 1 2,-2 1 3,-2 2 1,-2 0 3,-1 3 2,0 2 4,-2 1 2,0 3 1,0 1 2,0 3 0,0 1 2,0 2 3,0 2 9,0 3 8,0 1 8,-1 5 4,1 8-2,0 8-2,0 7-1,-1 5-3,0-1-4,-2 1-3,0-1-3,-1 1-4,0 1-3,0 1-2,0 1-3,0 1-4,0 1-3,0 0-3,0 2-5,-1 1-1,0-1-1,-2 0 0,0 1-1,-1-2-3,0 0-3,0-1-4,1-1-4,-1-3-4,2-3-3,0-5-4,2-3-4,-2-7-4,-2-10-6,-4-10-5,-2-9-6,-1-6 3,3 1 13,1 0 13,2-1 12,2 2 8,0 3 6,1 3 4,2 3 5,1 2 5,2-1 2,2 0 3,2 1 4,1-1 0,-1 2-1,1 1-2,0 1 0,1 1 0,3 0 3,4 2 3,2 1 4,1 0-1,-1 2-1,-1 1-4,-1 0-1,0 2-3,0 0-4,-1 2-3,1 0-4,0 1-4,-1 0-4,1 0-4,0 0-6,-1 0-3,-1 0-4,-1 0-3,-1 0-4,-1-1-7,-2-2-11,-2-2-9,-2-1-11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5"/>
    </inkml:context>
    <inkml:brush xml:id="br0">
      <inkml:brushProperty name="width" value="0.05263" units="cm"/>
      <inkml:brushProperty name="height" value="0.05263" units="cm"/>
    </inkml:brush>
  </inkml:definitions>
  <inkml:trace contextRef="#ctx0" brushRef="#br0">28365 1318 418,'0'-29'2,"0"5"6,0 5 6,0 5 5,0 2 5,0 2 7,0 1 6,0 0 5,1 6 3,0 8-1,2 9-1,0 10-2,0 3-2,0 2-3,-2 1-5,0 1-3,-1 1-4,0 2-4,0 3-5,0 1-5,0 3-2,0 6-1,0 4-1,0 6-1,-2 3-2,0 3-6,-3 3-3,-2 3-5,1 2-6,1-1-7,2 0-8,2 1-8,1-2-4,0-3-3,0-3-2,0-3-3,0-3 2,0-4 6,0-4 5,0-4 5,0-7 4,2-8 1,0-9 1,2-8 1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5"/>
    </inkml:context>
    <inkml:brush xml:id="br0">
      <inkml:brushProperty name="width" value="0.03683" units="cm"/>
      <inkml:brushProperty name="height" value="0.03683" units="cm"/>
    </inkml:brush>
  </inkml:definitions>
  <inkml:trace contextRef="#ctx0" brushRef="#br0">28883 2774 597,'-1'-11'41,"-2"10"4,-2 10 3,-2 10 3,-2 4-4,-3 2-11,-4 1-11,-2 1-12,-1-1-7,1-3-4,1-3-4,1-3-4,1-2-1,2-1 2,3-1 3,1 0 2,2-2 3,0-1 4,2 0 5,1-2 4,2-1 1,5-2-2,6-3-2,4 0-2,4-2-3,1 0-2,3 0-3,1 0-4,1 0-1,-1 0-2,-1 0-2,-1 0-1,0 0-4,-1 0-5,1 0-5,0 0-6,-2 0-1,-1 0 1,-3 0 2,-1 0 1,-2 0-1,-1 0-7,0 0-5,-2 0-6,-1-1-1,0-1 6,-2 0 6,0-1 6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5"/>
    </inkml:context>
    <inkml:brush xml:id="br0">
      <inkml:brushProperty name="width" value="0.04599" units="cm"/>
      <inkml:brushProperty name="height" value="0.04599" units="cm"/>
    </inkml:brush>
  </inkml:definitions>
  <inkml:trace contextRef="#ctx0" brushRef="#br0">29460 2750 478,'-14'0'12,"2"2"25,4 0 24,3 2 26,2 2 2,0 5-18,2 5-17,1 6-18,0 3-12,0 4-4,0 4-6,0 5-4,-1 1-5,-1 2-4,0 0-4,-1 2-4,-1 2-10,0 4-17,0 3-16,0 5-16,0-4-7,1-10 3,-1-12 3,0-9 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09"/>
    </inkml:context>
    <inkml:brush xml:id="br0">
      <inkml:brushProperty name="width" value="0.05215" units="cm"/>
      <inkml:brushProperty name="height" value="0.05215" units="cm"/>
      <inkml:brushProperty name="color" value="#F2395B"/>
    </inkml:brush>
  </inkml:definitions>
  <inkml:trace contextRef="#ctx0" brushRef="#br0">74750 2825 421,'29'-35'12,"-5"8"3,-5 7 2,-5 8 3,-2 5 1,1 1-1,2 0 0,0 2-2,1 0-1,-1 2-3,1 0-3,-1 2-3,0 0-1,-2 2-2,-3 0-1,-1 2 0,-1 1-2,0 3 2,0 4-1,0 2 2,-1 2-2,-1 1 1,0 1-1,-2 1-1,-1 2 4,0 1 5,-2 3 7,0 1 6,-1 2 4,0 1 1,0 1 0,0 1 2,0 0-2,0 2-4,0 1-3,0 1-4,0-1-3,0-2-1,0-1-3,0-3-2,0-1-2,2-1-1,0-1-1,2-1-3,-1-2-1,-1-1-4,0-3-4,-1-1-2,-5-4-8,-8-6-15,-8-6-12,-7-6-15,-4-7-2,1-7 5,2-9 6,0-7 6,2-4 7,5 2 5,3 0 7,4 1 7,4 3 3,3 4 2,2 3 2,4 5 3,2 0 3,2-2 9,2-1 6,2-2 8,1 0 4,1 5-2,1 3-1,2 4 0,-1 4-2,1 3 0,0 2 0,0 4-1,-2 3-1,-1 4-1,-2 3-2,-2 5-1,-2 4-1,-2 3 0,-2 5-2,-2 3 0,-2 1-1,-2-1-2,-2-3-2,-1-1-1,-3-3-1,0-1-1,-1-3-1,-1-1 0,0-3-1,2-1 1,3-2 0,1-2 0,5-3-7,8-4-14,8-4-12,7-4-15,3-2-3,-1-2 3,-2 0 5,-2-1 3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6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31800 2648 529,'23'0'125,"1"0"-28,-1 0-27,1 0-28,3 0-15,6 0-4,8 0-4,7 0-4,2 0-3,-1 0-2,0 0-2,-2 0-2,1 0-1,0 0 0,2 0-2,0 0 0,-1 0-8,-4 0-17,-4 0-18,-4 0-16,-3-1-7,-3 0 2,-3-2 2,-3 0 4,-4-1 3,-5 1 9,-5-1 6,-4 0 8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6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34350 1827 542,'10'-6'100,"5"2"-18,5 4-19,5 2-19,2 2-11,-1 0-4,-1 0-5,-1 0-3,0 0-4,3 2-3,1 0-1,2 1-3,1 1-3,-3 0-6,-2 0-6,-1-1-6,-2 1-6,-1 0-8,-1 0-7,-1 0-9,-3-1-1,-3 1 3,-4 0 5,-4 0 4,-3-1 0,0 1-7,-2 0-6,0 0-5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7"/>
    </inkml:context>
    <inkml:brush xml:id="br0">
      <inkml:brushProperty name="width" value="0.03735" units="cm"/>
      <inkml:brushProperty name="height" value="0.03735" units="cm"/>
    </inkml:brush>
  </inkml:definitions>
  <inkml:trace contextRef="#ctx0" brushRef="#br0">32450 3365 588,'38'-6'146,"-4"2"-35,-2 4-35,-3 3-35,1 0-21,4-1-8,6 0-6,5-2-9,2 0-6,1-2-8,2 0-8,0-1-8,-1-1-2,-2 2 3,-3 0 2,-4 2 3,-4 0 2,-5 2 4,-7 0 2,-5 2 3,-5-1-2,-1 1-9,-2 0-7,-2 0-9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7"/>
    </inkml:context>
    <inkml:brush xml:id="br0">
      <inkml:brushProperty name="width" value="0.0374" units="cm"/>
      <inkml:brushProperty name="height" value="0.0374" units="cm"/>
    </inkml:brush>
  </inkml:definitions>
  <inkml:trace contextRef="#ctx0" brushRef="#br0">32516 3366 588,'-12'-12'64,"8"8"-2,8 8-1,8 8-2,4 3-5,3 1-12,1-1-10,3 1-10,1 0-10,1 3-9,1 1-7,0 3-8,1-1-2,-1-1 2,-1-3 4,-1-1 4,-3-3-11,-3-1-24,-4-2-24,-4-2-24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9"/>
    </inkml:context>
    <inkml:brush xml:id="br0">
      <inkml:brushProperty name="width" value="0.04944" units="cm"/>
      <inkml:brushProperty name="height" value="0.04944" units="cm"/>
    </inkml:brush>
  </inkml:definitions>
  <inkml:trace contextRef="#ctx0" brushRef="#br0">37598 1430 444,'0'-28'60,"0"5"-11,0 7-9,0 5-11,0 3-5,-2 1-5,0-1-2,-1 0-4,-2 0-1,-2 0 0,-2 0-1,-2 1 1,-1-1-1,1 2-2,-1 0-1,0 2-2,0 1-1,1 2 0,-1 2-2,0 2 1,-1 2-2,-1 2-1,-3 1-2,-1 3-1,-2 2-1,2 0 2,1 1 1,1 1 1,-1 3 0,-1 3 1,-3 5 0,-1 3 0,0 1 2,5-3 3,3-3 3,4-3 2,1-1 3,-2 3 3,-2 1 1,-1 3 3,-1 0-2,2 0-3,3 1-4,1-1-4,1 1-3,2-1-2,1 0-2,1 1-1,-1-2-1,2 0-1,-1-1 1,0 0-1,0-3 0,2-2 2,0-1 0,2-2 2,0-2 0,2 1 1,0 0 0,2-1 0,1 0-1,3-2-1,4-3-1,2-1-2,3-1 0,3-2 0,3-1 2,3 0 1,2-2-4,1-1-12,1 0-11,1-1-10,0-3-6,2-2-2,1-4-1,1-2-1,1-2 1,0-1 3,2-2 3,1 0 4,-3 1 1,-8 3-1,-6 3-2,-6 2-2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09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39767 2850 510,'-15'2'148,"1"6"-34,1 4-33,1 5-35,1 2-18,2 1-3,2-1-4,3 1-4,0-1-7,0-1-13,0-1-12,0-1-11,1-1-8,2-1-2,2-1-2,2 0-2,2-3-2,3-1-1,4-2-2,2-2-1,2-2 2,-1-2 7,1-2 7,-1-2 7,0-2 3,-1 0 3,-1-1 0,0-1 2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0"/>
    </inkml:context>
    <inkml:brush xml:id="br0">
      <inkml:brushProperty name="width" value="0.04264" units="cm"/>
      <inkml:brushProperty name="height" value="0.04264" units="cm"/>
    </inkml:brush>
  </inkml:definitions>
  <inkml:trace contextRef="#ctx0" brushRef="#br0">40468 2537 515,'-16'-6'83,"2"6"-11,1 4-10,1 6-11,1 2-8,0 1-8,2 1-7,1 2-6,0-1-6,2-1-2,1-1-3,0-1-2,2 0-2,0 0 1,2-1 0,0 1 0,2-1-2,2 0-5,2-2-4,2-1-6,1 0-3,0 0-2,0 0-3,-1 0-1,2-1 0,0 1 0,1 0 2,2 0 0,-2 1 3,-3 3 2,-3 4 3,-2 2 3,-4 0-1,-4-1-3,-4-3-3,-3-1-4,-4-1-4,-2 0-5,-1-1-4,-3 1-5,1-2-2,1-2 2,3-4 1,1-2 2,3-3 2,2-1 3,4 0 4,3-1 4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0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41300 2100 523,'37'1'46,"-2"4"3,-3 2 3,-3 3 4,-3 3-2,-2 0-6,-1 1-7,-3 1-6,-2 1-6,-5 1-7,-3 2-5,-4 0-7,-3 2-4,-2 2-1,-2 4-1,-2 3-2,-4 3-7,-6 2-15,-5 4-15,-6 3-14,-5-1-6,1-2 2,-2-3 4,0-4 2,1-3 2,5-7 2,5-5 1,5-6 2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0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42550 2781 550,'67'-1'175,"-7"0"-46,-7-2-44,-6 0-47,-5-1-24,-4 0-7,-2 0-5,-3 1-7,-3-1-8,-3 2-11,-3 0-11,-3 2-11,-3 0-5,-3 0 0,-3 0 1,-2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0"/>
    </inkml:context>
    <inkml:brush xml:id="br0">
      <inkml:brushProperty name="width" value="0.04779" units="cm"/>
      <inkml:brushProperty name="height" value="0.04779" units="cm"/>
    </inkml:brush>
  </inkml:definitions>
  <inkml:trace contextRef="#ctx0" brushRef="#br0">43429 2142 460,'-14'-3'49,"5"8"15,3 9 15,4 10 14,2 5-3,0 4-23,0 4-22,0 4-21,0 4-13,0 4-2,0 3-4,0 5-1,-1-1-10,0-6-16,-2-6-15,0-6-15,-1-6-11,1-6-6,-1-5-5,0-6-6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09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77129 1490 510,'7'-8'5,"-1"2"11,0 0 10,-2 2 10,1 1 8,0 2 4,1 2 6,2 2 5,-2 4-4,-3 5-11,-2 7-10,-3 6-12,-4 3-7,-2 2-2,-3 2-3,-3 3-3,-2-2-6,0-2-7,1-3-8,-1-3-8,2-3-3,3-1-1,2-2 0,4-3 0,3-1 0,4-4-1,4-3-2,4-2 0,3-3 3,5-1 7,3 0 8,5-2 7,-1 0 5,-2-2 2,-3 0 2,-3-1 2,-3 0 1,-4 6-1,-4 2-1,-4 5 0,-5 5 1,-4 5 2,-5 7 1,-5 5 2,-5 3 1,-1 0-2,-4 1-2,-3-1-1,1-2-2,4-4-2,3-3-2,5-5-3,5-4-4,10-6-6,8-6-6,10-6-7,3-3 1,1 2 8,-1 0 9,1 2 8,-2 1 7,-2 4 3,-1 2 3,-2 3 5,-2 4 1,-3 4 1,-1 3 1,-2 5 1,-2 1 0,0 2-2,-2 1 0,0 1-2,-2 0-3,-2-2-7,-2 0-8,-2-1-5,0-1-10,1-3-10,0-1-9,2-3-12,0-4-8,0-8-6,0-8-8,0-8-7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2"/>
    </inkml:context>
    <inkml:brush xml:id="br0">
      <inkml:brushProperty name="width" value="0.04034" units="cm"/>
      <inkml:brushProperty name="height" value="0.04034" units="cm"/>
    </inkml:brush>
  </inkml:definitions>
  <inkml:trace contextRef="#ctx0" brushRef="#br0">45552 1816 545,'36'-7'106,"-6"2"-19,-5 2-19,-7 2-20,-2 1-12,0 0-5,-1 0-5,1 0-6,-2 1-5,-1 4-5,-2 2-4,-2 3-4,-2 3-5,-2 0-4,-3 1-3,0 1-4,-4 1-3,-4 1-2,-4 1-2,-4 1-2,-3 2-2,-3 1-2,-3 3-2,-3 1-3,-1 0 1,0-3 4,-1-3 6,1-3 4,0-1 3,1-1 1,1 1 0,1 0 1,1-2 4,3-1 10,1-3 9,3-1 9,1-2 5,2-2 1,3-2 1,1-2 2,3-1 0,4 2 2,4 0 1,4 2 1,4-1-2,5 0-7,5-2-6,5 0-7,3-3-5,1 0-6,1-3-4,1-2-6,0-1-3,2 0-1,1 1-3,1-1-2,0 0-4,0 0-7,0 0-5,1 1-7,-3-1-2,-4 2 3,-4 1 4,-3 0 2,-3 0 3,-3 0 1,-1-1 3,-2-1 1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2"/>
    </inkml:context>
    <inkml:brush xml:id="br0">
      <inkml:brushProperty name="width" value="0.04906" units="cm"/>
      <inkml:brushProperty name="height" value="0.04906" units="cm"/>
    </inkml:brush>
  </inkml:definitions>
  <inkml:trace contextRef="#ctx0" brushRef="#br0">47945 1370 448,'-7'-11'66,"2"8"2,2 9 3,2 10 2,1 4-4,0 2-12,0 3-13,0 1-11,0 2-9,0-1-5,0 0-5,0 1-5,0-1-5,-2 1-4,0-1-5,-2 0-5,0 0-7,-1 1-10,-2-1-9,0 1-10,0-3-2,1-2 5,0-3 5,2-2 5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2"/>
    </inkml:context>
    <inkml:brush xml:id="br0">
      <inkml:brushProperty name="width" value="0.03632" units="cm"/>
      <inkml:brushProperty name="height" value="0.03632" units="cm"/>
    </inkml:brush>
  </inkml:definitions>
  <inkml:trace contextRef="#ctx0" brushRef="#br0">48000 2126 605,'0'-15'5,"2"4"7,0 3 10,2 3 7,1 0 9,1 0 6,3-1 7,2-1 6,1 0-3,1 2-14,1 2-13,2 2-15,0 1-8,1-2-6,1 0-4,1-2-6,0 1-4,-3 1-6,-1 0-5,-2 2-6,-2-1-7,-1 0-9,-1-2-8,0 0-9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3"/>
    </inkml:context>
    <inkml:brush xml:id="br0">
      <inkml:brushProperty name="width" value="0.05838" units="cm"/>
      <inkml:brushProperty name="height" value="0.05838" units="cm"/>
    </inkml:brush>
  </inkml:definitions>
  <inkml:trace contextRef="#ctx0" brushRef="#br0">48690 753 376,'-2'-18'62,"0"14"4,-3 12 7,-2 13 4,0 9-2,1 3-12,0 4-13,2 4-11,-1 3-9,0 2-6,-1 2-5,-1 2-6,-1 2-4,0 4 0,0 2-2,1 3-1,-1 4-4,0 3-8,0 5-7,1 3-8,0 1-6,2-2-9,2-1-7,2-3-7,2-2-4,2-5 0,2-3 1,2-4-1,0-7 3,-1-10 2,-1-10 5,0-9 2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3"/>
    </inkml:context>
    <inkml:brush xml:id="br0">
      <inkml:brushProperty name="width" value="0.0456" units="cm"/>
      <inkml:brushProperty name="height" value="0.0456" units="cm"/>
    </inkml:brush>
  </inkml:definitions>
  <inkml:trace contextRef="#ctx0" brushRef="#br0">49500 2039 482,'30'-7'88,"-3"1"-10,-4 0-9,-1 2-10,-3 1-9,-1 2-9,-1 2-9,-1 2-9,-1 2-6,-3 2-2,-1 1-2,-2 3-3,-3 2-5,-2 1-8,-4 3-9,-2 2-8,-5 1-4,-4 3 1,-5 1 1,-5 2 0,-2 1 2,1-1-2,1-1 1,1-1-1,2-3 3,3-3 6,2-5 7,4-3 5,5-2 10,8-2 14,8-1 12,8 0 13,4-3 2,4-4-10,3-4-9,3-4-9,3-2-13,2-1-12,4-1-15,2-1-12,-2 0-16,-10 2-16,-8 2-15,-8 3-17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6"/>
    </inkml:context>
    <inkml:brush xml:id="br0">
      <inkml:brushProperty name="width" value="0.04465" units="cm"/>
      <inkml:brushProperty name="height" value="0.04465" units="cm"/>
    </inkml:brush>
  </inkml:definitions>
  <inkml:trace contextRef="#ctx0" brushRef="#br0">30220 7409 492,'5'-25'25,"-6"11"5,-6 12 5,-6 12 5,-5 8 0,-3 5-7,-5 5-5,-3 5-6,-2 3-6,0 4-3,-1 2-4,1 4-5,1 1-1,1 0-2,3 0 0,1 0 0,3-2-1,1-2 1,3-4 1,1-2 1,3-4-1,2-2-1,4-3-2,3-3 0,1-3-1,2-3 1,0-3 1,2-2 0,4-4 2,10-3 1,7-3 1,10-2 2,5-5-1,3-6 0,1-6-1,2-5 0,2-5-2,2-3-2,2-3-2,2-2-2,0-4-2,0-3-1,-2-2-1,0-3-2,-3-2 1,-4 2 2,-4 0 1,-4 2 3,-4 1 0,-7 3 0,-5 4-1,-6 2 0,-5 3 1,-1 1 2,-2 3 1,-2 2 3,-2 1 1,-4 3 1,-2 1 0,-3 3 1,-4 1 0,-2 2-1,-3 2-1,-3 3-1,-1 1-1,1 2 0,1 2 0,1 2-1,0 2 1,-3 2-1,-1 2 0,-3 2 1,0 2 0,0 3 2,-1 3 1,1 3 2,0 2 0,3 1 0,1 1-2,3 1 0,2 1 0,2-1 0,4 1 0,3-1 0,2 1 1,2 1 0,2 1 1,2 1 0,2-1 1,4 0 0,2-1 0,4-1 0,1 0-1,1-1 2,1 1-1,2-1 1,1 1-1,5 1 0,3 1-2,5 1-2,1 0 0,0-2-1,0 1-2,1-2 0,-1-2-1,2 0 1,1-1 1,1 0 0,-1-3-2,0-1-6,-1-3-6,-1-1-7,-2-2-6,-3-1-6,-3 0-8,-3-2-7,-3-1-6,-3 0-5,-3-2-5,-2 0-5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7"/>
    </inkml:context>
    <inkml:brush xml:id="br0">
      <inkml:brushProperty name="width" value="0.03917" units="cm"/>
      <inkml:brushProperty name="height" value="0.03917" units="cm"/>
    </inkml:brush>
  </inkml:definitions>
  <inkml:trace contextRef="#ctx0" brushRef="#br0">33950 7977 561,'11'-14'102,"5"3"-19,7 3-18,5 2-17,4 2-13,-1 1-7,0-1-6,0 0-6,-1 0-5,-3 0-1,-3 0-1,-3 1-2,-1-1-4,1 2-7,1 0-7,1 2-6,0 0-6,-3 2-3,-1 0-5,-2 2-4,-3 0-6,-3 1-8,-3 1-9,-2 2-9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8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33845 9047 538,'-21'7'2,"3"-1"6,5-1 5,3 0 6,4-2 4,4 0 7,4-2 5,4 0 5,4-3 2,3 0-4,5-3-2,3-2-4,4-1-2,1-2-4,3 0-3,1-1-3,1 1-4,1 3-3,-1 2-4,0 4-3,0 1-6,-1 0-5,-1 0-6,-1 0-7,-3 1-7,-1 2-9,-4 2-9,-3 2-9,-2 0-1,-1 1 8,-1 0 7,0 0 9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8"/>
    </inkml:context>
    <inkml:brush xml:id="br0">
      <inkml:brushProperty name="width" value="0.04664" units="cm"/>
      <inkml:brushProperty name="height" value="0.04664" units="cm"/>
    </inkml:brush>
  </inkml:definitions>
  <inkml:trace contextRef="#ctx0" brushRef="#br0">37000 8442 471,'24'-7'121,"1"2"-29,1 2-27,1 2-28,2 1-14,2 0 0,4 0-1,3 0 0,2 0-1,2-2-2,2-1-3,3 0-2,0 0-2,3 0-1,2 2-2,2 1-1,-1 0-1,-4 1-3,-4 2-2,-4 0-2,2 0-1,8 0-3,8-1-3,8-2-1,2 0-1,-3 0 0,-3 0-1,-3 0 0,0 0 0,2-2-2,1-1-2,3 0-1,0-1-1,-3 1 0,-1-1-1,-2 0-1,-3-1-1,-2 0-3,-4-1-3,-2-2-2,-4 1-3,0-1-1,-3 0-2,-2 0-2,-4 1 1,-6 1 3,-5 0 3,-6 2 2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9"/>
    </inkml:context>
    <inkml:brush xml:id="br0">
      <inkml:brushProperty name="width" value="0.04868" units="cm"/>
      <inkml:brushProperty name="height" value="0.04868" units="cm"/>
    </inkml:brush>
  </inkml:definitions>
  <inkml:trace contextRef="#ctx0" brushRef="#br0">39627 6027 451,'0'-10'11,"0"10"20,0 12 21,0 10 20,-1 6 5,0 0-13,-2 2-13,0 1-12,-2 2-9,0 2-4,-1 4-4,-1 3-5,0 2-2,1 2-2,0 2-1,2 2-1,0 2-6,0 5-10,0 4-11,1 3-10,-1 2-8,2-1-5,0-1-5,2 0-5,0-6-1,0-7 0,0-8 3,0-8 1,0-6 2,2-7 4,0-5 3,2-6 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09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78000 2060 461,'10'-10'3,"3"0"6,5-3 5,4-1 6,1-1 6,1 4 4,-1 3 5,1 2 5,0 2 1,2 1-5,3-1-4,1 0-4,0 0-5,-1 2-7,-3 0-6,-1 2-7,-3 0-5,-3 2-2,-3 0-4,-3 2-1,-3 2 1,-2 5 6,-4 5 6,-2 6 7,-4 1 5,0 2 3,-3 1 3,-2 1 3,0 1 0,0-1-3,2 0-2,1 1-3,-1-2-4,0-3-5,-2-3-5,0-3-4,-2-4-12,-2-5-19,-2-4-18,-1-6-20,-2-7-5,1-11 8,-1-11 6,0-10 8,3-2 8,3 7 8,4 9 8,4 8 9,1 3 5,-2 0 0,-2 1 1,-2-1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19"/>
    </inkml:context>
    <inkml:brush xml:id="br0">
      <inkml:brushProperty name="width" value="0.04027" units="cm"/>
      <inkml:brushProperty name="height" value="0.04027" units="cm"/>
    </inkml:brush>
  </inkml:definitions>
  <inkml:trace contextRef="#ctx0" brushRef="#br0">39566 5556 546,'-7'-16'3,"4"2"5,2 1 5,4 1 7,1 1 2,2 4 0,0 3 0,1 2 1,2 2-1,2-2-1,2 0-2,1-1-1,2 0 0,0 3 1,-1 4 1,1 2 0,0 2 0,1 2-1,1 0 0,1 1-1,1 2-1,0 0-1,-1 1-2,1 1-2,-2 1-2,-1 1-2,-2 2-2,-3 0-3,-1 0-2,-2 1-1,-2-1-3,-2 1-2,-3 1-4,-4 3-3,-4 3-5,-4 3-5,-5 1-3,-7 0-1,-7 1-2,-7-1-1,-3 0-3,2-2-3,0 0-3,1-1-3,5-3 1,5-7 8,8-5 6,7-6 7,4-3 3,-1 0-2,0 0-3,0 0-1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0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41465 6916 500,'0'-12'72,"2"8"-6,0 8-6,1 8-8,0 3-5,0 1-5,-2-1-5,0 1-5,-2 1-5,0 3-4,-2 3-4,0 3-5,-1 0-6,1-2-8,-1-1-7,0-3-8,1-1-6,1-1-6,0-1-5,2 0-4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0"/>
    </inkml:context>
    <inkml:brush xml:id="br0">
      <inkml:brushProperty name="width" value="0.03526" units="cm"/>
      <inkml:brushProperty name="height" value="0.03526" units="cm"/>
    </inkml:brush>
  </inkml:definitions>
  <inkml:trace contextRef="#ctx0" brushRef="#br0">41500 7262 623,'2'-15'32,"4"3"5,4 1 6,3 2 4,2 3 0,-1 1-7,-1 2-8,0 2-8,0 1-4,3 0-2,3 0-2,3 0-2,0 0-8,-3 0-11,-3 0-13,-2 0-12,-3 0-11,-1 0-8,-1 0-8,0 0-9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0"/>
    </inkml:context>
    <inkml:brush xml:id="br0">
      <inkml:brushProperty name="width" value="0.04857" units="cm"/>
      <inkml:brushProperty name="height" value="0.04857" units="cm"/>
    </inkml:brush>
  </inkml:definitions>
  <inkml:trace contextRef="#ctx0" brushRef="#br0">42161 6430 452,'-8'-15'2,"2"2"3,1 3 4,0 1 3,2 3 9,0 4 14,2 4 15,1 4 15,0 2 1,0 1-10,0 2-11,0 0-10,0 2-7,0 3-3,0 3-2,0 3-3,-1 3-3,-1 1-3,0 3-4,-1 1-3,-1 1-5,0 1-3,0-1-6,0 0-4,0 0-7,0-1-12,0-2-10,1 1-11,-1-4-6,0-2 1,0-3 1,0-2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0"/>
    </inkml:context>
    <inkml:brush xml:id="br0">
      <inkml:brushProperty name="width" value="0.04052" units="cm"/>
      <inkml:brushProperty name="height" value="0.04052" units="cm"/>
    </inkml:brush>
  </inkml:definitions>
  <inkml:trace contextRef="#ctx0" brushRef="#br0">42500 7397 542,'22'-21'78,"-3"7"-9,-3 5-10,-3 6-9,-2 5-9,-2 4-7,-2 3-8,-2 5-7,-2 2-4,-1-1-2,0 1 1,-2-1-2,0 1-2,-2-1-1,0 1-4,-1 0-1,3-2-7,9-3-9,9-3-10,9-3-9,4-3-8,-1-6-9,-2-4-8,0-5-9,-3-2 1,-5 3 8,-5 1 8,-4 2 9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1"/>
    </inkml:context>
    <inkml:brush xml:id="br0">
      <inkml:brushProperty name="width" value="0.03542" units="cm"/>
      <inkml:brushProperty name="height" value="0.03542" units="cm"/>
    </inkml:brush>
  </inkml:definitions>
  <inkml:trace contextRef="#ctx0" brushRef="#br0">41250 4881 621,'29'-13'47,"-3"3"1,-5 4 0,-3 4 0,-4 3-2,-1 2-6,-2 2-7,-2 2-6,-3 1-6,-1 3-8,-2 2-6,-2 2-7,-2 1-2,-4 3 0,-2 1 2,-3 3 1,-2-1-2,0-2-4,0-1-5,1-2-3,0-3-1,0-1 3,2-2 2,1-2 4,3-3 4,8-3 4,6-2 4,7-3 5,3-3-1,-3 2-2,-1-1-5,-2 0-4,1-1-5,7 0-9,5-1-8,7-2-8,-2 2-5,-6 1-2,-7 2-2,-7 2-2,-3 1 0,0 2 0,0 0 1,0 2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2"/>
    </inkml:context>
    <inkml:brush xml:id="br0">
      <inkml:brushProperty name="width" value="0.05056" units="cm"/>
      <inkml:brushProperty name="height" value="0.05056" units="cm"/>
    </inkml:brush>
  </inkml:definitions>
  <inkml:trace contextRef="#ctx0" brushRef="#br0">39894 9524 435,'-8'-11'56,"2"10"5,1 10 6,0 10 4,1 4-3,0 1-13,0-1-12,1 0-12,-1 4-8,0 7-4,0 7-3,0 6-3,0 7-2,0 6-1,0 5 0,0 7-1,0 2-8,1 0-16,-1 1-18,0-1-16,0-2-9,2-5 0,0-5-2,2-4 0,0-8 3,0-7 5,0-7 7,0-9 6,0-6 6,2-3 6,0-4 4,2-4 6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2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39844 9544 537,'1'-35'27,"1"9"0,3 9-1,2 9 0,2 4 0,2 2 0,1 0 0,3 2-1,1 0 0,1 2 0,1 0-1,1 2-1,1 1-1,-1 1-2,1 3-2,-1 2-1,-1 1-2,-2 1-2,-4 1-1,-3 2-1,-2 0-1,-2 3-3,-3 1-1,0 3-2,-5 1-3,-6 3-3,-6 1-5,-5 2-3,-5 2-4,-1 1-3,-2 1-2,-2 0-4,-1 0-2,1-3-1,1-3-3,1-3-1,3-4-1,6-3 0,3-5 0,6-3 0,2-3 0,1-2-4,-1-3-2,0 0-3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3"/>
    </inkml:context>
    <inkml:brush xml:id="br0">
      <inkml:brushProperty name="width" value="0.0447" units="cm"/>
      <inkml:brushProperty name="height" value="0.0447" units="cm"/>
    </inkml:brush>
  </inkml:definitions>
  <inkml:trace contextRef="#ctx0" brushRef="#br0">41699 10167 492,'7'-8'1,"-2"1"3,-3-1 2,0 0 3,-4 0 4,0 2 7,-3 1 7,-2 0 6,-1 2 0,-2 2-4,0 2-5,-1 2-6,-3 3-2,-2 2 0,-3 3-1,-3 4-1,-1 1 1,1 3 1,1 1 0,1 3 1,2 0 1,3 1-1,3-1-1,2 1-1,3-2 0,1-2 0,0-1-1,2-2-1,4-3-3,10-1-5,8-2-6,9-2-6,4-5-4,0-7-3,1-6-4,-1-7-3,0-4-1,1-1 3,-1-1 1,0-1 2,-1-1-3,-3-1-6,-3-1-6,-3 0-6,-3-1-2,-3 3 4,-2 1 3,-4 3 4,-2 2 5,-2 2 9,-3 4 9,0 3 8,-3 4 14,-1 6 19,0 6 19,-1 6 19,-1 4 4,2 3-15,0 3-14,2 3-14,-1 0-11,0-2-7,-2-1-8,0-3-6,-1 1-8,0 1-3,0 3-6,0 1-4,0 1-6,1-3-4,-1-2-6,0-1-6,0-8-6,2-10-8,0-13-8,2-12-9,0-4 4,2 0 17,0 1 15,2 1 16,0 2 12,1 3 11,2 3 9,0 2 10,1 3 6,0 3 2,0 1 2,0 2 1,0 1 0,1 0-3,1 0-3,2 1-3,-1-1-6,1 2-8,0 0-8,0 2-8,-1 0-6,1 0-4,0 0-4,0 0-4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3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43377 9777 468,'-2'-10'37,"0"10"16,-3 12 16,-2 10 17,0 6 0,1 2-16,1 2-18,0 3-17,1 0-12,-1 2-9,-2 1-8,0 0-8,1 1-4,1 0-1,2 1 0,2-1 0,1-2-9,0-4-21,0-4-20,0-3-19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0"/>
    </inkml:context>
    <inkml:brush xml:id="br0">
      <inkml:brushProperty name="width" value="0.05078" units="cm"/>
      <inkml:brushProperty name="height" value="0.05078" units="cm"/>
      <inkml:brushProperty name="color" value="#F2395B"/>
    </inkml:brush>
  </inkml:definitions>
  <inkml:trace contextRef="#ctx0" brushRef="#br0">78562 1144 433,'0'-47'11,"0"16"23,0 15 24,0 16 22,0 10 5,0 3-14,0 5-12,0 4-13,0 3-10,0 6-7,0 5-6,0 4-7,0 3-5,0 0-5,0 0-5,0 0-4,-2 0-9,0 0-11,-3 0-12,-2 0-11,0-3-6,1-4 2,0-5 1,2-5 1,0-5 0,-2-5-1,0-5-1,-1-4-1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4"/>
    </inkml:context>
    <inkml:brush xml:id="br0">
      <inkml:brushProperty name="width" value="0.04255" units="cm"/>
      <inkml:brushProperty name="height" value="0.04255" units="cm"/>
    </inkml:brush>
  </inkml:definitions>
  <inkml:trace contextRef="#ctx0" brushRef="#br0">43916 10437 517,'-7'-6'117,"2"6"-22,2 4-24,2 6-22,1 2-14,0 1-6,0 1-5,0 1-5,0 2-5,2 1-2,0 3-3,2 1-2,1 0-5,5-3-7,4-3-6,4-2-7,2-4-6,0-1-5,2-2-6,1-2-5,1-2-2,1-2 2,1-2 4,1-2 3,-2-2-1,-3-2-3,-5-2-4,-3-1-4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24"/>
    </inkml:context>
    <inkml:brush xml:id="br0">
      <inkml:brushProperty name="width" value="0.048" units="cm"/>
      <inkml:brushProperty name="height" value="0.048" units="cm"/>
    </inkml:brush>
  </inkml:definitions>
  <inkml:trace contextRef="#ctx0" brushRef="#br0">44244 10263 458,'-10'-8'2,"-2"2"4,-3 1 4,-3 0 4,-1 1 8,3 0 8,1 0 10,3 1 9,-1 2 5,-2 7 0,-2 7-2,-1 8 1,0 3-5,3 4-8,2 3-9,4 3-7,0 6-12,-3 9-15,-4 11-15,-1 9-16,-1-1-16,2-13-14,4-12-16,3-13-15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37"/>
    </inkml:context>
    <inkml:brush xml:id="br0">
      <inkml:brushProperty name="width" value="0.03866" units="cm"/>
      <inkml:brushProperty name="height" value="0.03866" units="cm"/>
    </inkml:brush>
  </inkml:definitions>
  <inkml:trace contextRef="#ctx0" brushRef="#br0">62221 4811 569,'-1'-13'38,"0"8"2,-2 7 2,0 6 2,-2 8-2,0 7-6,-1 8-5,-1 9-6,-1 4-4,0 3-3,0 4-1,1 2-3,-1 2-1,0 0 0,0 0 0,1-1 0,-1 1-4,0 0-7,0 0-9,1 0-8,-1-3-4,2-3 0,1-4-1,0-4-1,1 0 1,1 2 0,-2 4 1,2 2 1,-1 0-3,2-4-8,0-4-6,2-3-8,1-7 0,2-8 3,2-7 4,2-8 5,0-5 4,-1-2 5,-1-2 5,0-2 5,-1-2 4,0 0 1,-1-1 1,1-2 2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37"/>
    </inkml:context>
    <inkml:brush xml:id="br0">
      <inkml:brushProperty name="width" value="0.03937" units="cm"/>
      <inkml:brushProperty name="height" value="0.03937" units="cm"/>
    </inkml:brush>
  </inkml:definitions>
  <inkml:trace contextRef="#ctx0" brushRef="#br0">62885 5574 558,'-2'-11'7,"-2"10"11,-4 10 14,-2 10 11,-3 5 3,-3 2-11,-3 3-8,-3 1-10,-4 2-6,-3 3-2,-5 1-3,-3 2-2,-2 0-2,0-4-2,0-2-1,0-3-3,1-3 0,1-1 3,3-3 1,2-1 2,2-3 2,5-3-1,3-3 2,5-2-1,6-1 4,10 1 4,10 3 6,10 2 5,4-1 1,2-3-3,1-3-4,1-2-3,2-2-3,3 2-1,3 0-1,2 1-2,2 1-5,-1 0-5,-2 0-7,0 0-7,-3 0-3,-3 1 0,-5 2-1,-3 0 1,-4 0-1,-3-1-3,-3 0-3,-2-2-2,-2-1-1,-1-2-2,1-3-1,0 0-1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38"/>
    </inkml:context>
    <inkml:brush xml:id="br0">
      <inkml:brushProperty name="width" value="0.04787" units="cm"/>
      <inkml:brushProperty name="height" value="0.04787" units="cm"/>
    </inkml:brush>
  </inkml:definitions>
  <inkml:trace contextRef="#ctx0" brushRef="#br0">64393 7132 459,'-14'-19'24,"5"9"18,3 8 19,4 10 18,2 5 2,0 5-14,0 3-13,0 5-15,0 2-10,0 0-8,0 2-6,0 1-8,-1 5-3,0 10 0,-2 10 1,0 10 1,-2 5-3,0 2-8,-1 3-6,-1 1-7,-1 0-5,2-1-1,1-3-2,1-1-3,0-3-3,2-2-7,0-1-7,2-2-5,0-6-3,0-9 4,0-8 4,0-9 4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38"/>
    </inkml:context>
    <inkml:brush xml:id="br0">
      <inkml:brushProperty name="width" value="0.04026" units="cm"/>
      <inkml:brushProperty name="height" value="0.04026" units="cm"/>
    </inkml:brush>
  </inkml:definitions>
  <inkml:trace contextRef="#ctx0" brushRef="#br0">64425 6878 546,'-1'-14'1,"0"3"2,-2 2 2,0 4 2,1 0 5,4 0 7,4-1 7,4-1 7,2 0 4,1 2-2,1 2-1,2 2-1,-1 2-2,-1 2-3,-1 2-4,-1 2-2,0 1-3,0 3-2,-1 2-2,1 2-2,-1 0-1,-2 1-3,-3-1-2,-1 1-1,-2 1-3,-4 3-1,-2 3-2,-3 3-1,-5 2-6,-6 3-9,-5 1-9,-6 2-9,-4 1-3,1-2 2,0 0 2,-1-1 2,4-4 3,5-5 4,7-7 4,5-5 5,3-4-4,1 0-8,-1-2-10,0 0-9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39"/>
    </inkml:context>
    <inkml:brush xml:id="br0">
      <inkml:brushProperty name="width" value="0.03973" units="cm"/>
      <inkml:brushProperty name="height" value="0.03973" units="cm"/>
    </inkml:brush>
  </inkml:definitions>
  <inkml:trace contextRef="#ctx0" brushRef="#br0">65520 7616 553,'29'-7'124,"-3"2"-28,-5 2-28,-3 2-28,-3 1-15,-1 2-4,-1 0-3,0 2-2,-2 0-4,-1 1-2,-1 2-2,0 0-3,-2 2-2,-1 2-3,0 1-2,-2 3-4,-1 1-2,-4 1-1,-2 1-3,-3 1-1,-4 1-1,-2-1-1,-3 1-1,-3 0 0,-1-2 0,2-1 2,3-3 1,1-1 3,0-2 0,-1-1 1,-3 0-1,-1-2 0,0-1 2,2-2 5,4-3 6,3 0 4,4-3 6,6 0 6,6-2 5,6 0 6,4-1 0,3 0-7,3 0-6,3 0-6,1 1-6,2 0-5,1 2-6,1 0-5,0 2-2,0 0 1,1 2 2,-1 0 0,-2 1-5,-3 0-9,-5 0-11,-3 0-10,-4-1-6,-1-2 0,-2-2-1,-2-2-1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39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67505 6446 528,'-13'-8'21,"6"1"13,6-1 13,6 0 12,4 2 3,3 1-9,4 2-8,2 2-9,2 1-7,3 0-3,1 0-5,3 0-3,0 0-5,2 0-6,1 0-7,1 0-5,-1 0-6,0 0-6,-1 0-7,-1 0-5,-3 0-4,-3 2-5,-5 0-2,-3 2-4,-3 0 0,-1 1 1,0 1 2,-2 2 3,-1-1 2,0-1 3,-2-1 5,0 0 3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39"/>
    </inkml:context>
    <inkml:brush xml:id="br0">
      <inkml:brushProperty name="width" value="0.03581" units="cm"/>
      <inkml:brushProperty name="height" value="0.03581" units="cm"/>
    </inkml:brush>
  </inkml:definitions>
  <inkml:trace contextRef="#ctx0" brushRef="#br0">67634 7300 614,'-15'6'3,"2"-1"6,3-2 7,1-2 5,3-1 7,6 0 6,4 0 6,6 0 6,3-1-1,5 0-8,3-2-8,5 0-8,2 0-5,1 1-2,0 0-2,2 2-2,1 0-5,1 0-10,1 0-7,0 0-9,1 0-7,-2 2-5,0 0-6,-1 1-5,-2 0-1,-3 0 2,-3-2 2,-3 0 2,-3-1 4,-3 0 3,-3 0 4,-2 0 4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0"/>
    </inkml:context>
    <inkml:brush xml:id="br0">
      <inkml:brushProperty name="width" value="0.04697" units="cm"/>
      <inkml:brushProperty name="height" value="0.04697" units="cm"/>
    </inkml:brush>
  </inkml:definitions>
  <inkml:trace contextRef="#ctx0" brushRef="#br0">70500 6998 468,'30'0'145,"-3"0"-32,-3 0-32,-3 0-32,-1 0-20,3 0-5,1 0-6,3 0-5,1 0-3,3 0-1,1 0 0,2 0-2,2 0 0,1 1-2,0 2-1,2 0-2,1 0-1,1 0 1,0-2-1,2 0 2,-1-1-4,-2 0-4,-2 0-4,-1 0-6,-2 0 0,2 0 2,1 0 3,1 0 3,-1 0 1,0 0 2,-2 0 2,0 0 0,0 0 1,1 0 1,0 0-1,2 0 1,1 0 0,1 0-1,0 0-1,2 0 0,1 0-1,0 0 0,1 0 0,2 0 0,0 0 1,0 0-2,0 0 1,0 0-1,2 0 0,2 0-1,4 0 0,2 0-1,2 0 1,-1 0-1,1 0 1,0 0 0,0 0 0,1 0 0,2 0 0,0 0 0,1 0 0,-1 0-2,1 0-2,0 0-1,0-1-2,-1 0 0,1-2-1,0 0-1,-2 0-1,-3 0-1,-3 2-3,-2 1 0,-3 0-1,0 0 0,-2 0 1,0 0 1,-3-1 1,-4 0-1,-4-2 0,-3 0 0,-5 0 0,-4 0 0,-3 2 0,-4 1 0,-4-1 1,-1-1 2,-2 0 1,-2-1 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77894 2050 448,'7'39'143,"-1"0"-27,-1 0-29,0 0-28,-2 3-18,-2 6-9,-2 6-10,-2 6-9,-2 1-4,0-1 0,-1-3 0,-1-1 1,-2-3-8,0-2-15,-1-4-15,-1-2-15,0-5-9,2-6-5,2-6-3,2-5-5,1-6 1,-2-3 6,0-4 7,-1-4 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1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72926 2670 562,'-7'-8'4,"2"1"7,2-1 8,2 0 7,1 3 4,0 6 1,0 6 0,0 6 1,0 5-1,0 5-2,0 5-2,0 4-2,0 5-1,0 5-1,0 2-2,0 6-2,-1 1-1,-2 3-4,-2 2-3,-1 2-3,-2 2-5,0 3-5,0 3-7,1 3-5,-1 2-3,2 1 2,1 1 1,0 1 2,2-4-2,1-7-5,0-9-4,2-7-5,0-7-3,0-7-3,0-7-1,0-7-2,-1-5-1,0-1-1,-2-2 1,0-2-1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1"/>
    </inkml:context>
    <inkml:brush xml:id="br0">
      <inkml:brushProperty name="width" value="0.03911" units="cm"/>
      <inkml:brushProperty name="height" value="0.03911" units="cm"/>
    </inkml:brush>
  </inkml:definitions>
  <inkml:trace contextRef="#ctx0" brushRef="#br0">72875 2241 562,'-6'-23'1,"2"3"2,4 1 1,2 3 3,5 1 6,6 2 14,5 2 12,7 3 13,2 1 3,1 2-9,-1 2-8,0 2-8,0 3-6,-1 4-2,-1 4-4,-1 3-3,-2 3-3,-3 1-1,-3 2-3,-3 0-1,-2 2-3,-2 2-3,-2 4-3,-2 3-3,-6 4-1,-8 3 1,-9 4 3,-9 4 0,-6 2-3,-3 0-11,-2 0-9,-4-1-10,0 0-6,0-2-3,2-2-3,0-1-2,5-6 3,8-8 9,7-7 8,8-9 9,4-3 4,1 0-4,-1 0-1,0 0-3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3"/>
    </inkml:context>
    <inkml:brush xml:id="br0">
      <inkml:brushProperty name="width" value="0.03201" units="cm"/>
      <inkml:brushProperty name="height" value="0.03201" units="cm"/>
    </inkml:brush>
  </inkml:definitions>
  <inkml:trace contextRef="#ctx0" brushRef="#br0">74661 1150 687,'29'9'76,"-4"1"-12,-3 3-13,-4 2-13,-4 0-9,-3 1-7,-3 0-6,-2-1-6,-4 0-5,-1-1-3,-2-1-4,-1 0-3,-3-2-2,-2 1 0,-2 0-1,-2 0-1,-1-1 0,-1 1 0,-1-1-2,-1 1 1,-1-1 1,2-2 5,1-2 4,1-2 4,4-2 3,6 1 2,7 0 2,8 0 2,5-1-4,7 0-13,5-2-11,6 0-12,2-1-7,-2 0-4,-2 0-4,-1 0-4,-4 0 1,-6 2 5,-4 0 5,-4 2 4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3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74915 4445 502,'-8'-13'52,"0"4"-9,0 6-10,1 5-10,-2 3-5,0 3 1,-2 3-1,0 4-1,-1 1 0,-3 1-1,-2 1-1,-1 1-1,-1 1 0,0-1 0,2 1 1,1-1 1,1 1 0,3 0-1,1-1-1,2 1-1,1-2-1,0 1-1,1-2-1,-1-1-2,2-2-4,4-1-8,4-2-6,4-2-7,4-4-3,5-6 0,5-6 1,5-6 1,3-3 1,-1-1 1,0-1 2,1-1 1,-1 0 1,-1 1 2,-1 0 0,-1 3 1,-2 0 1,-3 4 2,-3 3 2,-3 2 2,-2 4 5,-2 4 6,-2 4 8,-2 4 6,-3 3 4,-2 3 0,-4 3-1,-2 3 1,-2 1-2,0-3-5,0-1-4,1-2-4,0-2-3,2 1-1,2 0-2,2-1-1,1 0 0,0-1-1,0 0 0,0-2 1,1-1-4,4-2-3,2-3-6,3-1-4,3-3-1,2-6 3,1-4 1,3-5 3,0-4-1,1-3-3,0-3-5,-1-3-2,-1-1-2,-2 3 4,-4 1 2,-3 3 3,-2 1 3,0 1 2,-2 0 2,0 3 2,-4 0 0,-6 4-3,-6 3-3,-6 2-3,-3 4-1,-1 4 1,-1 4 0,-1 4 1,2 1 1,3-1 1,4 0 2,5-2 2,1-1-8,0 0-17,0-2-16,0 0-17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4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77200 5050 590,'8'7'133,"0"-1"-31,-1 0-31,1-2-31,0 1-18,0 0-5,0 1-4,-1 2-5,1-1-4,0 1-7,0 0-5,0 0-6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4"/>
    </inkml:context>
    <inkml:brush xml:id="br0">
      <inkml:brushProperty name="width" value="0.0498" units="cm"/>
      <inkml:brushProperty name="height" value="0.0498" units="cm"/>
    </inkml:brush>
  </inkml:definitions>
  <inkml:trace contextRef="#ctx0" brushRef="#br0">78874 3811 441,'0'-13'32,"0"8"15,0 7 14,0 6 16,-1 5 1,0 3-14,-2 3-14,0 3-14,-2 2-8,0 1-5,-1 1-4,-1 1-4,-1 2-4,0 2-2,1 4-3,-1 3-3,0 2-4,2 4-4,1 3-4,1 2-4,0 2-4,0 2-5,0 0-5,0 1-4,0-1-2,0-2-1,0-4 0,1-2-1,-1-5-1,2-4-1,0-5-2,2-5-1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5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79031 3272 549,'1'-30'5,"4"3"10,2 3 9,4 3 9,1 3 6,3 3 0,1 3 0,3 3 1,1 2-3,1 2-3,1 2-3,1 2-4,0 2-4,-1 2-5,-1 2-3,-1 2-5,-2 2-3,-5 3-1,-3 3-1,-4 3-2,-3 3-2,-2 3-5,-2 3-4,-2 3-5,-4 1 0,-4-2 0,-5 0 2,-5-1 1,-3-1-6,-3 1-12,-1-1-14,-2 0-12,0-1-3,1-3 7,3-3 7,1-3 7,4-3 5,3-4 2,5-4 2,3-4 1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5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80668 1871 549,'2'-15'6,"2"4"12,3 3 12,4 3 12,1 1 5,1 0-1,1 0-3,2 0-2,0 1-3,1 2-6,1 2-6,1 2-5,-1 2-5,-3 2-1,-3 1-3,-2 3-2,-4 2-3,-1 3-7,-2 4-4,-2 2-6,-4 1-3,-7 3-1,-8-1 0,-5 2-2,-5 1 0,1-1 0,-1 0 0,1 1-1,1-3 3,5-1 3,3-4 2,5-3 4,3-3 2,6-3 1,4-3 1,6-2 0,5-3 2,7-2-1,7-2 0,7-2 0,4-1-4,0 0-11,2 0-10,1 0-9,-4 1-4,-6 0 3,-7 2 4,-6 0 3,-5 1 2,-1 0-1,-1 0 0,0 0-1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6"/>
    </inkml:context>
    <inkml:brush xml:id="br0">
      <inkml:brushProperty name="width" value="0.04693" units="cm"/>
      <inkml:brushProperty name="height" value="0.04693" units="cm"/>
    </inkml:brush>
  </inkml:definitions>
  <inkml:trace contextRef="#ctx0" brushRef="#br0">81177 4750 468,'-7'31'179,"2"-2"-43,2 0-43,2-1-42,0 0-25,-2 1-6,-2 0-5,-1 2-6,-2-1-7,1-1-6,-1-3-7,0-1-7,2-3-9,1-3-8,2-3-10,2-3-9,1-5-5,2-6-3,0-8-1,2-6-3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6"/>
    </inkml:context>
    <inkml:brush xml:id="br0">
      <inkml:brushProperty name="width" value="0.03786" units="cm"/>
      <inkml:brushProperty name="height" value="0.03786" units="cm"/>
    </inkml:brush>
  </inkml:definitions>
  <inkml:trace contextRef="#ctx0" brushRef="#br0">81350 5112 581,'7'-14'5,"-1"2"11,0 4 11,-2 3 10,1 1 6,2 0 0,2 0 0,2 1 0,1-1-4,1 2-5,1 0-7,1 2-5,1 0-6,1 0-4,1 0-4,1 0-4,0 0-8,-3 0-10,-1 0-11,-2 0-9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9:18"/>
    </inkml:context>
    <inkml:brush xml:id="br0">
      <inkml:brushProperty name="width" value="0.04818" units="cm"/>
      <inkml:brushProperty name="height" value="0.04818" units="cm"/>
      <inkml:brushProperty name="color" value="#00BFF3"/>
    </inkml:brush>
  </inkml:definitions>
  <inkml:trace contextRef="#ctx0" brushRef="#br0">16066 34165 456,'-12'-7'12,"8"3"24,8 1 23,8 2 24,4 1 4,1 0-17,1 0-17,1 0-16,2 0-10,5 0-2,3 0-2,4 0-3,0 0-8,-5 2-18,-5 0-17,-5 1-16,-3 2-9,-1 0-2,-1 1 0,0 1-2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0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77981 3785 488,'23'-30'5,"-1"5"10,-1 3 9,-1 5 10,1 1 6,1 1-1,3-1 1,1 0 0,3 1-2,3 1-4,3 1-4,3 0-4,-1 3-2,-2 3-3,-3 2-2,-3 4-2,-5 2-2,-3 4-3,-6 2-2,-5 3-3,-3 4-2,-2 2-3,-2 3-1,-2 3-1,-4 2-1,-4 1 0,-5 1 1,-5 1 1,-4 0 0,-2 0-2,-1 1-1,-2-1-2,-3 0-2,-1-3-1,-2-1-3,-3-3-2,1-2-4,0-3-6,1-2-7,1-4-6,2-4-4,1-6-3,3-6-3,2-6-2,2-5-1,6-5 3,5-5 1,5-4 3,2-2 4,2 3 9,0 3 8,2 3 8,1 4 7,4 3 8,2 4 6,3 5 8,3 2 7,0 2 11,1 2 8,1 2 10,2 2 5,3 2-3,3 2-1,3 2-2,3 2-4,3 3-4,3 3-6,3 3-6,1 2-7,2 1-10,0 1-10,2 1-9,-1-1-11,-2-3-10,-2-3-11,-1-2-9,-5-3-9,-6-1-8,-5 0-8,-6-2-6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6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82105 4233 461,'-7'-6'12,"0"4"23,2 4 24,1 4 24,0 3 3,0 3-16,0 3-17,0 4-16,0 1-9,0 2-5,0 3-2,0 1-4,0 2-6,-2 1-7,0 1-9,-1 1-8,-1 0-7,0 0-8,1 1-8,-1-1-7,0-2-4,2-6 3,1-4 2,0-4 2,4-9-1,6-8-2,6-11-4,6-9-2,1-4 4,0 5 12,0 3 13,-2 4 12,1 2 8,3-1 2,3-1 4,3-1 3,0 0 5,-2 2 6,-1 2 7,-3 3 6,-2 1 3,-2 4 0,-4 2-1,-3 4 0,-2 3-3,0 4-5,-2 3-5,0 5-4,-3 3-4,-3 3-1,-2 2-1,-3 4-1,-3 1-2,0-3-2,-1-2 0,-1-1-3,0-3-2,2-1-2,2-3-4,2-1-3,7-5-3,10-6-7,11-8-4,11-6-6,3-5-3,-2 0-1,-3-1-2,-3-1-1,-4 1-1,-4 1-1,-3 2-1,-4 2-2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73807 7970 498,'7'-11'62,"-2"8"2,-3 9 1,0 10 2,-2 6-5,0 4-10,0 6-12,0 5-10,-2 4-8,0 4-5,-3 4-5,-2 4-5,-1 3-6,-2 1-5,0 3-7,-1 2-6,0 0-4,1 1-1,1 0-1,0-1 0,2 1-4,1 1-5,0 1-5,2 1-5,0-3-3,0-6-1,0-8 0,1-6-1,-2-8 4,2-8 7,-1-7 8,0-8 7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7"/>
    </inkml:context>
    <inkml:brush xml:id="br0">
      <inkml:brushProperty name="width" value="0.03876" units="cm"/>
      <inkml:brushProperty name="height" value="0.03876" units="cm"/>
    </inkml:brush>
  </inkml:definitions>
  <inkml:trace contextRef="#ctx0" brushRef="#br0">74000 7918 567,'8'-29'2,"2"7"5,0 5 5,1 7 4,3 2 5,3 2 7,5 0 6,4 2 7,1 1 1,0 2-4,1 2-6,-1 2-3,-1 2-4,-3 2-3,-3 1-3,-3 3-2,-3 3-3,-2 1-2,-4 5-3,-3 2-2,-2 2-3,-4 2-3,-2 3-2,-3 1-3,-4 2-3,-2-1-2,-3 0-2,-3 0-2,-3 1-4,-1-1-7,-3 0-5,-1 1-6,-2-3-2,1-4 3,-1-3 2,1-4 4,2-4-2,5-3-5,5-3-4,5-2-6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8"/>
    </inkml:context>
    <inkml:brush xml:id="br0">
      <inkml:brushProperty name="width" value="0.04649" units="cm"/>
      <inkml:brushProperty name="height" value="0.04649" units="cm"/>
    </inkml:brush>
  </inkml:definitions>
  <inkml:trace contextRef="#ctx0" brushRef="#br0">75632 8901 473,'0'-15'3,"0"1"5,0 1 6,0 1 6,-2 0 4,0 2 4,-3 1 3,-2 1 4,-3 2 0,-3 4-4,-5 4-2,-4 4-4,0 2-4,1 1-3,3 1-3,1 2-4,2-1-2,1 1 1,1 0 0,0 0 0,2 0-1,-1 3 0,0 1-2,0 3 0,2 0 0,3-1 0,2-1 1,4-1 1,1-1-1,0-1-2,0-1-1,0 0-3,1-2 1,2-1 0,2 0 0,2-2 2,2-1-3,3-2-5,3-3-6,3 0-4,3-5-2,1-2 2,3-5 3,1-4 2,1-2-2,-1-1-6,-1-1-5,-1-1-6,-1-1-3,-1-1-2,-1-1 0,-1-1-2,-1-1 2,-3-1 5,-1-1 3,-2 0 6,-3 0 3,-3 3 3,-2 3 3,-4 3 4,0 4 12,0 8 20,2 7 20,0 6 21,0 4 3,-2 3-12,-2 2-13,-2 1-12,-1 2-9,0 1-4,0 1-3,0 1-4,0 1-4,-2-1-4,0 1-5,-1-1-2,-1 0-5,0-1-2,0-1-3,1-1-2,-1-1-4,2-1-4,1-1-4,0-1-3,3-5-9,2-8-13,3-10-13,4-8-12,1-4 0,0-1 15,-1 1 14,1-1 14,0 2 12,0 1 7,0 2 8,0 3 8,0 1 6,1 2 1,1 2 3,2 3 2,0 0 4,1 0 5,1 0 4,2 0 5,-1 0-1,3 0-7,0 0-6,1 0-8,-1 1-6,-1 0-7,-2 2-6,-2 1-7,-2 0-7,-1 1-6,-1 2-6,0 0-7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8"/>
    </inkml:context>
    <inkml:brush xml:id="br0">
      <inkml:brushProperty name="width" value="0.0443" units="cm"/>
      <inkml:brushProperty name="height" value="0.0443" units="cm"/>
    </inkml:brush>
  </inkml:definitions>
  <inkml:trace contextRef="#ctx0" brushRef="#br0">77177 8411 496,'-2'-16'38,"-2"14"13,-4 15 12,-2 15 12,-2 8-1,1 2-13,-1 2-14,0 3-14,1 0-9,-1 1-6,0 2-6,1 0-5,-2 1-7,0-2-7,-1-1-8,-1 0-7,1-3-8,2-2-7,4-3-8,3-3-7,2-5-2,2-6 5,2-5 6,2-6 4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9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77897 9381 536,'-1'-14'3,"-2"5"8,-2 3 7,-2 4 8,0 5 8,0 6 9,2 5 10,1 7 10,0 1-1,2 0-13,0-1-11,2-1-13,1-1-8,2-1-5,2-1-5,2-1-5,1-1-2,3-2 0,2-3-2,1-1 1,3-2-9,1-2-17,3-3-17,1 0-17,0-4-7,-3 0 2,-3-3 1,-2-2 2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49"/>
    </inkml:context>
    <inkml:brush xml:id="br0">
      <inkml:brushProperty name="width" value="0.0378" units="cm"/>
      <inkml:brushProperty name="height" value="0.0378" units="cm"/>
    </inkml:brush>
  </inkml:definitions>
  <inkml:trace contextRef="#ctx0" brushRef="#br0">78080 9250 581,'-35'1'63,"9"2"-2,9 2-3,9 2-1,3 2-5,0 5-10,-1 4-8,-2 3-9,-1 3-9,-1 3-7,-3 1-8,-2 2-7,-1 3-6,-3 2-4,-1 4-5,-3 3-4,2-3 0,5-8 6,5-8 5,5-7 6,2-5-7,0 1-18,0 0-19,0 0-19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0"/>
    </inkml:context>
    <inkml:brush xml:id="br0">
      <inkml:brushProperty name="width" value="0.03731" units="cm"/>
      <inkml:brushProperty name="height" value="0.03731" units="cm"/>
    </inkml:brush>
  </inkml:definitions>
  <inkml:trace contextRef="#ctx0" brushRef="#br0">79250 9650 589,'15'15'185,"-1"-1"-55,-2-2-55,1 1-55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0"/>
    </inkml:context>
    <inkml:brush xml:id="br0">
      <inkml:brushProperty name="width" value="0.04962" units="cm"/>
      <inkml:brushProperty name="height" value="0.04962" units="cm"/>
    </inkml:brush>
  </inkml:definitions>
  <inkml:trace contextRef="#ctx0" brushRef="#br0">80906 8437 443,'-15'-6'76,"4"6"-7,3 4-8,3 6-7,1 3-6,0 3-7,0 3-7,0 3-6,0 2-3,0 1-2,0 1-1,1 1-1,-2 1-3,0 3-3,-2 1-5,0 2-3,0 2-3,1 2-4,0 2-1,2 3-3,0 1-4,0 3-3,0 4-5,0 2-3,0 3-7,1 2-6,-1 2-8,0 1-8,0-1-3,2-6 1,0-7 0,2-4 2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0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80914 7994 549,'1'-22'3,"4"3"8,2 3 7,4 2 8,1 4 4,1 3 4,1 2 3,2 4 4,1 1-1,5 0-4,3 0-6,5 0-3,0 1-4,-2 4-3,-1 2-1,-3 3-2,-2 4-2,-5 4-4,-3 3-3,-4 5-4,-5 3-3,-6 4-6,-6 4-5,-6 5-6,-6 2 0,-5 3 1,-6 4 2,-6 2 2,-2 0-4,3-6-11,3-4-9,3-6-10,3-4-5,3-7 1,3-5 2,3-7 1,3-3 4,2-2 7,4-2 6,3-2 7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1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80372 1443 560,'0'-14'6,"0"1"10,0 2 12,0 3 10,-3 6 8,-4 13 6,-6 13 4,-3 13 5,-6 8-5,-3 4-15,-5 3-14,-3 5-15,-3 2-12,-3 1-6,-1 1-7,-2 2-8,1-3-3,2-5-1,3-5 1,4-4-1,2-7 2,5-6 6,3-7 6,5-7 4,6-7 6,10-6 5,10-8 5,10-6 4,7-8 4,6-7-1,6-8 1,6-8 0,3-5-1,0 1 0,0 0-2,0 0 0,-2 3-2,-6 4-3,-4 5-3,-5 6-3,-5 3-4,-3 4-5,-5 5-6,-3 3-4,-7 3-11,-10 2-15,-10 2-16,-9 2-15,-4 2-3,5 0 13,3 2 12,5 0 13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1"/>
    </inkml:context>
    <inkml:brush xml:id="br0">
      <inkml:brushProperty name="width" value="0.05119" units="cm"/>
      <inkml:brushProperty name="height" value="0.05119" units="cm"/>
    </inkml:brush>
  </inkml:definitions>
  <inkml:trace contextRef="#ctx0" brushRef="#br0">82392 8940 429,'-9'-5'77,"-1"7"-10,-3 8-8,-2 6-9,-1 4-8,-3 3-5,-2 1-7,-1 3-5,-1-1-4,-1 0-1,1-1-1,-1-1-2,2-2-1,1-1-3,3-2-2,1-3-3,4-1-3,4-1-6,6 0-4,5-2-5,4-2-3,5-4 2,5-4 1,5-4 1,2-3-1,-1 0-2,-1-2-2,-1 0-3,-2-1-1,-2 1 1,-4-1-1,-3 0 1,3-1-1,7-2 0,9-1-1,7-3-1,1 1 2,-6 3 3,-5 2 3,-6 4 3,-7 4 11,-5 4 18,-6 5 18,-6 6 18,-2 1 4,0-1-12,2-1-11,1-1-12,0 0-7,0 0 0,0-1-2,0 1-1,3-1-5,8-1-8,6 0-10,7-2-8,4-3-3,-1-4 0,1-6 2,-1-4 0,-1-2 2,-3 1 1,-3 0 2,-2 2 0,-3-1 1,-1-3 0,-1-4-1,0-1-1,-3-2 1,-3 2 1,-2 3 0,-3 1 2,-4 2 0,-2 1-1,-4 0 0,-2 2-1,-3 1-2,-3 0-2,-3 2-1,-3 1-2,0 1-1,3 3 1,3 4 1,3 2 0,3 2 2,3 0 1,2 0 2,4 0 1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1"/>
    </inkml:context>
    <inkml:brush xml:id="br0">
      <inkml:brushProperty name="width" value="0.04027" units="cm"/>
      <inkml:brushProperty name="height" value="0.04027" units="cm"/>
    </inkml:brush>
  </inkml:definitions>
  <inkml:trace contextRef="#ctx0" brushRef="#br0">84300 9700 546,'14'0'4,"-1"0"8,-2 0 8,-2 0 8,-2 1 4,-1 2-2,0 2-2,-2 2 0,0 0 0,0 1 3,0 0 3,0 0 3,-1 1-2,-2 3-6,-2 3-7,-2 4-6,-2-1-5,0 0-1,-1 0-2,-1-2-1,3-2-3,11-3-8,10-3-5,10-2-7,4-4-10,2-4-15,1-4-15,1-4-15,-4-1-3,-6 1 10,-7 0 9,-6 2 9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2"/>
    </inkml:context>
    <inkml:brush xml:id="br0">
      <inkml:brushProperty name="width" value="0.03642" units="cm"/>
      <inkml:brushProperty name="height" value="0.03642" units="cm"/>
    </inkml:brush>
  </inkml:definitions>
  <inkml:trace contextRef="#ctx0" brushRef="#br0">81428 7100 604,'-10'0'8,"12"0"17,12 0 16,11 0 16,9 0 5,5 0-10,4 0-9,6 0-10,4 0-7,4 0-5,3 0-6,5 0-6,1 0-5,1 0-6,0 0-3,-1 0-6,0 0-8,-3 0-13,-1 0-11,-2 0-12,-7 0-2,-10 0 10,-11 0 10,-11 0 8,-6 0 5,-1 0-3,-1 0-1,0 0-3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3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86400 6612 531,'9'-14'99,"3"2"-16,4 4-18,2 3-16,1 1-11,1 0-5,-1 0-4,1 1-6,0-1-3,3 2-6,1 0-4,3 2-5,1 0-5,0 0-9,2 0-8,1 0-8,-1 0-3,-3 2 4,-4 0 2,-1 2 3,-4-1-2,-1 1-8,-3 0-8,-1 0-8,-3 0-3,-2 2 0,-4 0 2,-2 1 1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4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86105 7815 506,'-13'0'16,"6"0"12,6 0 12,6 0 12,3-1 3,2 0-8,0-2-7,1 0-8,2 0-4,3 1-4,3 0-2,4 2-3,0 0-2,2 2-2,1 0-1,1 1-2,1 1-1,-1 0-3,0-1-1,1 1-2,0-1-3,1 0-8,0-2-7,2 0-6,1-1-6,1 0-5,1 0-5,0 0-6,0-1 0,-5 0 4,-4-2 4,-3 0 3,-4 0 0,-3 1-6,-3 0-6,-2 2-5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5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89600 7065 493,'10'-7'117,"3"3"-23,5 1-25,4 2-23,1 1-14,2 0-3,1 0-4,1 0-3,5 0-4,9 0-1,8 0-3,9 0-3,4 0-2,-2 0-5,-3 0-5,-1 0-5,-1 0-3,-2 0-1,-1 0-3,0 0-1,-2 0-1,-3 0-2,0 0 0,-3 0-3,-2 0 1,0 0-1,-2 0 0,0 0-1,-3 0 1,-3 0-1,-5 0 0,-4 0 0,-2 0-2,-3 0 0,-1 0-1,-2 0-2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5"/>
    </inkml:context>
    <inkml:brush xml:id="br0">
      <inkml:brushProperty name="width" value="0.03934" units="cm"/>
      <inkml:brushProperty name="height" value="0.03934" units="cm"/>
    </inkml:brush>
  </inkml:definitions>
  <inkml:trace contextRef="#ctx0" brushRef="#br0">90093 7716 559,'-3'-7'102,"10"2"-18,9 2-19,11 2-19,4 2-12,-2 2-5,0 2-4,-1 2-6,-2 1-4,-5 3-4,-3 2-4,-5 1-4,-3 2-3,-2 2-2,-4 0-4,-2 1-2,-5 1-1,-6 3-1,-6 1-1,-5 2 0,-4 1 0,-1-1 1,-1-1 1,-1-1 0,1-2 2,1-3 3,3-3 1,2-3 4,5-2-1,12-2-1,10-3-1,11-1-1,7-3-6,3-6-10,3-4-10,3-5-9,0-3-4,0 1 4,-1-1 4,-1 1 4,-4 0 0,-6 2 0,-5 2-1,-6 3-1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6"/>
    </inkml:context>
    <inkml:brush xml:id="br0">
      <inkml:brushProperty name="width" value="0.04907" units="cm"/>
      <inkml:brushProperty name="height" value="0.04907" units="cm"/>
    </inkml:brush>
  </inkml:definitions>
  <inkml:trace contextRef="#ctx0" brushRef="#br0">91320 7600 448,'22'15'93,"-3"-1"-21,-3-1-21,-3 0-21,-2-1-12,-2 3-1,-3 1-1,-1 3-3,-3 2-3,-6 1-6,-4 2-7,-5 3-7,-4 0-1,-1-1 1,-3-1 3,-1-1 2,-1-2 1,3-2-1,1-1-1,2-2 0,3-3 1,1-3 1,2-3 3,2-2 2,7-5-2,10-4-6,11-6-6,11-4-5,4-3-3,-1-1-1,-3-1 0,-1-1-1,-3-1 0,-2-1 0,-1-1 1,-3-1 0,-1 0 1,-1 1 2,0 1 3,-2 1 2,-2 1 2,-3 3 4,-3 1 2,-2 3 3,-2 1 4,0 2 6,0 2 5,0 2 6,-1 4 10,1 4 15,0 5 16,0 6 16,-1 1 0,0 1-14,-1 0-13,-2-1-14,0 1-9,0 1-3,0 2-4,0 0-2,0 1-2,2 1-1,1 0 0,0 3-1,1-2-1,2-2-3,0-1-4,1-2-2,1-2-2,0 1 0,0 0 0,0-1 1,0 1-3,-1 0-1,1-1-2,0 1-3,-3-1-3,-4 1-5,-6 0-5,-4-1-5,-5 0-3,-3-1-4,-5-1-3,-3 0-3,-3-2 1,1-1 2,0 0 2,-1-2 3,1-1 2,1-2-2,1-3 0,2 0-1,1-2 1,5 0 3,3 0 3,4 0 2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6"/>
    </inkml:context>
    <inkml:brush xml:id="br0">
      <inkml:brushProperty name="width" value="0.02978" units="cm"/>
      <inkml:brushProperty name="height" value="0.02978" units="cm"/>
    </inkml:brush>
  </inkml:definitions>
  <inkml:trace contextRef="#ctx0" brushRef="#br0">92900 7778 738,'16'-15'3,"1"2"7,1 3 5,1 1 7,2 2 4,1 0 0,3 2 3,1 1 0,1 0 0,-1 2-4,-1 0-2,-1 2-3,-3 0-15,-3 0-29,-4 0-29,-4 0-27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7"/>
    </inkml:context>
    <inkml:brush xml:id="br0">
      <inkml:brushProperty name="width" value="0.03856" units="cm"/>
      <inkml:brushProperty name="height" value="0.03856" units="cm"/>
    </inkml:brush>
  </inkml:definitions>
  <inkml:trace contextRef="#ctx0" brushRef="#br0">90665 4182 570,'7'-19'9,"-1"9"16,0 8 18,-2 9 17,-2 8 2,-4 6-11,-4 5-11,-3 6-12,-5 3-8,-2 1-1,-3-1-4,-3 0-2,-1-1-3,1-2-1,1-2-2,1-1-1,3-4-1,3-3-2,4-5 0,5-3-2,2-3-1,3-1-4,4 0-3,2-2-4,3-1-1,4-2-1,2-3-1,3 0 0,5-4-1,6 0-2,8-3-3,7-2-3,0-1-2,-2-2-4,-5 0-3,-4-1-4,-4 0 1,-3 0 4,-5 2 5,-3 1 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1"/>
    </inkml:context>
    <inkml:brush xml:id="br0">
      <inkml:brushProperty name="width" value="0.05874" units="cm"/>
      <inkml:brushProperty name="height" value="0.05874" units="cm"/>
      <inkml:brushProperty name="color" value="#F2395B"/>
    </inkml:brush>
  </inkml:definitions>
  <inkml:trace contextRef="#ctx0" brushRef="#br0">80436 1963 374,'-8'-9'1,"-2"-2"4,0-2 2,-1-1 3,0 2 11,3 8 19,1 8 19,2 8 19,2 8 3,2 9-11,2 8-13,2 10-12,1 6-9,0 7-5,0 6-6,0 5-4,0 3-5,1-3-4,2-2-5,0-1-4,0-5-3,-1-9-2,0-7-3,-2-7-3,0-8-2,0-4-1,0-5-1,0-5 0,1-5-6,2-6-8,1-6-9,3-6-8,3-8-4,3-11 2,5-11 1,3-10 2,0-2 3,-5 7 3,-5 9 4,-5 8 3,-2 4 1,0 0-1,0 2-2,0 1-1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7"/>
    </inkml:context>
    <inkml:brush xml:id="br0">
      <inkml:brushProperty name="width" value="0.03433" units="cm"/>
      <inkml:brushProperty name="height" value="0.03433" units="cm"/>
    </inkml:brush>
  </inkml:definitions>
  <inkml:trace contextRef="#ctx0" brushRef="#br0">91437 4750 640,'-15'0'0,"2"0"0,3 0 0,1 0 0,2 1 9,0 4 18,2 2 18,1 3 17,-1 4 3,0 4-11,-2 3-13,0 5-12,0 3-10,-1 4-11,0 4-8,0 4-10,0 2-4,-2 0 3,0 0 2,-1 0 2,1-3 1,3-7 0,2-7 0,4-7-1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7"/>
    </inkml:context>
    <inkml:brush xml:id="br0">
      <inkml:brushProperty name="width" value="0.04991" units="cm"/>
      <inkml:brushProperty name="height" value="0.04991" units="cm"/>
    </inkml:brush>
  </inkml:definitions>
  <inkml:trace contextRef="#ctx0" brushRef="#br0">93079 4278 440,'1'-21'3,"0"5"4,2 5 6,0 5 5,0 5 10,0 7 17,-2 7 17,0 8 16,-3 3 1,0 2-15,-3 3-14,-2 1-15,0 2-10,1 3-4,0 1-6,2 2-6,1 2-3,0 2-4,2 2-4,0 2-3,1 1-5,0 0-6,0 0-6,0 0-6,0-3-6,-2-2-5,0-5-4,-2-4-6,0-3-1,1-3 1,-1-4 2,0-1 2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7"/>
    </inkml:context>
    <inkml:brush xml:id="br0">
      <inkml:brushProperty name="width" value="0.03695" units="cm"/>
      <inkml:brushProperty name="height" value="0.03695" units="cm"/>
    </inkml:brush>
  </inkml:definitions>
  <inkml:trace contextRef="#ctx0" brushRef="#br0">92922 3974 595,'2'-15'16,"4"3"1,4 1-1,4 2 1,1 3 2,3 2 6,0 4 6,1 2 6,1 3 1,1 2-4,1 2-3,1 2-5,-2 1-2,-3 1-4,-4 1-4,-4 1-2,-4 1-3,-3 2-4,-2 0-3,-4 1-3,-3 1-2,-5 2-1,-5 3-2,-5 1-1,-5 2-5,-5 1-6,-5 1-6,-4 1-7,-2-2-5,5-2-4,4-3-3,4-3-4,4-3 3,5-5 7,4-3 8,6-4 8,2-3 2,1 0-4,-1-2-3,0 0-4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0:58"/>
    </inkml:context>
    <inkml:brush xml:id="br0">
      <inkml:brushProperty name="width" value="0.03647" units="cm"/>
      <inkml:brushProperty name="height" value="0.03647" units="cm"/>
    </inkml:brush>
  </inkml:definitions>
  <inkml:trace contextRef="#ctx0" brushRef="#br0">94800 3166 603,'15'-7'3,"-1"2"8,-1 2 8,0 2 6,-2 1 3,-1 0-2,-1 0-3,0 0-1,-1 1 0,0 2 4,-1 2 5,1 2 4,-1 2-2,0 3-6,-2 3-6,0 3-8,-3 2-3,-2 1-2,-4 1-2,-2 1-1,-2 0-2,0-1-5,0-1-2,1-1-4,4-3-2,13-3 1,12-4 1,11-4 1,7-4-2,2-4-3,2-4-3,2-4-4,-3-1-9,-10 3-14,-8 1-16,-8 2-15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06"/>
    </inkml:context>
    <inkml:brush xml:id="br0">
      <inkml:brushProperty name="width" value="0.05912" units="cm"/>
      <inkml:brushProperty name="height" value="0.05912" units="cm"/>
      <inkml:brushProperty name="color" value="#FED406"/>
    </inkml:brush>
  </inkml:definitions>
  <inkml:trace contextRef="#ctx0" brushRef="#br0">75014 913 372,'-1'-13'44,"-1"8"-2,0 6-2,-1 8-3,-2 2-4,0 1-4,-1 0-6,-2 0-4,-1 0-4,-1 1-1,-3 1-1,-2 2-2,0-1-1,1 1-1,1 0 0,0-1-1,2 1-2,-1 0-2,0-1-2,0 1-1,1 1-2,-1 1 2,0 3 0,0 1 0,0 2 1,1-1 0,-1 1 1,0-1-1,1 1 1,1-1 0,0 1 0,2-1 0,0 1 0,1-1 0,-1 1 0,0-1-1,0 1 0,0-1 0,0 1 0,1-1 0,-2 1-1,0 1 0,-2 1-1,0 1-1,-1-1 0,1-1 1,-1-3-1,0-1 0,0-1 0,-1 1 2,-2 1 0,0 1 1,-1 0 0,-1 1 0,-1-1-1,-1 1 0,0-1 1,1 1 1,0-1 0,2 1 2,1-1 0,-1-1-1,0-1 0,1-1 0,-1-1-2,0-1 1,1-1-2,-1 0 0,0-1-1,1 3 0,-1 1 1,0 3 0,1 0 1,-1-1-1,0-1 1,1-1-1,-2-1 1,0 1-1,-1 0 0,-1-1 0,0 1 0,3-1 0,1 1 0,2 0 0,1-2 0,1 1-1,-1-2 0,0-1 0,0 0-1,1 1 0,-1 1 0,0 2 1,0-2-1,-1 0 1,-1 0-1,-2-2 1,1-2 0,1-1 0,1-2 0,1-2 0,-1 0 0,-2 3 0,-2 4 0,-1 2 0,-1 0 0,3-3 0,1-3 0,2-2 0,1-2 0,1 1 0,-1 1 0,0 2 0,0-1 0,-1 1 0,-2 0 0,0 0 0,0-1 0,-1 1 0,0 0-1,1 0 0,-1-1 0,2-1 0,1-1 0,1 0 1,-1-1-1,0 0 1,-1-1 1,-1 1 0,0-1-1,1 0 1,0-2 0,2 0-1,0-1 1,-2 1 0,0 2 0,-1 0 1,0 1-1,1 2 1,1 0-1,0 1-1,1 1 1,-1 0 0,-1-1 0,-1 1 0,-2 0 0,0 0 1,-1-1-1,-1 1 1,0 1 0,1 0-1,0 1 0,3 1 0,-1 0 1,2-1 2,1-1 1,1 0 2,0-1 0,0-1-1,0 1-1,1 0 0,-1 0-2,0 3 0,0 2 0,1 2-1,-1-1-1,0 1 1,0-2 0,1-1 0,-1 0 0,2-1-1,1 1 1,0 0-1,0 0 1,-1 1-1,-3 1 1,-2 1 0,0 1-1,1 1 1,1 1 0,1 1 0,0 0-1,2-1 1,1-1-1,0-1-1,2 0 1,1 1 0,0 1 0,2 2 0,0-2 0,2 0-1,0-1 0,2 0-2,0-1 0,0 1 1,0 1 0,0 1 0,0 0 1,0 1-1,0-1 1,0 1 0,0-2 1,2-1 0,0-3 0,2-1 1,0-1 0,0-1 1,-1 1 0,2 0 0,-1-1 0,3-1-1,2-1-1,2 0 0,0-1-1,1 1-1,0 1 0,0 1 0,0 0 0,1-2 0,1-3 0,2-1 0,0-1 0,3 0 0,2 0 0,1 0 0,2-1 1,-1-1-1,1-1 0,-1 0 0,2-1 0,1 0 1,2 0 0,3 0 0,0-1 1,1-1 0,-1 0-1,0-1 1,1-2-1,1-1 0,1 0 0,0-1-1,1-1 0,-1 0-1,-1 0 1,-1 0-1,-1 0 1,0 0 0,1 0 0,-1 1 0,-1-2 0,-1 2 1,-3-1-1,-1 0 0,-2-1 1,1 0-1,-1-1 1,1-2-1,-1 1 1,1-1 2,-1 0 0,1 0 1,0 0 1,1 0-1,1 1-1,1-1-1,-1-1 0,0 0 0,-1-1-1,0-1-1,-3-2 0,-1 0 0,-3-1 1,-1-1-1,-3-1 0,-1 2 1,-2 1 1,-2 1-1,-1-1 1,2 0 0,0-1 0,1-1 0,1-2 0,2-1-1,0-3 1,1-1-1,-1-1 0,-1 3-1,-2 1 0,-2 3 0,-1 0 0,2 2 0,0 1 0,1 1 1,1 0-1,0 0 1,-1 0-1,1 1 0,0-1 0,0 0 0,-1 0 0,1 1-1,0-2 1,2 0-1,0-1 1,1-1-1,1-1 1,-1 1 0,1-1 1,0 0-1,-1 1 1,-1-1-1,-1 0 0,0 1 0,-1-2 0,1-2-1,1-1 0,2-3 0,-1 0-1,-1 1-1,-1 1 0,-1 1-1,0 0 0,0-1 1,-1-1-1,1-1 1,-1 0 0,0 1-1,-2 1 1,0 1 0,-1 0 0,1 1 2,1-1 1,2 1 1,-1-1 0,1 0 2,0 1-1,0-1 1,0 1 1,1 1-1,1 1 0,2 1 0,-1 0 0,1-2-1,0 0 0,-1-1 0,1 1-1,0 1 1,-1 2-1,1 3 0,0 0 1,-1 2-1,1 1 1,0 1-1,-1-1 1,-1 0-1,-1-2 1,0 0 0,-1 0-1,1 3 1,1 1-1,1 2 1,1 0 0,0 0 0,-1-1 2,1-1 0,0-1 2,-1 0-1,1 0 0,0 0 1,0 1 0,3 0 0,2 2 1,1 1 1,2 0 0,-1 0-2,1 0 0,-1 0-1,1 1 0,1 0-1,1 2 0,1 0 0,0 1-1,-1-2 0,-1 0-1,-1-2 0,0 0-1,1 1 1,1-1-1,1 0 0,-1 0 0,1 0 1,-2 0 0,-1 0 1,0-1 0,1 0 0,1-1 0,1-1-1,-1-2 1,0 0-1,-1-2-1,-1 0 0,-1-1 0,-1-1 0,-1-1 0,0-1 1,-2-2-1,1 0 0,-1-1-1,1-1-1,-1-1 0,1-3 1,0-1-1,-1-3 1,0-1-1,-1-1 1,0-1-1,-2 0 1,-1-2-1,-1 1 1,-1 0 0,0-1 1,-2 1 0,-1 2-1,0 0 1,-2 1 0,0 0 0,2 1 0,0 0 0,1-1 0,0 1 0,-2 1 0,-3 1 1,0 2-2,-3-1 2,1 1-1,0-1 2,0 1 0,-1-1 0,0-2-1,-2 0 1,0 0-1,-1-2 0,2-1-1,0-1-1,2-1 0,-1 0 0,-1 2-1,0 0 0,-1 1 0,-3 1 1,0 1-1,-3 1 1,-2 1-1,-1 1 2,-2 1 0,0 1 0,-1 1 2,-2 0-1,0 1 1,-1-1 0,-1 1-1,-1 0 1,-2 0-1,0 2 0,-1 1-1,-1 1-1,-1-1 0,-1 0 0,-1 1-1,0-1 0,1 0 1,1 1-1,1-1 1,-1 0 0,-1 1-1,-3-1-2,-1 0 0,-1 1 0,1 1 0,1 1 1,1 0 1,1 2 0,1-1 1,1 0 0,1 0 0,0 1 1,-1 1 0,-1 0-1,-1 2-1,0 1 1,1 1-1,1 0 0,1 2-1,-1 0 0,0 2 0,-1 0 0,-1 2 1,0 0-1,1 0 0,1 0 1,1 0 0,0 0 1,-1 0 0,-1 0-1,-1 0 1,0 0 0,3 0 0,1 0 1,3 0 0,-1 0 0,0 2 1,-1 0 0,-1 2 0,0 0 0,1 0 1,0-1-1,2 1 2,0 0-1,-1 0 0,-1 0 0,-1 0-1,0 1 0,1 0-1,0 1 0,2 2 0,1-1-1,-1-1 0,0-1-1,1 0 0,-1 0 1,2 0-1,1 1 1,1 2 0,-1-1-1,0 1 0,-1 0-1,-1 0-2,-1 0 0,1 1-2,-1 2-1,0 0-1,1 1-2,-1 1-1,0 2-2,1 0 0,-1 2-4,0 5-6,1 3-4,-1 5-6,1 2-1,0 2 0,2 3 0,1 1 2,1-2-2,0-8-4,2-6-2,1-6-4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0"/>
    </inkml:context>
    <inkml:brush xml:id="br0">
      <inkml:brushProperty name="width" value="0.0501" units="cm"/>
      <inkml:brushProperty name="height" value="0.0501" units="cm"/>
      <inkml:brushProperty name="color" value="#F2395B"/>
    </inkml:brush>
  </inkml:definitions>
  <inkml:trace contextRef="#ctx0" brushRef="#br0">22826 54744 439,'5'-12'5,"-5"9"10,-4 6 11,-5 9 11,-2 4 0,0 0-6,2-1-7,1 1-7,-2 1-5,-2 1 0,-3 3-1,-3 1-1,-2 2-1,1 1-2,-1 1-2,1 1-2,-1 0-1,1 1 1,-1-1 1,0 0 1,2 1 0,1 1 0,2 1 0,3 1 0,1 0 1,0-2 0,2 0 0,1-1 1,1-1-1,2-3-1,2-2-1,2-1-1,2-2-2,4-3 1,2-1-1,3-2-1,4-5 1,4-7 0,3-6 1,5-7 1,3-5 0,2-3 0,4-3 2,3-3 0,1-3 0,0-1 0,0-2 0,0-2-1,2-2-1,0-1 0,4-1-1,1 0 0,-2-1-2,-2 0 0,-5 0-1,-4-1 0,-4 0-2,-3-2-1,-5-2-1,-3-2-1,-4 0-1,-4 2 0,-5 2-1,-3 2 0,-3 2-1,-3 2 2,-4 1 0,-2 3 0,-3 4 2,-3 7 1,-4 7 2,-1 7 1,-4 3 2,0 2 0,-1 0 1,0 2 1,-2 3-1,1 6 1,-1 5 0,1 7-1,0 3 0,-1 3 1,1 1-2,0 3 1,1-1-1,2 0 0,4-1-1,3-1 0,3-2 1,3 0 0,3 0 2,2-2 1,3-2 0,0 0 1,2-1 0,0 0 0,2-3 0,2-1 2,2-3 0,2-1 2,3-1 0,4 0 0,3-1 0,5 1 0,1 0 2,1 2 1,-1 0 1,1 1 3,0 2 0,2 3-1,3 3-1,1 3 0,1 0-3,-1-1-3,-1-3-2,-1-1-3,-2-1-2,0 3-4,-1 1-3,-1 3-2,-1-1-6,-1-1-8,-1-3-8,0-1-9,-2-2-4,1 1-3,-1-1-2,1 1-2,-2-1-1,-3-3 0,-3-1-1,-2-2 1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1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26050 55765 601,'9'-6'94,"3"1"-18,4 2-19,2 2-18,2 1-13,1 0-3,1 0-5,1 0-5,1 0-2,1 0 0,1 0 1,0 0-1,0 0-4,-3 0-7,-3 0-9,-2 0-8,-4 0-8,-1 2-7,-3 0-7,-1 2-8,-1 0-3,-2 1 0,-1 1 0,0 2 0,-2-1 5,-2-1 9,-2-1 7,-2 0 10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1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25933 56600 596,'-23'7'1,"3"-1"4,1-1 2,3 0 3,3-2 7,6-1 12,6 0 10,6-2 12,5 0 1,5 0-6,5 0-8,5 0-8,3 0-5,-1 0-5,0 0-4,1 0-4,-1 0-7,1 0-8,-1 0-10,0 0-8,1 0-6,1 0-1,1 0-3,1 0-2,-2 1 2,-3 0 4,-5 2 5,-3 0 4,-4 0-3,-1-2-8,-2-2-10,-2-2-8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3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30089 54775 474,'-22'8'5,"1"-1"9,2 1 9,3 0 10,3-4 4,8-8-2,7-8-1,6-7-1,5-5-3,1-1-4,3-1-5,2-1-5,0 1-3,1 3-4,-1 3-3,1 3-4,-1 2-2,-3 2 0,-1 3-1,-2 1-1,-2 2 0,1 4 1,0 2 1,0 4 1,-1 3 2,-1 6 4,0 4 3,-2 5 5,0 3 1,0 1 0,0 1 0,-1 1-1,2 0-1,0 0-1,1 1-3,2-1 0,-1 1-3,-1-1-2,-1 0-2,0 1-3,-1-1 0,-1-1-2,1-1 1,0-1-2,0-3 0,0-3-2,0-5-2,-1-3-2,1-9-3,-2-15-3,-1-15-5,0-15-3,-1-6-2,0 0 1,0 2 2,0 0 0,-1-3 1,1-7-1,0-9 0,0-7-1,-1 3 2,0 17 3,-1 14 4,-2 17 3,0 4 2,2-5 0,1-7 1,0-5-1,0-4 1,0-2 4,-2-2 1,0-2 3,-1 4 2,2 9 0,0 11 0,2 9 0,-1 3 2,2-5 2,-2-5 3,1-5 3,0-2 0,0 1 0,0 1 0,0 1-1,0 2 1,0 3 2,0 3 2,0 2 1,1 4 4,3 1 5,3 2 5,4 2 5,1 2 0,-1 0-7,1 2-6,0 0-8,0 1-4,1 0-1,1 0-3,1 0-1,1 1-2,1 0 1,1 2-1,1 0 1,1 2-1,1 0 0,1 1-1,1 2-1,3-2-1,5-1 0,4-2-2,6-2-1,4 0 1,6 0 0,4 2 1,5 0 0,4-1 0,3-2 0,3-3-1,3-4-1,3-1-2,3 1-1,3-1-3,2 0-1,2 0-3,-1 0-2,-2 0-2,0 1-2,-2-1-1,-3 0 1,-4 0 2,-1 0 1,-5 1 0,-2 1 0,-2 0 0,-4 2 0,-5 0-1,-7 2 1,-6 0-1,-7 2 1,-7 0-2,-4 0-4,-5 0-4,-4 0-4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3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33586 54876 515,'-1'-21'0,"0"5"0,-2 5 0,0 5 0,0 4 9,0 5 15,2 6 17,0 4 16,1 5 5,0 3-8,0 5-7,0 3-8,0 4-6,0 4-5,0 4-4,0 5-5,-1 1-3,-2 0-4,-2-1-2,-1 1-3,-2 1-4,2 0-6,1 2-5,1 0-5,-1 1-2,2 0 3,-1 0 1,0 0 3,1-3-5,2-6-12,2-6-13,2-6-12,1-5-3,2-7 5,0-5 5,1-6 6,1-4 3,0-2 1,-1-2-1,1-2 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1"/>
    </inkml:context>
    <inkml:brush xml:id="br0">
      <inkml:brushProperty name="width" value="0.05786" units="cm"/>
      <inkml:brushProperty name="height" value="0.05786" units="cm"/>
      <inkml:brushProperty name="color" value="#F2395B"/>
    </inkml:brush>
  </inkml:definitions>
  <inkml:trace contextRef="#ctx0" brushRef="#br0">81700 3350 380,'1'23'92,"2"-1"-11,2-1-10,2-1-12,2 0-7,3 1-4,3 1-4,3 1-5,1 0-4,-1 1-6,-1-1-4,-1 1-6,-1-2-5,-1-2-5,-1-1-7,0-2-4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4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34188 55569 548,'-7'-28'6,"2"5"12,3 7 12,1 5 12,-1 7 4,-2 8-2,-4 8-2,-2 7-2,-4 6-7,-5 1-10,-5 2-9,-5 3-11,-2-1-4,-1-2-1,1-2 1,0-1 0,0-3 0,3-3-1,2-3 0,1-3-1,3-2 0,3-2 1,3-2 1,3-2 1,5-1 4,8 1 6,8 2 5,7 0 6,6 0 1,3 0-3,3-2-3,3 0-4,1-2-4,-1 1-6,-2 0-4,1 0-5,-3-1-5,0 0-1,-1-2-3,-1 0-2,-1-1-5,-1 2-6,-1 0-7,-1 2-6,-1-1-3,-1-1 0,0 0 1,-2-1 0,-2-3 3,-3 0 7,-3-3 5,-2-2 6,-2 0 5,0 0 3,0 2 2,0 1 3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4"/>
    </inkml:context>
    <inkml:brush xml:id="br0">
      <inkml:brushProperty name="width" value="0.05186" units="cm"/>
      <inkml:brushProperty name="height" value="0.05186" units="cm"/>
      <inkml:brushProperty name="color" value="#F2395B"/>
    </inkml:brush>
  </inkml:definitions>
  <inkml:trace contextRef="#ctx0" brushRef="#br0">35598 56118 424,'6'-15'-9,"-3"2"3,-2 3 1,-3 1 3,-2 1 8,2 0 14,0 1 14,2-1 14,0 3 8,0 8 4,0 6 3,0 7 4,0 4-4,0 1-11,0 1-11,0 1-12,0 3-8,0 3-4,0 4-6,0 4-4,-1 5-5,0 4-3,-2 6-5,0 4-3,0 4-2,0 3 3,2 3 1,1 3 2,0 0-4,0-3-13,0-3-11,0-3-11,0-2-7,0-1-2,0 0 0,0-2-2,0-4 4,0-8 7,0-8 7,0-8 8,-1-4 5,0-3 1,-2-1 1,0-2 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4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35500 56183 519,'1'-41'31,"2"10"1,2 11-1,2 11 0,2 5-1,5 0-1,3 0-3,5 0-2,2 1-1,1 2-2,1 2-2,0 2-1,0 2-1,-3 2-1,-3 1-1,-3 3-1,-3 1 0,-1 0-1,-2-1 0,-2 1-1,-3 1 0,-4 1-1,-4 3 0,-4 2 0,-4 2-5,-6 2-8,-4 4-8,-4 3-10,-4 1-6,1-1-6,0-2-6,0 1-6,1-4-3,3-2-2,3-3-1,3-2-1,2-4 3,2-3 6,3-3 6,1-2 6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5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36800 56727 615,'9'-6'7,"3"2"13,4 4 12,2 2 14,0 2 4,1 0-5,-2 0-4,-1 0-6,-2 0-4,-1 2-8,-2 0-6,-2 1-7,-3 2-5,-2 2-1,-4 2-3,-2 1-1,-3 3-1,-2 1 2,-2 3 1,-1 1 2,-2 1 0,0-1-1,0-2 0,1 1-2,3-4-1,10-5-2,8-5-4,9-4-3,5-5-8,3-2-13,1-4-12,3-2-14,-3-1-5,-6 3 4,-5 1 3,-6 2 3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6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39920 55862 550,'-12'-2'9,"10"0"18,8-3 17,10-2 18,2 0 2,0 1-10,0 0-12,-2 2-11,2 0-7,7 0-2,5 0-2,6 1-2,3-1-3,-2 2-5,0 0-4,-1 2-4,-3 0-7,-2 2-6,-3 0-8,-3 2-7,-3 0-4,-3 1 2,-3 1 1,-3 2 0,-3 0-1,-2-1-6,-4 1-4,-2 0-6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6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39946 56731 629,'-22'-1'5,"4"0"9,5-2 9,3 0 9,4 0 4,4 0 2,4 2-1,4 0 1,4 1-3,7 0-4,6 0-4,5 0-5,4 0-6,1 0-5,1 0-6,0 0-5,1 0-8,1-2-7,-1 0-8,0-1-7,0-1-7,-1 2-5,-1 0-5,-1 2-6,-4 0 1,-4 2 6,-5 0 5,-4 2 7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7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43740 56312 531,'-19'-1'6,"10"0"12,10-2 12,10 0 12,5 0 3,1 0-7,1 2-5,1 0-7,3 1-3,5 0-3,5 0-2,5 0-1,2 0-2,0 0-1,0 0 0,0 0 0,3 0 0,3 0-1,4 0 0,3 0 0,5 0-2,6-2-2,4 0-3,5-1-3,4-1-1,5 0 1,2 0 0,6 0 2,-1 0-5,-2 0-7,-3 0-8,-3 1-8,-7-1-5,-8 2-4,-8 0-2,-10 2-4,-7 0-1,-5 2-1,-7 0-1,-5 2-1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7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46142 57091 507,'-14'-4'11,"4"8"21,4 8 22,5 7 22,1 5 3,0 1-14,0 1-15,0 1-14,-1 1-10,-1 3-5,0 1-3,-1 2-5,-1 1-5,0-1-4,0-2-6,0 0-5,0-2-6,0-1-8,0-3-7,1-1-8,1-4-10,5-5-11,6-5-12,4-4-11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7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46800 57046 455,'-7'-8'7,"0"2"13,2 1 14,1 0 14,1 4 3,2 6-8,2 6-8,2 5-7,0 5-4,2 1 0,-2 3 0,1 1 0,0 1-1,0 1-2,0-1-3,0 1-2,0-2-2,2-2 0,0-1-1,1-3-1,1 0-1,0-1-1,0 1-1,0-1-1,0 0-2,1-1-2,2-1-1,0 0-3,0-2-1,-1-1-5,-1-1-2,0-1-4,-5-1-2,-8 0-1,-8-2-1,-7-1-1,-6 0-2,-1-2-3,-3-1-2,-1 0-3,-2-2 0,-1 0-1,0-2 2,-2 0 0,2-2-1,2 0-2,3-2-1,3 0-4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7"/>
    </inkml:context>
    <inkml:brush xml:id="br0">
      <inkml:brushProperty name="width" value="0.03083" units="cm"/>
      <inkml:brushProperty name="height" value="0.03083" units="cm"/>
      <inkml:brushProperty name="color" value="#F2395B"/>
    </inkml:brush>
  </inkml:definitions>
  <inkml:trace contextRef="#ctx0" brushRef="#br0">47450 57043 713,'3'-28'7,"6"5"15,5 7 14,7 5 15,4 5 2,2 1-10,4 2-10,3 2-9,0 2-10,-1 2-10,-3 2-12,-2 1-10,-3 2-6,-5 0-3,-5 0-2,-4-1-2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1"/>
    </inkml:context>
    <inkml:brush xml:id="br0">
      <inkml:brushProperty name="width" value="0.04464" units="cm"/>
      <inkml:brushProperty name="height" value="0.04464" units="cm"/>
      <inkml:brushProperty name="color" value="#F2395B"/>
    </inkml:brush>
  </inkml:definitions>
  <inkml:trace contextRef="#ctx0" brushRef="#br0">84450 916 492,'8'-7'116,"1"2"-21,2 2-19,0 2-20,1 1-13,1 2-7,1 0-7,2 2-6,-1 0-6,1 3-6,0 2-6,-1 2-5,0 2-6,-3 1-7,-1 3-7,-2 1-7,-4 3-8,-4 1-9,-6 3-9,-4 1-8,-3 0-1,-1-3 7,-1-3 8,-1-3 7,-1-2 6,2-1 4,1-1 6,1 0 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8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45507 53628 548,'1'-15'5,"3"1"11,4 1 10,2 0 10,3 3 4,3 3 0,3 2-2,3 4-2,1 3-2,-1 4-3,-1 4-4,0 3-4,-4 3-4,-3 1-1,-4 2-3,-4 0-3,-6 3-1,-5 5-2,-5 4-2,-7 6-1,-3 2-3,-3-2-6,-1 0-6,-3-1-4,0-3-3,0-2 0,-1-3 1,1-3 0,1-4-1,3-3-3,3-4-2,3-4-3,2-4 2,2-3 5,2-2 5,3-3 5,1-3 4,2-1 3,2 0 3,2-1 3,4-2 3,7-2 4,8-2 3,6-1 5,4 0-1,2 2-4,3 4-4,1 3-5,2 2-4,0 0-5,2 1-5,1 2-5,-1 0-6,0 0-6,-2 0-7,0 0-7,-2 0 0,-5 0 4,-4 0 5,-3 0 4,-3 0 2,-3 0-5,-1 0-3,-2 0-3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9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48180 53694 434,'-7'-8'1,"1"2"1,1 1 2,0 0 2,2 3 12,1 4 23,0 4 23,2 4 22,0 3 3,2 5-17,0 3-18,1 5-18,0 4-12,0 5-4,-2 4-7,0 6-4,-1 3-3,0 3 0,0 4 1,0 2 1,0 0-9,0-3-15,0-2-16,0-4-16,0-3-8,0-4 1,0-4-1,0-3 2,0-6 2,0-4 6,0-5 6,0-4 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29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48010 53328 517,'-6'-21'3,"4"3"6,4 4 6,4 5 6,3 2 4,5 2 3,4 2 2,3 2 3,3 3 2,1 4-2,1 3 1,1 5-2,-2 2-1,-3 1-4,-5 1-2,-3 2-3,-3-1-3,-2 1-3,-3-1-3,-1 1-3,-3 0-2,-6 2-2,-4 3-1,-5 1-2,-5 3-5,-3 1-5,-5 2-7,-3 2-7,-2 0-7,-1-1-8,1-3-9,0-2-9,1-2-2,5-5 4,3-3 4,5-5 3,2-2 5,2-2 5,3-2 4,1-2 6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30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51301 55415 497,'-1'-16'3,"0"2"7,-2 1 8,0 1 6,0 5 9,2 10 9,2 10 10,2 9 9,0 6 0,-2 1-11,-2 1-10,-2 1-11,-2 1-6,0 4-4,-1 3-2,-1 2-4,-1 3-6,1 0-9,-1 1-9,0 2-11,1-1-5,1-2-4,0-2-2,2-2-4,1-3-3,2-6-3,2-4-2,2-4-3,1-7 0,2-3 3,0-6 4,1-4 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31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51647 56081 541,'6'-22'0,"-1"5"0,-2 3 0,-2 4 0,-1 2 7,0 1 12,0-1 14,0 0 12,-1 2 4,-4 6-6,-2 4-5,-3 6-6,-3 2-5,-2 1-6,-1 1-6,-3 1-5,0 1-3,-1 0 1,1-1 1,-1 1 0,2-2-1,1-1-4,2-2-5,3-2-3,2 0 1,4 3 5,4 3 5,4 3 5,4 0 2,4-2-1,3-4-1,5-3-1,3-2-3,3-2-5,3-3-3,3 0-6,0-2-5,0 0-8,-1 0-9,-1 0-7,-3-1-5,-1 0-2,-4-2-3,-3 0-1,-3-1 2,-1 2 7,-2 0 6,-2 2 7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31"/>
    </inkml:context>
    <inkml:brush xml:id="br0">
      <inkml:brushProperty name="width" value="0.04984" units="cm"/>
      <inkml:brushProperty name="height" value="0.04984" units="cm"/>
      <inkml:brushProperty name="color" value="#F2395B"/>
    </inkml:brush>
  </inkml:definitions>
  <inkml:trace contextRef="#ctx0" brushRef="#br0">52802 54741 441,'1'-43'3,"3"9"7,4 9 6,2 9 7,3 6 3,1 3-2,3 2 0,1 4-2,1 3 0,-3 6 1,-1 4 0,-2 5 1,-3 3-1,-1 1-2,-2 1-1,-2 1-2,-2 2-2,-2 3-1,-2 3-1,-2 3-2,-3 0-2,-2 0-2,-3-1-3,-3-1-2,-2-2-5,-1-2-7,-1-2-8,-1-1-6,1-3-6,3-3-4,2-3-4,4-2-3,2-5-3,-1-3 3,0-4 0,0-4 2,1-3 3,0-3 5,2-4 5,1-2 6,0-3 3,0-1 4,0-3 3,0-1 4,1-1 3,0 1 1,2 1 2,0 1 3,1 1 1,0 2 2,0 3 2,0 1 2,0 2 5,0 1 5,0 0 6,0 2 6,0 5 9,0 8 13,0 9 11,0 9 13,0 6-2,0 3-14,0 2-14,0 4-14,0 4-11,-2 6-7,0 6-7,-1 6-8,-1 4-2,0 3 0,0 3 2,0 3 1,1-2-8,2-6-19,2-5-19,2-6-18,1-7-9,2-8 4,0-8 3,1-7 3,1-6 5,-2-3 7,-1-3 7,0-2 6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32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53664 56318 501,'0'-15'0,"0"2"0,0 3 0,0 1 0,0 1 7,0 0 13,0 0 14,0 1 13,-1-1 3,-2 2-10,-2 0-9,-2 2-9,-2 1-6,-3 2-2,-4 2-2,-1 2-2,-3 2-2,1 2-1,-1 1-2,1 3-2,0 2 2,0 0 5,2 1 5,1 1 5,2 1 1,1 1-3,2 1-2,2 1-3,2 0-3,1-3-2,0-1-2,2-2-3,4-3-5,8-3-7,7-2-7,9-4-7,3-3-5,1-3-3,-1-5-3,0-4-2,0-1-1,-1 1 2,-1 1 2,-1 0 2,-3 2 3,-5 1 6,-5 0 4,-5 2 5,-2 3 15,0 6 25,0 6 25,0 6 25,-1 4 5,0 1-17,-2 3-15,0 1-17,0 2-12,3 1-9,4 1-10,2 1-8,1-1-9,-1 0-10,0-1-10,-2-1-9,-1-2-1,0-3 5,-2-3 5,0-2 7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1:32"/>
    </inkml:context>
    <inkml:brush xml:id="br0">
      <inkml:brushProperty name="width" value="0.04939" units="cm"/>
      <inkml:brushProperty name="height" value="0.04939" units="cm"/>
      <inkml:brushProperty name="color" value="#F2395B"/>
    </inkml:brush>
  </inkml:definitions>
  <inkml:trace contextRef="#ctx0" brushRef="#br0">56664 55075 445,'-8'-8'4,"0"-2"8,1 0 9,-1-1 8,2 1 4,4 4-1,4 4 0,4 4-1,4 4-1,3 2-1,5 3-1,4 3-2,2 1-1,2-1-2,3 0-2,1-2-2,1 0-2,-1 0-3,-1-1-1,-1 1-2,0 0-2,0 0 0,2-1-1,1 1-1,-1-1-1,-3-3-2,-3-1-3,-3-2-2,-2 0-2,-1 0 0,-1 1-1,0 2 0,-3 0-1,-3 1 1,-3 2-1,-2 0 0,-4 1 1,-4 1 3,-4 1 2,-4 2 3,-3-1 3,-3-1 2,-3-1 3,-3-1 3,-3 1 0,0 0-3,-1 1-1,0 1-3,-3 2-3,-3 3-5,-3 3-3,-2 3-5,-2 2-5,1 3-6,1 1-6,2 2-6,2 1-3,5-1 0,5-1-1,5-2 0,3-2 3,4-7 6,3-5 6,3-6 6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28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60590 53867 560,'-7'-32'56,"2"12"-2,2 12 0,2 14-3,0 10-3,-2 9-6,-2 8-7,-1 10-7,-2 2-5,2-2-5,1-4-4,0-2-5,1 1-3,1 6-5,-1 6-2,0 6-3,-1 2-4,0-3 0,-1-1-3,-1-2-1,-1 0-2,2 2 0,1 2 0,0 1-2,1 1 1,1 0 0,-2-2 1,2-1 0,-1-1-3,2-4-6,0-3-6,2-2-6,0-6-3,2-6 3,0-7 3,2-7 1,0-5 4,1-4 3,2-4 4,0-4 3,0-4 2,-1-2 1,0-4 2,-2-2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28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61002 54915 603,'0'-16'0,"0"2"0,0 1 0,0 1 0,-1 5 0,-4 10 0,-2 10 0,-3 9 0,-4 7 7,-4 3 14,-3 2 14,-5 4 14,-1 0 2,0-1-10,-1-3-9,1-2-11,0-2-6,1-1-4,1-3-4,1-1-4,2-3-4,1-3-3,2-3-5,3-3-3,3-2 3,8-2 9,7-2 9,6-2 9,6-2 4,7-1-3,5 0-3,7-2-3,1 0-2,0 0 0,-1 0-3,-1 0 0,-2 1-5,-1 0-6,-3 2-7,-1 0-7,-3 1-7,-1 0-8,-3 0-9,-1 0-8,-1-1-4,-1-2 3,1-2 1,0-2 1,-2-1 6,-3 0 7,-3 0 8,-2 0 9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2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83655 2223 519,'-39'20'49,"17"-7"7,17-6 8,16-8 7,12-4-2,5-3-12,6-4-12,7-2-13,2-2-10,2-1-10,0-1-9,2-1-9,-3 1-7,-4 3-3,-6 2-4,-4 4-3,-4 2-4,-5 1-4,-3 0-3,-4 2-3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28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62362 55911 444,'0'-13'11,"0"8"23,0 7 22,0 6 22,0 5 5,0 1-15,0 3-15,0 2-14,0 1-9,0 2-4,0 3-5,0 2-4,0 2-4,0 6-2,0 4-3,0 6-3,-2 4-2,0 6-5,-3 4-3,-2 5-4,0 2-6,-1 1-8,0 0-8,0-1-9,2 0-4,1-3-4,2-1-3,2-2-2,1-7 1,0-9 7,0-10 7,0-9 6,0-6 4,0-3 2,0-1 0,0-2 2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29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62666 55725 519,'1'-29'4,"1"3"11,3 5 10,2 3 9,1 5 3,0 3-2,0 4-3,-1 4-3,3 2-1,2 2-2,3 0-1,3 2-1,2 1-2,-1 1-1,1 3-3,-1 2-1,-1 1-1,-3 0-3,-2-1-1,-4 1-2,-2 0-2,-1 3-1,0 2-1,-2 2-2,-2 1 0,-6 2-1,-4 3 0,-5 1 0,-4 2-8,-3-1-13,-3 0-14,-3 1-14,-1-1-6,1 0 4,1 1 2,1-1 4,3-2 0,3-7-1,5-5-2,3-6-2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29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64377 56700 448,'-6'23'141,"2"-1"-30,4-1-28,2-1-29,1-1-18,0 1-4,-2 0-4,0-1-6,-1 1-4,0 1-5,0 1-4,0 1-5,0 1-4,0-1-7,0 1-5,0-1-6,0-1-2,0-3 3,0-3 2,0-2 3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30"/>
    </inkml:context>
    <inkml:brush xml:id="br0">
      <inkml:brushProperty name="width" value="0.04512" units="cm"/>
      <inkml:brushProperty name="height" value="0.04512" units="cm"/>
      <inkml:brushProperty name="color" value="#F2395B"/>
    </inkml:brush>
  </inkml:definitions>
  <inkml:trace contextRef="#ctx0" brushRef="#br0">66750 55077 487,'-9'-6'5,"0"2"8,-1 4 10,-1 3 8,-1 2 5,0 5-2,0 4-2,1 3-1,-1 3-1,0 1 0,1 1-2,-1 1 0,0 1-2,1-1-2,-1 1-1,0-1-3,1 1-2,1 1-2,0 1-3,2 1-1,1 0-2,0 1-1,2-1-1,1 0 1,0 0-6,2 1-6,0-1-9,2 1-8,2-2-5,6 0-5,4-1-4,5-1-4,3-2-2,3-1-3,1-2 0,3-3-3,-2-2 1,-4-4 1,-3-4 1,-4-4 1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30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68394 55831 546,'-2'-7'9,"10"2"20,11 2 18,11 2 20,7 2 3,2 0-14,4 2-13,3 0-14,1 0-7,2 0-4,0-2-3,2 0-4,1-2-1,5-2-1,4-2-1,3-2 0,1 1-5,-2 1-10,-4 2-8,-3 2-9,-4 2-3,-6 4 2,-6 2 3,-6 3 2,-5 1-2,-7-1-6,-5-1-6,-6 0-6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31"/>
    </inkml:context>
    <inkml:brush xml:id="br0">
      <inkml:brushProperty name="width" value="0.05541" units="cm"/>
      <inkml:brushProperty name="height" value="0.05541" units="cm"/>
      <inkml:brushProperty name="color" value="#F2395B"/>
    </inkml:brush>
  </inkml:definitions>
  <inkml:trace contextRef="#ctx0" brushRef="#br0">69395 56581 397,'-13'-7'3,"4"1"9,6 0 7,5 2 8,2 0 2,3 2-2,2 0-2,2 2-3,2 0-2,5 2-2,3 0-2,5 2-2,0 1-1,-3 1 1,-3 3 1,-3 2 0,-3 1 0,-4 1-3,-5 2-2,-3 0-2,-4 1-4,-3 1-4,-5 1-5,-4 1-5,-2 1-1,-1 1-1,-1 1 1,-1 1 0,0 0 1,1-3 1,0-1 2,2-2 0,2-3 2,3-1 2,3-3 1,2-1 2,4-2 1,4-2 0,4-2-1,4-2 1,3-2 0,3-2 1,3-2 0,3-2 2,3-2-3,1-1-4,2-3-4,3-1-4,-1-3-3,-2 0-3,-1-1-3,-3-1-3,-1-1 0,-1 1 1,-1-1 0,-1 1 2,-1 0 1,-3 1 3,-1 0 1,-2 3 3,-2-1 2,-3 2 6,-1 1 3,-2 1 6,-2 3 14,0 8 24,-2 6 26,0 8 24,-1 4 3,0 7-17,0 3-19,0 6-17,1 1-12,2-1-6,2-3-6,2-2-7,1-1-3,-1-3-3,1-1-3,0-3-1,0-1-4,2-1-1,0-1-2,1 0-2,-1-1-2,-4 1-5,-4 1-2,-4 1-5,-4 0-2,-4-1 1,-4-1-1,-3-1 0,-3-1 0,-1 0 0,-1-2-1,-1-1 0,-1-1-4,-1-2-5,-1-3-5,-1-1-6,1-2-2,5-4 2,3-2 1,5-3 2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31"/>
    </inkml:context>
    <inkml:brush xml:id="br0">
      <inkml:brushProperty name="width" value="0.03329" units="cm"/>
      <inkml:brushProperty name="height" value="0.03329" units="cm"/>
      <inkml:brushProperty name="color" value="#F2395B"/>
    </inkml:brush>
  </inkml:definitions>
  <inkml:trace contextRef="#ctx0" brushRef="#br0">71050 56712 660,'50'-21'72,"-10"7"-14,-10 5-14,-9 6-14,-5 3-6,4-2 2,3 0 4,3-1 2,1-1-9,-3 2-22,-2 0-22,-1 2-22,-3 0-8,-3 0 8,-3 0 6,-2 0 7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32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68351 53009 583,'10'-14'9,"4"3"17,3 3 17,5 2 18,-1 4 3,-5 4-11,-5 4-11,-4 4-11,-3 3-8,1 5-5,2 3-5,0 5-5,-3 1-3,-6 1 1,-7-1-1,-7 0 0,-6 0-1,-1 1-3,-4-1-4,-3 1-3,0-2-3,1-2-5,3-1-4,2-3-5,1-1 0,2-3 5,3-1 5,1-2 3,8-5 9,12-8 10,13-8 10,13-8 11,7-3 1,3 1-9,1 1-8,2 1-10,0 1-7,0 1-8,-2 0-6,0 2-8,-3 1-6,-4 1-6,-4 0-6,-3 2-6,-4 1 0,-3 0 8,-3 2 7,-3 1 6,-2 0 4,-2 0-1,-2 0-1,-2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32"/>
    </inkml:context>
    <inkml:brush xml:id="br0">
      <inkml:brushProperty name="width" value="0.05656" units="cm"/>
      <inkml:brushProperty name="height" value="0.05656" units="cm"/>
      <inkml:brushProperty name="color" value="#F2395B"/>
    </inkml:brush>
  </inkml:definitions>
  <inkml:trace contextRef="#ctx0" brushRef="#br0">70315 53002 388,'6'-21'10,"-1"3"5,-2 4 4,-2 5 5,-1 4 7,0 8 11,0 6 10,0 7 11,-1 4 1,0 1-8,-2 1-7,0 1-8,-1 2-6,1 1-6,-1 2-7,0 3-5,1 1-5,1 2-3,0 2-3,2 3-3,0 2-2,0 5 2,0 6 1,0 4 1,0 1-9,0-4-15,0-5-17,0-3-17,0-4-5,0-5 6,0-6 5,0-4 6,0-3 2,0-3-2,0-1-2,0-2-1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32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70248 52506 488,'-6'-35'0,"1"8"0,2 7 0,2 9 0,3 2 6,4 0 14,3-2 13,5 0 14,2 1 3,-1 3-4,1 2-5,-1 4-5,2 3-3,1 6-3,3 4-2,1 5-2,0 2-3,-3-1-4,-3-1-2,-2-1-4,-4 0-2,-1 2-1,-2 0-1,-2 1-1,-3 1-3,-4 3-4,-4 1-6,-4 3-4,-4 1-6,-7 0-11,-5 2-8,-6 1-10,-2-2-4,5-3-2,4-5 0,3-3 0,4-4 0,1-1 3,2-2 3,3-2 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2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84612 1816 485,'-15'-7'3,"3"2"8,1 2 7,2 2 8,3 5 11,1 10 15,2 7 15,2 10 16,1 13-2,2 18-20,0 17-18,2 18-19,-1 5-15,-1-8-15,0-8-12,-2-8-13,1-1-11,2 6-7,2 6-8,2 6-8,0-7 0,-1-20 5,-1-19 6,0-19 5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35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73148 53900 438,'24'0'42,"-1"2"-1,1 0 0,-1 2 0,1 1-2,1 1-2,1 3-4,1 2-1,-1 2-3,0 3-2,-1 3-2,0 4-1,-3 0-3,-2 1-2,-1-1-4,-2 1-2,-1 0-1,1 4-1,1 3 0,1 3-1,-1 0 0,-5 0-1,-3-1-1,-4-1-2,-3-1-2,-2 1-3,-2-1-2,-2 0-3,-4 2-3,-6 2-2,-5 4-1,-7 3-3,-6 3-3,-6 4-7,-7 3-7,-8 5-5,0-1-5,4-4-2,6-6-2,4-4-2,5-6-1,4-6-2,3-5 0,5-6-1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40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80179 49814 525,'14'-21'0,"-3"5"0,-3 4 0,-2 6 0,-1 0 1,2-3 1,1-5 2,3-4 2,-4 3 4,-8 9 8,-9 8 9,-9 9 7,-5 6 2,1 1-6,-1 3-5,1 2-6,-1 0-3,1 1-1,-1-1-2,1 0-1,0 1-1,3-1 0,1 1 0,3-1-1,0 0 0,0-1-1,1-1 0,-1-1-2,2-1 1,2-1-2,4-1-1,3 0 0,1-2-2,2-1-1,0-1-3,2-1-2,1-2-1,4-2 0,2-4 1,3-2-1,4-4 1,4 0-1,3-3-1,5-2 1,3-3-1,4-3 1,4-5 1,5-3 0,1-4 0,0 0-2,0-1-4,0 0-2,-2-2 0,-2 1 2,-3 0 1,-3-1 1,-5 1 2,-4 0-1,-5-1 1,-4 1-1,-5 0 1,-3 3 0,-2 2 0,-4 1 1,-2 2 0,-4 1 2,-2 1 1,-3 1 2,-3 1 1,0 2-1,-1 3 0,-1 1-1,-1 2 0,1 0 0,-1 2 0,0 1-1,-1 2 0,-3 5 0,-3 6 1,-3 4 0,-1 3 0,-1 1 0,1 1 0,0 1 1,0 1 0,3 1 4,1 1 3,3 1 3,2 0 2,4-3 1,4-1 1,5-2 1,2-2 0,2-1-2,2-1-2,2-1 0,2 0-2,5 0 2,4-1 1,4 1 0,2 0 1,3 0-2,1-1-1,3 1-1,1 0-1,0 1-3,2 1-1,1 2-1,-1-1-3,-1 1-1,-3 0-1,-1-1-1,-2 1-3,-2 0-6,0-1-3,0 1-5,-2-2-2,1-3 1,-1-3 2,1-2 1,0-3-5,1-1-13,1 0-12,1-1-12,-1-3-2,-3-2 6,-3-4 9,-2-2 6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41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83436 49840 514,'-14'-28'5,"2"7"8,4 7 8,3 7 9,2 4 5,4 3-2,2 4-1,4 2 0,1 2-2,3 2-1,2 0-2,2 1-2,0 0-2,-1 0-2,-1-2-3,-1 0-3,0-2-1,0 1 0,-1 0 0,1 0-1,0-1 0,0-1-3,-1 0-2,1-2-2,1 1-2,2 2-4,1 2-1,3 2-4,-1 0-1,-1 1 2,-2 0 0,-2-1 1,-2 0 0,1-2 0,0-2-1,0-2 0,0-1-1,1 1 0,1 2 0,1 0 0,-2 1 1,-6 0 3,-6 0 4,-6-1 2,-6 2 1,-6 0-4,-5 1-3,-6 2-3,-3-1-1,1 1 2,1 0 2,1-1 1,-1 2 0,-2 2 1,-4 1 0,-3 3 0,-1 0 0,2 1-1,0 0 0,1-1-1,2 1-1,2-1-3,1 1-2,3-1-2,3 0-3,3-3-1,4-1-1,5-2-2,7-5-8,12-6-15,11-8-15,13-6-14,3-4-1,-3-1 14,-5-1 13,-3-1 13,-4 0 9,-1 2 3,-3 3 2,-1 1 3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43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86522 48888 510,'-1'-15'6,"0"2"11,-2 3 12,0 1 12,-1 5 6,2 8-2,0 8 0,2 7-2,-1 7-3,0 5-6,-2 5-7,0 4-7,-1 4-3,-2 0-1,0 2-1,-1 1 0,-2-1-3,0 1-2,-1 0-4,-1 0-2,-1 1-3,0 0-6,1 2-4,-1 0-5,1 1-3,2 0-2,2 0-3,3 0-2,0-3-3,2-2-2,0-5-2,2-4-3,0-4 0,0-4 1,0-3 2,0-5 1,1-4 0,2-6-3,2-6-2,2-6-3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43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86870 49735 479,'6'-35'5,"-2"7"10,-4 9 11,-2 7 10,-5 8 6,-4 8 0,-5 8 2,-5 7 1,-4 5-4,-3 1-9,-3 1-10,-2 1-9,-2-1-5,1-1-1,1-3-1,2-1-1,0-2-2,1 1-3,1-1-4,1 1-3,1-2-1,1-1 4,1-2 3,2-3 2,1 0 2,5 0 0,3-1 1,4 1 0,6 0 1,8 0 3,8-1 3,7 1 3,7-1 0,3 0-3,4-2-1,5-1-3,1 0-1,2 0 0,0 0-1,2 0 0,-1-1 0,0 1-1,-2 0 1,0 0 1,-3 1-2,-3 1 1,-5 3-2,-4 2 0,-2-1-2,-3-1-3,-1-2-3,-2-2-3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43"/>
    </inkml:context>
    <inkml:brush xml:id="br0">
      <inkml:brushProperty name="width" value="0.02763" units="cm"/>
      <inkml:brushProperty name="height" value="0.02763" units="cm"/>
      <inkml:brushProperty name="color" value="#F2395B"/>
    </inkml:brush>
  </inkml:definitions>
  <inkml:trace contextRef="#ctx0" brushRef="#br0">89415 51654 796,'-7'-13'12,"3"7"27,1 5 24,2 6 26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1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92975 49760 572,'0'-15'1,"2"4"0,1 3 1,0 2 0,3 3 5,4 0 9,3 2 7,5 1 9,4-2 0,5-2-5,4-4-6,6-2-5,0-1-5,-3 2-2,-5 3-3,-4 1-3,-3 1-4,-5 2-7,-3 0-6,-4 2-8,-5 1-5,-2 2-5,-6 2-6,-2 2-5,-5 1 1,-2 1 8,-3 2 8,-3 0 8,-1 0 5,1-1 4,1-1 2,1 0 3,-1-2 2,0-1 0,-1 0 1,-1-2 0,0 0 1,1 0 4,1 0 4,1 0 3,0-1 2,1 0 0,-1-2 1,0 0 1,2 0 1,1 2 3,2 2 2,2 2 3,2 1 2,-1 1 1,0 1 2,0 2 1,0 0 0,1 1-2,-1 1-3,0 1-2,1 2-1,2 1 0,2 3-2,2 2 0,1 1-1,-2 2-3,0 3-2,-2 1-2,1 2-3,1 3-1,0 1-2,2 2-3,-1 2 0,-1 2 1,0 2 0,-1 2 1,-1 0-6,2-2-9,0-2-10,2-2-11,0-3-6,0-3-2,0-5-3,0-3-3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1"/>
    </inkml:context>
    <inkml:brush xml:id="br0">
      <inkml:brushProperty name="width" value="0.03275" units="cm"/>
      <inkml:brushProperty name="height" value="0.03275" units="cm"/>
      <inkml:brushProperty name="color" value="#F2395B"/>
    </inkml:brush>
  </inkml:definitions>
  <inkml:trace contextRef="#ctx0" brushRef="#br0">93271 50894 671,'14'-22'0,"-3"6"0,-3 5 0,-2 5 0,0 1 5,4 0 9,3-1 9,5-1 10,2 0 3,1 2-4,1 2-4,1 2-3,-1 2-3,-1 2-3,-3 2-1,-1 2-3,-3 0-4,-3 1-4,-3 0-5,-2 0-5,-4 1-1,-2 5 2,-3 4 1,-4 3 2,-4 4 0,-7 3-3,-7 2-1,-7 4-3,-1-1-3,4-6-5,3-4-6,5-4-5,2-6-3,1-3 0,0-4 1,2-4-1,2-5 2,1-4 1,2-5 2,3-5 1,0-4 1,2 1 1,0-2 2,2-1 1,1 1 5,2 5 12,2 3 11,2 5 10,2 2 7,4 2 2,2 2 2,3 2 2,2 2 1,1 4-1,1 2 1,2 3-1,-1 2-3,1 0-3,-1-1-6,1 1-3,-1 0-6,1 0-4,-1-1-5,1 1-4,-2-1-2,-1-3 0,-2-1 1,-3-2 1,0-2-7,0-2-15,0-2-15,-1-2-15,0-2-6,-2 0 2,-2-1 3,-2-1 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2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94272 49227 633,'0'-21'2,"2"5"3,0 5 4,2 4 4,-1 6 4,-1 6 2,0 6 2,-1 6 4,-3 4-4,0 2-11,-3 4-10,-2 3-11,-2 0-7,-2-1-2,-2-3-3,-1-1-4,-2-4 1,1-3 3,-1-5 3,0-3 2,1-2 5,1-2 4,1-1 6,1 0 4,2-2 7,8 0 9,4-2 9,8 0 7,5-2 2,7 0-6,6-2-6,8 0-7,3-2-6,-2 0-4,0-1-5,-1-2-4,-2 2-4,-3 1 1,-3 2-2,-3 2 0,-6 2 4,-7 3 10,-8 4 9,-8 2 8,-6 2 5,-6 2-2,-4 0-1,-5 1-2,-3 2-1,-1 1-3,0 3 0,-2 1-3,-2 4-2,-3 3-2,-2 4-3,-4 5-4,-1 3-1,0 5-3,0 6-3,0 4-2,1 2-4,2-1-5,1 0-5,3-2-4,4-4-4,5-6-3,7-8-2,5-6-3,4-6-1,3-5 1,1-4 0,2-6 1,2-5 1,2-2 2,2-6 1,2-2 2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2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94700 50970 615,'2'-11'63,"4"8"2,4 9 2,3 10 1,3 2-9,0 1-20,-1-2-19,1-1-20,-2-2-11,-1-1-4,-2-2-3,-2-2-3,0-2-6,1-2-5,3-3-5,2 0-6,1-4-2,1 0 3,1-3 3,1-2 2,0-1 4,-1 0 4,0 1 4,-2-1 5,-2 0 3,-3 2 4,-3 1 3,-2 0 5,-4 3 10,-2 4 20,-4 4 19,-2 4 19,-1 1 5,0 1-8,2 0-8,1 0-8,0-1-8,2 1-5,0 0-6,2 0-6,1-2-6,3-3-8,4-2-6,2-4-7,4-1-7,4-2-8,3 0-7,5-2-7,0-1-3,0-1 6,-1-3 4,-1-2 4,-2 0 6,-3 2 3,-3 3 6,-2 1 5,-9 4 8,-10 7 14,-13 8 12,-11 6 14,-7 3 2,1-1-8,0-1-10,0-1-8,0-1-6,1 1-5,1 0-5,2-1-3,0 0-3,-1-1 2,1 0 1,0-2 2,1-1 0,3-1 3,3-1 2,3 0 2,3-2 2,4-1 1,4-1 2,5 0 2,2-1-1,4-1-4,2 1-3,4 0-3,3-1-3,5-2-1,5-3-1,5 0-2,3-2-1,3 0-1,1 0 0,2 0-1,2 0-3,3 0-5,1 0-4,2 0-6,0-1-5,-2-1-5,-2 0-5,-1-1-6,-6-1-2,-6 0 2,-7 0 2,-6 0 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12"/>
    </inkml:context>
    <inkml:brush xml:id="br0">
      <inkml:brushProperty name="width" value="0.0533" units="cm"/>
      <inkml:brushProperty name="height" value="0.0533" units="cm"/>
      <inkml:brushProperty name="color" value="#F2395B"/>
    </inkml:brush>
  </inkml:definitions>
  <inkml:trace contextRef="#ctx0" brushRef="#br0">84408 2500 412,'-36'8'73,"9"0"-13,7-1-15,9 1-14,1 3-7,-4 6-2,-3 5-2,-5 7-2,-2 4-1,-1 6-2,-1 4-2,0 6-1,-2 0-2,1-4-1,-1-4-1,1-4 0,1-5-1,5-4-2,3-5 1,5-4-2,7-10-7,12-13-17,11-12-16,13-13-15,5-5-4,0 2 10,0 1 9,1 3 8,-2 3 9,-2 3 7,-2 5 6,-1 3 8,-3 3 4,-2 2 1,-1 3 1,-2 1 2,-3 1 3,0 0 4,0 0 5,-2 0 4,0 1 3,-1 0-2,1 2 0,-1 0-1,0 2-1,-2 2 0,-3 2-3,-1 2 0,-1 2-1,-2 1 0,-1 3 0,0 2 1,-2 1-2,0-1-1,-2 1-1,0 0-2,-1-1-4,0 1-5,0-1-7,0 1-4,-2-1-19,0-1-32,-3-1-31,-2 0-32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4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97888 50355 457,'-7'-13'11,"3"6"23,1 6 22,2 6 22,1 3 4,0 2-15,0 0-15,0 1-15,0 3-10,0 3-3,0 5-2,0 3-4,0 3-4,0 1-3,0 1-5,0 1-2,0 2-6,0 4-4,0 4-6,0 4-4,0 2-2,-2 2 0,0 0 2,-1 2 1,0-3-6,2-3-12,2-4-12,2-3-12,0-7-4,1-6 1,0-7 3,-1-6 2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4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97387 50330 649,'-6'-7'59,"6"2"-4,4 3-4,6 1-6,4 0-5,7 0-5,5-2-6,7 0-5,1 0-12,0 1-16,-2 0-18,0 2-17,-4 0-7,-5 0 4,-6 0 3,-7 0 3,-2 0 1,0 2-2,0 0-2,0 1-2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5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97109 53130 634,'-15'-1'4,"4"0"5,3-2 7,2 0 7,4 0 5,2 1 4,4 0 3,2 2 4,4 0-1,4 0-4,3 0-5,5 0-6,2-1-3,1 0-5,1-2-3,0 0-4,2 0-7,1 1-10,1 0-9,1 2-10,-1 0-6,-2 0-1,-2 0-2,-1 0-2,-4 0-1,-3 0-3,-4 0-2,-4 0-2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5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100600 49613 556,'0'-21'7,"2"8"16,0 7 15,2 7 15,-1 5 4,1 5-6,0 5-6,0 5-6,-1 3-7,-1-1-7,0 1-7,-2-1-8,0 0-2,0-1 1,0-2 2,0 1 1,0-3-7,0-1-14,0-3-15,0-1-14,1-3-13,2-4-8,2-4-10,2-4-10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6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100317 49595 582,'7'-7'0,"0"0"0,-2 2 0,0 1 0,-4 2 9,-6 5 18,-6 6 17,-6 4 17,-3 4 3,-3 1-13,-1 3-13,-2 1-13,-2 1-9,1-1-7,-1-1-4,1-1-7,1-1-2,1-3-2,3-1-2,1-2 0,2-2-1,3 1 1,1 0 1,3 0 0,1-1 0,2-1-2,2-1-2,2 0-1,1-2 1,-2-1 4,0-1 4,-1 0 5,-1-1 2,0 0 1,0 0 1,1 0 1,-1-1 0,0 2 0,0-2-1,0 1 0,1 0-1,-1 0-1,0 0 0,0 0 0,5-2-2,8-2-3,9-4-3,9-2-3,4-2-1,-1 1 0,-1-1 1,-1 0-1,-1 0 1,1 2 1,-1 1 1,1 0 1,-2 1 1,-1 1-1,-3-1 1,-1 0-1,-3 0 2,-1 2 2,-2 0 3,-2 2 2,-4 2 2,-6 4 1,-6 4 2,-6 3 0,-5 4-1,-3 1-2,-5 3-3,-3 1-3,-2 1-2,2-1-1,0-1-1,1-1-2,1 0 1,3-1 1,1 1 1,3 0 2,1-2 1,1-1-1,1-3 1,1-1-1,4-2 2,10-3 2,8-1 4,10-2 3,4-2-1,1 0-3,0-1-5,3-2-2,-1-1-5,2-2-4,1-2-4,1-1-4,0-4-4,-1 0-6,-1-3-6,-1-1-5,0-3-1,1-2 2,1-1 2,1-3 2,-2 1 4,-2 1 6,-2 3 6,-4 1 6,-3 3 2,-1 1 1,-2 2-1,-2 2 0,-4 4 14,-3 6 28,-4 6 28,-3 6 28,-4 4 5,0 1-18,-2 3-17,1 1-18,-2 1-13,0-1-6,0-1-7,1-1-7,-1-1-7,2-1-8,1-1-7,0 0-7,2-2-6,-1-1-3,0-1-5,0-1-3,0-2-4,1-2-6,-1-4-5,0-2-6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100264 50850 649,'14'23'113,"-4"-1"-25,-4-1-26,-4-1-24,-4 0-17,0 3-5,-3 1-7,-2 3-6,-2 0-5,-4 1-8,-2-1-6,-3 1-7,-2-2-6,-3-2-4,-1-1-6,-3-3-3,1-2-2,1-2 3,3-4 2,2-3 3,1-2 4,2 0 4,3-2 5,1 0 4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7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98942 51711 570,'-3'-13'7,"8"8"15,9 7 13,10 6 15,3 5 5,2 5-4,1 4-6,1 3-3,2 3-6,5 3-6,3 1-6,4 2-6,3 0-7,3-4-8,4-2-7,2-3-8,1-2-8,-2-3-7,-3-1-7,-1-3-7,-6-2-6,-10-4-7,-9-5-5,-10-2-6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7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102252 49527 547,'7'-29'0,"-2"7"0,-2 5 0,-2 6 0,-1 4 6,2 1 13,0 0 14,2 2 12,-1 4 6,-2 8-1,-2 7 0,-2 9-2,-4 4-5,-6 2-7,-5 2-10,-7 3-7,-3-1-7,-1-2-4,0-2-3,-2-1-3,-2-1-4,-1 0-1,-2 2-1,-2 1-1,1-2-7,4-3-13,3-5-11,5-3-13,4-4-5,5-1 0,4-2 0,6-2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7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102296 50800 545,'13'2'53,"-3"6"-3,-4 4-3,-4 5-2,-3 3-3,0 1-3,-2 1-3,0 1-3,-2 0-5,-2 1-4,-1-1-6,-3 1-5,0-2-4,1-2-1,1-1-2,1-2-2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7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103150 50349 416,'14'-7'0,"-3"0"0,-3 2 0,-2 1 0,1-2 1,7-2 3,7-3 2,7-4 3,4 1 4,-1 1 4,0 2 4,0 3 5,-1 0 0,-1 2-5,-3 0-4,-1 2-5,-3 1-4,-3 2-1,-3 2-3,-3 2-2,-2 1 0,-1 2 2,0 0 2,-2 2 1,-1 2 5,-2 5 5,-3 5 7,0 5 7,-3 2 2,-1-2-3,0 1-1,-1-2-2,-1 0-1,0 4-2,0 3 0,0 3-2,0 2-2,0 0-3,0 2-4,1 0-3,-1 1-3,2-1-4,0-2-2,2 0-2,0-3-6,0-3-5,0-5-7,0-3-7,-2-6-7,-2-3-9,-4-6-8,-2-4-9,-1-5-2,1-2 6,0-4 6,2-2 6,1-2 4,-1-1 2,0-2 4,0 0 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23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86030 2594 643,'23'-22'95,"-1"5"-22,-1 3-21,-1 4-22,0 3-12,1 0-2,1 2-3,1 1-1,0 0-2,-3 2-3,-1 0-2,-2 2-3,-2 0-2,-1 2 0,-1 0 0,-1 2-2,-1 0 0,-2 1-1,-2 2-2,-2 0-1,-2 2 0,-1 3 2,0 4 2,-2 2 2,-1 2 2,-2 1 3,-2 1 2,-1 1 3,-4 1-1,-2 2-1,-3 3-1,-3 1-3,-3 1-2,-3-2-5,-3 0-4,-3-1-4,0-2-1,2-3 1,1-3 1,3-3 2,1-2 1,3-3 3,1-1 2,3-2 2,0-2 2,2-2 4,1-3 3,1 0 2,5-4 1,10 0-5,10-3-3,9-2-3,7-2-6,5-2-9,3-1-9,4-3-8,1 0-7,-2-1-5,-2 0-5,-2 1-6,-4 0 2,-7 4 10,-7 3 10,-7 3 9,-3 1 7,0 0 1,0 0 2,0 0 2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8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103180 51100 649,'41'0'74,"-9"0"-15,-9 0-15,-10 0-17,-5 1-7,3 4-1,2 2-1,1 3 0,1 3-2,-4 2-1,-3 1-3,-3 3-1,-3 0-3,-6 1-2,-4-1-3,-5 1-3,-4-2-1,-1-1-3,-3-3-2,-1-1-1,-1-3-3,1-2-2,1-4-3,1-2-3,2-4-2,3-4-2,3-4-2,3-4-3,3-2 0,4-3-3,4-1 0,4-3-2,2 2 0,-1 3 0,1 5 0,0 3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9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85711 54052 689,'-35'-15'-29,"9"4"15,9 3 15,9 3 15,8 0 12,10-2 7,8-2 8,9-1 7,5-1 0,2 0-7,2 2-9,2 1-6,0 0-10,-4 2-11,-2 1-10,-3 0-10,-4 3-10,-6 2-6,-3 4-6,-6 2-8,-3 2 1,-2 2 5,-3 0 7,0 1 5,-3 0 2,-1-3-2,0-1-2,-1-2-3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9"/>
    </inkml:context>
    <inkml:brush xml:id="br0">
      <inkml:brushProperty name="width" value="0.03466" units="cm"/>
      <inkml:brushProperty name="height" value="0.03466" units="cm"/>
      <inkml:brushProperty name="color" value="#F2395B"/>
    </inkml:brush>
  </inkml:definitions>
  <inkml:trace contextRef="#ctx0" brushRef="#br0">84647 55006 634,'-58'5'24,"27"-4"9,27-6 10,26-4 10,16-2 0,6 1-8,6 0-9,6 2-8,2 0-7,-1 1-5,0-1-7,-2 0-5,-3 1-5,-6 2-7,-6 2-5,-6 2-6,-4 1-6,-3-2-5,-3 0-6,-3-1-4,-4-2-4,-3 0-1,-4-2-1,-4 0-1,-3-1 3,0 1 9,-2-1 9,0 0 8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9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86174 53593 662,'-28'-8'37,"5"2"-6,7 1-4,5 1-4,5 1-3,1 3 0,2 4 0,2 2 0,0 5 0,0 6 2,-2 5 0,0 6 1,0 4-2,0-1-5,2 0-6,0 1-5,1 0-5,-2 2-3,0 2-4,-1 2-4,-1-1-3,2-3-5,0-5-2,2-4-5,1-3-2,2-5-4,2-3-2,1-4-4,3-5 0,0-2 3,1-6 1,1-2 2,0-3 3,-3 0 5,-1 0 4,-2 1 5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9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86475 53384 596,'-7'-37'35,"4"21"7,2 20 6,4 21 8,0 11-2,0 1-8,-2 0-9,0 2-9,-2 0-6,0-2-5,-2 0-6,0-1-3,-2-1-10,0 2-11,-1 1-12,-1 0-11,-2-1-8,0-3-2,-2-5-1,1-3-3,-1-5 2,2-3 5,2-5 5,2-3 6,1-3 4,-2 0 5,0-2 4,-1 0 3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2:59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84461 55278 622,'-50'-1'-1,"10"0"-1,9-2-1,11 0-1,8 1 8,10 4 18,8 4 18,10 4 18,5 2 5,2 3-11,4 2-10,3 1-11,3 2-7,1 1-4,2 1-5,2 1-4,2-1-6,1-1-4,0-3-7,2-1-4,-1-2-9,-2-3-10,-2-1-9,-2-2-11,-2-2-1,-5-2 8,-4-3 7,-3 0 8,-3-3 3,-3-1-4,-1 0-3,-2-1-3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3:00"/>
    </inkml:context>
    <inkml:brush xml:id="br0">
      <inkml:brushProperty name="width" value="0.03018" units="cm"/>
      <inkml:brushProperty name="height" value="0.03018" units="cm"/>
      <inkml:brushProperty name="color" value="#F2395B"/>
    </inkml:brush>
  </inkml:definitions>
  <inkml:trace contextRef="#ctx0" brushRef="#br0">88167 53363 728,'-1'-15'1,"0"2"2,-2 2 1,0 3 3,-2 1-2,0 2-2,-1 2-3,-1 2-2,-1 3 3,0 6 10,0 4 10,0 5 11,-1 4 1,-3 5-7,-3 3-6,-3 5-6,-1-1-7,3-2-6,1-3-6,2-3-5,3-4-3,3-3 0,2-4 1,4-4 1,3-4 0,6-1-1,4-2 0,5-2 0,2 0 1,-1 0 3,-1 2 4,-1 0 3,-2 2 1,-3 4 0,-2 2-2,-4 3-1,-4 3 1,-6 1 0,-6 3 0,-5 1 1,-4 2 1,-1-1-1,-1 1 1,-1-1 0,2-1 1,3-5 0,4-3 1,5-4 1,3-2 1,4 0 1,4-1 1,4 1 1,2 0 3,1 2 3,2 0 3,0 1 4,-1 2 1,-3 2 0,-2 1-1,-4 3-1,-2 0-2,-2 1-2,-2-1-3,-1 1-3,-2-2-3,2-3-2,1-2-3,0-4-3,3-5-10,4-8-15,4-8-16,4-7-16,1-4-4,1 4 8,0 3 8,0 3 9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3:00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89107 53387 493,'15'-16'3,"1"-2"7,0 0 7,-1-1 6,0 2 3,-1 3-4,-1 4-3,0 5-3,-2 2-1,-1 3 1,0 4 0,-2 2 0,-1 3-2,0 4-5,-2 2-7,0 3-4,-3 2-5,-3 3-3,-2 1-2,-3 3-3,-4 0-3,-2-2-4,-3 1-4,-3-2-4,-2-2-1,-1-2 1,-1-1 1,-1-2 0,0-3 5,1-1 5,1-2 6,1-2 6,2-2 3,2-1 1,4 0 0,3-2 0,6-2 7,12-2 13,10-3 12,11-4 12,5 0 4,0 1-9,0 0-7,1 2-7,-3 0-7,-2 0-5,-3 0-5,-3 0-5,-4 1-6,-3 2-7,-4 2-8,-4 2-6,-4 2-4,-3 2 1,-2 2 2,-4 2 2,-2 0 3,-3-1 4,-4-1 7,-2 0 4,-1-1 3,1-1 2,1 1 0,1 0 1,0-1 4,2-1 4,1 0 5,0-2 5,2 0 4,1 0 3,0 0 4,2 0 3,1 2 2,0 6 1,1 4 0,2 5 0,1 1-1,2-1-4,2-3-3,2-1-5,1 1 0,-1 3-1,1 4 2,0 5 0,-1 1 0,0 0-2,-2 1-1,0-1-1,-2-1-2,-1-3 0,0-4 0,-2-1-2,0-4-1,0-1-3,0-3-2,0-1-4,-1-2 0,-4-2-1,-2-2-1,-3-2 1,-4-2-7,-2 1-9,-3 0-11,-3 0-11,-3 0-3,-2 0 5,-4 0 4,-3 0 4,2-1 4,5 0 5,7-2 2,5 0 5,4-2-6,1 0-15,0-2-14,2 0-15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3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91750 56254 999,'6'-13'-6,"-3"7"-12,-3 5-12,-2 6-12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3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74019 14746 999,'-102'38'-82,"32"-20"20,31-17 20,31-19 20,15-8 12,-1 4 2,0 2 2,-2 3 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24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88120 2628 485,'-12'-7'49,"10"0"-3,8 2-5,10 1-4,6 0-4,8 0-6,7 0-5,7 0-5,4-1-4,3 0-5,4-1-2,2-1-5,-2 0-3,-7 2-3,-6 2-3,-7 2-3,-6 1-1,-3 2 0,-5 0 3,-3 2 0,-4 0 1,-3 2 1,-3 0 1,-2 1 1,-3 1 5,-1 2 8,0 0 8,-1 1 8,-3 3 4,-2 1-1,-4 5-1,-2 2-1,-4 3-2,-3 5-1,-5 3-3,-3 4-1,-3 1-2,-1-2-1,-1-2-3,0-1-2,-1-4-1,1-2-4,1-3-1,1-3-2,2-3-3,3-3-3,3-2-1,3-4-3,2-4-8,3-4-12,1-6-13,2-4-12,5-12-7,8-18 0,8-20 2,8-17-1,1-3 6,-1 15 7,-5 14 9,-1 16 8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07"/>
    </inkml:context>
    <inkml:brush xml:id="br0">
      <inkml:brushProperty name="width" value="0.02619" units="cm"/>
      <inkml:brushProperty name="height" value="0.02619" units="cm"/>
    </inkml:brush>
  </inkml:definitions>
  <inkml:trace contextRef="#ctx0" brushRef="#br0">67558 18650 839,'-50'7'49,"12"-1"-6,10-1-6,11 0-5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10"/>
    </inkml:context>
    <inkml:brush xml:id="br0">
      <inkml:brushProperty name="width" value="0.03845" units="cm"/>
      <inkml:brushProperty name="height" value="0.03845" units="cm"/>
    </inkml:brush>
  </inkml:definitions>
  <inkml:trace contextRef="#ctx0" brushRef="#br0">18500 19100 572,'1'21'104,"4"-3"-23,2-5-23,3-3-23,3-2-12,0 0-2,1 0 0,1-1-2,0 2-2,-1 0-2,-1 1-2,-1 1-3,-1 1-3,0 0-4,-2-1-3,-1 1-3,-1 0-11,0 1-21,-2 1-19,0 2-20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10"/>
    </inkml:context>
    <inkml:brush xml:id="br0">
      <inkml:brushProperty name="width" value="0.03259" units="cm"/>
      <inkml:brushProperty name="height" value="0.03259" units="cm"/>
    </inkml:brush>
  </inkml:definitions>
  <inkml:trace contextRef="#ctx0" brushRef="#br0">16790 21000 675,'-28'7'-31,"7"-1"15,7 0 12,6-2 14,6 2 13,2 2 15,4 3 14,2 3 14,2 1 0,2-1-15,0-1-15,1 0-14,1-2-12,0-1-8,-1-1-9,1 0-9,-1-1-3,1-1 1,0 1 1,0 0 1,-1-1-5,1-1-11,-1 0-10,1-2-12,-1 0 0,-2 0 10,-3 0 9,-1 0 10,0-1 6,0 0 3,1-2 2,2 0 3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10"/>
    </inkml:context>
    <inkml:brush xml:id="br0">
      <inkml:brushProperty name="width" value="0.03154" units="cm"/>
      <inkml:brushProperty name="height" value="0.03154" units="cm"/>
    </inkml:brush>
  </inkml:definitions>
  <inkml:trace contextRef="#ctx0" brushRef="#br0">20100 21450 697,'15'8'-17,"-1"1"7,-1 2 7,-1 0 8,0 1 8,0 1 10,-1 1 10,1 1 11,-1 0 6,-1-1 2,-1-1 3,0 0 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15"/>
    </inkml:context>
    <inkml:brush xml:id="br0">
      <inkml:brushProperty name="width" value="0.04262" units="cm"/>
      <inkml:brushProperty name="height" value="0.04262" units="cm"/>
    </inkml:brush>
  </inkml:definitions>
  <inkml:trace contextRef="#ctx0" brushRef="#br0">24291 19102 516,'-35'21'4,"9"-5"8,9-4 8,9-6 8,6-3 3,4 0-1,3-2-2,5 0-1,3-3-3,2-4-4,1-4-5,3-3-5,1-3-2,1-2 0,1 0-1,1-1 0,0 1-2,-1 1-3,-1 2-4,-1 3-2,-2 1-2,-3 2-1,-2 2 0,-4 3 0,-1 1 1,0 3 4,-1 4 3,1 2 3,-1 4 2,-4 4 0,-3 3-1,-2 5 1,-4 4 3,-2 5 5,-3 4 5,-3 6 5,-1 0 2,1-2-4,0-3-3,2-3-3,-1-2-3,-1 2-1,-3 1-1,-1 1-1,-3 0-2,0 0-3,-1 0-3,0 0-2,-1-2-3,2-3-3,3-5-3,1-3-4,2-6-5,1-7-7,1-6-7,0-8-7,3-5-3,3-5 2,2-5 2,4-5 3,2-4 1,4-3 1,2-3 1,3-2 1,1 1 3,0 5 8,-2 7 7,0 5 8,-2 5 4,-1 1 1,-1 2 2,0 2 1,-1 3 4,2 2 6,0 4 5,2 3 7,0 2 5,1 3 4,1 3 6,2 4 3,-1 1 1,1 3-4,0 1-4,0 3-4,0 0-5,1-1-2,1-1-4,1-1-4,1-2-6,2-1-11,0-2-10,1-2-12,0-2-6,-1 1-6,-1 0-4,-1 0-5,-1-2-3,-3-3-1,-1-3-1,-2-2 0,-2-3 3,0 0 6,-2-2 6,0 0 6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15"/>
    </inkml:context>
    <inkml:brush xml:id="br0">
      <inkml:brushProperty name="width" value="0.05258" units="cm"/>
      <inkml:brushProperty name="height" value="0.05258" units="cm"/>
    </inkml:brush>
  </inkml:definitions>
  <inkml:trace contextRef="#ctx0" brushRef="#br0">25750 18666 418,'1'-14'2,"4"2"6,2 4 5,3 3 4,4 0 5,4 0 3,3-1 3,5-2 2,2 0 0,2-1-6,3-2-7,1 0-5,0-1-5,0 1-4,-1-1-4,-1 0-5,-2 0-2,-3 1-3,-3-1-1,-3 0-3,-4 1 0,-3 1-2,-4 0-1,-4 2-2,-3 0 1,-1-2 0,0 0 2,-1-1-1,-4-2 3,-2 0 1,-5-1 3,-4-1 1,-1-2 4,1-1 1,1-3 3,1-1 3,0-2 2,0 1 3,0-1 2,1 1 2,0 0 2,2 3 1,2 1 2,2 3 2,1 1 5,0 2 10,0 2 9,1 3 10,-1 3 2,2 8-5,0 6-3,2 7-6,0 5-4,0 3-4,0 3-5,0 3-4,0 3-4,0 4-3,0 4-3,0 5-2,0 2-2,0 3-3,0 4-2,0 2-2,0 1-1,2-1-1,0 0-1,2-2 0,-1 0-4,1 1-6,0 2-6,0 0-6,0-3-4,0-6 0,0-8-1,0-6-2,-1-6 1,-2-5 3,-2-5 2,-2-5 2,-2-3 2,-2-2 1,-2-3 0,-1-1 2,-3-2 0,-2-4 1,-2-2 0,-1-3 1,-3-3 0,-1-2 2,-3-2 0,-1-1 2,0-2 3,3 0 8,3 1 8,3-1 6,3 1 4,2 1 1,4 0 0,3 2 0,2 0 1,2-1 2,2-2 0,2 0 2,5-2-2,7-3-5,9-3-4,7-3-6,5-2-5,0-1-6,2 0-6,1-2-7,-3 1-3,-4 5-3,-5 3-1,-5 5-2,-3 2-4,-3 1-3,-1 0-5,-2 2-5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1"/>
    </inkml:context>
    <inkml:brush xml:id="br0">
      <inkml:brushProperty name="width" value="0.0447" units="cm"/>
      <inkml:brushProperty name="height" value="0.0447" units="cm"/>
    </inkml:brush>
  </inkml:definitions>
  <inkml:trace contextRef="#ctx0" brushRef="#br0">29447 18316 492,'-9'-7'9,"12"2"17,13 2 18,13 2 18,5 1 1,-2 0-15,-1 0-15,-3 0-15,1 0-11,4 0-5,4 0-5,5 0-5,-2 1-4,-6 2-2,-6 2-1,-5 2-3,-6 1 0,-5 1 1,-5 2 2,-4 0 1,-7 1-4,-8 3-10,-8 2-10,-7 1-9,-4 1 0,0-3 9,-1-1 11,1-2 9,0-3 7,2-2 3,0-4 1,1-3 4,2 0 1,3 0 0,3 2 1,3 0 0,2 0 6,1 0 10,1-1 11,0-2 11,2 2 8,3 6 4,1 4 4,2 5 6,2 4-2,0 1-8,2 3-7,0 1-7,2 1-7,0 1-3,2-1-5,0 1-4,0 3-3,0 10 0,-2 9-1,0 8-2,-2 4-1,0-1-4,-2-1-3,0-1-3,-2 1-5,0 0-5,-1 1-7,-1 1-5,0-2-3,2-5 2,2-4 1,2-6 1,1-5-2,0-7-5,0-7-7,0-7-4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1"/>
    </inkml:context>
    <inkml:brush xml:id="br0">
      <inkml:brushProperty name="width" value="0.04011" units="cm"/>
      <inkml:brushProperty name="height" value="0.04011" units="cm"/>
    </inkml:brush>
  </inkml:definitions>
  <inkml:trace contextRef="#ctx0" brushRef="#br0">29616 20080 548,'0'-16'0,"2"2"-2,0 1 0,1 1-2,2-1 1,2-2 0,2-1 1,2-3 1,2 0 5,3 1 10,3 1 10,3 1 11,3 1 3,1 2 0,2 3-1,3 1-1,-1 2-2,0 0-3,-1 2-4,-1 1-4,-2 2-2,-3 5-4,-3 6-2,-3 4-4,-3 4-1,-3 1 0,-2 3-2,-4 1 1,-5 4-2,-8 3 0,-7 4-2,-9 4 1,-4 2-5,-3 0-4,-1 1-6,-2-1-6,-1-2-4,2-4-3,0-4-3,1-3-4,2-6 0,3-5 0,3-6 0,3-6 1,3-6 0,3-4-1,3-6-1,3-3 0,2-5-1,2-2 1,2-1 2,2-2-1,2 0 5,2 3 7,2 3 6,2 3 7,1 2 2,1 2-3,1 3-2,2 1-2,0 2 8,3 2 20,2 2 20,1 2 20,2 2 6,-1 2-5,1 2-7,0 2-7,0 1-7,1 1-10,0 2-9,3 0-9,-2 1-7,0-1-3,-1 1-2,0 0-4,-2-1-6,1-1-8,-1 0-8,1-2-8,-2-1-7,-3-2-5,-3-3-5,-2 0-6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2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31567 17645 489,'8'-33'71,"-1"9"-14,1 12-12,0 11-12,-1 7-9,0 6-2,-2 4-3,0 5-2,-4 4-7,-2 5-12,-5 3-11,-4 4-12,-4 2-6,-2-2-3,-3 0-2,-3-1-2,-1-3 0,1-2 5,1-3 4,1-3 4,2-3 6,1-1 7,2-2 7,3-2 7,1-3 3,2-1-4,2-3-3,2 0-3,4-4 6,4-1 15,5-2 16,6-2 14,4-3 4,5-6-6,5-4-7,5-5-6,2-3-8,0-1-9,0-1-9,1-1-9,-2 1-4,-2 3 0,-2 3 0,-1 2 0,-4 4 1,-3 3 3,-5 2 2,-3 4 3,-4 2 3,-4 4 4,-4 2 4,-4 3 5,-4 4 3,-4 4 3,-4 3 3,-3 5 3,-4 3 0,-3 4-2,-3 4-3,-3 5-3,-2 2-3,-1 6-3,-1 2-2,0 5-4,-2 1-4,-1-1-5,0 0-5,-2-2-5,-1 2-5,0 4-3,-2 3-4,0 5-3,1-2-2,5-5-1,5-6 0,6-6 1,3-8-2,6-8-2,5-9-1,5-9-1,2-7-3,2-6-2,0-6-4,2-6-3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2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32100 20108 495,'7'-9'5,"-1"-3"11,0-4 11,-2-1 10,1 0 7,0 6 0,1 6 3,2 6 0,0 5 0,0 2-5,-1 3-4,1 3-5,0 3-5,2 1-6,0 3-7,1 2-7,0-2-5,0-2-1,-2-3-4,0-2-1,-2-3-5,1-1-7,0-1-7,0 0-8,0-2-6,1-1-5,2 0-6,0-2-5,0-1-1,-1-2 6,0-2 5,-2-2 6,0-1 4,0 1 6,0-1 4,0 0 4,-1 0 5,-1 0 4,-1 0 3,0 0 5,-1 1 8,0 2 15,0 2 13,0 2 14,-1 2 4,-1 2-4,0 1-5,-2 3-5,4 0-9,6-2-13,7-2-14,7-2-13,4-5-10,3-6-9,1-7-8,3-7-8,0-3-2,0 2 6,0 3 6,1 1 5,-4 3 6,-6 1 6,-5 2 8,-7 3 7,-6 2 13,-8 6 20,-8 4 22,-7 5 20,-6 4 4,-1 0-12,-3 1-12,-1 1-11,-2 1-9,1 1-4,-1 1-5,1 1-4,-1 2-5,-3 1-2,-1 3-4,-2 1-3,-1 1-3,1-1 0,1-1-1,2-1-1,1-2-2,3-1-1,3-3-3,3-1-1,10-4-2,16-5 0,17-4-2,17-6 0,10-2-2,4-2-1,3 0-2,5-1-1,0-1-3,-1 2-3,-2 1-3,-2 1-3,-3-1-2,-4 2-1,-4-1 0,-4 0-1,-5 0-1,-8 0-1,-6 0-2,-6 0-2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9:18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17605 33231 463,'8'-13'118,"1"3"-22,1 4-22,2 4-23,0 2-13,1 0-6,1 0-5,1 0-5,1 2-4,2 6-4,0 4-5,1 5-3,-2 3-1,-3 3 1,-4 1 1,-4 3 2,-4 1-4,-2 2-13,-4 2-11,-2 3-11,-3 0-5,-2 0 2,-2 0 1,-1 1 2,-2-3 3,-1-2 4,-2-3 4,1-3 5,-1-3 3,2-1 2,3-3 2,1-1 3,2-2 2,1-1 5,0-1 4,2 0 4,3-3 5,6-1 7,6-2 7,6-2 7,3-3-4,3-4-14,1-4-13,3-4-14,0-4-12,1-3-12,-1-5-11,1-3-12,-1-3-3,2-3 6,1-1 5,1-2 5,-2 2 5,-5 5 6,-5 7 4,-4 5 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24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88585 1191 518,'7'-23'1,"1"3"1,0 1 2,0 3 2,0 0 3,-1 2 3,1 1 5,0 1 3,-1 4 6,-2 8 7,-3 8 8,0 7 8,-5 8 1,-4 5-4,-6 6-4,-3 7-5,-7 2-5,-3 3-7,-6 2-8,-5 2-7,-2 2-8,-2 2-4,-1 1-7,0 3-6,1-2-4,2-6-2,3-6-2,4-6-2,2-5-5,5-6-6,4-3-7,3-6-7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3"/>
    </inkml:context>
    <inkml:brush xml:id="br0">
      <inkml:brushProperty name="width" value="0.05254" units="cm"/>
      <inkml:brushProperty name="height" value="0.05254" units="cm"/>
    </inkml:brush>
  </inkml:definitions>
  <inkml:trace contextRef="#ctx0" brushRef="#br0">35800 18544 418,'1'-21'5,"2"5"9,2 4 10,2 6 9,3 1 5,7 0-1,5-1 1,7-1-2,2 0-2,0 2-8,0 2-6,0 2-6,-1 1-7,-3 2-4,-3 0-4,-3 2-5,-5 1-6,-7 5-5,-6 4-6,-8 4-5,-4 0 2,-3-1 10,-4-2 9,-1-3 11,-1 0 6,2 0 4,4-1 4,3 1 3,2 0 4,0 0 2,2-1 2,1 1 3,0 1 0,2 1-3,0 3-3,2 2-2,0 1-2,2 3-3,0 1-2,2 3-3,-1 0-3,1 0-3,0 1-3,0-1-3,-1 1-5,0 1-4,-2 1-5,0 1-4,-1-2-7,0-2-8,0-3-8,0-3-9,-1-2-5,0-1-1,-2-1-2,0 0-1,-2-3 3,-2-1 5,-1-2 6,-3-2 6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3"/>
    </inkml:context>
    <inkml:brush xml:id="br0">
      <inkml:brushProperty name="width" value="0.04187" units="cm"/>
      <inkml:brushProperty name="height" value="0.04187" units="cm"/>
    </inkml:brush>
  </inkml:definitions>
  <inkml:trace contextRef="#ctx0" brushRef="#br0">35714 21096 525,'-29'-2'27,"19"0"21,20-3 21,19-2 20,12 0 0,4 1-22,4 1-20,4 1-22,1 0-14,-1 2-8,0 0-9,-2 2-7,-2 0-8,-4 0-7,-4 0-8,-3 0-6,-6 0-7,-6 0-8,-5 0-5,-6 0-8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4"/>
    </inkml:context>
    <inkml:brush xml:id="br0">
      <inkml:brushProperty name="width" value="0.05358" units="cm"/>
      <inkml:brushProperty name="height" value="0.05358" units="cm"/>
    </inkml:brush>
  </inkml:definitions>
  <inkml:trace contextRef="#ctx0" brushRef="#br0">43651 18060 410,'-1'-22'3,"-4"5"7,-2 3 6,-3 4 7,-2 3 1,2 0 0,1 2-3,1 1-1,-2 3-1,-2 7 1,-3 7 2,-3 8 0,-3 3 0,0 4-1,-1 3-3,0 3-1,-3 3-2,0 6 0,-1 4-1,0 6-1,-1 1 0,1-1-1,1-1 1,1 0-2,2-3 1,3-4-2,3-4 0,2-4-1,4-5-1,3-4-2,2-5-2,4-5-2,5-4-4,10-4-3,7-4-4,10-4-4,6-7-1,5-8 0,3-9 1,4-9 2,2-5 0,1 0 0,2-2 1,0 0 0,-1 0 1,-2 1 2,-4 3 3,-2 2 2,-4 1 1,-4 1 1,-4 2 0,-3 0 1,-5 1 0,-5 1-1,-5 1-1,-5 1-1,-3 1-1,-2 1 0,-2 1 1,-2 1-2,-3 1 1,-4-1 0,-4 0 1,-3 1-1,-4 1 0,-2 3 0,-1 2 0,-3 4-1,0 2 2,-1 1 2,1 0 2,-1 2 2,0 2 3,-3 4 1,-1 4 3,-2 4 3,-1 2 1,1 3 0,1 1 1,1 3 2,2 1-1,3 3 0,3 1 1,3 3-1,3-1-1,5 0 0,3-1-2,4-1 0,3 0-2,2 1 0,2 1-2,2 1-2,3 0 0,7-1-2,5-1-1,7-1-2,3-1-1,2-2-2,3 0-1,1 0-3,0-3-2,0 1-3,-1-2-3,-1-1-3,-1 0-3,0-1-4,0 1-5,1 0-3,-3-2-4,-2-1-3,-3-3-5,-3 0-4,-4-3-2,-3-1-4,-4-1-2,-4 0-3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6"/>
    </inkml:context>
    <inkml:brush xml:id="br0">
      <inkml:brushProperty name="width" value="0.04398" units="cm"/>
      <inkml:brushProperty name="height" value="0.04398" units="cm"/>
    </inkml:brush>
  </inkml:definitions>
  <inkml:trace contextRef="#ctx0" brushRef="#br0">48433 17945 500,'-12'-13'73,"7"4"-9,6 6-8,8 5-8,4 2-8,3 1-5,3 2-5,3 0-6,3 1-3,5 0-2,3-1-1,4 1-1,3 0-1,0 2-4,2 0-2,1 1-2,-2 1-3,-4 0-2,-4-1-2,-3 1-3,-5-1-2,-2 0-3,-3-2-2,-2-1-2,-4 1-2,-3 2 0,-3 2 0,-2 1 1,-5 2 0,-6 0 2,-6-1 2,-6 1 1,-3 0 2,-3 1 2,-1 1 1,-2 1 3,-5 2 1,-5 5 2,-6 3 2,-6 5 2,-2 0-1,2-2-3,2-2-3,2-1-5,3-3-3,4-2-4,3-1-5,5-3-5,7-3-9,9-6-16,10-6-15,10-6-15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6"/>
    </inkml:context>
    <inkml:brush xml:id="br0">
      <inkml:brushProperty name="width" value="0.05411" units="cm"/>
      <inkml:brushProperty name="height" value="0.05411" units="cm"/>
    </inkml:brush>
  </inkml:definitions>
  <inkml:trace contextRef="#ctx0" brushRef="#br0">51559 17367 406,'-7'-32'44,"2"12"3,2 12 3,2 14 3,1 7-1,2 5-4,1 3-4,0 5-5,-1 2-4,-2 2-4,-4 3-3,-2 1-5,-2 3-3,1 2-1,-1 4-1,0 2-3,0 5-2,1 4-4,-1 5-4,0 5-5,1 2-4,0-1-7,2-1-7,1-1-6,0-3-6,2-8-4,0-7-7,2-6-4,0-6-1,2-6 2,0-3 4,2-6 2,0-4 2,1-3 0,2-3 0,0-2 0,0-3 3,-1-2 3,0-2 4,-2-2 3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7"/>
    </inkml:context>
    <inkml:brush xml:id="br0">
      <inkml:brushProperty name="width" value="0.04841" units="cm"/>
      <inkml:brushProperty name="height" value="0.04841" units="cm"/>
    </inkml:brush>
  </inkml:definitions>
  <inkml:trace contextRef="#ctx0" brushRef="#br0">51963 18166 454,'6'-49'8,"-1"12"17,-2 12 16,-2 11 16,-4 10 6,-5 8-3,-7 8-5,-6 7-3,-4 6-8,-4 1-8,-5 3-10,-3 1-8,-2 1-7,2 1-4,0-1-4,1 0-4,3-1-3,2-3-1,3-3 0,3-3-2,3-3 1,5-1 2,3-2 1,4-3 3,4 0 0,2 0 1,4 0 1,3-1 0,4 0 2,7 0 1,7-2 3,7 0 1,4-2 1,2-1-1,3-1 0,1 0-2,1 0-1,2 2-3,1 1-4,0 3-3,-1 2-2,-3 0-3,-5 1-2,-4 1-3,-2 1-1,-1-1 2,-1 1 0,-1 0 2,-3-2-3,-3-1-3,-4-2-6,-4-2-4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7"/>
    </inkml:context>
    <inkml:brush xml:id="br0">
      <inkml:brushProperty name="width" value="0.03354" units="cm"/>
      <inkml:brushProperty name="height" value="0.03354" units="cm"/>
    </inkml:brush>
  </inkml:definitions>
  <inkml:trace contextRef="#ctx0" brushRef="#br0">54993 19624 655,'-8'-15'10,"2"2"18,1 3 19,1 1 19,2 3 3,4 2-14,4 4-14,3 2-13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8"/>
    </inkml:context>
    <inkml:brush xml:id="br0">
      <inkml:brushProperty name="width" value="0.05138" units="cm"/>
      <inkml:brushProperty name="height" value="0.05138" units="cm"/>
    </inkml:brush>
  </inkml:definitions>
  <inkml:trace contextRef="#ctx0" brushRef="#br0">61366 16768 428,'-40'15'64,"12"-2"-10,12-3-11,14-1-10,10-2-6,8 0-3,7-2-2,8 0-2,6-2-3,5-1-3,2 0-4,6-1-2,0-2-4,-1-1-3,0 0-4,-2-1-2,-3-1-3,-7 2-2,-8 0-1,-5 2-2,-8 2 1,-3 6 5,-6 4 5,-4 5 5,-6 2 3,-4 1 2,-6 0 3,-3-1 2,-4 1 1,2-1 0,1 1 2,1-1 0,-1 3 2,-3 3 2,-3 5 2,-3 3 2,0 1-1,3-2-3,3-1-4,3-3-3,1-1-2,-2 1-1,0-1-2,-1 1-1,0-3-2,1-3-2,1-5-3,1-3-1,1-6-6,0-6-8,2-8-8,1-6-7,3-8-7,6-11-2,6-9-3,6-10-3,4-6 1,3-1 3,3-3 3,4-1 4,0-2 0,2 0 0,1 1-2,1-1-2,0 3 4,-3 3 8,-1 4 9,-3 4 9,-1 5 3,-3 8 0,-1 6-1,-2 7 0,-3 7 10,-3 7 20,-2 6 21,-4 8 20,-3 7 7,-6 9-8,-4 9-7,-5 8-8,-3 6-6,-3 0-7,-1 2-7,-3 0-6,-2 2-5,-4 0-6,-5 2-4,-3 0-6,-3 1-3,0 0-3,-1-1-2,-2 1-4,2-2-4,6-4-6,4-4-8,5-3-7,5-6-4,5-6-3,5-5-3,5-7-2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28"/>
    </inkml:context>
    <inkml:brush xml:id="br0">
      <inkml:brushProperty name="width" value="0.05196" units="cm"/>
      <inkml:brushProperty name="height" value="0.05196" units="cm"/>
    </inkml:brush>
  </inkml:definitions>
  <inkml:trace contextRef="#ctx0" brushRef="#br0">63850 18097 423,'21'-21'3,"-3"7"8,-4 5 6,-4 6 7,-3 4 8,-1 4 7,-1 2 8,0 3 7,-1 3-1,0 2-8,0 1-9,0 3-9,-2 1-6,-2 1-5,-4 1-3,-2 1-4,-2 0-5,0 1-2,0-1-5,1 1-3,3-7-9,8-11-16,7-12-14,9-11-16,4-7-2,3 1 12,1-1 13,2 1 11,0 1 10,-1 3 10,-3 3 10,-1 3 8,-3 2 7,-1 4 4,-3 2 3,-1 4 3,-3 2 3,-2 4-1,-4 2 0,-3 4 0,-3 2-2,-2 5-1,-3 3-1,-4 5-2,-3 2-2,-3 2-3,-5 2-1,-3 3-2,-2-1-2,3-2-1,1-2-1,3-1-2,1-4 0,2-3-2,2-5-1,3-3-2,4-6-7,10-6-14,8-8-15,9-6-15,4-4-4,1-1 5,-1-1 5,0-1 6,-1 1 3,-5 5 0,-3 3 1,-4 4 0,-3 1-2,-1-2-4,-1-2-4,0-1-5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0"/>
    </inkml:context>
    <inkml:brush xml:id="br0">
      <inkml:brushProperty name="width" value="0.04447" units="cm"/>
      <inkml:brushProperty name="height" value="0.04447" units="cm"/>
    </inkml:brush>
  </inkml:definitions>
  <inkml:trace contextRef="#ctx0" brushRef="#br0">67335 16255 494,'1'-13'60,"1"6"-7,4 6-8,0 6-7,3 3-5,0 0-3,1-1-3,2 1-3,1 0-4,3 0-2,3 0-4,3 0-2,0-1-4,-3 1-4,-3 0-4,-2 0-3,-4 0-2,-3 1-1,-3 2-1,-2 0 0,-4 2-2,-4 5-1,-4 4-2,-3 3-1,-5 3 2,-6 3 3,-4 1 5,-4 2 3,-4 1 3,-1-1 0,0-1 1,-2-2 0,1-1 1,3-3-1,4-3 0,2-3 0,3-3 0,5-3 0,3-2 0,5-4-1,6-3-3,11-4-7,12-4-8,10-4-7,5-3-3,2-2 1,1-2 3,1-1 0,-3 0 4,-4 5 3,-4 3 3,-6 4 4,-4 3 4,-3 1 3,-3 3 5,-2 2 4,-4 3 2,-2 4 3,-4 3 1,-2 5 2,-2 0 2,-2-1 1,0-3 2,-1-1 0,-2-1 0,0 1-2,-1 2-3,-1 0-3,3-3-4,6-5-9,8-6-7,6-6-8,5-5-5,3-2-3,3-3-3,4-3-2,0-2 0,-1 2 2,-1 1 3,-1 1 2,-2 2 5,-1 4 8,-2 4 8,-2 4 7,-3 4 7,-3 2 5,-3 3 5,-2 4 5,-3 1 2,-2 3-3,-2 1-2,-2 3-2,-1 0-4,-1-1-3,-2-2-5,0 1-2,0-3-3,2-1 1,3-2-1,1-3 1,3-5-10,6-12-20,4-10-22,5-11-19,5-7-8,4-6 9,3-5 7,4-4 8,3-4 5,-1 0 4,0-1 3,1-1 3,-2-1 5,-2 2 5,-1 1 7,-3 0 5,-1 3 5,-1 5 6,-1 2 5,0 5 4,-3 5 6,-1 5 3,-3 7 5,-1 5 3,-2 5 7,0 3 6,-2 2 7,-1 4 7,-1 3-1,-2 6-9,-2 4-8,-2 5-8,-3 3-7,-4 3-3,-4 1-3,-3 3-4,-3 1-3,0 1-1,1 0-2,-1 2-2,1-2-2,2-5-1,3-5-1,1-5-1,4-3-7,6-2-9,6-2-12,6-2-9,5-3-4,7-4 5,5-4 4,6-4 4,3-2 5,-1-2 2,-2 0 3,0-1 3,-2 0 1,-1 1 1,-3 1 0,-1 1 1,-5-1 0,-4 0 1,-4-1 0,-6-1 0,-3-2 2,-1-4 2,0-2 4,-1-2 2,-2-1 1,-1 3-1,0 3-1,-2 3-1,0 2 5,0 2 11,0 2 12,0 3 12,1 2 7,2 4 5,2 4 6,2 4 4,0 3-3,-2 5-9,-3 4-9,0 3-9,-2 3-8,0 1-2,0 1-5,0 1-3,-2 0-3,0 1-5,-3-1-3,-2 1-3,0-3-6,0-2-4,2-3-4,1-2-6,-1-8-9,-1-9-11,0-10-13,-1-9-13,-1-4-1,2 3 9,1 3 9,1 3 8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24"/>
    </inkml:context>
    <inkml:brush xml:id="br0">
      <inkml:brushProperty name="width" value="0.03196" units="cm"/>
      <inkml:brushProperty name="height" value="0.03196" units="cm"/>
      <inkml:brushProperty name="color" value="#F2395B"/>
    </inkml:brush>
  </inkml:definitions>
  <inkml:trace contextRef="#ctx0" brushRef="#br0">89200 2400 688,'14'1'0,"-1"4"0,-2 2 0,-2 3 0,-1 3 8,1 2 16,2 1 15,0 3 17,1 1 2,1 1-12,1 1-10,2 1-12,-1 0-9,-1 0-10,-1 1-7,-1-1-10,-2-2-13,-2-3-17,-4-4-18,-2-4-18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1"/>
    </inkml:context>
    <inkml:brush xml:id="br0">
      <inkml:brushProperty name="width" value="0.04773" units="cm"/>
      <inkml:brushProperty name="height" value="0.04773" units="cm"/>
    </inkml:brush>
  </inkml:definitions>
  <inkml:trace contextRef="#ctx0" brushRef="#br0">69390 15708 460,'-14'-35'5,"3"9"9,3 9 10,2 9 10,3 6 5,0 5 3,2 6 3,0 4 2,2 4-2,0 3-8,2 3-7,0 3-9,0 2-4,0 3-1,-1 1-1,-2 2-2,-1 2-6,-4 3-9,-2 1-11,-3 2-10,-3 0-3,-2 0 1,-2-1 3,-1-2 3,-3-1-4,-1-1-8,-3-3-9,-1-2-9,-1-3-1,1-3 8,1-5 8,1-3 7,2-4 5,1-2 2,2-4 2,3-3 2,0-1 3,-2-2 4,0 0 5,-1-2 3,3 0 13,7 0 21,6 0 21,8 0 20,5 0 4,5-2-15,5 0-13,5-2-15,6-1-9,7-3-4,6-4-4,8-2-4,1-1-4,-2 1-5,-4 1-4,-2 0-6,-6 2-6,-6 3-11,-7 1-8,-7 2-10,-7 2-6,-6 0-2,-8 2-2,-6 0-2,-7 1 3,-5 0 9,-7 0 9,-5 0 9,-2 0 6,1 0 4,3 0 2,2 0 5,1 0 3,1-2 6,1 0 5,1-2 5,2 1 5,5 1 1,3 0 3,4 2 3,4 1 5,2 1 9,4 3 8,2 2 8,3 2 0,0 2-8,1 2-8,2 1-9,-1 3-6,-1 1-2,0 3-2,-2 2-3,-1 0-3,-4 1 0,-2-1-2,-4 0-2,-4 5-4,-7 9-7,-7 8-6,-7 10-7,-2 1-3,2-5 2,1-4 2,3-5 3,2-7-5,3-6-8,3-7-9,3-7-10,4-9-7,8-14-6,7-12-7,6-12-6,3-5 4,-1 7 11,0 5 13,-2 7 12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1"/>
    </inkml:context>
    <inkml:brush xml:id="br0">
      <inkml:brushProperty name="width" value="0.04673" units="cm"/>
      <inkml:brushProperty name="height" value="0.04673" units="cm"/>
    </inkml:brush>
  </inkml:definitions>
  <inkml:trace contextRef="#ctx0" brushRef="#br0">69674 18252 470,'57'-42'17,"-11"10"3,-10 9 4,-11 11 3,-7 4 3,-1 2 0,-2 1 3,-3 1 1,-1 1 0,0 3-1,-2 4-2,0 2-1,-3 4-2,-3 4-1,-2 3-2,-4 5-3,-4 3 0,-5 5-3,-7 3-2,-5 4-2,-4 1-5,1 0-8,0-2-9,-1 0-8,2-2-4,2-5-1,1-4-2,3-3 0,5-10-6,10-13-13,10-13-13,10-14-12,6-7 0,2 3 12,4 2 13,3 1 12,-2 5 9,-5 5 2,-7 7 3,-5 5 4,-1 1 3,4-2 4,3-3 3,5-3 4,0 0 4,-3 4 4,-3 5 4,-3 3 4,-4 3 4,-4 3 5,-6 4 4,-4 2 6,-4 3 0,-2 3-5,-1 3-6,-3 3-4,-2 3-3,-1 1-3,-3 3-1,-1 1-1,-1 0-4,1 0-3,1-1-4,1-1-4,1-2-4,3-1-6,1-3-5,3-1-5,3-5-7,6-7-9,6-6-9,6-8-8,2-3-2,-1 1 8,-1-1 7,0 0 8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2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70865 18705 470,'17'-9'0,"3"-1"0,3-3 0,3-1 0,-1-1 4,-7 4 7,-5 3 8,-6 3 8,-6 2 8,-6 3 6,-6 4 7,-6 2 8,-3 3-2,-3 4-9,-1 2-10,-2 3-8,-1 1-7,1-1-3,1-1-3,1-1-2,1-1-3,3-1-1,1-1-1,3 0-2,1-2 0,4 1-1,3 0 0,3 0 0,2-1-1,3 1 0,4 0-1,2 0-1,4-1 1,4 1-1,3 0 1,5 0 1,3-2-2,5 1-1,3-2-3,4 0-2,2-1-1,0 1 1,0 1 2,1 2 1,-3-1 1,-2-1 0,-3-1 2,-3 0 1,-4-2 0,-3 1 1,-5 0 1,-3 0 1,-6-2-10,-8-4-18,-8-4-20,-8-4-18,-2-2-11,3 2 1,3 1-1,2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2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73995 17516 523,'-10'-7'3,"-2"2"0,-3 2 0,-3 2 0,0 2 3,5 4 10,3 2 8,4 3 9,1 3 4,-3 2 0,-4 1 0,-2 3-1,-2 1-2,-1 1-3,-1 1-2,-1 1-3,0 1-2,3 1-2,1 1-3,3 1 0,1-1-4,0 0-4,2-1-5,1-1-4,2-1-4,4-1-7,4-1-6,4-1-7,4-2-7,5-3-9,5-2-9,5-4-9,1-2 0,-1-2 8,-3-3 9,-1 0 9,-3-4 3,0 0-1,-1-3-2,0-2-1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3"/>
    </inkml:context>
    <inkml:brush xml:id="br0">
      <inkml:brushProperty name="width" value="0.04276" units="cm"/>
      <inkml:brushProperty name="height" value="0.04276" units="cm"/>
    </inkml:brush>
  </inkml:definitions>
  <inkml:trace contextRef="#ctx0" brushRef="#br0">75193 17747 514,'-8'-14'5,"0"2"9,0 4 9,0 3 9,1 1 4,-1 2-4,0 0-2,0 2-4,1 2-2,0 4-4,2 4-2,1 3-4,-1 3-1,0 0 2,-2-1 1,0 1 1,0-1 1,0-1-2,2-1-1,1 0 0,0-2-2,2 1 1,0 0-1,2 0 1,1-1-2,2 1-2,2 0-4,2 0-2,1-1-3,3 1-4,2 0-1,1 0-4,1-1 0,0 1 0,-2 0 0,-1 0 1,-2-1-1,-2 1-1,-4 0-1,-2 0-2,-5-1 0,-6 1 3,-6 0 1,-5 0 2,-5-2 2,-1-1 0,-3-2 1,-1-2 2,-1-1-5,2 0-9,0-1-8,1 1-9,3-1-4,5-4 1,4-2 0,6-3 1,3-2 0,1 0-2,0 0-1,2 0-1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3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76283 17175 510,'9'-9'0,"3"0"0,3-1 0,4-1 0,1 1 7,1 4 14,0 4 13,3 4 15,-1 3 3,2 2-6,1 2-6,1 1-6,0 3-5,-3 2-3,-1 1-4,-3 3-4,-2 2-1,-3 5 1,-2 3 0,-4 4 0,-4 3-2,-6 1-4,-6 0-3,-6 2-5,-5 0-8,-7 2-11,-5 1-11,-6 0-11,-4 1-6,-1 0-1,0 0-1,-1 0-2,2-4 0,9-10-2,8-8-1,7-8-1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6"/>
    </inkml:context>
    <inkml:brush xml:id="br0">
      <inkml:brushProperty name="width" value="0.04324" units="cm"/>
      <inkml:brushProperty name="height" value="0.04324" units="cm"/>
    </inkml:brush>
  </inkml:definitions>
  <inkml:trace contextRef="#ctx0" brushRef="#br0">80601 15250 508,'-27'0'8,"8"2"16,10 0 17,9 2 15,7-1 3,7-1-9,7 0-9,7-1-10,5-1-7,2 0-2,4 0-4,3 0-3,-3 0-8,-6 0-14,-7 0-12,-7 0-15,-5 1-9,-4 3-5,-4 4-7,-4 2-5,-6 2 2,-8 2 9,-8 0 9,-7 1 10,-4-1 7,-1-3 5,1-3 6,0-2 4,1-2 4,3 0 0,3 0 2,3 0 0,1-1 1,1 2 0,-1-2 1,1 1 0,1 1 6,2 0 12,4 1 13,3 2 13,1 1 4,2 1-2,1 3-4,0 2-2,2 1-3,0 3-3,2 2-2,1 1-4,0 3-1,0 5-2,0 3-1,0 4-2,-1 4-2,-1 2-3,0 4-4,-1 2-2,-2 3-2,0 0 1,-2 1 0,0 2-1,-1-1-1,-2-1-5,0-1-6,-1 0-4,0-4-8,1-6-13,0-6-11,2-5-13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7"/>
    </inkml:context>
    <inkml:brush xml:id="br0">
      <inkml:brushProperty name="width" value="0.04162" units="cm"/>
      <inkml:brushProperty name="height" value="0.04162" units="cm"/>
    </inkml:brush>
  </inkml:definitions>
  <inkml:trace contextRef="#ctx0" brushRef="#br0">80716 17063 528,'43'-72'14,"-4"15"2,-7 13 0,-6 14 1,-1 7 1,3 2-2,3 3 0,3 1-1,-1 4 1,-2 3 4,-3 4 4,-3 4 4,-4 4 0,-3 6-1,-4 4-2,-4 5-3,-5 4 0,-5 3-2,-4 3 0,-5 3-2,-6 2-1,-6 2-3,-5 2-1,-6 3-3,-2-2-2,3-4-2,3-4-2,4-3-2,-1-4-6,-1-1-8,-3-3-8,-1-1-9,1-4-6,3-5-4,5-4-5,3-6-5,5-4 0,3-5 5,4-5 2,4-5 5,2-3 4,2-1 3,0-1 5,2-1 3,1 1 5,1 3 8,3 3 5,2 3 8,1 3 6,0 2 8,-1 4 7,1 3 6,1 3 4,5 4 1,4 3-1,3 5 0,3 2 0,1 0-1,1 0-1,1-1 0,-1 2-5,-2 0-9,-2 1-8,-1 1-9,-2 0-10,-1-3-8,-1-1-11,-1-2-9,-2-2-5,-1-2 1,-2-3 1,-2 0 0,-2-2 1,-1 0 2,-1 0 2,0 0 2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82189 14808 498,'9'-10'3,"3"-6"4,3-4 5,4-4 4,-1-1 5,-1 6 6,-3 7 4,-1 5 5,-2 7-3,-2 8-10,-3 7-9,0 9-11,-6 4-5,-8 3 2,-8 1 2,-7 2 1,-7 1-5,-1-1-10,-4-2-10,-3 0-11,1-2-3,4-3 5,4-3 6,3-3 5,4-2 6,3-3 9,3-1 7,3-2 9,5-4 7,8-3 3,8-4 5,7-4 5,8-4-3,7-3-8,7-5-8,7-4-10,0 0-4,-2 1-1,-5 2-1,-4 3-1,-4 1 0,-5 4 2,-5 3 2,-5 2 1,-4 3 5,-4 2 7,-4 2 5,-4 2 8,-5 3 3,-4 5 1,-5 5 3,-5 5 1,-4 5-2,-1 5-5,-3 4-6,-1 6-5,-3 4-3,-4 4-1,-4 4-1,-4 3 0,-3 2-3,0-1-5,-2 0-5,0-2-5,1 0-6,2 0-6,4-1-8,2 1-6,4-3-1,6-6 2,4-6 4,5-6 3,4-7 1,4-5-4,4-8-2,5-7-3,1-6-3,2-6 0,0-6-2,2-6-1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8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82650 16886 479,'28'-49'29,"-5"10"2,-7 11 2,-5 12 1,-3 5 3,2 2 0,0 2 1,1 2 1,0 4-1,0 6-4,-2 6-3,0 6-3,-2 3-4,-1 0-4,-1 2-5,0 1-4,-1 1-2,0-1 1,0 1 0,0-1 2,2-2-12,7-5-20,6-5-22,5-4-22,3-6-8,-1-4 8,-1-5 7,-1-6 6,-2-1 7,-3 1 8,-3 1 8,-2 1 7,-5 3 12,-5 6 15,-4 6 16,-6 6 15,-1 3 7,-1 3-1,0 2-2,0 1-1,1 1-3,0-3-4,2-1-4,1-2-5,4-3-9,9-3-15,9-2-15,9-4-15,4-3-9,-1-6-2,-1-4-2,-1-5-2,-2-2 2,-2 3 9,-1 1 9,-2 3 7,-3 1 7,-3 4 4,-3 2 4,-3 4 4,-3 2 5,-4 0 5,-4 2 6,-4 0 5,-4 2 2,-3 3 0,-5 4-1,-3 2 0,-4 2-2,-1 1-1,-3 1-3,-1 1-1,-2 1-2,-2 0-3,-3-1-2,-1 1-3,0-1-1,0 1-1,1-1 0,2 1-1,1-2 2,3-3 1,3-3 2,3-3 2,8-1 0,15-2-3,12-1-3,15 0-4,8-2-3,6-1-6,5 0-7,4-1-5,4-3-3,2 0 0,2-3 0,1-2 0,1-1 1,-2 0 2,-2 1 2,-2-1 2,-6 1-2,-8 2-8,-10 2-6,-7 2-8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24"/>
    </inkml:context>
    <inkml:brush xml:id="br0">
      <inkml:brushProperty name="width" value="0.03439" units="cm"/>
      <inkml:brushProperty name="height" value="0.03439" units="cm"/>
      <inkml:brushProperty name="color" value="#F2395B"/>
    </inkml:brush>
  </inkml:definitions>
  <inkml:trace contextRef="#ctx0" brushRef="#br0">88370 1690 639,'-8'-15'3,"1"1"4,-1 1 6,0 1 4,3 2 10,6 4 13,6 4 14,6 4 14,3 4-4,4 6-21,4 4-20,1 5-21,2 3-10,-1 4 0,-1 3 2,-1 3 1,-3-3 1,-3-6 1,-5-7 2,-3-6 1,-2-5-11,0 1-25,0 0-24,0 0-24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8"/>
    </inkml:context>
    <inkml:brush xml:id="br0">
      <inkml:brushProperty name="width" value="0.02916" units="cm"/>
      <inkml:brushProperty name="height" value="0.02916" units="cm"/>
    </inkml:brush>
  </inkml:definitions>
  <inkml:trace contextRef="#ctx0" brushRef="#br0">87000 14136 754,'0'-28'1,"2"7"1,0 7 2,2 7 1,0 4 3,3 2 3,2 2 4,2 2 4,0 3 3,1 6 4,-1 3 3,1 7 4,-1 1-2,-3 2-9,-1 1-9,-2 1-8,-2 0-8,0-1-5,-2-1-5,0-1-4,-1-2-9,0-2-10,0-1-11,0-2-10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9"/>
    </inkml:context>
    <inkml:brush xml:id="br0">
      <inkml:brushProperty name="width" value="0.03185" units="cm"/>
      <inkml:brushProperty name="height" value="0.03185" units="cm"/>
    </inkml:brush>
  </inkml:definitions>
  <inkml:trace contextRef="#ctx0" brushRef="#br0">86785 14442 690,'8'-8'-2,"0"-2"-4,0 0-5,-1-1-3,-1 3 6,-4 6 20,-4 7 20,-4 8 18,-4 4 4,-3 3-13,-5 3-11,-3 3-13,-3 1-5,-1 1 2,-1-1 0,-1 0 2,-1 1-6,-1 1-12,-1 1-14,0 1-12,0-2-5,5-4 0,3-3 1,5-5 1,2-3 3,2-2 4,2-4 3,3-3 5,3-2 0,10-4-1,6-2-2,9-3-2,5-3 1,5-2 3,3-2 3,4-1 3,3-2 2,0 2 2,2 1 2,1 1 3,-1 1 2,-2 0 5,-2 2 4,-2 1 4,-3 1 3,-7 2 0,-6 2-1,-5 2 0,-6 3 1,-4 2 1,-6 3 0,-4 4 2,-5 2-1,-6 3-4,-4 3-2,-4 3-4,-5 0-3,1-1 0,-2-3-2,-1-1-1,-2 1-3,-4 3-3,-5 5-5,-3 3-2,-1 1-3,2-1 0,2-3-1,2-1 0,2-3 3,4 0 5,2-1 7,3 0 6,3-4 5,5-1 4,3-4 4,5-3 4,3-2 1,6 0-3,4-2-2,6 0-2,4-2-3,5-1-3,5 0-2,5-1-2,4-3-5,1-2-5,2-4-7,3-2-6,0-2-3,0 1-2,0-1-1,1 0-1,-3 1 0,-2 1-1,-3 0 2,-3 2 0,-3 1 1,-3 2 1,-3 2 2,-2 2 2,-4 1 2,-1-2 3,-2 0 3,-2-1 3,0-2 2,2-2 1,1-2 1,3-2 0,0-1 0,0 1 1,-2-1-1,-1 0 1,0 1 0,-2-1 0,-1 0 0,0 1 0,-2-1 0,0 2 0,-2 1 0,0 0 0,-1 1 0,0-1 0,0-2 0,0 0 0,0 2 9,0 5 20,0 4 20,0 6 19,-1 4 3,0 5-12,-2 5-11,0 5-13,-1 1-8,2-3-3,0-3-4,2-3-4,-1-1-3,0 3-6,-2 2-6,0 1-4,-1 1-2,0-1 0,0-1 0,1-1 2,-3-1-4,-2-3-6,-3-1-6,-4-2-7,0-3-6,-1-1-7,0-2-6,1-2-6,0-2 0,2 0 8,3-2 9,1 0 7,1-3 7,2-4 4,1-4 4,0-4 5,3-2 3,2-3 1,4-2 1,2-1 0,1 0 2,0 3-1,-2 3 1,0 3-1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39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86808 15571 633,'-2'-21'-55,"0"5"15,-3 4 13,-2 6 14,-1 3 7,0 2 2,1 2 1,-1 2 1,0 1 1,2 2 0,1 0 0,0 2 1,1-1 0,-2-1 0,0-1 0,-1 0 0,-1-1 0,2 2 2,1 0 2,0 1 1,2 2 4,2 2 4,2 2 6,2 1 4,0 1 2,0-1-5,-2 0-3,0-2-4,-2 1 3,0 1 9,-2 3 10,0 2 9,-1 1 2,-2 1-7,0 1-6,-1 1-8,-1 1-4,0 2-3,0 3-4,0 1-2,-1 2-2,-1 1-1,-3 0 0,-2 2 1,-2 0-7,-3 1-8,-3-1-11,-3 0-9,-2-1-4,-1-2 3,0-1 3,-2-3 3,0-3-4,-1-3-13,1-5-12,0-3-13,2-4 1,7-2 13,5-4 14,6-2 14,3-2 8,1 0 2,-1 0 4,0 0 2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0"/>
    </inkml:context>
    <inkml:brush xml:id="br0">
      <inkml:brushProperty name="width" value="0.03183" units="cm"/>
      <inkml:brushProperty name="height" value="0.03183" units="cm"/>
    </inkml:brush>
  </inkml:definitions>
  <inkml:trace contextRef="#ctx0" brushRef="#br0">84814 17309 691,'-8'-8'0,"0"0"0,1 0 0,-1 0 0,2 2 1,4 2 2,4 4 3,4 2 2,4 4 5,5 4 5,5 4 7,5 3 6,4 5 3,5 3-1,3 4-1,4 5-2,6 0-3,6-2-5,7-2-6,7-2-7,7 0-9,7-1-15,7 0-14,6 1-16,-5-4-2,-17-6 7,-18-5 8,-18-6 7,-9-3 2,-1 0-5,-1 0-5,-1 0-5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0"/>
    </inkml:context>
    <inkml:brush xml:id="br0">
      <inkml:brushProperty name="width" value="0.03304" units="cm"/>
      <inkml:brushProperty name="height" value="0.03304" units="cm"/>
    </inkml:brush>
  </inkml:definitions>
  <inkml:trace contextRef="#ctx0" brushRef="#br0">89399 14556 665,'8'-35'-3,"0"9"-8,-1 9-6,1 9-8,0 5 4,-2 3 16,-1 4 16,0 2 15,-3 5 6,-4 7-1,-4 7-3,-4 7-2,-4 4 0,-5 1-1,-5 0 0,-5 2 0,-3 0-1,-1-2-1,-1 0-2,0-1-2,-2-1-7,-1 0-13,0 0-14,-2 1-14,3-3-7,6-4-2,5-4-1,7-3-1,3-4 0,4-5 3,3-3 3,3-4 2,3-5 4,5-6 7,6-6 6,4-5 5,3-3 5,-1 0 1,1 2 0,0 1 3,-1 2 0,-1 3 0,-1 3 0,-1 2 1,-1 3-1,0 2 1,-2 2 0,0 2 0,-2 3 8,-1 6 17,-1 4 17,0 5 16,-2 3 6,0 1-5,-2 1-5,0 1-5,-2 1-7,0 0-7,-2 2-9,0 1-7,-2-1-8,0-3-8,-1-4-7,-1-1-8,-1-3-10,0-1-12,0-1-12,0-1-12,0-4-2,1-6 5,-1-8 7,0-6 7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0"/>
    </inkml:context>
    <inkml:brush xml:id="br0">
      <inkml:brushProperty name="width" value="0.04089" units="cm"/>
      <inkml:brushProperty name="height" value="0.04089" units="cm"/>
    </inkml:brush>
  </inkml:definitions>
  <inkml:trace contextRef="#ctx0" brushRef="#br0">89800 15738 538,'24'-23'-25,"1"3"3,1 1 2,1 2 3,1 2 3,4 1 3,3 1 3,2 1 4,2 0 1,1 2 1,-1 1 0,0 1 1,-3 1 1,-4 2-1,-5 2 1,-5 2 0,-6 3 8,-7 6 18,-6 4 17,-8 5 18,-2 3 3,2 1-8,3 1-9,1 1-9,1 2-6,0 3-1,0 3-2,0 2-2,-1 3-2,0 1-3,-2 0-2,0 2-2,-1 0-3,2 0-3,0 0-3,2 0-3,-1-1-3,0-1-7,-2-3-5,0-2-5,-1-2-7,-2-3-5,0-3-6,-1-3-6,-1-4-5,0-3-5,0-4-5,1-4-5,-1-3 3,0-1 8,0 0 10,0-1 9,0-2 7,1-1 4,-1 0 4,0-1 4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1"/>
    </inkml:context>
    <inkml:brush xml:id="br0">
      <inkml:brushProperty name="width" value="0.0254" units="cm"/>
      <inkml:brushProperty name="height" value="0.0254" units="cm"/>
    </inkml:brush>
  </inkml:definitions>
  <inkml:trace contextRef="#ctx0" brushRef="#br0">89826 16594 866,'8'-28'0,"0"7"0,0 7 0,-1 6 0,3 4-3,6 1-5,4-1-5,5 0-5,1 0-2,-2 2 4,-1 0 4,-2 2 2,-2 2 4,1 6 3,-1 4 2,1 5 4,-3 4 4,-5 3 5,-5 2 7,-4 4 6,-7 0 2,-6-1-2,-7-3-3,-7-1-1,-4-3-3,-3-2-1,-1-1-2,-2-2-1,0-4-3,1-3-5,3-4-4,2-4-5,3-4-8,7-4-11,5-4-12,7-3-11,4-6-3,5-6 6,6-5 7,4-6 7,3-1 5,-1 2 5,1 3 6,-1 4 4,0 2 3,0 3 2,-2 3 0,-1 3 2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2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92987 15425 536,'-6'-9'15,"6"0"8,4-1 7,6-1 6,1 0 2,-1 4-7,-1 3-6,0 2-7,4 1 1,13-4 5,11-2 7,12-3 5,5-1 1,-2 2-5,-2 2-5,-2 3-6,-4 0-6,-4 2-10,-5 0-7,-5 2-10,-5 1-9,-3 2-8,-5 2-8,-3 2-9,-6 1-5,-6 3 2,-8 2 0,-6 1 1,-4 1 2,1-3 5,-1-1 4,0-2 4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2"/>
    </inkml:context>
    <inkml:brush xml:id="br0">
      <inkml:brushProperty name="width" value="0.0379" units="cm"/>
      <inkml:brushProperty name="height" value="0.0379" units="cm"/>
    </inkml:brush>
  </inkml:definitions>
  <inkml:trace contextRef="#ctx0" brushRef="#br0">92350 16003 580,'-26'6'15,"10"-3"11,12-2 12,11-3 10,11-3 2,14-2-6,14-2-6,14-2-8,4 0-4,-5 3-4,-5 1-3,-4 2-2,-5 1-4,-4 0-1,-4 0-2,-4 1-2,1-2-5,3 2-7,4-1-7,4 0-9,-2 1-3,-8 0 0,-8 1 0,-7 2-1,-8-1-5,-8-2-12,-8-2-12,-8-1-11,-6-3 1,-3-2 11,-5-2 13,-3-1 12,0-1 8,5 2 4,5 3 4,5 1 5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3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93487 15018 551,'-15'-29'5,"2"7"3,3 5 4,1 7 4,2 5 7,2 8 7,2 6 8,2 7 9,1 5 1,-2 5-5,0 3-6,-2 5-4,0 1-6,1 2-5,-2 1-4,2 0-5,-1 2-4,0 2-1,0 2-1,0 2-3,0 0-4,0-4-8,0-2-8,1-3-8,0-6-9,3-6-8,4-6-9,2-8-8,2-6-2,0-2 3,0-6 6,0-2 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5:25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92545 1413 414,'-2'-15'8,"0"1"15,-3 1 16,-2 1 15,0 4 7,2 10 1,3 8-1,1 9 0,1 7-4,0 5-9,0 4-9,0 6-9,-1 5-8,0 6-8,-2 5-7,0 7-9,-1 5-6,0 7-4,0 5-4,0 6-3,1-2-1,1-11 2,0-12 4,2-9 2,-1-9-11,0-4-25,-2-5-24,0-5-24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3"/>
    </inkml:context>
    <inkml:brush xml:id="br0">
      <inkml:brushProperty name="width" value="0.0394" units="cm"/>
      <inkml:brushProperty name="height" value="0.0394" units="cm"/>
    </inkml:brush>
  </inkml:definitions>
  <inkml:trace contextRef="#ctx0" brushRef="#br0">94070 14754 558,'7'-16'0,"-2"2"0,-3 1 0,0 1 0,-2 3 7,0 6 14,0 6 15,0 6 14,0 4 5,0 5-3,0 3-4,0 5-4,-1 3-5,0 2-8,-2 4-6,0 3-7,-2 1-7,0 0-7,-1 0-5,-2 0-6,-1 1-8,-1 2-8,-3 2-10,-1 2-8,-3-2-6,0-4-2,-1-5-1,-1-5-2,1-5 2,1-4 5,2-3 6,3-4 6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3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92359 17050 563,'-25'2'59,"11"6"0,12 4 2,12 5 0,8 2-5,7 1-12,5-1-12,6 1-11,4-2-7,2-1-2,2-3-3,2-1-1,0-2-8,-4-1-10,-2 0-12,-3-2-10,-4-1-5,-4-2 5,-4-3 5,-3 0 4,-4-2-4,-3 0-13,-3 0-11,-2 0-12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3"/>
    </inkml:context>
    <inkml:brush xml:id="br0">
      <inkml:brushProperty name="width" value="0.03657" units="cm"/>
      <inkml:brushProperty name="height" value="0.03657" units="cm"/>
    </inkml:brush>
  </inkml:definitions>
  <inkml:trace contextRef="#ctx0" brushRef="#br0">95897 14834 601,'0'-15'0,"2"2"0,0 3 0,2 1 0,-2 3 10,-3 6 18,-2 4 19,-3 6 20,-4 4 1,-4 5-14,-4 5-15,-3 5-15,-2 2-7,-1-2-3,1 0-1,-1-1-1,3-2-7,3-5-8,5-3-11,3-5-8,5-2-8,6 0-3,6-2-5,6 0-3,3-2 4,4 1 11,4 0 13,2 0 11,-2 0 7,-4 1 1,-4 2 1,-6 0 1,-4 1 2,-2 1 0,-4 1 2,-2 2 0,-5 1 3,-6 5 1,-5 3 1,-7 5 2,-1-1 0,3-2-2,3-3-3,3-3-3,3-2-1,3-3 0,3-1 0,2-2 0,4-2-3,4 1-5,4 0-6,4 0-4,1-4-11,1-8-13,0-8-15,0-8-15,-2-4-2,-1 1 10,-2-1 9,-2 1 10,-1 0 6,2 1 3,0 1 2,1 1 2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4"/>
    </inkml:context>
    <inkml:brush xml:id="br0">
      <inkml:brushProperty name="width" value="0.03463" units="cm"/>
      <inkml:brushProperty name="height" value="0.03463" units="cm"/>
    </inkml:brush>
  </inkml:definitions>
  <inkml:trace contextRef="#ctx0" brushRef="#br0">96986 14461 635,'29'-35'37,"-4"9"2,-3 9 3,-5 9 2,-3 8 0,-2 10-1,-4 8-2,-3 9-2,-4 4-11,-6 0-21,-5 0-20,-7 1-22,-3-3-10,-3-2 2,-1-3 2,-3-3 1,1-3 4,1-1 5,3-2 5,2-3 5,1-1 6,0 0 7,2-2 7,1 0 8,7-2 6,12-1 5,13-1 6,13 0 5,7-2 1,1-2-3,0-2-4,2-2-2,-3-1-11,-4 0-16,-5 0-15,-5 0-17,-4 1-6,-3 0 2,-3 2 3,-2 1 2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4"/>
    </inkml:context>
    <inkml:brush xml:id="br0">
      <inkml:brushProperty name="width" value="0.04789" units="cm"/>
      <inkml:brushProperty name="height" value="0.04789" units="cm"/>
    </inkml:brush>
  </inkml:definitions>
  <inkml:trace contextRef="#ctx0" brushRef="#br0">96406 15600 459,'-23'8'-12,"4"0"1,3-1 1,3 1 2,1 0 6,1 0 10,-1 0 11,0 0 11,1 0 6,3 3-1,1 2-1,2 2 1,2 1-3,0 3-3,2 1-4,0 3-4,1 2-1,0 2 2,0 4 0,0 3 1,1 1 0,0 1 0,2-1 0,0 0-1,0 1 0,0 0-2,-2 2-3,0 1-1,-2-1-3,-2 0-4,-2-1-5,-2-1-4,-2-3-1,-2-4-1,-1-4 0,-3-3 1,-4-1-4,-7 5-6,-7 3-7,-6 5-6,-5-2-8,0-4-9,-2-5-7,0-5-10,3-4 2,8-4 10,7-5 9,9-2 11,3-3 3,2 0-5,1 0-5,1 0-5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4:4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98811 16950 999,'-29'14'-8,"5"-3"-12,5-3-10,5-2-12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02"/>
    </inkml:context>
    <inkml:brush xml:id="br0">
      <inkml:brushProperty name="width" value="0.02302" units="cm"/>
      <inkml:brushProperty name="height" value="0.02302" units="cm"/>
      <inkml:brushProperty name="color" value="#FED406"/>
    </inkml:brush>
  </inkml:definitions>
  <inkml:trace contextRef="#ctx0" brushRef="#br0">75621 23350 955,'-19'0'37,"8"2"-30,7 0-29,8 1-30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04"/>
    </inkml:context>
    <inkml:brush xml:id="br0">
      <inkml:brushProperty name="width" value="0.06672" units="cm"/>
      <inkml:brushProperty name="height" value="0.06672" units="cm"/>
      <inkml:brushProperty name="color" value="#FED406"/>
    </inkml:brush>
  </inkml:definitions>
  <inkml:trace contextRef="#ctx0" brushRef="#br0">60539 21319 329,'-5'-14'34,"6"4"11,6 4 12,6 4 12,3 2 0,3-2-13,2 0-13,1-1-12,3-2-9,1 0-2,2-2-3,3 0-4,-1 0-1,-3 0-2,-4 2 0,-1 1-2,0-1 0,7 0 3,5-1 2,6-2 2,2 1-1,-2-1 0,-1 0-3,-3 0-1,0 1-2,2 0 0,2 2-2,3 1 0,1 0-2,2 0 1,2 0-1,2 0 0,0 1 0,0 0-1,-2 2-1,0 0 0,0 1-1,3 0 0,4 0-1,2 0 0,4 0 0,2 0-1,3 0-1,3 0 1,3 0-1,3-2 0,3 0 1,3-2-1,1 0 0,0-2 1,1 0 0,-1-1 1,2 0 0,2 2 0,4 2 1,3 2 1,1 0 0,0-2-1,0-2 0,0-1 0,0-2-1,2 2 1,1 1-1,0 0 0,1 1 0,0 0 0,0 0 0,0 1 1,-1-1-1,-2 2-1,-2 0 0,-2 2-1,0 0 0,2 0 0,2 0-1,3 0 1,-1-1-1,1 0 0,0-2-1,0 0 1,0-1-1,0 0 1,0 0 1,0 0 1,0 0 0,0 1 0,0-1 0,0 0-1,0 0 1,0 2 0,0 0 0,0 2 0,-1 0-1,0 0 1,-1 0-2,-2 0 0,3-1 0,6 0 1,6-2-1,6 0 1,2-2 0,3 0 1,0-1-1,1-1 0,2-1 0,2 2-1,4 1-2,3 0-1,3 1 0,2-2-1,4 0 0,3-1 0,1-1 0,0 0 1,0 0 1,0 1 0,0 0 1,2 2-1,0 2 1,2 2-1,3 1 0,7 0-1,7 0 0,7 0-1,4 0-1,1 0-1,1 0-1,1 0-1,-3 0 0,-6 2 0,-5 0 0,-6 2 1,-6 0-1,-5 0-1,-4-1 0,-5 1-1,-7 0-1,-8-2-2,-7 0-2,-8-2-1,-8 0-1,-8 0-3,-8 0 0,-8 0-3,-8 0-1,-11 0-3,-9 0-2,-9 0-2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06"/>
    </inkml:context>
    <inkml:brush xml:id="br0">
      <inkml:brushProperty name="width" value="0.06277" units="cm"/>
      <inkml:brushProperty name="height" value="0.06277" units="cm"/>
      <inkml:brushProperty name="color" value="#FED406"/>
    </inkml:brush>
  </inkml:definitions>
  <inkml:trace contextRef="#ctx0" brushRef="#br0">9651 21380 350,'-36'0'5,"7"-2"9,7 0 9,7-2 11,6 1 2,6 1-3,6 0-3,6 2-2,5 0-3,7 0-2,5 0-1,7 0-1,7-4-2,12-8 0,10-8-1,11-7 0,10-8-2,9-6-1,8-8-2,9-6-2,6-8-2,3-9-1,3-9-2,3-9 0,0 1-3,-5 8 0,-3 9 0,-4 9-2,-10 10 0,-12 12-1,-15 12 1,-13 11-1,-13 9-2,-10 4-1,-11 6-3,-11 4-1,-8 4-1,-6 4 2,-6 2 2,-6 3 1,-6 5 3,-7 7 2,-7 6 2,-7 8 2,-5 6 1,-6 6 1,-5 6-1,-4 5 0,-4 4-1,-3 1-1,-3 1 0,-3 1-3,-1 2 0,2 2 0,3 4-2,1 3 0,4 0-1,4-2 1,6-2-1,5-1 0,3-4 0,3-6-1,3-3 1,4-6 0,1-4-1,3-3 1,1-2 0,3-4 0,2-4 0,2-6 1,4-5-1,3-7 1,3-13-2,5-22-5,2-21-6,6-22-4,1-15-2,3-7-1,2-8-1,2-8 1,1-8-1,0-6 0,-1-7 0,1-7 0,0-2 0,0 5 4,-1 3 1,1 5 2,-1 4 2,-3 4 1,-1 6 0,-2 4 1,-2 6 2,-2 7 4,-2 7 4,-2 7 4,-1 5 2,1 3-1,-2 2-1,2 4-1,-1 3 3,2 6 4,0 4 6,2 5 4,2 8 6,6 9 5,4 10 4,5 10 6,3 9-1,-1 7-6,1 8-6,-1 9-7,2 4-3,1 3-2,3 4-2,2 2-1,0 7-1,0 9 0,1 11-2,-1 9 0,1 6-2,-1 3 0,0 4-1,1 2-2,-1 2 1,1 0-1,-1-1 1,1 1 0,0-4 0,0-6-2,2-8 0,1-6-1,-1-7-3,-1-7-6,-3-7-5,-1-6-6,-4-7-3,-3-5 1,-4-4 2,-4-5 0,-4-4 3,-3-1 2,-2-3 2,-3-1 3,-6-5 2,-6-5-1,-7-6 1,-7-6 0,-6-8 0,-5-8-1,-4-9 0,-6-9-1,-5-7-1,-9-4-2,-8-6-1,-7-4-1,-6-5 0,-3-3 0,-2-5 1,-4-3 1,2 0 1,6 8 3,5 7 1,7 6 3,5 8 1,5 6-1,4 7-1,6 7 0,4 4-1,2 2-2,3 3-3,4 1-1,4 1-3,7 2-4,7 1-4,7 0-4,6 1-1,6 1 1,6-1 1,6 0 2,3 0-2,1 0-3,1 0-3,2 0-3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07"/>
    </inkml:context>
    <inkml:brush xml:id="br0">
      <inkml:brushProperty name="width" value="0.06012" units="cm"/>
      <inkml:brushProperty name="height" value="0.06012" units="cm"/>
      <inkml:brushProperty name="color" value="#FED406"/>
    </inkml:brush>
  </inkml:definitions>
  <inkml:trace contextRef="#ctx0" brushRef="#br0">15575 19913 365,'-30'0'0,"7"2"0,4 1 0,4 0 0,8-1 8,8-2 14,10-4 15,8-2 14,8-6 2,9-7-10,7-9-12,8-7-10,6-7-8,5-8-4,5-6-4,5-7-3,3-3-2,1 2 0,1 3 0,1 1 0,-1 4 0,-3 4-2,-4 6 0,-1 4-2,-5 5-1,-5 6 2,-5 4 0,-4 5 1,-7 5 1,-8 4 3,-7 6 3,-9 5 2,-5 3 2,-4 3-1,-5 4 0,-2 2 0,-6 5 3,-4 5 4,-6 7 6,-3 5 4,-8 7 2,-7 8-4,-9 8-2,-7 8-4,-6 7-1,-3 9 0,-5 7 1,-4 8-1,-1 3-1,-1-3-2,0-1-3,1-1-3,1-2-2,5 3 0,3 2-2,4 2 0,5-4-2,6-11-2,5-12-1,7-9-2,5-10-1,7-6 1,5-8 0,7-6 2,1-11-4,2-14-6,-1-16-7,0-14-7,1-18-2,2-21 1,2-23 2,2-20 1,2-17 1,1-11 0,3-10 0,2-11 1,2-4 0,1 5 1,3 3 1,2 4 1,-1 7 2,-3 12 2,-3 10 2,-2 11 3,-4 10 3,-1 11 3,-2 12 5,-2 10 4,-2 8 3,-2 8 3,-2 6 3,-1 8 3,-1 4 2,2 5 3,2 3 1,2 5 3,3 5 1,4 8 0,4 8 2,3 8 0,4 6-2,1 8-3,3 7-3,2 7-5,2 7-2,2 8-1,4 8-1,3 7-2,1 7-1,-1 5 0,-1 4 0,-2 6-1,1 3 0,1 3-2,1 4-1,1 2-1,-1-1-2,-2-6-2,-1-6-4,-3-6-3,-2-7-1,-3-9 0,-3-9-1,-3-9 0,-3-5 0,-2-2 1,-4-2 1,-3-1 1,-2-3 0,-4 0 1,-2-2 1,-3 0 1,-4-3-1,-2-5 1,-3-5 0,-3-5-1,-4-4 1,-1-4 1,-4-5 2,-3-2 1,-6-6-1,-6-4-3,-10-6-3,-6-4-2,-8-6-4,-5-6-4,-7-8-3,-5-7-4,-4-4-3,-1-2-3,0-2-4,-2-1-2,4-2-2,8 2-2,7 1-2,9 0-1,8 5 1,10 8 2,9 8 4,11 7 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6:37"/>
    </inkml:context>
    <inkml:brush xml:id="br0">
      <inkml:brushProperty name="width" value="0.03088" units="cm"/>
      <inkml:brushProperty name="height" value="0.03088" units="cm"/>
      <inkml:brushProperty name="color" value="#F2395B"/>
    </inkml:brush>
  </inkml:definitions>
  <inkml:trace contextRef="#ctx0" brushRef="#br0">96907 10000 712,'-16'1'117,"-2"4"-32,0 2-30,0 3-32,-1 2-17,1 0-5,1-1-4,1 1-4,0-1-5,1 1-3,-1 0-3,1-1-4,2-1-7,6-2-11,6-4-11,6-2-11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08"/>
    </inkml:context>
    <inkml:brush xml:id="br0">
      <inkml:brushProperty name="width" value="0.05504" units="cm"/>
      <inkml:brushProperty name="height" value="0.05504" units="cm"/>
      <inkml:brushProperty name="color" value="#FED406"/>
    </inkml:brush>
  </inkml:definitions>
  <inkml:trace contextRef="#ctx0" brushRef="#br0">22222 27021 399,'-24'-10'36,"14"-3"-3,16-5-1,14-3-2,11-4-2,9-1-4,7-3-2,7-1-4,4 1-3,-2 5-2,-2 5-2,-2 5-3,-5 5-2,-6 8 0,-8 6-1,-6 8 0,-6 6 0,-7 7 2,-5 6 1,-6 8 1,-7 6 1,-7 4 1,-9 5 1,-7 6 0,-6 1-1,-3 1 0,-3 0-1,-2-1 0,-2-1-2,0-4-1,0-5-1,0-3-1,1-5-2,3-5-2,4-7-3,2-6-3,3-5-1,3-7-1,3-5 0,3-6-2,3-6-2,5-7-6,3-8-5,4-5-6,4-11-2,4-11-2,4-12-2,4-11 0,2-4 2,3 7 5,2 5 6,1 6 6,3 5 5,1 4 5,3 4 6,1 4 5,1 7 4,-1 11 3,-1 11 4,-1 10 3,-1 9 3,-1 6 4,-1 5 2,-1 7 3,0 4 1,0 4 0,-1 4-1,1 4 0,-1 1-3,1-2-3,-1-2-5,1-2-4,-1-3-6,1-5-5,0-5-6,-1-5-6,0-5-7,-3-3-9,-1-4-7,-2-4-9,0-9-4,3-14-3,3-13-2,3-14-3,2-13 3,-1-14 5,1-11 7,-1-13 7,1-9 3,-1-2 1,1-3 1,-1-3 2,0-1 2,-1 3 5,-1 1 4,-1 2 4,0 8 6,0 14 9,-1 14 9,1 13 9,-3 11 3,-3 10-2,-4 8-2,-4 9-2,-4 10 5,-4 12 10,-4 12 12,-4 11 10,-4 10 1,-3 6-12,-5 8-10,-3 6-12,-1 5-8,3 0-6,3 1-7,3 1-5,2-2-5,4-5 0,3-4-3,2-5-1,3-7-5,1-8-11,0-7-10,2-9-10,2-5-3,3-4 4,5-4 6,4-4 4,0 2 12,-1 8 21,-2 7 19,-2 9 20,-2 6 8,-2 6-3,-3 6-2,0 7-4,-2 8-2,0 16-5,0 15-5,0 15-3,1 8-4,1 7-2,3 3-4,2 6-3,1 5-5,0 6-6,0 6-8,0 6-6,0 4-7,1 3-7,1 3-7,2 3-6,-1-5-4,1-14-3,0-14-1,0-14-1,-2-18 1,-1-23 9,-2-25 7,-2-22 7,-1-12 3,0-1-3,0 1-3,0 0-3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09"/>
    </inkml:context>
    <inkml:brush xml:id="br0">
      <inkml:brushProperty name="width" value="0.06118" units="cm"/>
      <inkml:brushProperty name="height" value="0.06118" units="cm"/>
      <inkml:brushProperty name="color" value="#FED406"/>
    </inkml:brush>
  </inkml:definitions>
  <inkml:trace contextRef="#ctx0" brushRef="#br0">26289 25485 359,'1'-44'40,"3"9"-6,4 8-7,2 7-6,4 6-2,4 3 2,3 3 2,5 2 3,2 4-1,0 4-2,2 4-3,1 4-2,-1 4-4,-3 5-3,-3 5-3,-3 5-5,-4 3-3,-5 1-3,-4 0-4,-6 2-4,-6 1-2,-7 2-1,-9 2-2,-7 3 0,-5 0-1,-1 2-3,-1 0-1,-1 2-3,2-3 2,4-4 6,3-5 6,5-5 5,2-6 5,2-4 3,2-4 3,3-6 3,5-5 4,12-6 2,10-6 4,11-6 2,6-4 1,3-3-2,1-3-3,2-3-2,0 1-5,-3 5-6,-4 5-6,-2 5-7,-5 5-3,-7 6 1,-6 6 1,-8 5 0,-7 9 2,-10 7 3,-8 10 1,-8 9 3,-7 4 2,-1 1 2,-2 1 2,-2 2 2,0-2 1,3-4-1,4-4 0,2-4 0,4-5 0,5-6 0,5-5 2,5-6 0,7-6-1,12-5-1,10-5-1,11-4-2,6-6-1,3-4 0,1-5-1,2-5 0,0-2-3,-2-1-5,-1 1-5,-3-1-5,-2 2-3,-3 1-1,-3 3-2,-3 1-1,-4 1 1,-5 1 3,-4-1 2,-6 0 2,-3 0 4,-4-1 4,-2-1 4,-3-1 5,-3 1 3,0 2 4,-1 4 3,-1 3 4,0 2 5,2 0 7,3 2 6,1 1 7,1 5 3,2 13-3,1 12-2,0 11-2,2 6-4,2 2-5,2 0-6,2 2-5,1 1-4,0 4-3,0 2-3,0 3-3,0 3-4,0 0-3,0 1-5,0 1-4,-1-2-3,-1-6-4,0-7-3,-1-4-3,-3-7-2,-1-6 2,-2-5 1,-1-7 2,-4-4 0,-2-4 1,-3-5 1,-3-2 1,-2-7 2,-1-8 3,-1-8 2,-1-7 3,1-6 2,5-3 3,3-2 1,4-4 3,3 1 3,2 2 4,2 3 4,2 3 5,5 2 2,6 2-2,7 0 0,7 1-1,5 1 0,5 3 3,3 1 3,4 3 3,3 1 0,0 3-3,2 1-3,1 2-2,-2 2-3,-2 3-2,-4 1-1,-2 2-2,-4 2-3,-5 2-2,-5 2-4,-5 2-3,-4 4-2,-4 5-2,-5 7-2,-3 6-2,-6 4-1,-7 4-1,-9 4-1,-7 5-1,-8 1-1,-5 0 0,-6 0 0,-6 0-2,-3-2 2,1-2 1,-1-3 3,0-3 2,-2-2 2,-2 0 3,-3 1 2,-3-1 3,2-2 3,6-3 2,8-5 2,6-3 3,7-4 5,7-1 7,7-2 7,7-2 7,12-2 3,16-1-1,17 0-3,17-2-1,9-2-3,5-6-8,4-4-5,3-5-7,7-3-6,7-2-5,8 0-6,8-1-6,3 1-6,-2 1-7,-2 2-5,-2 3-6,-2 0-5,-2 0-5,-2 0-5,-1 1-4,-9 0 1,-14 2 7,-13 2 5,-13 3 7,-10-1 3,-3-1 1,-5 0 1,-3-1 1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10"/>
    </inkml:context>
    <inkml:brush xml:id="br0">
      <inkml:brushProperty name="width" value="0.06789" units="cm"/>
      <inkml:brushProperty name="height" value="0.06789" units="cm"/>
      <inkml:brushProperty name="color" value="#FED406"/>
    </inkml:brush>
  </inkml:definitions>
  <inkml:trace contextRef="#ctx0" brushRef="#br0">32729 25887 324,'-21'-32'65,"7"15"9,5 14 9,7 16 9,2 10-4,2 8-15,0 8-16,1 8-15,0 7-11,-2 7-6,-2 7-4,-2 7-5,0 1-8,1-3-9,0-5-10,2-4-10,-1-4-9,0-6-6,-2-7-7,0-4-7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10"/>
    </inkml:context>
    <inkml:brush xml:id="br0">
      <inkml:brushProperty name="width" value="0.06665" units="cm"/>
      <inkml:brushProperty name="height" value="0.06665" units="cm"/>
      <inkml:brushProperty name="color" value="#FED406"/>
    </inkml:brush>
  </inkml:definitions>
  <inkml:trace contextRef="#ctx0" brushRef="#br0">31991 25302 330,'30'-100'20,"-4"18"5,-2 19 6,-2 19 4,-2 11 3,2 5 0,3 5-1,1 5 0,2 5-1,1 8-2,1 7-1,1 6-1,-1 6-3,-2 7-3,-1 5-3,-3 7-4,-2 4 0,-5 4 1,-3 4 2,-4 4 2,-5 3-1,-2 4-3,-6 2-2,-2 3-4,-8 5-3,-8 7-6,-8 7-4,-10 6-6,-5 3-6,0-2-5,-1-1-7,-2-3-6,0-4-7,0-6-9,0-5-9,0-6-9,5-10 1,8-10 10,9-13 9,9-11 11,5-7 3,1-1-5,0-1-5,2 0-3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10"/>
    </inkml:context>
    <inkml:brush xml:id="br0">
      <inkml:brushProperty name="width" value="0.05717" units="cm"/>
      <inkml:brushProperty name="height" value="0.05717" units="cm"/>
      <inkml:brushProperty name="color" value="#FED406"/>
    </inkml:brush>
  </inkml:definitions>
  <inkml:trace contextRef="#ctx0" brushRef="#br0">32690 31260 384,'-8'37'108,"2"-2"-21,0-4-20,2-2-21,1-1-10,2 3-1,2 1-3,2 2-1,2 1-2,2-2-1,1 0-1,3-1-2,2-2-3,0-3-4,1-4-6,1-1-4,1-5-5,1-5-1,1-5-4,1-4-3,3-8-1,3-8 0,5-9-1,3-9 0,3-6-2,0-4-3,2-4-2,1-3-3,-2-2 0,-4 2 4,-4 2 3,-3 2 4,-6 3 2,-5 6 2,-6 4 1,-6 5 3,-8 5-1,-8 5-4,-9 5-2,-9 5-3,-9 5-6,-12 7-7,-10 7-8,-11 8-7,2 1 0,15-3 5,15-3 6,14-3 7,7-1-4,-1-1-11,-1 1-13,-1 0-11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22"/>
    </inkml:context>
    <inkml:brush xml:id="br0">
      <inkml:brushProperty name="width" value="0.04948" units="cm"/>
      <inkml:brushProperty name="height" value="0.04948" units="cm"/>
      <inkml:brushProperty name="color" value="#FED406"/>
    </inkml:brush>
  </inkml:definitions>
  <inkml:trace contextRef="#ctx0" brushRef="#br0">9890 49663 444,'-16'0'3,"1"-2"6,-1 0 7,0-1 5,6-1 7,10 2 5,12 0 5,10 2 7,7 0-2,2 0-8,4 0-7,3 0-9,1 0-6,2 0-4,1 0-4,0 0-5,1-2-2,1 0-2,-2-3-1,2-2-3,-2 0-2,-2 0-4,-2 2-5,-2 1-5,-3-1-1,-7 2 2,-6-1 2,-5 0 3,-6-2-2,-4-2-3,-6-3-4,-4-3-5,-5-4 1,-6-6 4,-4-3 5,-4-6 4,-4-2 5,1 1 3,-1 2 3,1 0 4,0 2 4,3 3 6,1 3 5,3 3 5,1 3 2,3 5-2,1 3-1,2 4-1,1 4 4,1 4 12,-1 4 13,0 4 11,2 6 2,3 9-7,2 9-7,4 8-7,0 6-6,0 4-3,-2 2-4,0 4-4,0 3-2,2 5-2,2 5-2,2 5-1,2 4-3,2 4-2,1 4-3,3 4-3,0 0-3,0-4-7,-2-4-5,0-4-6,-3-5-4,-1-9-1,-2-7-1,-2-8-2,-1-8 0,0-8 1,0-7 1,0-9 2,-4-8 1,-7-8-1,-9-10 1,-7-8 1,-4-6 0,1-3 1,1-3 1,1-2 1,1-3 3,3-1 5,1-1 3,3 0 5,2 0 3,3 5 5,2 3 5,4 5 4,2 1 2,2 1 2,3-1 2,1 1 1,4-3-1,7-1-5,7-4-4,7-3-4,6-4-6,3-3-6,4-4-6,4-4-7,3-2-5,2-2-3,2 0-4,2-1-3,-2 2 0,-8 7 4,-6 8 5,-7 6 5,-6 5 2,-3 5 1,-4 3 1,-4 4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22"/>
    </inkml:context>
    <inkml:brush xml:id="br0">
      <inkml:brushProperty name="width" value="0.04672" units="cm"/>
      <inkml:brushProperty name="height" value="0.04672" units="cm"/>
      <inkml:brushProperty name="color" value="#FED406"/>
    </inkml:brush>
  </inkml:definitions>
  <inkml:trace contextRef="#ctx0" brushRef="#br0">11954 49162 470,'2'-15'43,"5"1"-3,6 1-2,4 0-4,4 1-3,3 1-6,3-1-6,3 0-5,0 0-6,0-1-6,-1-1-6,-1-1-6,-2-1-3,-5 2 0,-3 1-1,-4 1-1,-4 0 0,-3 0 0,-3 0-1,-2 1 1,-4-4-2,-2-4-3,-3-5-2,-3-4-3,-3-3 0,-2 1 5,-2 1 4,-1 1 5,-1 2 1,2 3 0,3 3 0,1 3-2,2 3 7,2 2 12,3 4 13,1 3 12,2 6 11,2 10 10,2 9 9,2 11 9,1 8-2,0 10-16,-1 8-16,2 9-14,-2-1-10,-1-9-2,0-10-3,-2-10-3,-1 1-7,-2 9-12,-2 9-12,-1 11-13,-3 1-5,-2-5 2,-2-6 1,-1-6 2,-3-4 3,-2 0 4,-1-2 4,-3 0 5,0-4 4,1-4 4,1-5 3,1-5 5,1-5 6,3-5 10,1-5 10,3-4 10,2-4 8,6-1 5,4 0 4,6-1 6,5-5-3,7-6-9,7-7-10,7-7-9,4-6-6,0-5-2,2-4 0,1-6-1,-1 0-3,-2 4-5,-2 4-4,-1 4-5,-4 3-2,-3 7 0,-5 3 2,-3 6 0,-5 7 5,-3 8 8,-4 10 10,-4 8 8,-4 7 1,-4 6-9,-4 7-7,-3 5-9,-5 5-3,-3 4 0,-5 3-1,-3 5 1,-3-1-6,-1-3-12,-1-4-10,0-4-11,-1-4-5,3-6 2,1-4 1,3-5 2,1-6 1,1-7 4,1-7 1,1-6 4,2-8 1,1-6 2,3-7 1,1-7 2,3-5 1,2-1 4,4-2 3,3-2 2,1-1 5,2 3 5,0 2 6,2 1 5,0 4 4,0 5 1,0 5 0,0 5 2,2 3 4,4 2 10,4 2 10,3 2 9,6 2 3,5 0-4,7 2-4,5 0-3,5 3-4,6 6-7,4 4-4,6 5-7,3 2-7,3-1-8,3-1-8,3-1-9,1-2-9,-1-5-8,-1-3-9,0-4-8,-8-3-2,-13 0 6,-12-2 6,-13 0 6,-6-1 3,-1 2 2,1 0 0,0 2 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23"/>
    </inkml:context>
    <inkml:brush xml:id="br0">
      <inkml:brushProperty name="width" value="0.0368" units="cm"/>
      <inkml:brushProperty name="height" value="0.0368" units="cm"/>
      <inkml:brushProperty name="color" value="#FED406"/>
    </inkml:brush>
  </inkml:definitions>
  <inkml:trace contextRef="#ctx0" brushRef="#br0">14378 49406 597,'-10'-22'11,"12"3"20,12 3 21,11 3 21,7 1 3,1 2-17,0 1-15,2 1-15,-1 0-12,-2 0-8,-1 0-8,-3 1-6,-3 0-9,-3 2-6,-5 2-8,-3 2-6,-4 2-7,-2 4-7,-4 2-5,-2 3-7,-3 1 2,0 0 10,-2-2 10,0-1 9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23"/>
    </inkml:context>
    <inkml:brush xml:id="br0">
      <inkml:brushProperty name="width" value="0.03721" units="cm"/>
      <inkml:brushProperty name="height" value="0.03721" units="cm"/>
      <inkml:brushProperty name="color" value="#FED406"/>
    </inkml:brush>
  </inkml:definitions>
  <inkml:trace contextRef="#ctx0" brushRef="#br0">14790 50200 591,'-28'21'11,"7"-3"13,7-5 14,6-3 13,6-3 6,2-2-1,4-3-2,2 0 0,1-4-12,-4-2-21,-3-4-21,-2-2-20,-2-1-19,0 1-15,0 1-17,0 1-15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23"/>
    </inkml:context>
    <inkml:brush xml:id="br0">
      <inkml:brushProperty name="width" value="0.04542" units="cm"/>
      <inkml:brushProperty name="height" value="0.04542" units="cm"/>
      <inkml:brushProperty name="color" value="#FED406"/>
    </inkml:brush>
  </inkml:definitions>
  <inkml:trace contextRef="#ctx0" brushRef="#br0">14806 49842 484,'-7'-6'8,"0"2"18,2 4 17,1 2 18,0 6 3,2 6-7,0 7-8,2 7-8,0 4-7,2 2-6,0 2-5,2 3-5,-2 0-5,-2 2-1,-4 0-2,-2 2-2,-2-2-2,0-2-1,0-4-1,1-2-1,-1-4-2,2-3 0,1-5-1,0-3 0,3-6-3,4-8-6,4-8-5,4-8-5,3-6-2,5-3 0,3-5 2,5-3 1,1-3 0,1 0-1,-1-2-1,0-1-2,1 0 0,-1 0-2,0 0-1,1 0-1,-2-2-1,0-3-4,-1-2-3,0-4-2,-5 3 1,-4 8 7,-4 8 5,-6 7 7,-1 4 2,0-1 0,1-1 0,2-1-1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6:37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97350 9900 606,'15'0'41,"-1"0"-6,-1 0-7,0 0-5,-2 0-5,-1 0-2,-1 0-4,0 0-1,-1 1-3,3 2-2,2 2-2,2 2-2,0 0-2,-1-1-1,-1-1-3,-1 0-1,0-1-3,0 0-1,-1 0-2,1 0-3,-1-1 0,-1 1 0,0 0-1,-2 0 0,-1 1 1,-2 0 1,-2 1 2,-2 2 2,-1 0 4,2-1 9,0 1 9,2 0 9,-2 0 6,-1 1 4,-2 2 4,-1 0 4,-2 1 0,2 0-5,0-1-6,2 1-4,0 0-5,0 1-6,0 1-5,0 2-4,0 0-6,2 1-2,0 1-4,2 1-3,-1 1-2,1 3-1,0 1 0,0 3-2,0 0-1,0 0-4,0 1-5,0-1-3,-1-1-4,0-1-4,-2-3-4,0-1-4,-2-4 0,0-3 6,-2-4 4,0-4 5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24"/>
    </inkml:context>
    <inkml:brush xml:id="br0">
      <inkml:brushProperty name="width" value="0.06149" units="cm"/>
      <inkml:brushProperty name="height" value="0.06149" units="cm"/>
      <inkml:brushProperty name="color" value="#FED406"/>
    </inkml:brush>
  </inkml:definitions>
  <inkml:trace contextRef="#ctx0" brushRef="#br0">16236 48366 357,'-12'-1'24,"8"-1"9,8 0 11,8-1 9,5-1 1,1 2-11,3 0-11,1 2-11,0 0-5,-3 0-3,-3 0-3,-2 0-1,-3 3-3,1 6-4,0 5-3,0 7-3,-3 5-1,-5 5 2,-4 4 1,-5 6 3,-5 4 0,-2 2 0,-3 3 0,-3 4 1,-3-1-1,0-4 1,0-4 0,-2-4 0,0-4 0,4-4 0,3-4 1,3-3-1,2-4 2,1-3 2,0-3 3,2-2 2,3-4 0,6-1-3,6-2-3,6-2-3,5-4-2,5-6-2,5-6-2,5-5-2,2-5 0,2 0 1,0-1 0,2-1 2,-1 2 0,-1 3 1,-3 5 0,-2 3 2,-2 3 0,-1 2 1,-3 2 2,-1 2 1,-3 2 1,-3 2 2,-3 2 2,-3 2 1,-2 3 2,0 3 4,-2 5 2,0 3 2,-3 3 1,-3-1-2,-2 1-2,-4-1-3,-3 3-1,-5 5-2,-5 5-1,-5 5-2,-6 5-2,-5 7 0,-6 7-2,-6 8-1,-3 1 0,0-3-1,0-3 1,0-3-1,2-5 1,4-6-1,3-8 1,5-6-1,6-15-9,11-24-20,9-24-19,10-22-21,7-16-6,5-4 5,5-5 6,6-4 5,-1 3 5,-3 15 2,-5 13 3,-3 14 3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24"/>
    </inkml:context>
    <inkml:brush xml:id="br0">
      <inkml:brushProperty name="width" value="0.06839" units="cm"/>
      <inkml:brushProperty name="height" value="0.06839" units="cm"/>
      <inkml:brushProperty name="color" value="#FED406"/>
    </inkml:brush>
  </inkml:definitions>
  <inkml:trace contextRef="#ctx0" brushRef="#br0">19700 46405 321,'0'-13'37,"0"6"2,0 6 3,0 6 2,0 5 2,2 3-2,0 5-1,2 4 0,0 4-2,2 8-1,0 7-3,1 6-2,1 6-1,0 2-4,0 3-3,0 3-2,-1 4-4,1 4-3,0 3-4,0 4-4,0 2-3,-1-1-5,1-1-5,0-1-4,-1-5-7,-2-9-11,-3-9-9,0-8-10,-2-8-7,0-4-1,0-5-3,0-5-1,-1-6-2,-1-8-1,0-8 0,-1-8-1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25"/>
    </inkml:context>
    <inkml:brush xml:id="br0">
      <inkml:brushProperty name="width" value="0.06178" units="cm"/>
      <inkml:brushProperty name="height" value="0.06178" units="cm"/>
      <inkml:brushProperty name="color" value="#FED406"/>
    </inkml:brush>
  </inkml:definitions>
  <inkml:trace contextRef="#ctx0" brushRef="#br0">19700 45694 356,'1'-22'6,"4"3"11,2 3 13,3 2 11,5 4 6,7 3-3,7 2-1,7 4-2,4 4-3,0 6-4,2 5-3,0 7-3,-1 5-4,-4 7-2,-3 5-3,-5 6-2,-4 6-1,-3 5 2,-5 7 2,-3 6 1,-5 2 1,-4 1-3,-6-1-2,-4 0-3,-6 2-4,-5 1-6,-7 3-5,-5 1-7,-5-1-7,-1-3-9,-2-5-10,-2-3-9,0-6-1,4-5 5,2-6 7,3-6 6,4-6-4,3-6-16,4-5-15,5-6-15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5:25"/>
    </inkml:context>
    <inkml:brush xml:id="br0">
      <inkml:brushProperty name="width" value="0.05156" units="cm"/>
      <inkml:brushProperty name="height" value="0.05156" units="cm"/>
      <inkml:brushProperty name="color" value="#FED406"/>
    </inkml:brush>
  </inkml:definitions>
  <inkml:trace contextRef="#ctx0" brushRef="#br0">20587 51260 426,'-23'8'0,"4"3"0,3 2 0,3 2 0,2 3 7,1 8 15,0 7 14,2 7 14,2 3 6,2 2-2,4 0-1,3 2-3,2-2-4,3-4-7,3-4-6,4-4-6,0-4-4,1-7-3,-1-5-3,1-6-2,0-5-3,-1-3-4,1-2-4,0-4-2,0-6-5,4-11-2,4-11-3,1-10-3,2-9-1,-3-6 1,-1-6 1,-3-5 0,-2 0 2,-3 7 2,-2 6 1,-4 8 2,-3 6 2,-4 7 1,-4 7 2,-4 8 1,-7 6-3,-8 8-9,-8 8-9,-10 8-9,-2 5-3,2 3 4,3 3 4,4 3 3,3 0-6,3 0-16,5-1-16,3-1-16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07"/>
    </inkml:context>
    <inkml:brush xml:id="br0">
      <inkml:brushProperty name="width" value="0.05872" units="cm"/>
      <inkml:brushProperty name="height" value="0.05872" units="cm"/>
      <inkml:brushProperty name="color" value="#FED406"/>
    </inkml:brush>
  </inkml:definitions>
  <inkml:trace contextRef="#ctx0" brushRef="#br0">68350 18900 374,'-336'0'0,"78"0"0,78 0 0,79 0 0,43 1 0,9 4 0,10 3 0,10 3 0,16 3 11,26 3 21,24 3 22,26 4 22,12 1 3,0 0-16,0 0-16,0 0-15,3-2-9,6-3-4,7-3-5,6-2-2,9-6-4,13-6 0,12-6-2,13-6-1,12-9-1,13-8 1,12-10-1,13-9 0,9-4 0,6 4 1,7 3 0,6 3-1,4 4 1,4 7 1,3 6 1,3 7 0,-4 2 1,-8 1-2,-10-1-2,-9 1 0,-12 1-2,-11 3 1,-14 3 0,-11 4-1,-6 1 0,4 0 0,3 0 1,3 0-2,-1 0 2,-2 0-1,-3 0 1,-3 0 0,-4 0 0,-3 0-1,-3 0 0,-2 0 0,-3 3 0,1 6-1,-1 7-1,1 6 0,-3 3 0,-2 0 0,-3 0 0,-3 0 0,4 0 0,13 0 1,12 0-1,13 0 0,10-4 0,10-5-1,10-7-1,9-5-1,4-3-1,1 4-1,-1 3 0,1 3-1,-1-1 0,1-2 0,-1-3 1,1-3 0,-4-2 1,-6 0 1,-6 0 0,-6 0 0,-7 0 1,-6 0 1,-6 0 0,-6 0 1,-7 0 1,-6 0 2,-6 0 1,-6 0 2,-7 0 1,-6 0-2,-6 0-1,-6 0-1,-4 0 0,1 0 0,-1 0-1,1 0 0,1 0 0,3 0 1,3 0-1,4 0 1,4-4-1,6-5-2,7-7 0,6-5-1,6-4 0,6 0-1,7 0 2,6 0-1,-1 0 0,-5 0 1,-7 0-1,-5 0 1,-11 1-1,-11 4 0,-14 3-1,-11 3 0,-11 3 1,-5 3 0,-7 3 1,-5 4 1,0 1 0,10 0 1,10 0 1,9 0 0,6 0 0,3 0 0,3 0-1,4 0 0,7 1 0,13 4-1,12 3 1,13 3 0,10-1 0,10-2 0,10-3 0,9-3 0,1-1-1,-6 4 0,-6 3 0,-6 3-2,-9 1 1,-8 1-1,-10-1 0,-9 1-1,-5-1 0,0 1 0,0-1 1,0 1 0,0-1 0,0 1-1,0-1 1,0 1-2,-4-3 0,-5-2 0,-7-3-1,-5-3 0,-8-2-2,-5 0 0,-7 0-2,-5 0 0,-9 0-1,-9 0-1,-10 0 0,-8 0-1,-6-2-2,1-3-5,-1-3-4,1-2-4,-9-6-6,-15-6-6,-15-6-5,-16-6-6,-10-2-1,-3 3 6,-3 3 4,-2 4 6,-5 2 3,-2 4 0,-3 3 1,-3 3 1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11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69250 19550 463,'-113'1'3,"-24"4"4,-26 3 5,-24 3 5,10 3 4,47 3 1,47 3 1,48 4 3,27-1-2,9-3-4,10-3-5,10-2-3,10-3-3,13 1 0,12-1 0,13 1-1,10-1 0,10 1 0,10-1-1,9 1-1,7-3 1,7-2 0,6-3 1,7-3 0,8-6-1,14-5-3,11-7-2,14-5-3,18-9 0,25-9 3,25-10 2,25-8 3,20-6 0,16 1 1,15-1-2,17 1 0,5 2-1,-3 7 1,-3 6-1,-2 7 1,-6 5 0,-6 7-1,-6 6-1,-6 7-1,-7 4 0,-6 3 1,-6 3 0,-6 4 0,-10 1 0,-12 0 0,-13 0 0,-12 0 0,-10 0-1,-6 0 0,-6 0 0,-6 0 0,-9 1 0,-8 4 1,-10 3 0,-9 3 1,-5 1 1,0 1 0,0-1 0,0 1 1,0-1-1,0 1 0,0-1 0,0 1 0,3-3-1,6-2 0,7-3-2,6-3 0,6-2-1,6 0-2,7 0-1,6 0-2,9-5-1,13-9 1,12-10 0,13-8 0,6-3 0,0 7 0,0 6-2,0 7 0,-5 4 1,-9 3 1,-10 3 2,-8 4 1,-8 2 0,-2 4 0,-3 3 0,-3 3-1,-10 4 1,-16 7-1,-15 6 2,-15 7-1,-6-1 1,7-6 0,6-6-1,7-6 1,0-4 0,-2 1-1,-3-1 0,-3 1 1,-1-3-1,4-2 1,3-3-1,3-3 1,-1-2 1,-2 0-2,-3 0 1,-3 0-1,-1 0 1,4 0 0,3 0 2,3 0 1,-1 0 0,-2 0 1,-3 0 1,-3 0 1,-6 0-2,-5 0-2,-7 0-2,-5 0-2,-4 0-2,0 0 1,0 0 1,0 0-1,-5 0 2,-9 0 0,-10 0 2,-8 0 0,-3 0 0,7 0 1,6 0 0,7 0-1,0 1 1,-2 4-1,-3 3 0,-3 3 0,-6 1-1,-5 1-1,-7-1 0,-5 1-1,-9-1-1,-9 1-1,-10-1-1,-8 1 0,-9-3-3,-6-2-1,-6-3-1,-6-3-2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13"/>
    </inkml:context>
    <inkml:brush xml:id="br0">
      <inkml:brushProperty name="width" value="0.05324" units="cm"/>
      <inkml:brushProperty name="height" value="0.05324" units="cm"/>
      <inkml:brushProperty name="color" value="#F2395B"/>
    </inkml:brush>
  </inkml:definitions>
  <inkml:trace contextRef="#ctx0" brushRef="#br0">7200 24200 413,'-90'-24'1,"23"4"5,22 3 3,22 3 3,15 3 3,9 3 1,10 3 1,10 4 1,8 1 0,10 0-4,10 0-4,9 0-3,9 0-2,9 0 0,10 0-1,10 0 0,5 0 0,4 0 0,3 0 0,3 0 0,4 3 0,7 6 0,6 7 0,7 6 0,4 1 0,3-3 0,3-3 0,4-2 0,1-3 0,0 1 1,0-1-1,0 1 0,1-3 0,4-2 1,3-3-1,3-3 0,3-2 0,3 0 0,3 0 1,4 0-1,1-2 1,0-3 0,0-3 1,0-2 0,1-3 1,4 1-1,3-1-1,3 1-1,1-3 1,1-2-1,-1-3 1,1-3 0,1-2 0,3 0 0,3 0-1,4 0 0,7-4 0,13-5-1,12-7-1,13-5-1,6-4 0,0 0 0,0 0-2,0 0 1,0 1-1,0 4 1,0 3 0,0 3 0,-11 6 0,-22 9 0,-22 10 1,-21 10-1,-6 2 0,14-3 0,11-3-1,14-2 0,-4 0 0,-19 7 1,-18 6-1,-19 7 0,-13 2 1,-6 1 1,-6-1 0,-6 1 1,4 1 0,16 3 0,15 3 0,17 4-1,0-1 0,-11-3 0,-14-3 2,-11-2-1,-9-1 1,-3 3-1,-3 3-1,-2 4 0,-5-1 1,-2-3-1,-3-3 0,-3-2 1,-2-3-1,0 1 1,0-1-1,0 1 0,0-1 0,0 1 0,0-1 1,0 1 0,0-1 0,0 1-1,0-1 0,0 1 0,0-3 0,0-2-1,0-3 0,0-3 0,1-1 0,4 4 0,3 3 0,3 3 1,-1-1-1,-2-2 0,-3-3 0,-3-3 1,-2-2-1,0 0 0,0 0 1,0 0-1,1 0 0,4 0 0,3 0 1,3 0-1,-1 1 0,-2 4 0,-3 3 0,-3 3 1,-1-1-1,4-2 1,3-3 0,3-3 1,-2-1 0,-6 4 0,-6 3 0,-6 3-1,-2 1 1,3 1-1,3-1-1,4 1 1,-1-3-1,-3-2 1,-3-3 0,-2-3 1,-1-2-1,3 0 1,3 0-1,4 0 1,-1 0 0,-3 0-1,-3 0 0,-2 0-1,0 1 1,7 4 0,6 3-1,7 3 2,2-1-1,1-2 0,-1-3 1,1-3-1,-1-2 1,1 0-1,-1 0 1,1 0-1,1 0 0,3 0 1,3 0 0,4 0 0,2 0 0,4 0 0,3 0 0,3 0-1,-2-2-1,-6-3 1,-6-3-1,-6-2 0,-2-1 1,3 3-1,3 3-1,4 4 1,-1 1-1,-3 0 0,-3 0 1,-2 0-1,-3 1 0,1 4 1,-1 3 0,1 3-1,-1-1 1,1-2 0,-1-3 0,1-3 0,-1-1 0,1 4 1,-1 3-1,1 3 2,-1-1-1,1-2 0,-1-3 0,1-3 0,-1-1 0,1 4 1,-1 3 1,1 3 0,1-1 2,3-2-1,3-3 0,4-3-1,1-2 1,0 0-2,0 0 0,0 0-1,1 0 0,4 0-1,3 0 0,3 0-1,-1 0 0,-2 0 0,-3 0 0,-3 0 0,2 0 0,10 0 0,10 0 0,9 0 0,2 0 1,-2 0 0,-3 0 0,-3 0 0,1 0 0,6 0-1,7 0-2,6 0-2,1 0 0,-3 0 1,-3 0 0,-2 0 0,0-2 2,7-3 3,6-3 4,7-2 2,2-5 1,1-2 0,-1-3-1,1-3-1,-1-1-1,1 4 0,-1 3-1,1 3 1,-3 3-2,-2 3 0,-3 3 0,-3 4-1,-2 1-1,0 0-1,0 0 0,0 0-1,-4 0-1,-5 0 0,-7 0-1,-5 0-1,-3 0 1,4 0 1,3 0 2,3 0 0,-1 0 1,-2 0 0,-3 0-1,-3 0 0,-2-2 0,0-3 1,0-3 0,0-2 0,-2-1 1,-3 3 0,-3 3 0,-2 4 1,-5 1-1,-2 0 0,-3 0-1,-3 0 0,-6 0-1,-5 0 1,-7 0 0,-5 0 0,-4 1 1,0 4-2,0 3 1,0 3 0,-2-1-1,-3-2 0,-3-3 0,-2-3 0,-1-2 0,3 0 0,3 0 0,4 0 1,2 0 0,4 0 0,3 0 1,3 0 0,-1-2 0,-2-3 1,-3-3 0,-3-2-1,-2-3 1,0 1 0,0-1 0,0 1-1,1-1 1,4 1 0,3-1 0,3 1 1,4 1-2,7 3 0,6 3-3,7 4-2,5-3 0,7-5 0,6-7 1,7-5 0,4-3 2,3 4-1,3 3 2,4 3 0,4-1 0,6-2 0,7-3 0,6-3-1,-1-1 1,-5 4-1,-7 3 1,-5 3-1,-4 1 1,0 1-1,0-1 0,0 1 0,-4 1 0,-5 3 0,-7 3 1,-5 4-1,-6 1 1,-3 0-1,-3 0 0,-2 0-1,-8-2 0,-8-3 1,-10-3-1,-9-2 1,-9-1-1,-5 3-2,-7 3-1,-5 4-1,-8 1-1,-5 0 1,-7 0 1,-5 0 1,-8-5-5,-5-9-9,-7-10-8,-5-8-10,-11-6-5,-11 1 0,-14-1-2,-11 1 0,-9 1 1,-3 3 1,-3 3 3,-2 4 3,0 7 0,7 13-1,6 12 0,7 13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19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60000 20500 484,'21'-85'-1,"-5"-18"-2,-7-19-2,-5-18-2,-6 0 2,-3 23 5,-3 22 5,-2 22 6,-6 13 1,-6 7-1,-6 6-1,-6 7-1,-4 2-1,1 1 1,-1-1 0,1 1 1,-4-1 0,-6 1-1,-6-1-1,-6 1 0,-9-1 0,-8 1-2,-10-1 0,-9 1-1,-10 1-1,-9 3-2,-10 3 1,-8 4-2,-11 2 0,-8 4 0,-10 3 1,-9 3 0,-7 4 0,-3 7 1,-3 6 0,-2 7 0,-5 7 1,-2 9 0,-3 10 0,-3 10 0,-4 7 0,-3 6 0,-3 7 0,-2 6 0,0 3 0,7 0 0,6 0 0,7 0 0,7-2 0,9-3 0,10-3-2,10-2-1,5-3 0,4 1 1,3-1-1,3 1 1,3 1 0,3 3-1,3 3 0,4 4-1,1 1 0,0 0-1,0 0 1,0 0-1,6 0 0,13 0 0,12 0 1,13 0 0,7 1 0,4 4 0,3 3 0,3 3 0,4 1 0,7 1 0,6-1 0,7 1 0,5 1-1,7 3 1,6 3 0,7 4 0,5-1 0,7-3 0,6-3 1,7-2-1,5-5-1,7-2 1,6-3-1,7-3 0,5-1 0,7 4 1,6 3-1,7 3 0,7-1 1,9-2 0,10-3 1,10-3 1,5-2 0,4 0 1,3 0 1,3 0 2,-1 1-1,-2 4 0,-3 3 0,-3 3 0,-1-1-1,4-2 1,3-3-1,3-3 1,3-4 0,3-3-1,3-3 0,4-2 1,2-5-1,4-2-1,3-3 1,3-3-1,4-2 0,7 0-1,6 0 0,7 0 0,2-2 0,1-3 0,-1-3 0,1-2 1,1-5-1,3-2 0,3-3 0,4-3-1,8-4 0,17-3 0,15-3 2,16-2-1,10-8 1,7-8-1,6-10-1,7-9-1,0-5 0,-2 0 1,-3 0 0,-3 0 0,-7 1 0,-9 4 1,-10 3-1,-8 3 0,-11 3 0,-8 3 0,-10 3 0,-9 4-1,-7 1 1,-3 0-2,-3 0 0,-2 0-1,-3 0 0,1 0 0,-1 0 2,1 0-1,2-4 2,7-5 1,6-7 2,7-5 1,4-6 0,3-3 0,3-3 0,4-2-1,1-3 0,0 1-1,0-1 1,0 1 0,-7-3 0,-11-2 0,-14-3-2,-11-3 1,-9-2-1,-3 0-1,-3 0 0,-2 0-1,-3 0 0,1 0 0,-1 0-1,1 0-1,-3 0 0,-2 0 1,-3 0-1,-3 0 2,-6 0 0,-5 0 0,-7 0 0,-5 0 1,-9 1 0,-9 4 0,-10 3 1,-8 3-1,-6-1 1,1-2 1,-1-3-1,1-3 1,-4-2-1,-6 0 1,-6 0 0,-6 0 0,-7-5 1,-6-9-1,-6-10 1,-6-8 0,-6-6 0,-2 1 2,-3-1-1,-3 1 2,-7-3 0,-9-2-1,-10-3-1,-8-3-1,-9-2 0,-6 0-1,-6 0-1,-6 0 0,-4 0-1,1 0 1,-1 0 1,1 0 0,-1 1 0,1 4-1,-1 3-1,1 3-1,-4 4 0,-6 7 0,-6 6-1,-6 7 0,-7 0 0,-6-2-1,-6-3 1,-6-3-1,-10-1-1,-12 4 0,-13 3-1,-12 3-2,-10 3 1,-6 3-1,-6 3 1,-6 4 0,-6 1-1,-2 0-2,-3 0-1,-3 0-2,-6 0 0,-5 0 1,-7 0 2,-5 0 1,-3 1 0,4 4 1,3 3-1,3 3 0,-2 3 1,-6 3 1,-6 3 0,-6 4 1,-6 2 0,-2 4 1,-3 3 0,-3 3 0,-1 3 0,4 3-1,3 3 1,3 4-1,-1 2-1,-2 4 0,-3 3-2,-3 3-1,-7 10 0,-9 20 0,-10 18 2,-8 20 0,5 17-4,22 20-9,22 18-9,23 20-9,30-6-5,41-28 0,40-28 0,42-27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21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68650 23950 479,'-69'-22'-9,"13"6"3,12 7 3,13 6 3,6 3 3,0 0 1,0 0 1,0 0 2,6 3 9,13 6 14,12 7 15,13 6 15,7 1 1,4-3-13,3-3-14,3-2-13,3-5-8,3-2-2,3-3-2,4-3-1,-1-2-3,-3 0 0,-3 0-2,-2 0 0,-3 0-2,1 0 1,-1 0 0,1 0 0,2 0 0,7 0 1,6 0 0,7 0 1,5 0-1,7 0 1,6 0-1,7 0-1,2 0 0,1 0 1,-1 0-1,1 0 1,-3 0-1,-2 0 0,-3 0 0,-3 0-1,-2 0 0,0 0 0,0 0 0,0 0-1,-2 0 1,-3 0-1,-3 0 1,-2 0-1,-3 0 1,1 0 0,-1 0 1,1 0 0,1 0 0,3 0 0,3 0 0,4 0 0,1 1-1,0 4 1,0 3-2,0 3 1,0-1-1,0-2 1,0-3-1,0-3 1,1-2 0,4 0-1,3 0 1,3 0 0,-1 0 0,-2 0-1,-3 0 0,-3 0 1,-2 0-1,0 0 0,0 0 1,0 0-1,0 0 0,0 0 1,0 0-1,0 0 0,0 0 0,0 0 0,0 0 1,0 0-1,0 0 0,0 0 0,0 0-1,0 0 1,0 0 0,0 0 0,0 0 0,0 0 0,0 0 0,0 0 0,0 0 0,0 0 0,0 0 0,0 0 1,0 0-1,0 0 1,0 0 0,0 0 0,0 0-1,0 0 1,1 0-1,4 0 1,3 0 0,3 0 0,-1 0 1,-2 0-1,-3 0 0,-3 0 0,-2 0 0,0 0 0,0 0-1,0 0 0,0 0-1,0 0 1,0 0 0,0 0-1,1-2 1,4-3 0,3-3 0,3-2 0,1-1 0,1 3 0,-1 3 0,1 4 0,2 1 1,7 0-1,6 0 1,7 0 0,2 0 0,1 0 1,-1 0-1,1 0 1,-1-2 0,1-3-1,-1-3 0,1-2 0,1-1 0,3 3-1,3 3 0,4 4 1,4 1 0,6 0 0,7 0 0,6 0 1,4-2 0,4-3 1,3-3 0,3-2 0,1-1 0,1 3 0,-1 3-1,1 4-1,-3 1 0,-2 0 0,-3 0-1,-3 0 1,-4 0-2,-3 0 1,-3 0 0,-2 0 0,-3 0-1,1 0 1,-1 0 0,1 0 0,1-2 1,3-3-1,3-3 1,4-2 1,-4-1-1,-9 3 1,-10 3-1,-8 4-1,-4 1 1,3 0-1,3 0 0,4 0-1,-1 0 1,-3 0 1,-3 0 0,-2 0 0,0 0 1,7 0-3,6 0 0,7 0-2,7-2 0,9-3 1,10-3 1,10-2 1,5-3 1,4 1 0,3-1 0,3 1 1,-1-1-1,-2 1 0,-3-1 0,-3 1-1,1-1 0,6 1 0,7-1-1,6 1 1,3-1-1,0 1 0,0-1 1,0 1-1,-5 1 0,-9 3 0,-10 3 0,-8 4-1,-6-1 0,1-3 1,-1-3 0,1-2 0,1-1 1,3 3-1,3 3 1,4 4 0,-3-1 0,-5-3 0,-7-3 0,-5-2 0,-6-1 0,-3 3 0,-3 3 1,-2 4-1,0-1 1,7-3-1,6-3 0,7-2 1,7-3-1,9 1 0,10-1 0,10 1 0,0-1 0,-5 1 0,-7-1 0,-5 1 0,-8 1 0,-5 3 0,-7 3 0,-5 4 1,-6 1-1,-3 0 1,-3 0-1,-2 0 1,-3 0 0,1 0-1,-1 0 1,1 0-1,4 0 1,9 0-1,10 0 1,10 0-1,0 0 0,-5 0 0,-7 0 0,-5 0 0,-6 0-1,-3 0 1,-3 0 0,-2 0-1,-6 0 1,-6 0 0,-6 0-1,-6 0 1,-9 1-1,-8 4 0,-10 3-2,-9 3 0,-9-1 0,-5-2 0,-7-3 0,-5-3 2,-17-6-10,-24-5-20,-26-7-18,-24-5-20,-15-1-4,-3 6 10,-3 7 10,-2 6 10,0 3 7,7 0 1,6 0 4,7 0 1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24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8150 27700 467,'-38'1'2,"26"4"4,24 3 3,26 3 3,12-1 2,0-2-3,0-3-1,0-3-3,4-2 0,10 0-1,10 0-1,9 0 1,7 0-1,7 0 0,6 0-1,7 0 0,5-4 0,7-5 0,6-7 0,7-5 0,5-3 1,7 4 0,6 3-1,7 3 1,5 1 0,7 1 0,6-1 0,7 1 0,2-1 0,1 1-1,-1-1-1,1 1-1,1 2 0,3 7 0,3 6 1,4 7 1,2 2-1,4 1 1,3-1-1,3 1 0,3-3-1,3-2 1,3-3 0,4-3 0,4-2 1,6 0-2,7 0 1,6 0 0,3-2 0,0-3 0,0-3 0,0-2 0,-2-3 0,-3 1 1,-3-1 0,-2 1 0,-5 1 0,-2 3 0,-3 3-1,-3 4 0,-2 2-1,0 4 0,0 3-1,0 3 0,-2 1-1,-3 1 1,-3-1 1,-2 1 0,0-3 0,7-2 0,6-3 0,7-3-1,2-2 1,1 0-1,-1 0 1,1 0 0,-1 0-1,1 0 1,-1 0 0,1 0 0,2-2 0,7-3 1,6-3 1,7-2 1,-1-3 0,-6 1 0,-6-1-2,-6 1 0,-9 1-1,-8 3 1,-10 3 0,-9 4 1,-7 1-2,-3 0-1,-3 0-3,-2 0-1,-3 1-1,1 4-1,-1 3 1,1 3 0,-4 3 1,-6 3 2,-6 3 2,-6 4 1,-1 1 1,7 0 1,6 0-1,7 0 0,0-2-1,-2-3 1,-3-3 0,-3-2-1,-4-3 0,-3 1 0,-3-1 1,-2 1-1,-3-1 1,1 1-1,-1-1 0,1 1-1,1-3 1,3-2-2,3-3 1,4-3-2,1-2 1,0 0 1,0 0 1,0 0 1,-2 0 0,-3 0 1,-3 0-1,-2 0 1,-3 0-1,1 0 0,-1 0-1,1 0 0,-1 0-1,1 0 1,-1 0-1,1 0 0,-1 0 0,1 0 0,-1 0 1,1 0 0,-4 0 0,-6 0-1,-6 0-1,-6 0 0,-6 0 0,-2 0 0,-3 0 1,-3 0-1,-1-2 2,4-3-1,3-3 1,3-2 1,-1-1-1,-2 3 0,-3 3 0,-3 4-1,-1-1 0,4-3 0,3-3-1,3-2 1,3-5 0,3-2 0,3-3 0,4-3 1,1-1-1,0 4 1,0 3-1,0 3 1,1-1-1,4-2 0,3-3 0,3-3-1,1 1 1,1 6-1,-1 7 1,1 6 0,-3 1 1,-2-3-1,-3-3 1,-3-2-1,-4-1 1,-3 3 0,-3 3-1,-2 4 0,-1 1 0,3 0 1,3 0-2,4 0 1,1 0 1,0 0 0,0 0 0,0 0 2,0-2 0,0-3-1,0-3 0,0-2 0,-2-1 0,-3 3-1,-3 3 0,-2 4 0,-6 1 0,-6 0 0,-6 0-1,-6 0 1,-2 0-1,3 0 0,3 0 1,4 0-1,1 1 0,0 4 1,0 3-1,0 3 0,-4-1 0,-5-2 1,-7-3-1,-5-3 1,-4-2-1,0 0 1,0 0-1,0 0 0,0 0 1,0 0-1,0 0 1,0 0 0,-4 0-1,-5 0-1,-7 0 0,-5 0-1,-3 0 0,4 0 0,3 0 0,3 0 1,1 0-1,1 0 1,-1 0 0,1 0-1,1 0 1,3 0 0,3 0 0,4 0 0,1 0 0,0 0 1,0 0-1,0 0 1,0 0-1,0 0 0,0 0 1,0 0-1,-2 0 0,-3 0 0,-3 0 0,-2 0-1,0 0 1,7 0-1,6 0 1,7 0-1,0-2 1,-2-3 0,-3-3-1,-3-2 1,-1-1 0,4 3 0,3 3 1,3 4-1,1-1 2,1-3-1,-1-3 0,1-2 0,-3-1-1,-2 3 1,-3 3 0,-3 4-1,-4 1 1,-3 0-1,-3 0 0,-2 0 0,-3 0 0,1 0 1,-1 0-2,1 0 1,1 0 0,3 0 0,3 0 0,4 0 0,-3 0 0,-5 0 0,-7 0 0,-5 0 0,-4 0-1,0 0 1,0 0 0,0 0 0,-2 0-1,-3 0 1,-3 0-1,-2 0-1,-5 1 1,-2 4-1,-3 3-1,-3 3-1,-4-1 1,-3-2 0,-3-3 0,-2-3 0,-3-2 0,1 0 0,-1 0-2,1 0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6:38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96763 10400 594,'-28'2'57,"9"4"-3,7 4-3,8 3-4,4 4-5,2 3-9,0 3-9,2 3-7,-1 1-6,-1-1-4,0-1-2,-1-1-3,-1 1-3,2 2 1,0 4-1,1 3 0,1-1-1,0-3 1,0-5-1,0-3 0,1-3 0,0 1 0,1-1 0,2 1-1,-1-2 1,-1-1 0,-1-2 1,0-3 1,-1-1-1,2-2 1,0-2 1,2-2-1,-1-2 1,1 2 0,0-2 0,0 1 1,0 0 1,1 0 0,2 0 2,0 0 0,2 0 2,1 2 1,3 0 2,2 1 2,-1 1-1,1-2-4,-2-1-4,-1 0-3,0-2-7,-1-2-8,1-2-9,0-2-8,0-2-6,1 0-5,1-1-4,1-2-4,0 1 0,-3-1 4,-1 0 4,-2 0 3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41"/>
    </inkml:context>
    <inkml:brush xml:id="br0">
      <inkml:brushProperty name="width" value="0.06455" units="cm"/>
      <inkml:brushProperty name="height" value="0.06455" units="cm"/>
      <inkml:brushProperty name="color" value="#F2395B"/>
    </inkml:brush>
  </inkml:definitions>
  <inkml:trace contextRef="#ctx0" brushRef="#br0">6600 45750 340,'4'46'16,"10"-5"-1,10-7 0,9-5 0,6-6-1,3-3-2,3-3-2,4-2-3,2 0 0,4 7 2,3 6 0,3 7 2,4 0 0,7-2 0,6-3-1,7-3-1,4-6 0,3-5-1,3-7-1,4-5 0,4-4-1,6 0 0,7 0-2,6 0 0,4-7-1,4-11 1,3-14 1,3-11 0,4-7 0,7 0-1,6 0-1,7 0-1,-1 3-1,-6 6 0,-6 7 1,-6 6-1,-4 4 1,1 4-1,-1 3 2,1 3-1,-4 3 1,-6 3-1,-6 3 1,-6 4-1,-1 2 1,7 4 0,6 3 1,7 3 2,2 1-1,1 1-1,-1-1 0,1 1-1,-6-3 0,-8-2 0,-10-3-1,-9-3 1,-9-2 0,-5 0 0,-7 0 0,-5 0 0,-3 1 0,4 4 0,3 3 0,3 3 0,1 3 0,1 3 0,-1 3 0,1 4 0,-1 1 1,1 0-1,-1 0 0,1 0-1,4-2 1,9-3 0,10-3-1,10-2 1,7-5 0,6-2 0,7-3-1,6-3 0,7-10-1,10-16-1,10-15 0,9-15-1,9-12-1,9-6 1,10-6-1,10-6 0,2-1 1,-3 7 1,-3 6 0,-2 7 1,-5 5 0,-2 7 1,-3 6-1,-3 7 1,-4 5 0,-3 7 0,-3 6 1,-2 7 1,-3 2 0,1 1 0,-1-1 0,1 1 1,-3 1 0,-2 3-1,-3 3-1,-3 4 1,-4 1-2,-3 0 1,-3 0 0,-2 0 0,-5 0 0,-2 0 0,-3 0 1,-3 0-1,-6 1 0,-5 4 0,-7 3 0,-5 3 1,-1 3-1,6 3-1,7 3 1,6 4-1,3 1-1,0 0 1,0 0-1,0 0 1,0 0-1,0 0-1,0 0 1,0 0-1,4-4-1,10-5 0,10-7 0,9-5-1,7-9-1,7-9 1,6-10-1,7-8 0,5-8 1,7-2 0,6-3 0,7-3 1,2-1 0,1 4 2,-1 3 1,1 3 2,-1 4 0,1 7 0,-1 6-1,1 7 0,-4 4 0,-6 3-1,-6 3 1,-6 4 0,-7 1 0,-6 0-2,-6 0-1,-6 0 0,-9 0-2,-8 0 1,-10 0-1,-9 0 0,-7 1 0,-3 4 0,-3 3 0,-2 3 1,-8 1 0,-8 1 1,-10-1 1,-9 1 2,-5 1 0,0 3 2,0 3 0,0 4 2,0 1 0,0 0-1,0 0 0,0 0-1,1 1 0,4 4-2,3 3-1,3 3 0,3 1-1,3 1 0,3-1 2,4 1-1,1-3 0,0-2-3,0-3-4,0-3-2,1-6-1,4-5-1,3-7 1,3-5 1,3-4 0,3 0 1,3 0 2,4 0 1,2-4 2,4-5 1,3-7 1,3-5 2,4-4 0,7 0 1,6 0 0,7 0-1,2 0 1,1 0 0,-1 0 0,1 0 0,2 0-1,7 0 0,6 0 0,7 0-1,5-2 0,7-3 0,6-3 0,7-2-1,-1-3 1,-6 1 0,-6-1-1,-6 1 0,-6 4 0,-2 9 1,-3 10 1,-3 10 0,-7 8 0,-9 10 0,-10 10 1,-8 9 0,-4 6 1,3 3-2,3 3 1,4 4 0,4 1-1,6 0-2,7 0-1,6 0-1,1-5-2,-3-9-1,-3-10-2,-2-8-1,3-11 0,14-8 2,11-10 0,14-9 1,11-13 0,14-16 1,11-15-1,14-15 0,5-11 1,1-2 1,-1-3 1,1-3 2,-4 5 0,-6 17 0,-6 15-1,-6 16-1,-7 12 0,-6 9 4,-6 10 2,-6 10 2,-13 10 1,-19 13-2,-18 12-1,-19 13-1,-12 4-2,-2-3-2,-3-3-1,-3-2-1,-4-3-1,-3 1-1,-3-1 0,-2 1 0,-5-3 0,-2-2 0,-3-3 1,-3-3 1,1-6 1,6-5 1,7-7 2,6-5 2,3-6 1,0-3 0,0-3-1,0-2 1,3-3-1,6 1-1,7-1 0,6 1-2,3-3 1,0-2-1,0-3 0,0-3 1,0-1-1,0 4 1,0 3-1,0 3-1,1 1 1,4 1-1,3-1 0,3 1 0,-1-3 0,-2-2-1,-3-3 0,-3-3 0,1-4-1,6-3 0,7-3 0,6-2 0,-2-3-1,-9 1 1,-10-1 1,-8 1 0,-8 2 1,-2 7 1,-3 6 0,-3 7 2,-7 4 0,-9 3 1,-10 3-1,-8 4 1,-11 4-1,-8 6-1,-10 7-1,-9 6 0,-5 3-1,0 0 1,0 0 0,0 0 1,0-2-1,0-3-1,0-3 0,0-2-2,3-5-1,6-2 0,7-3 0,6-3 0,1-6-1,-3-5 1,-3-7 0,-2-5 1,-5-3 0,-2 4 1,-3 3 0,-3 3 0,-4 3 2,-3 3 0,-3 3 1,-2 4 1,-3 4 0,1 6 1,-1 7 1,1 6 0,1 1 0,3-3-1,3-3 1,4-2-2,-1-3 0,-3 1-2,-3-1 0,-2 1-2,-1-3 0,3-2 0,3-3 1,4-3-1,1-2 1,0 0 0,0 0-1,0 0 1,-2-2 0,-3-3 0,-3-3 0,-2-2 0,-3-3 1,1 1-1,-1-1 1,1 1 0,-1 1-1,1 3 1,-1 3-2,1 4 1,1 1-1,3 0 0,3 0-1,4 0 1,-1 0 0,-3 0-1,-3 0 1,-2 0-1,-5-2 0,-2-3 0,-3-3 0,-3-2 0,-2-1 0,0 3 0,0 3 1,0 4 1,0 2-1,0 4-1,0 3-1,0 3 0,0 1-2,0 1-4,0-1-3,0 1-3,0-3 0,0-2 5,0-3 3,0-3 5,4-2 2,10 0 0,10 0 2,9 0 0,4 0 0,1 0-1,-1 0 1,1 0-1,2 0 0,7 0 0,6 0-1,7 0 0,4-2 0,3-3-1,3-3 1,4-2 0,4-3 0,6 1 0,7-1 2,6 1-1,4-4 1,4-6 0,3-6-1,3-6 0,-1-2 1,-2 3 0,-3 3 0,-3 4 2,-6 2 0,-5 4 0,-7 3 0,-5 3 0,-4 3 0,0 3-1,0 3 0,0 4 0,-4 1-1,-5 0 0,-7 0-1,-5 0 0,-4 1-1,0 4 0,0 3 1,0 3-1,0-1 0,0-2 1,0-3-1,0-3-1,3-4 1,6-3-1,7-3 1,6-2-1,7-8 0,10-8 0,10-10 0,9-9-1,6-5 1,3 0 0,3 0 0,4 0 1,-4 1-1,-9 4 0,-10 3 0,-8 3-1,-12 6 1,-12 9 3,-13 10 1,-12 10 3,-9 11 1,-2 17-1,-3 15-2,-3 16-1,-4 7 0,-3 1 1,-3-1 0,-2 1 2,-5-3-2,-2-2-2,-3-3-3,-3-3-3,-2-4-1,0-3 1,0-3 2,0-2 1,1-8 1,4-8 1,3-10 1,3-9 1,3-5 0,3 0-1,3 0-2,4 0 0,4-8-2,6-16 1,7-15-2,6-15 0,3-7 0,0 3 1,0 3 1,0 4 0,-4 4 0,-5 6 1,-7 7 1,-5 6-1,-6 4 2,-3 4 2,-3 3 1,-2 3 1,-5 7 2,-2 14-2,-3 11-1,-3 14 0,-2 7-2,0 3 0,0 3-1,0 4 0,1-4-2,4-9 0,3-10 0,3-8-2,-1-6 0,-2 1-2,-3-1 0,-3 1-1,1-6-1,6-8 2,7-10 1,6-9 1,4-7 1,4-3-1,3-3 0,3-2 1,-1-3-1,-2 1 1,-3-1 1,-3 1 0,-2 1 0,0 3 1,0 3 0,0 4 1,-4 4 1,-5 6 0,-7 7 0,-5 6 0,-3 4 1,4 4-1,3 3 0,3 3 0,-1 3-1,-2 3-1,-3 3 1,-3 4-2,-2-1 0,0-3-1,0-3-1,0-2-1,1-3 0,4 1 0,3-1 1,3 1 0,4-3 1,7-2-1,6-3 1,7-3-1,8-7 0,14-9 0,11-10 1,14-8 0,5-6 0,1 1-1,-1-1 0,1 1-1,-1 1 0,1 3 1,-1 3 1,1 4 0,1 2 1,3 4-1,3 3 0,4 3 0,-3 4 1,-5 7 3,-7 6 2,-5 7 3,-3 2 1,4 1-2,3-1-2,3 1-2,-1-1-1,-2 1-2,-3-1-2,-3 1-1,-2-3-2,0-2 1,0-3-1,0-3 1,3-2-1,6 0 2,7 0 0,6 0 2,1-2 0,-3-3 0,-3-3 1,-2-2 0,-3-1 1,1 3 1,-1 3 0,1 4 2,-1 1 0,1 0-1,-1 0-1,1 0-1,-3 1 0,-2 4-1,-3 3 0,-3 3 0,-1-1-1,4-2-1,3-3-1,3-3 0,3-1 0,3 4 1,3 3 2,4 3 1,-1 3 0,-3 3 1,-3 3 1,-2 4 0,-5 2 0,-2 4 0,-3 3 0,-3 3-1,-4 1 0,-3 1 0,-3-1-1,-2 1 0,-1-4 0,3-6-2,3-6 1,4-6-1,2-6-1,4-2-1,3-3 0,3-3-2,6-6 0,9-5 0,10-7-1,10-5-1,-1-4 1,-9 0 1,-10 0 1,-8 0 1,-4 0 3,3 0 1,3 0 3,4 0 2,-3 3 2,-5 6 0,-7 7 1,-5 6 0,-8 6 0,-5 6-2,-7 7-2,-5 6-2,-1 3-1,6 0-1,7 0-1,6 0-1,1-4-1,-3-5-1,-3-7 0,-2-5-1,-1-4-1,3 0 2,3 0-1,4 0 1,1 0 1,0 0 2,0 0 1,0 0 2,-4 0 2,-5 0 0,-7 0 0,-5 0 1,-1 0-1,6 0 0,7 0-1,6 0-1,6 3 0,6 6-2,7 7 0,6 6-2,4-1-1,4-5-1,3-7-1,3-5-1,-1-4 0,-2 0-1,-3 0 0,-3 0 0,-6-4 0,-5-5 1,-7-7 1,-5-5 0,-14-3 1,-18 4 0,-19 3-1,-18 3 1,-17-7-8,-11-15-13,-14-15-14,-11-16-14,-23-8-3,-31 0 10,-31 0 9,-31 0 10,-10 6 3,13 13-3,12 12-1,13 13-3,6 7-3,0 4-3,0 3-3,0 3-2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45"/>
    </inkml:context>
    <inkml:brush xml:id="br0">
      <inkml:brushProperty name="width" value="0.05753" units="cm"/>
      <inkml:brushProperty name="height" value="0.05753" units="cm"/>
      <inkml:brushProperty name="color" value="#F2395B"/>
    </inkml:brush>
  </inkml:definitions>
  <inkml:trace contextRef="#ctx0" brushRef="#br0">7950 48150 382,'-74'0'1,"4"0"1,3 0 3,3 0 0,12 6 5,22 13 6,22 12 6,23 13 5,11 2 2,4-5-5,3-7-5,3-5-5,-1-6-2,-2-3-2,-3-3-2,-3-2-1,-1-1 0,4 3 0,3 3 0,3 4 1,4-1 0,7-3 0,6-3 0,7-2-1,7-1 1,9 3-1,10 3 1,10 4-1,4 1 0,0 0-2,0 0-1,0 0-1,0 0-2,0 0 0,0 0 0,0 0 0,0-4-1,0-5 1,0-7 0,0-5 1,1-4 0,4 0 0,3 0 1,3 0-1,-1-2 1,-2-3 0,-3-3 0,-3-2 0,-1-3 0,4 1-1,3-1 0,3 1 0,-2 1-1,-6 3 0,-6 3 0,-6 4-1,-2 2 1,3 4 0,3 3 1,4 3 0,2 4 0,4 7 2,3 6 0,3 7 0,-1 0 2,-2-2-1,-3-3 1,-3-3-1,-1-4 1,4-3 0,3-3-1,3-2 1,1-3-1,1 1 0,-1-1 0,1 1-1,-3-3-1,-2-2 0,-3-3 0,-3-3-1,-2-1 0,0 4 1,0 3-1,0 3 1,1 1 1,4 1-1,3-1 0,3 1 0,-1 1 0,-2 3 0,-3 3 1,-3 4-1,-2 2 1,0 4 1,0 3-1,0 3 1,1-1 0,4-2-1,3-3 1,3-3-1,-1-6 0,-2-5 1,-3-7-1,-3-5 1,-2-4 0,0 0-2,0 0-2,0 0 0,-2-2-2,-3-3 0,-3-3 0,-2-2-1,-1-1 0,3 3 0,3 3 0,4 4 0,-1 4 1,-3 6 0,-3 7 1,-2 6 0,-1 3 2,3 0-1,3 0 1,4 0 1,2 0 0,4 0-1,3 0 1,3 0 0,-1-4 0,-2-5-1,-3-7 1,-3-5-1,-1-6 0,4-3-1,3-3-1,3-2 0,1-5-1,1-2 1,-1-3-1,1-3 0,-3-2 1,-2 0 0,-3 0 0,-3 0 1,-2 0-1,0 0 1,0 0 1,0 0 0,1 0 0,4 0-1,3 0 0,3 0 0,1 1-1,1 4 0,-1 3 0,1 3 1,1-2-1,3-6 0,3-6 0,4-6 1,2-4-1,4 1 0,3-1 1,3 1-1,-1 1 0,-2 3 1,-3 3 0,-3 4 1,-6 2 0,-5 4-1,-7 3 1,-5 3-2,-6 3 1,-3 3 0,-3 3 0,-2 4 0,-3 2 1,1 4-1,-1 3 0,1 3 1,-3 1-1,-2 1 0,-3-1 0,-3 1 0,-4-1-1,-3 1-1,-3-1 0,-2 1-2,-5-1 1,-2 1 0,-3-1 1,-3 1 0,-2-3 0,0-2 0,0-3 1,0-3 0,0-4-1,0-3 1,0-3 0,0-2-1,1-5 1,4-2 1,3-3-1,3-3 1,1-2 0,1 0 0,-1 0 0,1 0 0,-1 1-1,1 4 1,-1 3 0,1 3-1,1 1 1,3 1-1,3-1 0,4 1 0,-1 1 0,-3 3 0,-3 3 1,-2 4-1,-3 1 1,1 0-1,-1 0 1,1 0-1,-3 0-1,-2 0 1,-3 0-1,-3 0-1,2 1 0,10 4 1,10 3 0,9 3 1,4-2 0,1-6 0,-1-6 0,1-6 1,-6-4-1,-8 1 0,-10-1 0,-9 1 0,-5 1-1,0 3 1,0 3 0,0 4 0,1-1 1,4-3-1,3-3 0,3-2 0,-1-3 0,-2 1 0,-3-1 1,-3 1-1,-1 1 0,4 3 1,3 3-1,3 4 1,-1 1-1,-2 0 0,-3 0 0,-3 0-1,1 3 1,6 6 1,7 7 0,6 6 2,1 1-1,-3-3 1,-3-3-1,-2-2-1,-5-5 0,-2-2 0,-3-3-1,-3-3 0,-2-4 0,0-3-1,0-3-1,0-2-1,1-6 1,4-6-1,3-6 2,3-6 0,6-4 1,9 1 1,10-1 0,10 1 1,4-1 1,0 1-1,0-1 0,0 1 0,-2 4-1,-3 9 0,-3 10 0,-2 10-1,-3 4 0,1 0 0,-1 0 0,1 0-1,-4 0-1,-6 0 1,-6 0-1,-6 0 0,-6 1-1,-2 4 1,-3 3 0,-3 3 0,-2-1 0,0-2 3,0-3 2,0-3 1,0 1 1,0 6-2,0 7-1,0 6-1,1-1-2,4-5-1,3-7-1,3-5-1,1-4 0,1 0 3,-1 0 1,1 0 3,-3 0 0,-2 0-2,-3 0-3,-3 0-1,-2 0-1,0 0 0,0 0 1,0 0-1,0 0 0,0 0-5,0 0-3,0 0-4,-2 3-1,-3 6 0,-3 7 1,-2 6 1,-3 3 2,1 0 2,-1 0 3,1 0 2,-1-2 2,1-3 2,-1-3 2,1-2 2,-1-3 1,1 1-1,-1-1-1,1 1 0,-1-1 0,1 1-1,-1-1 0,1 1 0,1-3 1,3-2 2,3-3 0,4-3 2,-1-1 1,-3 4-2,-3 3-1,-2 3-1,-1 1 0,3 1-1,3-1-1,4 1 1,2-3-1,4-2-1,3-3 1,3-3 0,1-2 0,1 0-1,-1 0-1,1 0 0,2-2-1,7-3 1,6-3-1,7-2 1,-1-3 0,-6 1 0,-6-1 0,-6 1 0,-6 1 0,-2 3 0,-3 3-1,-3 4 0,-2 1 0,0 0 0,0 0 1,0 0-1,-2 0 0,-3 0 1,-3 0 0,-2 0 0,-1 0 1,3 0 0,3 0 0,4 0 0,-1 1 0,-3 4 1,-3 3-1,-2 3 1,-3-1-1,1-2 0,-1-3 1,1-3-1,-1-2 0,1 0 0,-1 0-1,1 0-1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46"/>
    </inkml:context>
    <inkml:brush xml:id="br0">
      <inkml:brushProperty name="width" value="0.05379" units="cm"/>
      <inkml:brushProperty name="height" value="0.05379" units="cm"/>
      <inkml:brushProperty name="color" value="#F2395B"/>
    </inkml:brush>
  </inkml:definitions>
  <inkml:trace contextRef="#ctx0" brushRef="#br0">48500 49000 408,'48'-24'0,"-3"4"0,-3 3 0,-2 3 0,10-4 2,25-8 1,25-10 3,25-9 1,1-1 2,-21 10 1,-22 10-1,-22 9 1,-5 4 0,13 1 1,12-1 0,13 1 0,2 1 0,-5 3 0,-7 3 0,-5 4 0,-3 1-1,4 0 1,3 0 0,3 0 1,4-2-1,7-3 0,6-3-1,7-2 1,5-3-2,7 1 1,6-1-1,7 1-1,7-1 0,9 1-1,10-1 1,10 1-1,8-3 0,10-2 0,10-3 1,9-3 0,6-1 0,3 4-2,3 3 0,4 3-1,-1 1 0,-3 1-1,-3-1 0,-2 1 0,0-1 0,7 1-1,6-1 0,7 1 0,-3 1 0,-8 3 1,-10 3 0,-9 4 1,-5 2 0,0 4-1,0 3 0,0 3-1,3-1 0,6-2 0,7-3-1,6-3 0,1-1 0,-3 4 1,-3 3 0,-2 3 0,-1-1-1,3-2 0,3-3 0,4-3-1,2-1-1,4 4 1,3 3 0,3 3 0,-1-1 0,-2-2 1,-3-3 1,-3-3 0,-2-2 1,0 0-1,0 0 0,0 0 0,1 0 0,4 0 0,3 0 0,3 0 0,-2 0-1,-6 0 1,-6 0-1,-6 0 0,-6 0 0,-2 0 0,-3 0 0,-3 0 0,-2-2 1,0-3-1,0-3 0,0-2 1,-4-1-1,-5 3 0,-7 3 1,-5 4 0,-4 1-1,0 0 1,0 0 0,0 0 0,-4 1 0,-5 4 0,-7 3-1,-5 3 0,-1 1 0,6 1-1,7-1 1,6 1-1,6-3 0,6-2 0,7-3-1,6-3 0,3-2 0,0 0 1,0 0 0,0 0 0,3 0 2,6 0-1,7 0 1,6 0 0,4-2 0,4-3-1,3-3 1,3-2-1,-1-1 0,-2 3 0,-3 3 1,-3 4-1,-1-1 0,4-3-1,3-3-1,3-2-1,1-1-1,1 3 0,-1 3 0,1 4 0,-1-1 0,1-3 1,-1-3 0,1-2 1,-3-1 0,-2 3 0,-3 3 1,-3 4 0,-1 1 1,4 0-1,3 0 1,3 0-1,-4 0-1,-8 0 1,-10 0 0,-9 0-1,-7 0 0,-3 0 0,-3 0 1,-2 0-1,-3 0 0,1 0 1,-1 0-1,1 0 0,-3 0 0,-2 0 0,-3 0 1,-3 0-1,-6 0 1,-5 0-1,-7 0 0,-5 0 1,-1-2-1,6-3 0,7-3 1,6-2-1,-1-1 1,-5 3-1,-7 3 1,-5 4 0,-4-1-1,0-3 1,0-3 0,0-2-1,0-1 1,0 3-1,0 3 1,0 4-1,-4 1 0,-5 0 1,-7 0-1,-5 0 0,-3 0 0,4 0 0,3 0 0,3 0 0,3 0 0,3 0 0,3 0-1,4 0 1,-1 1-1,-3 4 0,-3 3 0,-2 3 1,-3-1-1,1-2 0,-1-3 1,1-3-1,-3-1 0,-2 4 1,-3 3-2,-3 3 1,1-1-1,6-2 1,7-3 0,6-3 0,3-2 1,0 0 0,0 0 0,0 0-1,1 0 1,4 0 0,3 0 0,3 0 0,4 0-1,7 0 1,6 0-1,7 0 0,5 0 1,7 0 0,6 0-1,7 0 1,5-2 0,7-3 0,6-3-1,7-2 1,4-1-1,3 3 0,3 3 0,4 4 0,1 1 0,0 0-1,0 0 0,0 0-1,-2 0-1,-3 0 0,-3 0 0,-2 0 0,-6 0 0,-6 0 0,-6 0 0,-6 0-1,-1 0 1,7 0 0,6 0 0,7 0 1,-4 0-2,-12 0 0,-13 0-1,-12 0-1,-10-2-1,-6-3-3,-6-3-1,-6-2-2,-7-3-2,-6 1-2,-6-1-1,-6 1-2,-13-4 1,-19-6 0,-18-6 2,-19-6 2,-19-6-3,-19-2-7,-18-3-7,-19-3-7,-13 1-3,-6 6 2,-6 7 1,-6 6 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46:48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8200 53650 502,'-90'-24'0,"23"4"2,22 3 1,22 3 1,19 1 0,20 1 1,18-1-1,20 1 0,14-3 2,14-2 2,11-3 1,14-3 3,11-1 1,14 4 0,11 3 1,14 3-1,7 1 0,3 1 1,3-1 0,4 1 0,2-3-1,4-2-1,3-3-1,3-3-1,4-1-1,7 4 0,6 3-2,7 3 0,7 1 0,9 1-1,10-1 0,10 1 0,4 1 0,0 3-1,0 3 1,0 4-1,-2 2 0,-3 4 0,-3 3-2,-2 3 0,-3-1-1,1-2 0,-1-3 1,1-3 0,-3-1 0,-2 4 1,-3 3-1,-3 3 1,-6-1 0,-5-2 0,-7-3 0,-5-3 1,-4-2 0,0 0-1,0 0 0,0 0 0,-5 0-1,-9 0 1,-10 0-1,-8 0 0,-6 3 1,1 6 0,-1 7 1,1 6 0,-3 3 1,-2 0-1,-3 0-1,-3 0 0,-1-2 0,4-3-1,3-3 0,3-2 0,-2-5-1,-6-2 0,-6-3 0,-6-3 0,-2-2 0,3 0 0,3 0 0,4 0 1,-1 0-1,-3 0 1,-3 0-1,-2 0 1,0 1-1,7 4 1,6 3-2,7 3 1,2 1-1,1 1 0,-1-1-1,1 1 1,1-1-2,3 1 1,3-1-1,4 1 0,2-3-1,4-2 1,3-3 1,3-3-1,7-6 0,14-5 0,11-7 1,14-5-2,7-6 2,3-3-1,3-3 0,4-2 1,2-1 0,4 3-1,3 3 1,3 4 0,3 2 0,3 4 0,3 3 0,4 3 0,-3 3-1,-5 3 1,-7 3-2,-5 4 1,-1 1-1,6 0-1,7 0 0,6 0-1,4 0 1,4 0 0,3 0 2,3 0 1,-1-2 1,-2-3 0,-3-3 1,-3-2 0,2-3 0,10 1 0,10-1 0,9 1-1,1 1 1,-6 3-1,-6 3 0,-6 4 1,-6 2-1,-2 4 1,-3 3-1,-3 3-1,-4 4 1,-3 7 0,-3 6-1,-2 7 0,-3 0 0,1-2 0,-1-3-1,1-3 1,1-6 0,3-5 0,3-7 0,4-5-1,2-4 1,4 0 0,3 0 0,3 0 0,6 0 1,9 0-1,10 0 0,10 0 0,-1 0 1,-9 0 2,-10 0 1,-8 0 3,-3 3 0,7 6-2,6 7 0,7 6-1,-4-1-1,-12-5-1,-13-7-2,-12-5 0,-9-4-2,-2 0 1,-3 0-2,-3 0 1,-1-2-1,4-3 0,3-3 1,3-2 0,-1-5 1,-2-2-1,-3-3 1,-3-3 0,-6-1 1,-5 4 0,-7 3 1,-5 3 1,-3 1 1,4 1-1,3-1-1,3 1 0,-4 1 0,-8 3 0,-10 3 0,-9 4-1,-5 2 0,0 4 0,0 3-2,0 3 1,0 1-2,0 1 0,0-1 0,0 1-1,0-3 0,0-2 1,0-3 1,0-3 1,1-4 0,4-3 1,3-3 0,3-2 0,4-3 0,7 1 0,6-1 0,7 1 0,0-1 1,-2 1-1,-3-1 0,-3 1 0,-1-3 0,4-2-1,3-3-1,3-3-1,3-1 0,3 4-1,3 3-1,4 3 0,-1-1-1,-3-2 0,-3-3 1,-2-3-1,-8-1 0,-8 4-1,-10 3-2,-9 3-1,-5 1-2,0 1-5,0-1-3,0 1-5,-15 1 0,-27 3 0,-28 3 1,-28 4 1,-20 1-4,-8 0-9,-10 0-9,-9 0-8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36"/>
    </inkml:context>
    <inkml:brush xml:id="br0">
      <inkml:brushProperty name="width" value="0.05248" units="cm"/>
      <inkml:brushProperty name="height" value="0.05248" units="cm"/>
      <inkml:brushProperty name="color" value="#FED406"/>
    </inkml:brush>
  </inkml:definitions>
  <inkml:trace contextRef="#ctx0" brushRef="#br0">6650 34300 419,'-111'-83'27,"28"34"9,28 35 11,29 35 9,16 22 1,7 14-9,6 11-10,7 14-10,2 7-5,1 3-4,-1 3-3,1 4-4,-3 1 0,-2 0-1,-3 0 1,-3 0 0,-2 4 0,0 10 0,0 10-1,0 9 0,1 4 0,4 1-2,3-1 0,3 1-2,-1-1 0,-2 1 0,-3-1 1,-3 1 1,-1-1-2,4 1-2,3-1-4,3 1-1,-1-1-4,-2 1-1,-3-1-2,-3 1-2,-1-1-2,4 1-1,3-1-1,3 1-1,-1-3 0,-2-2 1,-3-3 2,-3-3 1,-2-6 1,0-5 1,0-7 0,0-5 1,0-9 0,0-9 0,0-10 1,0-8 1,0-9-2,0-6-5,0-6-4,0-6-4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38"/>
    </inkml:context>
    <inkml:brush xml:id="br0">
      <inkml:brushProperty name="width" value="0.05785" units="cm"/>
      <inkml:brushProperty name="height" value="0.05785" units="cm"/>
      <inkml:brushProperty name="color" value="#FED406"/>
    </inkml:brush>
  </inkml:definitions>
  <inkml:trace contextRef="#ctx0" brushRef="#br0">7000 33900 380,'-63'-111'19,"26"28"3,24 28 5,26 29 3,16 18 0,10 9-4,10 10-5,9 10-3,6 4-3,3 0-1,3 0 0,4 0-2,5-4 1,10-5 0,10-7 0,9-5 1,7-3 0,7 4 0,6 3-2,7 3 0,5-2 0,7-6-2,6-6-1,7-6 0,4-2-1,3 3-1,3 3 0,4 4-1,-1 1 0,-3 0-1,-3 0 0,-2 0-1,-3 0 0,1 0-2,-1 0 0,1 0 0,-3 1-1,-2 4 0,-3 3 1,-3 3-1,-2-1 1,0-2 0,0-3-1,0-3-1,0-2 1,0 0-1,0 0 0,0 0 0,-2 0 1,-3 0 2,-3 0 1,-2 0 3,-3 0-1,1 0 0,-1 0 0,1 0-2,2 3 0,7 6 0,6 7 0,7 6 0,2-1 0,1-5-1,-1-7-1,1-5 0,-3-6 0,-2-3-1,-3-3 2,-3-2-1,-1-3 1,4 1-3,3-1-1,3 1-1,-1-3 0,-2-2 0,-3-3 0,-3-3 2,-2-1 0,0 4 1,0 3 0,0 3 2,-2 3-1,-3 3 0,-3 3 0,-2 4-1,-6 1-1,-6 0 1,-6 0 0,-6 0 0,-2-2 0,3-3 0,3-3-1,4-2 1,2-3 0,4 1 0,3-1 0,3 1-1,-1-1 1,-2 1-1,-3-1 0,-3 1 1,-2 1-1,0 3 0,0 3 0,0 4-1,-2 1 0,-3 0 2,-3 0-1,-2 0 2,0-2-1,7-3 0,6-3 0,7-2 0,2-3-1,1 1 2,-1-1-1,1 1 2,5-3-1,14-2 1,11-3-1,14-3 0,7-2-1,3 0 1,3 0-1,4 0 0,4-2-1,6-3 1,7-3 1,6-2 0,1 0-1,-3 7 0,-3 6-1,-2 7-1,-6 4 0,-6 3 0,-6 3 0,-6 4 1,-1-1-1,7-3 1,6-3 0,7-2-1,0-1 1,-2 3 0,-3 3 0,-3 4 0,-2 1 0,0 0 0,0 0 0,0 0 0,1 0 0,4 0 0,3 0 0,3 0 0,3 0 1,3 0-1,3 0 1,4 0 1,4-2-1,6-3 0,7-3 0,6-2 0,3-3 0,0 1 0,0-1-1,0 1 1,1-1-1,4 1 0,3-1 0,3 1 0,3-1 1,3 1-1,3-1 0,4 1 0,-4 1-1,-9 3 1,-10 3 0,-8 4-1,-8 2 1,-2 4 0,-3 3-1,-3 3 1,-7-1 0,-9-2 0,-10-3 0,-8-3-1,-1-1 2,9 4 0,10 3 1,10 3 1,4 1 0,0 1 1,0-1 0,0 1 1,1-3-1,4-2-1,3-3-2,3-3 0,-1-2-1,-2 0-1,-3 0 1,-3 0-1,-2 1 1,0 4-1,0 3 1,0 3 1,1 1-1,4 1 0,3-1 1,3 1-1,-2-1 0,-6 1 1,-6-1-1,-6 1 1,-2-3-1,3-2 1,3-3-1,4-3 0,2-2 0,4 0 0,3 0 0,3 0 0,1-2 0,1-3 0,-1-3 0,1-2 0,-3-1 0,-2 3-2,-3 3 0,-3 4-1,-4-1-1,-3-3 2,-3-3 0,-2-2 0,-8-1 1,-8 3 0,-10 3 1,-9 4 0,-7 1 0,-3 0 0,-3 0 1,-2 0-1,-5 0 1,-2 0-1,-3 0 0,-3 0 0,-6-2 0,-5-3-1,-7-3 0,-5-2 0,-6-1-1,-3 3 1,-3 3 0,-2 4 0,-6-1 0,-6-3 0,-6-3 0,-6-2 1,-7-1-1,-6 3 0,-6 3 1,-6 4 0,-6 1 0,-2 0 0,-3 0 2,-3 0-1,-1 0 1,4 0 0,3 0-1,3 0 0,3-2 0,3-3 1,3-3-1,4-2 0,2-3 0,4 1 0,3-1 1,3 1-1,1 1 0,1 3 0,-1 3 0,1 4 0,2 1 0,7 0 0,6 0-1,7 0 0,5 0 1,7 0-1,6 0 0,7 0 0,4-2 0,3-3 0,3-3 0,4-2 0,1-1 0,0 3 0,0 3 0,0 4-1,0 2 1,0 4-1,0 3 1,0 3-1,0-1 1,0-2 0,0-3-1,0-3 1,-4-1-1,-5 4 0,-7 3 0,-5 3-1,-8-1 1,-5-2-1,-7-3 0,-5-3 0,-6-1 0,-3 4 1,-3 3 0,-2 3 0,-6-1 0,-6-2 1,-6-3-1,-6-3 0,-6-1 0,-2 4 0,-3 3 0,-3 3 1,-2-1 0,0-2 1,0-3-1,0-3 1,0-2-1,0 0 1,0 0 0,0 0 0,0 0 0,0 0-1,0 0 0,0 0-1,0-2 0,0-3 0,0-3 1,0-2 0,1-1-1,4 3 1,3 3-1,3 4 0,3 1 0,3 0 0,3 0 1,4 0-1,-1 0 0,-3 0 0,-3 0 0,-2 0 0,-1 0-1,3 0 1,3 0 0,4 0 1,1 0-1,0 0 1,0 0 0,0 0 0,0 0 0,0 0-1,0 0 1,0 0 0,-15-4-1,-27-5-1,-28-7-1,-28-5 0,-17-1-1,-2 6 1,-3 7 1,-3 6 0,2 9-11,10 13-24,10 12-23,9 13-23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39"/>
    </inkml:context>
    <inkml:brush xml:id="br0">
      <inkml:brushProperty name="width" value="0.05524" units="cm"/>
      <inkml:brushProperty name="height" value="0.05524" units="cm"/>
      <inkml:brushProperty name="color" value="#FED406"/>
    </inkml:brush>
  </inkml:definitions>
  <inkml:trace contextRef="#ctx0" brushRef="#br0">59450 33150 398,'0'-83'30,"0"34"4,0 35 4,0 35 5,0 21-1,0 9-7,0 10-6,0 10-6,0 4-5,0 0 0,0 0-3,0 0-2,0 0 0,0 0 0,0 0 1,0 0-1,0 3 1,0 6 0,0 7 0,0 6 1,0 3-2,0 0-1,0 0-1,0 0-3,0 1 1,0 4-1,0 3 2,0 3 0,0 3 0,0 3 1,0 3-1,0 4 0,0 2 0,0 4-3,0 3-1,0 3-1,0-2-3,0-6-2,0-6-3,0-6-2,-2-4-1,-3 1 3,-3-1 1,-2 1 3,-1-1 0,3 1 0,3-1 0,4 1-1,-1-1 1,-3 1-1,-3-1 2,-2 1 0,-1-1 0,3 1 0,3-1 1,4 1 0,1-6-1,0-8-4,0-10-3,0-9-2,0-9-3,0-5-3,0-7-1,0-5-3,0-22-14,0-33-25,0-35-25,0-34-25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42"/>
    </inkml:context>
    <inkml:brush xml:id="br0">
      <inkml:brushProperty name="width" value="0.06398" units="cm"/>
      <inkml:brushProperty name="height" value="0.06398" units="cm"/>
      <inkml:brushProperty name="color" value="#FED406"/>
    </inkml:brush>
  </inkml:definitions>
  <inkml:trace contextRef="#ctx0" brushRef="#br0">7250 40000 343,'-136'0'5,"28"0"3,28 0 3,29 0 4,24 1 5,22 4 9,22 3 9,23 3 9,16 1 1,13 1-8,12-1-8,13 1-8,12-1-4,13 1-2,12-1-1,13 1-2,-1-3-2,-11-2-2,-14-3-2,-11-3-2,2-2-1,19 0 0,19 0 2,19 0 0,12-2 1,6-3-1,7-3 1,6-2-1,4-1 0,4 3 0,3 3-1,3 4-1,-2 1 0,-6 0-1,-6 0-1,-6 0-1,-7 0-1,-6 0 1,-6 0-1,-6 0-1,4 3 1,16 6-1,15 7 0,17 6-1,-1 1 0,-16-3 2,-15-3 1,-15-2 0,-7-3 2,3 1-1,3-1 0,4 1 0,4-3-1,6-2 1,7-3 0,6-3-1,3-2 1,0 0 0,0 0 0,0 0-1,-4 0 1,-5 0-1,-7 0 0,-5 0 0,0 0-1,10 0 1,10 0-1,9 0 0,2 0-1,-2 0 1,-3 0 0,-3 0-1,-2 0 0,0 0 0,0 0-2,0 0-1,0 0 0,0 0 0,0 0 0,0 0 1,4-2-1,10-3 2,10-3 2,9-2 0,9-5 1,9-2 0,10-3 0,10-3-1,7-2 1,6 0-1,7 0 0,6 0 0,-5 3 0,-16 6 0,-15 7 1,-15 6 0,-12 3-1,-6 0-2,-6 0 0,-6 0-3,-6 3 0,-2 6 0,-3 7 0,-3 6-1,1 1 2,6-3 0,7-3 0,6-2 2,1-5 0,-3-2 1,-3-3 1,-2-3 0,-1-2 1,3 0-1,3 0-2,4 0-1,-3-2 0,-5-3 1,-7-3 0,-5-2 1,-3-1-1,4 3 1,3 3-1,3 4 0,6-1 0,9-3 1,10-3 0,10-2 0,0-3 0,-5 1 0,-7-1 0,-5 1 0,-6 1-1,-3 3 0,-3 3 0,-2 4 0,-5 1-1,-2 0 1,-3 0-1,-3 0 1,-4 0-1,-3 0 1,-3 0 0,-2 0 1,-1 0-1,3 0 1,3 0 0,4 0 0,2 0 0,4 0-1,3 0 0,3 0-2,3 0 0,3 0 1,3 0 0,4 0 0,-3 0 0,-5 0 0,-7 0 0,-5 0 0,-3 0 0,4 0 1,3 0 0,3 0 0,1 0 1,1 0 0,-1 0 0,1 0 0,4 0 1,9 0-1,10 0 0,10 0 1,2 0-2,-3 0 1,-3 0-2,-2 0 0,-3 0-1,1 0 0,-1 0-1,1 0 0,-1 0 0,1 0 0,-1 0 0,1 0 1,-1 0 1,1 0-1,-1 0 1,1 0-1,-3 0 1,-2 0 0,-3 0-1,-3 0 0,-2 0 0,0 0 0,0 0 1,0 0 0,-2 0-1,-3 0 2,-3 0-1,-2 0 1,-5 0 0,-2 0 0,-3 0 0,-3 0 0,-4 0 1,-3 0-1,-3 0 0,-2 0 1,-5 0 0,-2 0-1,-3 0 0,-3 0 1,-4 0-1,-3 0 0,-3 0-1,-2 0 1,-1 0 0,3 0-1,3 0 1,4 0-1,-1 0 1,-3 0 0,-3 0-1,-2 0 1,-5 0 1,-2 0-1,-3 0 0,-3 0 0,-2 0 0,0 0 0,0 0 0,0 0 0,1 0-1,4 0 1,3 0-1,3 0 0,-1 0 0,-2 0 0,-3 0-1,-3 0 1,-1 0-1,4 0 0,3 0 1,3 0-1,-2 0 1,-6 0 0,-6 0-1,-6 0 1,-1 0 0,7 0 0,6 0 0,7 0 1,0 0-1,-2 0 1,-3 0-1,-3 0 1,-6 0-1,-5 0-1,-7 0 0,-5 0-1,-4 0 0,0 0 0,0 0 0,0 0 0,-2 0 1,-3 0-1,-3 0 1,-2 0 0,-1 0 0,3 0 0,3 0 0,4 0-1,1 0 1,0 0 1,0 0-1,0 0 1,-4-2-1,-5-3 1,-7-3 0,-5-2 0,-8-1 0,-5 3-1,-7 3 1,-5 4 0,-6-1 0,-3-3 0,-3-3 0,-2-2 0,-5-1 0,-2 3-1,-3 3-1,-3 4 0,-1-1 0,4-3-3,3-3 0,3-2-2,1-5 0,1-2-1,-1-3-1,1-3-1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47"/>
    </inkml:context>
    <inkml:brush xml:id="br0">
      <inkml:brushProperty name="width" value="0.02641" units="cm"/>
      <inkml:brushProperty name="height" value="0.02641" units="cm"/>
      <inkml:brushProperty name="color" value="#F2395B"/>
    </inkml:brush>
  </inkml:definitions>
  <inkml:trace contextRef="#ctx0" brushRef="#br0">70150 6200 833,'-4'-44'113,"-5"13"-59,-7 12-62,-5 13-59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2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10000 2450 453,'-41'-19'43,"19"13"13,19 12 12,19 13 11,10 2-2,4-5-15,3-7-16,3-5-15,3-3-10,3 4-2,3 3-4,4 3-3,1 1-3,0 1-3,0-1-4,0 1-2,0-3-4,0-2-1,0-3-1,0-3-1,-2-2-1,-3 0 1,-3 0 2,-2 0 0,-3 0 1,1 0-3,-1 0-1,1 0-2,-10-2-6,-19-3-7,-18-3-9,-19-2-8,-10-3-3,1 1 1,-1-1 2,1 1 1,4 4 0,9 9-2,10 10-2,10 10-2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6:38"/>
    </inkml:context>
    <inkml:brush xml:id="br0">
      <inkml:brushProperty name="width" value="0.03334" units="cm"/>
      <inkml:brushProperty name="height" value="0.03334" units="cm"/>
      <inkml:brushProperty name="color" value="#F2395B"/>
    </inkml:brush>
  </inkml:definitions>
  <inkml:trace contextRef="#ctx0" brushRef="#br0">97578 10664 659,'-8'-7'0,"0"2"0,0 2 0,1 2 0,-1 2 3,2 0 4,1 2 6,0 0 4,1 3 2,1 2-1,-2 3-1,2 3-2,-1 2 2,2 1 3,0 1 5,2 2 4,0 0-1,2 0-3,0 2-4,2 1-4,-1-1-3,2-5-2,-2-3-1,1-4-2,2-4-5,4-4-10,3-4-10,5-4-8,-1-4-5,-3-4 1,-4-3 1,-5-5 0,-1-1 3,0 0 1,0-1 3,0 1 2,-1 1 0,-2 3 0,-2 3-2,-2 2 0,0 3 0,0 1 2,2 1 2,0 0 1,1 2 1,-2 1-1,0 0-1,-2 2-1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5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10500 2750 539,'-65'-2'-3,"23"-3"20,22-3 19,22-2 20,16-5 4,14-2-9,11-3-11,14-3-9,5 1-6,1 6-2,-1 7-3,1 6-1,1 1-4,3-3-1,3-3-4,4-2-1,-1-1-2,-3 3 1,-3 3 0,-2 4 1,-5 2-3,-2 4-7,-3 3-7,-3 3-6,-4-1-4,-3-2 2,-3-3 0,-2-3 1,-3-2-6,1 0-15,-1 0-14,1 0-13,-12 1-4,-21 4 9,-22 3 7,-22 3 9,-8 1 7,6 1 8,7-1 8,6 1 7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5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10600 2800 456,'-90'-24'2,"23"4"9,22 3 7,22 3 9,10 15 7,1 29 10,-1 28 8,1 28 10,-1 17-2,1 6-9,-1 7-11,1 6-10,-1 3-7,1 0-2,-1 0-3,1 0-2,1 0-3,3 0-4,3 0-2,4 0-3,1 0-2,0 0-3,0 0-1,0 0-1,0 3-1,0 6 0,0 7 1,0 6 1,-2-1-6,-3-5-10,-3-7-10,-2-5-11,-1-11-3,3-11 4,3-14 3,4-11 4,1-12 2,0-9-2,0-10-1,0-8-2,0-15-1,0-19-1,0-18-3,0-19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6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10300 4350 554,'3'-72'12,"6"6"4,7 7 3,6 6 5,7 6 1,10 6 1,10 7 0,9 6 0,7 3 0,7 0-2,6 0-2,7 0-2,2 3-2,1 6-3,-1 7-2,1 6-4,-6 6-2,-8 6-1,-10 7-1,-9 6-1,-9 4 0,-5 4 2,-7 3 2,-5 3 1,-8 3-1,-5 3-3,-7 3-4,-5 4-3,-11 5-2,-11 10 1,-14 10 2,-11 9 0,-12 4 0,-9 1-1,-10-1-1,-8 1-2,-8-1-1,-2 1-3,-3-1-4,-3 1-2,1-4-3,6-6-4,7-6-2,6-6-4,6-12-2,6-15-2,7-15 0,6-16-2,7-18 0,10-18 1,10-19 0,9-18 0,6-10 3,3 0 7,3 0 7,4 0 6,1 3 4,0 6 1,0 7 1,0 6 2,1 4 2,4 4 2,3 3 3,3 3 2,6 7 10,9 14 15,10 11 17,10 14 16,7 8 4,6 7-6,7 6-7,6 7-6,3 4-8,0 3-6,0 3-7,0 4-6,0 4-7,0 6-6,0 7-6,0 6-5,-2-1-5,-3-5-3,-3-7-3,-2-5-3,-5-6-6,-2-3-10,-3-3-9,-3-2-9,-6-8-2,-5-8 5,-7-10 5,-5-9 5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7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13000 2100 525,'-22'-69'5,"6"13"12,7 12 12,6 13 10,6 7 4,6 4-3,7 3-3,6 3-4,4 3-3,4 3-4,3 3-4,3 4-3,1 5-8,1 10-10,-1 10-12,1 9-11,-6 9-6,-8 9-3,-10 10-1,-9 10-2,-13 7-1,-16 6 1,-15 7-1,-15 6 0,-9 1 2,1-3 3,-1-3 4,1-2 4,1-6 3,3-6 5,3-6 4,4-6 4,1-7 5,0-6 3,0-6 6,0-6 3,4-6 5,10-2 3,10-3 4,9-3 4,10-7 4,14-9 4,11-10 4,14-8 3,10-11-1,9-8-6,10-10-7,10-9-7,2-2-5,-3 6-5,-3 7-5,-2 6-4,-6 4-2,-6 4-1,-6 3 0,-6 3 0,-6 4 1,-2 7 5,-3 6 4,-3 7 4,-9 7 2,-11 9-1,-14 10-1,-11 10-1,-11 8-1,-5 10 1,-7 10 1,-5 9-1,-8 9 0,-5 9-2,-7 10-2,-5 10-2,-9 8-2,-9 10-3,-10 10-2,-8 9-4,-6 7-1,1 7-3,-1 6-3,1 7-1,1 4-3,3 3-6,3 3-4,4 4-5,7-9-4,13-18-2,12-19-2,13-18-3,10-20 0,10-18 0,10-19 2,9-18 1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7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12300 4150 533,'-19'-43'10,"13"17"19,12 15 20,13 16 20,9 13 4,6 14-13,7 11-13,6 14-13,3 3-8,0-2-6,0-3-5,0-3-6,-2-2-3,-3 0 1,-3 0-1,-2 0 0,-5-2-5,-2-3-10,-3-3-10,-3-2-9,1-6-10,6-6-9,7-6-10,6-6-9,-1-10 1,-5-12 11,-7-13 12,-5-12 11,-6-5 7,-3 3 2,-3 3 1,-2 4 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7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13650 4150 455,'1'-36'8,"4"28"15,3 28 15,3 29 16,1 10 1,1-6-10,-1-6-12,1-6-11,2-2-15,7 3-17,6 3-18,7 4-18,2-9-6,1-18 4,-1-19 4,1-18 5,2-15 5,7-9 7,6-10 6,7-8 7,-3-3 4,-8 7 3,-10 6 1,-9 7 3,-7 5 2,-3 7 3,-3 6 3,-2 7 2,-8 5 10,-8 7 18,-10 6 17,-9 7 18,-7 5 2,-3 7-13,-3 6-13,-2 7-13,-6 5-9,-6 7-4,-6 6-4,-6 7-5,-6 5-3,-2 7-2,-3 6-4,-3 7-2,-6 4-2,-5 3-1,-7 3 0,-5 4 0,-3-1-2,4-3-2,3-3-1,3-2-2,4-8 0,7-8 0,6-10 2,7-9 2,27-18 8,51-24 16,49-26 18,51-24 15,29-9 3,9 10-14,10 10-15,10 9-12,0 2-12,-5-2-9,-7-3-9,-5-3-9,0-2-8,10 0-9,10 0-8,9 0-9,-13 0-4,-34 0 3,-35 0 1,-33 0 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8"/>
    </inkml:context>
    <inkml:brush xml:id="br0">
      <inkml:brushProperty name="width" value="0.05768" units="cm"/>
      <inkml:brushProperty name="height" value="0.05768" units="cm"/>
      <inkml:brushProperty name="color" value="#F2395B"/>
    </inkml:brush>
  </inkml:definitions>
  <inkml:trace contextRef="#ctx0" brushRef="#br0">15850 2650 381,'-57'0'61,"39"0"-4,36 0-4,39 0-4,19 0-6,4 0-10,3 0-8,3 0-8,-2-2-8,-6-3-3,-6-3-5,-6-2-3,-15 2-10,-21 9-13,-22 10-13,-22 10-14,-11 4 1,0 0 15,0 0 16,0 0 15,1 1 14,4 4 13,3 3 12,3 3 12,1 3 4,1 3-6,-1 3-5,1 4-7,-1 4-4,1 6-1,-1 7-3,1 6-2,1 6-2,3 6 0,3 7-2,4 6 0,1-4-3,0-11-1,0-14-3,0-11-3,0-1-3,0 13-6,0 12-4,0 13-5,0 2-7,0-5-10,0-7-10,0-5-9,0-9-2,0-9 7,0-10 7,0-8 7,-2-6-3,-3 1-12,-3-1-14,-2 1-12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8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15500 5200 520,'-47'0'0,"6"0"0,7 0 0,6 0 0,3 0 6,0 0 12,0 0 11,0 0 12,9-2 7,19-3 2,19-3 2,19-2 1,16-3-3,17 1-8,15-1-8,16 1-8,10-1-8,7 1-8,6-1-7,7 1-8,4 1-9,3 3-8,3 3-10,4 4-9,-10 1-4,-22 0 2,-22 0 3,-21 0 1,-14 1 0,-2 4-4,-3 3-2,-3 3-3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8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18700 4150 548,'90'25'194,"-18"0"-55,-19 0-53,-18 0-53,-12 3-41,-3 6-23,-3 7-26,-2 6-24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09:59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18650 4900 481,'-49'21'8,"4"-5"17,3-7 16,3-5 16,10-1 8,20 6-1,18 7-1,20 6-1,10 3-8,3 0-13,3 0-15,4 0-13,1 1-15,0 4-14,0 3-14,0 3-15,-4-1-11,-5-2-9,-7-3-9,-5-3-10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6:38"/>
    </inkml:context>
    <inkml:brush xml:id="br0">
      <inkml:brushProperty name="width" value="0.02883" units="cm"/>
      <inkml:brushProperty name="height" value="0.02883" units="cm"/>
      <inkml:brushProperty name="color" value="#F2395B"/>
    </inkml:brush>
  </inkml:definitions>
  <inkml:trace contextRef="#ctx0" brushRef="#br0">98355 10230 763,'-13'-1'56,"6"0"-9,6-2-10,6 0-9,4 0-8,3 1-3,4 0-4,2 2-4,2-1-3,1 0-3,0-2-3,3 0-2,-2 0-6,0 1-8,-1 0-8,0 2-8,-3 0-4,0 0-3,0 0-1,-2 0-1,-2 0 1,-1 0 6,-2 0 6,-2 0 6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0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66350 6800 999,'-180'-22'-6,"41"6"-12,40 7-12,42 6-12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4"/>
    </inkml:context>
    <inkml:brush xml:id="br0">
      <inkml:brushProperty name="width" value="0.04797" units="cm"/>
      <inkml:brushProperty name="height" value="0.04797" units="cm"/>
    </inkml:brush>
  </inkml:definitions>
  <inkml:trace contextRef="#ctx0" brushRef="#br0">26300 2400 458,'0'-71'9,"0"10"4,0 10 5,0 9 4,-4 6 2,-5 3-1,-7 3 0,-5 4-2,-8 4-1,-5 6-1,-7 7-3,-5 6-1,-4 9-2,0 13 0,0 12-2,0 13-2,-2 10 1,-3 10-2,-3 10 0,-2 9-1,-1 2 1,3-2-1,3-3 0,4-3 0,5-2 0,10 0 0,10 0-1,9 0 0,6-2-1,3-3-2,3-3-2,4-2-1,2-3-1,4 1 0,3-1 0,3 1 0,4-6 1,7-8-1,6-10 2,7-9 0,4-5 0,3 0-2,3 0-1,4 0-2,4-5-1,6-9 0,7-10 0,6-8-1,4-9 0,4-6-2,3-6-1,3-6-2,1-9-1,1-8-1,-1-10-2,1-9-1,-4-7 0,-6-3-1,-6-3 0,-6-2 0,-6-6 0,-2-6 2,-3-6 0,-3-6 1,-6-2 1,-5 3 2,-7 3 3,-5 4 1,-6 4 3,-3 6 2,-3 7 4,-2 6 2,-3 6 1,1 6 2,-1 7 0,1 6 2,-1 6 3,1 6 9,-1 7 8,1 6 8,-1 15 4,1 26-2,-1 24-2,1 26-1,-3 12-3,-2 0-4,-3 0-3,-3 0-3,-2 1-4,0 4-3,0 3-2,0 3-3,0 3-4,0 3-3,0 3-3,0 4-5,-2 1-1,-3 0-1,-3 0 0,-2 0-1,-3-2-3,1-3-3,-1-3-4,1-2-4,1-9-4,3-12-3,3-13-4,4-12-4,-4-23-4,-9-30-6,-10-32-5,-8-30-6,-3-17 3,7 1 13,6-1 13,7 1 12,4 4 8,3 9 6,3 10 4,4 10 5,4 4 5,6 0 2,7 0 3,6 0 4,3 1 0,0 4-1,0 3-2,0 3 0,4 3 0,10 3 3,10 3 3,9 4 4,2 2-1,-2 4-1,-3 3-4,-3 3-1,-2 3-3,0 3-4,0 3-3,0 4-4,0 1-4,0 0-4,0 0-4,0 0-6,-2 0-3,-3 0-4,-3 0-3,-2 0-4,-6-4-7,-6-5-11,-6-7-9,-6-5-11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5"/>
    </inkml:context>
    <inkml:brush xml:id="br0">
      <inkml:brushProperty name="width" value="0.05263" units="cm"/>
      <inkml:brushProperty name="height" value="0.05263" units="cm"/>
    </inkml:brush>
  </inkml:definitions>
  <inkml:trace contextRef="#ctx0" brushRef="#br0">28400 1600 418,'0'-93'2,"0"17"6,0 15 6,0 16 5,0 9 5,0 3 7,0 3 6,0 4 5,1 15 3,4 28-1,3 28-1,3 29-2,-1 15-2,-2 3-3,-3 3-5,-3 4-3,-2 4-4,0 6-4,0 7-5,0 6-5,0 10-2,0 17-1,0 15-1,0 16-1,-4 12-2,-5 9-6,-7 10-3,-5 10-5,-1 4-6,6 0-7,7 0-8,6 0-8,3-5-4,0-9-3,0-10-2,0-8-3,0-12 2,0-12 6,0-13 5,0-12 5,1-21 4,4-28 1,3-28 1,3-27 1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5"/>
    </inkml:context>
    <inkml:brush xml:id="br0">
      <inkml:brushProperty name="width" value="0.03683" units="cm"/>
      <inkml:brushProperty name="height" value="0.03683" units="cm"/>
    </inkml:brush>
  </inkml:definitions>
  <inkml:trace contextRef="#ctx0" brushRef="#br0">29350 2800 597,'-4'-35'41,"-5"32"4,-7 31 3,-5 32 3,-9 16-4,-9 4-11,-10 3-11,-8 3-12,-4-4-7,3-8-4,3-10-4,4-9-4,4-7-1,6-3 2,7-3 3,6-2 2,4-5 3,4-2 4,3-3 5,3-3 4,9-6 1,16-5-2,15-7-2,17-5-2,10-4-3,6 0-2,7 0-3,6 0-4,1 0-1,-3 0-2,-3 0-2,-2 0-1,-3 0-4,1 0-5,-1 0-5,1 0-6,-4 0-1,-6 0 1,-6 0 2,-6 0 1,-6 0-1,-2 0-7,-3 0-5,-3 0-6,-4-2-1,-3-3 6,-3-3 6,-2-2 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5"/>
    </inkml:context>
    <inkml:brush xml:id="br0">
      <inkml:brushProperty name="width" value="0.04599" units="cm"/>
      <inkml:brushProperty name="height" value="0.04599" units="cm"/>
    </inkml:brush>
  </inkml:definitions>
  <inkml:trace contextRef="#ctx0" brushRef="#br0">29650 2750 478,'-46'1'12,"10"4"25,10 3 24,9 3 26,6 9 2,3 16-18,3 15-17,4 17-18,1 13-12,0 13-4,0 12-6,0 13-4,-2 7-5,-3 4-4,-3 3-4,-2 3-4,-3 7-10,1 14-17,-1 11-16,1 14-16,-1-12-7,1-34 3,-1-35 3,1-33 3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6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31800 2700 529,'75'0'125,"0"0"-28,0 0-27,0 0-28,10 0-15,23 0-4,22 0-4,22 0-4,8 0-3,-2 0-2,-3 0-2,-3 0-2,-1 0-1,4 0 0,3 0-2,3 0 0,-5 0-8,-12 0-17,-13 0-18,-12 0-16,-12-2-7,-8-3 2,-10-3 2,-9-2 4,-13-3 3,-16 1 9,-15-1 6,-15 1 8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6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34350 1850 542,'32'-21'100,"17"10"-18,15 10-19,16 9-19,5 4-11,-2 1-4,-3-1-5,-3 1-3,1 1-4,6 3-3,7 3-1,6 4-3,-1 1-3,-5 0-6,-7 0-6,-5 0-6,-6 0-6,-3 0-8,-3 0-7,-2 0-9,-9 0-1,-12 0 3,-13 0 5,-12 0 4,-9 0 0,-2 0-7,-3 0-6,-3 0-5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7"/>
    </inkml:context>
    <inkml:brush xml:id="br0">
      <inkml:brushProperty name="width" value="0.03735" units="cm"/>
      <inkml:brushProperty name="height" value="0.03735" units="cm"/>
    </inkml:brush>
  </inkml:definitions>
  <inkml:trace contextRef="#ctx0" brushRef="#br0">32450 3400 588,'120'-21'146,"-9"10"-35,-10 10-35,-8 9-35,2 2-21,16-2-8,15-3-6,17-3-9,8-4-6,4-3-8,3-3-8,3-2-8,-4-1-2,-8 3 3,-10 3 2,-9 4 3,-15 2 2,-18 4 4,-19 3 2,-18 3 3,-14 1-2,-5 1-9,-7-1-7,-5 1-9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7"/>
    </inkml:context>
    <inkml:brush xml:id="br0">
      <inkml:brushProperty name="width" value="0.0374" units="cm"/>
      <inkml:brushProperty name="height" value="0.0374" units="cm"/>
    </inkml:brush>
  </inkml:definitions>
  <inkml:trace contextRef="#ctx0" brushRef="#br0">32550 3400 588,'-38'-38'64,"26"26"-2,24 24-1,26 26-2,15 12-5,6 0-12,7 0-10,6 0-10,4 3-10,4 6-9,3 7-7,3 6-8,-1-1-2,-2-5 2,-3-7 4,-3-5 4,-9-8-11,-11-5-24,-14-7-24,-11-5-24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9"/>
    </inkml:context>
    <inkml:brush xml:id="br0">
      <inkml:brushProperty name="width" value="0.04944" units="cm"/>
      <inkml:brushProperty name="height" value="0.04944" units="cm"/>
    </inkml:brush>
  </inkml:definitions>
  <inkml:trace contextRef="#ctx0" brushRef="#br0">38800 1800 444,'0'-91'60,"0"19"-11,0 19-9,0 19-11,-2 9-5,-3 0-5,-3 0-2,-2 0-4,-6 0-1,-6 0 0,-6 0-1,-6 0 1,-4 1-1,1 4-2,-1 3-1,1 3-2,-1 4-1,1 7 0,-1 6-2,1 7 1,-4 5-2,-6 7-1,-6 6-2,-6 7-1,-2 4-1,3 3 2,3 3 1,4 4 1,-3 7 0,-5 13 1,-7 12 0,-5 13 0,2 1 2,13-9 3,12-10 3,13-8 2,2-3 3,-5 7 3,-7 6 1,-5 7 3,-1 2-2,6 1-3,7-1-4,6 1-4,4-1-3,4 1-2,3-1-2,3 1-1,1-3-1,1-2-1,-1-3 1,1-3-1,1-6 0,3-5 2,3-7 0,4-5 2,2-4 0,4 0 1,3 0 0,3 0 0,6-4-1,9-5-1,10-7-1,10-5-2,8-6 0,10-3 0,10-3 2,9-2 1,6-5-4,3-2-12,3-3-11,4-3-10,2-7-6,4-9-2,3-10-1,3-8-1,3-8 1,3-2 3,3-3 3,4-3 4,-10 2 1,-22 10-1,-22 10-2,-21 9-2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6:39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99425 9850 598,'-15'8'83,"4"0"-20,3-1-19,3 1-20,0 1-12,0 2-4,-2 1-4,0 3-4,-1 1-3,-2 1-3,0 1-2,-1 1-3,-1 1-2,1 1 1,-1 1 0,0 1 1,1-1 0,0-1 0,2-3 1,1-1 0,2-6-2,6-8-7,4-10-5,6-8-6,2-4 0,1-1 8,1 1 7,2-1 6,-1 2 5,-1 3 2,-1 3 1,-1 3 1,-1 1 9,-2 2 13,-2 1 14,-2 0 14,-1 3 3,1 4-5,2 4-6,0 4-6,1 1-7,0-3-8,0-1-8,-1-2-8,1-1-7,0 0-5,0 0-5,0 0-5,0-1-3,-1-1 0,1 0-1,0-1-1,-1-3 1,-1-2 2,0-4 3,-2-2 1,0-2 3,0-1 2,0-1 1,0-1 3,0-1 4,0 0 5,0 1 5,0-1 6,0 2 7,1 2 9,2 4 10,0 3 8,1 2 0,0 2-10,0 2-10,0 2-10,-1 2-7,-1 2-4,-1 1-4,0 3-5,-2 1-2,0 2-1,-2 0 0,0 1-2,-1 1-2,0-1-3,0 1-3,0-1-4,-1 0-3,0-2-3,-2-3-2,0-1-4,0-3 0,2-4 6,2-4 4,2-4 4,2-2 5,2 1 5,1-1 4,3 0 6,0 0 2,0 2 1,-2 1 1,-1 1 1,0 0-1,0 2-1,0 0 0,0 2-3,0-2-5,-1 0-12,1-3-12,0-2-12,-1-2-3,-2-2 3,-3-1 5,0-3 5,-2 0 4,0 1 6,0 1 4,0 1 7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09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40000 2850 510,'-49'7'148,"4"17"-34,3 15-33,3 16-35,4 7-18,7 1-3,6-1-4,7 1-4,2-3-7,1-2-13,-1-3-12,1-3-11,2-4-8,7-3-2,6-3-2,7-2-2,7-6-2,9-6-1,10-6-2,10-6-1,4-7 2,0-6 7,0-6 7,0-6 7,-2-6 3,-3-2 3,-3-3 0,-2-3 2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0"/>
    </inkml:context>
    <inkml:brush xml:id="br0">
      <inkml:brushProperty name="width" value="0.04264" units="cm"/>
      <inkml:brushProperty name="height" value="0.04264" units="cm"/>
    </inkml:brush>
  </inkml:definitions>
  <inkml:trace contextRef="#ctx0" brushRef="#br0">41000 2550 515,'-49'-18'83,"4"17"-11,3 15-10,3 16-11,3 9-8,3 3-8,3 3-7,4 4-6,2-1-6,4-3-2,3-3-3,3-2-2,3-3-2,3 1 1,3-1 0,4 1 0,4-3-2,6-2-5,7-3-4,6-3-6,3-2-3,0 0-2,0 0-3,0 0-1,1 0 0,4 0 0,3 0 2,3 0 0,-4 4 3,-8 10 2,-10 10 3,-9 9 3,-12 1-1,-11-6-3,-14-6-3,-11-6-4,-11-4-4,-5 1-5,-7-1-4,-5 1-5,-1-6-2,6-8 2,7-10 1,6-9 2,7-7 2,10-3 3,10-3 4,9-2 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0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41300 2100 523,'120'4'46,"-9"10"3,-10 10 3,-8 9 4,-9 6-2,-6 3-6,-6 3-7,-6 4-6,-10 2-6,-12 4-7,-13 3-5,-12 3-7,-10 6-4,-6 9-1,-6 10-1,-6 10-2,-13 8-7,-19 10-15,-18 10-15,-19 9-14,-12-1-6,-2-8 2,-3-10 4,-3-9 2,5-15 2,17-18 2,15-19 1,16-18 2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0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42550 2850 550,'214'-2'175,"-22"-3"-46,-22-3-44,-21-2-47,-17-3-24,-8 1-7,-10-1-5,-9 1-7,-10 1-8,-9 3-11,-10 3-11,-8 4-11,-11 1-5,-8 0 0,-10 0 1,-9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0"/>
    </inkml:context>
    <inkml:brush xml:id="br0">
      <inkml:brushProperty name="width" value="0.04779" units="cm"/>
      <inkml:brushProperty name="height" value="0.04779" units="cm"/>
    </inkml:brush>
  </inkml:definitions>
  <inkml:trace contextRef="#ctx0" brushRef="#br0">43550 2150 460,'-44'-11'49,"13"28"15,12 28 15,13 29 14,6 19-3,0 14-23,0 11-22,0 14-21,0 11-13,0 14-2,0 11-4,0 14-1,-2-4-10,-3-19-16,-3-18-15,-2-19-15,-3-19-11,1-19-6,-1-18-5,1-19-6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2"/>
    </inkml:context>
    <inkml:brush xml:id="br0">
      <inkml:brushProperty name="width" value="0.04034" units="cm"/>
      <inkml:brushProperty name="height" value="0.04034" units="cm"/>
    </inkml:brush>
  </inkml:definitions>
  <inkml:trace contextRef="#ctx0" brushRef="#br0">46050 1850 545,'115'-22'106,"-18"6"-19,-19 7-19,-18 6-20,-10 3-12,0 0-5,0 0-5,0 0-6,-4 4-5,-5 10-5,-7 10-4,-5 9-4,-8 6-5,-5 3-4,-7 3-3,-5 4-4,-11 2-3,-11 4-2,-14 3-2,-11 3-2,-12 4-2,-9 7-2,-10 6-2,-8 7-3,-6-3 1,1-8 4,-1-10 6,1-9 4,1-5 3,3 0 1,3 0 0,4 0 1,4-4 4,6-5 10,7-7 9,6-5 9,6-8 5,6-5 1,7-7 1,6-5 2,9-3 0,13 4 2,12 3 1,13 3 1,13-1-2,17-2-7,15-3-6,16-3-7,9-6-5,3-5-6,3-7-4,4-5-6,2-4-3,4 0-1,3 0-3,3 0-2,1 0-4,1 0-7,-1 0-5,1 0-7,-7 1-2,-12 4 3,-13 3 4,-12 3 2,-10-1 3,-6-2 1,-6-3 3,-6-3 1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2"/>
    </inkml:context>
    <inkml:brush xml:id="br0">
      <inkml:brushProperty name="width" value="0.04906" units="cm"/>
      <inkml:brushProperty name="height" value="0.04906" units="cm"/>
    </inkml:brush>
  </inkml:definitions>
  <inkml:trace contextRef="#ctx0" brushRef="#br0">48100 1400 448,'-22'-36'66,"6"28"2,7 28 3,6 29 2,3 16-4,0 7-12,0 6-13,0 7-11,0 2-9,0 1-5,0-1-5,0 1-5,-2-1-5,-3 1-4,-3-1-5,-2 1-5,-5-1-7,-2 1-10,-3-1-9,-3 1-10,-1-6-2,4-8 5,3-10 5,3-9 5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2"/>
    </inkml:context>
    <inkml:brush xml:id="br0">
      <inkml:brushProperty name="width" value="0.03632" units="cm"/>
      <inkml:brushProperty name="height" value="0.03632" units="cm"/>
    </inkml:brush>
  </inkml:definitions>
  <inkml:trace contextRef="#ctx0" brushRef="#br0">48000 2350 605,'1'-46'5,"4"10"7,3 10 10,3 9 7,4 2 9,7-2 6,6-3 7,7-3 6,4 1-3,3 6-14,3 7-13,4 6-15,2 1-8,4-3-6,3-3-4,3-2-6,-2-1-4,-6 3-6,-6 3-5,-6 4-6,-6-1-7,-2-3-9,-3-3-8,-3-2-9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3"/>
    </inkml:context>
    <inkml:brush xml:id="br0">
      <inkml:brushProperty name="width" value="0.05838" units="cm"/>
      <inkml:brushProperty name="height" value="0.05838" units="cm"/>
    </inkml:brush>
  </inkml:definitions>
  <inkml:trace contextRef="#ctx0" brushRef="#br0">49000 800 376,'-4'-55'62,"-5"41"4,-7 40 7,-5 42 4,-3 25-2,4 14-12,3 11-13,3 14-11,-1 8-9,-2 7-6,-3 6-5,-3 7-6,-2 7-4,0 9 0,0 10-2,0 10-1,0 10-4,0 13-8,0 12-7,0 13-8,3 2-6,6-5-9,7-7-7,6-5-7,6-11-4,6-11 0,7-14 1,6-11-1,1-23 3,-3-31 2,-3-31 5,-2-31 2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3"/>
    </inkml:context>
    <inkml:brush xml:id="br0">
      <inkml:brushProperty name="width" value="0.0456" units="cm"/>
      <inkml:brushProperty name="height" value="0.0456" units="cm"/>
    </inkml:brush>
  </inkml:definitions>
  <inkml:trace contextRef="#ctx0" brushRef="#br0">49500 2100 482,'95'-24'88,"-9"4"-10,-10 3-9,-8 3-10,-8 4-9,-2 7-9,-3 6-9,-3 7-9,-6 5-6,-5 7-2,-7 6-2,-5 7-3,-9 5-5,-9 7-8,-10 6-9,-8 7-8,-14 5-4,-15 7 1,-15 6 1,-16 7 0,-7 0 2,4-2-2,3-3 1,3-3-1,6-9 3,9-11 6,10-14 7,10-11 5,16-9 10,26-3 14,24-3 12,26-2 13,16-9 2,10-12-10,10-13-9,9-12-9,9-9-13,9-2-12,10-3-15,10-3-12,-11 1-16,-27 6-16,-28 7-15,-28 6-17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9:19"/>
    </inkml:context>
    <inkml:brush xml:id="br0">
      <inkml:brushProperty name="width" value="0.05246" units="cm"/>
      <inkml:brushProperty name="height" value="0.05246" units="cm"/>
      <inkml:brushProperty name="color" value="#00BFF3"/>
    </inkml:brush>
  </inkml:definitions>
  <inkml:trace contextRef="#ctx0" brushRef="#br0">19116 33273 419,'13'-46'13,"-5"19"27,-5 19 27,-4 18 27,-4 12 3,0 3-19,-1 4-19,-1 5-20,0 0-11,2-2-6,2-2-4,2-1-5,2-3-4,2-1-6,2-3-3,2-1-6,1-3-3,3-1-4,2-3-4,2-1-3,1-2-4,3-2-2,1-3-3,3-1-3,2-2 0,2-4 1,4-2 2,3-3 1,0-5 0,-1-4 1,-3-5-2,-2-5 0,-2-4 0,-3-2-2,-3-4 0,-3-3 0,-3 2 1,-4 8 5,-5 6 5,-2 7 5,-3 3 3,0 0 1,0 0 2,0 1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6:39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101050 9368 522,'0'-29'2,"0"7"4,0 5 4,0 7 3,0 5 11,0 8 17,0 6 17,0 7 17,0 6 1,2 5-15,0 5-16,2 5-15,0 2-11,0 2-7,-1 0-7,1 2-5,0 1-8,0 4-6,0 2-7,0 3-6,0 1-3,0-2 3,-1-2 1,2-2 3,-2-3-2,1-4-6,0-4-7,0-4-5,0-4-3,0-7 2,0-5 2,0-6 2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6"/>
    </inkml:context>
    <inkml:brush xml:id="br0">
      <inkml:brushProperty name="width" value="0.04465" units="cm"/>
      <inkml:brushProperty name="height" value="0.04465" units="cm"/>
    </inkml:brush>
  </inkml:definitions>
  <inkml:trace contextRef="#ctx0" brushRef="#br0">31250 7650 492,'15'-82'25,"-18"39"5,-19 36 5,-18 39 5,-17 25 0,-11 17-7,-14 15-5,-11 16-6,-7 12-6,0 9-3,0 10-4,0 10-5,3 4-1,6 0-2,7 0 0,6 0 0,6-5-1,6-9 1,7-10 1,6-8 1,7-11-1,10-8-1,10-10-2,9-9 0,6-10-1,3-9 1,3-10 1,4-8 0,15-11 2,28-8 1,28-10 1,29-9 2,16-15-1,7-18 0,6-19-1,7-18 0,5-15-2,7-9-2,6-10-2,7-8-2,0-11-2,-2-8-1,-3-10-1,-3-9-2,-9-4 1,-11 4 2,-14 3 1,-11 3 3,-17 6 0,-18 9 0,-19 10-1,-18 10 0,-14 7 1,-5 6 2,-7 7 1,-5 6 3,-9 6 1,-9 6 1,-10 7 0,-8 6 1,-11 6 0,-8 6-1,-10 7-1,-9 6-1,-4 6-1,4 6 0,3 7 0,3 6-1,-2 6 1,-6 6-1,-6 7 0,-6 6 1,-4 7 0,1 10 2,-1 10 1,1 9 2,2 6 0,7 3 0,6 3-2,7 4 0,7 1 0,9 0 0,10 0 0,10 0 0,7 1 1,6 4 0,7 3 1,6 3 0,7-1 1,10-2 0,10-3 0,9-3 0,6-2-1,3 0 2,3 0-1,4 0 1,7 1-1,13 4 0,12 3-2,13 3-2,6-1 0,0-2-1,0-3-2,0-3 0,1-4-1,4-3 1,3-3 1,3-2 0,-1-6-2,-2-6-6,-3-6-6,-3-6-7,-7-6-6,-9-2-6,-10-3-8,-8-3-7,-11-4-6,-8-3-5,-10-3-5,-9-2-5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7"/>
    </inkml:context>
    <inkml:brush xml:id="br0">
      <inkml:brushProperty name="width" value="0.03917" units="cm"/>
      <inkml:brushProperty name="height" value="0.03917" units="cm"/>
    </inkml:brush>
  </inkml:definitions>
  <inkml:trace contextRef="#ctx0" brushRef="#br0">33950 8150 561,'34'-46'102,"19"10"-19,19 10-18,19 9-17,9 4-13,0 1-7,0-1-6,0 1-6,-5-1-5,-9 1-1,-10-1-1,-8 1-2,-4 1-4,3 3-7,3 3-7,4 4-6,-3 2-6,-5 4-3,-7 3-5,-5 3-4,-9 3-6,-9 3-8,-10 3-9,-8 4-9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8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34000 9150 538,'-69'23'2,"13"-3"6,12-3 5,13-2 6,12-5 4,13-2 7,12-3 5,13-3 5,12-6 2,13-5-4,12-7-2,13-5-4,9-6-2,6-3-4,7-3-3,6-2-3,3 2-4,0 9-3,0 10-4,0 10-3,-2 4-6,-3 0-5,-3 0-6,-2 0-7,-8 3-7,-8 6-9,-10 7-9,-9 6-9,-7 3-1,-3 0 8,-3 0 7,-2 0 9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8"/>
    </inkml:context>
    <inkml:brush xml:id="br0">
      <inkml:brushProperty name="width" value="0.04664" units="cm"/>
      <inkml:brushProperty name="height" value="0.04664" units="cm"/>
    </inkml:brush>
  </inkml:definitions>
  <inkml:trace contextRef="#ctx0" brushRef="#br0">37000 8700 471,'76'-22'121,"4"6"-29,3 7-27,3 6-28,6 3-14,9 0 0,10 0-1,10 0 0,7-2-1,6-3-2,7-3-3,6-2-2,6-1-2,6 3-1,7 3-2,6 4-1,-4 2-1,-11 4-3,-14 3-2,-11 3-2,5-1-1,26-2-3,24-3-3,26-3-1,7-2-1,-9 0 0,-10 0-1,-8 0 0,-3-2 0,7-3-2,6-3-2,7-2-1,-1-3-1,-6 1 0,-6-1-1,-6 1-1,-9-3-1,-8-2-3,-10-3-3,-9-3-2,-9-2-3,-5 0-1,-7 0-2,-5 0-2,-14 1 1,-18 4 3,-19 3 3,-18 3 2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9"/>
    </inkml:context>
    <inkml:brush xml:id="br0">
      <inkml:brushProperty name="width" value="0.04868" units="cm"/>
      <inkml:brushProperty name="height" value="0.04868" units="cm"/>
    </inkml:brush>
  </inkml:definitions>
  <inkml:trace contextRef="#ctx0" brushRef="#br0">39800 6050 451,'0'-33'11,"0"34"20,0 35 21,0 35 20,-2 18 5,-3 3-13,-3 3-13,-2 4-12,-5 5-9,-2 10-4,-3 10-4,-3 9-5,-1 7-2,4 7-2,3 6-1,3 7-1,1 8-6,1 14-10,-1 11-11,1 14-10,1 3-8,3-2-5,3-3-5,4-3-5,1-15-1,0-24 0,0-26 3,0-24 1,1-23 2,4-18 4,3-19 3,3-18 3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19"/>
    </inkml:context>
    <inkml:brush xml:id="br0">
      <inkml:brushProperty name="width" value="0.04027" units="cm"/>
      <inkml:brushProperty name="height" value="0.04027" units="cm"/>
    </inkml:brush>
  </inkml:definitions>
  <inkml:trace contextRef="#ctx0" brushRef="#br0">39600 5750 546,'-21'-49'3,"10"4"5,10 3 5,9 3 7,6 6 2,3 9 0,3 10 0,4 10 1,4 2-1,6-3-1,7-3-2,6-2-1,3 2 0,0 9 1,0 10 1,0 10 0,1 5 0,4 4-1,3 3 0,3 3-1,1 3-1,1 3-1,-1 3-2,1 4-2,-4 2-2,-6 4-2,-6 3-2,-6 3-3,-7 1-2,-6 1-1,-6-1-3,-6 1-2,-10 4-4,-12 9-3,-13 10-5,-12 10-5,-18 4-3,-21 0-1,-22 0-2,-22 0-1,-10-2-3,4-3-3,3-3-3,3-2-3,12-12 1,22-19 8,22-18 6,23-19 7,10-10 3,0 1-2,0-1-3,0 1-1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0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41500 6950 500,'1'-38'72,"4"26"-6,3 24-6,3 26-8,-1 12-5,-2 0-5,-3 0-5,-3 0-5,-4 4-5,-3 10-4,-3 10-4,-2 9-5,-3 1-6,1-6-8,-1-6-7,1-6-8,1-6-6,3-2-6,3-3-5,4-3-4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0"/>
    </inkml:context>
    <inkml:brush xml:id="br0">
      <inkml:brushProperty name="width" value="0.03526" units="cm"/>
      <inkml:brushProperty name="height" value="0.03526" units="cm"/>
    </inkml:brush>
  </inkml:definitions>
  <inkml:trace contextRef="#ctx0" brushRef="#br0">41500 7400 623,'6'-47'32,"13"6"5,12 7 6,13 6 4,4 6 0,-3 6-7,-3 7-8,-2 6-8,2 3-4,9 0-2,10 0-2,10 0-2,-1 0-8,-9 0-11,-10 0-13,-8 0-12,-8 0-11,-2 0-8,-3 0-8,-3 0-9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0"/>
    </inkml:context>
    <inkml:brush xml:id="br0">
      <inkml:brushProperty name="width" value="0.04857" units="cm"/>
      <inkml:brushProperty name="height" value="0.04857" units="cm"/>
    </inkml:brush>
  </inkml:definitions>
  <inkml:trace contextRef="#ctx0" brushRef="#br0">42350 6550 452,'-24'-47'2,"4"6"3,3 7 4,3 6 3,3 9 9,3 13 14,3 12 15,4 13 15,1 7 1,0 4-10,0 3-11,0 3-10,0 6-7,0 9-3,0 10-2,0 10-3,-2 7-3,-3 6-3,-3 7-4,-2 6-3,-3 3-5,1 0-3,-1 0-6,1 0-4,-1-2-7,1-3-12,-1-3-10,1-2-11,-1-8-6,1-8 1,-1-10 1,1-9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0"/>
    </inkml:context>
    <inkml:brush xml:id="br0">
      <inkml:brushProperty name="width" value="0.04052" units="cm"/>
      <inkml:brushProperty name="height" value="0.04052" units="cm"/>
    </inkml:brush>
  </inkml:definitions>
  <inkml:trace contextRef="#ctx0" brushRef="#br0">42500 7500 542,'70'-66'78,"-9"19"-9,-10 19-10,-8 19-9,-9 15-9,-6 13-7,-6 12-8,-6 13-7,-6 6-4,-2 0-2,-3 0 1,-3 0-2,-4 0-2,-3 0-1,-3 0-4,-2 0-1,11-5-7,29-9-9,28-10-10,28-8-9,12-14-8,-3-15-9,-3-15-8,-2-16-9,-11-5 1,-15 6 8,-15 7 8,-16 6 9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6:39"/>
    </inkml:context>
    <inkml:brush xml:id="br0">
      <inkml:brushProperty name="width" value="0.0355" units="cm"/>
      <inkml:brushProperty name="height" value="0.0355" units="cm"/>
      <inkml:brushProperty name="color" value="#F2395B"/>
    </inkml:brush>
  </inkml:definitions>
  <inkml:trace contextRef="#ctx0" brushRef="#br0">101450 10400 619,'28'0'20,"-5"0"7,-7 0 9,-5 0 8,-3 0 1,0 0-9,0 0-9,-1 0-7,1 1-7,-2 2-4,-1 2-6,0 2-4,-2 2-4,0 5-2,-2 4-3,0 3-2,-3 3-1,0-1 1,-3 0 2,-2 1 1,-1-1 1,0-2 0,1 0-1,-1 0 0,2-4 5,4-3 10,4-4 8,4-4 10,4-4 3,5-3-2,5-2-2,5-3-2,4-5-3,5-4-4,3-5-4,4-5-3,0-1-1,-2 0 0,-3 1 2,-3 1 0,-5 2-13,-6 5-31,-5 3-29,-6 4-30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1"/>
    </inkml:context>
    <inkml:brush xml:id="br0">
      <inkml:brushProperty name="width" value="0.03542" units="cm"/>
      <inkml:brushProperty name="height" value="0.03542" units="cm"/>
    </inkml:brush>
  </inkml:definitions>
  <inkml:trace contextRef="#ctx0" brushRef="#br0">41250 4950 621,'93'-44'47,"-11"13"1,-14 12 0,-11 13 0,-11 9-2,-5 6-6,-7 7-7,-5 6-6,-8 6-6,-5 6-8,-7 7-6,-5 6-7,-9 6-2,-9 6 0,-10 7 2,-8 6 1,-6-1-2,1-5-4,-1-7-5,1-5-3,1-8-1,3-5 3,3-7 2,4-5 4,11-9 4,23-9 4,22-10 4,22-8 5,7-6-1,-6 1-2,-6-1-5,-6 1-4,5-3-5,20-2-9,18-3-8,20-3-8,-3 1-5,-21 6-2,-22 7-2,-22 6-2,-11 4 0,0 4 0,0 3 1,0 3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2"/>
    </inkml:context>
    <inkml:brush xml:id="br0">
      <inkml:brushProperty name="width" value="0.05056" units="cm"/>
      <inkml:brushProperty name="height" value="0.05056" units="cm"/>
    </inkml:brush>
  </inkml:definitions>
  <inkml:trace contextRef="#ctx0" brushRef="#br0">40100 9550 435,'-24'-35'56,"4"32"5,3 31 6,3 32 4,1 15-3,1 0-13,-1 0-12,1 0-12,-1 10-8,1 23-4,-1 22-3,1 22-3,-1 19-2,1 20-1,-1 18 0,1 20-1,-1 8-8,1 1-16,-1-1-18,1 1-16,1-9-9,3-15 0,3-15-2,4-16 0,1-21 3,0-24 5,0-26 7,0-24 6,1-20 6,4-11 6,3-14 4,3-11 6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2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40050 9750 537,'3'-111'27,"6"28"0,7 28-1,6 29 0,6 15 0,6 3 0,7 3 0,6 4-1,4 2 0,4 4 0,3 3-1,3 3-1,1 4-1,1 7-2,-1 6-2,1 7-1,-6 4-2,-8 3-2,-10 3-1,-9 4-1,-9 4-1,-5 6-3,-7 7-1,-5 6-2,-14 6-3,-18 6-3,-19 7-5,-18 6-3,-14 4-4,-5 4-3,-7 3-2,-5 3-4,-3-4-2,4-8-1,3-10-3,3-9-1,9-12-1,16-11 0,15-14 0,17-11 0,7-11 0,0-5-4,0-7-2,0-5-3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3"/>
    </inkml:context>
    <inkml:brush xml:id="br0">
      <inkml:brushProperty name="width" value="0.0447" units="cm"/>
      <inkml:brushProperty name="height" value="0.0447" units="cm"/>
    </inkml:brush>
  </inkml:definitions>
  <inkml:trace contextRef="#ctx0" brushRef="#br0">42300 10350 492,'21'-25'1,"-5"0"3,-7 0 2,-5 0 3,-8 1 4,-5 4 7,-7 3 7,-5 3 6,-6 4 0,-3 7-4,-3 6-5,-2 7-6,-8 7-2,-8 9 0,-10 10-1,-9 10-1,-4 7 1,4 6 1,3 7 0,3 6 1,6 3 1,9 0-1,10 0-1,10 0-1,5-4 0,4-5 0,3-7-1,3-5-1,15-8-3,29-5-5,28-7-6,28-5-6,14-15-4,0-22-3,0-22-4,0-21-3,0-14-1,0-2 3,0-3 1,0-3 2,-5-4-3,-9-3-6,-10-3-6,-8-2-6,-11 0-2,-8 7 4,-10 6 3,-9 7 4,-9 7 5,-5 9 9,-7 10 9,-5 10 8,-6 13 14,-3 19 19,-3 19 19,-2 19 19,-1 13 4,3 10-15,3 10-14,4 9-14,-1 1-11,-3-6-7,-3-6-8,-2-6-6,-3-1-8,1 7-3,-1 6-6,1 7-4,-1-1-6,1-6-4,-1-6-6,1-6-6,1-23-6,3-36-8,3-39-8,4-36-9,2-18 4,4 3 17,3 3 15,3 4 16,3 5 12,3 10 11,3 10 9,4 9 10,1 7 6,0 7 2,0 6 2,0 7 1,1 2 0,4 1-3,3-1-3,3 1-3,1 1-6,1 3-8,-1 3-8,1 4-8,-1 1-6,1 0-4,-1 0-4,1 0-4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3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43550 9800 468,'-4'-33'37,"-5"34"16,-7 35 16,-5 35 17,-3 19 0,4 7-16,3 6-18,3 7-17,-1 4-12,-2 3-9,-3 3-8,-3 4-8,1 1-4,6 0-1,7 0 0,6 0 0,3-7-9,0-11-21,0-14-20,0-11-19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4"/>
    </inkml:context>
    <inkml:brush xml:id="br0">
      <inkml:brushProperty name="width" value="0.04255" units="cm"/>
      <inkml:brushProperty name="height" value="0.04255" units="cm"/>
    </inkml:brush>
  </inkml:definitions>
  <inkml:trace contextRef="#ctx0" brushRef="#br0">43950 10450 517,'-22'-18'117,"6"17"-22,7 15-24,6 16-22,3 9-14,0 3-6,0 3-5,0 4-5,1 4-5,4 6-2,3 7-3,3 6-2,7-2-5,14-9-7,11-10-6,14-8-7,7-9-6,3-6-5,3-6-6,4-6-5,2-7-2,4-6 2,3-6 4,3-6 3,-5-7-1,-12-6-3,-13-6-4,-12-6-4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24"/>
    </inkml:context>
    <inkml:brush xml:id="br0">
      <inkml:brushProperty name="width" value="0.048" units="cm"/>
      <inkml:brushProperty name="height" value="0.048" units="cm"/>
    </inkml:brush>
  </inkml:definitions>
  <inkml:trace contextRef="#ctx0" brushRef="#br0">45000 10350 458,'-30'-24'2,"-9"4"4,-10 3 4,-8 3 4,-3 1 8,7 1 8,6-1 10,7 1 9,-1 10 5,-6 22 0,-6 22-2,-6 23 1,1 14-5,9 10-8,10 10-9,10 9-7,-1 20-12,-9 31-15,-10 32-15,-8 31-16,-1-5-16,9-41-14,10-40-16,10-40-15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37"/>
    </inkml:context>
    <inkml:brush xml:id="br0">
      <inkml:brushProperty name="width" value="0.03866" units="cm"/>
      <inkml:brushProperty name="height" value="0.03866" units="cm"/>
    </inkml:brush>
  </inkml:definitions>
  <inkml:trace contextRef="#ctx0" brushRef="#br0">62600 4850 569,'-2'-40'38,"-3"23"2,-3 22 2,-2 22 2,-5 23-2,-2 25-6,-3 25-5,-3 25-6,-2 17-4,0 9-3,0 10-1,0 10-3,0 4-1,0 0 0,0 0 0,0 0 0,0 0-4,0 0-7,0 0-9,0 0-8,1-7-4,4-11 0,3-14-1,3-11-1,1-3 1,1 10 0,-1 10 1,1 9 1,1-2-3,3-12-8,3-13-6,4-12-8,4-19 0,6-25 3,7-25 4,6-25 5,1-16 4,-3-6 5,-3-6 5,-2-6 5,-3-6 4,1-2 1,-1-3 1,1-3 2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37"/>
    </inkml:context>
    <inkml:brush xml:id="br0">
      <inkml:brushProperty name="width" value="0.03937" units="cm"/>
      <inkml:brushProperty name="height" value="0.03937" units="cm"/>
    </inkml:brush>
  </inkml:definitions>
  <inkml:trace contextRef="#ctx0" brushRef="#br0">64250 5600 558,'-5'-35'7,"-9"32"11,-10 31 14,-8 32 11,-11 18 3,-8 6-11,-10 7-8,-9 6-10,-12 6-6,-11 6-2,-14 7-3,-11 6-2,-7-2-2,0-9-2,0-10-1,0-8-3,3-9 0,6-6 3,7-6 1,6-6 2,9-9 2,13-8-1,12-10 2,13-9-1,21-2 4,32 6 4,31 7 6,32 6 5,16-2 1,4-9-3,3-10-4,3-8-3,6-4-3,9 3-1,10 3-1,10 4-2,2 1-5,-3 0-5,-3 0-7,-2 0-7,-9 1-3,-12 4 0,-13 3-1,-12 3 1,-12-1-1,-8-2-3,-10-3-3,-9-3-2,-5-6-1,0-5-2,0-7-1,0-5-1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38"/>
    </inkml:context>
    <inkml:brush xml:id="br0">
      <inkml:brushProperty name="width" value="0.04787" units="cm"/>
      <inkml:brushProperty name="height" value="0.04787" units="cm"/>
    </inkml:brush>
  </inkml:definitions>
  <inkml:trace contextRef="#ctx0" brushRef="#br0">64600 7200 459,'-44'-61'24,"13"28"18,12 28 19,13 29 18,6 19 2,0 14-14,0 11-13,0 14-15,0 7-10,0 3-8,0 3-6,0 4-8,-2 16-3,-3 32 0,-3 31 1,-2 32 1,-5 18-3,-2 6-8,-3 7-6,-3 6-7,-1-1-5,4-5-1,3-7-2,3-5-3,3-8-3,3-5-7,3-7-7,4-5-5,1-19-3,0-27 4,0-28 4,0-28 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7:0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99914 8581 999,'-9'-8'-6,"0"0"-12,-1 1-12,-1-1-12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38"/>
    </inkml:context>
    <inkml:brush xml:id="br0">
      <inkml:brushProperty name="width" value="0.04026" units="cm"/>
      <inkml:brushProperty name="height" value="0.04026" units="cm"/>
    </inkml:brush>
  </inkml:definitions>
  <inkml:trace contextRef="#ctx0" brushRef="#br0">64700 7050 546,'-2'-46'1,"-3"10"2,-3 10 2,-2 9 2,3 2 5,14-2 7,11-3 7,14-3 7,7 1 4,3 6-2,3 7-1,4 6-1,-1 6-2,-3 6-3,-3 7-4,-2 6-2,-3 6-3,1 6-2,-1 7-2,1 6-2,-4 3-1,-6 0-3,-6 0-2,-6 0-1,-9 4-3,-8 10-1,-10 10-2,-9 9-1,-15 7-6,-18 7-9,-19 6-9,-18 7-9,-10 0-3,0-2 2,0-3 2,0-3 2,9-12 3,19-18 4,19-19 4,19-18 5,9-12-4,0-3-8,0-3-10,0-2-9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39"/>
    </inkml:context>
    <inkml:brush xml:id="br0">
      <inkml:brushProperty name="width" value="0.03973" units="cm"/>
      <inkml:brushProperty name="height" value="0.03973" units="cm"/>
    </inkml:brush>
  </inkml:definitions>
  <inkml:trace contextRef="#ctx0" brushRef="#br0">65600 7650 553,'93'-22'124,"-11"6"-28,-14 7-28,-11 6-28,-9 4-15,-3 4-4,-3 3-3,-2 3-2,-5 3-4,-2 3-2,-3 3-2,-3 4-3,-4 4-2,-3 6-3,-3 7-2,-2 6-4,-8 4-2,-8 4-1,-10 3-3,-9 3-1,-10 1-1,-9 1-1,-10-1-1,-8 1 0,-3-4 0,7-6 2,6-6 1,7-6 3,-1-6 0,-6-2 1,-6-3-1,-6-3 0,1-6 2,9-5 5,10-7 6,10-5 4,13-6 6,19-3 6,19-3 5,19-2 6,13-3 0,10 1-7,10-1-6,9 1-6,6 1-6,3 3-5,3 3-6,4 4-5,1 2-2,0 4 1,0 3 2,0 3 0,-7 1-5,-11 1-9,-14-1-11,-11 1-10,-11-4-6,-5-6 0,-7-6-1,-5-6-1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39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67550 6550 528,'-41'-25'21,"19"0"13,19 0 13,19 0 12,13 3 3,10 6-9,10 7-8,9 6-9,7 3-7,7 0-3,6 0-5,7 0-3,4 0-5,3 0-6,3 0-7,4 0-5,-1 0-6,-3 0-6,-3 0-7,-2 0-5,-9 1-4,-12 4-5,-13 3-2,-12 3-4,-9 3 0,-2 3 1,-3 3 2,-3 4 3,-4-1 2,-3-3 3,-3-3 5,-2-2 3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39"/>
    </inkml:context>
    <inkml:brush xml:id="br0">
      <inkml:brushProperty name="width" value="0.03581" units="cm"/>
      <inkml:brushProperty name="height" value="0.03581" units="cm"/>
    </inkml:brush>
  </inkml:definitions>
  <inkml:trace contextRef="#ctx0" brushRef="#br0">67750 7300 614,'-47'21'3,"6"-5"6,7-7 7,6-5 5,10-4 7,17 0 6,15 0 6,16 0 6,13-2-1,14-3-8,11-3-8,14-2-8,7-1-5,3 3-2,3 3-2,4 4-2,2 1-5,4 0-10,3 0-7,3 0-9,-1 1-7,-2 4-5,-3 3-6,-3 3-5,-7-1-1,-9-2 2,-10-3 2,-8-3 2,-11-2 4,-8 0 3,-10 0 4,-9 0 4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0"/>
    </inkml:context>
    <inkml:brush xml:id="br0">
      <inkml:brushProperty name="width" value="0.04697" units="cm"/>
      <inkml:brushProperty name="height" value="0.04697" units="cm"/>
    </inkml:brush>
  </inkml:definitions>
  <inkml:trace contextRef="#ctx0" brushRef="#br0">70500 7050 468,'95'0'145,"-9"0"-32,-10 0-32,-8 0-32,-3 0-20,7 0-5,6 0-6,7 0-5,5 0-3,7 0-1,6 0 0,7 0-2,4 1 0,3 4-2,3 3-1,4 3-2,2-1-1,4-2 1,3-3-1,3-3 2,-2-2-4,-6 0-4,-6 0-4,-6 0-6,-2 0 0,3 0 2,3 0 3,4 0 3,-1 0 1,-3 0 2,-3 0 2,-2 0 0,-1 0 1,3 0 1,3 0-1,4 0 1,2 0 0,4 0-1,3 0-1,3 0 0,3 0-1,3 0 0,3 0 0,4 0 0,1 0 1,0 0-2,0 0 1,0 0-1,4 0 0,10 0-1,10 0 0,9 0-1,4 0 1,1 0-1,-1 0 1,1 0 0,1 0 0,3 0 0,3 0 0,4 0 0,1 0 0,0 0-2,0 0-2,0 0-1,0-2-2,0-3 0,0-3-1,0-2-1,-5-1-1,-9 3-1,-10 3-3,-8 4 0,-8 1-1,-2 0 0,-3 0 1,-3 0 1,-9-2 1,-11-3-1,-14-3 0,-11-2 0,-14-1 0,-11 3 0,-14 3 0,-11 4 0,-11-1 1,-5-3 2,-7-3 1,-5-2 2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1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73150 2750 562,'-22'-25'4,"6"0"7,7 0 8,6 0 7,3 9 4,0 19 1,0 19 0,0 19 1,0 16-1,0 17-2,0 15-2,0 16-2,0 13-1,0 14-1,0 11-2,0 14-2,-4 8-1,-5 7-4,-7 6-3,-5 7-3,-4 7-5,0 9-5,0 10-7,0 10-5,1 5-3,4 4 2,3 3 1,3 3 2,3-11-2,3-25-5,3-25-4,4-25-5,1-24-3,0-21-3,0-22-1,0-22-2,-2-15-1,-3-5-1,-3-7 1,-2-5-1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1"/>
    </inkml:context>
    <inkml:brush xml:id="br0">
      <inkml:brushProperty name="width" value="0.03911" units="cm"/>
      <inkml:brushProperty name="height" value="0.03911" units="cm"/>
    </inkml:brush>
  </inkml:definitions>
  <inkml:trace contextRef="#ctx0" brushRef="#br0">73150 2550 562,'-21'-72'1,"10"6"2,10 7 1,9 6 3,13 6 6,20 6 14,18 7 12,20 6 13,8 6 3,1 6-9,-1 7-8,1 6-8,-3 9-6,-2 13-2,-3 12-4,-3 13-3,-7 7-3,-9 4-1,-10 3-3,-8 3-1,-9 6-3,-6 9-3,-6 10-3,-6 10-3,-18 10-1,-28 13 1,-28 12 3,-27 13 0,-20 6-3,-9 0-11,-10 0-9,-8 0-10,-4-4-6,3-5-3,3-7-3,4-5-2,13-17 3,26-24 9,24-26 8,26-24 9,12-13 4,0 0-4,0 0-1,0 0-3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3"/>
    </inkml:context>
    <inkml:brush xml:id="br0">
      <inkml:brushProperty name="width" value="0.03201" units="cm"/>
      <inkml:brushProperty name="height" value="0.03201" units="cm"/>
    </inkml:brush>
  </inkml:definitions>
  <inkml:trace contextRef="#ctx0" brushRef="#br0">74700 1150 687,'93'28'76,"-11"6"-12,-14 7-13,-11 6-13,-12 3-9,-9 0-7,-10 0-6,-8 0-6,-9-2-5,-6-3-3,-6-3-4,-6-2-3,-7-3-2,-6 1 0,-6-1-1,-6 1-1,-6-1 0,-2 1 0,-3-1-2,-3 1 1,-1-4 1,4-6 5,3-6 4,3-6 4,12-4 3,22 1 2,22-1 2,23 1 2,19-3-4,19-2-13,19-3-11,19-3-12,5-2-7,-5 0-4,-7 0-4,-5 0-4,-12 1 1,-16 4 5,-15 3 5,-15 3 4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3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75550 4500 502,'-25'-43'52,"0"17"-9,0 15-10,0 16-10,-2 12-5,-3 9 1,-3 10-1,-2 10-1,-6 5 0,-6 4-1,-6 3-1,-6 3-1,-2 1 0,3 1 0,3-1 1,4 1 1,4-1 0,6 1-1,7-1-1,6 1-1,3-3-1,0-2-1,0-3-1,0-3-2,6-6-4,13-5-8,12-7-6,13-5-7,13-14-3,17-18 0,15-19 1,16-18 1,7-12 1,1-3 1,-1-3 2,1-2 1,-3-1 1,-2 3 2,-3 3 0,-3 4 1,-7 5 1,-9 10 2,-10 10 2,-8 9 2,-9 10 5,-6 14 6,-6 11 8,-6 14 6,-9 10 4,-8 9 0,-10 10-1,-9 10 1,-5 0-2,0-5-5,0-7-4,0-5-4,3-4-3,6 0-1,7 0-2,6 0-1,3-2 0,0-3-1,0-3 0,0-2 1,4-6-4,10-6-3,10-6-6,9-6-4,7-12-1,7-15 3,6-15 1,7-16 3,2-13-1,1-9-3,-1-10-5,1-8-2,-6-3-2,-8 7 4,-10 6 2,-9 7 3,-7 4 3,-3 3 2,-3 3 2,-2 4 2,-12 5 0,-19 10-3,-18 10-3,-19 9-3,-12 10-1,-2 14 1,-3 11 0,-3 14 1,4 3 1,13-2 1,12-3 2,13-3 2,6-4-8,0-3-17,0-3-16,0-2-17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4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77200 5050 590,'25'23'133,"0"-3"-31,0-3-31,0-2-31,0-1-18,0 3-5,0 3-4,0 4-5,0 1-4,0 0-7,0 0-5,0 0-6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7:01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99306 8842 498,'-7'-3'174,"2"8"-42,2 9-41,2 10-41,0 4-25,-2 4-7,-2 3-8,-1 3-9,-1 3-10,2 4-14,2 4-15,2 4-13,0-1-7,0-3 2,-2-4 1,0-3 3,0-2 2,0 2 5,2 2 5,0 2 4,2-3 6,0-6 6,2-7 6,0-7 6,0-5 15,0-1 22,-2-2 23,0-2 21,-2-2 7,0 1-9,-2 0-9,0 0-9,0 0-7,0 1-6,2 1-4,0 1-6,1 1-5,0 0-5,0-1-5,0 1-5,0 0-6,0 1-4,0 1-5,0 2-5,0 0-7,0 2-9,0 3-11,0 2-9,0 0-2,0 0 3,0 1 3,0-1 5,0-1 5,-2-1 5,0-3 6,-1-1 5,-1-3 5,0-3 5,0-2 3,0-4 5,1-1 8,0 0 14,2-1 14,0 1 13,1 0 3,-2 0-5,0 0-7,-2 0-5,1 0-6,1 1-4,0 1-3,2 2-5,0 1-5,0 3-9,0 3-7,0 3-9,0 3-5,0 3-4,0 3-3,0 3-3,0 0-3,0-2 0,0-2-1,0-1-2,0-3 2,0-1 4,0-3 4,0-1 4,0-3 4,0-3 2,0-3 2,0-2 3,0-2 6,0-1 9,0 1 10,0 0 8,0 0 5,0 0-2,0 0-1,0-1-1,0 2-1,0 0 0,0 1 0,0 2-1,0 0-2,0 3-6,0 1-4,0 3-5,0 2-4,0 3 1,0 3 0,0 3-1,0 2-2,0 0-5,0 2-4,0 1-4,0 1-4,0 0-3,0 2-2,0 1-3,-2-3 1,0-4 3,-3-5 3,-2-5 4,0-4 4,2-2 5,2-4 5,3-3 6,0-1 5,0 2 7,0 0 6,0 1 7,0 1 3,0 2-1,0 0-1,0 1 0,0 1-3,0-1-4,0 1-3,0 0-4,0 1-7,3 3-12,2 3-12,2 3-12,0 0-5,-2 0-2,-3 0 0,0-2-1,-2-2 2,2-3 4,0-3 4,1-3 4,0-2 5,-2-1 6,-2 0 6,-2-2 5,-1 0 8,1-2 8,-1-1 9,0 0 10,0-1 5,0 3 2,0 2 3,0 2 2,1 1-3,0 1-8,2 2-9,1 0-8,0 1-7,0-1-4,0 1-4,0 0-5,0 0-2,0 3 1,0 1 0,0 3 0,0 1-3,0 1-4,0 1-6,0 1-4,0-1-3,0 0 2,0-1 1,0-1 1,-1 0 1,-1-1 2,0 1 0,-1-1 2,-1-1 1,2-3 3,0-3 3,2-2 3,0-2 1,0-1 0,0 1 1,0 0-1,0-1-1,2-1-3,0 0-4,2-2-3,-1-3-5,-1-4-8,0-6-7,-1-4-9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4"/>
    </inkml:context>
    <inkml:brush xml:id="br0">
      <inkml:brushProperty name="width" value="0.0498" units="cm"/>
      <inkml:brushProperty name="height" value="0.0498" units="cm"/>
    </inkml:brush>
  </inkml:definitions>
  <inkml:trace contextRef="#ctx0" brushRef="#br0">79150 3850 441,'0'-40'32,"0"23"15,0 22 14,0 22 16,-2 15 1,-3 9-14,-3 10-14,-2 10-14,-5 5-8,-2 4-5,-3 3-4,-3 3-4,-2 6-4,0 9-2,0 10-3,0 10-3,1 8-4,4 10-4,3 10-4,3 9-4,1 6-4,1 3-5,-1 3-5,1 4-4,-1-4-2,1-9-1,-1-10 0,1-8-1,1-14-1,3-15-1,3-15-2,4-16-1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5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79100 3650 549,'4'-96'5,"10"10"10,10 10 9,9 9 9,7 9 6,7 9 0,6 10 0,7 10 1,4 7-3,3 6-3,3 7-3,4 6-4,-1 6-4,-3 6-5,-3 7-3,-2 6-5,-9 7-3,-12 10-1,-13 10-1,-12 9-2,-10 9-2,-6 9-5,-6 10-4,-6 10-5,-12 2 0,-15-3 0,-15-3 2,-16-2 1,-12-3-6,-5 1-12,-7-1-14,-5 1-12,-1-6-3,6-8 7,7-10 7,6-9 7,9-12 5,13-11 2,12-14 2,13-11 1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5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80750 2000 549,'4'-46'6,"10"10"12,10 10 12,9 9 12,6 4 5,3 1-1,3-1-3,4 1-2,2 2-3,4 7-6,3 6-6,3 7-5,-4 5-5,-8 7-1,-10 6-3,-9 7-2,-9 7-3,-5 9-7,-7 10-4,-5 10-6,-15 5-3,-22 4-1,-22 3 0,-21 3-2,-12 1 0,1 1 0,-1-1 0,1 1-1,5-6 3,14-8 3,11-10 2,14-9 4,13-10 2,16-9 1,15-10 1,17-8 0,17-9 2,23-6-1,22-6 0,22-6 0,12-4-4,3 1-11,3-1-10,4 1-9,-10 1-4,-22 3 3,-22 3 4,-21 4 3,-14 1 2,-2 0-1,-3 0 0,-3 0-1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6"/>
    </inkml:context>
    <inkml:brush xml:id="br0">
      <inkml:brushProperty name="width" value="0.04693" units="cm"/>
      <inkml:brushProperty name="height" value="0.04693" units="cm"/>
    </inkml:brush>
  </inkml:definitions>
  <inkml:trace contextRef="#ctx0" brushRef="#br0">81350 4750 468,'-22'98'179,"6"-3"-43,7-3-43,6-2-42,-1-1-25,-5 3-6,-7 3-5,-5 4-6,-4-3-7,0-5-6,0-7-7,0-5-7,3-9-9,6-9-8,7-10-10,6-8-9,4-17-5,4-21-3,3-22-1,3-22-3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6"/>
    </inkml:context>
    <inkml:brush xml:id="br0">
      <inkml:brushProperty name="width" value="0.03786" units="cm"/>
      <inkml:brushProperty name="height" value="0.03786" units="cm"/>
    </inkml:brush>
  </inkml:definitions>
  <inkml:trace contextRef="#ctx0" brushRef="#br0">81350 5250 581,'23'-46'5,"-3"10"11,-3 10 11,-2 9 10,0 4 6,7 1 0,6-1 0,7 1 0,4 1-4,3 3-5,3 3-7,4 4-5,2 1-6,4 0-4,3 0-4,3 0-4,-2 0-8,-6 0-10,-6 0-11,-6 0-9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6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82400 4250 461,'-24'-19'12,"4"13"23,3 12 24,3 13 24,1 10 3,1 10-16,-1 10-17,1 9-16,-1 7-9,1 7-5,-1 6-2,1 7-4,-3 4-6,-2 3-7,-3 3-9,-3 4-8,-2 1-7,0 0-8,0 0-8,0 0-7,1-8-4,4-16 3,3-15 2,3-15 2,10-25-1,20-30-2,18-32-4,20-30-2,6-11 4,-2 14 12,-3 11 13,-3 14 12,2 3 8,10-2 2,10-3 4,9-3 3,1 1 5,-6 6 6,-6 7 7,-6 6 6,-9 7 3,-8 10 0,-10 10-1,-9 9 0,-7 10-3,-3 14-5,-3 11-5,-2 14-4,-8 10-4,-8 9-1,-10 10-1,-9 10-1,-7 0-2,-3-5-2,-3-7 0,-2-5-3,0-8-2,7-5-2,6-7-4,7-5-3,19-15-3,35-22-7,35-22-4,34-21-6,12-14-3,-9-2-1,-10-3-2,-8-3-1,-12 1-1,-12 6-1,-13 7-1,-12 6-2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74100 8000 498,'21'-36'62,"-5"28"2,-7 28 1,-5 29 2,-4 21-5,0 16-10,0 15-12,0 17-10,-4 13-8,-5 13-5,-7 12-5,-5 13-5,-6 9-6,-3 6-5,-3 7-7,-2 6-6,-1 3-4,3 0-1,3 0-1,4 0 0,2 1-4,4 4-5,3 3-5,3 3-5,1-10-3,1-21-1,-1-22 0,1-22-1,-1-24 4,1-24 7,-1-26 8,1-24 7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7"/>
    </inkml:context>
    <inkml:brush xml:id="br0">
      <inkml:brushProperty name="width" value="0.03876" units="cm"/>
      <inkml:brushProperty name="height" value="0.03876" units="cm"/>
    </inkml:brush>
  </inkml:definitions>
  <inkml:trace contextRef="#ctx0" brushRef="#br0">74000 8150 567,'26'-91'2,"4"19"5,3 19 5,3 19 4,7 10 5,14 4 7,11 3 6,14 3 7,5 4 1,1 7-4,-1 6-6,1 7-3,-6 5-4,-8 7-3,-10 6-3,-9 7-2,-10 7-3,-9 9-2,-10 10-3,-8 10-2,-11 7-3,-8 6-3,-10 7-2,-9 6-3,-10 3-3,-9 0-2,-10 0-2,-8 0-2,-9 0-4,-6 0-7,-6 0-5,-6 0-6,-4-7-2,1-11 3,-1-14 2,1-11 4,7-12-2,16-9-5,15-10-4,17-8-6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8"/>
    </inkml:context>
    <inkml:brush xml:id="br0">
      <inkml:brushProperty name="width" value="0.04649" units="cm"/>
      <inkml:brushProperty name="height" value="0.04649" units="cm"/>
    </inkml:brush>
  </inkml:definitions>
  <inkml:trace contextRef="#ctx0" brushRef="#br0">76250 9250 473,'0'-49'3,"0"4"5,0 3 6,0 3 6,-4 3 4,-5 3 4,-7 3 3,-5 4 4,-11 7 0,-11 13-4,-14 12-2,-11 13-4,-4 7-4,6 4-3,7 3-3,6 3-4,4 1-2,4 1 1,3-1 0,3 1 0,1 2-1,1 7 0,-1 6-2,1 7 0,4 0 0,9-2 0,10-3 1,10-3 1,4-4-1,0-3-2,0-3-1,0-2-3,3-5 1,6-2 0,7-3 0,6-3 2,7-6-3,10-5-5,10-7-6,9-5-4,7-11-2,7-11 2,6-14 3,7-11 2,0-9-2,-2-3-6,-3-3-5,-3-2-6,-4-5-3,-3-2-2,-3-3 0,-2-3-2,-6-4 2,-6-3 5,-6-3 3,-6-2 6,-9 2 3,-8 9 3,-10 10 3,-9 10 4,-4 14 12,4 23 20,3 22 20,3 22 21,-2 13 3,-6 7-12,-6 6-13,-6 7-12,-4 4-9,1 3-4,-1 3-3,1 4-4,-3 1-4,-2 0-4,-3 0-5,-3 0-2,-2-2-5,0-3-2,0-3-3,0-2-2,1-5-4,4-2-4,3-3-4,3-3-3,6-17-9,9-27-13,10-28-13,10-28-12,4-15 0,0 1 15,0-1 14,0 1 14,0 2 12,0 7 7,0 6 8,0 7 8,1 5 6,4 7 1,3 6 3,3 7 2,3 2 4,3 1 5,3-1 4,4 1 5,2-1-1,4 1-7,3-1-6,3 1-8,-2 1-6,-6 3-7,-6 3-6,-6 4-7,-6 2-7,-2 4-6,-3 3-6,-3 3-7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8"/>
    </inkml:context>
    <inkml:brush xml:id="br0">
      <inkml:brushProperty name="width" value="0.0443" units="cm"/>
      <inkml:brushProperty name="height" value="0.0443" units="cm"/>
    </inkml:brush>
  </inkml:definitions>
  <inkml:trace contextRef="#ctx0" brushRef="#br0">77650 8450 496,'-5'-52'38,"-9"47"13,-10 47 12,-8 48 12,-6 25-1,1 7-13,-1 6-14,1 7-14,-1 4-9,1 3-6,-1 3-6,1 4-5,-3-1-7,-2-3-7,-3-3-8,-3-2-7,2-8-8,10-8-7,10-10-8,9-9-7,7-15-2,7-18 5,6-19 6,7-18 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7:05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101235 17324 599,'-2'-14'10,"-2"3"-1,-4 2 0,-2 4-1,-2 1 0,-1 0-2,-1 0-2,-1 1-1,-2 0-1,-2 3-1,-1 4-1,-3 2 0,-1 3 0,-1 4 3,-1 2 3,0 3 3,-2 2 3,1-1 0,-1 1 2,1-1 1,2 0 1,3-1-1,5 0 0,3-2 0,3-1 0,2-1 0,2-1 0,3 0 0,1-2-1,4 1-4,2 0-3,4 0-5,1-1-2,3 1-1,2 0-2,2-1 0,0 1-1,3 0 1,0 0 1,1-1 1,-1 0 0,-1 0 1,-2-2-1,-3 0 0,0-1 1,0 1 3,-1 1 3,1 2 3,-1-1 1,0 1 0,-2 0 0,-1 0 0,0-1-1,0 1 0,0 0-1,0 0-1,-1 0 0,-1 1 1,-1 1 0,0 1 1,-2 0-2,0-1-3,-2 0-3,0-2-2,-2 1-2,-2 1 0,-2 3 1,-2 2 0,-2 0 0,-3 1 0,-4-1 0,-1 1 0,-3-2 0,1-1-2,-1-2-2,0-2-1,1-3-1,-1-1-2,1-2-1,-1-2-2,1-2-1,3-1 0,1 0-3,3-1 0,0-1-3,2 0-6,1 0-5,1 0-5,1-2 0,2 0 5,2-3 4,2-2 5,1-1 1,2 0-1,0 1-2,2-1-2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9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78000 9450 536,'-4'-44'3,"-5"13"8,-7 12 7,-5 13 8,-3 15 8,4 19 9,3 19 10,3 19 10,3 7-1,3-3-13,3-3-11,4-2-13,4-5-8,6-2-5,7-3-5,6-3-5,6-6-2,6-5 0,7-7-2,6-5 1,6-8-9,6-5-17,7-7-17,6-5-17,-2-8-7,-9-5 2,-10-7 1,-8-5 2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49"/>
    </inkml:context>
    <inkml:brush xml:id="br0">
      <inkml:brushProperty name="width" value="0.0378" units="cm"/>
      <inkml:brushProperty name="height" value="0.0378" units="cm"/>
    </inkml:brush>
  </inkml:definitions>
  <inkml:trace contextRef="#ctx0" brushRef="#br0">78750 9250 581,'-111'3'63,"28"6"-2,28 7-3,29 6-1,11 9-5,-2 13-10,-3 12-8,-3 13-9,-6 9-9,-5 6-7,-7 7-8,-5 6-7,-8 7-6,-5 10-4,-7 10-5,-5 9-4,3-8 0,17-25 6,15-25 5,16-25 6,7-13-7,1 1-18,-1-1-19,1 1-19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0"/>
    </inkml:context>
    <inkml:brush xml:id="br0">
      <inkml:brushProperty name="width" value="0.03731" units="cm"/>
      <inkml:brushProperty name="height" value="0.03731" units="cm"/>
    </inkml:brush>
  </inkml:definitions>
  <inkml:trace contextRef="#ctx0" brushRef="#br0">79250 9650 589,'48'48'185,"-3"-3"-55,-3-3-55,-2-2-55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0"/>
    </inkml:context>
    <inkml:brush xml:id="br0">
      <inkml:brushProperty name="width" value="0.04962" units="cm"/>
      <inkml:brushProperty name="height" value="0.04962" units="cm"/>
    </inkml:brush>
  </inkml:definitions>
  <inkml:trace contextRef="#ctx0" brushRef="#br0">81250 8450 443,'-46'-18'76,"10"17"-7,10 15-8,9 16-7,4 12-6,1 9-7,-1 10-7,1 10-6,-1 5-3,1 4-2,-1 3-1,1 3-1,-3 4-3,-2 7-3,-3 6-5,-3 7-3,-1 5-3,4 7-4,3 6-1,3 7-3,1 7-4,1 9-3,-1 10-5,1 10-3,-1 7-7,1 6-6,-1 7-8,1 6-8,1-7-3,3-18 1,3-19 0,4-18 2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0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81000 8200 549,'4'-71'3,"10"10"8,10 10 7,9 9 8,6 9 4,3 9 4,3 10 3,4 10 4,7 4-1,13 0-4,12 0-6,13 0-3,2 4-4,-5 10-3,-7 10-1,-5 9-2,-11 10-2,-11 14-4,-14 11-3,-11 14-4,-17 11-3,-18 14-6,-19 11-5,-18 14-6,-20 10 0,-18 9 1,-19 10 2,-18 10 2,-6-4-4,10-16-11,10-15-9,9-15-10,9-18-5,9-19 1,10-18 2,10-19 1,8-13 4,10-6 7,10-6 6,9-6 7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1"/>
    </inkml:context>
    <inkml:brush xml:id="br0">
      <inkml:brushProperty name="width" value="0.05119" units="cm"/>
      <inkml:brushProperty name="height" value="0.05119" units="cm"/>
    </inkml:brush>
  </inkml:definitions>
  <inkml:trace contextRef="#ctx0" brushRef="#br0">83100 8950 429,'-29'-15'77,"-5"23"-10,-7 22-8,-5 22-9,-8 13-8,-5 7-5,-7 6-7,-5 7-5,-4 0-4,0-2-1,0-3-1,0-3-2,3-6-1,6-5-3,7-7-2,6-5-3,10-6-3,17-3-6,15-3-4,16-2-5,15-9-3,16-12 2,15-13 1,17-12 1,5-9-1,-3-2-2,-3-3-2,-2-3-3,-8-2-1,-8 0 1,-10 0-1,-9 0 1,7-4-1,26-5 0,24-7-1,26-5-1,2 0 2,-18 10 3,-19 10 3,-18 9 3,-20 12 11,-18 16 18,-19 15 18,-18 17 18,-9 5 4,4-3-12,3-3-11,3-2-12,1-3-7,1 1 0,-1-1-2,1 1-1,10-3-5,22-2-8,22-3-10,23-3-8,10-10-3,0-16 0,0-15 2,0-15 0,-5-7 2,-9 3 1,-10 3 2,-8 4 0,-8-4 1,-2-9 0,-3-10-1,-3-8-1,-7-3 1,-9 7 1,-10 6 0,-8 7 2,-11 4 0,-8 3-1,-10 3 0,-9 4-1,-10 2-2,-9 4-2,-10 3-1,-8 3-2,-1 6-1,9 9 1,10 10 1,10 10 0,8 4 2,10 0 1,10 0 2,9 0 1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1"/>
    </inkml:context>
    <inkml:brush xml:id="br0">
      <inkml:brushProperty name="width" value="0.04027" units="cm"/>
      <inkml:brushProperty name="height" value="0.04027" units="cm"/>
    </inkml:brush>
  </inkml:definitions>
  <inkml:trace contextRef="#ctx0" brushRef="#br0">84300 9700 546,'46'0'4,"-5"0"8,-7 0 8,-5 0 8,-6 3 4,-3 6-2,-3 7-2,-2 6 0,-3 3 0,1 0 3,-1 0 3,1 0 3,-4 4-2,-6 10-6,-6 10-7,-6 9-6,-6 2-5,-2-2-1,-3-3-2,-3-3-1,13-7-3,32-9-8,31-10-5,32-8-7,16-12-10,4-12-15,3-13-15,3-12-15,-10-5-3,-21 3 10,-22 3 9,-22 4 9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2"/>
    </inkml:context>
    <inkml:brush xml:id="br0">
      <inkml:brushProperty name="width" value="0.03642" units="cm"/>
      <inkml:brushProperty name="height" value="0.03642" units="cm"/>
    </inkml:brush>
  </inkml:definitions>
  <inkml:trace contextRef="#ctx0" brushRef="#br0">81450 7100 604,'-32'0'8,"39"0"17,36 0 16,39 0 16,25 0 5,17 0-10,15 0-9,16 0-10,13 0-7,14 0-5,11 0-6,14 0-6,5 0-5,1 0-6,-1 0-3,1 0-6,-4 0-8,-6 0-13,-6 0-11,-6 0-12,-21 0-2,-34 0 10,-35 0 10,-33 0 8,-20 0 5,-3 0-3,-3 0-1,-2 0-3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3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86400 6750 531,'29'-46'99,"10"10"-16,10 10-18,9 9-16,4 4-11,1 1-5,-1-1-4,1 1-6,2 1-3,7 3-6,6 3-4,7 4-5,4 1-5,3 0-9,3 0-8,4 0-8,-4 1-3,-9 4 4,-10 3 2,-8 3 3,-9 1-2,-6 1-8,-6-1-8,-6 1-8,-9 1-3,-8 3 0,-10 3 2,-9 4 1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4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86150 7850 506,'-41'0'16,"19"0"12,19 0 12,19 0 12,10-2 3,4-3-8,3-3-7,3-2-8,6-1-4,9 3-4,10 3-2,10 4-3,5 2-2,4 4-2,3 3-1,3 3-2,1 1-1,1 1-3,-1-1-1,1 1-2,1-3-3,3-2-8,3-3-7,4-3-6,2-2-6,4 0-5,3 0-5,3 0-6,-5-2 0,-12-3 4,-13-3 4,-12-2 3,-12-1 0,-8 3-6,-10 3-6,-9 4-5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7:06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102616 18750 590,'22'7'84,"-3"-1"-18,-3 0-19,-3-2-18,-1 1-10,0 0-3,-1 1-4,1 2-2,-1 0-2,-3 1-3,-1 2-1,-2 0-3,-2 1-1,-2 1-2,-2 1-2,-2 2-2,-2 1-1,-3 3 1,-4 3 0,-2 3 0,-1-1 0,1-3-2,1-5-1,0-3 0,2-3-1,-1-1 1,0 0 2,0-2 1,2 0 3,3 0 3,2 0 4,4-1 4,3 1 0,4-2-2,4-1-2,3 0-4,3-2-2,0-2-3,-1-2-2,1-2-4,0-3-2,-1-2-2,1-3-2,0-3-3,-1-3 0,-1-2 0,-1-1 2,-1-2 0,0-2 1,0 3 1,-1 0 1,1 1 2,-1 2 1,-2 4 5,-2 4 3,-2 5 4,-2 2 11,1 6 18,0 2 18,0 5 17,-1 2 4,0 2-12,-1 0-11,-2 1-12,0 1-8,2-1-4,1 1-6,0 0-4,2-2-5,2-1-4,1-3-5,3 0-4,1-4-2,0-1-2,-1-2-2,1-2-1,0-3-1,0-4 0,-1-4 1,1-3 0,-1-3 1,0-2 2,-2 0 2,-1-1 3,0 0 0,-2-1 1,-1 1 0,0-1 0,-2 2 2,-1 3 4,0 3 5,-1 3 3,-3 1 2,0 2 0,-3 0-1,-2 2-1,-1 0-1,-2 0-1,0 0-3,-1 0-1,-2 2-4,-2 4-6,-1 4-5,-3 4-6,0 4-6,-1 5-8,0 5-8,1 5-7,1 0-2,2-5 4,4-5 5,3-5 3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5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89600 7100 493,'31'-22'117,"13"6"-23,12 7-25,13 6-23,7 3-14,4 0-3,3 0-4,3 0-3,15 0-4,29 0-1,28 0-3,28 0-3,10 0-2,-5 0-5,-7 0-5,-5 0-5,-6 0-3,-3 0-1,-3 0-3,-2 0-1,-6 0-1,-6 0-2,-6 0 0,-6 0-3,-6 0 1,-2 0-1,-3 0 0,-3 0-1,-9 0 1,-11 0-1,-14 0 0,-11 0 0,-11 0-2,-5 0 0,-7 0-1,-5 0-2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5"/>
    </inkml:context>
    <inkml:brush xml:id="br0">
      <inkml:brushProperty name="width" value="0.03934" units="cm"/>
      <inkml:brushProperty name="height" value="0.03934" units="cm"/>
    </inkml:brush>
  </inkml:definitions>
  <inkml:trace contextRef="#ctx0" brushRef="#br0">90100 7750 559,'-10'-22'102,"32"6"-18,31 7-19,32 6-19,13 6-12,-3 6-5,-3 7-4,-2 6-6,-9 6-4,-12 6-4,-13 7-4,-12 6-4,-12 4-3,-8 4-2,-10 3-4,-9 3-2,-15 4-1,-18 7-1,-19 6-1,-18 7 0,-12 0 0,-3-2 1,-3-3 1,-2-3 0,0-7 2,7-9 3,6-10 1,7-8 4,19-9-1,35-6-1,35-6-1,34-6-1,21-12-6,10-15-10,10-15-10,9-16-9,2-8-4,-2 0 4,-3 0 4,-3 0 4,-12 3 0,-18 6 0,-19 7-1,-18 6-1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6"/>
    </inkml:context>
    <inkml:brush xml:id="br0">
      <inkml:brushProperty name="width" value="0.04907" units="cm"/>
      <inkml:brushProperty name="height" value="0.04907" units="cm"/>
    </inkml:brush>
  </inkml:definitions>
  <inkml:trace contextRef="#ctx0" brushRef="#br0">91600 7600 448,'70'48'93,"-9"-3"-21,-10-3-21,-8-2-21,-9 0-12,-6 7-1,-6 6-1,-6 7-3,-12 5-3,-15 7-6,-15 6-7,-16 7-7,-12 0-1,-5-2 1,-7-3 3,-5-3 2,-1-6 1,6-5-1,7-7-1,6-5 0,6-9 1,6-9 1,7-10 3,6-8 2,20-14-2,34-15-6,35-15-6,35-16-5,13-10-3,-6-3-1,-6-3 0,-6-2-1,-7-5 0,-6-2 0,-6-3 1,-6-3 0,-6-1 1,-2 4 2,-3 3 3,-3 3 2,-7 4 2,-9 7 4,-10 6 2,-8 7 3,-6 5 4,1 7 6,-1 6 5,1 7 6,-1 10 10,1 16 15,-1 15 16,1 17 16,-3 7 0,-2 0-14,-3 0-13,-3 0-14,-2 1-9,0 4-3,0 3-4,0 3-2,1 3-2,4 3-1,3 3 0,3 4-1,3-3-1,3-5-3,3-7-4,4-5-2,1-4-2,0 0 0,0 0 0,0 0 1,0 0-3,0 0-1,0 0-2,0 0-3,-8 0-3,-16 0-5,-15 0-5,-15 0-5,-15-2-3,-12-3-4,-13-3-3,-12-2-3,-7-5 1,1-2 2,-1-3 2,1-3 3,1-6 2,3-5-2,3-7 0,4-5-1,7-4 1,13 0 3,12 0 3,13 0 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6"/>
    </inkml:context>
    <inkml:brush xml:id="br0">
      <inkml:brushProperty name="width" value="0.02978" units="cm"/>
      <inkml:brushProperty name="height" value="0.02978" units="cm"/>
    </inkml:brush>
  </inkml:definitions>
  <inkml:trace contextRef="#ctx0" brushRef="#br0">92900 7950 738,'51'-47'3,"4"6"7,3 7 5,3 6 7,4 4 4,7 4 0,6 3 3,7 3 0,0 3 0,-2 3-4,-3 3-2,-3 4-3,-9 1-15,-11 0-29,-14 0-29,-11 0-27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7"/>
    </inkml:context>
    <inkml:brush xml:id="br0">
      <inkml:brushProperty name="width" value="0.03856" units="cm"/>
      <inkml:brushProperty name="height" value="0.03856" units="cm"/>
    </inkml:brush>
  </inkml:definitions>
  <inkml:trace contextRef="#ctx0" brushRef="#br0">91100 4250 570,'23'-61'9,"-3"28"16,-3 28 18,-2 29 17,-9 22 2,-12 20-11,-13 18-11,-12 20-12,-12 8-8,-8 1-1,-10-1-4,-9 1-2,-4-4-3,4-6-1,3-6-2,3-6-1,7-10-1,14-12-2,11-13 0,14-12-2,10-9-1,9-2-4,10-3-3,10-3-4,8-6-1,10-5-1,10-7-1,9-5 0,15-8-1,22-5-2,22-7-3,23-5-3,3-6-2,-11-3-4,-14-3-3,-11-2-4,-14-1 1,-11 3 4,-14 3 5,-11 4 5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7"/>
    </inkml:context>
    <inkml:brush xml:id="br0">
      <inkml:brushProperty name="width" value="0.03433" units="cm"/>
      <inkml:brushProperty name="height" value="0.03433" units="cm"/>
    </inkml:brush>
  </inkml:definitions>
  <inkml:trace contextRef="#ctx0" brushRef="#br0">91850 4750 640,'-47'0'0,"6"0"0,7 0 0,6 0 0,4 4 9,4 10 18,3 10 18,3 9 17,-1 10 3,-2 14-11,-3 11-13,-3 14-12,-2 11-10,0 14-11,0 11-8,0 14-10,-2 5-4,-3 1 3,-3-1 2,-2 1 2,2-12 1,9-21 0,10-22 0,10-22-1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7"/>
    </inkml:context>
    <inkml:brush xml:id="br0">
      <inkml:brushProperty name="width" value="0.04991" units="cm"/>
      <inkml:brushProperty name="height" value="0.04991" units="cm"/>
    </inkml:brush>
  </inkml:definitions>
  <inkml:trace contextRef="#ctx0" brushRef="#br0">93200 4400 440,'1'-68'3,"4"17"4,3 15 6,3 16 5,-1 18 10,-2 22 17,-3 22 17,-3 23 16,-6 13 1,-5 6-15,-7 7-14,-5 6-15,-3 6-10,4 6-4,3 7-6,3 6-6,3 6-3,3 6-4,3 7-4,4 6-3,1 3-5,0 0-6,0 0-6,0 0-6,-2-7-6,-3-11-5,-3-14-4,-2-11-6,-3-12-1,1-9 1,-1-10 2,1-8 2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7"/>
    </inkml:context>
    <inkml:brush xml:id="br0">
      <inkml:brushProperty name="width" value="0.03695" units="cm"/>
      <inkml:brushProperty name="height" value="0.03695" units="cm"/>
    </inkml:brush>
  </inkml:definitions>
  <inkml:trace contextRef="#ctx0" brushRef="#br0">93300 4100 595,'6'-47'16,"13"6"1,12 7-1,13 6 1,7 7 2,4 10 6,3 10 6,3 9 6,3 7 1,3 7-4,3 6-3,4 7-5,-6 4-2,-11 3-4,-14 3-4,-11 4-2,-12 2-3,-9 4-4,-10 3-3,-8 3-3,-14 4-2,-15 7-1,-15 6-2,-16 7-1,-16 4-5,-16 3-6,-15 3-6,-15 4-7,-3-4-5,14-9-4,11-10-3,14-8-4,13-12 3,16-12 7,15-13 8,17-12 8,7-9 2,0-2-4,0-3-3,0-3-4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0:58"/>
    </inkml:context>
    <inkml:brush xml:id="br0">
      <inkml:brushProperty name="width" value="0.03647" units="cm"/>
      <inkml:brushProperty name="height" value="0.03647" units="cm"/>
    </inkml:brush>
  </inkml:definitions>
  <inkml:trace contextRef="#ctx0" brushRef="#br0">94800 3200 603,'48'-22'3,"-3"6"8,-3 7 8,-2 6 6,-5 3 3,-2 0-2,-3 0-3,-3 0-1,-2 3 0,0 6 4,0 7 5,0 6 4,-2 7-2,-3 10-6,-3 10-6,-2 9-8,-8 6-3,-8 3-2,-10 3-2,-9 4-1,-5-1-2,0-3-5,0-3-2,0-2-4,18-9-2,39-12 1,36-13 1,39-12 1,21-13-2,6-12-3,7-13-3,6-12-4,-12-4-9,-27 7-14,-28 6-16,-28 7-15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06"/>
    </inkml:context>
    <inkml:brush xml:id="br0">
      <inkml:brushProperty name="width" value="0.05912" units="cm"/>
      <inkml:brushProperty name="height" value="0.05912" units="cm"/>
      <inkml:brushProperty name="color" value="#FED406"/>
    </inkml:brush>
  </inkml:definitions>
  <inkml:trace contextRef="#ctx0" brushRef="#br0">80300 1050 372,'-2'-40'44,"-3"23"-2,-3 22-2,-2 22-3,-5 10-4,-2 1-4,-3-1-6,-3 1-4,-6 1-4,-5 3-1,-7 3-1,-5 4-2,-3 1-1,4 0-1,3 0 0,3 0-1,1 0-2,1 0-2,-1 0-2,1 0-1,-1 3-2,1 6 2,-1 7 0,1 6 0,-1 3 1,1 0 0,-1 0 1,1 0-1,1 0 1,3 0 0,3 0 0,4 0 0,1 0 0,0 0 0,0 0 0,0 0-1,0 0 0,0 0 0,0 0 0,0 0 0,-2 1-1,-3 4 0,-3 3-1,-2 3-1,-3-2 0,1-6 1,-1-6-1,1-6 0,-3-2 0,-2 3 2,-3 3 0,-3 4 1,-4 1 0,-3 0 0,-3 0-1,-2 0 0,-1 0 1,3 0 1,3 0 0,4 0 2,1-2 0,0-3-1,0-3 0,0-2 0,0-5-2,0-2 1,0-3-2,0-3 0,0 1-1,0 6 0,0 7 1,0 6 0,0 1 1,0-3-1,0-3 1,0-2-1,-2-3 1,-3 1-1,-3-1 0,-2 1 0,0-1 0,7 1 0,6-1 0,7 1 0,2-3 0,1-2-1,-1-3 0,1-3 0,-1-1-1,1 4 0,-1 3 0,1 3 1,-3-1-1,-2-2 1,-3-3-1,-3-3 1,-1-6 0,4-5 0,3-7 0,3-5 0,-2 0 0,-6 10 0,-6 10 0,-6 9 0,-1-1 0,7-8 0,6-10 0,7-9 0,2-4 0,1 4 0,-1 3 0,1 3 0,-3 1 0,-2 1 0,-3-1 0,-3 1 0,-2-1 0,0 1 0,0-1-1,0 1 0,1-3 0,4-2 0,3-3 0,3-3 1,-1-2-1,-2 0 1,-3 0 1,-3 0 0,-1-2-1,4-3 1,3-3 0,3-2-1,-1-1 1,-2 3 0,-3 3 0,-3 4 1,-1 2-1,4 4 1,3 3-1,3 3-1,-1 1 1,-2 1 0,-3-1 0,-3 1 0,-4-1 0,-3 1 1,-3-1-1,-2 1 1,-1 1 0,3 3-1,3 3 0,4 4 0,2-1 1,4-3 2,3-3 1,3-2 2,1-3 0,1 1-1,-1-1-1,1 1 0,-1 2-2,1 7 0,-1 6 0,1 7-1,-1 0-1,1-2 1,-1-3 0,1-3 0,1-2 0,3 0-1,3 0 1,4 0-1,-3 1 1,-5 4-1,-7 3 1,-5 3 0,-3 3-1,4 3 1,3 3 0,3 4 0,3-1-1,3-3 1,3-3-1,4-2-1,2-1 1,4 3 0,3 3 0,3 4 0,3-1 0,3-3-1,3-3 0,4-2-2,1-1 0,0 3 1,0 3 0,0 4 0,0 1 1,0 0-1,0 0 1,0 0 0,1-4 1,4-5 0,3-7 0,3-5 1,1-4 0,1 0 1,-1 0 0,1 0 0,2-2 0,7-3-1,6-3-1,7-2 0,2-1-1,1 3-1,-1 3 0,1 4 0,1-3 0,3-5 0,3-7 0,4-5 0,4-4 0,6 0 0,7 0 0,6 0 0,3-2 1,0-3-1,0-3 0,0-2 0,3-3 0,6 1 1,7-1 0,6 1 0,3-3 1,0-2 0,0-3-1,0-3 1,1-4-1,4-3 0,3-3 0,3-2-1,-1-3 0,-2 1-1,-3-1 1,-3 1-1,-2-1 1,0 1 0,0-1 0,0 1 0,-4-1 0,-5 1 1,-7-1-1,-5 1 0,-4-3 1,0-2-1,0-3 1,0-3-1,0-2 1,0 0 2,0 0 0,0 0 1,1 0 1,4 0-1,3 0-1,3 0-1,-1-2 0,-2-3 0,-3-3-1,-3-2-1,-6-5 0,-5-2 0,-7-3 1,-5-3-1,-8-1 0,-5 4 1,-7 3 1,-5 3-1,-3-1 1,4-2 0,3-3 0,3-3 0,3-6 0,3-5-1,3-7 1,4-5-1,-3-1 0,-5 6-1,-7 7 0,-5 6 0,-3 4 0,4 4 0,3 3 0,3 3 1,1 1-1,1 1 1,-1-1-1,1 1 0,-1-1 0,1 1 0,-1-1 0,1 1-1,1-3 1,3-2-1,3-3 1,4-3-1,1-2 1,0 0 0,0 0 1,0 0-1,-2 0 1,-3 0-1,-3 0 0,-2 0 0,-1-4 0,3-5-1,3-7 0,4-5 0,-1-3-1,-3 4-1,-3 3 0,-2 3-1,-3-1 0,1-2 1,-1-3-1,1-3 1,-3-1 0,-2 4-1,-3 3 1,-3 3 0,-1 1 0,4 1 2,3-1 1,3 1 1,1-1 0,1 1 2,-1-1-1,1 1 1,1 1 1,3 3-1,3 3 0,4 4 0,1-1 0,0-3-1,0-3 0,0-2 0,0 0-1,0 7 1,0 6-1,0 7 0,0 4 1,0 3-1,0 3 1,0 4-1,-2-1 1,-3-3-1,-3-3 1,-2-2 0,-1 0-1,3 7 1,3 6-1,4 7 1,1 0 0,0-2 0,0-3 2,0-3 0,0-2 2,0 0-1,0 0 0,0 0 1,3 1 0,6 4 0,7 3 1,6 3 1,3 1 0,0 1-2,0-1 0,0 1-1,1 1 0,4 3-1,3 3 0,3 4 0,-1-1-1,-2-3 0,-3-3-1,-3-2 0,-1-3-1,4 1 1,3-1-1,3 1 0,-1-1 0,-2 1 1,-3-1 0,-3 1 1,-1-3 0,4-2 0,3-3 0,3-3-1,-1-4 1,-2-3-1,-3-3-1,-3-2 0,-4-5 0,-3-2 0,-3-3 0,-2-3 1,-3-4-1,1-3 0,-1-3-1,1-2-1,-1-6 0,1-6 1,-1-6-1,1-6 1,-3-6-1,-2-2 1,-3-3-1,-3-3 1,-4-2-1,-3 0 1,-3 0 0,-2 0 1,-5 1 0,-2 4-1,-3 3 1,-3 3 0,-1 1 0,4 1 0,3-1 0,3 1 0,-2 1 0,-6 3 0,-6 3 1,-6 4-2,-4 1 2,1 0-1,-1 0 2,1 0 0,-3-2 0,-2-3-1,-3-3 1,-3-2-1,-1-5 0,4-2-1,3-3-1,3-3 0,-1-1 0,-2 4-1,-3 3 0,-3 3 0,-6 3 1,-5 3-1,-7 3 1,-5 4-1,-6 2 2,-3 4 0,-3 3 0,-2 3 2,-5 1-1,-2 1 1,-3-1 0,-3 1-1,-4 1 1,-3 3-1,-3 3 0,-2 4-1,-5 1-1,-2 0 0,-3 0 0,-3 0-1,-1 0 0,4 0 1,3 0-1,3 0 1,-2 0 0,-6 0-1,-6 0-2,-6 0 0,-2 1 0,3 4 0,3 3 1,4 3 1,2 1 0,4 1 1,3-1 0,3 1 0,-1 1 1,-2 3 0,-3 3-1,-3 4-1,-1 2 1,4 4-1,3 3 0,3 3-1,-1 3 0,-2 3 0,-3 3 0,-3 4 1,-1 1-1,4 0 0,3 0 1,3 0 0,-1 0 1,-2 0 0,-3 0-1,-3 0 1,1 0 0,6 0 0,7 0 1,6 0 0,1 1 0,-3 4 1,-3 3 0,-2 3 0,-1 1 0,3 1 1,3-1-1,4 1 2,-1-1-1,-3 1 0,-3-1 0,-2 1-1,-1 1 0,3 3-1,3 3 0,4 4 0,1-1-1,0-3 0,0-3-1,0-2 0,1-1 1,4 3-1,3 3 1,3 4 0,-1 1-1,-2 0 0,-3 0-1,-3 0-2,-2 1 0,0 4-2,0 3-1,0 3-1,0 3-2,0 3-1,0 3-2,0 4 0,0 7-4,0 13-6,0 12-4,0 13-6,1 9-1,4 6 0,3 7 0,3 6 2,3-8-2,3-22-4,3-22-2,4-21-4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7:07"/>
    </inkml:context>
    <inkml:brush xml:id="br0">
      <inkml:brushProperty name="width" value="0.02581" units="cm"/>
      <inkml:brushProperty name="height" value="0.02581" units="cm"/>
      <inkml:brushProperty name="color" value="#00BFF3"/>
    </inkml:brush>
  </inkml:definitions>
  <inkml:trace contextRef="#ctx0" brushRef="#br0">101887 18948 852,'-6'6'3,"6"-3"5,4-2 5,6-3 7,2-2 0,1 0-2,1 0-3,1 0-3,1 1-2,-1 0-1,1 2 0,-1 1-2,0 0-3,-1 0-6,-1 0-5,0 0-6,-2-1-7,-1 0-9,-1-2-8,0 0-9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0"/>
    </inkml:context>
    <inkml:brush xml:id="br0">
      <inkml:brushProperty name="width" value="0.0501" units="cm"/>
      <inkml:brushProperty name="height" value="0.0501" units="cm"/>
      <inkml:brushProperty name="color" value="#F2395B"/>
    </inkml:brush>
  </inkml:definitions>
  <inkml:trace contextRef="#ctx0" brushRef="#br0">23650 55500 439,'17'-38'5,"-16"26"10,-15 24 11,-15 26 11,-7 12 0,3 0-6,3 0-7,4 0-7,-4 3-5,-9 6 0,-10 7-1,-8 6-1,-6 4-1,1 4-2,-1 3-2,1 3-2,-1 1-1,1 1 1,-1-1 1,1 1 1,2 1 0,7 3 0,6 3 0,7 4 0,4-1 1,3-3 0,3-3 0,4-2 1,4-6-1,6-6-1,7-6-1,6-6-1,7-7-2,10-6 1,10-6-1,9-6-1,10-15 1,14-21 0,11-22 1,14-22 1,10-16 0,9-9 0,10-10 2,10-8 0,4-9 0,0-6 0,0-6 0,0-6-1,3-6-1,6-2 0,7-3-1,6-3 0,-4-2-2,-11 0 0,-14 0-1,-11 0 0,-14-4-2,-11-5-1,-14-7-1,-11-5-1,-14-1-1,-11 6 0,-14 7-1,-11 6 0,-12 6-1,-9 6 2,-10 7 0,-8 6 0,-11 13 2,-8 23 1,-10 22 2,-9 22 1,-7 12 2,-3 3 0,-3 3 1,-2 4 1,-3 10-1,1 19 1,-1 19 0,1 19-1,-1 12 0,1 6 1,-1 7-2,1 6 1,4 1-1,9-3 0,10-3-1,10-2 0,8-5 1,10-2 0,10-3 2,9-3 1,6-4 0,3-3 1,3-3 0,4-2 0,4-6 0,6-6 2,7-6 0,6-6 2,9-4 0,13 1 0,12-1 0,13 1 0,6 1 2,0 3 1,0 3 1,0 4 3,3 5 0,6 10-1,7 10-1,6 9 0,1 1-3,-3-6-3,-3-6-2,-2-6-3,-5-1-2,-2 7-4,-3 6-3,-3 7-2,-4-1-6,-3-6-8,-3-6-8,-2-6-9,-3-4-4,1 1-3,-1-1-2,1 1-2,-6-4-1,-8-6 0,-10-6-1,-9-6 1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1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26050 55800 601,'29'-22'94,"10"6"-18,10 7-19,9 6-18,6 3-13,3 0-3,3 0-5,4 0-5,2 0-2,4 0 0,3 0 1,3 0-1,-4 0-4,-8 0-7,-10 0-9,-9 0-8,-9 1-8,-5 4-7,-7 3-7,-5 3-8,-6 3-3,-3 3 0,-3 3 0,-2 4 0,-6-1 5,-6-3 9,-6-3 7,-6-2 10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1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26150 56600 596,'-72'23'1,"6"-3"4,7-3 2,6-2 3,12-5 7,19-2 12,19-3 10,19-3 12,16-2 1,17 0-6,15 0-8,16 0-8,7 0-5,1 0-5,-1 0-4,1 0-4,-1 0-7,1 0-8,-1 0-10,1 0-8,1 0-6,3 0-1,3 0-3,4 0-2,-6 1 2,-11 4 4,-14 3 5,-11 3 4,-11-2-3,-5-6-8,-7-6-10,-5-6-8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3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30300 57350 474,'-72'25'5,"6"0"9,7 0 9,6 0 10,13-13 4,23-24-2,22-26-1,22-24-1,13-15-3,7-3-4,6-3-5,7-2-5,2 2-3,1 9-4,-1 10-3,1 10-4,-4 7-2,-6 6 0,-6 7-1,-6 6-1,-4 7 0,1 10 1,-1 10 1,1 9 1,-3 12 2,-2 16 4,-3 15 3,-3 17 5,-2 8 1,0 4 0,0 3 0,0 3-1,1 1-1,4 1-1,3-1-3,3 1 0,-1-1-3,-2 1-2,-3-1-2,-3 1-3,-2-3 0,0-2-2,0-3 1,0-3-2,0-9 0,0-11-2,0-14-2,0-11-2,-2-31-3,-3-46-3,-3-47-5,-2-47-3,-3-22-2,1 3 1,-1 3 2,1 4 0,-1-12 1,1-24-1,-1-26 0,1-24-1,-3 12 2,-2 50 3,-3 50 4,-3 50 3,-1 15 2,4-18 0,3-19 1,3-18-1,-1-14 1,-2-5 4,-3-7 1,-3-5 3,-1 11 2,4 32 0,3 31 0,3 32 0,1 7 2,1-16 2,-1-15 3,1-15 3,-1-7 0,1 3 0,-1 3 0,1 4-1,-1 5 1,1 10 2,-1 10 2,1 9 1,4 7 4,9 7 5,10 6 5,10 7 5,4 4 0,0 3-7,0 3-6,0 4-8,1 1-4,4 0-1,3 0-3,3 0-1,3 1-2,3 4 1,3 3-1,4 3 1,2 3-1,4 3 0,3 3-1,3 4-1,9-3-1,16-5 0,15-7-2,17-5-1,14-3 1,17 4 0,15 3 1,16 3 0,12-4 0,9-8 0,10-10-1,10-9-1,8-5-2,10 0-1,10 0-3,9 0-1,2 0-3,-2 0-2,-3 0-2,-3 0-2,-7 0-1,-9 0 1,-10 0 2,-8 0 1,-11 1 0,-8 4 0,-10 3 0,-9 3 0,-16 3-1,-22 3 1,-22 3-1,-21 4 1,-20 1-2,-15 0-4,-15 0-4,-16 0-4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3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33750 55000 515,'-2'-68'0,"-3"17"0,-3 15 0,-2 16 0,-1 15 9,3 16 15,3 15 17,4 17 16,1 13 5,0 13-8,0 12-7,0 13-8,0 12-6,0 13-5,0 12-4,0 13-5,-4 6-3,-5 0-4,-7 0-2,-5 0-3,-3 1-4,4 4-6,3 3-5,3 3-5,1 1-2,1 1 3,-1-1 1,1 1 3,2-10-5,7-19-12,6-18-13,7-19-12,4-19-3,3-19 5,3-18 5,4-19 6,1-13 3,0-6 1,0-6-1,0-6 1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4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35150 55750 548,'-22'-91'6,"6"19"12,7 19 12,6 19 12,-2 21 4,-9 26-2,-10 24-2,-8 26-2,-14 15-7,-15 6-10,-15 7-9,-16 6-11,-8-1-4,0-5-1,0-7 1,0-5 0,3-9 0,6-9-1,7-10 0,6-8-1,7-9 0,10-6 1,10-6 1,9-6 1,17-2 4,25 3 6,25 3 5,25 4 6,17-1 1,9-3-3,10-3-3,10-2-4,2-3-4,-3 1-6,-3-1-4,-2 1-5,-5-3-5,-2-2-1,-3-3-3,-3-3-2,-4-1-5,-3 4-6,-3 3-7,-2 3-6,-5-1-3,-2-2 0,-3-3 1,-3-3 0,-7-6 3,-9-5 7,-10-7 5,-8-5 6,-6-3 5,1 4 3,-1 3 2,1 3 3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4"/>
    </inkml:context>
    <inkml:brush xml:id="br0">
      <inkml:brushProperty name="width" value="0.05186" units="cm"/>
      <inkml:brushProperty name="height" value="0.05186" units="cm"/>
      <inkml:brushProperty name="color" value="#F2395B"/>
    </inkml:brush>
  </inkml:definitions>
  <inkml:trace contextRef="#ctx0" brushRef="#br0">35650 56300 424,'20'-47'-9,"-9"6"3,-10 7 1,-8 6 3,-4 3 8,3 0 14,3 0 14,4 0 14,1 10 8,0 23 4,0 22 3,0 22 4,0 12-4,0 3-11,0 3-11,0 4-12,0 7-8,0 13-4,0 12-6,0 13-4,-2 13-5,-3 17-3,-3 15-5,-2 16-3,-1 12-2,3 9 3,3 10 1,4 10 2,1-1-4,0-9-13,0-10-11,0-8-11,0-8-7,0-2-2,0-3 0,0-3-2,0-15 4,0-24 7,0-26 7,0-24 8,-2-17 5,-3-5 1,-3-7 1,-2-5 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4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35500 56450 519,'3'-133'31,"6"34"1,7 35-1,6 35 0,9 16-1,13 1-1,12-1-3,13 1-2,7 2-1,4 7-2,3 6-2,3 7-1,-4 5-1,-8 7-1,-10 6-1,-9 7-1,-9 2 0,-5 1-1,-7-1 0,-5 1-1,-11 2 0,-11 7-1,-14 6 0,-11 7 0,-15 7-5,-16 9-8,-15 10-8,-15 10-10,-9 2-6,1-3-6,-1-3-6,1-2-6,4-8-3,9-8-2,10-10-1,10-9-1,7-10 3,6-9 6,7-10 6,6-8 6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5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36800 56750 615,'29'-21'7,"10"10"13,10 10 12,9 9 14,2 4 4,-2 1-5,-3-1-4,-3 1-6,-6 1-4,-5 3-8,-7 3-6,-5 4-7,-9 4-5,-9 6-1,-10 7-3,-8 6-1,-9 6-1,-6 6 2,-6 7 1,-6 6 2,-4 1 0,1-3-1,-1-3 0,1-2-2,13-11-1,29-15-2,28-15-4,28-16-3,17-13-8,6-9-13,7-10-12,6-8-14,-7-3-5,-18 7 4,-19 6 3,-18 7 3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6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39950 56000 550,'-36'-4'9,"28"-5"18,28-7 17,29-5 18,11-3 2,-2 4-10,-3 3-12,-3 3-11,7 1-7,19 1-2,19-1-2,19 1-2,7 1-3,-3 3-5,-3 3-4,-2 4-4,-8 2-7,-8 4-6,-10 3-8,-9 3-7,-10 3-4,-9 3 2,-10 3 1,-8 4 0,-11 1-1,-8 0-6,-10 0-4,-9 0-6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7:07"/>
    </inkml:context>
    <inkml:brush xml:id="br0">
      <inkml:brushProperty name="width" value="0.02396" units="cm"/>
      <inkml:brushProperty name="height" value="0.02396" units="cm"/>
      <inkml:brushProperty name="color" value="#00BFF3"/>
    </inkml:brush>
  </inkml:definitions>
  <inkml:trace contextRef="#ctx0" brushRef="#br0">102061 19412 918,'-13'-1'1,"8"0"5,7-2 3,6 0 4,4-1 2,3 0-3,2 0 0,1 1-2,2-2-6,-1 0-12,1-1-10,-1-2-12,-1 2-5,-3 1-1,-3 2 1,-2 2-1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6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40100 56800 629,'-69'-2'5,"13"-3"9,12-3 9,13-2 9,12-1 4,13 3 2,12 3-1,13 4 1,15 1-3,19 0-4,19 0-4,19 0-5,10 0-6,4 0-5,3 0-6,3 0-5,1-2-8,1-3-7,-1-3-8,1-2-7,-3-1-7,-2 3-5,-3 3-5,-3 4-6,-10 2 1,-16 4 6,-15 3 5,-15 3 7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7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43800 56450 531,'-60'-2'6,"32"-3"12,31-3 12,32-2 12,16-1 3,4 3-7,3 3-5,3 4-7,9 1-3,16 0-3,15 0-2,17 0-1,7 0-2,0 0-1,0 0 0,0 0 0,6 0 0,13 0-1,12 0 0,13 0 0,13-2-2,17-3-2,15-3-3,16-2-3,13-3-1,14 1 1,11-1 0,14 1 2,0-1-5,-8 1-7,-10-1-8,-9 1-8,-20 1-5,-27 3-4,-28 3-2,-28 4-4,-24 2-1,-19 4-1,-18 3-1,-19 3-1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7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46300 57100 507,'-44'-13'11,"13"26"21,12 24 22,13 26 22,6 13 3,0 4-14,0 3-15,0 3-14,-2 4-10,-3 7-5,-3 6-3,-2 7-5,-3 0-5,1-2-4,-1-3-6,1-3-5,-1-6-6,1-5-8,-1-7-7,1-5-8,7-12-10,16-16-11,15-15-12,17-15-11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7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47350 57100 455,'-24'-24'7,"4"4"13,3 3 14,3 3 14,4 10 3,7 20-8,6 18-8,7 20-7,2 11-4,1 7 0,-1 6 0,1 7 0,-1 2-1,1 1-2,-1-1-3,1 1-2,1-4-2,3-6 0,3-6-1,4-6-1,1-4-1,0 1-1,0-1-1,0 1-1,1-3-2,4-2-2,3-3-1,3-3-3,-1-4-1,-2-3-5,-3-3-2,-3-2-4,-15-5-2,-24-2-1,-26-3-1,-24-3-1,-17-4-2,-5-3-3,-7-3-2,-5-2-3,-6-5 0,-3-2-1,-3-3 2,-2-3 0,2-4-1,9-3-2,10-3-1,10-2-4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7"/>
    </inkml:context>
    <inkml:brush xml:id="br0">
      <inkml:brushProperty name="width" value="0.03083" units="cm"/>
      <inkml:brushProperty name="height" value="0.03083" units="cm"/>
      <inkml:brushProperty name="color" value="#F2395B"/>
    </inkml:brush>
  </inkml:definitions>
  <inkml:trace contextRef="#ctx0" brushRef="#br0">47450 57250 713,'9'-91'7,"19"19"15,19 19 14,19 19 15,13 12 2,10 6-10,10 7-10,9 6-9,1 6-10,-6 6-10,-6 7-12,-6 6-10,-12 3-6,-15 0-3,-15 0-2,-16 0-2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8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45850 53800 548,'4'-49'5,"10"4"11,10 3 10,9 3 10,9 6 4,9 9 0,10 10-2,10 10-2,2 10-2,-3 13-3,-3 12-4,-2 13-4,-9 7-4,-12 4-1,-13 3-3,-12 3-3,-16 9-1,-19 16-2,-18 15-2,-19 17-1,-13 5-3,-6-3-6,-6-3-6,-6-2-4,-4-8-3,1-8 0,-1-10 1,1-9 0,4-12-1,9-11-3,10-14-2,10-11-3,7-12 2,6-9 5,7-10 5,6-8 5,6-8 4,6-2 3,7-3 3,6-3 3,13-6 3,23-5 4,22-7 3,22-5 5,13 0-1,7 10-4,6 10-4,7 9-5,4 6-4,3 3-5,3 3-5,4 4-5,-1 1-6,-3 0-6,-3 0-7,-2 0-7,-9 0 0,-12 0 4,-13 0 5,-12 0 4,-10 0 2,-6 0-5,-6 0-3,-6 0-3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9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48250 53750 434,'-24'-24'1,"4"4"1,3 3 2,3 3 2,3 7 12,3 14 23,3 11 23,4 14 22,2 11 3,4 14-17,3 11-18,3 14-18,-1 13-12,-2 16-4,-3 15-7,-3 17-4,-2 11-3,0 10 0,0 10 1,0 9 1,0-1-9,0-8-15,0-10-16,0-9-16,0-12-8,0-11 1,0-14-1,0-11 2,0-15 2,0-16 6,0-15 6,0-15 6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29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48250 53500 517,'-19'-69'3,"13"13"6,12 12 6,13 13 6,12 9 4,13 6 3,12 7 2,13 6 3,7 9 2,4 13-2,3 12 1,3 13-2,-5 7-1,-12 4-4,-13 3-2,-12 3-3,-10 1-3,-6 1-3,-6-1-3,-6 1-3,-12 2-2,-15 7-2,-15 6-1,-16 7-2,-15 5-5,-11 7-5,-14 6-7,-11 7-7,-7-1-7,0-6-8,0-6-9,0-6-9,6-10-2,13-12 4,12-13 4,13-12 3,9-10 5,6-6 5,7-6 4,6-6 6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30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51500 55550 497,'-2'-49'3,"-3"4"7,-3 3 8,-2 3 6,0 17 9,7 31 9,6 32 10,7 31 9,-1 17 0,-6 3-11,-6 3-10,-6 4-11,-6 5-6,-2 10-4,-3 10-2,-3 9-4,-2 6-6,0 3-9,0 3-9,0 4-11,1-3-5,4-5-4,3-7-2,3-5-4,4-12-3,7-16-3,6-15-2,7-15-3,4-17 0,3-15 3,3-15 4,4-16 2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31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52150 56300 541,'21'-69'0,"-5"13"0,-7 12 0,-5 13 0,-4 6 7,0 0 12,0 0 14,0 0 12,-5 7 4,-9 17-6,-10 15-5,-8 16-6,-9 9-5,-6 3-6,-6 3-6,-6 4-5,-4 1-3,1 0 1,-1 0 1,1 0 0,2-4-1,7-5-4,6-7-5,7-5-3,8 0 1,14 10 5,11 10 5,14 9 5,11-1 2,14-8-1,11-10-1,14-9-1,10-9-3,9-5-5,10-7-3,10-5-6,2-4-5,-3 0-8,-3 0-9,-2 0-7,-8-2-5,-8-3-2,-10-3-3,-9-2-1,-9-1 2,-5 3 7,-7 3 6,-5 4 7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16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66800 15825 333,'49'20'167,"16"14"-1,16 14 1,15 16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31"/>
    </inkml:context>
    <inkml:brush xml:id="br0">
      <inkml:brushProperty name="width" value="0.04984" units="cm"/>
      <inkml:brushProperty name="height" value="0.04984" units="cm"/>
      <inkml:brushProperty name="color" value="#F2395B"/>
    </inkml:brush>
  </inkml:definitions>
  <inkml:trace contextRef="#ctx0" brushRef="#br0">53000 55050 441,'4'-136'3,"10"28"7,10 28 6,9 29 7,7 18 3,7 9-2,6 10 0,7 10-2,-1 11 0,-6 17 1,-6 15 0,-6 16 1,-7 9-1,-6 3-2,-6 3-1,-6 4-2,-7 5-2,-6 10-1,-6 10-1,-6 9-2,-9 2-2,-8-2-2,-10-3-3,-9-3-2,-7-6-5,-3-5-7,-3-7-8,-2-5-6,2-9-6,9-9-4,10-10-4,10-8-3,4-12-3,0-12 3,0-13 0,0-12 2,1-12 3,4-8 5,3-10 5,3-9 6,1-9 3,1-5 4,-1-7 3,1-5 4,1-3 3,3 4 1,3 3 2,4 3 3,1 4 1,0 7 2,0 6 2,0 7 2,0 4 5,0 3 5,0 3 6,0 4 6,0 15 9,0 28 13,0 28 11,0 29 13,0 18-2,0 9-14,0 10-14,0 10-14,-2 13-11,-3 19-7,-3 19-7,-2 19-8,-3 13-2,1 10 0,-1 10 2,1 9 1,2-5-8,7-19-19,6-18-19,7-19-18,4-22-9,3-25 4,3-25 3,4-25 3,-1-18 5,-3-8 7,-3-10 7,-2-9 6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32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54300 56550 501,'0'-47'0,"0"6"0,0 7 0,0 6 0,0 3 7,0 0 13,0 0 14,0 0 13,-4 1 3,-5 4-10,-7 3-9,-5 3-9,-9 4-6,-9 7-2,-10 6-2,-8 7-2,-6 5-2,1 7-1,-1 6-2,1 7-2,1 4 2,3 3 5,3 3 5,4 4 5,4 2 1,6 4-3,7 3-2,6 3-3,4-2-3,4-6-2,3-6-2,3-6-3,14-9-5,25-8-7,25-10-7,25-9-7,12-12-5,1-11-3,-1-14-3,1-11-2,-3-6-1,-2 4 2,-3 3 2,-3 3 2,-10 3 3,-16 3 6,-15 3 4,-15 4 5,-9 10 15,1 19 25,-1 19 25,1 19 25,-3 12 5,-2 6-17,-3 7-15,-3 6-17,2 4-12,10 4-9,10 3-10,9 3-8,2-1-9,-2-2-10,-3-3-10,-3-3-9,-4-7-1,-3-9 5,-3-10 5,-2-8 7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1:32"/>
    </inkml:context>
    <inkml:brush xml:id="br0">
      <inkml:brushProperty name="width" value="0.04939" units="cm"/>
      <inkml:brushProperty name="height" value="0.04939" units="cm"/>
      <inkml:brushProperty name="color" value="#F2395B"/>
    </inkml:brush>
  </inkml:definitions>
  <inkml:trace contextRef="#ctx0" brushRef="#br0">56750 55200 445,'-25'-27'4,"0"-3"8,0-3 9,0-2 8,6 3 4,13 14-1,12 11 0,13 14-1,12 10-1,13 9-1,12 10-1,13 10-2,9 2-1,6-3-2,7-3-2,6-2-2,1-3-2,-3 1-3,-3-1-1,-2 1-2,-1-1-2,3 1 0,3-1-1,4 1-1,-4-4-1,-9-6-2,-10-6-3,-8-6-2,-8-2-2,-2 3 0,-3 3-1,-3 4 0,-7 2-1,-9 4 1,-10 3-1,-8 3 0,-12 3 1,-12 3 3,-13 3 2,-12 4 3,-12-1 3,-8-3 2,-10-3 3,-9-2 3,-7-1 0,-3 3-3,-3 3-1,-2 4-3,-8 5-3,-8 10-5,-10 10-3,-9 9-5,-4 7-5,4 7-6,3 6-6,3 7-6,9 0-3,16-2 0,15-3-1,17-3 0,11-12 3,10-18 6,10-19 6,9-18 6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28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60900 54000 560,'-22'-105'56,"6"41"-2,7 40 0,6 42-3,-1 33-3,-5 29-6,-7 28-7,-5 28-7,-3 9-5,4-9-5,3-10-4,3-8-5,1 3-3,1 20-5,-1 18-2,1 20-3,-3 5-4,-2-6 0,-3-6-3,-3-6-1,-1-1-2,4 7 0,3 6 0,3 7-2,1 0 1,1-2 0,-1-3 1,1-3 0,1-7-3,3-9-6,3-10-6,4-8-6,2-17-3,4-21 3,3-22 3,3-22 1,3-18 4,3-11 3,3-14 4,4-11 3,-1-12 2,-3-9 1,-3-10 2,-2-8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28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61900 55050 603,'0'-49'0,"0"4"0,0 3 0,0 3 0,-5 17 0,-9 31 0,-10 32 0,-8 31 0,-12 20 7,-12 9 14,-13 10 14,-12 10 14,-7 0 2,1-5-10,-1-7-9,1-5-11,1-8-6,3-5-4,3-7-4,4-5-4,4-9-4,6-9-3,7-10-5,6-8-3,13-9 3,23-6 9,22-6 9,22-6 9,19-6 4,20-2-3,18-3-3,20-3-3,6-2-2,-2 0 0,-3 0-3,-3 0 0,-6 1-5,-5 4-6,-7 3-7,-5 3-7,-8 1-7,-5 1-8,-7-1-9,-5 1-8,-4-4-4,0-6 3,0-6 1,0-6 1,-5-4 6,-9 1 7,-10-1 8,-8 1 9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28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62500 55950 444,'0'-40'11,"0"23"23,0 22 22,0 22 22,0 13 5,0 7-15,0 6-15,0 7-14,0 5-9,0 7-4,0 6-5,0 7-4,0 10-4,0 16-2,0 15-3,0 17-3,-4 14-2,-5 17-5,-7 15-3,-5 16-4,-4 7-6,0 1-8,0-1-8,0 1-9,3-4-4,6-6-4,7-6-3,6-6-2,3-20 1,0-30 7,0-32 7,0-30 6,0-20 4,0-6 2,0-6 0,0-6 2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29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62700 56000 519,'3'-94'4,"6"13"11,7 12 10,6 13 9,3 12 3,0 13-2,0 12-3,0 13-3,4 7-1,10 4-2,10 3-1,9 3-1,4 4-2,1 7-1,-1 6-3,1 7-1,-6 2-1,-8 1-3,-10-1-1,-9 1-2,-7 2-2,-3 7-1,-3 6-1,-2 7-2,-11 5 0,-15 7-1,-15 6 0,-16 7 0,-13 2-8,-9 1-13,-10-1-14,-8 1-14,-4-1-6,3 1 4,3-1 2,4 1 4,7-10 0,13-19-1,12-18-2,13-19-2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29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64400 56700 448,'-21'73'141,"10"-3"-30,10-3-28,9-2-29,2-3-18,-2 1-4,-3-1-4,-3 1-6,-2 1-4,0 3-5,0 3-4,0 4-5,0 1-4,0 0-7,0 0-5,0 0-6,0-5-2,0-9 3,0-10 2,0-8 3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30"/>
    </inkml:context>
    <inkml:brush xml:id="br0">
      <inkml:brushProperty name="width" value="0.04512" units="cm"/>
      <inkml:brushProperty name="height" value="0.04512" units="cm"/>
      <inkml:brushProperty name="color" value="#F2395B"/>
    </inkml:brush>
  </inkml:definitions>
  <inkml:trace contextRef="#ctx0" brushRef="#br0">67300 55100 487,'-27'-21'5,"-3"10"8,-3 10 10,-2 9 8,-3 10 5,1 14-2,-1 11-2,1 14-1,-1 7-1,1 3 0,-1 3-2,1 4 0,-1 1-2,1 0-2,-1 0-1,1 0-3,1 1-2,3 4-2,3 3-3,4 3-1,2 1-2,4 1-1,3-1-1,3 1 1,3-1-6,3 1-6,3-1-9,4 1-8,8-3-5,17-2-5,15-3-4,16-3-4,10-6-2,7-5-3,6-7 0,7-5-3,-4-11 1,-12-11 1,-13-14 1,-12-11 1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30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68400 55900 546,'-8'-22'9,"34"6"20,35 7 18,35 6 20,21 4 3,9 4-14,10 3-13,10 3-14,5-1-7,4-2-4,3-3-3,3-3-4,7-6-1,14-5-1,11-7-1,14-5 0,0-1-5,-8 6-10,-10 7-8,-9 6-9,-15 7-3,-18 10 2,-19 10 3,-18 9 2,-20 2-2,-18-2-6,-19-3-6,-18-3-6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18"/>
    </inkml:context>
    <inkml:brush xml:id="br0">
      <inkml:brushProperty name="width" value="0.06151" units="cm"/>
      <inkml:brushProperty name="height" value="0.06151" units="cm"/>
      <inkml:brushProperty name="color" value="#FED406"/>
    </inkml:brush>
  </inkml:definitions>
  <inkml:trace contextRef="#ctx0" brushRef="#br0">50889 4522 357,'21'-8'52,"-5"0"-8,-5 0-7,-4 0-7,-4-1-2,-1-1 4,0-3 4,-2-2 4,-2-1 0,-3-1-7,-5-1-7,-4-1-5,-3-1-5,-3 1-3,-3-1-2,-3 1-3,-3 0-1,-1 2 0,-2 3 1,-2 1 1,-2 2-1,-1 2-2,-1 3-1,0 1-2,-3 1-1,-3 2-1,-2 0-2,-4 2-1,0 0 0,2 2 1,2 0 0,2 2 1,2 1 1,0 1 1,1 3 0,2 2 1,0 2 0,1 1 0,2 3-1,0 2 1,2 0-1,1 1 1,3-1 1,2 1 0,1 1 0,1 3 1,1 3-1,1 3 1,1 2-1,1 4-2,1 3-2,1 2-1,0 2-2,2 1 2,1-2 0,1 2 1,1 0 0,1 2 0,0 1 0,2 4-1,1-2 1,2-3 0,3-2 0,1-3 2,1-2-1,2 0 1,0 0-1,2 0 0,0 0 0,2-2 1,0 0-1,2-1 0,1-2 1,3 0-2,4-1 0,2-1 0,3-2-1,3-2-1,3-1 1,3-2-1,2-3 0,3-2 1,1-1 1,3-2 0,1-3 1,2-3 1,2-3 0,2-2 0,3-3 1,2-2 1,4-2-2,2-2 1,3-2 1,2-2 0,2-2 1,1-1 0,2-3 1,0-2-2,-1-2-2,1-1-1,-2-2-1,-1 1 1,-2-1-1,-2 1 1,-2 0-1,0 0-1,-2 2 0,0 1-1,-3-1 0,-1-1 2,-2-3 1,-1-1 2,-2-1-1,0-1 1,0 1-1,0-1-1,-1 0 0,-2-1 0,-2-1 1,-1-1-1,-3 0 0,-2 0-1,-1-1-1,-3 1-1,-2-1 1,-3 1-1,-3-1 1,-3 1 1,-3-2 1,-4-3-1,-5-2 2,-2-4 0,-4-1 0,-1 0 0,0 0 0,-1 0 0,-3-1 0,-4 1-1,-4 0-2,-3 0 0,-4 0-2,-3 2-1,-3 0-1,-3 1-3,-1 2 1,-1 3 0,1 4 1,0 2 1,-2 1 1,-3 1-1,-3-1 0,-2 1-1,-3 1 1,-3 3 0,0 3 1,-3 2 0,-2 3-1,0 1-2,-2 0-1,0 2-2,-3 2-1,-3 2-3,-5 4-3,-4 3-2,-2 4-3,-3 7-2,-1 7-2,-2 7-2,0 6-1,3 6 0,3 6 1,3 6 0,7 0 4,14-8 4,12-6 5,13-7 4,6-4-2,1 2-10,-1 1-12,0 1-11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31"/>
    </inkml:context>
    <inkml:brush xml:id="br0">
      <inkml:brushProperty name="width" value="0.05541" units="cm"/>
      <inkml:brushProperty name="height" value="0.05541" units="cm"/>
      <inkml:brushProperty name="color" value="#F2395B"/>
    </inkml:brush>
  </inkml:definitions>
  <inkml:trace contextRef="#ctx0" brushRef="#br0">69450 56650 397,'-43'-24'3,"17"4"9,15 3 7,16 3 8,10 3 2,7 3-2,6 3-2,7 4-3,8 2-2,14 4-2,11 3-2,14 3-2,0 4-1,-8 7 1,-10 6 1,-9 7 0,-12 4 0,-11 3-3,-14 3-2,-11 4-2,-14 2-4,-11 4-4,-14 3-5,-11 3-5,-9 3-1,-3 3-1,-3 3 1,-2 4 0,-1-3 1,3-5 1,3-7 2,4-5 0,5-8 2,10-5 2,10-7 1,9-5 2,10-8 1,14-5 0,11-7-1,14-5 1,10-8 0,9-5 1,10-7 0,10-5 2,7-8-3,6-5-4,7-7-4,6-5-4,-1-6-3,-5-3-3,-7-3-3,-5-2-3,-6-3 0,-3 1 1,-3-1 0,-2 1 2,-6 1 1,-6 3 3,-6 3 1,-6 4 3,-7 2 2,-6 4 6,-6 3 3,-6 3 6,-6 12 14,-2 22 24,-3 22 26,-3 23 24,-2 17 3,0 17-17,0 15-19,0 16-17,3 4-12,6-6-6,7-6-6,6-6-7,3-7-3,0-6-3,0-6-3,0-6-1,1-6-4,4-2-1,3-3-2,3-3-2,-5-1-2,-12 4-5,-13 3-2,-12 3-5,-13-1-2,-12-2 1,-13-3-1,-12-3 0,-9-4 0,-2-3 0,-3-3-1,-3-2 0,-4-6-4,-3-6-5,-3-6-5,-2-6-6,3-9-2,14-8 2,11-10 1,14-9 2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31"/>
    </inkml:context>
    <inkml:brush xml:id="br0">
      <inkml:brushProperty name="width" value="0.03329" units="cm"/>
      <inkml:brushProperty name="height" value="0.03329" units="cm"/>
      <inkml:brushProperty name="color" value="#F2395B"/>
    </inkml:brush>
  </inkml:definitions>
  <inkml:trace contextRef="#ctx0" brushRef="#br0">71050 56850 660,'159'-66'72,"-31"19"-14,-31 19-14,-31 19-14,-12 7-6,10-3 2,10-3 4,9-2 2,1-1-9,-6 3-22,-6 3-22,-6 4-22,-9 1-8,-8 0 8,-10 0 6,-9 0 7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32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68750 53100 583,'31'-46'9,"13"10"17,12 10 17,13 9 18,-2 10 3,-16 14-11,-15 11-11,-15 14-11,-7 11-8,3 14-5,3 11-5,4 14-5,-10 5-3,-22 1 1,-22-1-1,-21 1 0,-17-1-1,-8 1-3,-10-1-4,-9 1-3,-2-4-3,6-6-5,7-6-4,6-6-5,6-7 0,6-6 5,7-6 5,6-6 3,23-16 9,41-25 10,40-25 10,42-25 11,22-11 1,7 3-9,6 3-8,7 4-10,0 2-7,-2 4-8,-3 3-6,-3 3-8,-9 3-6,-11 3-6,-14 3-6,-11 4-6,-12 2 0,-9 4 8,-10 3 7,-8 3 6,-9 1 4,-6 1-1,-6-1-1,-6 1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32"/>
    </inkml:context>
    <inkml:brush xml:id="br0">
      <inkml:brushProperty name="width" value="0.05656" units="cm"/>
      <inkml:brushProperty name="height" value="0.05656" units="cm"/>
      <inkml:brushProperty name="color" value="#F2395B"/>
    </inkml:brush>
  </inkml:definitions>
  <inkml:trace contextRef="#ctx0" brushRef="#br0">70350 53150 388,'21'-69'10,"-5"13"5,-7 12 4,-5 13 5,-4 16 7,0 23 11,0 22 10,0 22 11,-2 12 1,-3 3-8,-3 3-7,-2 4-8,-3 4-6,1 6-6,-1 7-7,1 6-5,1 6-5,3 6-3,3 7-3,4 6-3,1 10-2,0 17 2,0 15 1,0 16 1,0 1-9,0-12-15,0-13-17,0-12-17,0-15-5,0-15 6,0-15 5,0-16 6,0-12 2,0-5-2,0-7-2,0-5-1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32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70300 52850 488,'-22'-113'0,"6"26"0,7 24 0,6 26 0,9 10 6,13-3 14,12-3 13,13-2 14,6 2 3,0 9-4,0 10-5,0 10-5,3 11-3,6 17-3,7 15-2,6 16-2,-2 5-3,-9-2-4,-10-3-2,-8-3-4,-9-1-2,-6 4-1,-6 3-1,-6 3-1,-10 4-3,-12 7-4,-13 6-6,-12 7-4,-16 4-6,-19 3-11,-18 3-8,-19 4-10,-4-6-4,14-11-2,11-14 0,14-11 0,8-11 0,7-5 3,6-7 3,7-5 4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35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73200 53900 438,'75'1'42,"0"4"-1,0 3 0,0 3 0,1 4-2,4 7-2,3 6-4,3 7-1,-1 7-3,-2 9-2,-3 10-2,-3 10-1,-6 4-3,-5 0-2,-7 0-4,-5 0-2,-3 4-1,4 10-1,3 10 0,3 9-1,-5 2 0,-12-2-1,-13-3-1,-12-3-2,-10-2-2,-6 0-3,-6 0-2,-6 0-3,-13 4-3,-19 10-2,-18 10-1,-19 9-3,-21 10-3,-21 14-7,-22 11-7,-22 14-5,-4-3-5,17-15-2,15-15-2,16-16-2,13-18-1,14-18-2,11-19 0,14-18-1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40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80900 50350 525,'45'-68'0,"-9"17"0,-10 15 0,-8 16 0,-3 1 1,7-12 1,6-13 2,7-12 2,-12 7 4,-28 29 8,-28 28 9,-27 28 7,-15 17 2,0 6-6,0 7-5,0 6-6,0 3-3,0 0-1,0 0-2,0 0-1,3 0-1,6 0 0,7 0 0,6 0-1,3-2 0,0-3-1,0-3 0,0-2-2,4-5 1,10-2-2,10-3-1,9-3 0,6-4-2,3-3-1,3-3-3,4-2-2,5-8-1,10-8 0,10-10 1,9-9-1,10-9 1,14-5-1,11-7-1,14-5 1,11-11-1,14-11 1,11-14 1,14-11 0,5-9 0,1-3-2,-1-3-4,1-2-2,-6-3 0,-8 1 2,-10-1 1,-9 1 1,-13-1 2,-16 1-1,-15-1 1,-15 1-1,-14 2 1,-8 7 0,-10 6 0,-9 7 1,-10 4 0,-9 3 2,-10 3 1,-8 4 2,-8 4 1,-2 6-1,-3 7 0,-3 6-1,-2 4 0,0 4 0,0 3 0,0 3-1,-5 9 0,-9 16 0,-10 15 1,-8 17 0,-6 8 0,1 4 0,-1 3 0,1 3 1,2 3 0,7 3 4,6 3 3,7 4 3,8-3 2,14-5 1,11-7 1,14-5 1,8-6 0,7-3-2,6-3-2,7-2 0,8-3-2,14 1 2,11-1 1,14 1 0,8-1 1,7 1-2,6-1-1,7 1-1,4 1-1,3 3-3,3 3-1,4 4-1,-3 1-3,-5 0-1,-7 0-1,-5 0-1,-6 0-3,-3 0-6,-3 0-3,-2 0-5,-3-5-2,1-9 1,-1-10 2,1-8 1,1-8-5,3-2-13,3-3-12,4-3-12,-4-7-2,-9-9 6,-10-10 9,-8-8 6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41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84050 50000 514,'-46'-90'5,"10"23"8,10 22 8,9 22 9,9 15 5,9 9-2,10 10-1,10 10 0,7 5-2,6 4-1,7 3-2,6 3-2,1-1-2,-3-2-2,-3-3-3,-2-3-3,-3-2-1,1 0 0,-1 0 0,1 0-1,-1-2 0,1-3-3,-1-3-2,1-2-2,2 0-2,7 7-4,6 6-1,7 7-4,-1 2-1,-6 1 2,-6-1 0,-6 1 1,-4-4 0,1-6 0,-1-6-1,1-6 0,1-2-1,3 3 0,3 3 0,4 4 0,-9 1 1,-18 0 3,-19 0 4,-18 0 2,-20 1 1,-18 4-4,-19 3-3,-18 3-3,-9 1-1,4 1 2,3-1 2,3 1 1,-4 2 0,-8 7 1,-10 6 0,-9 7 0,-4 2 0,4 1-1,3-1 0,3 1-1,4-1-1,7 1-3,6-1-2,7 1-2,8-4-3,14-6-1,11-6-1,14-6-2,24-15-8,38-21-15,37-22-15,38-22-14,12-13-1,-12-3 14,-13-3 13,-12-2 13,-10 0 9,-6 7 3,-6 6 2,-6 7 3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43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86900 49000 510,'-2'-47'6,"-3"6"11,-3 7 12,-2 6 12,-1 15 6,3 26-2,3 24 0,4 26-2,-1 19-3,-3 17-6,-3 15-7,-2 16-7,-5 9-3,-2 3-1,-3 3-1,-3 4 0,-4 1-3,-3 0-2,-3 0-4,-2 0-2,-3 1-3,1 4-6,-1 3-4,1 3-5,2 1-3,7 1-2,6-1-3,7 1-2,4-7-3,3-12-2,3-13-2,4-12-3,1-13 0,0-12 1,0-13 2,0-12 1,3-16 0,6-19-3,7-18-2,6-19-3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43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88150 49950 479,'20'-113'5,"-9"26"10,-10 24 11,-8 26 10,-14 24 6,-15 26 0,-15 24 2,-16 26 1,-13 13-4,-9 4-9,-10 3-10,-8 3-9,-4-2-5,3-6-1,3-6-1,4-6-1,2-4-2,4 1-3,3-1-4,3 1-3,3-4-1,3-6 4,3-6 3,4-6 2,7-4 2,13 1 0,12-1 1,13 1 0,18-1 1,26 1 3,24-1 3,26 1 3,18-3 0,13-2-3,12-3-1,13-3-3,7-2-1,4 0 0,3 0-1,3 0 0,-1 0 0,-2 0-1,-3 0 1,-3 0 1,-9 3-2,-11 6 1,-14 7-2,-11 6 0,-11-1-2,-5-5-3,-7-7-3,-5-5-3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9:19"/>
    </inkml:context>
    <inkml:brush xml:id="br0">
      <inkml:brushProperty name="width" value="0.05238" units="cm"/>
      <inkml:brushProperty name="height" value="0.05238" units="cm"/>
      <inkml:brushProperty name="color" value="#00BFF3"/>
    </inkml:brush>
  </inkml:definitions>
  <inkml:trace contextRef="#ctx0" brushRef="#br0">19707 32644 420,'-9'-16'1,"0"1"2,-1-1 2,-1 0 3,-1 3 8,0 3 15,0 4 16,1 4 14,-1 4 4,2 4-10,1 4-8,1 3-10,-2 8-5,0 11-1,-3 10-2,-1 12-1,-3 5-3,0-1-4,-1 1-4,-1 0-4,0 1-6,-1 5-7,0 3-9,1 5-7,0 4-5,3 6-3,1 6-1,2 6-3,3-5-5,3-18-6,2-15-8,4-17-7,1-12-4,0-4 2,0-5 1,0-4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4:38"/>
    </inkml:context>
    <inkml:brush xml:id="br0">
      <inkml:brushProperty name="width" value="0.04592" units="cm"/>
      <inkml:brushProperty name="height" value="0.04592" units="cm"/>
      <inkml:brushProperty name="color" value="#FED406"/>
    </inkml:brush>
  </inkml:definitions>
  <inkml:trace contextRef="#ctx0" brushRef="#br0">54600 2616 479,'20'-7'8,"11"2"19,9 2 17,10 2 18,-2 1 4,-10 2-10,-13 0-8,-11 2-10,-6 1-7,1 1-6,1 3-6,2 2-6,-2 1-3,-1 1-2,-2 1 0,-2 2 0,-2 1-2,0 5 1,-2 3 0,0 5-1,-3 2 0,0 2 0,-3 2-2,-2 2 0,-1 0-1,-2-2-2,0-2-3,-1-1 0,-1-3-3,1-3-3,-1-4-2,0-1-3,0-6-5,1-3-8,-1-6-8,0-4-8,0-6-1,1-4 5,-1-6 7,0-3 6,1-6 3,3-3 0,1-5-1,2-3 0,2-1 2,0 3 3,2 4 4,0 2 3,1 3 4,-2 3 4,0 3 3,-1 3 5,-1 1 4,2 2 4,0 1 5,2 0 5,-2 2 3,0-1 6,-3 0 3,-2 0 5,-1 1-14,-2 2-35,0 3-33,-1 1-33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43"/>
    </inkml:context>
    <inkml:brush xml:id="br0">
      <inkml:brushProperty name="width" value="0.02763" units="cm"/>
      <inkml:brushProperty name="height" value="0.02763" units="cm"/>
      <inkml:brushProperty name="color" value="#F2395B"/>
    </inkml:brush>
  </inkml:definitions>
  <inkml:trace contextRef="#ctx0" brushRef="#br0">89450 51700 796,'-22'-41'12,"6"19"27,7 19 24,6 19 26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1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93250 50000 572,'1'-46'1,"4"10"0,3 10 1,3 9 0,7 6 5,14 3 9,11 3 7,14 4 9,13-4 0,16-9-5,15-10-6,17-8-5,0-3-5,-11 7-2,-14 6-3,-11 7-3,-14 4-4,-11 3-7,-14 3-6,-11 4-8,-14 4-5,-11 6-5,-14 7-6,-11 6-5,-12 4 1,-9 4 8,-10 3 8,-8 3 8,-4-1 5,3-2 4,3-3 2,4-3 3,-1-4 2,-3-3 0,-3-3 1,-2-2 0,-1-3 1,3 1 4,3-1 4,4 1 3,1-3 2,0-2 0,0-3 1,0-3 1,3 1 1,6 6 3,7 7 2,6 6 3,3 4 2,0 4 1,0 3 2,0 3 1,0 3 0,0 3-2,0 3-3,0 4-2,3 4-1,6 6 0,7 7-2,6 6 0,1 6-1,-3 6-3,-3 7-2,-2 6-2,-1 6-3,3 6-1,3 7-2,4 6-3,-1 6 0,-3 6 1,-3 7 0,-2 6 1,-1-1-6,3-5-9,3-7-10,4-5-11,1-11-6,0-11-2,0-14-3,0-11-3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1"/>
    </inkml:context>
    <inkml:brush xml:id="br0">
      <inkml:brushProperty name="width" value="0.03275" units="cm"/>
      <inkml:brushProperty name="height" value="0.03275" units="cm"/>
      <inkml:brushProperty name="color" value="#F2395B"/>
    </inkml:brush>
  </inkml:definitions>
  <inkml:trace contextRef="#ctx0" brushRef="#br0">93400 51100 671,'45'-68'0,"-9"17"0,-10 15 0,-8 16 0,0 5 5,14-2 9,11-3 9,14-3 10,7 1 3,3 6-4,3 7-4,4 6-3,-3 6-3,-5 6-3,-7 7-1,-5 6-3,-9 3-4,-9 0-4,-10 0-5,-8 0-5,-11 6-1,-8 13 2,-10 12 1,-9 13 2,-16 10 0,-22 10-3,-22 10-1,-21 9-3,-6-4-3,14-15-5,11-15-6,14-16-5,7-15-3,3-11 0,3-14 1,4-11-1,4-15 2,6-16 1,7-15 2,6-15 1,4-11 1,4-2 1,3-3 2,3-3 1,4 4 5,7 13 12,6 12 11,7 13 10,7 9 7,9 6 2,10 7 2,10 6 2,5 7 1,4 10-1,3 10 1,3 9-1,1 4-3,1 1-3,-1-1-6,1 1-3,-1-1-6,1 1-4,-1-1-5,1 1-4,-4-4-2,-6-6 0,-6-6 1,-6-6 1,-4-7-7,1-6-15,-1-6-15,1-6-15,-4-6-6,-6-2 2,-6-3 3,-6-3 2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2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95500 49350 633,'1'-68'2,"4"17"3,3 15 4,3 16 4,-1 16 4,-2 20 2,-3 18 2,-3 20 4,-6 13-4,-5 9-11,-7 10-10,-5 10-11,-8 0-7,-5-5-2,-7-7-3,-5-5-4,-4-11 1,0-11 3,0-14 3,0-11 2,1-9 5,4-3 4,3-3 6,3-2 4,10-5 7,20-2 9,18-3 9,20-3 7,19-4 2,22-3-6,22-3-6,23-2-7,8-5-6,-3-2-4,-3-3-5,-2-3-4,-8 1-4,-8 6 1,-10 7-2,-9 6 0,-18 7 4,-24 10 10,-26 10 9,-24 9 8,-21 6 5,-16 3-2,-15 3-1,-15 4-2,-11 4-1,-2 6-3,-3 7 0,-3 6-3,-7 9-2,-9 13-2,-10 12-3,-8 13-4,-6 13-1,1 17-3,-1 15-3,1 16-2,2 5-4,7-2-5,6-3-5,7-3-4,11-13-4,20-22-3,18-22-2,20-21-3,11-20-1,7-15 1,6-15 0,7-16 1,5-15 1,7-11 2,6-14 1,7-11 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2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94700 51000 615,'6'-36'63,"13"28"2,12 28 2,13 29 1,6 11-9,0-2-20,0-3-19,0-3-20,-4-6-11,-5-5-4,-7-7-3,-5-5-3,-1-8-6,6-5-5,7-7-5,6-5-6,4-8-2,4-5 3,3-7 3,3-5 2,-1-4 4,-2 0 4,-3 0 4,-3 0 5,-7 1 3,-9 4 4,-10 3 3,-8 3 5,-11 7 10,-8 14 20,-10 11 19,-9 14 19,-4 5 5,4 1-8,3-1-8,3 1-8,3-1-8,3 1-5,3-1-6,4 1-6,5-6-6,10-8-8,10-10-6,9-9-7,10-7-7,14-3-8,11-3-7,14-2-7,3-6-3,-2-6 6,-3-6 4,-3-6 4,-7-1 6,-9 7 3,-10 6 6,-8 7 5,-25 13 8,-36 22 14,-39 22 12,-36 23 14,-20 8 2,1-3-8,-1-3-10,1-2-8,1-3-6,3 1-5,3-1-5,4 1-3,1-3-3,0-2 2,0-3 1,0-3 2,4-4 0,10-3 3,10-3 2,9-2 2,10-5 2,14-2 1,11-3 2,14-3 2,10-2-1,9 0-4,10 0-3,10 0-3,11-4-3,17-5-1,15-7-1,16-5-2,10-4-1,7 0-1,6 0 0,7 0-1,5 0-3,7 0-5,6 0-4,7 0-6,-1-2-5,-6-3-5,-6-3-5,-6-2-6,-15-3-2,-21 1 2,-22-1 2,-22 1 2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4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97950 50400 457,'-22'-41'11,"6"19"23,7 19 22,6 19 22,3 10 4,0 4-15,0 3-15,0 3-15,0 7-10,0 14-3,0 11-2,0 14-4,0 7-4,0 3-3,0 3-5,0 4-2,0 7-6,0 13-4,0 12-6,0 13-4,-2 7-2,-3 4 0,-3 3 2,-2 3 1,0-5-6,7-12-12,6-13-12,7-12-12,2-18-4,1-21 1,-1-22 3,1-22 2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4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97400 50400 649,'-18'-22'59,"17"6"-4,15 7-4,16 6-6,16 1-5,20-3-5,18-3-6,20-2-5,6-1-12,-2 3-16,-3 3-18,-3 4-17,-12 1-7,-18 0 4,-19 0 3,-18 0 3,-10 1 1,0 4-2,0 3-2,0 3-2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5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97200 53200 634,'-46'-2'4,"10"-3"5,10-3 7,9-2 7,9-1 5,9 3 4,10 3 3,10 4 4,10 1-1,13 0-4,12 0-5,13 0-6,7-2-3,4-3-5,3-3-3,3-2-4,3-1-7,3 3-10,3 3-9,4 4-10,-3 1-6,-5 0-1,-7 0-2,-5 0-2,-11 0-1,-11 0-3,-14 0-2,-11 0-2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5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100600 49700 556,'1'-65'7,"4"23"16,3 22 15,3 22 15,1 18 4,1 16-6,-1 15-6,1 17-6,-3 7-7,-2 0-7,-3 0-7,-3 0-8,-2-2-2,0-3 1,0-3 2,0-2 1,0-6-7,0-6-14,0-6-15,0-6-14,3-10-13,6-12-8,7-13-10,6-12-10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6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101550 49650 582,'23'-24'0,"-3"4"0,-3 3 0,-2 3 0,-12 9 9,-19 16 18,-18 15 17,-19 17 17,-13 10 3,-6 6-13,-6 7-13,-6 6-13,-4 1-9,1-3-7,-1-3-4,1-2-7,2-6-2,7-6-2,6-6-2,7-6 0,5-4-1,7 1 1,6-1 1,7 1 0,5-3 0,7-2-2,6-3-2,7-3-1,0-4 1,-2-3 4,-3-3 4,-3-2 5,-2-3 2,0 1 1,0-1 1,0 1 1,0-1 0,0 1 0,0-1-1,0 1 0,0-1-1,0 1-1,0-1 0,0 1 0,14-6-2,28-8-3,28-10-3,29-9-3,11-5-1,-2 0 0,-3 0 1,-3 0-1,-2 1 1,0 4 1,0 3 1,0 3 1,-4 1 1,-5 1-1,-7-1 1,-5 1-1,-8 1 2,-5 3 2,-7 3 3,-5 4 2,-14 7 2,-18 13 1,-19 12 2,-18 13 0,-17 9-1,-11 6-2,-14 7-3,-11 6-3,-6 1-2,4-3-1,3-3-1,3-2-2,4-3 1,7 1 1,6-1 1,7 1 2,4-4 1,3-6-1,3-6 1,4-6-1,15-7 2,28-6 2,28-6 4,29-6 3,15-6-1,3-2-3,3-3-5,4-3-2,2-6-5,4-5-4,3-7-4,3-5-4,-1-8-4,-2-5-6,-3-7-6,-3-5-5,-1-8-1,4-5 2,3-7 2,3-5 2,-4-1 4,-8 6 6,-10 7 6,-9 6 6,-9 6 2,-5 6 1,-7 7-1,-5 6 0,-11 12 14,-11 19 28,-14 19 28,-11 19 28,-9 12 5,-3 6-18,-3 7-17,-2 6-18,-3 1-13,1-3-6,-1-3-7,1-2-7,1-5-7,3-2-8,3-3-7,4-3-7,1-4-6,0-3-3,0-3-5,0-2-3,0-8-4,0-8-6,0-10-5,0-9-6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4:38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54425 3575 333,'49'20'167,"16"14"-1,16 14 1,15 16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100900 50850 649,'43'73'113,"-11"-3"-25,-14-3-26,-11-2-24,-11 0-17,-5 7-5,-7 6-7,-5 7-6,-9 2-5,-9 1-8,-10-1-6,-8 1-7,-9-4-6,-6-6-4,-6-6-6,-6-6-3,-1-9-2,7-8 3,6-10 2,7-9 3,5-7 4,7-3 4,6-3 5,7-2 4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7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98950 51750 570,'-11'-40'7,"28"23"15,28 22 13,29 22 15,15 16 5,3 14-4,3 11-6,4 14-3,7 8-6,13 7-6,12 6-6,13 7-6,10-3-7,10-8-8,10-10-7,9-9-8,1-9-8,-6-5-7,-6-7-7,-6-5-7,-20-11-6,-30-11-7,-32-14-5,-30-11-6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7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103300 49750 547,'21'-91'0,"-5"19"0,-7 19 0,-5 19 0,-3 10 6,4 4 13,3 3 14,3 3 12,-2 14 6,-6 25-1,-6 25 0,-6 25-2,-13 15-5,-19 7-7,-18 6-10,-19 7-7,-12-1-7,-2-6-4,-3-6-3,-3-6-3,-6-2-4,-5 3-1,-7 3-1,-5 4-1,2-6-7,13-11-13,12-14-11,13-11-13,13-11-5,17-5 0,15-7 0,16-5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7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102400 50800 545,'43'7'53,"-11"17"-3,-14 15-3,-11 16-2,-9 9-3,-3 3-3,-3 3-3,-2 4-3,-6 1-5,-6 0-4,-6 0-6,-6 0-5,-2-4-4,3-5-1,3-7-2,4-5-2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7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103150 50650 416,'45'-24'0,"-9"4"0,-10 3 0,-8 3 0,5-4 1,22-8 3,22-10 2,23-9 3,10-2 4,0 6 4,0 7 4,0 6 5,-4 4 0,-5 4-5,-7 3-4,-5 3-5,-9 4-4,-9 7-1,-10 6-3,-8 7-2,-8 4 0,-2 3 2,-3 3 2,-3 4 1,-6 8 5,-5 17 5,-7 15 7,-5 16 7,-6 5 2,-3-2-3,-3-3-1,-2-3-2,-3 2-1,1 10-2,-1 10 0,1 9-2,-1 6-2,1 3-3,-1 3-4,1 4-3,1-1-3,3-3-4,3-3-2,4-2-2,1-9-6,0-12-5,0-13-7,0-12-7,-5-15-7,-9-15-9,-10-15-8,-8-16-9,-4-13-2,3-9 6,3-10 6,4-8 6,1-8 4,0-2 2,0-3 4,0-3 2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8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103300 51100 649,'134'0'74,"-31"0"-15,-31 0-15,-31 0-17,-13 4-7,6 10-1,7 10-1,6 9 0,-2 7-2,-9 7-1,-10 6-3,-8 7-1,-14 2-3,-15 1-2,-15-1-3,-16 1-3,-12-4-1,-5-6-3,-7-6-2,-5-6-1,-3-9-3,4-8-2,3-10-3,3-9-3,6-12-2,9-11-2,10-14-2,10-11-3,10-11 0,13-5-3,12-7 0,13-5-2,6 2 0,0 13 0,0 12 0,0 13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9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85900 54350 689,'-111'-46'-29,"28"10"15,28 10 15,29 9 15,27 1 12,29-6 7,28-6 8,28-6 7,17-2 0,6 3-7,7 3-9,6 4-6,-2 2-10,-9 4-11,-10 3-10,-8 3-10,-14 6-10,-15 9-6,-15 10-6,-16 10-8,-12 5 1,-5 4 5,-7 3 7,-5 3 5,-6-2 2,-3-6-2,-3-6-2,-2-6-3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9"/>
    </inkml:context>
    <inkml:brush xml:id="br0">
      <inkml:brushProperty name="width" value="0.03466" units="cm"/>
      <inkml:brushProperty name="height" value="0.03466" units="cm"/>
      <inkml:brushProperty name="color" value="#F2395B"/>
    </inkml:brush>
  </inkml:definitions>
  <inkml:trace contextRef="#ctx0" brushRef="#br0">84850 55350 634,'-183'17'24,"84"-16"9,85-15 10,85-15 10,50-7 0,20 3-8,18 3-9,20 4-8,6 1-7,-2 0-5,-3 0-7,-3 0-5,-12 3-5,-18 6-7,-19 7-5,-18 6-6,-15 1-6,-9-3-5,-10-3-6,-8-2-4,-12-5-4,-12-2-1,-13-3-1,-12-3-1,-9-2 3,-2 0 9,-3 0 9,-3 0 8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9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86450 53650 662,'-91'-24'37,"19"4"-6,19 3-4,19 3-4,12 6-3,6 9 0,7 10 0,6 10 0,1 13 0,-3 19 2,-3 19 0,-2 19 1,-1 9-2,3 0-5,3 0-6,4 0-5,-1 3-5,-3 6-3,-3 7-4,-2 6-4,-1-4-3,3-11-5,3-14-2,4-11-5,4-14-2,6-11-4,7-14-2,6-11-4,4-14 0,4-11 3,3-14 1,3-11 2,-2-7 3,-6 0 5,-6 0 4,-6 0 5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9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86750 53500 596,'-21'-118'35,"10"67"7,10 65 6,9 66 8,2 34-2,-2 3-8,-3 3-9,-3 4-9,-4-1-6,-3-3-5,-3-3-6,-2-2-3,-5-1-10,-2 3-11,-3 3-12,-3 4-11,-4-6-8,-3-11-2,-3-14-1,-2-11-3,0-14 2,7-11 5,6-14 5,7-11 6,0-9 4,-2-3 5,-3-3 4,-3-2 3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4:4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65146 5953 999,'5'-19'-6,"-6"-5"-12,-6-7-12,-5-4-12,-2-1-2,5 9 10,3 8 10,4 7 9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2:59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84800 55300 622,'-160'-2'-1,"32"-3"-1,31-3-1,32-2-1,29 3 8,28 14 18,28 11 18,29 14 18,18 8 5,9 7-11,10 6-10,10 7-11,7 4-7,6 3-4,7 3-5,6 4-4,4-3-6,4-5-4,3-7-7,3-5-4,-2-8-9,-6-5-10,-6-7-9,-6-5-11,-10-8-1,-12-5 8,-13-7 7,-12-5 8,-10-6 3,-6-3-4,-6-3-3,-6-2-3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00"/>
    </inkml:context>
    <inkml:brush xml:id="br0">
      <inkml:brushProperty name="width" value="0.03018" units="cm"/>
      <inkml:brushProperty name="height" value="0.03018" units="cm"/>
      <inkml:brushProperty name="color" value="#F2395B"/>
    </inkml:brush>
  </inkml:definitions>
  <inkml:trace contextRef="#ctx0" brushRef="#br0">88700 53500 728,'-2'-47'1,"-3"6"2,-3 7 1,-2 6 3,-5 6-2,-2 6-2,-3 7-3,-3 6-2,-2 10 3,0 17 10,0 15 10,0 16 11,-5 13 1,-9 14-7,-10 11-6,-8 14-6,-3 0-7,7-8-6,6-10-6,7-9-5,7-12-3,9-11 0,10-14 1,10-11 1,11-11 0,17-5-1,15-7 0,16-5 0,5-3 1,-2 4 3,-3 3 4,-3 3 3,-7 6 1,-9 9 0,-10 10-2,-8 10-1,-15 7 1,-19 6 0,-18 7 0,-19 6 1,-12 3 1,-2 0-1,-3 0 1,-3 0 0,4-7 1,13-11 0,12-14 1,13-11 1,12-7 1,13 0 1,12 0 1,13 0 1,7 1 3,4 4 3,3 3 3,3 3 4,-4 4 1,-8 7 0,-10 6-1,-9 7-1,-9 2-2,-5 1-2,-7-1-3,-5 1-3,-3-6-3,4-8-2,3-10-3,3-9-3,7-18-10,14-24-15,11-26-16,14-24-16,5-9-4,1 10 8,-1 10 8,1 9 9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00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89450 53650 493,'50'-52'3,"0"-3"7,0-3 7,0-2 6,-2 3 3,-3 14-4,-3 11-3,-2 14-3,-5 10-1,-2 9 1,-3 10 0,-3 10 0,-4 8-2,-3 10-5,-3 10-7,-2 9-4,-8 7-5,-8 7-3,-10 6-2,-9 7-3,-10 0-3,-9-2-4,-10-3-4,-8-3-4,-8-6-1,-2-5 1,-3-7 1,-3-5 0,-1-8 5,4-5 5,3-7 6,3-5 6,6-6 3,9-3 1,10-3 0,10-2 0,21-8 7,34-8 13,35-10 12,35-9 12,16-4 4,1 4-9,-1 3-7,1 3-7,-6 1-7,-8 1-5,-10-1-5,-9 1-5,-12 2-6,-11 7-7,-14 6-8,-11 7-6,-12 5-4,-9 7 1,-10 6 2,-8 7 2,-11 0 3,-8-2 4,-10-3 7,-9-3 4,-4-2 3,4 0 2,3 0 0,3 0 1,3-2 4,3-3 4,3-3 5,4-2 5,2-3 4,4 1 3,3-1 4,3 1 3,3 7 2,3 16 1,3 15 0,4 17 0,4 3-1,6-5-4,7-7-3,6-5-5,3 2 0,0 13-1,0 12 2,0 13 0,-2 6 0,-3 0-2,-3 0-1,-2 0-1,-5-5-2,-2-9 0,-3-10 0,-3-8-2,-2-9-1,0-6-3,0-6-2,0-6-4,-5-7 0,-9-6-1,-10-6-1,-8-6 1,-11-4-7,-8 1-9,-10-1-11,-9 1-11,-10-1-3,-9 1 5,-10-1 4,-8 1 4,3-3 4,20-2 5,18-3 2,20-3 5,10-4-6,3-3-15,3-3-14,4-2-15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91750 56300 999,'20'-41'-6,"-9"19"-12,-10 19-12,-8 19-12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74500 14850 999,'-325'120'-82,"100"-59"20,100-60 20,100-58 20,48-26 12,-3 9 2,-3 10 2,-2 10 3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20"/>
    </inkml:context>
    <inkml:brush xml:id="br0">
      <inkml:brushProperty name="width" value="0.04758" units="cm"/>
      <inkml:brushProperty name="height" value="0.04758" units="cm"/>
      <inkml:brushProperty name="color" value="#00BFF3"/>
    </inkml:brush>
  </inkml:definitions>
  <inkml:trace contextRef="#ctx0" brushRef="#br0">81350 26450 462,'-41'-4'7,"19"-5"16,19-7 14,19-5 15,26-11 4,34-11-9,35-14-8,35-11-8,19-7-7,7 0-5,6 0-7,7 0-6,-10 7-3,-25 17-2,-25 15-3,-25 16-2,-19 12-1,-12 9-2,-13 10 0,-12 10-3,-12 7 2,-8 6 1,-10 7 2,-9 6 3,-10 7 3,-9 10 5,-10 10 6,-8 9 6,-12 7 3,-12 7 1,-13 6 1,-12 7 0,-9 10-2,-2 16-2,-3 15-4,-3 17-4,-6 17-2,-5 23-1,-7 22-1,-5 22-2,-3 2 0,4-15-1,3-15 0,3-16-1,7-24-5,14-31-10,11-31-11,14-31-11,8-45-7,7-55-2,6-57-4,7-55-3,8-45 0,14-31 5,11-31 3,14-31 4,7-4 7,3 26 9,3 24 8,4 26 8,1 27 6,0 32 2,0 31 2,0 32 2,0 19 3,0 10 6,0 10 6,0 9 6,4 9 3,10 9 3,10 10 3,9 10 2,9 11-1,9 17-4,10 15-4,10 16-5,5 10-4,4 7-4,3 6-4,3 7-4,-1 0-3,-2-2-1,-3-3-2,-3-3-1,-4-7-5,-3-9-7,-3-10-7,-2-8-8,-5-14-7,-2-15-6,-3-15-8,-3-16-5,-9-12 1,-11-5 10,-14-7 10,-11-5 10,-9-6 4,-3-3-4,-3-3-5,-2-2-3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20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84050 25350 469,'23'-96'0,"-3"10"1,-3 10 2,-2 9 0,0-7 0,7-21 1,6-22 0,7-22 0,-1 4 3,-6 32 7,-6 31 5,-6 32 8,-9 32 3,-8 34 3,-10 35 1,-9 35 2,-18 36-1,-24 42-5,-26 40-6,-24 41-5,-6 5-6,17-27-5,15-28-6,16-28-6,12-29-6,9-28-5,10-28-7,10-27-5,13-25-4,19-18-2,19-19 0,19-18-3,9-10 3,0 0 6,0 0 6,0 0 5,-4 3 9,-5 6 11,-7 7 12,-5 6 10,-6 7 7,-3 10 2,-3 10 1,-2 9 3,-5 23 0,-2 38-1,-3 37 0,-3 38 0,-4 32-3,-3 29-4,-3 28-5,-2 28-3,-1 34-5,3 41-6,3 40-7,4 42-4,1 22-9,0 7-8,0 6-10,0 7-9,4 0-5,10-2-2,10-3-1,9-3-3,2-35 0,-2-66 0,-3-65 1,-3-65 1,-4-56 2,-3-43 5,-3-44 6,-2-43 4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21"/>
    </inkml:context>
    <inkml:brush xml:id="br0">
      <inkml:brushProperty name="width" value="0.05798" units="cm"/>
      <inkml:brushProperty name="height" value="0.05798" units="cm"/>
      <inkml:brushProperty name="color" value="#00BFF3"/>
    </inkml:brush>
  </inkml:definitions>
  <inkml:trace contextRef="#ctx0" brushRef="#br0">84750 24550 379,'32'-118'3,"17"17"5,15 15 7,16 16 4,10 12 4,7 9 0,6 10 0,7 10 1,-3 8-3,-8 10-4,-10 10-4,-9 9-4,-15 18-3,-18 29-3,-19 28-3,-18 28-1,-28 29-5,-33 32-3,-35 31-6,-34 32-3,-20 5-3,-2-18 2,-3-19 1,-3-18 2,5-25 1,17-27 5,15-28 3,16-28 3,26-32 5,38-34 4,37-35 3,38-33 5,34-22 2,31-5-1,32-7 0,31-5 0,6 5-1,-19 19-2,-18 19-3,-19 19-2,-18 15-2,-15 13-1,-15 12 0,-16 13 0,-19 13-2,-22 17-2,-22 15-2,-21 16-1,-21 9-1,-19 3 4,-18 3 1,-19 4 3,-8-1 2,3-3 1,3-3 2,4-2 1,7-8 0,13-8-1,12-10-1,13-9-1,16-12-1,23-11-2,22-14-1,22-11-3,18-15-2,16-16-3,15-15-3,17-15-3,3-7 0,-5 3-1,-7 3 2,-5 4-1,-12 2 2,-16 4 2,-15 3 0,-15 3 3,-17 1 2,-15 1 7,-15-1 5,-16 1 6,-7 4 3,4 9-2,3 10 0,3 10-2,3 11 2,3 17 2,3 15 3,4 16 2,5 10 0,10 7-3,10 6-3,9 7-4,6 8-2,3 14-1,3 11 0,4 14-2,-1 7-1,-3 3-1,-3 3-3,-2 4-2,-5-4-1,-2-9-1,-3-10-1,-3-8-1,-6-14-2,-5-15-3,-7-15-4,-5-16-2,-8-15-1,-5-11 0,-7-14 1,-5-11 1,-8-14 1,-5-11 0,-7-14 1,-5-11 0,-1-11 1,6-5 3,7-7 2,6-5 4,9-3 0,13 4 0,12 3 0,13 3 0,15-1 1,19-2 5,19-3 4,19-3 4,15 2 2,13 10 1,12 10-1,13 9 1,4 7-1,-3 7-2,-3 6-3,-2 7-1,-8 4-3,-8 3 0,-10 3-3,-9 4 0,-13 5-2,-16 10-1,-15 10 0,-15 9-2,-15 10 0,-12 14-1,-13 11-2,-12 14-1,-16 7-1,-19 3 0,-18 3-1,-19 4-1,-15 1 0,-8 0 0,-10 0 1,-9 0 0,-10 0 1,-9 0 1,-10 0 0,-8 0 1,-1-4 2,9-5 3,10-7 3,10-5 3,13-9 5,19-9 5,19-10 5,19-8 5,34-12 2,50-12-1,50-13-1,50-12-1,39-15-2,28-15-2,28-15-4,29-16-2,21-8-3,16 0-2,15 0-1,17 0-2,0 6-2,-11 13 1,-14 12-1,-11 13-1,-20 7-4,-24 4-11,-26 3-11,-24 3-11,-24 3-8,-22 3-5,-22 3-6,-21 4-6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21"/>
    </inkml:context>
    <inkml:brush xml:id="br0">
      <inkml:brushProperty name="width" value="0.05519" units="cm"/>
      <inkml:brushProperty name="height" value="0.05519" units="cm"/>
      <inkml:brushProperty name="color" value="#00BFF3"/>
    </inkml:brush>
  </inkml:definitions>
  <inkml:trace contextRef="#ctx0" brushRef="#br0">88700 25150 398,'-2'-91'0,"-3"19"0,-3 19 0,-2 19 0,-3 9 6,1 0 12,-1 0 12,1 0 13,1 9 6,3 19 3,3 19 2,4 19 3,2 18-3,4 19-9,3 19-7,3 19-8,-1 10-6,-2 4-3,-3 3-4,-3 3-3,-2 1-2,0 1 0,0-1-1,0 1 0,0-4-8,0-6-14,0-6-16,0-6-15,1-10-10,4-12-2,3-13-4,3-12-3,-1-19-1,-2-25 3,-3-25 2,-3-25 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22"/>
    </inkml:context>
    <inkml:brush xml:id="br0">
      <inkml:brushProperty name="width" value="0.05238" units="cm"/>
      <inkml:brushProperty name="height" value="0.05238" units="cm"/>
      <inkml:brushProperty name="color" value="#00BFF3"/>
    </inkml:brush>
  </inkml:definitions>
  <inkml:trace contextRef="#ctx0" brushRef="#br0">88650 25100 420,'1'-83'2,"4"-16"7,3-15 5,3-15 6,1 4 2,1 25 2,-1 25 0,1 25 1,2 14-1,7 3-1,6 3-2,7 4-1,4 7 1,3 13 5,3 12 5,4 13 5,-3 12 1,-5 13-3,-7 12-2,-5 13-2,-6 10-3,-3 10-5,-3 10-3,-2 9-5,-8 12-4,-8 16-3,-10 15-3,-9 17-2,-13 10-5,-16 6-5,-15 7-3,-15 6-6,-9-1-5,1-5-6,-1-7-6,1-5-7,4-8-1,9-5 6,10-7 5,10-5 5,8-17 2,10-24-3,10-26-3,9-24-3,4-17-3,1-5 0,-1-7-2,1-5-1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4:41"/>
    </inkml:context>
    <inkml:brush xml:id="br0">
      <inkml:brushProperty name="width" value="0.05306" units="cm"/>
      <inkml:brushProperty name="height" value="0.05306" units="cm"/>
      <inkml:brushProperty name="color" value="#00BFF3"/>
    </inkml:brush>
  </inkml:definitions>
  <inkml:trace contextRef="#ctx0" brushRef="#br0">53922 2654 414,'-19'-22'6,"7"4"10,8 5 11,8 3 11,7 1 3,5 0-5,7-1-5,5-1-6,5-1-3,3 0-3,3 0-2,2 1-4,3 0 0,0 0-1,2 2 0,0 1 0,-1 1-1,-3 2-2,-5 2-1,-4 2-2,-3 3-1,-1 4 0,-3 4 0,-1 3 0,-3 3-1,-3 2-1,-3 0-1,-3 1-1,-3 0 0,-2 1 1,-4-1 0,-2 1 1,-2-1 1,0-3-1,0-1-1,0-2 0,-1 2 0,-1 7 2,0 7 0,-1 7 1,-3 2 0,-2 0-1,-3-2-1,-3 0-2,-2-2 0,0-3-2,1-3 0,-1-3-1,0-3-1,1-1 1,-1-3 0,0-1 0,1-2-3,-1-3-7,0-1-6,1-2-6,-1-6-6,0-10-3,1-10-5,-1-9-3,2-5 2,5-1 5,3 1 6,4 0 6,2 1 4,0 3 2,0 3 3,0 3 1,0 2 8,0 1 11,0 1 11,0 1 13,0 0 6,0 2 4,0 1 3,0 1 3,0 3 0,0 6-4,0 6-4,0 6-4,1 6-5,1 7-4,3 7-4,2 7-5,1 6-3,0 5-2,0 7-2,0 6-2,0 8-3,-1 11-4,1 10-7,0 12-4,1 6-7,3 3-9,4 3-10,2 3-9,2-2-6,1-9-4,1-7-3,1-8-3,-2-11 1,-3-17 6,-4-15 6,-4-15 6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6:13:22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88900 29000 455,'-46'7'7,"10"17"13,10 15 14,9 16 14,6 7 4,3 1-5,3-1-4,4 1-6,1 1-3,0 3-3,0 3-1,0 4-3,4 1-2,10 0-2,10 0-3,9 0-3,4-7-2,1-11-3,-1-14-2,1-11-3,2-11-3,7-5-3,6-7-2,7-5-2,0-12-3,-2-16 1,-3-15-2,-3-15 1,-2-12-1,0-6 1,0-6 0,0-6 0,-7-2 1,-11 3 0,-14 3 1,-11 4 0,-11 4 1,-5 6 1,-7 7 1,-5 6 0,-14 9-1,-18 13-7,-19 12-5,-18 13-7,-12 9-4,-3 6-4,-3 7-3,-2 6-4,6 3-5,20 0-8,18 0-7,20 0-7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41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49150 18500 483,'-40'1'26,"23"4"15,22 3 16,22 3 14,12 4 0,3 7-12,3 6-14,4 7-14,2 0-7,4-2-3,3-3-4,3-3-2,3-2-2,3 0-4,3 0-2,4 0-2,-1 0-2,-3 0-2,-3 0 0,-2 0-2,-3 0-1,1 0-2,-1 0-2,1 0-2,-3 0 0,-2 0 0,-3 0 1,-3 0 0,-6 0 1,-5 0 1,-7 0 1,-5 0 0,-14 4 2,-18 10 2,-19 10 1,-18 9 2,-12 2 0,-3-2 1,-3-3 1,-2-3-1,-6-2 0,-6 0 0,-6 0 0,-6 0-1,-1 0-3,7 0-3,6 0-4,7 0-5,4-4-3,3-5-3,3-7-3,4-5-2,4-4-4,6 0-2,7 0-3,6 0-3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41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51800 18750 462,'1'96'174,"4"-5"-41,3-7-41,3-5-41,3-6-23,3-3-6,3-3-5,4-2-7,1-6-4,0-6-2,0-6-4,0-6-1,6-10-4,13-12-4,12-13-2,13-12-4,2-16-2,-5-19 1,-7-18 0,-5-19 0,-4-12 1,0-2 4,0-3 2,0-3 4,-5 1 1,-9 6 1,-10 7 1,-8 6 0,-8 7 1,-2 10 0,-3 10 1,-3 9 2,-9 7-1,-11 7 0,-14 6 0,-11 7-1,-9 7-3,-3 9-10,-3 10-8,-2 10-8,-11 13-6,-15 19 1,-15 19-2,-16 19 0,2 2-1,23-11-2,22-14-1,22-11-3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42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46500 23250 475,'-4'-43'50,"-5"17"-4,-7 15-3,-5 16-4,-9 12-3,-9 9-5,-10 10-3,-8 10-4,-9 5-3,-6 4-4,-6 3-2,-6 3-4,-4 1-1,1 1-2,-1-1-1,1 1-1,-1-1 0,1 1 1,-1-1 1,1 1 1,-1-3-1,1-2-3,-1-3-2,1-3-4,4-4 0,9-3 2,10-3 0,10-2 2,18-8 2,28-8 3,28-10 3,29-9 3,21-4 1,16 4-4,15 3-3,17 3-2,5 3-3,-3 3-1,-3 3-1,-2 4-2,-5 2-1,-2 4-1,-3 3-1,-3 3 0,-2 3-4,0 3-6,0 3-6,0 4-7,-4 1-6,-5 0-6,-7 0-6,-5 0-7,-11-7 1,-11-11 5,-14-14 6,-11-11 7,-7-7 2,0 0 0,0 0 0,0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43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48350 23600 421,'-4'-41'35,"-5"19"9,-7 19 8,-5 19 9,-3 12 1,4 6-10,3 7-8,3 6-8,1 4-6,1 4-3,-1 3-4,1 3-3,1 1-2,3 1-2,3-1-2,4 1-1,4-1-3,6 1-2,7-1-2,6 1-2,6-4-2,6-6 0,7-6-3,6-6 0,3-7-2,0-6-2,0-6-1,0-6-2,1-12-1,4-15-3,3-15-2,3-16-2,1-12-1,1-5 2,-1-7 1,1-5 2,-3-9 0,-2-9 2,-3-10 2,-3-8 0,-7-1 2,-9 9 2,-10 10 1,-8 10 3,-8 8 0,-2 10 1,-3 10 2,-3 9 0,-9 7-1,-11 7-3,-14 6-3,-11 7-2,-14 7-4,-11 9-6,-14 10-6,-11 10-5,-7 13-3,0 19 0,0 19 0,0 19 1,7 1-2,17-16-6,15-15-4,16-15-5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2"/>
    </inkml:context>
    <inkml:brush xml:id="br0">
      <inkml:brushProperty name="width" value="0.04382" units="cm"/>
      <inkml:brushProperty name="height" value="0.04382" units="cm"/>
      <inkml:brushProperty name="color" value="#F2395B"/>
    </inkml:brush>
  </inkml:definitions>
  <inkml:trace contextRef="#ctx0" brushRef="#br0">38150 31900 502,'-97'78'117,"6"6"-30,7 7-29,6 6-29,3 1-16,0-3-2,0-3-2,0-2-2,1-6-2,4-6-2,3-6-2,3-6-2,4-4-1,7 1 2,6-1 0,7 1 2,10-6 0,16-8-1,15-10 0,17-9 0,11-7 0,10-3-2,10-3 0,9-2-1,4-5-1,1-2 1,-1-3 0,1-3 1,-1-2 0,1 0 0,-1 0-1,1 0 1,-1 0 0,1 0 2,-1 0 0,1 0 1,-3-4 0,-2-5 0,-3-7 0,-3-5-1,-6-6 1,-5-3 2,-7-3 3,-5-2 2,-6-3 1,-3 1 1,-3-1 0,-2 1 0,-6-6 0,-6-8 2,-6-10 2,-6-9 1,-6-4-1,-2 4-4,-3 3-3,-3 3-3,-4 3-5,-3 3-3,-3 3-4,-2 4-4,0 1-3,7 0-4,6 0-2,7 0-3,7 1-11,9 4-17,10 3-17,10 3-18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2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38800 31650 461,'23'-69'-6,"-3"13"8,-3 12 9,-2 13 8,-3 6 4,1 0 0,-1 0-1,1 0-1,1 3 0,3 6 2,3 7 1,4 6 1,1 10 3,0 17 4,0 15 3,0 16 4,-4 9-1,-5 3-5,-7 3-4,-5 4-5,-8 5-4,-5 10-3,-7 10-2,-5 9-3,-1 4-5,6 1-5,7-1-7,6 1-6,3 2-6,0 7-5,0 6-6,0 7-5,0-6-4,0-15-1,0-15-1,0-16-2,1-15-1,4-11 1,3-14 0,3-11 0,1-14 2,1-11 4,-1-14 3,1-11 4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2"/>
    </inkml:context>
    <inkml:brush xml:id="br0">
      <inkml:brushProperty name="width" value="0.03285" units="cm"/>
      <inkml:brushProperty name="height" value="0.03285" units="cm"/>
      <inkml:brushProperty name="color" value="#F2395B"/>
    </inkml:brush>
  </inkml:definitions>
  <inkml:trace contextRef="#ctx0" brushRef="#br0">39300 32600 669,'4'-46'92,"10"10"-20,10 10-20,9 9-19,6 6-12,3 3-2,3 3-3,4 4-3,-1-1-4,-3-3-6,-3-3-4,-2-2-6,-1-1-6,3 3-8,3 3-8,4 4-8,-3-1-5,-5-3-3,-7-3-1,-5-2-3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3"/>
    </inkml:context>
    <inkml:brush xml:id="br0">
      <inkml:brushProperty name="width" value="0.05152" units="cm"/>
      <inkml:brushProperty name="height" value="0.05152" units="cm"/>
      <inkml:brushProperty name="color" value="#F2395B"/>
    </inkml:brush>
  </inkml:definitions>
  <inkml:trace contextRef="#ctx0" brushRef="#br0">40500 31250 427,'0'-69'0,"0"13"0,0 12 0,0 13 0,-2 6 5,-3 0 13,-3 0 12,-2 0 11,-1 12 9,3 26 3,3 24 4,4 26 5,1 13-3,0 4-10,0 3-9,0 3-9,0 7-7,0 14-5,0 11-4,0 14-4,0 8-5,0 7-3,0 6-5,0 7-4,-2 15-5,-3 25-9,-3 25-7,-2 25-9,-3 4-5,1-15-4,-1-15-4,1-16-4,2-24 1,7-31 7,6-31 8,7-31 6,2-21 2,1-9 0,-1-10-2,1-8-2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3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41950 32800 522,'-44'-69'43,"13"13"2,12 12 3,13 13 3,6 20-1,0 28-5,0 28-6,0 29-4,0 18-5,0 9-7,0 10-5,0 10-6,-4 4-3,-5 0 0,-7 0 0,-5 0 1,-1-5-8,6-9-17,7-10-14,6-8-17,3-12-8,0-12 0,0-13 0,0-12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42"/>
    </inkml:context>
    <inkml:brush xml:id="br0">
      <inkml:brushProperty name="width" value="0.04209" units="cm"/>
      <inkml:brushProperty name="height" value="0.04209" units="cm"/>
      <inkml:brushProperty name="color" value="#00BFF3"/>
    </inkml:brush>
  </inkml:definitions>
  <inkml:trace contextRef="#ctx0" brushRef="#br0">64661 13018 522,'-13'-15'5,"8"0"11,7 2 10,6 1 10,5 1 2,1 2-5,3 2-7,2 3-5,-1 0-5,0 0-5,0 0-3,-2 0-5,0 1-2,1 2 0,1 2 0,1 2-1,0 2 0,-3 2 1,-1 1 1,-2 3 0,-2 3 0,-1 2 1,0 3-1,-2 3 1,-1 2-1,-2 3 1,-3 1 0,0 2-1,-4 3 1,-2 1-1,-4 2 0,-2 2-1,-2 0 0,1-3 1,-1-4 0,0-1 0,0-4-1,1-2-2,-1-1-3,0-3-2,0-2-3,1-4 0,-1-4-3,0-5 0,1-2-3,3-4-1,1-2-1,2-3-3,1-5 0,0-6 1,0-5 0,1-7 0,-1-3 2,2 0-1,0-2 1,2-1 1,0 1 2,0 3 4,0 4 4,0 2 5,0 2 3,0 3 3,0 1 4,0 2 4,0 6 9,2 9 16,0 8 16,2 9 15,-1 8 2,-1 5-13,0 6-12,-2 7-14,0 3-8,0 6-5,0 2-5,0 5-4,0 1-5,0-2-4,0-3-6,0-1-4,1 0-5,0 0-8,2 1-6,0 2-8,2-3 0,0-2 3,1-6 4,2-2 4,-1-7 0,-1-6-3,-1-7-4,0-6-2,-1-6-3,0 1 1,0-2 1,0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3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42550 32650 567,'-18'-69'79,"17"13"-11,15 12-9,16 13-11,16 6-8,20 0-5,18 0-6,20 0-6,8 3-4,1 6-5,-1 7-4,1 6-3,-4 3-5,-6 0-5,-6 0-5,-6 0-4,-9 3-6,-8 6-8,-10 7-8,-9 6-7,-12 4-7,-11 4-6,-14 3-5,-11 3-6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3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43700 31700 479,'-25'-25'1,"0"0"3,0 0 2,0 0 2,1 0 3,4 0 2,3 0 3,3 0 2,3 10 8,3 23 13,3 22 14,4 22 12,1 15 1,0 9-11,0 10-13,0 10-11,-2 7-8,-3 6-5,-3 7-5,-2 6-4,-3 9-5,1 13-8,-1 12-5,1 13-7,-1-1-10,1-11-11,-1-14-11,1-11-13,2-18-1,7-22 10,6-22 10,7-21 9,2-14 4,1-2-3,-1-3-3,1-3-2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4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45750 32100 483,'-2'-46'9,"-3"10"18,-3 10 18,-2 9 18,-3 9 4,1 9-7,-1 10-9,1 10-9,-6 10-6,-8 13-8,-10 12-5,-9 13-8,-9 9-3,-5 6-3,-7 7-3,-5 6-2,-3 1-2,4-3-1,3-3-1,3-2-1,4-8-2,7-8 1,6-10-1,7-9-1,5-7 0,7-3 1,6-3 2,7-2 1,13-6 0,22-6 0,22-6 0,23-6-1,10-9-1,0-8-3,0-10-3,0-9-4,-2-7 0,-3-3 1,-3-3 2,-2-2 1,-3-1 2,1 3 2,-1 3 3,1 4 3,-6 1 2,-8 0 6,-10 0 4,-9 0 4,-10-8 2,-9-16-3,-10-15-3,-8-15-3,-6-11-4,1-2-9,-1-3-7,1-3-7,2-2-8,7 0-9,6 0-7,7 0-9,4 6-1,3 13 6,3 12 4,4 13 6,-1 9 5,-3 6 3,-3 7 5,-2 6 3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4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46350 31350 422,'46'-22'6,"-5"6"11,-7 7 13,-5 6 11,-6 6 6,-3 6-4,-3 7-1,-2 6-3,-3 4-3,1 4-2,-1 3-3,1 3-4,-3 4 0,-2 7 0,-3 6 0,-3 7 1,-2 7-2,0 9-6,0 10-4,0 10-6,-4 10-6,-5 13-10,-7 12-8,-5 13-9,-3 1-5,4-9-2,3-10-2,3-8-1,3-14-3,3-15-4,3-15-4,4-16-3,1-19-2,0-22-1,0-22 1,0-21-1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4"/>
    </inkml:context>
    <inkml:brush xml:id="br0">
      <inkml:brushProperty name="width" value="0.03507" units="cm"/>
      <inkml:brushProperty name="height" value="0.03507" units="cm"/>
      <inkml:brushProperty name="color" value="#F2395B"/>
    </inkml:brush>
  </inkml:definitions>
  <inkml:trace contextRef="#ctx0" brushRef="#br0">46450 32750 627,'25'-136'3,"0"28"7,0 28 6,0 29 8,0 15 2,0 3 2,0 3 1,0 4 0,3 2 2,6 4 0,7 3 2,6 3 0,4 1-3,4 1-7,3-1-7,3 1-6,-1 1-10,-2 3-8,-3 3-11,-3 4-9,-4 1-4,-3 0 1,-3 0 1,-2 0 2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4"/>
    </inkml:context>
    <inkml:brush xml:id="br0">
      <inkml:brushProperty name="width" value="0.06352" units="cm"/>
      <inkml:brushProperty name="height" value="0.06352" units="cm"/>
      <inkml:brushProperty name="color" value="#F2395B"/>
    </inkml:brush>
  </inkml:definitions>
  <inkml:trace contextRef="#ctx0" brushRef="#br0">47600 31050 346,'-22'-136'39,"6"28"-3,7 28-1,6 29-2,3 22 0,0 20 3,0 18 1,0 20 4,-2 16 0,-3 16-2,-3 15-1,-2 17-1,-1 8-2,3 4-4,3 3-1,4 3-4,-1 9-3,-3 16-3,-3 15-3,-2 17-3,-5 14-5,-2 17-6,-3 15-5,-3 16-6,-1 4-7,4-6-9,3-6-7,3-6-9,3-18-9,3-28-7,3-28-9,4-27-8,1-23 2,0-16 13,0-15 12,0-15 14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5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48050 32250 498,'50'-90'42,"0"23"4,0 22 2,0 22 3,0 12 0,0 3-4,0 3-4,0 4-4,-4 7-5,-5 13-4,-7 12-5,-5 13-5,-8 10-6,-5 10-5,-7 10-7,-5 9-5,-11 6-5,-11 3-4,-14 3-2,-11 4-4,-4-6-2,6-11 2,7-14-1,6-11 2,17-12-1,28-9 2,28-10 0,29-8 1,13-11-3,1-8-5,-1-10-5,1-9-5,-7-2-1,-12 6 5,-13 7 3,-12 6 6,-9 1-1,-2-3-4,-3-3-5,-3-2-3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5"/>
    </inkml:context>
    <inkml:brush xml:id="br0">
      <inkml:brushProperty name="width" value="0.04086" units="cm"/>
      <inkml:brushProperty name="height" value="0.04086" units="cm"/>
      <inkml:brushProperty name="color" value="#F2395B"/>
    </inkml:brush>
  </inkml:definitions>
  <inkml:trace contextRef="#ctx0" brushRef="#br0">50250 31850 538,'-35'-4'10,"32"-5"19,31-7 21,32-5 19,16-3 3,4 4-11,3 3-13,3 3-12,-1 1-8,-2 1-6,-3-1-4,-3 1-6,-2 1-6,0 3-5,0 3-8,0 4-5,-5 4-7,-9 6-7,-10 7-6,-8 6-6,-9 3-3,-6 0 3,-6 0 2,-6 0 3,-9 1-1,-8 4-4,-10 3-5,-9 3-4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6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50150 32700 564,'-41'0'42,"19"0"1,19 0 2,19 0 2,16 0-1,17 0-2,15 0-3,16 0-2,9 0-6,3 0-8,3 0-7,4 0-9,1 1-5,0 4-5,0 3-3,0 3-5,-4 1-8,-5 1-15,-7-1-13,-5 1-15,-9-3-3,-9-2 7,-10-3 8,-8-3 8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6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53700 31550 469,'-47'-21'112,"6"10"-23,7 10-23,6 9-23,-2 10-13,-9 14-5,-10 11-4,-8 14-5,-8 5-3,-2 1-1,-3-1-1,-3 1-1,-2 1-1,0 3 1,0 3 0,0 4 1,3-1-1,6-3-1,7-3-1,6-2-1,7-5-2,10-2-2,10-3-3,9-3-1,18-4-4,29-3-6,28-3-6,28-2-6,12-8-1,-3-8 2,-3-10 4,-2-9 3,-3-5 1,1 0 0,-1 0 1,1 0 0,-4 0 1,-6 0 2,-6 0 1,-6 0 2,-7-5 5,-6-9 10,-6-10 10,-6-8 9,-9-8 3,-8-2-5,-10-3-4,-9-3-4,-9-6-4,-5-5-5,-7-7-4,-5-5-5,-3-4-3,4 0-4,3 0-2,3 0-3,3 3-5,3 6-8,3 7-9,4 6-7,4 4-4,6 4 0,7 3 0,6 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42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67183 12883 547,'-6'-6'26,"4"4"12,4 4 13,4 4 13,1 4 1,-1 7-13,-1 6-11,0 5-12,-2 6-8,0 4-3,-2 6-3,0 4-3,-1 5-3,0 4-3,0 3-2,0 5-3,0 2-2,0 1-3,0 1-3,0 1-3,0-1-1,0-1 3,0-3 1,0-1 3,0-3-3,0-2-10,0-4-10,0-3-9,0-5-3,2-8 4,0-7 2,1-9 4,1-5 1,0-3 0,0-2-2,0-4-1,-1-5 0,0-8 3,-2-8 2,0-7 2,-2-5 3,0 3 4,-2 0 3,0 1 5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7"/>
    </inkml:context>
    <inkml:brush xml:id="br0">
      <inkml:brushProperty name="width" value="0.05407" units="cm"/>
      <inkml:brushProperty name="height" value="0.05407" units="cm"/>
      <inkml:brushProperty name="color" value="#F2395B"/>
    </inkml:brush>
  </inkml:definitions>
  <inkml:trace contextRef="#ctx0" brushRef="#br0">54900 30800 406,'23'-24'2,"-3"4"3,-3 3 4,-2 3 2,-1 10 10,3 20 12,3 18 14,4 20 13,-3 8 4,-5 1-7,-7-1-7,-5 1-6,-4 2-6,0 7-4,0 6-6,0 7-4,-4 5-4,-5 7-4,-7 6-2,-5 7-3,-4-1-6,0-6-7,0-6-8,0-6-7,1-7-10,4-6-10,3-6-11,3-6-11,3-16-6,3-25-3,3-25-1,4-25-3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7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54950 31800 654,'48'-68'3,"-3"17"7,-3 15 6,-2 16 8,-1 5 5,3-2 5,3-3 6,4-3 5,2 1-1,4 6-9,3 7-8,3 6-8,1 1-7,1-3-5,-1-3-7,1-2-4,-4-1-10,-6 3-10,-6 3-11,-6 4-12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7"/>
    </inkml:context>
    <inkml:brush xml:id="br0">
      <inkml:brushProperty name="width" value="0.06293" units="cm"/>
      <inkml:brushProperty name="height" value="0.06293" units="cm"/>
      <inkml:brushProperty name="color" value="#F2395B"/>
    </inkml:brush>
  </inkml:definitions>
  <inkml:trace contextRef="#ctx0" brushRef="#br0">56200 30200 349,'-24'-125'36,"4"50"13,3 50 14,3 50 12,1 32 2,1 17-11,-1 15-11,1 16-10,1 9-7,3 3-4,3 3-3,4 4-3,-1 5-6,-3 10-5,-3 10-7,-2 9-5,-3 9-6,1 9-3,-1 10-4,1 10-3,-4 11-2,-6 17-1,-6 15-1,-6 16-2,-2-1-4,3-15-10,3-15-9,4-16-9,4-23-6,6-27 0,7-28-1,6-28-1,3-23 2,0-15 6,0-15 5,0-16 7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7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56550 31700 549,'3'-46'0,"6"10"0,7 10 0,6 9 0,3 4 10,0 1 20,0-1 21,0 1 19,0 2 5,0 7-12,0 6-11,0 7-12,-4 7-11,-5 9-9,-7 10-10,-5 10-10,-8 5-6,-5 4-3,-7 3-4,-5 3-3,-4-1-2,0-2-3,0-3-2,0-3-2,9-2 1,19 0 3,19 0 3,19 0 4,10-5 4,4-9 5,3-10 5,3-8 5,-1-4 3,-2 3 0,-3 3 0,-3 4 0,-6 2 2,-5 4 4,-7 3 3,-5 3 4,-12 6 2,-16 9-2,-15 10-1,-15 10 0,-15 7-3,-12 6-6,-13 7-6,-12 6-4,-9 1-8,-2-3-10,-3-3-10,-3-2-10,5-11-10,17-15-9,15-15-11,16-16-9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5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62950 31900 333,'157'63'167,"51"46"-1,49 47 1,51 47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1"/>
    </inkml:context>
    <inkml:brush xml:id="br0">
      <inkml:brushProperty name="width" value="0.04601" units="cm"/>
      <inkml:brushProperty name="height" value="0.04601" units="cm"/>
      <inkml:brushProperty name="color" value="#F2395B"/>
    </inkml:brush>
  </inkml:definitions>
  <inkml:trace contextRef="#ctx0" brushRef="#br0">64700 30800 478,'-27'-16'70,"-3"19"-14,-3 19-12,-2 19-14,-6 10-7,-6 4-1,-6 3-1,-6 3 0,-2 1-2,3 1-2,3-1-2,4 1-2,-1-1-1,-3 1-1,-3-1-1,-2 1 0,-3-3-1,1-2-2,-1-3-3,1-3-2,2-4-2,7-3-1,6-3-1,7-2-2,13-5 1,22-2 0,22-3 1,23-3 0,13-4 2,6-3-1,7-3 2,6-2 0,3-5-1,0-2 0,0-3-3,0-3-1,-2-2 0,-3 0-1,-3 0 1,-2 0 1,-6 0-1,-6 0 0,-6 0-1,-6 0 1,-9-5 4,-8-9 13,-10-10 10,-9-8 12,-5-11 2,0-8-10,0-10-9,0-9-9,-2-12-10,-3-11-9,-3-14-9,-2-11-10,2-9-6,9-3-2,10-3-3,10-2-2,4 6-2,0 20 0,0 18-1,0 20-2,-2 13 3,-3 9 3,-3 10 4,-2 10 5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1"/>
    </inkml:context>
    <inkml:brush xml:id="br0">
      <inkml:brushProperty name="width" value="0.04679" units="cm"/>
      <inkml:brushProperty name="height" value="0.04679" units="cm"/>
      <inkml:brushProperty name="color" value="#F2395B"/>
    </inkml:brush>
  </inkml:definitions>
  <inkml:trace contextRef="#ctx0" brushRef="#br0">65500 30100 470,'-22'-38'-13,"6"26"32,7 24 33,6 26 33,3 15 7,0 6-16,0 7-16,0 6-16,0 6-12,0 6-5,0 7-5,0 6-7,-4 4-4,-5 4-5,-7 3-4,-5 3-5,-6 1-6,-3 1-8,-3-1-8,-2 1-8,-1-7-7,3-12-4,3-13-4,4-12-6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1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65350 31250 646,'25'-24'8,"0"4"8,0 3 10,0 3 10,1 1 3,4 1-2,3-1-1,3 1-1,3 1-4,3 3-4,3 3-4,4 4-4,1 1-6,0 0-6,0 0-7,0 0-6,-2-2-10,-3-3-14,-3-3-13,-2-2-13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2"/>
    </inkml:context>
    <inkml:brush xml:id="br0">
      <inkml:brushProperty name="width" value="0.06182" units="cm"/>
      <inkml:brushProperty name="height" value="0.06182" units="cm"/>
      <inkml:brushProperty name="color" value="#F2395B"/>
    </inkml:brush>
  </inkml:definitions>
  <inkml:trace contextRef="#ctx0" brushRef="#br0">66450 29600 355,'-24'-47'6,"4"6"11,3 7 11,3 6 11,3 12 7,3 19 2,3 19 4,4 19 1,1 10-1,0 4-5,0 3-7,0 3-5,0 9-4,0 16-3,0 15-3,0 17-3,-4 13-2,-5 13-3,-7 12-3,-5 13-3,-3 6-3,4 0-3,3 0-4,3 0-4,-1-2-5,-2-3-6,-3-3-5,-3-2-7,-2-1-5,0 3-5,0 3-4,0 4-6,1-4-2,4-9 1,3-10 1,3-8 1,1-17 2,1-21 5,-1-22 5,1-22 3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2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66600 31500 538,'50'-136'27,"0"28"0,0 28-2,0 29 0,0 16 2,0 7 4,0 6 6,0 7 4,-5 8-1,-9 14-4,-10 11-5,-8 14-6,-8 10-2,-2 9-3,-3 10-2,-3 10-2,-10 4-5,-16 0-9,-15 0-9,-15 0-9,-4-5-4,9-9 1,10-10 1,10-8 1,10-6 0,13 1 2,12-1 1,13 1 2,7-4 3,4-6 4,3-6 4,3-6 6,-1-1 2,-2 7 3,-3 6 2,-3 7 1,-6 2 2,-5 1-1,-7-1 0,-5 1 0,-9 4-2,-9 9-2,-10 10-1,-8 10-3,-9 5-1,-6 4 0,-6 3 2,-6 3-1,-2-4-3,3-8-9,3-10-8,4-9-9,2-12-13,4-11-17,3-14-19,3-11-18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43"/>
    </inkml:context>
    <inkml:brush xml:id="br0">
      <inkml:brushProperty name="width" value="0.0373" units="cm"/>
      <inkml:brushProperty name="height" value="0.0373" units="cm"/>
      <inkml:brushProperty name="color" value="#00BFF3"/>
    </inkml:brush>
  </inkml:definitions>
  <inkml:trace contextRef="#ctx0" brushRef="#br0">66737 12592 589,'0'-83'11,"0"21"6,0 22 4,0 22 6,-1 13 5,0 6 7,-2 6 7,0 6 7,-2 4-2,-2 3-10,-2 3-10,-1 3-11,-2 2-7,0 4-6,1 3-6,-1 3-5,0 1-4,-1 2-5,-1 0-3,-1 2-3,0-3-5,2-4-6,3-5-5,1-5-6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2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67800 31500 564,'4'-46'5,"10"10"8,10 10 9,9 9 9,6 4 7,3 1 4,3-1 5,4 1 4,7 1-1,13 3-6,12 3-7,13 4-7,7 1-11,4 0-13,3 0-13,3 0-15,-4 1-10,-8 4-10,-10 3-8,-9 3-8,-12-1-3,-11-2 4,-14-3 4,-11-3 4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3"/>
    </inkml:context>
    <inkml:brush xml:id="br0">
      <inkml:brushProperty name="width" value="0.04848" units="cm"/>
      <inkml:brushProperty name="height" value="0.04848" units="cm"/>
      <inkml:brushProperty name="color" value="#F2395B"/>
    </inkml:brush>
  </inkml:definitions>
  <inkml:trace contextRef="#ctx0" brushRef="#br0">70600 30550 453,'-72'53'161,"6"6"-38,7 7-37,6 6-37,1 1-20,-3-3-5,-3-3-5,-2-2-3,-1-3-4,3 1-3,3-1-3,4 1-3,2-6-1,4-8 0,3-10 0,3-9 0,9-4 0,16 4-4,15 3-3,17 3-3,13-4-3,13-8-2,12-10-3,13-9-2,6-5-1,0 0 2,0 0 0,0 0 2,-4 0 3,-5 0 3,-7 0 3,-5 0 3,-6-4 4,-3-5 5,-3-7 3,-2-5 6,-9-11 2,-12-11 1,-13-14 1,-12-11 2,-7-11-2,1-5-8,-1-7-7,1-5-7,1-4-11,3 0-12,3 0-15,4 0-12,2 6-6,4 13 3,3 12 3,3 13 3,3 6 5,3 0 4,3 0 6,4 0 5,1 4 4,0 10 4,0 10 4,0 9 3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3"/>
    </inkml:context>
    <inkml:brush xml:id="br0">
      <inkml:brushProperty name="width" value="0.05559" units="cm"/>
      <inkml:brushProperty name="height" value="0.05559" units="cm"/>
      <inkml:brushProperty name="color" value="#F2395B"/>
    </inkml:brush>
  </inkml:definitions>
  <inkml:trace contextRef="#ctx0" brushRef="#br0">71200 29750 395,'68'-19'32,"-11"13"7,-14 12 8,-11 13 6,-9 9 1,-3 6-7,-3 7-7,-2 6-7,-5 4-3,-2 4 0,-3 3-1,-3 3 0,-2 7-2,0 14-3,0 11-4,0 14-4,-4 3-2,-5-2-1,-7-3-1,-5-3 0,-6-4-9,-3-3-13,-3-3-16,-2-2-14,0-9-11,7-12-9,6-13-9,7-12-8,4-18 2,3-21 13,3-22 14,4-22 13,1-13 8,0-3 3,0-3 2,0-2 3,1 0 3,4 7 3,3 6 4,3 7 3,3 0 5,3-2 6,3-3 6,4-3 5,2 1 4,4 6 5,3 7 3,3 6 3,3 4 0,3 4-3,3 3-5,4 3-5,-1 1-2,-3 1-1,-3-1-1,-2 1-2,-1 1-3,3 3-4,3 3-4,4 4-4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3"/>
    </inkml:context>
    <inkml:brush xml:id="br0">
      <inkml:brushProperty name="width" value="0.06255" units="cm"/>
      <inkml:brushProperty name="height" value="0.06255" units="cm"/>
      <inkml:brushProperty name="color" value="#F2395B"/>
    </inkml:brush>
  </inkml:definitions>
  <inkml:trace contextRef="#ctx0" brushRef="#br0">72350 29100 351,'-22'-91'3,"6"19"6,7 19 6,6 19 6,4 18 11,4 19 15,3 19 15,3 19 15,-1 16 2,-2 17-14,-3 15-12,-3 16-12,-2 7-10,0 1-4,0-1-6,0 1-5,-2 19-3,-3 42-1,-3 40-1,-2 41-2,-5 12-4,-2-16-11,-3-15-10,-3-15-9,-4-11-9,-3-2-7,-3-3-8,-2-3-7,0-4-4,7-3 2,6-3 1,7-2 1,2-20 4,1-34 8,-1-35 8,1-33 7,-1-22 6,1-5 2,-1-7 4,1-5 2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4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72650 31000 482,'29'-68'49,"10"17"1,10 15-1,9 16 1,4 9-2,1 3-4,-1 3-4,1 4-5,-6 4-4,-8 6-5,-10 7-5,-9 6-6,-9 6-3,-5 6-2,-7 7-2,-5 6-3,-6 3-1,-3 0-1,-3 0-3,-2 0-1,-11 3-2,-15 6-4,-15 7-3,-16 6-4,-4-4 0,10-11 1,10-14 2,9-11 1,4-9 2,1-3 1,-1-3 0,1-2 2,10-3 5,22 1 11,22-1 12,23 1 10,11-4 0,4-6-13,3-6-12,3-6-14,-2-2-9,-6 3-6,-6 3-7,-6 4-6,-6 4-7,-2 6-8,-3 7-9,-3 6-9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5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74850 30700 543,'-47'-4'1,"6"-5"4,7-7 2,6-5 3,12-3 7,19 4 9,19 3 10,19 3 9,18 1 4,19 1-3,19-1-2,19 1-2,12-1-4,6 1-7,7-1-6,6 1-7,-2 1-7,-9 3-5,-10 3-8,-8 4-5,-14 5-10,-15 10-10,-15 10-11,-16 9-11,-15 4-4,-11 1 2,-14-1 2,-11 1 3,-11-4 2,-5-6 4,-7-6 3,-5-6 4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5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74500 31550 550,'-38'0'8,"26"0"15,24 0 16,26 0 16,21 0 3,19 0-8,19 0-8,19 0-8,13-2-6,10-3-4,10-3-4,9-2-4,1-1-3,-6 3 0,-6 3 0,-6 4-1,-9 1-11,-8 0-22,-10 0-22,-9 0-23,-15 0-9,-18 0 5,-19 0 4,-18 0 4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5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78250 30600 455,'-4'-43'9,"-5"17"17,-7 15 16,-5 16 18,-8 13 6,-5 14-7,-7 11-6,-5 14-7,-6 7-6,-3 3-8,-3 3-6,-2 4-8,-5-1-4,-2-3-3,-3-3-1,-3-2-3,-1-5-2,4-2 0,3-3-1,3-3-1,4-4-1,7-3 1,6-3-2,7-2 0,15-5 0,25-2-1,25-3 1,25-3-2,17-6-2,9-5-4,10-7-5,10-5-4,0-6-4,-5-3 1,-7-3-2,-5-2 0,-8-3 1,-5 1 5,-7-1 2,-5 1 5,-8-6 5,-5-8 9,-7-10 7,-5-9 9,-8-4 2,-5 4-4,-7 3-5,-5 3-4,-4-5-4,0-12-6,0-13-4,0-12-5,0-9-5,0-2-1,0-3-3,0-3-1,1-2-6,4 0-5,3 0-7,3 0-7,4 6-2,7 13 0,6 12 0,7 13 0,0 9 4,-2 6 6,-3 7 6,-3 6 6,-4 4 5,-3 4 3,-3 3 2,-2 3 3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6"/>
    </inkml:context>
    <inkml:brush xml:id="br0">
      <inkml:brushProperty name="width" value="0.05324" units="cm"/>
      <inkml:brushProperty name="height" value="0.05324" units="cm"/>
      <inkml:brushProperty name="color" value="#F2395B"/>
    </inkml:brush>
  </inkml:definitions>
  <inkml:trace contextRef="#ctx0" brushRef="#br0">79150 29650 413,'25'21'16,"0"-5"-1,0-7-2,0-5-1,1-1 3,4 6 6,3 7 8,3 6 7,-2 7 5,-6 10 1,-6 10 3,-6 9 1,-6 6-2,-2 3-6,-3 3-6,-3 4-6,-2 4-4,0 6 1,0 7-1,0 6 1,-4 1-5,-5-3-11,-7-3-9,-5-2-10,-6-5-8,-3-2-6,-3-3-5,-2-3-6,-1-7-5,3-9-3,3-10-2,4-8-4,1-12-1,0-12-1,0-13 0,0-12-1,4-12 6,10-8 10,10-10 11,9-9 11,6-5 6,3 0 3,3 0 1,4 0 3,2 1 3,4 4 3,3 3 4,3 3 4,1 3 5,1 3 6,-1 3 7,1 4 5,2 2 2,7 4-3,6 3-3,7 3-3,0 3-4,-2 3-5,-3 3-6,-3 4-5,-4 1-7,-3 0-7,-3 0-8,-2 0-7,-5-2-5,-2-3-4,-3-3-1,-3-2-4,-6-6 2,-5-6 6,-7-6 5,-5-6 6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6"/>
    </inkml:context>
    <inkml:brush xml:id="br0">
      <inkml:brushProperty name="width" value="0.06493" units="cm"/>
      <inkml:brushProperty name="height" value="0.06493" units="cm"/>
      <inkml:brushProperty name="color" value="#F2395B"/>
    </inkml:brush>
  </inkml:definitions>
  <inkml:trace contextRef="#ctx0" brushRef="#br0">80550 29050 338,'-22'-58'72,"6"34"2,7 35 0,6 35 3,3 16-6,0 1-11,0-1-11,0 1-11,-2 5-8,-3 14-3,-3 11-5,-2 14-4,-3 13-2,1 16-4,-1 15-1,1 17-4,1 7-3,3 0-8,3 0-6,4 0-6,-1-2-5,-3-3-5,-3-3-5,-2-2-4,-5-6-3,-2-6-3,-3-6-1,-3-6-3,-4 4-1,-3 16 1,-3 15-1,-2 17-1,-1-6 4,3-24 5,3-26 5,4-24 6,4-23 3,6-18 4,7-19 4,6-18 2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43"/>
    </inkml:context>
    <inkml:brush xml:id="br0">
      <inkml:brushProperty name="width" value="0.03703" units="cm"/>
      <inkml:brushProperty name="height" value="0.03703" units="cm"/>
      <inkml:brushProperty name="color" value="#00BFF3"/>
    </inkml:brush>
  </inkml:definitions>
  <inkml:trace contextRef="#ctx0" brushRef="#br0">67550 12350 594,'14'0'51,"-1"0"-4,-2 0-2,-2 0-4,0 1-2,3 2-1,3 2-3,3 2-1,3 0-5,1 1-10,3 0-9,1 0-9,1-1-4,-2 1 1,0 0 3,-1 0 1,-2-1 1,-3 1 2,-3 0 0,-2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06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81250 31450 417,'1'-41'73,"4"19"2,3 19 4,3 19 2,1 13-4,1 10-15,-1 10-12,1 9-14,-3 4-11,-2 1-9,-3-1-7,-3 1-10,-2 4-3,0 9-1,0 10 0,0 10 0,-5 4-11,-9 0-19,-10 0-21,-8 0-18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5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87900 29800 523,'-22'-49'3,"6"4"5,7 3 6,6 3 5,-5 15 4,-16 29 4,-15 28 4,-15 28 3,-12 17 0,-6 6-7,-6 7-6,-6 6-5,-4 1-5,1-3-3,-1-3-1,1-2-4,2-6 0,7-6 0,6-6 0,7-6 0,8-9 0,14-8 0,11-10-1,14-9 0,13-7 0,16-3-1,15-3-2,17-2 0,11-5 0,10-2-1,10-3 1,9-3-1,2-2 1,-2 0 0,-3 0 0,-3 0 0,-4-2 0,-3-3 1,-3-3 1,-2-2 0,-6-1 2,-6 3 4,-6 3 4,-6 4 3,-7-7 3,-6-16 2,-6-15 2,-6-15 2,-6-12-1,-2-6-5,-3-6-6,-3-6-4,-2-7-4,0-6-1,0-6-3,0-6-1,1-1-2,4 7 1,3 6 1,3 7-1,6 8-5,9 14-11,10 11-11,10 14-11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6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89000 29150 532,'1'-61'47,"4"28"3,3 28 3,3 29 3,-1 16-3,-2 7-7,-3 6-8,-3 7-8,-2 7-5,0 9-4,0 10-2,0 10-4,-2 10-5,-3 13-5,-3 12-7,-2 13-5,-6 6-5,-6 0-1,-6 0-3,-6 0-2,-2-8-1,3-16 1,3-15 0,4-15 1,2-15-5,4-12-11,3-13-11,3-12-11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6"/>
    </inkml:context>
    <inkml:brush xml:id="br0">
      <inkml:brushProperty name="width" value="0.0277" units="cm"/>
      <inkml:brushProperty name="height" value="0.0277" units="cm"/>
      <inkml:brushProperty name="color" value="#F2395B"/>
    </inkml:brush>
  </inkml:definitions>
  <inkml:trace contextRef="#ctx0" brushRef="#br0">89000 30300 794,'1'-46'0,"4"10"0,3 10 0,3 9 0,4 4 4,7 1 10,6-1 8,7 1 10,5 1 1,7 3-4,6 3-5,7 4-4,0 2-5,-2 4-6,-3 3-5,-3 3-6,-4 1-7,-3 1-7,-3-1-10,-2 1-8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6"/>
    </inkml:context>
    <inkml:brush xml:id="br0">
      <inkml:brushProperty name="width" value="0.05675" units="cm"/>
      <inkml:brushProperty name="height" value="0.05675" units="cm"/>
      <inkml:brushProperty name="color" value="#F2395B"/>
    </inkml:brush>
  </inkml:definitions>
  <inkml:trace contextRef="#ctx0" brushRef="#br0">90100 28700 387,'-44'-72'1,"13"6"0,12 7 2,13 6 1,7 6 4,4 6 7,3 7 7,3 6 7,3 4 3,3 4-2,3 3-3,4 3-1,-1 7 1,-3 14 7,-3 11 5,-2 14 6,-3 8 1,1 7-7,-1 6-5,1 7-7,-3 8-3,-2 14-3,-3 11-2,-3 14-2,-4 11-4,-3 14-1,-3 11-3,-2 14-3,-3 16-3,1 22-5,-1 22-3,1 23-5,-4 10-5,-6 0-7,-6 0-6,-6 0-7,-4 0-5,1 0-5,-1 0-3,1 0-4,4-22 3,9-44 6,10-43 9,10-44 7,2-26 2,-3-5-4,-3-7-6,-2-5-4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7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91100 30350 587,'37'-47'6,"26"6"11,24 7 12,26 6 11,4 9 5,-16 13-1,-15 12-2,-15 13-2,-12 9-4,-6 6-7,-6 7-7,-6 6-7,-10 4-4,-12 4 0,-13 3-1,-12 3-1,-19 1-5,-25 1-9,-25-1-9,-25 1-10,-11-4-4,3-6 3,3-6 3,4-6 3,5-7 3,10-6 5,10-6 5,9-6 5,18-6 4,29-2 3,28-3 3,28-3 3,18-2 1,10 0-1,10 0-1,9 0-1,2 3 0,-2 6 0,-3 7-1,-3 6 0,-9 4 0,-11 4-1,-14 3 0,-11 3 0,-14 4-1,-11 7-1,-14 6-1,-11 7-1,-14 0-1,-11-2-2,-14-3-1,-11-3-1,-9-2-4,-3 0-4,-3 0-5,-2 0-6,-3-2-3,1-3-3,-1-3-5,1-2-2,4-5-3,9-2 0,10-3-1,10-3-1,7-6 1,6-5 1,7-7 0,6-5 2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8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93200 29600 483,'-11'-43'44,"28"17"-2,28 15 1,29 16-2,19 12-2,14 9 0,11 10-3,14 10-2,3 5-3,-2 4-4,-3 3-6,-3 3-4,-7 1-3,-9 1-1,-10-1 0,-8 1 0,-11-3 0,-8-2-3,-10-3 0,-9-3-2,-13-2-2,-16 0-3,-15 0-5,-15 0-2,-17-2-1,-15-3 1,-15-3 3,-16-2 2,-12-1 2,-5 3 0,-7 3 0,-5 4 0,-4 1-1,0 0-5,0 0-5,0 0-5,0 1-2,0 4-2,0 3 1,0 3-2,4-2-4,10-6-9,10-6-7,9-6-8,10-6-1,14-2 6,11-3 7,14-3 6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8"/>
    </inkml:context>
    <inkml:brush xml:id="br0">
      <inkml:brushProperty name="width" value="0.04996" units="cm"/>
      <inkml:brushProperty name="height" value="0.04996" units="cm"/>
      <inkml:brushProperty name="color" value="#F2395B"/>
    </inkml:brush>
  </inkml:definitions>
  <inkml:trace contextRef="#ctx0" brushRef="#br0">96950 29850 440,'43'-41'37,"-11"19"4,-14 19 4,-11 19 3,-17 15 0,-18 13-4,-19 12-4,-18 13-5,-14 7-3,-5 4-5,-7 3-5,-5 3-3,-3-1-4,4-2-1,3-3-2,3-3-2,4-4-1,7-3-1,6-3-2,7-2-1,13-6-1,22-6-3,22-6-1,23-6-2,17-7-2,17-6-1,15-6-1,16-6-1,7-6-2,1-2-3,-1-3-3,1-3-3,-4-2 0,-6 0 4,-6 0 3,-6 0 4,-6-2 4,-2-3 3,-3-3 4,-3-2 3,-4-5 2,-3-2 0,-3-3-2,-2-3 0,-6-6 1,-6-5 2,-6-7 3,-6-5 3,-6-9-1,-2-9-1,-3-10-3,-3-8-2,-4-4-1,-3 3-1,-3 3 0,-2 4-1,-6-1-5,-6-3-7,-6-3-8,-6-2-7,1 2-5,9 9 2,10 10 1,10 10 0,7 5-5,6 4-12,7 3-12,6 3-11,3 4-3,0 7 7,0 6 7,0 7 7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9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98050 29200 391,'68'-22'37,"-11"6"-2,-14 7-3,-11 6-1,-9 7-2,-3 10 2,-3 10 2,-2 9 0,-5 9 0,-2 9-2,-3 10-1,-3 10-4,-4 5 1,-3 4-1,-3 3 2,-2 3-1,-5 4 0,-2 7-3,-3 6-3,-3 7-3,-1 2-3,4 1-5,3-1-5,3 1-6,1-6-4,1-8-5,-1-10-5,1-9-6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9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98200 30500 606,'70'-113'6,"-9"26"12,-10 24 10,-8 26 12,-3 12 4,7 0-2,6 0-4,7 0-2,0 3-3,-2 6-3,-3 7-2,-3 6-3,-4 3-7,-3 0-10,-3 0-13,-2 0-10,-3-2-15,1-3-19,-1-3-19,1-2-18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43"/>
    </inkml:context>
    <inkml:brush xml:id="br0">
      <inkml:brushProperty name="width" value="0.03275" units="cm"/>
      <inkml:brushProperty name="height" value="0.03275" units="cm"/>
      <inkml:brushProperty name="color" value="#00BFF3"/>
    </inkml:brush>
  </inkml:definitions>
  <inkml:trace contextRef="#ctx0" brushRef="#br0">69224 13912 671,'-11'-1'3,"10"0"7,10-2 6,10 0 6,5-2 3,4 0-1,3-1-1,3-1-2,3-1 0,2 0 0,4 0-1,3 0 0,0 1-1,-1-1-1,0 0-2,-1 0-1,0 1-2,4 0-4,2 2-2,4 1-3,1-1-2,1 0-4,2-1-2,0-2-3,-1 0 0,-2-1 0,-4-2 0,-3 0 2,0 0-2,0 1-2,2 1-2,0 1-3,1 0-2,-2 2-1,0 0-2,-2 2-1,-1 0-2,-4 0-3,-2 0-3,-3 1-3,-4-2-2,-2 2 1,-3-1 0,-3 0-1,-2 0 4,-3 0 6,-1 0 6,-2 0 6,-3 0 4,-1-2 1,-2 0 2,-2-1 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19"/>
    </inkml:context>
    <inkml:brush xml:id="br0">
      <inkml:brushProperty name="width" value="0.06877" units="cm"/>
      <inkml:brushProperty name="height" value="0.06877" units="cm"/>
      <inkml:brushProperty name="color" value="#F2395B"/>
    </inkml:brush>
  </inkml:definitions>
  <inkml:trace contextRef="#ctx0" brushRef="#br0">99550 28800 319,'0'-71'7,"0"10"2,0 10 3,0 9 3,0 6 4,0 3 6,0 3 5,0 4 5,0 16 7,0 32 9,0 31 7,0 32 9,0 18-2,0 6-10,0 7-10,0 6-10,-4 10-7,-5 17-5,-7 15-4,-5 16-5,-6 15-3,-3 16-3,-3 15-3,-2 17-2,-1 5-9,3-3-13,3-3-12,4-2-14,1-9-4,0-12 1,0-13 4,0-12 2,0-13 3,0-12 4,0-13 4,0-12 4,1-19-2,4-25-9,3-25-8,3-25-8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20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100050 30800 493,'29'-71'23,"10"10"4,10 10 1,9 9 4,4 7 1,1 7 3,-1 6 3,1 7 1,-1 7 0,1 9-5,-1 10-5,1 10-5,-7 8-4,-12 10-2,-13 10-4,-12 9-3,-12 6-2,-8 3-3,-10 3-1,-9 4-3,-10-1-3,-9-3-1,-10-3-2,-8-2-3,-8-5-2,-2-2-1,-3-3-2,-3-3-1,1-6 0,6-5 2,7-7 1,6-5 3,20-6 5,34-3 9,35-3 10,35-2 9,18-5 1,3-2-9,3-3-8,4-3-8,-3-1-9,-5 4-9,-7 3-8,-5 3-8,-9 1-8,-9 1-6,-10-1-6,-8 1-5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26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66800 36550 578,'-2'-46'3,"-3"10"3,-3 10 4,-2 9 4,-8 12 3,-8 16 5,-10 15 4,-9 17 5,-7 10 1,-3 6-6,-3 7-3,-2 6-4,-3 1-5,1-3-2,-1-3-3,1-2-4,1-3-1,3 1-2,3-1 0,4 1-2,2-4 0,4-6 0,3-6 0,3-6-1,4-6 1,7-2-1,6-3 0,7-3 0,11-2-1,20 0 1,18 0 1,20 0 0,8-4 0,1-5 1,-1-7-1,1-5 1,1-3 0,3 4-1,3 3 1,4 3-1,-1-1 1,-3-2-1,-3-3 0,-2-3 0,-6-2 0,-6 0 1,-6 0 1,-6 0 1,-4-4 0,1-5 1,-1-7 0,1-5 0,-4-8 2,-6-5 2,-6-7 3,-6-5 1,-6-4 1,-2 0 0,-3 0-2,-3 0 0,-6 0-2,-5 0-2,-7 0-2,-5 0-1,-6-2-2,-3-3 0,-3-3 0,-2-2-1,0-1 1,7 3 0,6 3 0,7 4 1,2 1-6,1 0-8,-1 0-10,1 0-9,2 1-8,7 4-6,6 3-5,7 3-6,4 6-1,3 9 6,3 10 3,4 10 6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26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67500 35750 542,'25'-68'3,"0"17"5,0 15 5,0 16 5,0 18 8,0 22 9,0 22 10,0 23 10,-4 10 1,-5 0-8,-7 0-8,-5 0-8,-6 4-6,-3 10-5,-3 10-6,-2 9-4,-3 4-6,1 1-4,-1-1-6,1 1-4,-1-4-6,1-6-5,-1-6-5,1-6-6,1-10-2,3-12 1,3-13 3,4-12 0,4-15-2,6-15-10,7-15-7,6-16-9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27"/>
    </inkml:context>
    <inkml:brush xml:id="br0">
      <inkml:brushProperty name="width" value="0.03007" units="cm"/>
      <inkml:brushProperty name="height" value="0.03007" units="cm"/>
      <inkml:brushProperty name="color" value="#F2395B"/>
    </inkml:brush>
  </inkml:definitions>
  <inkml:trace contextRef="#ctx0" brushRef="#br0">67750 36750 731,'21'-49'-2,"-5"4"8,-7 3 6,-5 3 7,3 3 6,17 3 4,15 3 6,16 4 4,7 4-1,1 6-9,-1 7-8,1 6-8,-4 1-8,-6-3-9,-6-3-8,-6-2-7,-6-1-9,-2 3-6,-3 3-8,-3 4-7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27"/>
    </inkml:context>
    <inkml:brush xml:id="br0">
      <inkml:brushProperty name="width" value="0.04993" units="cm"/>
      <inkml:brushProperty name="height" value="0.04993" units="cm"/>
      <inkml:brushProperty name="color" value="#F2395B"/>
    </inkml:brush>
  </inkml:definitions>
  <inkml:trace contextRef="#ctx0" brushRef="#br0">68900 35050 440,'-2'-93'25,"-3"17"0,-3 15 1,-2 16 1,2 16 7,9 20 12,10 18 12,10 20 13,0 16-1,-5 16-13,-7 15-13,-5 17-13,-6 17-11,-3 23-5,-3 22-7,-2 22-6,-8 21-6,-8 22-6,-10 22-6,-9 23-6,-7 16-6,-3 13-6,-3 12-5,-2 13-6,3-4-2,14-18 2,11-19 3,14-18 2,7-32 3,3-44 2,3-43 2,4-44 3,1-27 1,0-9 4,0-10 1,0-8 3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28"/>
    </inkml:context>
    <inkml:brush xml:id="br0">
      <inkml:brushProperty name="width" value="0.03312" units="cm"/>
      <inkml:brushProperty name="height" value="0.03312" units="cm"/>
      <inkml:brushProperty name="color" value="#F2395B"/>
    </inkml:brush>
  </inkml:definitions>
  <inkml:trace contextRef="#ctx0" brushRef="#br0">70000 36300 664,'70'-68'18,"-9"17"7,-10 15 7,-8 16 6,-8 13 1,-2 14-7,-3 11-6,-3 14-7,-6 7-5,-5 3-5,-7 3-6,-5 4-4,-9 2-3,-9 4-1,-10 3 0,-8 3-1,-6-2 0,1-6-1,-1-6 0,1-6 0,-1-6 0,1-2 1,-1-3 2,1-3 0,12-6 4,25-5 4,25-7 5,25-5 4,12-4 1,1 0-1,-1 0-2,1 0-2,-4 3-1,-6 6 1,-6 7-1,-6 6 0,-9 4 0,-8 4 0,-10 3-1,-9 3 0,-9 3-1,-5 3-1,-7 3-3,-5 4-1,-9 1-2,-9 0-1,-10 0 0,-8 0-1,-8 1-3,-2 4-7,-3 3-6,-3 3-7,-2-2-6,0-6-6,0-6-5,0-6-6,6-7-1,13-6 6,12-6 4,13-6 6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28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64950 39050 593,'-157'-25'-35,"39"0"14,36 0 13,39 0 13,22-2 8,10-3 6,10-3 4,9-2 4,15-5 3,22-2 0,22-3-1,23-3-1,19-1 0,19 4-2,19 3-2,19 3-2,16 3-2,17 3 0,15 3-1,16 4-1,5 4-2,-2 6-2,-3 7-2,-3 6-2,1 1-1,6-3 0,7-3-1,6-2-1,6-5-2,6-2-7,7-3-6,6-3-6,-1 1-5,-5 6-2,-7 7-2,-5 6-3,-8 1-4,-5-3-4,-7-3-6,-5-2-4,-12-1 0,-16 3 4,-15 3 5,-15 4 4,-18-3 4,-19-5 3,-18-7 3,-19-5 3,-18-1 3,-15 6 3,-15 7 4,-16 6 3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29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67450 40100 488,'-29'-16'32,"-5"19"2,-7 19 1,-5 19 2,-8 13-3,-5 10-6,-7 10-7,-5 9-7,-6 2-4,-3-2-2,-3-3-1,-2-3-1,-3-6-1,1-5 0,-1-7 0,1-5 0,2-8 1,7-5 1,6-7 1,7-5 1,24-8 2,44-5-1,44-7 2,44-5 0,19-4 0,-2 0-3,-3 0-1,-3 0-3,-6-2-3,-5-3-2,-7-3-4,-5-2-4,-8-1 1,-5 3 1,-7 3 3,-5 4 2,-9-4 2,-9-9 3,-10-10 2,-8-8 3,-11-11-1,-8-8 0,-10-10-3,-9-9-1,-5-5-3,0 0-2,0 0-4,0 0-4,3-2-1,6-3-1,7-3 0,6-2-1,6 2-3,6 9-4,7 10-5,6 10-5,6 7-1,6 6 2,7 7 1,6 6 3,3 4-1,0 4-4,0 3-3,0 3-4,-2 3 1,-3 3 5,-3 3 6,-2 4 5,-3 1 5,1 0 3,-1 0 3,1 0 3,-3-2 2,-2-3 2,-3-3 1,-3-2 1,-2-1 4,0 3 7,0 3 8,0 4 6,0 2 6,0 4 4,0 3 5,0 3 4,-2 6 1,-3 9-4,-3 10-3,-2 10-4,-3 4-3,1 0-2,-1 0-2,1 0-1,-4 4-3,-6 10-1,-6 10-3,-6 9-2,-6 9-2,-2 9-4,-3 10-3,-3 10-4,-2-1-4,0-9-6,0-10-6,0-8-4,3-23-14,6-34-20,7-35-19,6-33-21,3-23 0,0-9 17,0-10 20,0-8 17,3-1 14,6 9 7,7 10 9,6 10 7,3 7 6,0 6 4,0 7 5,0 6 4,4 4 2,10 4 0,10 3 0,9 3 0,2 1 0,-2 1-1,-3-1-1,-3 1-1,-2 1-5,0 3-11,0 3-9,0 4-10,-2-1-7,-3-3-2,-3-3-4,-2-2-3,-5-5-1,-2-2 1,-3-3 1,-3-3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29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69200 39500 451,'0'-74'1,"0"4"3,0 3 2,0 3 3,0 15 10,0 29 17,0 28 16,0 28 18,0 20 2,0 13-12,0 12-11,0 13-13,0 15-6,0 19-5,0 19-4,0 19-4,-5 24-4,-9 32-1,-10 31-3,-8 32-2,-6 18-7,1 6-11,-1 7-13,1 6-12,4-5-8,9-16-5,10-15-6,10-15-4,4-29 0,0-41 7,0-40 6,0-40 7,-2-29 5,-3-16 3,-3-15 4,-2-15 3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44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75364 11950 583,'37'29'96,"-3"-3"-19,-5-5-18,-4-3-17,0-3-12,1-1-6,3-1-6,1 0-5,2-2-3,0-1 0,2-1 0,1 0 1,-1-1-2,-2 1-4,-1 2-2,-3 0-5,-1 1-1,-3-1 0,-1 1-1,-3 0 1,-2-1 0,-3-1-1,-2 0 0,-4-2 0,-2 0 0,-2 2 0,-3 0 1,0 1 1,-4 2 0,-2 3-2,-4 3 0,-2 4-1,-5 2-1,-9 6 1,-7 5 0,-8 5 0,-7 4-3,-6 7-10,-6 6-8,-6 6-8,1-2-6,7-7-3,6-8-4,8-8-3,4-6 2,3-3 7,4-5 8,2-3 8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30"/>
    </inkml:context>
    <inkml:brush xml:id="br0">
      <inkml:brushProperty name="width" value="0.038" units="cm"/>
      <inkml:brushProperty name="height" value="0.038" units="cm"/>
      <inkml:brushProperty name="color" value="#F2395B"/>
    </inkml:brush>
  </inkml:definitions>
  <inkml:trace contextRef="#ctx0" brushRef="#br0">69900 40300 578,'3'-47'4,"6"6"6,7 7 7,6 6 7,6 4 4,6 4 2,7 3 1,6 3 1,4 4-1,4 7-2,3 6-3,3 7-3,-4 5-2,-8 7-1,-10 6-2,-9 7-1,-9 8-1,-5 14-3,-7 11-2,-5 14-3,-12 7-2,-16 3-2,-15 3-2,-15 4-2,-9 1-2,1 0-3,-1 0-3,1 0-4,1-7 0,3-11 0,3-14-1,4-11 1,4-12 2,6-9 3,7-10 3,6-8 2,15-8 6,26-2 6,24-3 6,26-3 7,15-4-2,6-3-7,7-3-8,6-2-9,4-1-6,4 3-8,3 3-6,3 4-8,-1 1-1,-2 0 4,-3 0 4,-3 0 3,-10 0-4,-16 0-12,-15 0-11,-15 0-12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36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76400 37350 506,'-97'50'92,"6"0"-22,7 0-20,6 0-23,3 0-11,0 0-2,0 0-3,0 0-3,-2 1-1,-3 4-1,-3 3-1,-2 3 0,-3-1 0,1-2-1,-1-3 1,1-3-1,4-6 1,9-5-1,10-7 1,10-5 0,5-6 0,4-3 1,3-3 0,3-2 1,10-1 0,20 3 3,18 3 2,20 4 1,11-1 1,7-3-2,6-3-2,7-2-2,7 0-1,9 7 0,10 6-1,10 7 1,5 2-2,4 1-2,3-1-2,3 1-3,-1-1-3,-2 1-3,-3-1-3,-3 1-4,-7-1-2,-9 1-4,-10-1-2,-8 1-3,-9-4-1,-6-6-3,-6-6-1,-6-6-2,-6-4-1,-2 1-1,-3-1 0,-3 1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37"/>
    </inkml:context>
    <inkml:brush xml:id="br0">
      <inkml:brushProperty name="width" value="0.05277" units="cm"/>
      <inkml:brushProperty name="height" value="0.05277" units="cm"/>
      <inkml:brushProperty name="color" value="#F2395B"/>
    </inkml:brush>
  </inkml:definitions>
  <inkml:trace contextRef="#ctx0" brushRef="#br0">78200 36700 416,'0'-50'18,"0"0"2,0 0 3,0 0 2,0 3 2,0 6-3,0 7-1,0 6-3,1 13 2,4 23 6,3 22 6,3 22 6,1 16 1,1 14-2,-1 11-3,1 14-2,-4 10-4,-6 9-4,-6 10-5,-6 10-4,-4 19-4,1 32-3,-1 31-2,1 32-3,-1 18-6,1 6-6,-1 7-7,1 6-6,1 4-11,3 4-12,3 3-12,4 3-13,1-26-5,0-52 4,0-53 4,0-53 4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0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14950 39500 450,'-44'-102'45,"13"47"5,12 47 4,13 48 4,6 25-3,0 7-9,0 6-9,0 7-8,0 5-7,0 7-1,0 6-3,0 7-3,0 4-1,0 3-2,0 3-2,0 4-1,0 7-2,0 13 0,0 12-2,0 13 0,1 6 0,4 0 0,3 0 2,3 0-1,3 1 0,3 4-4,3 3-4,4 3-3,1 4-2,0 7 0,0 6 0,0 7-1,-2 5 1,-3 7 0,-3 6 1,-2 7 0,-3-3 1,1-8 0,-1-10 1,1-9-1,-1-2 1,1 6-1,-1 7-1,1 6-1,-1 3 0,1 0 0,-1 0 1,1 0 0,1-2 1,3-3-1,3-3 1,4-2 1,-1-3-2,-3 1-4,-3-1-3,-2 1-3,-3 1 0,1 3 2,-1 3 2,1 4 3,-3 1 1,-2 0 1,-3 0 0,-3 0 0,-1-7 1,4-11 1,3-14 0,3-11 0,3-7 1,3 0-3,3 0 0,4 0-3,1 1 0,0 4-1,0 3 0,0 3-1,0-2-1,0-6-1,0-6-2,0-6-2,0-10-1,0-12-2,0-13-1,0-12-1,-2-18 1,-3-21 4,-3-22 3,-2-22 4,-3-13 2,1-3-2,-1-3 0,1-2-1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0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15200 38950 678,'-74'-46'5,"4"10"8,3 10 9,3 9 9,4 10 4,7 14-3,6 11-2,7 14-2,0 16-3,-2 22-1,-3 22-3,-3 23-2,-4 13-4,-3 6-3,-3 7-5,-2 6-5,0-2-4,7-9-6,6-10-6,7-8-6,5-8-6,7-2-5,6-3-5,7-3-6,4-12 0,3-18 6,3-19 5,4-18 5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0"/>
    </inkml:context>
    <inkml:brush xml:id="br0">
      <inkml:brushProperty name="width" value="0.0351" units="cm"/>
      <inkml:brushProperty name="height" value="0.0351" units="cm"/>
      <inkml:brushProperty name="color" value="#00BFF3"/>
    </inkml:brush>
  </inkml:definitions>
  <inkml:trace contextRef="#ctx0" brushRef="#br0">14750 39450 626,'29'-43'35,"10"17"-4,10 15-5,9 16-4,10 12-2,14 9-1,11 10-2,14 10 1,5 5 0,1 4 2,-1 3 2,1 3 2,1 4 0,3 7-1,3 6-1,4 7-1,-7 0-10,-16-2-17,-15-3-18,-15-3-18,-15-9-11,-12-11-5,-13-14-4,-12-11-6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2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15550 54450 579,'-97'3'1,"6"6"2,7 7 2,6 6 3,17-2 6,28-9 10,28-10 10,29-8 10,15-8 2,3-2-7,3-3-6,4-3-7,4-2-4,6 0-3,7 0-1,6 0-3,1 0-2,-3 0 0,-3 0-2,-2 0-1,-3 1-1,1 4-3,-1 3-2,1 3-2,-1 3-1,1 3-1,-1 3 0,1 4-1,-1 1 1,1 0-1,-1 0 0,1 0 1,1 0-1,3 0 0,3 0 0,4 0-2,1 1 1,0 4-1,0 3-1,0 3 0,1-1 1,4-2 0,3-3 0,3-3 2,3-4 0,3-3 0,3-3 0,4-2 0,1-3 1,0 1-1,0-1 1,0 1 0,-2 1 0,-3 3 0,-3 3 0,-2 4 0,-1-1 0,3-3 0,3-3 0,4-2 0,4-1 0,6 3 0,7 3 1,6 4 0,4 1 0,4 0 0,3 0 1,3 0 0,6 0 0,9 0 0,10 0 0,10 0 0,4-2 0,0-3 0,0-3 1,0-2-1,0-3 0,0 1-1,0-1 0,0 1-1,3 1-1,6 3 0,7 3 1,6 4-1,4-1 0,4-3 0,3-3 0,3-2 1,1-3-1,1 1 1,-1-1 1,1 1-1,4-1 1,9 1-1,10-1-1,10 1 0,4-3-1,0-2 1,0-3-1,0-3 0,0-2 0,0 0-1,0 0 0,0 0-1,-2 0 0,-3 0 0,-3 0 1,-2 0 1,-5 1 0,-2 4 0,-3 3 0,-3 3 1,-7 3 0,-9 3 0,-10 3 1,-8 4-1,-1-3 1,9-5 0,10-7 0,10-5 1,2-3-1,-3 4-1,-3 3-1,-2 3-1,-5 1 0,-2 1 0,-3-1-1,-3 1 1,-1 1-1,4 3 0,3 3 0,3 4-2,-1-1 1,-2-3-2,-3-3 0,-3-2-2,-1-3 1,4 1 0,3-1 0,3 1 0,-1-3 0,-2-2 1,-3-3 0,-3-3 1,-6-1-1,-5 4 1,-7 3-1,-5 3 0,-8 1 0,-5 1-1,-7-1 1,-5 1-2,-11 1 1,-11 3 0,-14 3-1,-11 4 0,-14 1-2,-11 0-3,-14 0-4,-11 0-4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2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38200 51300 531,'53'28'35,"6"6"-6,7 7-5,6 6-6,6 1-3,6-3 0,7-3 0,6-2-1,6-1 1,6 3-1,7 3 0,6 4 0,1 1 0,-3 0-1,-3 0-1,-2 0 0,-3-2-1,1-3-1,-1-3-1,1-2-1,-6-5 0,-8-2 0,-10-3 0,-9-3 0,-7-2-1,-3 0-2,-3 0-1,-2 0-2,-9 1 0,-12 4 3,-13 3 2,-12 3 4,-12 4 1,-8 7 1,-10 6 1,-9 7 1,-12 2-1,-11 1-5,-14-1-4,-11 1-4,-7-1-3,0 1 0,0-1-1,0 1 1,-15 5-5,-27 14-8,-28 11-8,-28 14-8,-13 3-7,3-2-2,3-3-4,4-3-3,18-10 2,34-16 8,35-15 8,35-15 7,16-12 2,1-6-4,-1-6-5,1-6-4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3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17650 57400 603,'-115'-25'5,"23"0"9,22 0 10,22 0 8,26 1 6,31 4 0,32 3 0,31 3 0,12 3-2,-6 3-6,-6 3-5,-6 4-6,10-1-2,29-3-3,28-3-2,28-2-2,12-1-4,-3 3-6,-3 3-5,-2 4-5,-9 1-6,-12 0-2,-13 0-5,-12 0-3,-16-2-3,-19-3-2,-18-3-2,-19-2-3,-19 3-2,-19 14-2,-18 11-3,-19 14-2,-8 3 3,3-2 9,3-3 9,4-3 8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4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18750 57700 653,'-66'-19'18,"19"13"12,19 12 13,19 13 14,10 15 0,4 19-10,3 19-12,3 19-11,1 12-8,1 6-5,-1 7-4,1 6-6,-1 3-5,1 0-10,-1 0-8,1 0-9,2-7-6,7-11-4,6-14-4,7-11-3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9:19"/>
    </inkml:context>
    <inkml:brush xml:id="br0">
      <inkml:brushProperty name="width" value="0.05498" units="cm"/>
      <inkml:brushProperty name="height" value="0.05498" units="cm"/>
      <inkml:brushProperty name="color" value="#00BFF3"/>
    </inkml:brush>
  </inkml:definitions>
  <inkml:trace contextRef="#ctx0" brushRef="#br0">20569 32950 400,'-7'46'166,"2"-2"-38,2-2-39,2-2-40,1-2-20,0-2-2,0-2-1,0-1-3,1-2-3,2-2-4,2 0-4,2-1-4,1-1-3,1-3-4,1-2-2,2-1-4,-2-1-2,-1-1-1,-2 1-3,-2-1-2,-2 2-1,0 1 0,-2 3 0,0 1 0,-3 0 0,-2-5 1,-4-3 1,-2-5 1,-3-2 1,-1-2 0,-3-2 1,-1-2-1,-3-4-3,-3-6-8,-3-6-7,-3-6-8,2-1-1,5 1 6,7 2 6,5 3 7,3-1-3,1 0-9,-1-1-9,0-1-9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53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71999 2500 683,'-9'7'99,"0"-1"-24,-1 0-24,-1-2-24,0 1-12,2 0-2,2 1-2,3 2-2,-1-1-1,0-1-3,-2-1-2,0 0-2,-1 0-2,1 2 0,-1 1 0,0 3 0,0 0 0,0-2 1,1-3-1,-1-1 1,0 0 0,2 0 0,1 1 0,1 2-1,1-2-9,3-3-17,4-2-18,2-3-19,2-2-2,0 2 11,0 0 12,-1 2 12,1-1 6,-2 0 3,-1-2 2,0 0 2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4"/>
    </inkml:context>
    <inkml:brush xml:id="br0">
      <inkml:brushProperty name="width" value="0.04346" units="cm"/>
      <inkml:brushProperty name="height" value="0.04346" units="cm"/>
      <inkml:brushProperty name="color" value="#00BFF3"/>
    </inkml:brush>
  </inkml:definitions>
  <inkml:trace contextRef="#ctx0" brushRef="#br0">20900 56650 506,'-21'-65'8,"10"23"17,10 22 17,9 22 16,7 16 4,7 14-8,6 11-9,7 14-10,-1 18-5,-6 25-4,-6 25-4,-6 25-4,-4 18-3,1 14 0,-1 11-1,1 14 0,-4 3-5,-6-2-7,-6-3-9,-6-3-6,-6 5-8,-2 17-6,-3 15-8,-3 16-6,1-1-2,6-15 0,7-15 2,6-16 0,3-26 1,0-33-2,0-35-1,0-34-2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4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21300 56450 626,'-47'-69'6,"6"13"15,7 12 13,6 13 14,3 13 3,0 17-5,0 15-7,0 16-6,-2 13-5,-3 14-5,-3 11-4,-2 14-4,-6 11-6,-6 14-8,-6 11-5,-6 14-8,-2 3-8,3-2-7,3-3-8,4-3-7,4-12-3,6-18 3,7-19 3,6-18 4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4"/>
    </inkml:context>
    <inkml:brush xml:id="br0">
      <inkml:brushProperty name="width" value="0.03426" units="cm"/>
      <inkml:brushProperty name="height" value="0.03426" units="cm"/>
      <inkml:brushProperty name="color" value="#00BFF3"/>
    </inkml:brush>
  </inkml:definitions>
  <inkml:trace contextRef="#ctx0" brushRef="#br0">21150 56550 642,'73'26'76,"-3"4"-11,-3 3-10,-2 3-10,-1 4-9,3 7-6,3 6-6,4 7-7,-3 0-8,-5-2-10,-7-3-10,-5-3-11,-8-6-12,-5-5-15,-7-7-15,-5-5-13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7"/>
    </inkml:context>
    <inkml:brush xml:id="br0">
      <inkml:brushProperty name="width" value="0.0308" units="cm"/>
      <inkml:brushProperty name="height" value="0.0308" units="cm"/>
      <inkml:brushProperty name="color" value="#00BFF3"/>
    </inkml:brush>
  </inkml:definitions>
  <inkml:trace contextRef="#ctx0" brushRef="#br0">18650 50050 714,'-111'67'0,"28"-16"0,28-15 0,29-15 0,-3 5-1,-30 29 0,-32 28 0,-30 28-1,-4 3 1,25-22 4,25-22 5,25-21 3,15-14 4,7-2 4,6-3 4,7-3 4,10-9 0,16-11-3,15-14-4,17-11-2,10-11-3,6-5-4,7-7-2,6-5-2,7-11-2,10-11 0,10-14-1,9-11 0,9-12 0,9-9 0,10-10-1,10-8 1,8-11-1,10-8 0,10-10 1,9-9-1,7-2 0,7 6 0,6 7-2,7 6 0,5 3-1,7 0-1,6 0-2,7 0-2,4-8-1,3-16 1,3-15 1,4-15 0,2-12 0,4-6 1,3-6 0,3-6 0,1 1 1,1 9-1,-1 10 1,1 10-1,4-1 1,9-9-1,10-10 0,10-8-1,0-6 1,-5 1 2,-7-1 2,-5 1 3,-6 8 0,-3 20 1,-3 18 0,-2 20 0,0 8-1,7 1 0,6-1-2,7 1-1,-3-3-1,-8-2 0,-10-3 0,-9-3-1,-4-2 1,4 0-2,3 0 0,3 0-1,-5 7 0,-12 17 0,-13 15 0,-12 16 1,-13 10 0,-12 7 0,-13 6 0,-12 7 0,-13 5-1,-12 7-1,-13 6-1,-12 7-2,-12 4 0,-8 3 0,-10 3 0,-9 4 0,-7 1-1,-3 0-1,-3 0-3,-2 0-1,-6 0 0,-6 0 0,-6 0 2,-6 0 1,-6 3-1,-2 6-3,-3 7-2,-3 6-2,-4 4-3,-3 4-4,-3 3-3,-2 3-3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7"/>
    </inkml:context>
    <inkml:brush xml:id="br0">
      <inkml:brushProperty name="width" value="0.03084" units="cm"/>
      <inkml:brushProperty name="height" value="0.03084" units="cm"/>
      <inkml:brushProperty name="color" value="#00BFF3"/>
    </inkml:brush>
  </inkml:definitions>
  <inkml:trace contextRef="#ctx0" brushRef="#br0">32550 36550 713,'-2'-47'2,"-3"6"4,-3 7 4,-2 6 4,10 6 7,25 6 8,25 7 9,25 6 9,20 1-2,16-3-12,15-3-12,17-2-12,5-5-5,-3-2-2,-3-3 1,-2-3-1,-11-2-7,-15 0-17,-15 0-17,-16 0-15,-21 6-6,-24 13 4,-26 12 6,-24 13 5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7"/>
    </inkml:context>
    <inkml:brush xml:id="br0">
      <inkml:brushProperty name="width" value="0.03183" units="cm"/>
      <inkml:brushProperty name="height" value="0.03183" units="cm"/>
      <inkml:brushProperty name="color" value="#00BFF3"/>
    </inkml:brush>
  </inkml:definitions>
  <inkml:trace contextRef="#ctx0" brushRef="#br0">33550 36500 691,'-68'1'-22,"17"4"18,15 3 18,16 3 18,9 6 6,3 9-2,3 10-3,4 10-3,1 7-2,0 6-4,0 7-4,0 6-2,0 3-2,0 0-2,0 0-1,0 0-1,0 0-5,0 0-11,0 0-8,0 0-10,0-5-8,0-9-3,0-10-6,0-8-4,4-11 0,10-8 2,10-10 3,9-9 3,2-7 4,-2-3 5,-3-3 5,-3-2 4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8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34300 36800 645,'-2'-86'0,"-3"28"1,-3 28 3,-2 29 3,-1 22 6,3 20 11,3 18 13,4 20 10,1 6 2,0-2-7,0-3-9,0-3-8,0-1-5,0 4-2,0 3-2,0 3-1,1-1-12,4-2-18,3-3-19,3-3-19,-1-7-9,-2-9 2,-3-10 1,-3-8 2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8"/>
    </inkml:context>
    <inkml:brush xml:id="br0">
      <inkml:brushProperty name="width" value="0.03382" units="cm"/>
      <inkml:brushProperty name="height" value="0.03382" units="cm"/>
      <inkml:brushProperty name="color" value="#00BFF3"/>
    </inkml:brush>
  </inkml:definitions>
  <inkml:trace contextRef="#ctx0" brushRef="#br0">32650 38450 650,'-90'-46'6,"23"10"11,22 10 13,22 9 11,16 9 3,14 9-4,11 10-4,14 10-4,22 2-5,35-3-3,35-3-4,34-2-4,31-9-4,28-12-7,28-13-7,29-12-7,11-9-3,-2-2-1,-3-3-1,-3-3-1,-24 2 0,-44 10 2,-43 10 2,-44 9 2,-29 4-8,-11 1-16,-14-1-18,-11 1-16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0:59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20600 40350 608,'68'0'61,"-11"0"-12,-14 0-10,-11 0-12,-6 3-6,4 6-1,3 7-1,3 6-2,1 3-2,1 0-2,-1 0-1,1 0-4,1 1 0,3 4-1,3 3 0,4 3-1,4 1-1,6 1-1,7-1-1,6 1-2,3 1 0,0 3 0,0 3 0,0 4 1,4 2-1,10 4 0,10 3 1,9 3-1,6-1 0,3-2 1,3-3 0,4-3 1,2-1-2,4 4 0,3 3-1,3 3-1,3 3 0,3 3 0,3 3 0,4 4 0,-3 1 0,-5 0 0,-7 0 0,-5 0 0,-6 0 0,-3 0 0,-3 0 0,-2 0 1,-1 1-1,3 4 1,3 3 0,4 3 1,2 3 0,4 3 0,3 3-1,3 4 0,3 1 1,3 0-1,3 0 0,4 0 0,-1 0 0,-3 0 0,-3 0 1,-2 0-1,0 0 0,7 0 2,6 0 0,7 0 0,4-2 1,3-3 1,3-3 0,4-2 1,-1-3-1,-3 1-1,-3-1 0,-2 1-2,-3-3 0,1-2 0,-1-3 0,1-3 0,-4-4 0,-6-3-3,-6-3-1,-6-2-1,-2 0-1,3 7 0,3 6 0,4 7 1,2 2-1,4 1 1,3-1 1,3 1 0,3-1 1,3 1 1,3-1 3,4 1 1,1 1 1,0 3-1,0 3-1,0 4-1,0-1-2,0-3 0,0-3-1,0-2-1,0-3 0,0 1 0,0-1 1,0 1 1,-2-3 0,-3-2-1,-3-3 1,-2-3-1,-5-4-1,-2-3 1,-3-3-1,-3-2 0,-4-1 0,-3 3-1,-3 3 0,-2 4-1,-3 1 0,1 0 0,-1 0 1,1 0-1,-3 1 1,-2 4 0,-3 3 2,-3 3 1,-2-1-1,0-2 0,0-3-1,0-3-1,-4-4-2,-5-3-3,-7-3-2,-5-2-2,-8-6-2,-5-6 1,-7-6 1,-5-6 1,-11-7-2,-11-6-4,-14-6-4,-11-6-4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01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39700 47900 575,'-150'-44'8,"50"13"17,50 12 16,50 13 17,34 6 2,19 0-13,19 0-12,19 0-13,9 0-7,0 0 0,0 0 1,0 0-1,-7 1-1,-11 4-1,-14 3-1,-11 3-1,-20 4-15,-24 7-29,-26 6-29,-24 7-29,-15-1-5,-3-6 19,-3-6 19,-2-6 20,0-6 16,7-2 15,6-3 15,7-3 15,4 2 10,3 10 8,3 10 7,4 9 6,4 6 0,6 3-7,7 3-9,6 4-7,3 2-5,0 4-2,0 3-2,0 3-2,0 4-3,0 7-5,0 6-6,0 7-4,0 2-6,0 1-5,0-1-4,0 1-6,0-3-4,0-2-4,0-3-4,0-3-4,0-4-2,0-3 2,0-3 2,0-2 1,-2-8 1,-3-8-2,-3-10-2,-2-9-2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54"/>
    </inkml:context>
    <inkml:brush xml:id="br0">
      <inkml:brushProperty name="width" value="0.03945" units="cm"/>
      <inkml:brushProperty name="height" value="0.03945" units="cm"/>
      <inkml:brushProperty name="color" value="#00BFF3"/>
    </inkml:brush>
  </inkml:definitions>
  <inkml:trace contextRef="#ctx0" brushRef="#br0">71513 2150 557,'-15'9'44,"0"1"-10,2 3-11,1 2-9,-1 2-7,-3 3 0,-4 3-2,-1 3-1,-3 0 1,1-1 1,-1-3 1,1-1 1,-1-2 1,2 1 0,1-1 0,1 1-1,2-2 1,1-1 0,2-2 1,3-3 0,2-1-2,6-2-2,4-2-2,6-2-3,4-2-2,5-1 1,5 0-1,5-1 0,4-1 0,1 3 1,2 2 1,3 2 0,-1 1 1,-2 0-1,-1 0 0,-3-1 0,-2 1 0,-1-2 3,-3-1 0,-1 0 3,-2-2 0,-1 0 2,-1-2 0,-1 0 0,0-2 1,0 0-1,-1-2-1,1 0 0,-1-2-1,-3-2 1,-1-2 0,-2-1 1,-2-3 1,-2 0-1,-2-1 1,-2-1 0,-1-2-1,0-3-2,0-3-1,0-3-2,-1-3-3,0-1-4,-2-2-4,0-2-4,-2-1-4,0 0 1,-1-1-2,-2 1 0,2 2-6,1 4-7,2 3-10,2 5-9,1 2-2,0 1 1,0 0 2,0 2 3,0 1 4,2 1 7,0 1 6,2 1 8,-1 1 5,1 2 2,0 2 4,0 2 4,1 1 5,2 1 10,2-1 8,2 0 10,0 0 5,-1 2-1,-1 0 0,0 2 1,-1 1-2,-1 2-2,1 2-2,0 2-2,-1 1-1,0 1-1,-2 1-1,0 2-1,-2 1-2,1 3-2,0 3-2,0 3-2,0 4-3,0 5-1,0 4-2,0 6-2,-1 2-1,-2 2 1,-2 0 0,-2 2 0,-1-3-5,2-5-10,0-4-11,2-5-11,-1-4-7,0-5-2,-2-3-4,0-5-2,0-4-1,0-4 1,2-6 1,0-4 1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01"/>
    </inkml:context>
    <inkml:brush xml:id="br0">
      <inkml:brushProperty name="width" value="0.03402" units="cm"/>
      <inkml:brushProperty name="height" value="0.03402" units="cm"/>
      <inkml:brushProperty name="color" value="#00BFF3"/>
    </inkml:brush>
  </inkml:definitions>
  <inkml:trace contextRef="#ctx0" brushRef="#br0">39250 49950 646,'-49'0'0,"4"0"0,3 0 0,3 0 0,-2 0 1,-6 0 0,-6 0 2,-6 0 2,1 0 2,9 0 4,10 0 4,10 0 5,19-5 4,32-9 5,31-10 3,32-8 4,25-4 1,23 3-4,22 3-2,22 4-4,8 4-5,-2 6-8,-3 7-9,-3 6-7,-7 6-9,-9 6-10,-10 7-9,-8 6-10,-20 1-2,-28-3 1,-28-3 4,-27-2 2,-15-1 0,0 3 1,0 3-2,0 4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03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10300 39200 504,'-24'-69'2,"4"13"6,3 12 5,3 13 5,3 13 7,3 17 8,3 15 7,4 16 9,1 16 0,0 20-8,0 18-8,0 20-7,0 10-5,0 3-4,0 3-2,0 4-2,-2 2-3,-3 4 0,-3 3 0,-2 3-1,-3-1-3,1-2-3,-1-3-3,1-3-5,-1-1-1,1 4-1,-1 3 0,1 3-1,1-8 0,3-19-2,3-18-1,4-19-1,4-13 0,6-6-1,7-6 1,6-6-1,7-7-1,10-6-1,10-6-4,9-6-1,1-7 0,-6-6 2,-6-6 3,-6-6 1,-4-7 3,1-6 1,-1-6 1,1-6 2,-4-2 1,-6 3 1,-6 3 1,-6 4 1,-9 2 3,-8 4 6,-10 3 6,-9 3 4,-4 6 2,4 9-5,3 10-4,3 10-3,7-1-3,14-9 0,11-10 0,14-8-1,5-11 0,1-8-1,-1-10 0,1-9-2,1-9-1,3-5-1,3-7-3,4-5-1,-1-6-2,-3-3-1,-3-3-2,-2-2-2,-6 2 1,-6 9 2,-6 10 1,-6 10 3,-4 5 1,1 4 1,-1 3 0,1 3 1,-3 3 2,-2 3 0,-3 3 3,-3 4 1,-2 7 8,0 13 12,0 12 12,0 13 13,0 7 1,0 4-10,0 3-9,0 3-10,0 9-6,0 16-1,0 15-2,0 17-1,0 5-1,0-3 0,0-3 0,0-2-1,-2-5 1,-3-2-2,-3-3 0,-2-3-1,3-20-8,14-33-15,11-35-15,14-34-16,5-24-4,1-12 8,-1-13 8,1-12 8,-1-1 5,1 14 2,-1 11 4,1 14 2,-4 10 5,-6 9 7,-6 10 6,-6 10 7,-2 10 8,3 13 12,3 12 10,4 13 11,-1 10 1,-3 10-9,-3 10-7,-2 9-9,-3 6-6,1 3-1,-1 3-2,1 4-3,-1-3-2,1-5-2,-1-7-3,1-5-2,-1-6-4,1-3-7,-1-3-5,1-2-6,5-9-9,14-12-11,11-13-12,14-12-11,5-19-2,1-25 7,-1-25 7,1-25 6,-1-16 6,1-6 4,-1-6 3,1-6 3,-6 7 5,-8 22 3,-10 22 5,-9 23 4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03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13250 39400 450,'-2'-94'1,"-3"13"1,-3 12 2,-2 13 1,-3 9 3,1 6 2,-1 7 2,1 6 3,-3 17 7,-2 28 13,-3 28 11,-3 29 13,-1 15 0,4 3-8,3 3-10,3 4-8,1 2-8,1 4-3,-1 3-3,1 3-5,1 4-1,3 7-1,3 6 0,4 7-1,1 4-1,0 3-4,0 3-3,0 4-4,0 1-4,0 0-5,0 0-4,0 0-4,0-5-4,0-9-4,0-10-3,0-8-4,0-12 0,0-12 0,0-13 2,0-12 1,3-13-2,6-12-7,7-13-5,6-12-6,3-13 1,0-12 8,0-13 8,0-12 8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04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14000 40100 562,'21'-69'2,"-5"13"4,-7 12 3,-5 13 5,-11 18 8,-11 26 15,-14 24 14,-11 26 14,-12 15 0,-9 6-15,-10 7-14,-8 6-16,-3-1-9,7-5-4,6-7-5,7-5-4,4-8-2,3-5 2,3-7 1,4-5 2,5-4 1,10 0 1,10 0 0,9 0 0,7-2 1,7-3 0,6-3 0,7-2-1,7-5 1,9-2-1,10-3 0,10-3-1,8-6 0,10-5 1,10-7-1,9-5 0,2-3 0,-2 4-3,-3 3-1,-3 3-3,-4 1-3,-3 1-5,-3-1-7,-2 1-5,-8-1-4,-8 1-5,-10-1-3,-9 1-4,-7 1-4,-3 3-2,-3 3-3,-2 4-3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18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25050 56100 567,'0'-38'21,"0"26"12,0 24 11,0 26 12,0 19 2,0 17-11,0 15-9,0 16-9,-2 13-6,-3 14-1,-3 11-1,-2 14-2,-1 5-4,3 1-9,3-1-8,4 1-10,1-4-6,0-6-4,0-6-4,0-6-3,0-7-1,0-6 2,0-6 1,0-6 3,1-9-2,4-8-3,3-10-5,3-9-4,-1-12 0,-2-11 2,-3-14 3,-3-11 3,-1-9 4,4-3 5,3-3 7,3-2 5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18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26300 56850 627,'-5'-65'29,"-9"23"11,-10 22 12,-8 22 12,-6 16-3,1 14-17,-1 11-16,1 14-17,-1 7-9,1 3-3,-1 3-3,1 4-3,-4-1-3,-6-3 1,-6-3-2,-6-2 0,-1-5-1,7-2 0,6-3-1,7-3 1,2-4 0,1-3 4,-1-3 2,1-2 2,5-3 8,14 1 9,11-1 11,14 1 9,10-4 2,9-6-8,10-6-8,10-6-8,7-4-6,6 1-3,7-1-2,6 1-3,3 1-5,0 3-7,0 3-6,0 4-7,0-1-7,0-3-4,0-3-6,0-2-6,-7-3 1,-11 1 4,-14-1 4,-11 1 5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19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26950 57050 585,'-40'-25'-39,"23"0"35,22 0 36,22 0 34,13 3 9,7 6-18,6 7-19,7 6-17,-1 1-14,-6-3-7,-6-3-9,-6-2-7,-6 2-5,-2 9-2,-3 10 0,-3 10-2,-6 5-1,-5 4-1,-7 3 1,-5 3-2,-8-4 4,-5-8 7,-7-10 8,-5-9 8,-4-4 6,0 4 9,0 3 6,0 3 9,1 4 6,4 7 7,3 6 8,3 7 6,3 4-2,3 3-12,3 3-12,4 4-11,1 2-7,0 4-1,0 3-2,0 3-1,0 4-7,0 7-13,0 6-11,0 7-12,0 4-5,0 3 1,0 3 1,0 4 2,0-7 3,0-16 5,0-15 5,0-15 5,-2-11-1,-3-2-6,-3-3-6,-2-3-6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19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26650 58800 637,'-66'-25'8,"19"0"19,19 0 18,19 0 17,15 1 3,13 4-13,12 3-11,13 3-12,9 1-11,6 1-6,7-1-9,6 1-6,6 1-8,6 3-5,7 3-7,6 4-7,1 1-3,-3 0-2,-3 0-3,-2 0-1,-11 0-2,-15 0 1,-15 0-2,-16 0 1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19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28750 55850 494,'-21'-149'29,"10"54"12,10 53 13,9 53 13,4 34 0,1 16-11,-1 15-11,1 17-12,-1 14-7,1 17-3,-1 15-4,1 16-2,-3 13-4,-2 14-4,-3 11-4,-3 14-3,1 2-7,6-6-6,7-6-9,6-6-7,1-7-3,-3-6 2,-3-6 2,-2-6 1,-5-10-2,-2-12-7,-3-13-7,-3-12-7,-2-16 0,0-19 4,0-18 6,0-19 5,0-12 4,0-2 3,0-3 5,0-3 3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0"/>
    </inkml:context>
    <inkml:brush xml:id="br0">
      <inkml:brushProperty name="width" value="0.03408" units="cm"/>
      <inkml:brushProperty name="height" value="0.03408" units="cm"/>
      <inkml:brushProperty name="color" value="#F2395B"/>
    </inkml:brush>
  </inkml:definitions>
  <inkml:trace contextRef="#ctx0" brushRef="#br0">29000 55450 645,'-22'-94'2,"6"13"3,7 12 3,6 13 3,-1 18 10,-5 26 13,-7 24 16,-5 26 13,-8 24 0,-5 26-16,-7 24-15,-5 26-16,-4 12-14,0 0-11,0 0-12,0 0-12,4-10-8,10-18-5,10-19-4,9-18-5,4-18 1,1-16 7,-1-15 8,1-15 7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54"/>
    </inkml:context>
    <inkml:brush xml:id="br0">
      <inkml:brushProperty name="width" value="0.03072" units="cm"/>
      <inkml:brushProperty name="height" value="0.03072" units="cm"/>
      <inkml:brushProperty name="color" value="#00BFF3"/>
    </inkml:brush>
  </inkml:definitions>
  <inkml:trace contextRef="#ctx0" brushRef="#br0">73550 2962 716,'1'-15'20,"4"3"8,2 1 8,3 2 7,3 3 1,2 1-7,1 2-7,3 2-7,1 1-7,1 0-9,1 0-9,1 0-9,0 0-7,0 2-5,1 0-6,-1 2-5,-2-1-5,-3 1-4,-4 0-4,-4 0-5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0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29000 55700 679,'29'-63'89,"10"26"-14,10 24-14,9 26-14,7 21-16,7 19-14,6 19-16,7 19-16,-4 1-6,-12-16 3,-13-15 3,-12-15 3,-9-9-6,-2 1-17,-3-1-17,-3 1-17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0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35600 55800 529,'0'-36'11,"0"28"21,0 28 23,0 29 20,0 16 4,0 7-16,0 6-14,0 7-17,-2 18-8,-3 31-5,-3 32-4,-2 31-4,-3 15-5,1 1-8,-1-1-6,1 1-7,1-7-6,3-12-4,3-13-4,4-12-3,4-18-5,6-21-5,7-22-4,6-22-4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1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36700 56450 638,'-5'-68'30,"-9"17"12,-10 15 10,-8 16 12,-8 18-2,-2 22-14,-3 22-14,-3 23-15,-4 10-10,-3 0-7,-3 0-7,-2 0-7,-3-2-3,1-3-1,-1-3-1,1-2 0,4-6 0,9-6 3,10-6 1,10-6 3,8-4 6,10 1 7,10-1 9,9 1 8,9-3 2,9-2-4,10-3-4,10-3-4,8-2-5,10 0-8,10 0-8,9 0-7,4-2-5,1-3-2,-1-3-2,1-2-3,-7-5-4,-12-2-6,-13-3-7,-12-3-6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1"/>
    </inkml:context>
    <inkml:brush xml:id="br0">
      <inkml:brushProperty name="width" value="0.03298" units="cm"/>
      <inkml:brushProperty name="height" value="0.03298" units="cm"/>
      <inkml:brushProperty name="color" value="#F2395B"/>
    </inkml:brush>
  </inkml:definitions>
  <inkml:trace contextRef="#ctx0" brushRef="#br0">37250 56650 667,'-13'-71'55,"26"10"-1,24 10-2,26 9-1,10 9-7,-3 9-9,-3 10-11,-2 10-10,-6 5-11,-6 4-8,-6 3-10,-6 3-9,-7 3-3,-6 3 4,-6 3 3,-6 4 3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1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37700 56700 631,'-47'21'-13,"6"-5"13,7-7 15,6-5 14,4 3 10,4 17 9,3 15 7,3 16 8,3 7-5,3 1-16,3-1-17,4 1-18,1 1-14,0 3-13,0 3-13,0 4-13,1-6-7,4-11-3,3-14-3,3-11-2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1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37950 56700 607,'-22'-18'108,"6"17"-21,7 15-21,6 16-20,3 12-15,0 9-6,0 10-7,0 10-7,-2 5-11,-3 4-11,-3 3-13,-2 3-13,-5-1-9,-2-2-6,-3-3-6,-3-3-6,-1-9 3,4-11 11,3-14 11,3-11 10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1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37200 58150 588,'-91'-2'13,"19"-3"1,19-3 1,19-2 0,16-8 7,17-8 13,15-10 12,16-9 12,13-4 1,14 4-12,11 3-11,14 3-12,5 4-10,1 7-9,-1 6-8,1 7-9,1 5-3,3 7 1,3 6 3,4 7 1,-9 2 2,-18 1 0,-19-1 0,-18 1 0,-10-1-10,0 1-21,0-1-21,0 1-21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2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39450 55300 504,'0'-93'5,"0"17"8,0 15 9,0 16 9,3 15 7,6 16 4,7 15 4,6 17 5,1 16 0,-3 19-8,-3 19-5,-2 19-8,-3 12-4,1 6-5,-1 7-5,1 6-4,-3 4-4,-2 4-6,-3 3-4,-3 3-6,-2 1-2,0 1 1,0-1 1,0 1 0,0-6-8,0-8-17,0-10-17,0-9-18,0-13-5,0-16 7,0-15 6,0-15 6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2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39100 57200 495,'-22'-91'22,"6"19"-5,7 19-4,6 19-5,7 18 6,10 19 15,10 19 15,9 19 15,1 13 3,-6 10-9,-6 10-10,-6 9-8,-6 4-8,-2 1-5,-3-1-3,-3 1-5,-1-6-4,4-8-3,3-10-2,3-9-4,7-13-2,14-16-6,11-15-4,14-15-4,7-21-2,3-25 2,3-25 2,4-25 2,5-21-3,10-15-9,10-15-8,9-16-10,-1-1-3,-8 17-1,-10 15 0,-9 16 0,-13 16 2,-16 20 3,-15 18 3,-15 20 5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4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27300 60050 614,'-4'-88'18,"-5"26"-1,-7 24-1,-5 26 0,-6 12 0,-3 0 1,-3 0 0,-2 0 2,-5 7-2,-2 17-1,-3 15-3,-3 16-2,-2 7-1,0 1-1,0-1 1,0 1 0,1-1-1,4 1 0,3-1 0,3 1-1,3-4-1,3-6 0,3-6-1,4-6 0,5-6-2,10-2-3,10-3-3,9-3-4,12-6 0,16-5 0,15-7 1,17-5 1,5-8 2,-3-5 1,-3-7 0,-2-5 3,-5-4 0,-2 0 1,-3 0 1,-3 0 2,-6 1 0,-5 4 0,-7 3 0,-5 3 1,-8-4 1,-5-8 4,-7-10 3,-5-9 3,-4-13-2,0-16-7,0-15-8,0-15-8,-4-6-6,-5 7-2,-7 6-4,-5 7-4,-1 10-1,6 16 3,7 15 1,6 17 2,7 10-5,10 6-11,10 7-12,9 6-11,4 3 0,1 0 11,-1 0 12,1 0 10,-3 0 8,-2 0 3,-3 0 4,-3 0 4,-2-2 2,0-3 2,0-3 1,0-2 2,-2-3 2,-3 1 3,-3-1 3,-2 1 3,-1-1 3,3 1 6,3-1 5,4 1 5,1 1 5,0 3 4,0 3 3,0 4 4,-4 10 0,-5 19-6,-7 19-6,-5 19-5,-4 13-6,0 10-6,0 10-6,0 9-6,-2 4-6,-3 1-9,-3-1-7,-2 1-8,-1-9-3,3-15 2,3-15 0,4-16 3,2-26-7,4-33-11,3-35-12,3-34-13,-1-16 1,-2 3 15,-3 3 13,-3 4 14,-1 4 11,4 6 9,3 7 8,3 6 8,3 6 7,3 6 4,3 7 3,4 6 5,2 4 1,4 4-2,3 3-2,3 3-2,3 3-3,3 3-5,3 3-5,4 4-4,-1 1-7,-3 0-9,-3 0-10,-2 0-10,-5 1-4,-2 4 1,-3 3-1,-3 3 1,-2-1 2,0-2 4,0-3 4,0-3 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54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74700 1382 523,'0'-19'78,"0"9"-7,0 8-7,0 10-6,0 7-8,0 9-10,0 7-9,0 8-9,0 6-6,0 6-1,0 4-2,0 5-2,0 6-4,0 7-6,0 7-8,0 7-5,0 0-9,0-4-7,0-5-10,0-5-7,1-6-3,2-5 5,2-7 4,1-5 5,2-7 1,-2-7-4,-1-9-3,0-7-3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4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28900 59250 610,'-44'-40'10,"13"23"18,12 22 20,13 22 18,6 16 4,0 14-14,0 11-14,0 14-12,0 16-10,0 22-7,0 22-7,0 23-5,1 11-9,4 4-7,3 3-9,3 3-8,3-5-6,3-12-2,3-13-3,4-12-2,-1-21-1,-3-28 2,-3-28 2,-2-27 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4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29800 59400 550,'-15'-19'52,"23"13"3,22 12 5,22 13 3,8 6-4,-2 0-13,-3 0-11,-3 0-11,-4 0-9,-3 0-3,-3 0-3,-2 0-4,-3 1-2,1 4-2,-1 3-3,1 3-2,-4 1 0,-6 1 0,-6-1 1,-6 1 0,-7 1 2,-6 3 2,-6 3 2,-6 4 2,-7 1 1,-6 0 0,-6 0-2,-6 0 0,-6 1-1,-2 4-5,-3 3-2,-3 3-4,-4 3-4,-3 3-8,-3 3-6,-2 4-7,-1-3-5,3-5-3,3-7-2,4-5-2,7-8-1,13-5 1,12-7 3,13-5 1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5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29250 60500 579,'-44'-69'0,"13"13"16,12 12 16,13 13 15,7 15 8,4 19-2,3 19-1,3 19-2,-1 16-5,-2 17-12,-3 15-10,-3 16-10,-1 10-12,4 7-9,3 6-11,3 7-10,-1-9-7,-2-21-2,-3-22-3,-3-22-3,-1-15-2,4-5-1,3-7-2,3-5-1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6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31050 59350 488,'-21'-19'28,"10"13"19,10 12 19,9 13 19,4 12 1,1 13-18,-1 12-18,1 13-17,-1 6-11,1 0-7,-1 0-6,1 0-7,-1-4-3,1-5-3,-1-7-3,1-5-3,2-6-3,7-3-2,6-3-3,7-2-3,2-8 0,1-8 2,-1-10 3,1-9 1,1-13 1,3-16 1,3-15-1,4-15 0,-1-11 1,-3-2 2,-3-3 1,-2-3 2,-6-4 1,-6-3 0,-6-3 1,-6-2 0,-7 2 0,-6 9 2,-6 10 2,-6 10 0,-7 7 1,-6 6 0,-6 7 1,-6 6 0,-7 6-3,-6 6-5,-6 7-5,-6 6-5,-4 9-3,1 13-1,-1 12-2,1 13-1,5 2 2,14-5 3,11-7 5,14-5 3,5-6 0,1-3-2,-1-3-3,1-2-3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6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38000 59050 509,'-22'-47'13,"6"6"4,7 7 4,6 6 4,4 10 8,4 17 10,3 15 12,3 16 10,1 18 0,1 22-13,-1 22-12,1 23-12,-3 14-10,-2 10-7,-3 10-6,-3 9-8,-1 7-6,4 7-8,3 6-6,3 7-8,1-7-5,1-19-6,-1-18-5,1-19-5,1-21-1,3-21 0,3-22 2,4-22 1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6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38950 59450 569,'-24'-91'34,"4"19"5,3 19 4,3 19 5,-4 19 0,-8 23-5,-10 22-4,-9 22-6,-5 13-5,0 7-7,0 6-7,0 7-7,0-1-2,0-6 0,0-6 2,0-6 1,3-9-1,6-8-5,7-10-6,6-9-4,9-5-1,13 0 3,12 0 4,13 0 4,10-2-1,10-3-2,10-3-3,9-2-4,7-5-2,7-2-2,6-3-2,7-3-2,4-1-4,3 4-6,3 3-5,4 3-7,-7-1-1,-16-2 0,-15-3 2,-15-3 1,-11-2 1,-2 0 2,-3 0 2,-3 0 2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8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38950 59200 497,'-46'-24'0,"10"4"6,10 3 7,9 3 6,-1 9 6,-8 16 6,-10 15 7,-9 17 6,-2 8-1,6 4-6,7 3-8,6 3-7,1 4-5,-3 7-4,-3 6-2,-2 7-4,-3 0-1,1-2 2,-1-3 1,1-3 2,-1-2-3,1 0-5,-1 0-6,1 0-6,2-5-2,7-9 0,6-10 1,7-8 1,8-9 1,14-6 2,11-6 2,14-6 2,7-7 1,3-6 1,3-6-1,4-6 1,1-2 0,0 3 1,0 3-1,0 4 0,-2 1-1,-3 0 1,-3 0 0,-2 0 0,-3 0 0,1 0 0,-1 0 0,1 0 0,1-5 1,3-9 2,3-10 3,4-8 2,-1-4 2,-3 3 1,-3 3 0,-2 4 1,-11-4 2,-15-9 1,-15-10 3,-16-8 1,-8-6 0,0 1-5,0-1-4,0 1-5,0-4-3,0-6-5,0-6-4,0-6-5,3-4-4,6 1-4,7-1-6,6 1-5,3 4-2,0 9 1,0 10 2,0 10 1,4 7-2,10 6-8,10 7-7,9 6-6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8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39650 58850 534,'21'-19'80,"-5"13"-9,-7 12-8,-5 13-9,-4 10-7,0 10-8,0 10-6,0 9-7,0 9-5,0 9-6,0 10-4,0 10-6,0 7-5,0 6-7,0 7-8,0 6-6,-2-1-7,-3-5-8,-3-7-7,-2-5-7,-1-12 0,3-16 6,3-15 8,4-15 6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8"/>
    </inkml:context>
    <inkml:brush xml:id="br0">
      <inkml:brushProperty name="width" value="0.03051" units="cm"/>
      <inkml:brushProperty name="height" value="0.03051" units="cm"/>
      <inkml:brushProperty name="color" value="#F2395B"/>
    </inkml:brush>
  </inkml:definitions>
  <inkml:trace contextRef="#ctx0" brushRef="#br0">39750 59750 721,'1'-91'15,"4"19"9,3 19 9,3 19 9,4 9 2,7 0-7,6 0-6,7 0-5,5 1-8,7 4-10,6 3-8,7 3-9,-1 3-7,-6 3-2,-6 3-4,-6 4-2,-6 1-7,-2 0-8,-3 0-10,-3 0-9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9"/>
    </inkml:context>
    <inkml:brush xml:id="br0">
      <inkml:brushProperty name="width" value="0.04841" units="cm"/>
      <inkml:brushProperty name="height" value="0.04841" units="cm"/>
      <inkml:brushProperty name="color" value="#F2395B"/>
    </inkml:brush>
  </inkml:definitions>
  <inkml:trace contextRef="#ctx0" brushRef="#br0">40500 58550 454,'-24'-33'28,"4"34"21,3 35 22,3 35 20,3 21 3,3 9-19,3 10-17,4 10-18,1 14-14,0 23-13,0 22-12,0 22-13,0 13-9,0 7-7,0 6-8,0 7-8,0-12-3,0-28 1,0-28 2,0-27 1,1-28-1,4-24-1,3-26-2,3-24-2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54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75859 2027 611,'-15'-6'52,"2"2"0,3 4 0,1 3-1,0 2-4,0 3-7,-1 3-7,-1 4-7,-2 1-7,0 3-7,-1 1-7,-1 3-7,-1 0-4,1-2 1,-1 0 1,1 0 0,-1-3-1,2 1-3,1-2-2,1-1-3,1-2 1,2-1 4,2-2 2,3-2 4,1-1 2,3 0 0,4-1 1,2 1 0,3-1 0,4 0 0,2-2 0,3 0 1,2-2-1,3-1 2,1 0 1,3-2 0,1 1 0,0 0-3,2 2-4,1 0-2,1 1-3,1 0 0,0 0 0,2 0 0,-1-1 0,-4 0 1,-2-2 2,-3 0 1,-3-1-8,-3 0-21,-3 0-19,-2 0-19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9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40800 59600 586,'1'-49'3,"4"4"8,3 3 6,3 3 7,6 3 6,9 3 5,10 3 4,10 4 5,2 4 0,-3 6-6,-3 7-7,-2 6-7,-5 7-4,-2 10-4,-3 10-4,-3 9-3,-7 10-3,-9 14-2,-10 11 0,-8 14-2,-9 5-2,-6 1-2,-6-1-2,-6 1-4,-4-6 0,1-8 0,-1-10 1,1-9 0,2-7 2,7-3 4,6-3 3,7-2 5,11-5-1,20-2-1,18-3-3,20-3-2,6-6-5,-2-5-11,-3-7-9,-3-5-10,-6-4-6,-5 0-1,-7 0-3,-5 0-1,-4 0 1,0 0 2,0 0 3,0 0 3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29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43300 58900 546,'-5'-65'81,"-9"23"-9,-10 22-7,-8 22-8,-8 15-10,-2 9-9,-3 10-10,-3 10-9,-6 5-7,-5 4-2,-7 3-3,-5 3-3,-1-1-1,6-2-2,7-3-1,6-3 0,6-6-1,6-5-1,7-7 1,6-5 0,10-4 1,17 0 1,15 0 1,16 0 2,10-2 0,7-3-2,6-3 0,7-2-3,4-3-1,3 1-4,3-1-2,4 1-3,1 1-4,0 3-5,0 3-5,0 4-5,0-3-3,0-5-2,0-7-1,0-5-2,-4-4 2,-5 0 3,-7 0 5,-5 0 4,-8 0 1,-5 0-3,-7 0-2,-5 0-3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30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44700 59100 424,'-24'-25'0,"4"0"0,3 0 0,3 0 0,1 1 5,1 4 10,-1 3 11,1 3 10,-3 14 9,-2 25 8,-3 25 8,-3 25 8,1 12-3,6 1-13,7-1-13,6 1-12,4-3-7,4-2-3,3-3-2,3-3-2,6-7-5,9-9-9,10-10-7,10-8-9,5-9-3,4-6 4,3-6 3,3-6 3,1-13-3,1-19-8,-1-18-9,1-19-9,-1-13-2,1-6 4,-1-6 4,1-6 4,-4-7 5,-6-6 6,-6-6 6,-6-6 5,-9-1 4,-8 7 3,-10 6 3,-9 7 3,-10 8 2,-9 14 3,-10 11 3,-8 14 3,-12 13 0,-12 16-3,-13 15-4,-12 17-2,-9 16-2,-2 19 0,-3 19 0,-3 19 0,5 2-12,17-11-26,15-14-25,16-11-25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35"/>
    </inkml:context>
    <inkml:brush xml:id="br0">
      <inkml:brushProperty name="width" value="0.04973" units="cm"/>
      <inkml:brushProperty name="height" value="0.04973" units="cm"/>
      <inkml:brushProperty name="color" value="#FED406"/>
    </inkml:brush>
  </inkml:definitions>
  <inkml:trace contextRef="#ctx0" brushRef="#br0">64900 42950 442,'-29'-27'1,"-5"-3"4,-7-3 3,-5-2 3,30 19 3,69 44 6,69 44 6,69 44 4,26 9 5,-16-25 5,-15-25 4,-15-25 5,-4-15-2,9-2-5,10-3-7,10-3-7,0-4-4,-5-3-3,-7-3-3,-5-2-3,-4-5-3,0-2-1,0-3-3,0-3-2,1-6-2,4-5-1,3-7-2,3-5-2,1-8-1,1-5 1,-1-7 0,1-5 0,-1-8-1,1-5 0,-1-7-2,1-5 0,-3-4 0,-2 0 1,-3 0 3,-3 0 1,-6-2 1,-5-3-2,-7-3 0,-5-2-1,-14-3-1,-18 1 0,-19-1-1,-18 1-1,-17-6 1,-11-8-1,-14-10 1,-11-9 0,-9-9 0,-3-5-1,-3-7 0,-2-5-1,-8-4 0,-8 0 1,-10 0 1,-9 0 0,-9 4 1,-5 10 0,-7 10 0,-5 9 1,-8 7 0,-5 7 1,-7 6 1,-5 7 1,-8 2 2,-5 1 0,-7-1 1,-5 1 2,-4 4 0,0 9-1,0 10 1,0 10-1,-2 4-1,-3 0 0,-3 0-2,-2 0 0,-8 4-1,-8 10-1,-10 10 0,-9 9-1,-12 6 0,-11 3-2,-14 3 0,-11 4-2,-9 5 0,-3 10-1,-3 10-1,-2 9 0,-1 6 0,3 3-2,3 3 0,4 4-1,1 2 0,0 4 1,0 3 1,0 3 2,1 1 0,4 1 0,3-1 1,3 1 1,3 2 0,3 7 1,3 6 1,4 7 0,5 2 1,10 1-1,10-1-1,9 1 0,6 7 1,3 16 0,3 15 0,4 17 2,8 10-1,17 6 0,15 7 0,16 6 0,18 3-1,22 0-4,22 0-2,23 0-2,25-5-4,32-9-6,31-10-4,32-8-4,25-14-4,23-15-3,22-15-1,22-16-3,2-13 2,-15-9 4,-15-10 4,-16-8 5,-19-9 1,-22-6-1,-22-6 0,-21-6-2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36"/>
    </inkml:context>
    <inkml:brush xml:id="br0">
      <inkml:brushProperty name="width" value="0.04092" units="cm"/>
      <inkml:brushProperty name="height" value="0.04092" units="cm"/>
      <inkml:brushProperty name="color" value="#FED406"/>
    </inkml:brush>
  </inkml:definitions>
  <inkml:trace contextRef="#ctx0" brushRef="#br0">71300 44100 537,'-7'-38'47,"-11"26"7,-14 24 8,-11 26 8,-15 16-4,-16 10-14,-15 10-14,-15 9-13,-7 1-11,3-6-5,3-6-5,4-6-5,1-7-4,0-6 0,0-6-2,0-6 0,6-6 1,13-2 3,12-3 2,13-3 4,21-2 2,32 0 2,31 0 2,32 0 3,16-2-1,4-3-4,3-3-4,3-2-5,-1-1-3,-2 3 0,-3 3-2,-3 4-2,-2-1-1,0-3-2,0-3-2,0-2-2,0-5-4,0-2-3,0-3-5,0-3-3,-2-2-1,-3 0 4,-3 0 2,-2 0 4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36"/>
    </inkml:context>
    <inkml:brush xml:id="br0">
      <inkml:brushProperty name="width" value="0.04497" units="cm"/>
      <inkml:brushProperty name="height" value="0.04497" units="cm"/>
      <inkml:brushProperty name="color" value="#FED406"/>
    </inkml:brush>
  </inkml:definitions>
  <inkml:trace contextRef="#ctx0" brushRef="#br0">72100 44950 489,'-24'-55'33,"4"41"13,3 40 15,3 42 14,1 19 1,1 1-14,-1-1-12,1 1-13,2-6-10,7-8-7,6-10-6,7-9-7,7-10-5,9-9-2,10-10-2,10-8-3,5-11-3,4-8-5,3-10-3,3-9-4,3-12-1,3-11-1,3-14 2,4-11 0,-4-9 1,-9-3 0,-10-3 1,-8-2 0,-11 0 3,-8 7 5,-10 6 6,-9 7 4,-10 7 5,-9 9 2,-10 10 4,-8 10 4,-11 5-3,-8 4-8,-10 3-6,-9 3-8,-7 9-7,-3 16-5,-3 15-6,-2 17-5,3 5-5,14-3-3,11-3-4,14-2-3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40"/>
    </inkml:context>
    <inkml:brush xml:id="br0">
      <inkml:brushProperty name="width" value="0.03293" units="cm"/>
      <inkml:brushProperty name="height" value="0.03293" units="cm"/>
      <inkml:brushProperty name="color" value="#FED406"/>
    </inkml:brush>
  </inkml:definitions>
  <inkml:trace contextRef="#ctx0" brushRef="#br0">79050 41950 668,'46'23'58,"-5"-3"-10,-7-3-10,-5-2-9,0 0-6,10 7-1,10 6 0,9 7-2,7 2 0,7 1-3,6-1-1,7 1-3,-6-3-8,-15-2-14,-15-3-15,-16-3-14,-12-1-8,-5 4-3,-7 3-1,-5 3-2,-8-2 3,-5-6 7,-7-6 7,-5-6 7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41"/>
    </inkml:context>
    <inkml:brush xml:id="br0">
      <inkml:brushProperty name="width" value="0.04158" units="cm"/>
      <inkml:brushProperty name="height" value="0.04158" units="cm"/>
      <inkml:brushProperty name="color" value="#FED406"/>
    </inkml:brush>
  </inkml:definitions>
  <inkml:trace contextRef="#ctx0" brushRef="#br0">78550 43000 529,'-35'26'1,"-18"4"1,-19 3 3,-18 3 1,0-1 3,23-2 3,22-3 2,22-3 3,24-6 2,29-5 1,28-7 2,28-5 1,14-9-1,0-9-1,0-10-3,0-8-1,1-4-2,4 3-2,3 3-3,3 4-3,3-1-3,3-3-4,3-3-6,4-2-4,-26 3-6,-53 14-7,-53 11-6,-52 14-8,-23 8 3,9 7 11,10 6 11,10 7 11,5 4 8,4 3 6,3 3 4,3 4 6,3 4 1,3 6-1,3 7-1,4 6-2,1 3 0,0 0-1,0 0-1,0 0 0,3 0-3,6 0-2,7 0-4,6 0-2,3-4-4,0-5-4,0-7-3,0-5-4,-2-20-9,-3-31-13,-3-31-15,-2-31-13,2-20-2,9-5 9,10-7 11,10-5 8,0 3 8,-5 17 5,-7 15 6,-5 16 4,-8 13 5,-5 14 5,-7 11 6,-5 14 4,-8 11 4,-5 14 2,-7 11 2,-5 14 3,-6 5 2,-3 1-1,-3-1 1,-2 1-1,0-3-1,7-2-3,6-3-4,7-3-3,15-10-4,25-16-1,25-15-1,25-15-3,23-17-2,22-15-4,22-15-3,23-16-3,5-4-1,-9 10 1,-10 10 2,-8 9 2,-11 9 0,-8 9 3,-10 10 1,-9 10 2,-13 7 0,-16 6-1,-15 7-1,-15 6-1,-20 9-1,-21 13 0,-22 12-2,-22 13-1,-16 10-1,-9 10-2,-10 10-1,-8 9-3,-4-2 0,3-12 1,3-13 0,4-12 1,2-7 1,4 1 3,3-1 1,3 1 2,-1-3 2,-2-2 0,-3-3 0,-3-3 1,2-4 0,10-3-1,10-3 0,9-2 0,26-11 7,44-15 18,44-15 16,44-16 17,29-15 3,16-11-9,15-14-11,17-11-11,2-3-7,-9 10-7,-10 10-6,-8 9-7,-14 6-2,-15 3-1,-15 3 1,-16 4-1,-27 13 5,-37 26 6,-38 24 7,-37 26 7,-24 13 0,-9 4-4,-10 3-7,-8 3-5,-6-1-4,1-2-3,-1-3-1,1-3-3,2-6-4,7-5-4,6-7-4,7-5-5,5-8-4,7-5-5,6-7-5,7-5-4,7-12-1,9-16 2,10-15 2,10-15 2,5-14 3,4-8 1,3-10 3,3-9 2,3-2 4,3 6 4,3 7 4,4 6 5,2 6 8,4 6 13,3 7 13,3 6 12,9 10 5,16 17-1,15 15-2,17 16-2,14 10-1,17 7 2,15 6 2,16 7 0,12 5-3,9 7-7,10 6-8,10 7-8,7-3-8,6-8-12,7-10-11,6-9-11,-13-10-4,-31-9 3,-31-10 1,-31-8 2,-20-6-5,-5 1-15,-7-1-13,-5 1-14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42"/>
    </inkml:context>
    <inkml:brush xml:id="br0">
      <inkml:brushProperty name="width" value="0.05344" units="cm"/>
      <inkml:brushProperty name="height" value="0.05344" units="cm"/>
      <inkml:brushProperty name="color" value="#FED406"/>
    </inkml:brush>
  </inkml:definitions>
  <inkml:trace contextRef="#ctx0" brushRef="#br0">81250 43000 411,'-49'142'88,"4"-16"-28,3-15-28,3-15-28,6-15-15,9-12-3,10-13-2,10-12-2,4-15-2,0-15-2,0-15-1,0-16-1,7-18 1,17-18 1,15-19 2,16-18 2,9-10 2,3 0 4,3 0 3,4 0 4,-1 6 3,-3 13 3,-3 12 3,-2 13 4,-6 9 0,-6 6-3,-6 7-1,-6 6-3,-15 20 7,-21 34 17,-22 35 17,-22 35 16,-15 18 1,-5 3-14,-7 3-15,-5 4-15,2-6-10,13-11-6,12-14-6,13-11-6,21-25-6,32-33-4,31-35-6,32-34-4,10-15 0,-9 7 9,-10 6 6,-8 7 9,-11 7 4,-8 9 5,-10 10 2,-9 10 4,-12 7 1,-11 6-2,-14 7-1,-11 6-1,-15 10-1,-16 17-2,-15 15-1,-15 16 0,-9 9-2,1 3 0,-1 3-1,1 4 0,-1-6 0,1-11 1,-1-14 0,1-11 2,1-7 0,3 0 0,3 0-1,4 0 0,7-5 1,13-9 4,12-10 4,13-8 3,24-14 4,39-15 4,36-15 5,39-16 4,14-7 0,-5 4-5,-7 3-6,-5 3-5,-8 3-4,-5 3 0,-7 3-2,-5 4-1,-8 4-1,-5 6 2,-7 7 0,-5 6 1,-23 13 1,-37 23 1,-38 22 3,-37 22 1,-21 8 0,-3-2-3,-3-3-2,-2-3-3,-1-6-1,3-5 0,3-7 1,4-5-1,2-4 1,4 0 2,3 0 2,3 0 1,7-4 0,14-5 1,11-7-1,14-5-1,22-8-1,35-5-3,35-7-2,34-5-3,24-8-1,17-5-1,15-7 1,16-5 0,4-3 0,-6 4 2,-6 3 0,-6 3 2,-6 3 1,-2 3 0,-3 3 1,-3 4-1,-10 4 2,-16 6 0,-15 7 2,-15 6 0,-21 7 4,-25 10 4,-25 10 4,-25 9 5,-21 6 0,-15 3-2,-15 3-4,-16 4-3,-12 2-3,-5 4-4,-7 3-3,-5 3-3,-8-1-5,-5-2-4,-7-3-5,-5-3-4,2-6-4,13-5-3,12-7-4,13-5-2,13-9-1,17-9 2,15-10 2,16-8 1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42"/>
    </inkml:context>
    <inkml:brush xml:id="br0">
      <inkml:brushProperty name="width" value="0.02825" units="cm"/>
      <inkml:brushProperty name="height" value="0.02825" units="cm"/>
      <inkml:brushProperty name="color" value="#FED406"/>
    </inkml:brush>
  </inkml:definitions>
  <inkml:trace contextRef="#ctx0" brushRef="#br0">83850 45600 778,'23'-68'14,"-3"17"28,-3 15 27,-2 16 28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9:55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78109 2144 505,'-14'3'51,"1"5"6,2 7 7,3 6 6,1 3-2,2 4-13,2 3-13,2 3-12,2 0-9,2-2-5,2-2-4,2-1-6,0-4-4,1-2-3,0-3-5,0-3-4,1-3-3,1-4-2,3-4-2,2-4-2,0-4-1,1-2-1,0-4 0,-1-2-2,1-4 0,0-7 2,-1-5 1,1-6 0,-2-4 3,-3-1 2,-3 0 2,-2-2 2,-3 1 5,-1 4 8,0 2 8,-1 3 8,-3 4 3,0 4 2,-3 3-1,-2 4 1,-2 4-2,-2 3-2,-1 2-4,-3 4-3,-2 3-6,-3 6-8,-3 4-7,-3 5-9,0 3-2,1 3 2,3 1 4,1 3 2,2-1-7,1-2-16,1-1-17,1-3-16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1"/>
    </inkml:context>
    <inkml:brush xml:id="br0">
      <inkml:brushProperty name="width" value="0.05284" units="cm"/>
      <inkml:brushProperty name="height" value="0.05284" units="cm"/>
      <inkml:brushProperty name="color" value="#F2395B"/>
    </inkml:brush>
  </inkml:definitions>
  <inkml:trace contextRef="#ctx0" brushRef="#br0">45600 34951 416,'-26'-7'71,"10"2"-9,12 2-9,11 2-8,5 1-7,1 0-2,1 0-4,1 0-3,1-1-3,0 0-4,-1-2-3,1 0-3,0-1-3,0 0 0,-1 0-2,1 1-1,0-2-1,1 2-1,1-1-2,1 0-1,2 0 0,1 0 0,3 0 2,1 0 0,3-1 1,1 0-1,2-1 0,3-1-1,-1 0-1,0 2-3,-1 2-1,-1 2-3,0 1-1,1 0 1,1 0 0,0 0 0,2 0 0,-1 0 0,0 0 0,1 0-1,-1 0 0,0 0 1,0 0 0,1 0 2,0 0-1,4 2 1,2 0 0,4 2-1,-2-1 2,-6-1-1,-5 0 1,-7-1 0,-1 0 1,3 1-1,3 3 0,3 2 0,1 1 0,0-2 0,1-1 1,-1 0 0,0-2 1,1-1-1,-1 0-1,0-1 1,0-1-2,1 2 1,-1 0-1,0 2-1,1-1 0,1-1-1,0 0 1,2-2 0,1 1 0,0 0-1,2 2 1,1 0-1,0 0 0,0 0-1,0-2 0,0 0-1,0-1 1,0 0 0,0 0 0,1 0 1,0 0 0,2 0 3,2 0 1,2 0 1,0 0 1,-1 0-2,0 0-2,-1 0-1,0-1 0,3 0 0,4-2 0,2 0 1,2-1 0,0 0 1,0 0 1,0 1 1,-1-2 1,1 2-3,0-1 0,0 0-1,0 0-1,1 0 1,1 0-1,2 0 1,-1 0 0,1 0 0,0 0 0,0 1 0,-1-2 0,1 2 0,0-1 1,-1 0-1,0 0 0,0 0 1,-2 0-1,-1 0 0,0 1 1,0 0-1,0 2 0,0 0 0,-2 1 0,-1 0-1,-2 0 0,-2 0-1,-1 0 0,0 0 1,0 0-1,0 0 1,0 0 0,0 0 0,0 0 0,0 0 0,-1 0 1,2 0-1,-2 0 1,1 0 0,1 1-1,0 0 1,2 2 0,0 0-1,1 0 1,0 0-1,0-2 0,0 0 1,-1-1 0,-1 0-1,0 0 1,-2 0-1,1 0 1,0 0 0,1 0-1,2 0 1,-1-1-1,-1 0 0,0-2 1,-1 0-1,-2 0 1,1 0 0,0 2 0,0 0 0,0 1-1,0-2 0,0 0 0,0-1-1,1-2 0,2 2 0,2-1 0,2 0 0,0 0 0,1 2 1,0 0-1,0 2 0,-1-1 0,1 0 0,0-2 0,0 0 0,0-1 0,0 0 0,-1 0 0,1 1 0,0-2 1,0 2-1,-1-1 0,1 0 0,0 0 0,0 0-1,0 0 1,-1 0-1,0 1 0,0 0 0,-2 2 1,0 0 0,-1 1-1,0-2 2,-1 0 0,1-1 0,0-1 1,-2 2-1,-1 0 0,0 2-1,-2 0 1,-2 0 0,-2 0 2,-2 0 0,0 0-1,0 0-2,2 0-1,0 0-3,1-1 0,-2-1-1,0 0 1,-1-1 0,-2-1 1,0 2-1,-2 0 1,0 2 1,-1 0-1,1 0-1,-1 0-1,0 0-2,0 0 0,-2 0-2,0 0-2,-1 0-1,-3 0-2,-3 0-4,-5 0-4,-3 0-2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2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45182 34431 517,'-2'-13'42,"0"3"2,-3 4 1,-2 4 3,-2 4-4,-4 4-9,-2 4-8,-3 3-10,-3 4-5,-1 3-3,-3 3-2,-1 4-3,-3 0-2,-3 2 0,-3 1-1,-2 1 0,-1-1-2,1-1 0,3-3-1,2-1 0,0-2 1,1-2 3,0 0 4,-1 0 3,4-3 2,5-3 2,7-3 2,5-2 1,6-2-1,6-1-1,6 1-2,6 0-2,4 0-1,5 2-3,3 0-1,5 1-1,1 0-2,2-1-2,1 0 0,1-2-1,1 1-3,2 0-5,2 1-6,3 2-4,1-2-6,2 1-5,2-2-5,2 0-5,-2-1 0,-6-1 5,-6 1 5,-6 0 6,-4-1-2,-3-2-7,-3-3-7,-2 0-8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2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46221 38822 529,'-8'-7'-3,"0"2"8,1 2 7,-1 2 7,3 0 9,8-4 9,6-2 10,7-3 9,6-3 1,5 0-11,5-1-9,5-1-10,2 0-5,2 3-2,0 1-2,2 2-2,-2 2-3,-4 0-4,-4 2-4,-3 1-6,-4 0-10,-1 2-21,-3 0-18,-1 2-20,-4 1-7,-3 2 7,-4 2 5,-4 2 7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2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47141 39150 521,'-37'0'5,"7"0"13,6 0 10,5 0 12,6 1 5,3 2-2,4 2 0,4 2-2,2 1-3,0 3-4,0 2-5,0 2-4,0 1-4,2 3-2,0 1-2,2 3-3,-1 1-3,-1 3-5,0 1-4,-1 2-6,-1 2-1,0-1 2,0 0 0,0 1 1,0-3-3,0-2-9,0-3-9,0-3-9,2-4-8,3-6-6,5-6-6,4-6-6,0-4 0,-1 0 5,-2-2 5,-2 0 6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3"/>
    </inkml:context>
    <inkml:brush xml:id="br0">
      <inkml:brushProperty name="width" value="0.05318" units="cm"/>
      <inkml:brushProperty name="height" value="0.05318" units="cm"/>
      <inkml:brushProperty name="color" value="#F2395B"/>
    </inkml:brush>
  </inkml:definitions>
  <inkml:trace contextRef="#ctx0" brushRef="#br0">48813 37874 413,'-1'-11'13,"-1"10"24,0 10 25,-1 10 24,0 6 4,2 4-17,2 5-18,2 3-17,0 3-10,-1 4-4,0 2-3,-1 4-3,-2 2-4,-1 3-2,0 4-4,-1 2-2,-1-1-4,0-3-4,0-4-4,0-4-4,0 3-3,0 11-5,0 11-4,1 11-5,-1 0-2,2-11-5,0-11-2,2-11-4,-1-7 1,-1-4 5,0-4 3,-1-3 4,-1-5 2,2-3-1,0-5-2,2-3-2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3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48252 37972 526,'0'-17'5,"0"-1"9,0-3 9,0-1 9,0 4 8,0 10 7,0 11 7,0 12 6,-3 7-1,-4 5-13,-6 4-13,-3 6-12,-5 2-7,0 1-3,-1-1-2,0 0-3,-1-2-9,4-4-15,3-4-14,3-3-15,2-5-11,3-3-5,1-4-7,2-4-5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3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49000 37900 491,'22'8'68,"-3"2"-1,-3 0-1,-2 1-2,-2 2-4,3 1-7,2 3-7,1 2-6,1 1-11,-1 1-14,0 1-15,-2 1-13,-2 0-14,-1-1-11,-2-1-12,-2-1-12,-2-2-5,-2-3 2,-3-3 2,0-2 2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6"/>
    </inkml:context>
    <inkml:brush xml:id="br0">
      <inkml:brushProperty name="width" value="0.04124" units="cm"/>
      <inkml:brushProperty name="height" value="0.04124" units="cm"/>
      <inkml:brushProperty name="color" value="#F2395B"/>
    </inkml:brush>
  </inkml:definitions>
  <inkml:trace contextRef="#ctx0" brushRef="#br0">53675 37637 533,'-7'-6'53,"2"6"-2,2 4 0,2 6-2,0 3-4,0 3-5,-2 3-6,0 3-5,-1 3-5,1 3-3,-2 3-2,2 3-4,-1 2-2,0 4-2,0 3-4,0 2-2,-1 3-6,-2 0-5,-1 2-8,-3 0-5,0-1-6,2-2-1,2-3-2,3-4-2,0-3-1,2-3 0,0-5 0,2-3 0,0-4 0,2-3 2,0-3 1,2-3 1,0-3 1,3-4 1,2-4 1,2-4 1,-1-3 2,-3 0 4,-2-1 3,-4-2 3,0 1 2,0 1 1,2 0 1,0 2 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6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54011 38667 561,'14'-28'2,"-2"5"4,-4 7 4,-3 5 4,-2 6 7,-4 6 13,-2 6 12,-3 6 11,-4 4 1,0 3-11,-3 3-11,-1 3-12,-3 0-8,-2 0-5,-1-1-5,-3-1-5,0-1-4,1-3-2,1-1-2,1-2-2,1-3-3,1-1 0,1-3-1,1 0-1,3-4 4,8-1 10,7-2 10,6-2 10,6-1 4,5 0-3,5 0-2,5 0-3,1 0-4,-1 0-4,-3 0-4,-1 0-4,-3 1-5,-1 0-6,-3 2-7,-1 0-6,-2 1-6,-1 0-5,-1 0-5,0 0-6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7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55016 38944 589,'-7'-15'4,"2"2"8,2 3 7,2 1 9,2 1 5,2 2 3,2 1 4,2 0 4,2 1-1,3 1-5,3-1-5,4 0-5,1 0-7,2 2-6,3 0-7,2 2-6,-2 0-4,-2 0 3,-3 0 2,-2 0 2,-4 1-10,-3 4-21,-3 2-21,-2 3-21,-3 1-6,-1 0 6,0-2 7,-1-1 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2:57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84654 11950 536,'1'-16'2,"2"2"3,2 1 4,2 1 4,1 2 5,2 6 4,0 4 6,1 6 5,0 3 0,-1 1-4,0 3-3,-2 2-5,0 2-2,-2 1-3,-1 3-1,0 1-3,-2 2-1,-1 1-1,0 1-2,-1 1-1,-2 0 0,-1 1 1,0-1 1,-1 1 0,-2-1-2,-2 2-4,-2 1-6,-1 1-5,-3 0-1,0 1 1,-1-1 1,-1 0 2,-2-1-1,0-1 0,-1-3-3,-1-1 0,-1-3-1,-1-3 0,-1-3 1,-1-3 0,0-3 1,-1-2 1,1-4 2,-1-2 2,0-5-1,-1-2-2,-1-5-2,-1-4-2,1-3-2,3-1 2,3-3 0,3-1 0,3-2 2,2-1 1,4-1 0,3-1 3,1 1-1,2 3 0,0 3-2,2 3 0,1 3 1,2 1 4,2 2 3,2 2 4,1 2 3,1 1 3,2 0 3,0 2 3,1 0 2,3 0 2,2 0 1,2 0 0,1 2 2,4 4 0,3 4 0,3 4 0,0 2-1,-1 1-2,-3 1-2,-1 2-2,-1-1-3,-1-1-5,1-1-5,-1-1-6,-1 0-4,-1 0-5,-3-1-5,-1 1-3,-1 0-7,0 0-7,-1-1-8,1 1-8,0-1-1,-1-2 2,1-2 3,0-2 4,-2-3 3,-1-3 3,-2-2 4,-2-3 4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7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55543 39150 516,'-15'0'2,"2"2"4,2 0 4,3 2 5,0 0 3,0 0 6,0-1 3,0 1 5,1 1 2,0 0-1,2 1-1,1 2-1,0 0-2,2 1-1,0 2-1,2 0-2,0 2-1,0 3-1,0 3-1,0 3-1,0 0-5,0-3-11,0-3-12,0-2-10,0-3-9,0 1-8,0 0-7,0 0-7,-1-1-4,0 1 1,-2 0-1,0 0 1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7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54836 40113 567,'-15'-1'3,"2"-1"4,3 0 5,1-1 5,4-2 8,6-2 13,6-2 13,6-1 13,4-1 0,3 4-12,3 2-13,3 4-11,2 1-9,1 0-9,0 0-7,3 0-7,-2 0-9,-2 0-13,-2 0-10,-1 0-13,-2 0-2,-3 0 6,-1 0 5,-2 0 7,-3 0 1,-1 2-3,-2 0-3,-2 2-3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8"/>
    </inkml:context>
    <inkml:brush xml:id="br0">
      <inkml:brushProperty name="width" value="0.04919" units="cm"/>
      <inkml:brushProperty name="height" value="0.04919" units="cm"/>
      <inkml:brushProperty name="color" value="#F2395B"/>
    </inkml:brush>
  </inkml:definitions>
  <inkml:trace contextRef="#ctx0" brushRef="#br0">57498 37555 447,'0'-13'56,"0"6"-3,0 6-3,0 6-3,1 5-4,0 5-4,2 5-4,0 6-3,0 2-3,0 2-1,-2 2-2,0 3 0,-1 2-3,0 6-3,0 4-4,0 6-3,-1 2-3,0 0-5,-2 0-3,0-1-5,-1-1-2,0-6 0,0-4 0,0-5 1,1-2-7,1 6-13,0 3-13,2 4-14,-1-2-4,0-6 5,-2-7 3,0-7 6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8"/>
    </inkml:context>
    <inkml:brush xml:id="br0">
      <inkml:brushProperty name="width" value="0.03742" units="cm"/>
      <inkml:brushProperty name="height" value="0.03742" units="cm"/>
      <inkml:brushProperty name="color" value="#F2395B"/>
    </inkml:brush>
  </inkml:definitions>
  <inkml:trace contextRef="#ctx0" brushRef="#br0">57152 37313 587,'-1'-46'10,"0"18"20,-2 17 19,0 18 19,-2 10 4,-2 1-12,-2 3-14,-1 1-11,-3 3-12,-2 1-9,-1 2-8,-3 3-10,0 0-10,1-2-13,1 0-12,1-1-12,1-2-4,4-3 4,3-3 4,3-2 5,1-4 4,0-3 2,0-3 3,0-2 2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18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57950 37416 499,'14'-7'61,"-1"2"-6,-2 2-5,-2 2-6,0 1-2,3 2 0,3 0 0,4 2 1,-1 1-5,-1 3-9,-3 3-9,-1 4-10,-2 0-4,-1 1 0,0 0 0,-2-1 0,-1 1-8,0 1-17,-2 2-18,0 0-16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1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65244 37203 450,'0'-18'22,"0"14"17,0 12 17,0 13 18,-2 7 2,0 1-12,-3 1-13,-2 1-12,0 2-9,0 6-6,2 5-6,1 4-5,0 5-4,0 2 1,0 3 0,0 3 0,-1 1-6,0-2-11,-1-3-12,-1-1-12,0-3-7,2-4-2,2-4-1,2-4-2,1-5-1,0-5 0,0-7 1,0-5-1,1-5 3,2-3 6,2-3 5,2-2 6,0-3 3,-1-2 1,-1-2 1,0-2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1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65567 38175 519,'0'-22'4,"0"3"9,0 3 8,0 3 9,-1 2 6,-2 2 5,-2 2 4,-2 3 5,-2 3-4,-2 7-10,-1 7-10,-3 8-11,-2 3-6,-1 2-2,-3 3-2,-1 1-2,-2 0-2,1-3-4,-1-4-4,1-1-3,0-4-2,3-1 1,1-3 1,3-1 1,0-2 3,2-2 5,1-2 5,1-2 5,3-2 4,6 1 3,6 0 3,6 0 3,4 0 0,3 0-4,3 0-3,3 0-3,3-1-4,1-1-4,3 0-5,1-1-4,0 0-1,-1 1 1,-3 3 0,-1 2 1,-3 0-5,-2-2-11,-1-2-12,-2-2-11,-2-1-6,-1 2-1,-1 0-2,0 2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2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67100 38175 597,'0'-22'2,"0"5"6,0 3 4,0 4 6,2 2 8,6-1 9,4-2 11,5 0 10,2 1 0,1 3-8,0 2-9,-1 4-8,0 1-12,-1 2-13,-1 0-12,0 2-13,-3 1-14,-3 3-13,-3 3-14,-2 4-13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2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67252 38550 554,'-21'1'55,"5"2"1,4 2 1,6 2 1,3 2-3,0 3-10,2 3-7,0 3-10,1 2-6,-2 0-6,0-1-6,-1 1-4,-1-1-7,0 1-6,0-1-6,0 1-6,1-1-10,2-3-14,2-1-14,2-2-15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2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67699 38566 523,'0'-12'11,"0"8"22,0 8 22,0 8 21,0 4 5,0 1-14,0 1-14,0 1-13,0 1-12,0 1-8,0 1-9,0 1-10,0 0-5,0-1-3,0-1-4,0-1-3,-1-2-7,-1-1-11,0-2-10,-1-2-10,-1-2-1,0-1 8,0-1 10,0 0 8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2:57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87777 11559 498,'14'-25'30,"-1"11"8,-3 12 8,-1 12 10,-2 7 0,-2 1-8,-2 3-7,-2 1-8,-1 3-5,0 1-3,0 3-4,0 1-3,0 1-2,2 1-3,0-1-2,2 0-2,-1 0-2,-1 1-3,0-1-3,-1 0-2,-2 7-4,-1 12-5,0 13-5,-1 13-4,-2 5-3,0-5-3,-1-4-2,-2-3-2,0-5-1,-1-3 0,-2-4 0,0-4 1,0-6 0,1-6 2,0-7 1,2-7 1,1-6 2,-1-5 2,0-5 3,0-5 2,1-5 0,0-8-3,2-6-2,1-7-3,0-2 1,0 1 5,0 3 5,0 1 3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2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66544 39794 578,'-41'-2'6,"12"-2"12,11-4 14,12-2 11,8-1 6,4 1-1,4 0-1,3 2-1,5 1-5,5 0-8,5 2-8,5 1-8,2 0-6,-1 2-5,-1 0-7,-1 2-4,-1 1-7,0 2-5,1 2-7,-1 2-5,0-1-5,1-1-4,-1-2-2,0-2-4,-2-1-1,-5 0 0,-5 0-1,-4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3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69766 36568 433,'0'-25'61,"1"13"-4,2 12-4,0 14-3,1 7-3,0 5-1,0 3-1,0 4-1,-1 2-5,0-1-7,-2-1-9,0-1-7,-1 0-4,0 4 0,0 3-1,0 2 1,-1 4-5,0 2-9,-2 3-9,0 4-8,-1-1-4,0-2 3,0-4 1,0-2 3,1-4-4,0-4-12,2-4-11,1-3-12,-2-4-1,0-2 7,-3-1 8,-2-2 9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3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68987 39010 465,'-6'-29'8,"6"8"16,4 7 16,6 7 16,1 5 3,1 4-9,0 4-9,0 4-10,-1 2-6,1 3-2,0 2-3,0 1-3,-1 2-1,-3 1-1,-1 1-2,-2 1 1,-1 1-3,0 1 0,0 1-2,0 1-1,-1-1 0,0-1 1,-2-3 1,0-1 0,0-3-4,2-1-8,2-2-11,1-3-8,4-4-5,4-10 3,4-8 0,3-9 3,4-7-1,3-5-3,3-5-1,3-4-3,2-4-4,0 0-7,2-2-5,1 0-7,-3 3 0,-8 8 6,-6 7 7,-6 9 5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5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52593 42813 548,'-30'15'125,"5"-1"-29,3-1-29,5-1-29,-1 2-17,-3 2-5,-5 3-5,-3 3-4,0 0-3,7-3-2,5-3-1,7-3-2,1-1 1,0 0 0,-1-1 1,-1 1 0,-1 0 1,2 0 0,1-1-1,0 1 0,2 0 0,1 0 0,0-1 2,2 1 0,4-2 0,8-2 1,7-4 1,9-2-1,3-3 1,-1-1 0,-1 0 0,-1-1-1,-2-2-1,0 0-2,-1-1-4,0-2-2,-3 1-1,-1 1 1,-3 0 1,-1 2 2,-3-2 2,-4-2 3,-4-3 4,-4-3 3,-2-2 0,0 2-6,0 1-3,0 1-6,1-2-5,0-3-6,2-5-5,0-3-5,1-1-5,0 3-1,0 2-1,0 5-3,1 0 1,2 0 3,2 1 3,2-1 3,1 1-2,0 2-2,0 3-5,-1 1-4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6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53886 42416 509,'0'-12'42,"2"8"9,0 8 8,2 8 8,-1 4-1,0 1-11,-2 1-10,0 1-11,-3 2-9,0 3-5,-3 3-6,-2 3-5,-1 2-5,-2 3-6,0 1-4,-1 2-6,0 0-6,3-2-9,1-1-8,2-3-9,2-4-7,2-5-3,2-6-6,2-6-3,1-5 2,0-3 12,0-2 10,0-4 12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6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54000 43160 623,'0'-23'5,"2"4"9,0 3 11,2 3 9,0 2 5,2 2 0,0 3-2,1 1 1,2 1-4,2 2-3,1 0-5,3 2-3,0 0-6,-1 0-7,-1 0-5,0 0-8,-2 0-13,1 2-20,0 0-22,0 2-21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6"/>
    </inkml:context>
    <inkml:brush xml:id="br0">
      <inkml:brushProperty name="width" value="0.05436" units="cm"/>
      <inkml:brushProperty name="height" value="0.05436" units="cm"/>
      <inkml:brushProperty name="color" value="#F2395B"/>
    </inkml:brush>
  </inkml:definitions>
  <inkml:trace contextRef="#ctx0" brushRef="#br0">54778 41981 404,'0'-35'41,"0"7"-2,0 9-3,0 7-3,0 6 1,2 6 4,0 4 2,2 6 4,-1 2 0,0 3-4,-2 2-4,0 1-4,-2 3-3,0 3-3,-2 3-2,0 3-4,-1 3-3,0 2-5,0 4-4,0 3-5,0 4-5,-2 7-3,0 8-3,-1 6-4,-1 2-6,0-3-7,0-3-8,1-3-8,0-2-6,2-2-7,2-3-5,2-1-7,1-6 1,0-10 8,0-9 8,0-10 7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6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55700 43668 564,'0'-25'85,"2"13"-9,0 12-9,2 14-9,-1 6-9,-1 3-10,0 1-8,-1 3-10,-1 0-11,0 0-14,0 1-13,0-1-14,-1 0-9,-1-1-5,0-1-7,-1-1-4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7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56845 42614 442,'-7'-8'4,"0"0"8,2 1 7,1-1 9,2 2 9,5 4 12,6 4 11,4 4 11,3 2-1,-1-1-13,1 1-13,0 0-13,0 0-9,1 2-4,1 0-5,1 1-5,0 0-2,1 0-2,0-2-2,-1 0 0,0-2-2,-1 1 0,-1 0 0,0 0 0,-2 1-3,-1 1-2,-1 3-3,-1 2-3,-4 1 0,-10 1 3,-8 1 2,-9 1 4,-4-1 1,3-2 1,1-4 0,3-3 2,-2 1-1,-3 4-3,-5 3-3,-3 5-3,-1 1-5,3-1-8,3-1-8,3-1-8,3-1-4,3-3-1,2-1 0,4-2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7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59028 42763 409,'-14'0'87,"1"2"-15,2 0-14,2 1-14,2 3-10,1 2-3,0 3-4,2 4-3,0 2-3,2 3-2,0 3-2,2 3-2,0 1 0,0 1-1,0-1 1,0 0 0,0 0 0,0-3-3,0-1 0,0-3-3,1-1 0,4-2-1,2-3 0,4-1 0,2-4-7,5-6-12,3-6-12,5-6-13,0-5-5,-3-5 3,-3-5 4,-3-5 2,-2-2 4,-1-1 3,0 1 4,-2 0 3,-1-1 3,-2 1 2,-3 0 2,-1-1 3,-2 3 0,-4 3 0,-2 5 0,-3 3 0,-3 5 2,-2 3 3,-2 4 3,-1 4 4,-4 3 0,-2 2-3,-3 2-3,-3 2-2,1 0-2,5 1 2,5 0 0,5 0 2,2 0-7,0 0-13,0-1-13,0 1-14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2:57"/>
    </inkml:context>
    <inkml:brush xml:id="br0">
      <inkml:brushProperty name="width" value="0.03066" units="cm"/>
      <inkml:brushProperty name="height" value="0.03066" units="cm"/>
      <inkml:brushProperty name="color" value="#00BFF3"/>
    </inkml:brush>
  </inkml:definitions>
  <inkml:trace contextRef="#ctx0" brushRef="#br0">87636 11688 717,'-2'-36'58,"-4"21"-4,-4 22-4,-4 21-3,-2 11-9,-1-2-13,-1 0-15,-1-2-12,0 0-12,1-2-9,1 0-9,1-1-9,2-3-2,2-6 2,4-4 4,3-4 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8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65638 42911 478,'-1'-13'44,"-2"6"2,-2 6 2,-1 6 2,-4 4-3,-2 2-6,-3 2-8,-3 1-8,-2 2-4,1 0-4,-1-1-3,1 1-3,-2 0-2,0 1-3,-1 1 0,0 1-2,0-1-1,5-3-1,3-2 0,4-4 0,6-2-1,8-2-2,8-3 0,7 0-1,5-2 0,-1 0-2,1 0 0,-1 0-1,0 0 0,-1 0 1,-1 0 1,-1 0 2,-1 0 1,-3 0 0,-1 0 1,-2 0 1,-1-1 2,1-1 5,1 0 4,2-1 5,-3-2 0,-3-2-2,-4-2-2,-4-1-3,-2-4-3,0-2-2,0-3-5,0-3-2,0-1-4,0-1-5,0 1-5,0-1-4,0 2-1,0 3 1,0 3 3,0 3 3,0 1-11,2 0-20,0 1-23,2-1-21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9"/>
    </inkml:context>
    <inkml:brush xml:id="br0">
      <inkml:brushProperty name="width" value="0.04809" units="cm"/>
      <inkml:brushProperty name="height" value="0.04809" units="cm"/>
      <inkml:brushProperty name="color" value="#F2395B"/>
    </inkml:brush>
  </inkml:definitions>
  <inkml:trace contextRef="#ctx0" brushRef="#br0">67230 42155 457,'-6'-13'60,"4"6"2,4 6 3,4 6 2,1 4-4,-1 3-10,-1 4-10,0 2-11,-2 2-6,-2 3-5,-2 1-4,-2 3-4,-2 1-4,0 2-3,-1 3-3,-1 1-4,-1 1 0,0 1 1,0-1 2,0 0 1,1-1-6,1-3-12,0-3-12,2-3-12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9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67250 43044 596,'0'-22'52,"2"5"-6,0 3-5,2 4-4,1 3-3,5 0 0,4 2 0,4 1 1,1 0-4,-1 2-7,-1 0-5,-1 2-8,0 0-6,0 0-6,-1 0-8,1 0-7,-1 0-13,-1 0-19,-1 0-20,0 0-19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29"/>
    </inkml:context>
    <inkml:brush xml:id="br0">
      <inkml:brushProperty name="width" value="0.0596" units="cm"/>
      <inkml:brushProperty name="height" value="0.0596" units="cm"/>
      <inkml:brushProperty name="color" value="#F2395B"/>
    </inkml:brush>
  </inkml:definitions>
  <inkml:trace contextRef="#ctx0" brushRef="#br0">67994 41833 369,'-1'-23'0,"0"1"0,-2 1 0,0 1 0,-1 2 10,2 3 22,0 3 20,2 2 22,0 7 5,0 8-7,0 9-10,0 10-8,0 4-8,0 4-6,0 3-7,0 3-6,-1 2-6,-2 4-6,-2 2-5,-2 4-6,0 3-7,-1 7-6,0 6-6,0 5-7,1 3-4,0-3-4,2-1-3,1-3-4,0-4-3,2-6-5,0-8-5,2-6-5,0-7-1,0-8 3,0-6 1,0-6 3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30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68587 43231 515,'2'-13'87,"5"3"-14,5 4-14,6 4-14,1 2-9,-1 0-4,-1 0-5,-1 0-3,-2 1-5,-2 4-2,-4 2-4,-3 4-4,-2 1-2,-2 3-1,-2 1-3,-2 3-1,-3 1-2,-3 1-4,-5 1-4,-4 1-2,-1 0-3,-1-3 1,0-1 1,1-2-1,0-3 2,1-1 3,0-2 2,2-2 3,2-1 3,1-1 3,2 1 3,2 0 3,6-1 3,8-2 3,9-3 3,10 0 4,2-2-4,0 0-12,-1 0-9,0 0-12,-3 0-6,-2 0-4,-1 0-3,-2 0-3,-1 0-3,-1 0-4,1 0-4,0 0-3,-1 0-1,-1 0 3,-1 0 3,0 0 2,-3-1 3,1-1 5,-2 0 2,0-1 5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30"/>
    </inkml:context>
    <inkml:brush xml:id="br0">
      <inkml:brushProperty name="width" value="0.05217" units="cm"/>
      <inkml:brushProperty name="height" value="0.05217" units="cm"/>
      <inkml:brushProperty name="color" value="#F2395B"/>
    </inkml:brush>
  </inkml:definitions>
  <inkml:trace contextRef="#ctx0" brushRef="#br0">70844 42490 421,'7'-28'11,"-4"7"20,-2 7 21,-4 7 21,-2 4 3,-2 3-15,-1 4-13,-3 2-14,-3 3-10,-3 4-6,-5 2-5,-3 3-6,-3 2-2,1-1-1,-1 1 0,1 0 0,0-2-1,1-1-1,1-3-2,1-1 0,1-2-2,1-1-1,1 0-1,1-2-1,6 1 5,14 2 11,12 2 10,13 1 10,7 1 0,-1-2-11,0-3-11,1-1-12,-1-1-7,0 2-4,1 0-4,-1 2-4,0-1-3,-1 1-3,-2 0-5,1 0-2,-3-2-4,-2 1-3,-1-2-2,-2 0-3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19:30"/>
    </inkml:context>
    <inkml:brush xml:id="br0">
      <inkml:brushProperty name="width" value="0.05868" units="cm"/>
      <inkml:brushProperty name="height" value="0.05868" units="cm"/>
      <inkml:brushProperty name="color" value="#F2395B"/>
    </inkml:brush>
  </inkml:definitions>
  <inkml:trace contextRef="#ctx0" brushRef="#br0">72611 42537 374,'0'-19'68,"-2"10"1,0 10 1,-2 10 1,0 6-5,-2 3-8,0 3-9,-1 3-9,0 1-8,2-1-4,2-1-5,2-1-6,2-1-3,2 1-4,2-1-3,2 1-4,3-3-6,5-5-13,5-5-11,5-4-11,2-6-4,-1-6 6,-1-6 5,-1-6 5,-1-3 5,-1-3 2,-1-1 2,0-3 4,-2-1 1,-1-1 3,-1 0 3,-1-2 1,-2 0 3,-2 1 1,-4 1 2,-3 2 2,-2 1 1,-4 2-2,-2 4-1,-3 3 0,-4 3 1,-4 3 3,-4 3 4,-3 2 4,-6 5-3,-5 6-8,-6 6-10,-6 6-8,0 1-5,5 1-3,7-2 0,6-1-3,3-1-3,4-1-8,3-1-6,3 0-6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1:53"/>
    </inkml:context>
    <inkml:brush xml:id="br0">
      <inkml:brushProperty name="width" value="0.0584" units="cm"/>
      <inkml:brushProperty name="height" value="0.0584" units="cm"/>
      <inkml:brushProperty name="color" value="#FED406"/>
    </inkml:brush>
  </inkml:definitions>
  <inkml:trace contextRef="#ctx0" brushRef="#br0">17778 8565 376,'-16'-30'0,"2"3"0,1 3 0,1 3 0,1 2 4,2 3 9,2 1 8,3 2 9,-1 2 5,2 1 1,-1 0 1,0 2 2,0-1-1,0-3-5,0-4-4,0-2-5,-1-2-3,0-3-3,-1-1-3,-1-2-2,-2-1-3,-2 2-2,-2 3-3,-1 2-2,-3 2-1,-2 4 1,-1 4 1,-3 5 0,-1 3 1,-3 5 0,-1 6-1,-2 4 0,-2 6 1,-1 7-1,-1 7 1,-1 7-1,0 4 1,0 5 1,-1 4-1,1 4 1,1 1 1,1-1 0,3 0 1,2-2 0,2-1 1,5-2-1,3-2 1,5-2-1,2-1 0,4 0 0,2 0-1,4 0-1,2-2 0,4-2 0,2-4-1,4-2 0,3-4-1,7-5-3,5-5-1,7-5-2,4-5-1,8-5 1,5-4-1,6-6 1,6-9 0,9-15-2,7-15-1,8-14-2,10-12-4,10-9-6,11-8-6,11-10-7,6-4-1,0-2 1,2 0 4,1-1 1,-13 8-6,-25 17-17,-26 19-16,-24 17-17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9:10"/>
    </inkml:context>
    <inkml:brush xml:id="br0">
      <inkml:brushProperty name="width" value="0.0491" units="cm"/>
      <inkml:brushProperty name="height" value="0.0491" units="cm"/>
      <inkml:brushProperty name="color" value="#00BFF3"/>
    </inkml:brush>
  </inkml:definitions>
  <inkml:trace contextRef="#ctx0" brushRef="#br0">54013 17831 448,'-21'-6'4,"8"4"10,7 4 9,7 4 9,3 2 2,3 0-4,2 0-5,2 0-5,2-1-2,5 1-2,4 0-1,3 0-2,3-1 0,-1-1-1,1 0 0,-1-2 0,1-1-1,3-2-3,1-2-2,3-2-2,0-1-1,2-2-1,1 0 1,1-1 0,0-1 0,0 2 2,0 1 0,0 0 0,0 2 1,-2 0 0,0 2 1,-1 1 0,-2-1-1,-1-1 0,-3 0-1,-1-1-1,-1-1 0,2 0 1,3 0 1,1 0 1,1 0-1,-2 0 1,0 0-2,-1 0 1,0 1-1,1 1 0,1 0 0,1 2 0,-1 1 1,-2 1-1,-1 3 1,-3 2 0,-1 1 0,1 0-1,-1 0 1,1 0-1,-1-1 0,1 1-1,-1 0 0,1 0-1,0-1 0,2-1 0,3 0-1,1-2-1,2-1 1,0 0-1,2-2 0,1 0 0,0-1-1,2 0 1,1 0 0,1 0 0,0 0 0,0 0 1,0 0-1,0 0 1,1 0-1,0 0 0,2 0-1,0 0 0,1-1-1,-2 0 2,0-2-1,-1 0 1,-2-1 0,0-2-3,-2 0 0,0-1-3,0-1 0,2 0-1,3 0 0,1 1 0,-1-1 0,-2 2 1,-4 0 1,-2 2 2,-2 0 1,-1 0 0,-1 0 0,-1 0 2,-2 0-1,0 1 1,-1-1 0,-1 0 0,-1 0 0,-3 2 1,-1 0 0,-3 2 0,1 0 1,1 0-2,3 0-1,1 0-1,1 0 0,-3 2-1,-1 0 1,-3 2 0,-1 0-1,-1 0 1,0-1 0,-2 1-1,0 1 0,1 0-1,1 1-1,2 2-2,-1-1-1,1-1 1,-1 0 0,1-2 0,-1 0 0,-1 0 0,-1 0 0,0 0 0,-2-1 0,-1 0 1,-1-2 0,-1 0 1,0-2 0,0 0 2,0-2 0,-1 0 1,1 0 1,0 0 0,0 2 2,-1 0 1,2 1-1,0 0-2,1 0-2,1 0-2,1 0-1,2 0 0,0 0 0,1 0 1,0 0 0,-1 0 1,-1 0 0,-1 0 0,0 0 0,2 0 1,0 0-1,1 0-1,0 0 1,1-2 0,0 0-1,-1-2 1,1 1 0,0 0 1,-1 2 1,1 1 0,-1-1 0,-1-1 1,-1 0 0,-1-1 0,0-1 0,0 2 0,-1 0 0,1 2-1,0 0 1,1 2 0,1 0 1,2 2 0,-1 0 1,1 3 0,-1 2 0,1 2 0,-1 0 0,-3-3 0,-1-1 0,-2-2-1,-1-1 0,1 0 0,1 0 1,2 0-1,0 0 1,1 0-1,1 0-1,1 0 1,1-1-1,-1-1 0,1 0 0,0-2-1,-1 0 1,1 0 0,-1 0 0,1 0 0,0 0 0,1 0 0,1 0 0,1 0 1,0 0 0,-1 0 1,-1 0 0,-1 0 0,0 1 1,1 0-1,1 2 0,2 0-1,-1 0-1,1 0 0,-1-2-1,1 0-1,-1-1 0,1 0-1,-1 0 0,1 0-1,-1-1 0,1 0 1,-1-2 1,1 0 1,-1 0 0,-1 0 0,-1 2-1,-1 0 1,0 1-1,-1 0 2,1 0 2,-1 0 0,0 0 0,-1 0 1,0 0-1,-2 0-1,0 1 0,-1 0 0,1 2-1,0 0 0,-1 1-1,1 0 0,0 0-1,-1 0-1,1-1 0,2-1 1,0 0-1,1-1 1,0-2 0,-1-1 1,-1 0 0,0-1 1,-1-1 1,1 0-1,1 0 1,1 0-1,1 1 1,1 0 0,1 2 0,1 0 0,1 1 1,-1 0 0,1 0 1,-1 0 0,0 0 0,-1 0-2,-1 0-1,0 0-1,-1 0-1,1 0 1,1 0-1,1 0-1,0 0 1,-1 0 0,-1 0 0,-1 0 0,0 0 0,1-2-1,1 0 1,1-1 0,1-1 1,-1 2 0,1 0 3,-1 2 0,1 0 1,-1 0 1,1 0 0,0 0 1,-1 0 0,1 2 0,-1 0-1,1 2 0,-1-1-1,1 1-1,-1 0-1,1 0-1,-1-1 0,3 0-2,0-2 0,1 0-1,0-2 0,2 0 0,1-2 1,1 0-1,1-1 1,-1-2 0,0 0 0,1-1 0,-2-1 0,0 0 1,-1 0 0,-1 0 1,-1 1 1,-3 1 0,-1 0 0,-3 2 0,-1 1-1,-3 0-2,-1 2-4,-2 0-3,-2 2-5,-1 4-7,0 2-7,-2 4-7,-1 0 0,-2-1 5,-2-1 5,-2 0 7,-1-1-2,2-1-5,0 1-8,2 0-5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9:1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81396 9812 999,'-19'-14'-3,"-7"-10"-7,-7-10-6,-7-12-8,0-1-2,8 8 2,6 8 0,7 8 2,6 6 2,8 6 2,7 6 4,6 6 3,3 3 2,-3 0 2,-1 0 2,-2 0 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2:57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88500 11350 609,'9'15'66,"1"-1"-4,3-1-2,2-1-3,0 0-8,-1 0-9,-1-1-11,-1 1-11,1 0-9,2 1-8,1 1-10,3 2-7,-1-1-7,-1 1-4,-3-1-3,-1 1-4,-3-2-6,-2-1-7,-4-2-7,-2-2-8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9:18"/>
    </inkml:context>
    <inkml:brush xml:id="br0">
      <inkml:brushProperty name="width" value="0.05444" units="cm"/>
      <inkml:brushProperty name="height" value="0.05444" units="cm"/>
      <inkml:brushProperty name="color" value="#F2395B"/>
    </inkml:brush>
  </inkml:definitions>
  <inkml:trace contextRef="#ctx0" brushRef="#br0">80683 17500 404,'-23'0'13,"3"0"3,1 0 2,3 0 3,3 0 0,6 0 0,6 0 1,6 0-1,3 0 0,2 2-1,0 0-2,1 2-1,3-1 0,5-1-1,5 0 1,5-1 0,3-2-1,-1-1-1,0 0-1,1-1-2,0-1 1,0 2 0,2 0 2,1 2 2,0 0-1,1 0-1,-1 0-1,0 0-2,0 0 0,1 0-1,-1 0-1,0 0-1,0 0 0,1 2-2,-1 0-1,0 2 0,1 0-2,3 0 0,1-1 0,2 2-1,3-2 0,2-1 1,4 0-1,2-2 0,2 0 0,0 0 0,0 0 0,0 0-1,-2 1 1,-1 0-1,-2 2 0,-2 0 1,-1 2-1,0 0 0,1 1 0,-1 2-1,-1 0 0,-1-1-1,0 1 0,-1 0 0,-1-1-1,2-2 1,0-3 0,2 0-1,1-2 1,2 0 0,2 0 0,2 0-1,1 0 1,2 0-1,0 0 0,1 0 0,1-2 0,0 0 0,-1-3 0,1-2 0,1-1 0,2 2 0,1 1 0,3 1 0,-1 0 0,-2 2 1,-4 0-1,-3 2 1,-2 0-1,-2 0 1,-2 0 0,-2 0-1,-2 0 0,0 2 1,-2 0 0,0 2 1,0-1-1,0 1 0,2 0-1,1 0 0,1-1 0,3 0-1,4-2 1,2 0 0,1-1 0,0 0-1,-2 0 0,0 0 0,-3-1-1,-1 0 1,-2-2 1,-2 0-1,-2 0 1,-2 0-1,-2 2-1,-1 0 0,-3 1 0,0 0 0,-1 0 0,-1 0-1,-2 0 1,-2-2-1,-1 0 1,-3-1-1,-1-1 0,-3 2-1,-1 0 0,-3 2-2,-1 0-1,-1 0-4,0 0-2,-2 0-3,-1 0-2,-1 0-1,-1 0-1,0 0-1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9:21"/>
    </inkml:context>
    <inkml:brush xml:id="br0">
      <inkml:brushProperty name="width" value="0.05833" units="cm"/>
      <inkml:brushProperty name="height" value="0.05833" units="cm"/>
      <inkml:brushProperty name="color" value="#F2395B"/>
    </inkml:brush>
  </inkml:definitions>
  <inkml:trace contextRef="#ctx0" brushRef="#br0">6924 21100 377,'-23'0'-1,"4"0"0,3 0-2,3 0-1,5 0 7,6 0 14,7 0 13,8 0 15,7 1 3,9 0-7,8 2-5,10 0-8,2 1-4,-4 0-5,-4 0-3,-3 0-4,-3-1-3,0-1-3,0 0-2,1-1-2,-1-1-1,2 0 0,1 0-1,1 0 0,1 0 0,2 0 0,2 0-1,2 0 1,1 0 0,-2 0 0,0 0 1,-2 0-1,1 0 1,1 0 0,0 0 0,2 0 1,0 0-1,2 0 1,0 0-1,2 0 1,-1 0 0,-1 0 0,0 0 0,-1 0 0,-1 0 1,2 0-1,0 0-1,2 0 0,-2-1 0,-1-1 0,-1 0-1,-3-1 1,-2-1 0,0 0-1,-1 0 1,-2 0 0,1 0 0,-1 0 1,0 0 1,0 1 0,0-1 1,1 2-2,-1 0 1,0 2-1,0 0-1,-2 0 0,0 0-1,-1 0 1,-1 0-1,0 0 0,1 0 1,-1 0-1,0-1 0,1 0 0,-1-2 0,0 0 0,0-1 0,-2 2 0,0 0 0,-1 2 0,0 0 0,-1 0 0,0 0 0,1 0 0,-1 0 1,0 0-1,1 0 2,-1 0 0,1 0-1,1 0 1,1 0 0,0 0-1,2 0 1,-1 2 1,0 0 1,1 2 0,-2-1 0,0 0 0,-1-2-1,-1 0-1,-1-2 0,1 0-1,-1-2 0,0 0 1,1-1-1,-1 0 1,0 0-1,1 0 1,-2 0 0,0 0 0,-1 0-1,-1 1 0,0-1 0,-1 0-1,0 0 0,1 0 0,-1 1-1,1 0 1,-1 1 1,1 2 1,-2 0-1,0-2 1,0-1 0,-2 0-1,0 0 0,1 0 1,1 2 1,1 0-1,0 1 2,2 0-1,1 0 0,1 0 1,1 0-1,-1-2 0,0 0 0,1-1 0,-1-1-1,0 0 1,1 0-1,-1 0 1,1 0-1,3 0 1,1 0 0,2 0 0,1 0 0,1 1 0,-1-2-1,0 2 1,0-2-1,2 0-1,1-2 0,1 0-1,-1-1 1,0 1 0,-2-1 1,0 0 0,-1 0 1,-2 2 0,0 1 1,-1 0-1,0 1 0,1 1 1,0-1 0,2 0 0,0 0 0,0 2-1,1 0-1,-1 2 0,0 0-1,0 0 0,0 0-1,1 0-1,-2 0 0,0 2 0,-2 0 0,1 2 0,-2-1 0,2-1 0,1 0 0,0-1 0,0-1 1,-1 0-1,-3 0 1,-1 0 0,-2 0-1,0 0 1,1 0 0,-1 0 0,0 0 0,1 2 0,-1 0 0,0 1 0,1 1 0,-1 0 0,1 0 0,-1 0 0,0 0 0,-2 0 0,0 0 0,-1 0 0,0-1 0,-1-1-1,1 0 0,-1-1 0,0-1-1,1 1 1,-1 2 0,1 0 0,-1 1 0,-1-2 0,-1 0 0,-1-2 0,0 1 0,1 0 1,1 2 0,1 0 0,-1 0 1,0 0 0,0-2 0,-2 0 1,0-1 0,2 0 0,3 0-1,1 0-1,1 0 1,-3 2-1,-2 0 0,-1 2 0,-1-1 0,1-1 0,1 0 0,1-1-1,1-1 1,1 0 0,1 0-1,1 0 1,-1 0 0,-2 0 0,-1 0 0,-3 0 0,0 0 0,1 0 0,1 0 0,1 0 0,1 0 0,-1 0 0,0 0 0,1 0 0,0 0 1,3 0-1,1 0 1,2 0 1,2 0-1,-1 0 0,0 0 1,1 0-1,-2-1 0,-2-1 0,-2 0 0,-1-1 0,-1-1 0,3 2 1,1 0 1,2 2 0,2 0 1,1 0-1,0 0 0,2 0 0,-1 0-1,-1 0-1,-3 0-2,-2 0 0,1 0-1,1 0 1,2 0 1,3 0 1,0 0 1,2 0 0,1 0 0,0 0 0,1 0 0,-2 0-1,0 0-1,-1 0 0,-1 0 0,2 0 0,1 0-1,0 0 1,1 0 0,1 0 0,-1 0-1,0 0 1,0 0 0,2 2-1,0 0 1,2 2 0,0-1 1,0-1 1,0 0 2,0-1 2,1-2-1,2-1-5,2 0-3,2-1-5,0-2 1,0 0 5,-2-2 4,0 0 4,-2 0 3,0 0-4,-2 2-1,0 1-2,-1 0-3,0 2 0,0 0-2,0 2-1,0 0 0,0 0 1,0 0 0,0 0 2,-1 0 0,0 0 1,-2 0 0,0 0 1,-1 0 0,1 0 0,-1 0 0,0 0-1,-1 0 0,0 0-1,-1 0-1,-2 0-1,1 0 0,-1 0 1,0 0-1,0 0 2,-1-1-1,-1 0 1,-3-2-1,-2 0 1,0 0-1,-1 0 1,0 2 0,1 0 0,-2 1 0,-2-2 1,-1 0 0,-3-2 0,0 1 0,1 1 1,1 0-1,1 2 1,1 0 0,-1 0-1,1 0 1,-1 0-1,1 0 0,1 0 0,1 0 0,1 0-1,0 0 0,2 0 0,1 0-1,1 0-1,-1 0 1,-2 2-1,-1 0 2,-3 1-1,1 1 1,1-2 0,2 0 1,3-2 0,0 0-1,0 0 1,1 0-1,-1 0 0,0 1 1,1 0 0,-1 2 1,0 0 2,1 1-1,0 0 0,2 0-2,1 0 0,1-1 0,0-1-1,2 0 0,1-1 0,-1-1 1,-2 0-1,-2 0 0,-2 0 1,0 0-1,1 0 1,0 0 1,2 0 0,0 0 1,-1 0-1,-2 0-1,0 0 1,0 0 0,1 1-1,0 2 0,2 0 1,1 1-1,2 0 0,3 0-1,1 0 0,-1-1 0,0 0 0,-3-2-1,-2 0 1,-1-1 0,1 2-2,-1 0 1,0 2-1,-1-1 0,0-1 0,-1 0 1,-1-1 1,-1-1 0,0 0-1,1 0 1,-1 0-1,1 0 0,2 1 0,2 2-1,3 0 1,0 1-2,2 0 0,0 0-2,2 0 0,0-1-2,0 0 1,0-2 1,0 0-1,1-1 0,0 0-3,2 0-1,0 0-2,3 0-2,2 0 0,3 0-1,4 0-1,0-1-2,-1 0-5,-1-2-4,0 0-4,-7-1-2,-9 0 2,-9 0 2,-11 0 2,-4 0-1,-1-2-2,1 0-3,0-1-3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9:24"/>
    </inkml:context>
    <inkml:brush xml:id="br0">
      <inkml:brushProperty name="width" value="0.023" units="cm"/>
      <inkml:brushProperty name="height" value="0.023" units="cm"/>
      <inkml:brushProperty name="color" value="#FED406"/>
    </inkml:brush>
  </inkml:definitions>
  <inkml:trace contextRef="#ctx0" brushRef="#br0">66350 9510 956,'14'-29'2,"-1"5"5,-2 5 4,-2 5 5,-2 3-9,1 4-18,0 2-20,0 4-20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9:27"/>
    </inkml:context>
    <inkml:brush xml:id="br0">
      <inkml:brushProperty name="width" value="0.05729" units="cm"/>
      <inkml:brushProperty name="height" value="0.05729" units="cm"/>
      <inkml:brushProperty name="color" value="#FED406"/>
    </inkml:brush>
  </inkml:definitions>
  <inkml:trace contextRef="#ctx0" brushRef="#br0">21366 17329 384,'-15'-8'3,"2"0"8,2 0 6,3 1 8,-1-1 3,0 2-2,-2 0 0,0 2-1,-1 0-2,1 0-1,-1 0-1,0 0-2,-1 1-2,-1 0-1,-3 2-1,-1 1-2,-3 0-2,-2 1 1,-1 2-1,-3 0-1,-1 2 0,-2 0-1,-3 1-1,-1 2-2,-1 0 1,1 0-1,1-1 0,2 1 0,0 1 0,1 2 0,1 2 0,1 1-1,0 2 0,-1 1 0,-1 2 0,0 0-1,-1 0 0,5-1 1,2-1-1,3-1 1,0 1-1,-2 3-1,-1 3-2,-2 3-2,0 1 0,2-1 1,4-1 1,3-1 1,2 1 0,1 1 1,1 2-1,0 3 0,2 0 0,-1 0 1,0 1 0,0-1 1,1 0 0,3-1 0,1-2-1,2 1 0,2-3-1,2-2 0,2-1 1,2-2-1,2-2 0,4 1 0,2-1 0,3 1 1,3-1-2,3-1 0,3-1 0,4-1-2,1-1 0,2-2-1,2-3 0,3-1 0,1-1-1,0-2 1,2-1 0,1 0-1,1-1 1,2 0 0,2-1 0,2 2 1,1-2 0,0-1 1,0 0 0,1-2 1,-1 0 0,0 0 0,0 0 0,0 0 0,0 0 0,0 0 0,0 0 1,0 0-1,0 0 0,0 0 1,0 0 1,0 0 0,0 0 0,0 0 0,0 0-1,0 0 0,1 0-1,2 0-2,2 0 0,2 0-2,1 0 0,0 0 1,0 0 1,-1 0 0,1 1 1,0 0 0,0 2 1,0 0 1,0 2 0,0 0 1,0 1 0,0 2-1,-1-1 1,-1-1 0,-1-1-1,0 0 0,0-1-1,0 0 1,1 0 0,2 0 0,0-1-1,1-1 0,2 0 0,0-1-2,1-2 0,0-1 1,-1 0-1,1-1 0,1-1 1,0 0-1,1 0 2,1 0-1,1 1 1,0 2-1,0 2 0,-1 2 1,1 0-1,0 0 1,-1-2 1,1 0 0,0-1 1,1 0 0,2 0 1,0 0-1,0-2 0,-1-2-2,-1-3 0,0-3-2,-2-2 0,-1 0 1,-1 0 0,0 1 1,-1-1-1,3 0 0,2 0 0,1 1-1,0-1 0,-4 2 1,-4 1 1,-4 0 2,-3 2-1,-1 2 0,0 3-2,-1 1-1,-3 1-1,0 2 1,-3 0 1,-2 2 0,0-1 0,0 1 1,2 0-1,1 0 0,0 0 1,2 0 0,0 0 0,2 0 1,0-1 1,2 0 0,1-2 0,0 0 1,1-1 1,0 0-2,0 0 0,0 0 0,0-2-2,0 0-1,0-3 0,0-2-2,0 0 0,0 0-1,-1 2 0,2 1 0,-3 0 0,-1 2 1,-1 0 0,-3 2 0,0 0 1,2 0 2,2 0 1,2 0 1,0 0 0,-2 0-2,-2 0-1,-2 0-2,-2 0-1,0 0 0,-1 0 1,-1 0 0,-2 0-1,0 0 2,-1 0-1,-1 0 0,-2 0 1,0 0 0,-1 0-1,-1 0 1,-1 0 0,-2 0 0,0 0 1,-1 0-1,0-1 1,-1 0-1,1-2 0,-1 0-1,0-1 0,-1 0 0,-1 0 0,-1 0 0,0 0 0,-1-2 0,1 0 0,-1-1 0,-1-1 0,-1 0-1,-2 0-1,-2 0-1,-2 0 0,-1-1 1,-1-2 2,0 0 0,-1-1 1,1-1 0,1-2 1,1 0 0,1 0 0,0 1 1,-1 1 0,1 1 1,0-1 0,1 0 0,2-1 1,0-1-1,-1-1 1,1 0-2,-2 1-1,-1-1-2,-1 1 0,-1 1 0,0 1 0,-2 0 1,-1 1-1,-1 1 0,0-1 1,-2 0-1,0-1 0,-2-1 1,-1-3-1,0-1 1,-1-3-1,0 0 1,-1-1 1,1 0 0,-1-2 0,-4 2 0,-2 1 0,-3 1 0,-3 1 1,0 1 1,-2 1 2,0 1 0,-1 1 0,-3 0 0,-2 2-2,-1 1 0,-4 0-1,-1-2-1,-4 0 0,-3-1-1,-3 0 0,-1-1-1,-2 0-1,-2 1-1,-3-1 0,-3 2 0,-2 1 1,-4 1 0,-1 1-1,0 2 2,0 2-1,1 2 1,-2 2 0,2 0 0,-1 2 0,0 1 1,-1-1-1,0-1 1,-2 0-1,0-1 1,-1-1-1,2 0 1,1 0 0,0 0 0,6 1 0,8 0 0,9 2-1,9 0 0,1 0 0,-7-2 1,-7-2 0,-6-1 1,-7-2 0,-5 0 0,-4 0-1,-5 0 1,-3 1-1,0 2-1,1 3-1,-1 1-2,0 1 1,-2 0 0,0 0 1,-1 0 0,-1 0 2,-1 0 0,-1 0 1,-1 0 2,0 0-1,1 0-1,1 0 0,0 0-1,2 0-1,-1 0 1,0 0 1,1 0 0,-2 0 0,-1 0 0,-3 0 0,-1 0 1,-1 0-1,3 0 2,1 0-1,2 0 2,2-2-1,-1 0-1,0-3-1,1-2-1,0-1 0,1 0 0,0 0-1,2 1 1,1-1-1,3 2 0,1 1 0,2 0 0,-3 0 0,-7 0 1,-9-1-1,-7-1 1,-3-1 1,3 0-1,3 0 2,3 0-1,2 1 1,1 1 0,1 0 1,1 2-1,1 0 1,1 2-1,1 0 0,1 2 0,-1 0-1,0 0 0,-1 0 0,0 0-1,-2 0 0,0 0 0,1 0-1,-1 0 0,2 0 1,1 0 0,2 0 1,3 0 1,2 1-1,4 2 1,4 2-1,4 2 0,0 0 0,-6 1-1,-4 0 0,-5 0-1,-4 1 1,0 1 0,-1 3 1,-1 2 1,2-1 0,3-1-1,4-2 1,5-2-2,1-1 1,0 0 0,0-1-1,0 1 1,0 0 1,0 2-1,0 0 0,1 1 0,0 2 0,2 0-1,2 1-1,2 1-1,2 1-1,3 1-1,4 2-1,2 0-2,2 2-2,0 3 0,-1 2-2,1 5-1,2 0-3,7 0-6,5 1-5,7-1-6,4-1-2,4-3 4,4-4 3,4-1 3,3-4-1,0-3-3,1-3-4,2-2-4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9:36"/>
    </inkml:context>
    <inkml:brush xml:id="br0">
      <inkml:brushProperty name="width" value="0.05754" units="cm"/>
      <inkml:brushProperty name="height" value="0.05754" units="cm"/>
      <inkml:brushProperty name="color" value="#FED406"/>
    </inkml:brush>
  </inkml:definitions>
  <inkml:trace contextRef="#ctx0" brushRef="#br0">8460 37044 382,'-17'-2'0,"0"-4"1,-1-4 1,-1-3 1,2-2 2,5 2 4,4 2 6,6 3 3,4 1 3,4 2 0,4 2-1,3 2 0,3 2-1,0 2-4,-1 2-2,1 2-3,0 1-2,-1 1 0,1 2 0,0 0-1,-1-1 1,1-1-1,0-2 1,0-2 1,0-1-1,1 0-1,1 0-1,1 0-1,1 0 0,-1 0-1,1-1 0,-1 1 0,2 1-1,0 0 1,0 1 1,3 2 0,-1-1 0,-1-1-1,-1 0 0,-1-2-1,-1 0-1,1-2 0,0 0 0,-1-2-1,1 0 0,1 0 1,1 0-1,2 0 1,-1-1-1,2-4 0,2-2-1,-1-3-2,2-2 1,1 0 1,1 0-1,1 1 2,1 0 0,3 0 1,1 2 1,2 1 1,1 1 0,1 2 1,-1 2 1,0 2 0,-1 2 0,-2 4 0,-2 2 0,-1 3 1,-3 3 0,-1 0 1,-3 1 0,-1 1 0,-2 1 1,-1 0-1,-1-1 0,-1 1 0,0-1 0,-1-1-1,1-1-1,-1 0 0,1-3-1,0-1-1,-1-2-1,1-2-1,-1-2-2,1 0-1,0-2 0,-1 0-2,1-1 0,-1 0-1,1 0 0,0 0 0,0-1 0,1 0 0,1-2 0,1 0 1,1-1 0,3 0 1,1 0 0,3 0 0,-1 1 2,0 0-1,-1 2 2,-1 1 1,0 0 0,-1 1 1,0 2 0,1 0 1,-1 2 0,1 0 0,-1 1 1,1 2-1,-2 0 0,0 0 0,0-1 0,-2 1 0,-1-1-1,1 0 1,-1-2 0,1 0-1,0-1 1,3 1-2,1 2 0,3 0-1,0 0-1,0 0 0,1-2 1,-1 0-1,1-2 0,1-1 1,0 0-1,2-2 1,0-1-1,-1-2 0,-2-2-1,0-1 0,0-3-1,-1-2 1,1-2-1,-1-1 1,1-2-1,2 1 1,3-1 0,1 0 0,1 1 1,0 3 0,1 1 0,-1 2 0,0 3 0,0 2 0,0 4 1,1 2 0,-2 4 0,0 2 0,-1 3 0,-1 4-1,-2 0 1,0 1 0,-1 0 0,-1-1 2,-2 1-1,-3 0 2,-4-1 0,-1 1 0,-3-1 1,-1-1-2,-1-1 0,-1 0 0,0-2-2,0-1-1,-1-1 0,1 0-2,0-1 0,-1-1 1,1 1 0,0 0 1,0 0 0,3 0 0,2 0-1,1-1 1,2 1 0,1 0-1,1 0 0,1 0 0,0-2-1,1-1 0,-1-2 1,1-2-1,0-1 0,1 0 1,0 0-1,2 0 2,1 0-1,-1 0 0,0 0 1,1 0 0,-1 0 0,1-2 1,-1 0 1,0-1 0,1-1 0,-1 2 1,0 0 0,1 2-1,-2 0 0,0 0 0,-1 0-1,-1 0-1,0 1 1,-1 2 0,0 2 0,1 1 0,0 1 1,1-2-1,1-2 0,1-2 0,-1-1-1,0 0 0,-1 0 0,-1 0 0,-1-1 1,-1 0 0,-1-2 0,-1 0 2,0-1-1,1 0 1,1 0-1,1 1 1,-1-1 0,-1 2-1,-3 0 0,-1 2 1,-1 0-1,-1 0 0,1 0 0,0 0 0,-1 0 0,1 0-1,-1 0-1,1 0-1,-1 0 0,1 2 0,0 0 1,-1 2 1,1 0 0,1 1 0,1 2 1,2 0 0,-1 1-1,1 2 0,-1 0 0,1 1-1,-1 0-1,-2 0 1,0-2 1,0-1-1,-2 0 1,1-2-1,0-1 0,-1 0 0,1-2-1,-1-1-1,1 0 0,0-1-1,-1-3-1,1 0 0,-1-3-1,1-2 1,1-2-1,3-2 3,3-2 1,3-1 1,2-1 2,1 1 0,0 0 1,2 2 1,0 1 0,1 1 0,-1 0 0,0 2 1,0 1-1,1 0-1,-1 2-1,0 1 0,-1 0-1,-3 0 0,-3 0-2,-3 0 0,-2 0 0,-1 2 0,-1 0 1,-1 2-1,-1 0 1,-1 0-1,0 0 0,-2 0 0,0-1 0,-1-2-1,1-2 0,0-2-1,0-1-1,1-1 0,1-2 0,1 0-1,1-1 0,1-1 0,1-1 1,1-2 0,2 0 1,3-1 1,3-1 1,3-1 1,2 0 1,0 3 1,2 1 0,1 2 1,1 2-1,2 1 0,2 0 0,2 2-1,0 1 0,-2 2 0,-2 3 0,-1 1 0,-3 1-1,-2 1 1,-2 2 0,-1 0 0,-2 2-1,1 2-1,-1 2 0,0 2-1,0 0 0,-1 1 0,-1 0 1,-1 0 0,0-2 1,3-1-1,1-2 0,2-2-1,2-2 0,1 0 0,1-2-1,0 0 0,3-1-1,1 0-2,2 0-1,2 0-1,1-1-1,2 0 0,0-2-1,2 0-1,1-2-2,3 0-4,4-1-5,2-1-4,3-1-4,1 0-2,3 0-4,2 0-3,-4 1 2,-7 0 5,-8 2 6,-8 1 6,-6 0-1,-3 0-6,-5 0-8,-3 0-6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9:3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61350 31960 999,'8'-8'-59,"0"2"15,0 1 15,-1 0 15,1 0 7,-2 0 0,-1-1 2,0-1-1,-2-1 0,-1 0-2,0 0-1,-1 0-2,-1 1 1,0-1 1,0 0 3,0 0 2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9:39"/>
    </inkml:context>
    <inkml:brush xml:id="br0">
      <inkml:brushProperty name="width" value="0.0369" units="cm"/>
      <inkml:brushProperty name="height" value="0.0369" units="cm"/>
      <inkml:brushProperty name="color" value="#FED406"/>
    </inkml:brush>
  </inkml:definitions>
  <inkml:trace contextRef="#ctx0" brushRef="#br0">59750 30036 596,'-8'-7'-13,"0"1"6,0 0 7,0 2 5,1 0 2,0 0-2,2 0-4,1 0-2,-1 1 0,0 0 2,-2 2 2,0 0 2,-1 1 1,0-2 1,1 0 0,-1-1 0,-1-1 0,0 2 1,-1 0 0,-1 2 0,-2 0 0,0 0 1,-1 0 1,-1 0 1,-1 0 0,0 0 1,1 0 0,-1 0 0,0 0 1,1 0-2,-1 0-1,0 0-1,0 0 0,-1 0-2,-1 0-1,-1 0 0,-1 1-1,1 3 1,-1 4 1,0 2 1,1 2-1,-1 0-3,0-1-3,1 1-2,-1 0-1,1 0 1,-1-1 2,1 1 1,-1 0 1,2 2 1,1 0 0,1 1 1,1 0-1,2-1 1,3-1 0,1 0-1,2-2 0,0-1-1,2 0-1,1-2-1,-1 0 0,2 2-1,-1 0-1,0 1 1,0 2 0,2 1-1,0 3 1,2 2-1,0-1 0,0-1 1,0-2-1,0-2 1,0-2 1,0 1 0,0 0 2,0 0 2,0 0 0,0 1-1,0 1 0,0 1 0,0 1-1,0 0 0,0-1-1,0 1 1,0-1-1,2-1 1,0-1-1,2 0 0,0-2 0,2 1 0,0 0-1,1 0 0,2-1 0,0 1 0,1 0 1,2 0-1,-1-1 1,1 1 0,0 0 0,0 0 1,-1-1 0,1-1 0,0 0-1,0-2 0,0 0 0,1 2 0,1 0 0,1 1-1,1 0 0,0-1 0,0 0-1,-1-2 1,1 0 0,1 0 0,2 0 0,0 0 0,1 0 1,1-1-1,1 1 1,1 0 0,1 0 0,1 0 0,1 0-1,1-1 1,1 1-1,1 0 0,0 0-1,2 0 1,1-1-2,-1-1 1,1-1-1,-1 0 0,1-2 0,2 0 1,3-2-1,1 0 0,1-1 1,-2 2-1,0 0 1,-1 2 0,-1 0 0,0 0-1,1-1 1,-1 2 0,0-2 0,1-1 0,-1 0 0,0-2 0,0 0-1,1 0-1,-1 0-1,0 0-1,0 0 0,-1 0 0,-2 0 1,0 0 0,0 1 1,-1 0 0,1 2 0,-1 0 1,1 2 0,0 0 1,2 1 0,1 2 0,0 0 0,-2-1 2,0 1 0,-1 0 0,0-1 1,-1-1-2,0 0 1,1-1-2,-1-2 0,1 1 0,-1 0 0,0 0 1,1-1-1,-1 0 0,0-2 0,1 0 0,-1-1 0,2 0 0,1 0 0,1 0 0,0 0 0,0 0-1,1 0 0,-1 0 0,1-1-1,0 0-1,2-2-1,1 0-1,0 0 0,2 0-1,1 2 1,1 0-1,0 2 1,0 0 2,0 2 0,0 0 1,-1 0 1,-2 0 2,-2-2 0,-1 0 1,-2-1 0,0 0 0,0 0 0,1 0-1,-2 0 0,0 0 0,-1 0 1,-1 0 1,-1 0 0,-1 0-1,-1 0 1,-1 0-1,0 0 1,0 2 1,2 0 2,1 2 2,1-1-2,1-1-3,1 0-3,1-1-3,-1-1-1,0 0 0,-1 0 2,-1 0 1,-1-1-1,1-1-1,-1 0-1,0-1-1,-1-2-2,-1-2 1,-3-2 0,-1-1 1,-2-2-1,1 2 2,0 1 0,-1 0 1,1 1 1,-1-2-1,1 0 0,-1-1 0,0-1 1,-1 1 1,-1-1 2,-1 0 1,0-1 1,0-1-1,-1-3 0,1-1-1,-1-2 0,-1 0 0,-1 1 0,-1-1 0,-1 0-1,-1-1-1,0-1-1,-2-1-1,-1 0-1,-1-1 1,0 1 1,-2-1 0,0 0 1,-2-1-1,-1-1 0,0-1-1,-2 0 0,-1-1 1,0 1 0,-1 0 0,-3-1 1,0 1 0,-3-1 0,-2 1 1,-2-1 0,-2 1 1,-2-1 0,-1 1 0,-3 0 1,-1 1 1,-3 1 1,-1 1 1,-2 1 0,1 1-1,-1 1 0,1 1-2,-1 1 2,2 3 0,1 1 1,1 3 2,0-1-1,-3-2-1,-1-2-1,-3-1-2,-1-2-1,-3 1-2,-1-1-2,-2 1-1,-2-2-2,1-2-1,0-1-2,0-2 0,-2-2-1,-3 1 2,-2-1 0,-4 1 2,-2 0 1,0 1 1,-2 1 1,0 1 1,-1 2 1,0 3-1,0 3 0,0 3-1,-1 2 1,-2 2 1,-1 2 3,-3 2 0,-2 1 2,0 0-2,-1 0 0,-1 1-1,-1-2 0,2 2 1,1-1 1,1 0 0,-1 0 0,0 0 0,-1 0 0,-1 0-1,-1 0 0,2 0 0,1 0-1,1 1 1,1-2-1,0-1 0,2 0 1,1-1-1,0-1 1,0 0-2,0 0 0,0 1 0,0-1-1,0 0-1,0 0 1,1 0-2,-2 1 1,0 1 0,-2 0 0,0 2 1,0 0 0,1 2-1,0 0 1,2 2 0,0 1 0,2 2 0,1 2 0,0 2 1,1 2-1,0 3-4,0 3-1,0 3-4,0 3 0,1 1 2,-2 3 1,2 2 1,-1 0-1,4 2-4,0 1-5,4 1-4,1-1-3,5-1-2,4-3-3,3-1-2,3-3 1,1-3 0,1-3 3,2-3 1,1-2 3,6-2 3,5-3 4,5 0 3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15"/>
    </inkml:context>
    <inkml:brush xml:id="br0">
      <inkml:brushProperty name="width" value="0.03923" units="cm"/>
      <inkml:brushProperty name="height" value="0.03923" units="cm"/>
      <inkml:brushProperty name="color" value="#FED406"/>
    </inkml:brush>
  </inkml:definitions>
  <inkml:trace contextRef="#ctx0" brushRef="#br0">8300 17931 560,'1'-14'86,"4"5"-12,2 3-11,3 4-12,3 2-8,2 0-7,1 0-7,3 0-7,0 0-6,-1 2-5,-1 0-4,-1 2-6,-1 0-12,0 1-24,-2 2-21,-1 0-23,-2 1-4,-2 0 13,-4 0 13,-2-1 15,-4 0 8,0 0 7,-3-2 5,-2 0 5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16"/>
    </inkml:context>
    <inkml:brush xml:id="br0">
      <inkml:brushProperty name="width" value="0.04706" units="cm"/>
      <inkml:brushProperty name="height" value="0.04706" units="cm"/>
      <inkml:brushProperty name="color" value="#FED406"/>
    </inkml:brush>
  </inkml:definitions>
  <inkml:trace contextRef="#ctx0" brushRef="#br0">7712 18608 467,'-21'14'-10,"5"-3"3,4-3 2,6-2 3,5-4 8,6-3 12,5-2 14,7-3 14,3-3 1,1 0-8,1-1-9,1-1-10,0-1-5,-1 0-3,-1 0-2,-1 1-3,-2 0-3,-2 2-4,-4 2-3,-3 3-4,-3 2-3,-2 5-1,-4 6 0,-2 4-3,-3 3 2,0 1 2,-1 1 2,-1 1 3,-2 2 2,0 1 5,-2 3 4,0 1 4,0 1 2,-1 1 0,0-1 0,0 0-1,2 0-1,1-3-2,2-1-1,2-3-2,3-2-4,2-3-5,3-2-6,4-4-5,2-5-2,1-6-1,3-8 0,2-5 1,1-5-1,1 0 2,1 1 1,1-1 0,0 2 2,-3 1 2,-1 2 2,-2 3 1,-4 3 6,-5 6 10,-4 6 11,-5 6 11,-4 3 2,0 1-8,-1 1-5,-1 2-8,-3 0-5,-2 3-6,-3 1-6,-3 3-5,-1 0-2,-1-2 2,1 0 1,-1 0 3,1-2 1,-1 1 1,1-1 0,0 1 2,-1-2 1,2-3 2,1-3 2,1-3 2,2-1 5,3-2 7,3-1 8,3 0 8,4-2 3,8-2 2,6-2-1,7-2 2,4-2-3,1-2-5,1-2-5,1-1-5,2-2-5,1 0-1,2 0-3,3 1-3,0-2-2,0-2-2,1-1-1,-1-3-3,0 1-3,-2 1-6,0 2-5,-1 3-7,-1 1-4,-3 2-4,-2 2-3,-1 3-3,-2 1-6,-3 3-5,-1 4-7,-2 2-6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1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63855 13450 999,'-70'0'-6,"17"0"-12,16 0-12,17 0-12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9:20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20800 33050 539,'22'0'54,"-3"0"-6,-3 0-6,-3 0-6,0 0 1,3 0 7,3 0 5,3 0 7,2 0-6,1 0-19,1 0-18,1 0-18,0 1-13,-2 4-10,0 2-7,-1 3-9,-2 1-7,-3-1-6,-3-1-7,-2 0-6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0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83425 23925 333,'49'20'167,"16"14"-1,16 14 1,15 16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21"/>
    </inkml:context>
    <inkml:brush xml:id="br0">
      <inkml:brushProperty name="width" value="0.04524" units="cm"/>
      <inkml:brushProperty name="height" value="0.04524" units="cm"/>
      <inkml:brushProperty name="color" value="#F2395B"/>
    </inkml:brush>
  </inkml:definitions>
  <inkml:trace contextRef="#ctx0" brushRef="#br0">8157 17561 486,'-6'-13'9,"6"8"20,5 7 18,4 6 19,2 3 2,1-1-14,0 0-14,0-2-14,-1 0-11,-1 2-6,0 0-6,-2 1-6,-1 2-10,-1 1-12,0 3-12,-2 2-12,-2-1-2,-6-1 5,-4-3 8,-5-1 5,-5-1 6,-3 3 3,-5 2 3,-3 1 4,-1 1 2,1-3 2,3-1 2,2-2 1,0-2 3,2 1 5,2 0 4,-1 0 6,3-1 5,1 1 7,2 0 7,3 0 6,3-2 6,6-1 3,6-2 3,6-2 3,5-3-1,5-4-4,5-4-3,5-4-5,2-2-4,-2-1-4,0-1-4,-1-1-5,-1 0-2,-3 2-3,-1 2-3,-3 3-2,-1 1-7,-3 2-10,-1 2-13,-2 2-10,-4 2-12,-5 4-14,-4 2-13,-5 4-13,-3-1 2,0-1 15,0-2 17,0-2 16,0-2 11,1-1 5,-1 0 7,0-1 5,0-2 3,0-1 0,1 0 0,-1-1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21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7705 18700 475,'-21'14'35,"5"-1"-3,5-2-3,4-2-3,4-1-3,0 0-2,2-1-3,1 1-1,0 0-3,0 2-2,0 0-2,0 1-1,0 2-2,0 2 1,0 1-2,0 3 0,0 0-1,1 1-4,2-1-2,0 1-3,1-1-2,-2-3-3,0-1-3,-2-2-1,2-4-5,4-7-6,4-4-7,4-7-6,1-5 0,1-3 3,-1-5 6,1-3 3,-2-1 5,-1 2 4,-2 4 3,-2 3 3,-2 3 6,-1 3 5,0 3 8,-2 2 5,-1 5 9,-4 6 11,-2 6 10,-3 6 11,-3 2-1,-2 1-13,-2-1-13,-1 1-13,-3 0-8,0 3-1,-1 1-3,-1 3-1,-1-1-3,-1 0-4,-1-1-5,-1 0-3,0-3-3,1-2 0,1-1 1,1-2-1,1-3 2,1-1 1,1-2 3,1-2 1,1-1 5,2-1 8,3 1 7,1 0 10,3-2 4,4-2 5,4-4 3,4-2 3,5-4 0,5-2-5,7-3-5,5-3-4,4-2-4,2 0-1,3 1-1,1-1-1,0 0-3,0-1-4,-1-2-3,-1 1-3,-3 0-5,-2 4-4,-3 4-6,-3 5-5,-3 1-4,-1 0-5,-3 0-3,-1 0-4,-5 3-7,-8 4-9,-8 5-10,-8 6-9,-5 1 2,-3-1 14,-3-1 13,-3-1 15,-1 0 9,1 0 3,1-1 3,1 1 5,2-2 2,1-2 3,3-4 3,1-2 1,2-2 5,1 2 5,1 0 6,0 2 5,3 0 10,3 3 15,2 2 14,4 2 16,2 1-1,2 1-16,2 1-15,2 2-15,0 1-11,-1 3-3,-1 3-3,0 3-5,-3 2-2,-2 0 0,-4 2-1,-2 1 0,-4 1-6,-3 1-9,-5 0-10,-3 2-11,-4-1-6,-1-2-2,-3-1-2,-1-3-2,-1-2 1,0-3 4,-1-3 5,1-3 5,2-3-2,5-4-7,5-5-8,5-2-7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22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11100 19100 556,'31'0'158,"-2"0"-38,0 0-38,-1 0-37,-1 0-24,-3 0-8,-2 0-9,-1 0-8,-2 0-5,-3 2-1,-1 0-2,-2 2 0,-2 0-6,-1 1-11,-1 2-10,0 0-12,-3 2-3,-3 1 1,-2 3 2,-3 1 2,-3 0 5,-1-2 9,0-4 7,-1-3 9,-1-1 4,0 0 4,1 0 1,-1 0 3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23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10926 20100 590,'-21'14'4,"5"-3"6,5-3 7,5-2 7,4-3 7,5 1 6,6 0 8,4 0 5,4-1 0,1 0-11,3-2-10,1 0-10,2-2-5,1 0-1,1-2-1,1 0-1,-1 0-7,0 0-14,-1 2-15,-1 0-14,-2 1-7,-3 0 1,-3 0 2,-2 0 0,-3 0 1,-1 0-1,-1 0 1,0 0-2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26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13400 17745 468,'8'-7'81,"2"2"-17,0 3-17,1 1-17,1 1-11,0 0-2,-1 0-4,1 0-3,2-1-2,3-1 1,5 0 0,3-1 0,1-1-1,-3 2 0,-3 0-2,-2 2-2,-3-1-11,-1 0-21,-1-2-21,-1 0-22,-2-4-4,-6-6 14,-4-5 13,-6-6 14,-2-2 10,1 3 6,-1 2 8,0 5 7,0 0 5,2 2 3,1 1 3,0 1 4,1 1 4,1 2 2,-1 2 5,0 3 3,0 2 4,2 5 3,0 6 5,2 4 3,-1 4 0,-2 3-7,-2 3-5,-2 3-6,-1 2-3,-2 1-3,0 0-1,-1 2-1,-1 1-3,1-1-4,-1 0-3,0 1-3,1-3-3,2-4-1,3-3-2,1-5-2,1-2 0,2-1-2,0 0 0,2-2-1,2-2-2,4-2-3,4-4-4,3-2-4,3-3 0,2-1 2,0 0 2,1-1 1,0-2 2,-1-2 0,-1-2 1,-1-2 0,-2 0 1,-2-1 0,-4 0 0,-3 1 1,-1-1 1,-2 2 3,0 1 1,-2 0 2,0 2 3,-2-1 2,0 0 2,-2 0 3,0 1 4,-2 2 5,0 2 6,-1 3 5,-1 0 2,2 3 0,1 2-1,0 2-1,2 2-1,1 3-2,0 4-1,2 2-2,0 2-3,0 3-1,0 1-3,0 3-3,0 1-1,2 2 1,0 2 1,1 3 0,1-1-4,0 0-7,0-1-9,0-1-8,-1-1-3,0 0 0,-2 1 1,0-1 1,-3-1 1,-2-2 1,-4-1 2,-2-3 0,-1-2 2,-1-4-1,0-5 1,0-3 0,1-3 1,-1-2 2,0-3 1,0 0 2,1-2 3,1 0 3,0 0 3,2 0 3,1-2 1,1 0 0,0-3-1,2-2-1,0-1 1,2-2 1,0 0 2,2-1 2,1-3 1,4-6 0,2-3-1,3-6 1,4-5-4,2-2-4,3-6-5,3-3-5,1 0-2,1 2 1,-1 4 2,1 2 0,0 3 0,3 2-3,1 1-3,3 3-2,0 1 0,0-1 5,1 1 6,-1 0 5,0 0 3,-2 3 0,0 1 1,-1 3 1,-2 2 0,-3 2 0,-3 4 0,-2 3-1,-4 3 0,-3 4-2,-3 4 1,-2 4-2,-5 4-1,-4 5-1,-6 5-2,-4 5-2,-4 3-1,-1-1 0,-3 0-2,-1 1 0,-1-1 0,1 1 0,1-1 2,1 0 1,2-1 1,2-3 1,4-3 2,3-3 1,3-2 2,4-2 1,4-3 1,4-1 1,4-4-1,3-6-4,5-6-4,4-5-3,0-5-4,0 0-2,-1-1-2,0-1-3,-2-1-1,-1-3-1,-1-1-2,-1-3 0,-1-1 0,-3 0 1,-1-2 0,-2-1 1,-2 0 0,-2 0 1,-2-1-1,-2 1 1,-2 2 2,-2 3 3,-2 5 5,-2 3 4,-1 3 4,-2 3 5,0 1 5,-1 2 5,0 2 4,0 0 3,2 2 5,1 1 4,-1 3 4,-2 7 2,-2 8 3,-1 6 3,-1 5-2,0 2-7,2 4-7,1 3-8,1 0-4,0-1-3,2-3-1,1-2-2,1 0-1,2-1-1,2 0 0,2 1-1,2-2-1,2-1-3,2-3-1,2-1-3,2-3-2,3 1-4,4-2-3,2-1-3,1-2-2,1-3-1,-1-2-2,1-4-1,-1 0 0,-1 0-1,-1 1 1,0 2 1,-3-1 0,-3 1 2,-3 0 2,-2 0 2,-3 1 1,-1 1 1,0 3 0,-1 2 1,-4 1 1,-2 1 1,-5 1 1,-4 1 2,-3 1-1,-3-1-1,-3 1 0,-3-1-2,-2-1 0,1-4 1,0-5 1,-1-3 1,2-3 1,1 0 4,3-1 3,1-2 3,3 0 3,1 0 5,2 0 4,3 0 4,3 0 5,8 0 7,6 0 7,8 0 6,4 1 0,3 0-7,3 2-8,3 0-6,1 1-5,1 0-2,-1 0-3,0 0-1,1 0-2,1 3-3,1 2-3,1 2-3,-1 0-2,-3-1-1,-4 0-3,-1-2-2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27"/>
    </inkml:context>
    <inkml:brush xml:id="br0">
      <inkml:brushProperty name="width" value="0.04034" units="cm"/>
      <inkml:brushProperty name="height" value="0.04034" units="cm"/>
      <inkml:brushProperty name="color" value="#F2395B"/>
    </inkml:brush>
  </inkml:definitions>
  <inkml:trace contextRef="#ctx0" brushRef="#br0">17658 18350 545,'-29'22'133,"7"-1"-31,5-3-31,7-1-30,-1 2-16,-4 5-5,-5 6-2,-5 7-3,-2 1-4,2 0-2,0-2-3,1 0-2,1-1-5,3 1-6,1-1-5,3 0-6,0-2-3,2-6 2,1-3 2,1-6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27"/>
    </inkml:context>
    <inkml:brush xml:id="br0">
      <inkml:brushProperty name="width" value="0.04352" units="cm"/>
      <inkml:brushProperty name="height" value="0.04352" units="cm"/>
      <inkml:brushProperty name="color" value="#F2395B"/>
    </inkml:brush>
  </inkml:definitions>
  <inkml:trace contextRef="#ctx0" brushRef="#br0">17100 18800 505,'9'15'143,"3"-1"-31,4-1-33,2 0-31,2 0-18,1 3-4,1 3-3,1 3-5,0 2-5,1 3-10,-1 1-10,1 2-10,-2 1-5,0-1-1,-1-1-1,0-1-1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29"/>
    </inkml:context>
    <inkml:brush xml:id="br0">
      <inkml:brushProperty name="width" value="0.05748" units="cm"/>
      <inkml:brushProperty name="height" value="0.05748" units="cm"/>
      <inkml:brushProperty name="color" value="#F2395B"/>
    </inkml:brush>
  </inkml:definitions>
  <inkml:trace contextRef="#ctx0" brushRef="#br0">18969 17560 382,'0'-18'39,"0"12"6,0 12 7,0 12 7,0 5-3,0 1-11,0-1-10,0 0-12,0 0-7,0-3-2,0-1-4,0-2-3,2-3-3,4-3-4,4-3-2,4-2-4,3-5-3,7-4-3,4-5-4,4-6-3,3-1-3,-3 1 0,-2 1-1,-1 1-1,-4 1 1,-3 2 3,-5 2 3,-3 2 3,-8 6 3,-10 8 2,-11 9 3,-11 9 2,-6 4 2,-1-1 1,-1-2 0,0 0 1,0-1-1,5-1 1,3-1 1,5-1-1,3-2 2,3-3 4,2-3 4,4-2 3,5-5 5,8-3 5,8-4 4,8-4 5,3-2-1,1-2-8,-1 0-7,1-1-8,-1-2-4,1 0-4,-1-1-1,1-1-4,-2-1-4,0 0-9,-1 0-9,0 1-7,-2-2-3,-1-2 2,-1-1 3,-1-3 4,-2-2 0,-4-3 1,-5-3-1,-2-3 0,-4-1 3,-1 2 3,0 0 5,-1 1 4,-2 1 4,-2 3 3,-2 1 4,-2 3 4,0 1 5,3 3 5,1 1 5,2 2 7,0 3 5,0 3 8,-1 2 8,-1 4 8,-1 3-2,2 4-8,1 4-11,0 3-8,0 6-6,-2 5-1,-2 7-2,-1 5-1,-1 3-3,0 0-1,2 0-4,1 0-1,0 0-5,0-2-3,0 0-4,0-1-5,1-3-2,1-3-3,0-5 0,2-3-3,3-4-2,7-1-4,8-3-4,6-1-3,3-3 2,-1-2 5,-1-4 7,-1-2 6,0-2 4,3 0 2,1 0 3,3 0 3,-2 0 0,-5 0 2,-5 0-1,-4 0 2,-7 0-2,-5 2 0,-6 0-1,-5 2-1,-4-2-2,1-3 0,-1-2-1,0-3-1,-3-5-1,-7-6 0,-7-5-1,-6-7-1,-4-1 0,3 4 1,2 2 1,2 3 1,2 2 2,1 2 4,3 3 2,2 1 5,1 2 2,3 2 5,1 3 5,3 1 3,2 1 2,2 2 2,4 0 1,3 2 1,1 4 2,0 8 6,0 7 3,1 9 6,0 4-2,2 2-6,2 2-6,2 2-6,2 2-5,4 1-2,2 0-1,3 2-2,3-1-2,2-2 0,1-2 0,3-2-1,2-2-1,5-3-2,3-3-3,5-3-1,5-5-4,10-5-4,8-6-4,9-6-5,10-8-7,11-8-7,10-9-7,11-9-9,2-4-1,-8 0 7,-8-1 6,-8 1 5,-9 1-3,-9 2-15,-11 1-13,-8 3-16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45"/>
    </inkml:context>
    <inkml:brush xml:id="br0">
      <inkml:brushProperty name="width" value="0.02507" units="cm"/>
      <inkml:brushProperty name="height" value="0.02507" units="cm"/>
      <inkml:brushProperty name="color" value="#F2395B"/>
    </inkml:brush>
  </inkml:definitions>
  <inkml:trace contextRef="#ctx0" brushRef="#br0">62150 28850 877,'8'8'37,"0"-1"-8,-1 1-7,1 0-7,0-1-6,0-1-2,0-1-4,-1 0-2,1-1-3,0 0 0,0 0 1,0 0-1,-1-1 0,1-1 1,0 0 0,0-2 2,0 1-1,-1 0 1,1 2-1,0 0 0,0 0-1,0 0-1,-1-2-3,1 0 0,0-1-3,0 0-3,0 0-1,-1 0-3,1 0-5,0 0-8,0 0-7,0 0-8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48"/>
    </inkml:context>
    <inkml:brush xml:id="br0">
      <inkml:brushProperty name="width" value="0.04681" units="cm"/>
      <inkml:brushProperty name="height" value="0.04681" units="cm"/>
      <inkml:brushProperty name="color" value="#FED406"/>
    </inkml:brush>
  </inkml:definitions>
  <inkml:trace contextRef="#ctx0" brushRef="#br0">62161 26703 469,'-8'-14'28,"0"1"9,0 2 9,1 3 9,-2 1 0,0 2-10,-2 2-11,0 2-10,-1 1-7,-3 0-3,-2 0-4,-1 0-2,-3 0-2,0 2-1,0 0-1,-2 2 0,-1 1-1,1 3 0,-1 3-2,1 4 0,-1 3-1,1 5 2,-1 5 1,1 5 0,-1 2 1,3 0 0,0 0 0,1 0 0,1 0 1,2-1 0,2-2 0,3 0 1,1-1 0,0-1 0,2-1 0,1-1-1,1-2 1,2-1 1,2-3 0,2-1 1,2-2-1,2 1 0,2-1-2,2 1 0,1-2-2,1-1-1,2-2-1,0-2-1,2-3 0,3-1 0,3-2 1,3-2 1,2-2 0,1-1-3,1 0-1,1-1-2,1-2 0,1-1 1,1 0 0,1-1 2,-1-2 0,0 0-2,-1-1-1,-1-2-1,-1 1-1,1-1 1,-1 0 0,1 0 1,-2 0 1,0 0 0,0 1 0,-2-1 2,-1-1 0,-2-2-1,0-2 1,0-1 0,-2-2-1,-1-2 1,-1 0-1,-1-1 0,-1-2 1,-1-3 0,0-3 1,-2-2 1,-1-4 0,-2-1 0,-3-2-1,-1-2 1,-2-1 0,-4 0-1,-2-1 1,-3 1-1,-3 1 0,0 2 1,-2 2 0,0 1 0,0 3-1,-1 3 1,0 4 0,0 2 0,0 2 0,-1 2 1,-1 3 1,-1 1 0,-1 2 0,0 2 0,1 3 0,-1 1 0,-1 1 0,-3 2 0,-3 0-1,-3 2 0,-3 3-5,-3 7-8,-3 8-9,-2 6-9,-2 6-8,1 6-4,2 6-7,0 6-5,3 0 1,5-6 9,5-6 8,5-5 9,3-6 3,2-1-4,3-4-2,1-3-4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07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45058 16380 566,'-16'-23'0,"2"3"0,1 1 0,1 3 0,4 2 9,6 2 18,7 4 19,8 3 18,8-1 4,10-2-11,12-3-11,11-3-11,5-1-8,1 3-5,1 1-5,1 2-6,-1 3-6,-3 2-10,-2 4-7,-4 2-10,-5 4-7,-8 4-10,-8 3-7,-7 5-9,-6 1 0,-5-1 9,-3-1 8,-4-1 9,-3-1 4,-2-3-1,-2-1-1,-2-2-2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4:49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63025 29225 333,'49'20'167,"16"14"-1,15 14 1,17 16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0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80525 12825 333,'49'20'167,"16"14"-1,15 14 1,17 16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3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80874 12787 497,'-11'-6'96,"10"6"-15,10 4-13,9 6-14,5 0-11,-1-1-7,-1-2-7,-1-3-6,-1 0-5,-1 0-1,-1 0-2,0 0 0,-2-1-8,-1-1-12,-1 0-13,-1-1-12,-1 0-14,-2 3-13,-2 4-12,-2 2-14,-3 0 2,-3-1 14,-2-2 17,-3-2 14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3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80550 13659 613,'22'-21'72,"-1"5"-12,-3 5-12,-1 5-13,1 1-7,5 0-5,5-2-4,5 0-4,1 0-3,-3 0-3,-4 2-3,-2 1-2,-2 0-1,-3 2 0,-1 0 1,-2 2 0,-3 0 0,-1 2 0,-2 0 0,-2 2-1,-1 0 0,-1 3 2,1 2 0,0 2 1,-3 2-1,-4 5-3,-6 3-2,-4 5-3,-3 0-3,1-3-1,-1-3-1,0-3-2,-1 0-4,-3 1-4,-3 3-4,-3 1-5,-1 0-4,3-3-3,1-3-2,3-3-2,0-3-1,2-2 2,1-4 1,1-2 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4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80509 14040 524,'-1'-14'1,"0"1"1,-2 2 2,0 3 1,-2 0 10,0 2 18,-1 1 20,-1 0 17,-1 3 4,2 4-12,1 4-12,0 4-13,2 1-9,0 1-7,2 0-8,1-1-6,-1 1-7,-1 0-2,0-1-5,-1 1-2,-1 0-3,0 1 1,0 1 1,0 2 0,0 0-1,-2 1-3,0 1-1,-1 1-3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4"/>
    </inkml:context>
    <inkml:brush xml:id="br0">
      <inkml:brushProperty name="width" value="0.03331" units="cm"/>
      <inkml:brushProperty name="height" value="0.03331" units="cm"/>
      <inkml:brushProperty name="color" value="#00BFF3"/>
    </inkml:brush>
  </inkml:definitions>
  <inkml:trace contextRef="#ctx0" brushRef="#br0">80702 14050 660,'-16'23'97,"2"-1"-21,1-1-21,1-1-21,-1-1-12,0 1-4,-1-1-3,-1 1-4,0 0-4,-1-1-3,0 1-4,1-1-2,-1 0-4,2-1-1,1-1-3,1 0-2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4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81600 14200 531,'22'22'54,"-3"-1"1,-3-3 0,-3-1 2,0-3-3,1-1-7,3-2-7,2-2-8,0-1-5,1 1-6,-1 2-7,1 0-5,-2-1-5,-1-1-6,-3-2-5,-1-2-6,-3 1-10,-4 4-19,-4 3-17,-4 5-17,-3-1-2,0-5 15,-1-5 16,-2-4 15,1-3 8,-1 2 1,0 0 0,0 2 2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5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80410 15212 504,'-18'1'2,"-2"2"2,-3 1 3,-3 3 4,7 0 9,15-2 15,16-3 17,15 0 15,9-3 3,2 0-14,2-2-12,3 0-12,0-2-8,0 0-2,0-1-3,0-1-2,-2-1-6,-2 0-8,-3 1-9,-4-1-8,-2 1-7,-3 2-6,-3 2-4,-3 2-6,-5 0-8,-8-2-10,-8-2-10,-8-1-11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5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80724 14777 526,'-22'-6'5,"5"2"11,3 4 9,4 2 11,3 4 6,2 2 1,2 3 1,3 4 2,-2 1-2,-1 2-5,-2 3-3,-1 2-5,-4 0-6,-2 2-5,-3 1-7,-3 1-6,-2 2-5,-3 2-4,-1 4-4,-3 3-4,1-2-4,1-4-8,3-5-6,2-5-7,1-5-5,2-3-4,3-4-4,1-4-3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5"/>
    </inkml:context>
    <inkml:brush xml:id="br0">
      <inkml:brushProperty name="width" value="0.03554" units="cm"/>
      <inkml:brushProperty name="height" value="0.03554" units="cm"/>
      <inkml:brushProperty name="color" value="#00BFF3"/>
    </inkml:brush>
  </inkml:definitions>
  <inkml:trace contextRef="#ctx0" brushRef="#br0">81200 15700 619,'16'1'14,"-1"4"8,1 2 6,-1 3 6,1 3 5,2 0 0,0 1 2,1 1 0,1-1-3,3-1-10,1-2-8,3-2-10,0-1-4,2 1 1,1 1 0,1 2 0,-3-1-15,-4-1-28,-5-1-30,-4 0-28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07"/>
    </inkml:context>
    <inkml:brush xml:id="br0">
      <inkml:brushProperty name="width" value="0.03506" units="cm"/>
      <inkml:brushProperty name="height" value="0.03506" units="cm"/>
      <inkml:brushProperty name="color" value="#F2395B"/>
    </inkml:brush>
  </inkml:definitions>
  <inkml:trace contextRef="#ctx0" brushRef="#br0">46462 16750 627,'-21'0'7,"5"2"15,5 0 14,5 2 15,2 2 3,2 5-6,0 5-6,2 5-7,0 5-6,0 3-7,0 4-6,0 5-7,0-1-7,2-2-10,0-4-7,2-2-9,0-3-3,1-5 2,1-3 1,2-5 4,0-2-6,-1-2-12,1-2-13,0-2-11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5"/>
    </inkml:context>
    <inkml:brush xml:id="br0">
      <inkml:brushProperty name="width" value="0.02852" units="cm"/>
      <inkml:brushProperty name="height" value="0.02852" units="cm"/>
      <inkml:brushProperty name="color" value="#00BFF3"/>
    </inkml:brush>
  </inkml:definitions>
  <inkml:trace contextRef="#ctx0" brushRef="#br0">81515 14737 771,'-6'-6'65,"1"6"-10,2 4-10,2 6-10,2 1-13,4 1-15,2-1-17,3 1-17,2-1-10,-1-1-8,1-1-7,0 0-6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6"/>
    </inkml:context>
    <inkml:brush xml:id="br0">
      <inkml:brushProperty name="width" value="0.0452" units="cm"/>
      <inkml:brushProperty name="height" value="0.0452" units="cm"/>
      <inkml:brushProperty name="color" value="#00BFF3"/>
    </inkml:brush>
  </inkml:definitions>
  <inkml:trace contextRef="#ctx0" brushRef="#br0">82612 13500 486,'-12'0'76,"8"0"-16,8 0-16,8 0-16,5 0-8,1 0-4,3 0-3,1 0-2,1 0-2,-1 2 0,-1 0-2,-1 2 1,-2 0-3,-3 2-5,-2 0-5,-4 1-4,-2 1-3,-2 2-1,-3 0 1,0 1-1,-5 3 3,-4 1 5,-6 5 5,-3 2 6,-5 2 3,0 2 1,-1 3-1,0 1 1,-2 2 0,1-1 0,-1 0-1,1 0 0,-1 0 0,-1-1-1,-1-2 1,-1 1 0,1-3-1,3-2-3,3-1-4,3-3-2,2-2-1,3-2-1,1-4-1,2-3 1,6-4-3,10-6-6,9-6-4,11-5-6,4-5-3,-2 0 1,0-1 0,-1-1 0,-2 1 3,-3 3 5,-3 3 6,-3 2 5,-2 4 6,-2 1 5,-3 2 6,-1 2 5,-2 2 4,-2 3 4,-2 4 4,-2 2 3,-2 3 1,-2 1 0,-2 3-2,-2 2-1,-1 0-2,1 1-4,-1-1-5,0 1-4,1-2-4,2-1-5,2-2-6,2-2-4,3-4-9,4-5-13,4-4-12,4-6-13,1-3-3,1-1 5,0-3 6,-1-2 6,0 1 6,-1 3 6,-1 3 6,0 2 7,-2 4 8,-3 2 12,-1 4 12,-2 2 11,-2 3 6,0 3 2,-2 4 1,0 2 1,-2 0-4,-2-1-9,-2-2-9,-2-3-10,1-4-15,2-10-21,4-8-21,3-9-21,1-3-7,1 1 9,2 2 10,0 3 7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6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83950 13897 505,'29'-57'32,"-5"12"2,-5 12 0,-5 12 2,-1 5 1,3 2 0,3 1 1,3 1 1,2 1-2,1 0-4,1 2-3,1 1-4,-1 0-4,0 2-3,-1 1-4,0 0-4,-2 2-3,2 0-3,1 2-4,1 1-2,-2 0-2,-3 0-1,-5 0-1,-3 0-1,-4 1-1,-2 3-4,-4 4-1,-2 2-4,-4 3 1,0 1 1,-3 3 1,-2 1 3,-2 2 2,-2 0 2,-1-1 3,-3 1 2,0-2 2,-1 0 1,0 0 0,1-2 0,-1-2 0,2-3-2,1-3-2,1-2-1,0-2-5,1 0-9,-1-1-8,0 1-9,1-2-3,2-6 2,2-4 2,3-5 2,0-6 1,0-5-1,0-6-1,0-6 0,1-1 2,0 5 4,2 5 4,0 6 5,1 3 3,-2 2 4,0 4 2,-1 3 4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6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84679 13046 471,'0'-42'3,"0"10"4,0 9 5,0 11 6,0 6 8,0 6 13,0 4 13,0 6 14,0 3 1,0 5-10,0 3-10,0 5-10,-1 2-7,0 1-6,-2 0-5,0 2-6,-1 2-4,0 2-6,0 4-6,1 3-5,-1 0-8,0-2-9,0-2-9,0-2-10,0-3-1,1-3 4,-1-5 5,0-3 5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7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84175 14320 567,'0'-11'77,"0"8"-7,0 9-6,0 10-7,0 4-8,0 1-10,0 0-10,0 3-9,-1 0-7,0 2-4,-2 3-4,0 1-4,-2 2-7,-2 2-6,-2 3-8,-1 1-8,-2-1-4,0-4 0,0-4-2,1-3-2,0-5-2,0-3-7,2-4-6,1-4-6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7"/>
    </inkml:context>
    <inkml:brush xml:id="br0">
      <inkml:brushProperty name="width" value="0.04502" units="cm"/>
      <inkml:brushProperty name="height" value="0.04502" units="cm"/>
      <inkml:brushProperty name="color" value="#00BFF3"/>
    </inkml:brush>
  </inkml:definitions>
  <inkml:trace contextRef="#ctx0" brushRef="#br0">84200 15053 488,'23'-22'5,"1"1"11,-1 2 11,1 3 11,1 1 2,3 1-5,3 0-4,2 2-6,3 1-2,1 1-3,0 0-2,2 2-2,-2 1 0,-6 0 0,-4 2 0,-4 1 0,-5 0 0,-1 2-1,-3 0-1,-1 2-1,-3 2-1,-4 6 2,-4 4 0,-4 5 2,-4 2-2,-2 1-3,-3-1-4,-3 1-4,-4-1-2,-3 1 0,-5 0 0,-3-1 0,-3 0-2,-1-1-8,-1-1-6,0-1-6,-1 0-5,1 0-4,1-1-2,2 1-5,1-2 0,5-3-1,3-3 0,5-2 0,2-3-2,2-2-1,2-2-2,3-2-2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07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83950 15250 469,'31'22'153,"-2"-1"-33,0-3-33,-1-1-32,1 0-19,5 3-6,3 3-7,4 3-6,3 3-7,2 5-11,2 3-9,2 4-10,-1 3-3,-2 2 3,-4 2 4,-2 2 3,-5-5-10,-8-8-23,-6-11-23,-6-9-23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0"/>
    </inkml:context>
    <inkml:brush xml:id="br0">
      <inkml:brushProperty name="width" value="0.0411" units="cm"/>
      <inkml:brushProperty name="height" value="0.0411" units="cm"/>
      <inkml:brushProperty name="color" value="#00BFF3"/>
    </inkml:brush>
  </inkml:definitions>
  <inkml:trace contextRef="#ctx0" brushRef="#br0">86848 14353 535,'1'-18'66,"0"14"-8,2 12-8,0 13-7,0 6-5,0-1-3,-2-1-3,0-1-2,-1 1-4,0 1-3,0 2-3,0 3-4,0-1-3,0 0-4,0-1-4,0-1-4,-2-1-6,0 1-6,-3-1-7,-2 0-6,0-1-2,1-5 4,0-3 4,2-4 4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0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86783 14416 533,'8'-7'19,"1"2"6,2 2 6,0 2 5,3 1 1,5 0-4,5 0-3,5 0-5,1 1-3,-1 2-4,-3 2-5,-1 2-3,-3 1-2,-3 1 0,-3 2 0,-3 0 1,-3 1 1,-2 3 1,-4 2 1,-2 1 1,-5 2 1,-6 1-2,-6 1-2,-5 2 0,-4-1-2,-1 2 1,-1 1-1,-1 1 0,-1 1-1,1-1-4,0 0-4,-1 1-3,2-3 0,3-3 1,3-5 1,3-3 2,2-2-1,-1 0-5,0-1-3,1 1-5,2-3 1,6-4 6,6-6 6,6-4 6,4-3 3,1 0-1,3 1 0,2-1-1,3-1-5,5 0-11,5-1-11,5-1-9,0 0-9,-4 2-5,-3 2-6,-5 2-5,-3 1-1,-3 0 4,-2 0 6,-4 1 4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0"/>
    </inkml:context>
    <inkml:brush xml:id="br0">
      <inkml:brushProperty name="width" value="0.03795" units="cm"/>
      <inkml:brushProperty name="height" value="0.03795" units="cm"/>
      <inkml:brushProperty name="color" value="#00BFF3"/>
    </inkml:brush>
  </inkml:definitions>
  <inkml:trace contextRef="#ctx0" brushRef="#br0">89600 15150 579,'28'1'162,"-6"2"-40,-5 2-40,-6 2-40,-3 1-29,-1 3-20,1 2-19,0 1-18,-2 0-12,-4-1-1,-4-2-3,-4-2-2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07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48343 15520 514,'8'-11'31,"0"8"12,0 9 14,0 10 13,-1 7 0,-1 8-14,-1 9-13,0 6-14,-2 9-7,-2 8-2,-2 7-2,-2 9-1,-3 4-8,-4 4-9,-3 2-11,-5 4-11,0-1-6,1 0-5,2-4-3,3 0-4,1-8-2,2-10-2,2-10-1,3-12-1,0-9 2,2-7 5,0-9 5,2-7 5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1"/>
    </inkml:context>
    <inkml:brush xml:id="br0">
      <inkml:brushProperty name="width" value="0.03468" units="cm"/>
      <inkml:brushProperty name="height" value="0.03468" units="cm"/>
      <inkml:brushProperty name="color" value="#00BFF3"/>
    </inkml:brush>
  </inkml:definitions>
  <inkml:trace contextRef="#ctx0" brushRef="#br0">89495 15800 634,'-14'1'57,"6"2"3,5 2 5,5 2 2,3 0-7,3 1-22,3 0-19,3 0-22,0-1-11,-1 1-2,-2 0-3,-2 0-1,-2-1-10,-1 1-13,-1 0-16,0 0-15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2"/>
    </inkml:context>
    <inkml:brush xml:id="br0">
      <inkml:brushProperty name="width" value="0.04359" units="cm"/>
      <inkml:brushProperty name="height" value="0.04359" units="cm"/>
      <inkml:brushProperty name="color" value="#00BFF3"/>
    </inkml:brush>
  </inkml:definitions>
  <inkml:trace contextRef="#ctx0" brushRef="#br0">92796 13600 504,'7'29'131,"-2"-3"-31,-3-5-30,0-3-31,-2-3-16,0-1-4,0-1-3,0-1-3,-1 0-2,0 0-1,-2-1 0,0 1 0,-1 0-2,0 2-2,0 0-1,1 1-1,-1 1-1,0 1 1,0 1 0,0 1 2,0 0-3,0-1-4,0-1-5,1-1-4,-1 0-7,2 0-5,0-1-8,2 1-6,0-1-2,0-1 0,0-1 2,0 0 0,1-2-1,2-1-6,2-1-4,1 0-6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4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92739 13360 521,'2'-15'5,"2"2"1,4 2-1,2 3 1,3-1 3,5 0 5,3-2 7,5 0 6,0 1 0,0 3-4,-1 2-4,-1 4-5,-2 1-2,-3 2 1,-3 0-1,-3 2 1,-2 1 0,0 5-1,-2 4-1,-1 4-1,-1 1 0,-2 1 0,-2-1 0,-2 1 1,-1 0 0,0 1 1,0 1-1,0 1 1,-1 0-1,-2-1-3,-2-1-4,-2-1-2,-2 0-3,-3-1-3,-3 1-2,-3 0-2,-2-2-2,-1 1 0,-1-2 0,-1-1-1,0-1 0,1-1 0,1-1-1,1 0 0,1-3 0,1-3-1,1-2 1,1-4-1,2-2 0,2-2 0,4-2-1,3-1-1,2-5 0,2-4 0,2-5 1,2-5 0,4-3 0,5-3 0,7-1 1,5-2 0,4 0 2,1 3 4,1 3 3,0 4 4,0 2 3,-1 4 5,-3 5 5,-1 3 4,-4 3 2,-3 4 0,-5 3 0,-3 2 0,-3 4 0,-2 4-3,-3 3-1,0 5-1,-5 3-2,-6 3-3,-6 3-2,-5 3-3,-5 1-2,-1-2-1,-2 0-4,-2-1-1,0-2-1,3-3-2,3-3-1,3-3-1,3-2 0,1-2-1,2-3 1,3-1 0,3-2-2,8-2 0,6-2-3,8-2-1,1-1 0,-1 0 2,-3 0 3,-1 0 1,-1 0 1,0 0-1,0 0-3,0 0-1,-1-2-1,-1-2-3,-1-3-2,0-4-1,-1-3 0,0-5 2,0-5 3,0-5 3,-1-3 2,1 0 2,0-2 3,0-1 1,-1 1 3,0 2 0,-2 1 0,0 3 2,-1 3 0,0 5-1,0 5 0,0 5-1,-1 7 12,-2 13 24,-2 12 25,-2 11 24,0 6 5,1 1-16,0-1-14,2 0-15,-1 1-10,0 2-5,-1 2-4,-1 2-5,-1 3-5,0 4-3,0 3-5,0 5-3,1 5-7,1 5-7,0 6-8,2 7-7,1-1-5,0-4-3,2-5-2,0-5-4,2-10 0,0-12 1,2-15 1,0-13 2,1-8-1,2-1 0,0-1-1,1 0-1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4"/>
    </inkml:context>
    <inkml:brush xml:id="br0">
      <inkml:brushProperty name="width" value="0.02994" units="cm"/>
      <inkml:brushProperty name="height" value="0.02994" units="cm"/>
      <inkml:brushProperty name="color" value="#00BFF3"/>
    </inkml:brush>
  </inkml:definitions>
  <inkml:trace contextRef="#ctx0" brushRef="#br0">94900 13162 734,'16'-27'54,"-1"8"-7,1 7-7,0 8-8,0 4-5,3 0-4,1 0-4,3 0-4,-1 1-7,-3 2-9,-3 2-10,-3 2-10,-3 1-6,-2 3-5,-4 2-3,-2 1-5,-5 2 0,-2 0 0,-5-1 2,-4 1 1,0-2 5,1-3 6,2-3 6,2-2 7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4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94440 13800 525,'-29'1'20,"5"4"3,5 2 3,5 3 3,4 4 1,2 2 1,4 3 2,3 3 0,1 2 0,0 2-1,0 3 0,0 1-2,-2 2-1,-1 1-4,-2 0-3,-1 2-3,-3 0-4,0 0-6,-1 0-6,-1 1-4,0-3-6,0-2-4,2-3-4,1-3-5,2-6-8,6-9-15,4-8-13,6-10-15,1-4-1,-1-1 9,-1-1 9,0-1 11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5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94736 14052 485,'8'-7'6,"0"4"12,-1 2 13,1 4 11,1 0 3,2-1-8,1 0-8,3-1-8,2-1-6,1 0-4,3 0-4,1 0-3,0 0-5,-1 0-3,-2 0-4,-3 0-4,-2 1 3,-2 3 8,-4 4 9,-2 2 8,-4 2 5,-3 1 3,-2 1 2,-3 2 2,-2 0 1,0 1-4,0 1-2,0 1-3,1 1-3,-1 1-3,0 1-2,0 1-3,0-1-3,-2-1-2,0-3-3,-1-1-2,0-2-3,0-1-4,2-1-3,1 0-3,0-5-8,0-8-9,1-8-12,-1-8-9,1-5-3,2-5 5,2-3 7,2-4 5,1-3 6,0-3 2,0-1 4,0-2 4,0 1 3,0 4 5,0 4 4,0 4 4,-1 3 4,0 3 4,-2 3 5,0 3 3,-1 4 10,-2 8 12,0 7 12,-1 6 14,-1 6 1,0 5-9,0 5-10,1 5-10,-1 2-6,0-2-5,0 0-5,0-1-3,0-2-5,1-1-3,-1-3-5,0-1-3,3-4-5,6-7-7,6-5-8,6-6-6,4-6-6,3-5-2,3-7-3,3-5-3,0-2 1,-2 3 6,-1 3 6,-3 3 6,-2 2 5,-2 4 7,-4 3 7,-3 3 5,-3 3 6,-2 4 7,-4 3 7,-2 5 5,-3 3 4,-2 3 1,-2 3-1,-1 4 2,-2-1-1,0 0-1,0-1 0,1 0-1,0-3-4,0-1-7,2-3-7,1-1-8,2-3-10,4-4-14,4-4-14,4-4-15,2-3-3,-1 0 6,1-1 7,0-2 6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16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95958 13178 541,'16'-15'5,"3"1"10,1 1 9,3 0 11,-1 3 2,-3 3-4,-3 2-4,-3 4-5,-2 2-3,-2 4-4,-3 2-2,-1 3-3,-2 3-3,-4 2-4,-2 1-4,-3 3-3,-4 1-1,-4 3 1,-4 1 1,-3 3 1,-2-1-4,-1-2-6,1-1-7,-1-2-7,3-4-2,3-1 2,4-4 4,5-3 3,4-3 3,7-4 5,8-4 6,6-4 4,5-2 4,5-1 1,3-2 3,5 0 2,-2 1 1,-4 2 1,-5 4-1,-5 3 0,-3 1 0,-3 0 0,-1 0-2,-2 0-1,-3 1-1,-2 3 0,-4 4-2,-2 2-2,-5 3 0,-6 3-2,-5 3-2,-7 4-1,-1-1-2,0-2 0,1-1-2,1-2 0,2-3-1,2-1 2,5-2 2,1-2 1,5-2 4,7-1 5,4-1 5,7 0 5,4-1 2,0 0-3,1 0-2,1 0-3,0 0-1,-3 1-1,-1 2-2,-2 0 0,-2 1-1,-2 2 1,-3 0-1,0 1 1,-2 2 0,0 0-1,0 1 1,0 1 0,0 1-1,2-1-1,0 1-1,2 0-1,-1-1-3,1-1-5,0-1-4,0-1-4,-4 0-3,-6 0-1,-7-1-2,-7 1-1,-3-2 0,1-2 2,1-4 2,1-2 1,1-3 3,1-1 2,1 0 2,1-1 3,1-2 3,4 0 5,3-1 3,3-2 5,3 0 1,5-1-1,6-2-1,4 0 0,5-1-2,3 1 1,4-1 0,5 0-1,0 1-6,-2-1-10,-1 0-12,-3 1-11,0-1-7,-1 0-4,1 0-4,-1 1-3,-1-1 1,-3 2 7,-3 1 7,-2 1 7,-3 0 5,-1 2-1,-1 0 2,0 2 1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25"/>
    </inkml:context>
    <inkml:brush xml:id="br0">
      <inkml:brushProperty name="width" value="0.04185" units="cm"/>
      <inkml:brushProperty name="height" value="0.04185" units="cm"/>
      <inkml:brushProperty name="color" value="#00BFF3"/>
    </inkml:brush>
  </inkml:definitions>
  <inkml:trace contextRef="#ctx0" brushRef="#br0">97724 13695 525,'6'-13'64,"-4"4"-10,-4 6-11,-4 5-9,-3 3-8,-1 5-4,-3 4-5,-2 4-3,-2 3-2,-5 6 0,-3 5 0,-4 5 1,-2 0-2,5-4-4,2-4-3,3-3-3,6-5-5,10-3-5,10-4-4,10-4-4,4-3 0,-1-1 5,-1-1 5,-1 0 6,-1 0 3,-3 2 1,-1 1 1,-2 3 2,-3 3 0,-2 1 1,-4 5-1,-2 2 1,-3 0 0,0-3 0,-1-3 0,-1-3 0,2-5-3,5-8-7,7-8-6,6-7-6,2-4-2,-1 2 1,-1 2 2,0 3 2,-2 1 2,-1 2 3,0 2 3,-2 3 4,0 0 3,2 0 4,0 0 4,1 0 3,2-1 1,3-2-5,4-2-4,2-1-4,2-1 0,3 2 0,1 2 3,2 2 2,0 3-1,-5 2 0,-3 4-3,-5 2-1,-3 2 2,-4 2 6,-5 0 5,-2 1 5,-3 2 2,0 0-3,0 1-3,0 1-4,-2 0-2,-2-1-3,-4-1-2,-2 0-4,-2-2-1,-1-1-3,-2 0-2,0-2-2,0-1-2,1-2-3,1-3-2,1 0-3,1-5-6,4-6-7,2-6-9,4-5-7,4-5-2,8-3 4,6-3 4,7-3 5,0 2 5,-5 6 5,-6 5 5,-6 7 5,-3 2 2,1 2-3,2 1-3,0 0-3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26"/>
    </inkml:context>
    <inkml:brush xml:id="br0">
      <inkml:brushProperty name="width" value="0.04268" units="cm"/>
      <inkml:brushProperty name="height" value="0.04268" units="cm"/>
      <inkml:brushProperty name="color" value="#00BFF3"/>
    </inkml:brush>
  </inkml:definitions>
  <inkml:trace contextRef="#ctx0" brushRef="#br0">99799 13246 515,'-6'-7'4,"6"0"10,4 2 8,6 1 9,3 0 3,3 0-6,3 0-5,3 0-5,3 0-5,1 0-2,2 0-4,3 1-2,-2-1-6,-2 2-4,-3 0-6,-3 2-6,-3 0-4,-3 0-3,-2 0-2,-4 0-3,-4-2-1,-6-2 1,-6-4 0,-6-2 1,-2-2 2,1-1 6,1-1 6,1-1 6,0-1 3,2 2 1,1 1 1,1 1 1,0 1 4,2 2 4,0 2 6,2 3 4,0 1 10,0 3 12,0 4 12,0 2 14,-1 5 1,-1 6-10,-3 5-8,-2 7-9,-1 3-7,-1 2-6,-2 2-5,0 2-6,0 2-2,-1 0 1,1 2-1,-1 0 1,1-1-1,0-3-4,2-5-2,1-4-4,2-3-1,2-5 1,4-3-1,3-5 1,3-3-3,4-2-7,3-4-7,5-2-6,3-5-2,5-4 4,3-5 3,5-5 3,0-3 0,0 1-4,-1-1-3,-1 1-3,-3-1-2,-5 2-2,-5 1 0,-5 1-1,-3 1 2,-2 3 5,-2 1 4,-2 2 5,-3 1 2,-2 1 0,-3-1 0,-3 0 1,-3 0-1,0 2 3,-1 1 1,-1 1 1,0 0 5,0 3 10,2 2 7,1 3 10,1 0 4,2 3 0,3 2 0,1 2 0,1 2-1,2 3-3,0 3-1,2 3-3,0 1-1,0-1-1,0-1-1,0-1-1,1 0-2,2 1-2,2 1-4,2 1-3,-1 0 0,-1-1-1,-2-1 1,-2-1-1,-1-1-1,0-1-7,0-1-5,0 0-6,-1-2-5,-2 1-2,-2-1-3,-1 1-3,-3-2-1,-2-3 2,-2-2 2,-1-4 1,-2-1 2,-2 0 1,0 0 1,-1 0 2,1-1 2,1-1 4,2 0 2,3-1 4,5-5 8,10-8 11,10-8 13,9-7 13,8-6-5,6-2-21,6-4-21,7-2-22,-3 0-11,-6 5-1,-9 5-1,-8 6-2,-4-1 0,-1-3 3,-1-5 1,0-2 3,-3 0 4,-3 9 6,-3 7 7,-2 9 6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27"/>
    </inkml:context>
    <inkml:brush xml:id="br0">
      <inkml:brushProperty name="width" value="0.04988" units="cm"/>
      <inkml:brushProperty name="height" value="0.04988" units="cm"/>
      <inkml:brushProperty name="color" value="#00BFF3"/>
    </inkml:brush>
  </inkml:definitions>
  <inkml:trace contextRef="#ctx0" brushRef="#br0">100727 13539 441,'-13'-1'-18,"6"0"18,6-2 17,6 0 16,4 0 6,4 0-5,2 2-5,3 0-6,1 2-4,-1 0-3,-1 2-2,0 0-3,-3 2-3,-3 2-3,-3 1-2,-2 3-4,-4 2 0,-2 2 0,-4 1 1,-2 3 0,-5 1 0,-4 1-3,-5 1-1,-5 1-3,-2 0-2,1-1-2,1-1-2,2-1-3,-1-2 1,2-1 5,2-2 4,-1-2 4,3-3 4,3-1 4,3-2 4,3-2 3,3-1 2,6 0 0,4-1-1,5 2-1,5-4-3,2-2-8,3-5-8,3-4-6,1-3-4,1 0-1,-1-1 0,1-1 1,-2-2-2,-3-1-1,-3-3-1,-3-1-2,-2-3 0,0-3 1,-2-3 1,0-2 1,-3-2 2,-1 3 4,-2 2 3,-2 1 5,-2 4 3,-2 5 4,-2 5 5,-1 5 4,-2 3 3,0 0 0,0 2 2,0 1 0,0 2 4,1 5 6,-1 6 6,0 4 5,0 4 2,2 3-5,1 3-4,0 3-4,1 2-3,1 1-3,-2 0-3,2 2-2,-1 0-3,0-1-2,0-1-1,0-1-1,1-2-2,0 0-2,2-1-1,0-1-3,2-1-2,0-3-5,2-1-4,0-2-4,0-2-6,-2-1-7,-2-1-6,-2-1-6,-2-2-1,-2-2 4,-2-4 4,-1-2 4,-3-2 5,0 0 3,-1 0 3,-1 0 5,0 0 3,1 2 3,0 0 3,2 2 2,1-1 6,1 1 6,0 0 7,2 0 8,3 1 4,6 2 5,6 2 4,6 2 3,2-1 0,1-1-8,0-2-6,-1-2-6,1-1-6,0 0-5,-1-1-6,1 2-4,-2-1-8,-1 1-11,-2 1-12,-2 2-11,-2-2-5,-1-4 2,0-4 1,-2-4 1,1-3 4,2-4 7,2-2 5,2-3 7,2-4 4,3-5 4,3-4 3,3-6 3,0-1 2,-1 3 1,-2 4 1,-3 2 1,-1 3 3,-2 5 4,-3 3 4,-1 5 6,-1 1 4,-2 2 5,-1 1 4,0 1 5,-3 4 4,-2 9 3,-4 10 3,-2 8 2,-3 4-4,-4 0-9,-2 1-11,-3-1-10,-2 0-7,-1-1-6,-1-1-4,-1-1-5,1-1-4,3-1 1,3-1-1,3-1-1,6-6-3,12-11-9,10-10-8,11-11-8,4-4 0,-2 3 9,-1 3 9,-3 3 8,-1 1 8,-3 2 6,-1 1 6,-2 1 7,-2 1 5,1 2 4,0 2 4,-1 2 4,0 1-1,-2 0-4,-3 0-5,-1 0-4,-1-3-10,-2-6-17,-1-6-16,0-5-17,-2-3-2,-1-1 11,0 1 11,-1-1 11,-1 2 8,0 1 3,0 3 5,0 1 4,0 2 8,0 2 12,0 3 11,0 1 13,-1 3 3,-1 6-5,0 4-5,-1 6-5,-1 3-2,0 3-1,0 3 0,0 3-1,-1 2-2,-2 1-3,-1 1-3,-3 1-3,0 1-3,2 1-2,2 0-4,3 2-3,-1-1-1,2-1-1,-1-3 0,0-1-1,1-3-1,4-3-3,2-3-4,4-3-3,1-2-4,3-2-6,2-3-5,2-1-6,2-3-4,3-6-2,3-4-3,3-5-1,0-4-3,0-1 1,-1-3-1,0-1-1,-3-3 1,0-1 1,-1-3 1,0-1 1,-4 1 3,-3 5 5,-4 5 5,-4 5 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07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47736 15389 625,'6'-63'42,"-3"17"0,-2 14-1,-3 17 0,-3 9-3,2 4-4,-1 4-4,0 4-4,-2 5-5,-4 9-5,-3 7-5,-5 8-5,-2 6-1,-1 2 0,-1 4 2,-1 2 2,1 0-9,3-4-15,3-4-17,3-4-16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28"/>
    </inkml:context>
    <inkml:brush xml:id="br0">
      <inkml:brushProperty name="width" value="0.04062" units="cm"/>
      <inkml:brushProperty name="height" value="0.04062" units="cm"/>
      <inkml:brushProperty name="color" value="#00BFF3"/>
    </inkml:brush>
  </inkml:definitions>
  <inkml:trace contextRef="#ctx0" brushRef="#br0">102803 13378 541,'-7'-21'7,"4"3"14,2 4 15,4 5 14,2 2 4,1 2-8,3 2-8,2 2-6,1 2-8,2 2-4,0 2-5,1 2-5,-2 1-6,-5 1-8,-4 2-7,-6 0-7,-3 1-5,-3 1-3,-4 1-3,-2 2-2,-1-1 0,-1 1 1,0 0 1,1-1 2,-1 0 3,2-3 6,1-1 4,1-2 6,4-3 5,8-4 6,8-4 6,8-4 6,2-1 3,-1 2 0,-3 2 0,-1 3 1,-2 0-2,-2 3 0,-3 2-3,-1 2-1,-3 2-2,-4 3-1,-3 4-2,-5 2 0,-3 1-1,0-1 0,-1-1 0,-1-1 0,0-1-1,1-2 0,1-3-3,0-1-1,5-2-1,6-4-3,8-3-2,6-2-3,4-3-1,1 0 0,1-1 1,2-1 0,-2 0 1,-1 2 1,-3 2 2,-1 2 2,-4 3 1,-6 6 0,-6 4 0,-6 5 1,-4 3-1,-3-1-1,-3 1 0,-3-1-2,-2 0 1,-1-1-1,-1 0 2,-1-2-1,1-1 1,1-1-1,3-1-1,1 0 0,3-2 1,1 1 3,2 0 3,3 0 4,2-2 2,6-1 5,4-2 4,6-2 3,5-2 1,5-2-3,7-2-4,5-2-2,3-2-5,1 0-7,-1-1-5,0-2-7,-1 1-5,-1 1-2,-3 0-4,-1 2-3,-3 0-2,-3 0-1,-3 0-3,-3 0-2,-5 1-2,-6 0-2,-8 2-4,-6 1-2,-3-2 3,1-1 8,1-2 9,0-1 9,2-2 5,1 0 2,0 0 2,2 1 1,1-1 3,-1 0 2,0 0 3,0 0 3,1 5 15,2 10 28,2 10 27,2 9 28,2 8 1,0 5-28,2 4-27,0 6-27,1 8-14,0 15-2,0 13-1,0 14-1,-1-3-2,-2-16-1,-2-19-1,-2-17-2,-2-9-14,0-3-31,-1-2-30,-2-1-29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3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85525 23350 333,'49'20'167,"16"14"-1,15 14 1,17 16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34"/>
    </inkml:context>
    <inkml:brush xml:id="br0">
      <inkml:brushProperty name="width" value="0.05411" units="cm"/>
      <inkml:brushProperty name="height" value="0.05411" units="cm"/>
      <inkml:brushProperty name="color" value="#F2395B"/>
    </inkml:brush>
  </inkml:definitions>
  <inkml:trace contextRef="#ctx0" brushRef="#br0">84860 22747 406,'0'-14'4,"2"2"7,0 4 8,2 3 8,0 1 1,1 2-2,2 0-4,0 2-3,2 1-1,2 2 2,1 2 1,3 2 1,-1 1 1,-1 3-1,-2 2-1,-2 2 0,-2 1-2,0 1-1,-2 1-1,0 1-3,-2 1 0,-1 1-2,0 1-2,-2 1 0,-1 1-1,-2 1 1,-2 1 0,-1 1 0,-4 0-1,-2 0-1,-3 1-3,-3-1 0,-2 1-3,1 1-1,-1 1-2,1 1-1,-2-1-2,0-2-1,-1-2 0,-1-1-2,0-3 0,-1-1-1,1-3-2,0-1 0,-2-2 0,0-3 2,-1-1 0,0-2 2,-1-2 1,1 0-2,1-2 0,1 0-1,1-2 0,3 1 2,1 0 1,3 0 1,0 0 1,2 0 0,1 0 1,1 0 0,1-4-1,2-8-3,2-8-3,3-7-4,1-6 0,3-5 0,4-3 1,2-4 0,2 0 2,2 2 1,0 3 2,1 4 2,2 1 1,0 3-1,1 1 0,1 3 0,1 2 3,0 3 5,-1 3 7,1 3 6,0 2 5,1 4 3,1 2 5,1 4 3,1 3 1,1 6-2,1 4-1,2 5-2,-2 3-2,-2-1-4,-1 1-3,-2 0-3,-1-1-4,1 1-3,1-1-3,1 1-3,0 0-2,-1 1-2,-1 1 1,0 1-2,-1 1-1,1 1-3,1 1-3,1 0-3,0 1-3,-1-1-4,-1-1-4,0-1-4,-2-2-4,-1-3-4,-1-3-3,0-2-4,-3-3 1,1-1 7,-2-1 7,0 0 6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35"/>
    </inkml:context>
    <inkml:brush xml:id="br0">
      <inkml:brushProperty name="width" value="0.05062" units="cm"/>
      <inkml:brushProperty name="height" value="0.05062" units="cm"/>
      <inkml:brushProperty name="color" value="#F2395B"/>
    </inkml:brush>
  </inkml:definitions>
  <inkml:trace contextRef="#ctx0" brushRef="#br0">87719 23555 434,'-8'-13'71,"0"6"-16,0 6-15,0 6-17,-1 4-6,-2 1-1,-1 3 1,-3 2 0,-1 1 1,-1 1 1,-1 1 2,-1 1 2,-1 2-1,1 1-1,-1 3-1,0 1-2,2 2-2,1 1 0,2 0-2,3 2-1,1-1-2,0-1-2,2-3-2,1-1-3,3-5-4,8-5-4,6-6-5,7-6-4,6-8-5,5-8-4,5-9-4,5-9-3,1-3-2,0 2 1,-2 1 2,0 3 2,-2 3 2,-5 3 6,-4 5 4,-3 3 4,-5 6 11,-7 6 13,-5 7 15,-6 8 15,-3 3 4,-2 1-6,0 1-7,-1 1-5,0 1-5,2-1-4,2 1-3,2-1-4,1 0-3,0-1-1,0 0-2,0-2-2,1-1-2,4 1-6,2 0-3,4-1-5,1-2-2,1-6-2,1-6-1,1-6-1,1-5 0,2-3 0,0-5 1,1-4 1,0-2 2,-1-1 1,-1-1 1,-1 0 3,-2-1 0,-2 3-1,-4 1-1,-3 3 0,-2 1 2,-4 3 4,-2 1 4,-3 2 4,-4 3 1,-2 1-3,-3 2-2,-3 2-3,-2 2-2,-1 2-2,-1 2-1,-1 2-1,0 2-6,3 0-8,1 1-10,2 2-8,3 0-3,1 1 4,2 1 4,2 2 4,4-2 2,3-3 1,4-2 1,3-4 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36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89150 24400 508,'29'0'16,"-3"0"1,-5 0 0,-3 0 1,-2 0 2,1 0 5,1 0 4,1 0 4,1 1 2,1 2-2,1 2-1,1 2-1,-2 1-3,-3 1-3,-4 1-4,-4 2-3,-5 1-3,-2 5-2,-6 3-2,-2 5-2,-5 1-2,-4 1 0,-4-1 0,-3 0 0,-2 0-2,1-1 0,1-1-3,1-1 0,2-3-1,3-3 0,3-5-1,2-3 2,6-2-7,6-2-10,8-1-10,6 0-12,4-2-4,3 0 0,1-2 0,3 0 1,1-3-1,0-2 0,2-4-1,1-2 0,-3-1 2,-5 3 6,-7 1 7,-5 2 5,-4 0 4,0 0 3,-2-1 3,0-1 2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38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90654 23650 566,'28'8'115,"-5"0"-27,-7-1-26,-5 1-26,-3 2-14,2 6-2,0 4-1,1 5-1,-1 2-2,-2 0-2,-4 1-4,-2-1-2,-4 1-4,-2 3-3,-4 1-3,-2 2-4,-2 1-3,-3-2-2,-2 0-1,-1-1-3,-2-2-4,-1-1-4,-1-3-4,-1-1-5,0-4-5,1-3-3,1-5-4,1-3-4,2-3 1,1 0 5,2-2 5,3 0 5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39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86897 22859 529,'-8'-14'3,"1"3"6,-1 3 8,0 2 5,-1 4 4,0 4 0,-1 4 1,-1 4 1,-2 4-2,0 5-1,-1 5-1,-1 5-3,-1 3 0,1 2 1,-1 3 0,0 1 1,1 1-2,-1 0-1,1 0-3,-1 0-3,2 2-1,2 2 0,4 4-1,3 2 0,1 1-6,2-2-9,0-2-11,2-2-9,4-3-5,8-2 1,7-3 3,9-3 1,5-4-5,6-4-15,4-3-14,6-4-13,-3-4-1,-8-3 15,-10-3 14,-7-2 14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0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83827 28343 506,'-6'-14'10,"2"3"19,4 3 19,3 2 19,3 3 5,5 0-10,5 2-11,5 1-10,4-1-8,1-1-6,2 0-6,3-1-5,0-2-6,0 0-5,0-1-3,1-1-6,-3 0-5,-4 2-6,-3 2-6,-5 2-6,-3 2-8,-4 4-12,-4 2-11,-4 3-11,-5 3-1,-6 1 11,-6 3 9,-5 1 10,-2 0 9,3-3 6,3-3 7,2-2 6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0"/>
    </inkml:context>
    <inkml:brush xml:id="br0">
      <inkml:brushProperty name="width" value="0.04252" units="cm"/>
      <inkml:brushProperty name="height" value="0.04252" units="cm"/>
      <inkml:brushProperty name="color" value="#F2395B"/>
    </inkml:brush>
  </inkml:definitions>
  <inkml:trace contextRef="#ctx0" brushRef="#br0">82756 29126 517,'-77'13'26,"18"-3"2,20-4 3,18-4 3,14-2 3,10 0 2,10 0 2,9 0 3,7-2-2,5 0-8,3-3-6,4-2-7,4-1-5,4 1-3,4-1-5,4 0-2,1 0-2,-1-1 3,-1-2 1,0 0 2,-3 1-5,-3 1-12,-2 2-13,-3 2-12,-5 2-8,-6 1-2,-6 0-3,-5 2-3,-5-1 0,-3 0 1,-3-2 2,-2 0 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0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84218 27333 468,'-9'-9'2,"0"-2"3,-1-2 4,-1-1 3,-1-1 4,2 2 4,1 3 4,1 1 5,1 4 2,2 6 3,2 6 0,2 6 3,1 5-2,2 5-4,0 5-3,2 4-4,0 6-3,0 5-1,-1 4-2,1 6-1,-1 4-2,-2 7 0,-2 5-1,-2 7 0,-2 6-3,-1 8-2,-3 8-4,-2 8-4,0 0-5,1-5-10,0-6-8,2-6-10,2-6-7,2-5-7,4-7-5,2-5-6,2-7 0,-2-7 7,0-6 8,-2-7 7,0-8 5,0-6 1,0-7 0,0-6 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08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48800 15600 576,'23'15'118,"-1"-1"-23,-1-1-21,-1 0-23,0-1-15,1 3-10,1 1-10,1 3-9,0 0-8,-1-1-9,-1-1-9,-1-1-8,-2-2-11,-3-1-15,-3-2-14,-2-2-15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0"/>
    </inkml:context>
    <inkml:brush xml:id="br0">
      <inkml:brushProperty name="width" value="0.03347" units="cm"/>
      <inkml:brushProperty name="height" value="0.03347" units="cm"/>
      <inkml:brushProperty name="color" value="#F2395B"/>
    </inkml:brush>
  </inkml:definitions>
  <inkml:trace contextRef="#ctx0" brushRef="#br0">83810 29631 657,'-8'-14'4,"0"5"9,0 3 8,0 4 8,-1 6 8,-1 8 4,-3 7 5,-1 8 5,-3 6-4,-2 1-15,-1 2-14,-3 2-14,-1 0-12,-1-4-6,-1-2-8,0-3-7,1-5-1,5-4 1,4-4 4,6-6 2,2-3-2,1-2-10,-1-3-8,0 0-8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1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84900 30200 542,'10'9'10,"3"1"20,5 3 20,3 2 20,3 0 5,-1 1-11,1-1-10,-1 1-11,-1-2-12,-3-1-10,-3-2-12,-3-2-10,-2-1-20,-2 1-26,-2 1-28,-2 2-26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2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88050 28700 560,'22'28'181,"-3"-7"-49,-3-7-48,-3-7-48,-1-3-29,0 0-14,-1 0-12,1 0-12,-2 0-13,-2 3-13,-4 2-13,-2 2-12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2"/>
    </inkml:context>
    <inkml:brush xml:id="br0">
      <inkml:brushProperty name="width" value="0.03166" units="cm"/>
      <inkml:brushProperty name="height" value="0.03166" units="cm"/>
      <inkml:brushProperty name="color" value="#F2395B"/>
    </inkml:brush>
  </inkml:definitions>
  <inkml:trace contextRef="#ctx0" brushRef="#br0">87882 29300 694,'-19'8'38,"9"1"9,8 1 8,9 1 10,7 0-8,1-3-24,4-1-22,4-2-25,-2-2-13,-2 0-2,-3-2-4,-2 0-3,-3-1-3,-1 0-4,-1 0-3,0 0-4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3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90177 28096 551,'-10'-20'12,"10"5"24,12 7 24,10 5 24,7 3 3,2 0-19,4 0-19,3 0-19,-1 0-14,-2 0-9,-3 0-11,-3 0-9,-2 0-9,1 0-10,-1 0-9,0 0-11,-2 0-3,-5 2 1,-5 0 0,-4 2 2,-5-1 4,-3 1 8,-2 0 8,-4 0 8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3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90959 28450 482,'-35'0'38,"8"0"5,7 0 4,9 0 5,4 1-2,2 4-4,2 2-5,2 3-6,1 4-4,0 4-4,0 3-4,0 5-5,0 1-2,0 0-1,0 1-1,0-1-1,0 1-5,0 1-8,0 0-8,0 2-9,0-1-4,0-1 1,0-3 1,0-1 1,1-6-10,4-7-21,2-8-19,3-8-21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3"/>
    </inkml:context>
    <inkml:brush xml:id="br0">
      <inkml:brushProperty name="width" value="0.05549" units="cm"/>
      <inkml:brushProperty name="height" value="0.05549" units="cm"/>
      <inkml:brushProperty name="color" value="#F2395B"/>
    </inkml:brush>
  </inkml:definitions>
  <inkml:trace contextRef="#ctx0" brushRef="#br0">92756 27320 396,'0'-11'92,"0"8"-13,0 9-12,0 10-13,0 4-8,0 1-6,0 0-6,0 3-5,0 2-4,0 6-1,0 6-2,0 6-1,-2 4-2,0 0-3,-3 2-1,-2 0-2,-1 2-5,-2 2-9,0 1-7,-1 3-8,0 1-6,1-1-1,0 1-3,2 0-1,1-3-4,1-5-4,0-4-4,2-6-4,0-4-3,0-5 2,0-5 0,0-5 0,0-5 2,-2-3 3,0-4 2,-1-4 3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4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92429 26976 534,'-8'-21'4,"2"5"9,1 5 8,0 5 7,1 4 10,0 5 8,0 6 9,1 4 8,-4 5-1,-4 7-13,-5 5-13,-5 6-11,-3 4-10,-1-1-7,-1 0-5,-1 0-8,1-2-8,3-4-10,3-4-12,3-3-11,2-5-7,2-5-4,3-5-4,1-4-4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4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93400 27100 577,'38'17'163,"-4"1"-40,-2 3-42,-3 1-42,-2 2-25,1 1-11,-1 1-12,0 1-10,-1-2-8,-5-4-7,-3-3-5,-5-4-7,-2-3-4,-2-1-2,-2-1-3,-2 0-2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4"/>
    </inkml:context>
    <inkml:brush xml:id="br0">
      <inkml:brushProperty name="width" value="0.05599" units="cm"/>
      <inkml:brushProperty name="height" value="0.05599" units="cm"/>
      <inkml:brushProperty name="color" value="#F2395B"/>
    </inkml:brush>
  </inkml:definitions>
  <inkml:trace contextRef="#ctx0" brushRef="#br0">96650 27756 392,'15'-13'33,"-1"5"1,-1 4 1,0 6 1,-1 3 2,1 1 2,1 3 1,2 2 2,-1 2-1,-1 3-6,-1 3-6,-1 3-5,-2 2-4,-2 1-3,-4 1-4,-2 1-3,-3 1-1,-2 1-1,-2 0 0,-2 2 1,-1-1-3,-2-1-5,0-3-6,-1-1-4,0-3-3,1-3 2,0-3 0,2-3 2,6-6-1,12-10-5,11-10-3,13-9-4,5-6-1,0 1 3,0 0 2,0-1 2,-2 1 2,-3 0 2,-5-1 0,-4 1 1,-2-1 0,-1-1 1,-1-1 0,0 0-1,-4-1 1,-5 1 0,-5 1 0,-4 2 0,-5 0 1,0 3 1,-3 1 1,-2 3 2,-2 2 2,-2 4 3,-1 4 2,-3 5 2,0 1 3,1 2 4,1 0 3,0 2 4,1 2 2,1 4 0,-1 4 2,0 3 1,1 3-1,1 1-1,0 2-2,2 0-2,1 0-2,2 1 0,2-1-1,3 1-2,0-1 0,0 1-3,0-1-1,0 1-2,0-1-2,3 1-3,2-1-2,2 1-3,2-1-1,3-1 1,4-1 0,2-1 1,2-1-7,3-2-13,1-3-13,3-1-14,1-1-7,1-2-1,0-1-1,2 0-1,-2-2 1,-7-1 3,-5 0 2,-6-1 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09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55795 15450 647,'20'1'12,"-5"2"3,-6 2 4,-6 2 4,-3 1 2,2 3 1,0 2-1,2 2 1,-1 1-1,0 5-2,-2 2-3,0 3-1,-3 5-4,-4 8-3,-4 8-3,-4 8-3,-2 1-2,-1-5-2,-1-4-2,-1-6-1,-2-1-2,-3 0 0,-3 2-1,-3 1 0,0-3-1,1-4-2,3-5-1,2-5-2,0-5 1,2-5 0,1-5 1,1-5 1,0-4 0,-1-6-1,-1-4-1,-1-5-1,0-5-1,-1-3-2,1-5-2,-1-3-2,3-3 1,3-1 1,4 0 3,5-2 1,2 1 3,2 3 3,2 3 2,2 4 3,1 1 2,0 4 1,0 3 0,0 3 2,1 2 3,4 3 5,2 1 4,3 2 5,4 2 1,4 2-1,3 2-1,5 2-1,2 2-2,0 2-2,2 1-1,1 3-2,1 2-1,-1 2 0,0 1 0,1 3-2,-2 0-1,-2 1-3,-2-1-3,-1 1-4,-2 0-4,-1-1-5,-1 1-4,-1-1-5,0 0-4,-1-3-5,1-1-5,0-2-4,-3-3-3,-1-3 2,-4-2 0,-3-4 1,-1-1 3,0-2 3,0 0 3,0-1 3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5"/>
    </inkml:context>
    <inkml:brush xml:id="br0">
      <inkml:brushProperty name="width" value="0.05823" units="cm"/>
      <inkml:brushProperty name="height" value="0.05823" units="cm"/>
      <inkml:brushProperty name="color" value="#F2395B"/>
    </inkml:brush>
  </inkml:definitions>
  <inkml:trace contextRef="#ctx0" brushRef="#br0">99900 26950 377,'7'46'150,"-1"-2"-31,0-2-32,-2-2-31,1 1-18,0 2-5,1 4-3,1 2-6,0 2-2,0 0-3,-2 0-2,0 0-3,-2 0-4,1 1-6,0 2-8,0 0-6,-1 0-6,-2-1-3,-2 0-4,-2-2-4,-2-2-4,-2-4-7,-1-4-5,-3-3-7,0-7-1,1-6 5,0-7 4,2-6 5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5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98988 27141 531,'7'-35'4,"0"7"10,-2 9 8,0 7 10,-7 11 10,-10 14 11,-11 13 12,-11 14 12,-5 6-5,-2-2-22,-1-2-21,0-2-21,1-3-10,4-6 0,3-4 1,5-5 0,3-4-4,3-3-10,3-3-9,3-2-9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5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99700 27400 571,'16'0'56,"1"2"-5,1 0-5,1 2-6,1 2-2,1 7 1,1 6 0,1 5 2,-1 4-6,-1 1-10,-3 0-10,-1 2-12,-3 0-11,-3-1-13,-3-2-13,-2 0-14,-3-3-8,0-5-4,-2-5-3,0-4-5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7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83330 33519 449,'-8'-15'6,"2"4"11,1 3 13,1 3 11,2 1 2,5 0-6,6 0-6,4 0-7,6-1-2,7-2 2,7-2 1,6-1 2,4-2-2,-2 2-7,0 1-6,-1 1-6,-4 0-4,-4 2-3,-5 1-3,-5 0-3,-7 3-4,-9 4-7,-8 4-5,-9 4-7,-6 2 1,-1 3 8,-3 2 8,-1 1 8,-2 2 4,1 1 1,-1 1 1,1 1 1,0 1 3,1 1 6,1 1 6,1 1 5,1-1 3,0 0 1,2-1 0,1-1 1,2-1-1,1-1-3,2-1-4,2-1-2,3-1-6,2-3-5,4-1-6,2-2-6,4-3-2,2-3 0,3-2 2,4-4 0,2-3-3,5-4-10,3-4-8,5-3-8,1-4-6,0-1 0,0-3-1,1-1 0,-2-1 3,0 3 4,-1 1 6,-1 3 5,-2 1 7,-5 2 6,-3 3 6,-5 1 7,-6 4 11,-10 6 17,-10 6 15,-9 6 17,-6 3 1,-1 3-13,-1 1-13,0 3-13,-3 0-8,-1 2-7,-2 1-5,-2 1-6,-1 0-4,0 1-2,-1-1-3,1 1-2,0-2 0,2-2 2,0-1 2,2-3 2,2-2 4,5-3 2,5-2 3,5-4 3,5-2 5,8-2 6,7-3 7,6 0 6,8-4 2,9-2-3,9-4-3,8-2-3,6-2-4,0 1-5,2-1-3,0 0-4,0 1-6,0 3-4,-2 1-6,0 2-5,-3 0-5,-2 0-2,-4-1-4,-2-1-2,-4-1-3,-3 2 0,-5 1-1,-3 0-2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7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84687 34045 414,'-21'-14'0,"5"3"0,4 3 0,6 2 0,1 2 4,-2-2 8,-1 0 7,-3-1 9,0 1 7,3 4 8,1 4 7,2 4 8,2 5-1,0 9-8,2 7-8,0 9-8,1 6-6,-2 7-2,0 8-4,-2 6-2,0 7-3,-2 7-1,0 6-1,-1 8-1,0 3-6,0 2-12,2 0-11,1 2-10,0-1-11,2-1-10,0 0-10,2-2-9,0-9 1,0-19 13,0-19 13,0-18 14,0-10 3,0-3-6,0-1-6,0-2-6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7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87250 34737 623,'16'-6'150,"1"6"-39,1 4-37,1 6-40,-1 2-27,-5 1-17,-3 1-17,-4 1-18,-3-1-11,-2-1-2,-2-2-5,-2-2-2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7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86859 35800 526,'-14'0'0,"3"2"0,2 0 0,4 2 0,3 1 15,4 5 27,4 4 28,4 3 29,2 2 0,3-3-25,1-1-25,3-2-26,-1-2-21,0-1-13,0-1-15,-2 0-14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9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90111 33911 521,'-13'-14'10,"8"3"22,7 3 21,6 3 22,9 1 3,9 0-13,10 0-14,10 1-13,6-1-9,0 2-8,1 0-5,2 2-8,-4 0-5,-7 2-9,-6 0-6,-7 2-8,-6-1-8,-3 1-7,-5 0-7,-3 0-8,-5 0-3,-4 2 2,-6 0 1,-4 1 1,-2 1 4,0-1 7,2 1 6,1 0 6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9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90917 34250 521,'-21'1'10,"5"2"19,5 2 20,4 2 19,4 3 4,1 5-12,0 5-12,2 5-11,0 2-8,0 1-4,0-1-3,0 0-3,-1 1-8,-2 3-13,-2 1-12,-2 2-13,0 0-7,1-3-5,0-3-3,2-3-4,1-4-1,2-3 2,2-5 4,2-3 1,1-3 3,2-2 2,0-3 2,1 0 1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9"/>
    </inkml:context>
    <inkml:brush xml:id="br0">
      <inkml:brushProperty name="width" value="0.05363" units="cm"/>
      <inkml:brushProperty name="height" value="0.05363" units="cm"/>
      <inkml:brushProperty name="color" value="#F2395B"/>
    </inkml:brush>
  </inkml:definitions>
  <inkml:trace contextRef="#ctx0" brushRef="#br0">92488 33579 410,'0'-9'12,"2"12"23,1 13 24,0 14 24,0 6 5,-2 2-15,-2 2-15,-2 2-14,-2 2-10,0 4-6,-1 2-5,-1 4-5,-2 2-5,0 3-3,-1 3-3,-1 3-3,0 0-4,0-3-5,2-3-5,1-2-6,0-5-6,-2-5-5,0-4-7,-1-5-5,0-6-3,2-6-1,3-5 0,1-6-1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09"/>
    </inkml:context>
    <inkml:brush xml:id="br0">
      <inkml:brushProperty name="width" value="0.03609" units="cm"/>
      <inkml:brushProperty name="height" value="0.03609" units="cm"/>
      <inkml:brushProperty name="color" value="#F2395B"/>
    </inkml:brush>
  </inkml:definitions>
  <inkml:trace contextRef="#ctx0" brushRef="#br0">59193 14020 609,'-13'-11'21,"3"8"2,4 9 1,4 10 2,2 6 1,2 6 2,0 6 2,2 7 3,0 3-3,0 4-3,-1 2-6,1 4-3,0 1-5,0 1-2,0 1-2,0 1-3,-1 3 0,0 2 0,-2 3 1,0 3 1,-2-1-7,0-3-15,-2-5-15,0-3-14,-2-4-6,-2-6 2,-2-5 3,-1-4 3,-1-6 2,0-7 4,2-7 3,1-7 3,0-3 3,1 0 1,-1 0 2,0 0 2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9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92265 33183 561,'-1'-28'0,"-1"7"0,0 7 0,-1 6 0,-1 4 4,0-2 7,0 0 9,0-1 7,-1 2 9,-2 6 8,-1 6 9,-3 6 8,-3 4-1,-2 7-13,-3 3-12,-3 6-11,-1 2-11,-1 1-9,1-1-9,-1 0-9,2-2-3,3-3 4,3-5 2,3-3 4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49"/>
    </inkml:context>
    <inkml:brush xml:id="br0">
      <inkml:brushProperty name="width" value="0.04139" units="cm"/>
      <inkml:brushProperty name="height" value="0.04139" units="cm"/>
      <inkml:brushProperty name="color" value="#F2395B"/>
    </inkml:brush>
  </inkml:definitions>
  <inkml:trace contextRef="#ctx0" brushRef="#br0">93150 33565 531,'9'-6'7,"1"1"13,3 2 15,2 2 12,2 2 6,5 2-5,3 2-4,4 1-4,1 3-4,-1 0 0,-3 1-2,-1 1-1,-4 1-8,-2-1-14,-3 1-15,-2 0-13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0"/>
    </inkml:context>
    <inkml:brush xml:id="br0">
      <inkml:brushProperty name="width" value="0.04852" units="cm"/>
      <inkml:brushProperty name="height" value="0.04852" units="cm"/>
      <inkml:brushProperty name="color" value="#F2395B"/>
    </inkml:brush>
  </inkml:definitions>
  <inkml:trace contextRef="#ctx0" brushRef="#br0">95530 34400 453,'-9'0'14,"14"0"29,13 0 27,15 0 29,6 0 4,-2 0-21,0 0-20,-1 0-21,2 0-18,6 0-14,6 0-13,6 0-14,-1 0-11,-7 2-6,-6 0-6,-7 2-7,-6-1-2,-3 1 1,-5 0 3,-3 0 1,-4-1 2,-1 0 0,-2-2 1,-2 0 1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1"/>
    </inkml:context>
    <inkml:brush xml:id="br0">
      <inkml:brushProperty name="width" value="0.04809" units="cm"/>
      <inkml:brushProperty name="height" value="0.04809" units="cm"/>
      <inkml:brushProperty name="color" value="#F2395B"/>
    </inkml:brush>
  </inkml:definitions>
  <inkml:trace contextRef="#ctx0" brushRef="#br0">97390 33627 457,'-5'-6'79,"8"2"-5,6 4-5,7 3-4,4 1-7,1 3-9,1 2-10,1 2-8,0 1-7,-1 1-4,-1 1-5,-1 1-5,-1 1-3,-1 1-4,-1 2-4,-1 0-3,-5 1-3,-10 1-1,-10 0-1,-9 3-1,-6-2-1,1-2-1,-1-1 0,1-2-1,0-2-2,1 1-3,1-1-4,1 1-4,1-1-4,3-1-6,1-1-6,3 0-6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1"/>
    </inkml:context>
    <inkml:brush xml:id="br0">
      <inkml:brushProperty name="width" value="0.05336" units="cm"/>
      <inkml:brushProperty name="height" value="0.05336" units="cm"/>
      <inkml:brushProperty name="color" value="#F2395B"/>
    </inkml:brush>
  </inkml:definitions>
  <inkml:trace contextRef="#ctx0" brushRef="#br0">99266 33066 412,'8'-7'4,"2"2"9,0 2 9,2 2 8,0 2 4,1 4 1,1 2-1,1 3 1,0 3-2,-1 0-5,0 1-4,-2 1-4,-1 1-1,-2 1 3,-2 2 2,-2 0 4,-2 0-1,1 1-1,0-1-2,0 1-1,-2 0-3,-2 1-3,-3 1-3,-4 1-2,-3 1-4,-3 1-2,-5 1-2,-3 1-2,-3-1-4,-2-1-5,0-3-3,0-1-4,-2-3-4,1-1-3,-1-2-2,1-3-3,1-1-1,1-2-1,3-2 1,1-2 0,2-3 2,3-4 1,1-4 4,3-4 1,1-3 1,4-3-4,2-3-3,4-3-3,2-2-1,2-1 1,2-1 0,2-1 3,1 1 1,1 3 6,2 3 4,0 3 5,0 2 5,-1 4 5,0 3 5,-2 3 5,0 1 6,0 2 6,0 0 6,-1 2 5,1 0 4,2 2-1,0 0-1,2 2 1,1 1-2,5 5-2,3 4-1,5 4-3,1 1-3,1 1-5,-1-1-3,1 1-6,-2-1-3,0-1-6,-1-1-4,-1-1-4,-1-1-8,-3-1-9,-1 0-10,-2-2-10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2"/>
    </inkml:context>
    <inkml:brush xml:id="br0">
      <inkml:brushProperty name="width" value="0.05797" units="cm"/>
      <inkml:brushProperty name="height" value="0.05797" units="cm"/>
      <inkml:brushProperty name="color" value="#F2395B"/>
    </inkml:brush>
  </inkml:definitions>
  <inkml:trace contextRef="#ctx0" brushRef="#br0">101748 32470 379,'2'-11'52,"2"8"4,3 9 2,4 10 3,0 6-2,-1 4-7,-1 6-7,0 5-8,-2 2-4,-1 2-1,-1 1-3,0 0-1,-2 2-3,0 2-4,-2 2-6,0 2-4,-3 0-5,0-2-5,-3-2-6,-2-2-6,-1-1-3,-2 0-3,0 0-2,-1 0-3,0-2-4,1-4-7,0-3-6,2-5-7,1-4-3,3-3 2,1-5 0,2-3 1,1-5 2,0-4 3,0-6 3,0-4 3,-1-2 3,0 0 6,-2 2 5,0 1 6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2"/>
    </inkml:context>
    <inkml:brush xml:id="br0">
      <inkml:brushProperty name="width" value="0.04817" units="cm"/>
      <inkml:brushProperty name="height" value="0.04817" units="cm"/>
      <inkml:brushProperty name="color" value="#F2395B"/>
    </inkml:brush>
  </inkml:definitions>
  <inkml:trace contextRef="#ctx0" brushRef="#br0">101247 32236 456,'0'-15'9,"0"2"18,0 3 17,0 1 19,-2 4 6,-4 6-4,-4 6-3,-4 6-5,-4 5-6,-5 8-11,-5 7-10,-4 7-10,-1 0-13,4-4-18,3-5-17,5-5-17,3-4-10,2-2 0,4-1-2,3-2-1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2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102200 32400 462,'44'2'112,"-4"4"-18,-6 3-20,-4 5-18,-3 3-13,-1 1-5,-1 3-5,-1 1-6,-2 1-5,-3-1-4,-3-1-6,-3-1-3,-3-1-21,-2 1-34,-4-1-34,-2 1-35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6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49354 40620 470,'1'-11'12,"4"8"21,2 9 22,3 10 23,1 5 3,-2 2-15,-2 4-15,-2 3-16,-1 3-10,0 1-3,-1 2-5,1 2-4,-1 1-2,-4 0-2,-2 1-3,-3-1-1,-3 1-2,0 2-1,-2 2-3,0 2-1,-2 0-2,-3-1-3,-3 0-2,-3-1-2,-1-2-2,-1-2-1,1-2 0,-1-2 0,1-3-3,1-5-1,1-5-2,1-5-2,0-5-2,1-5 1,-1-4 1,1-6-1,-1-5 1,1-7 0,-1-7 2,0-7 0,2-5 2,3-1 1,3-2 2,3-2 1,2 0 3,2 4 3,2 2 3,2 3 2,1 3 4,0 3 3,0 3 4,0 3 3,2 3 7,4 2 10,4 4 10,3 3 10,3 3 2,1 6-5,2 4-7,0 5-5,2 3-5,3 0-5,2-1-4,5 1-5,1 0-3,4-1-2,3 1-2,2 0-2,1-1-5,-2-1-5,-2-1-7,-1-1-6,-3 1-8,0 0-6,-1 1-9,-1 1-7,-3 0-3,-3-3 0,-5-1 1,-3-2 0,-4-2 3,-1-2 5,-2-2 3,-2-2 5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6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52012 41761 527,'-14'-14'2,"2"3"6,4 3 4,3 2 6,2 5 8,0 6 14,2 6 12,0 6 13,1 3 1,0 2-12,0 3-13,0 1-12,0 2-8,-2-1-4,0 0-5,-1 1-4,-1-2-6,2 0-10,0-1-9,2-1-8,0-2-8,0-3-6,0-3-7,0-2-6,1-4 1,2-1 7,2-2 8,1-2 7,2-2 2,0-2-1,0-2-3,-1-2-2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10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58400 16874 620,'2'-24'55,"6"14"-5,4 16-6,5 14-5,2 8-5,-1 3-5,-1 1-5,0 2-5,-3 2-4,-1 1-2,-2 0-2,-2 2-3,-2-1-1,-1 0 1,0-1 0,-2-1 0,0-2-2,0 0-5,0-1-4,0-1-6,-1-3 0,0-6 2,-2-3 3,0-6 3,0-6 2,3-6 3,4-8 1,2-6 3,6-9-1,9-13-2,9-11-2,9-11-2,7-9-6,7-2-6,8-3-8,6-2-6,-2 1-5,-9 10-4,-10 9-3,-10 8-3,-6 7-2,-3 6-3,-3 4-1,-3 5-2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7"/>
    </inkml:context>
    <inkml:brush xml:id="br0">
      <inkml:brushProperty name="width" value="0.04939" units="cm"/>
      <inkml:brushProperty name="height" value="0.04939" units="cm"/>
      <inkml:brushProperty name="color" value="#F2395B"/>
    </inkml:brush>
  </inkml:definitions>
  <inkml:trace contextRef="#ctx0" brushRef="#br0">52775 41686 445,'-1'-14'2,"-2"1"5,-2 2 5,-2 3 4,-1 1 7,0 4 7,1 2 9,-1 4 7,-1 2 0,0 5-7,-1 4-8,-1 4-8,-1 2-4,0 0-1,0 2 0,1 1-1,-1 0-1,0-3 0,0-2 1,1-1-1,1-2-1,6-1-4,4-1-4,6 0-2,4-5-8,3-8-11,5-8-10,4-8-10,1-4-5,1-1 3,-1-1 2,0 0 3,0-1 2,-3 4 5,-1 3 3,-2 3 4,-4 6 12,-5 7 20,-5 7 21,-4 9 20,-3 3 5,0-1-10,0-1-10,1-1-9,-1 0-7,2 1-4,0 1-4,2 1-3,4-4-6,7-8-11,9-10-10,7-8-10,2-4-3,-5-1 4,-5 0 2,-5 1 4,-2-2 1,0-3-1,0-3-1,-1-3 0,-1-1 0,-2 1 2,-4 1 3,-2 2 3,-4 1 1,-4 5 2,-4 3 0,-3 4 1,-4 4 1,0 2-2,-1 4 0,-1 2-1,1 4-2,3 4-3,2 3-3,4 5-4,2 0-2,1-3-1,0-3-1,2-2 0,2-3 1,6-1 4,4 0 5,5-2 3,4-1 3,1-2 3,3-2 2,2-2 3,0-1 5,-2-2 5,0 0 6,0-1 6,-3 0 4,-1 2 2,-2 2 2,-3 2 1,-1 2 1,0 2-4,-2 2-3,-1 2-3,-1 2-1,-4 1 0,-2 3-1,-4 2 1,-1 0-3,-2 1-3,0-1-4,-1 1-3,0-1-3,2-1-2,2-1-1,2 0-2,3-2-2,4 1-5,4-1-5,3 1-4,3-3-6,0-4-7,-1-6-7,1-4-7,-1-3-2,-1-2 1,-1 0 1,0-1 1,-2-1 2,-1 1 3,0-1 3,-2 0 4,-1 1 2,-2 1 4,-3 0 2,0 2 5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5:57"/>
    </inkml:context>
    <inkml:brush xml:id="br0">
      <inkml:brushProperty name="width" value="0.0554" units="cm"/>
      <inkml:brushProperty name="height" value="0.0554" units="cm"/>
      <inkml:brushProperty name="color" value="#F2395B"/>
    </inkml:brush>
  </inkml:definitions>
  <inkml:trace contextRef="#ctx0" brushRef="#br0">54800 40794 397,'8'-8'5,"2"2"11,0 1 11,1 0 10,3 3 5,3 4-2,5 4-3,3 4 0,3 2-3,-1 1 1,0 1-1,1 1-1,-3 3 0,-1 4-3,-4 3-2,-3 4-1,-3 2-4,-3 1-3,-3-1-5,-2 0-3,-3 1-2,-2 1-1,-2 0 0,-2 2-1,-4 0-6,-6 0-15,-5 0-13,-7 1-14,-1-4-7,3-4 1,3-5-1,3-5 1,2-2-3,-1-1-6,0 1-5,1 0-5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00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48310 20816 462,'-10'-7'5,"-4"2"11,-4 2 10,-3 2 10,-1 2 3,1 2-5,3 2-4,1 2-5,0 0-3,-1-1-3,-3-1-2,-1 0-2,-1-1-1,1 0-1,1 0 0,1 0 0,0 0 0,-1 3-1,-1 2 1,-1 2-1,1 1 1,3 1 0,3 2 2,3 0 0,2 1 0,2 1-2,2 1-3,2 1-2,2 1-1,2-1-2,2 1-2,2 0 0,3 0-2,4 1-1,3 0-2,5 3-2,2-2-1,1-1 1,1-3-1,1-1 0,0-2 1,-1-1 0,-1-1 0,-1 0 1,-1-2 1,-1 1 2,-1 0 1,-1 0 3,-1-1 1,-2 1 1,-3 0 1,-1 0 0,-1-1 1,-2 1 0,-1 0-1,0 0 0,-3 2-1,-4 5-2,-4 5-2,-4 5-3,-4 1-1,-5-2-2,-5-2-3,-5-1-1,-3-2-2,-2-1-1,-3-1-1,-1-1-1,1-2-2,4-3-2,4-2-3,3-4-3,4-2-3,1-2-3,3-3-3,1 0-3,4-4-2,3-2-1,4-4-1,4-2-1,2-2 0,2 1 3,0-1 4,2 0 1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01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50100 22105 430,'-14'-7'-24,"1"2"16,2 2 15,2 2 15,2 1 6,-1 0-1,0 0-3,0 0-2,-1 1 1,-2 4 4,-1 2 4,-3 3 4,0 3-1,1 0-5,1 1-4,0 1-5,2 1-3,1-1-1,0 1-2,2 0-1,1-1 0,1 3-1,0 0 1,2 1-1,0 0 0,2-1-1,0-1-3,2-1 0,0-1-3,0-1 0,0-1-2,0 0-1,2-1-3,6 1-5,4 1-5,5 1-6,2-1-2,-3-4-3,-1-4-2,-2-4-2,-1-4-1,3 0-2,2-3 0,1-2-2,2-2 2,1-3 1,1-4 1,1-2 3,0-2 2,-1-3 1,-1-1 3,-1-2 1,-1-1 2,-1 1 1,-1 1 0,0 1 2,-3 2 2,-1 3 3,-2 3 3,-2 3 4,-3 2 2,-1 0 3,-2 2 3,-2 1 2,-1 0 2,0 0 4,0 0 1,0 1 4,-1-2 2,-2 0 1,-2-2 1,-1 0 2,-1-1-1,2-1-5,2-1-5,2-1-4,0 2 2,0 8 9,-2 7 9,0 6 9,-1 7 3,0 7-7,0 7-4,1 7-5,-1 1-6,0 0-3,0-3-5,0-2-4,0 0-5,0 0-5,0 2-5,0 1-5,1-2-6,0-2-2,2-3-5,0-3-3,1-6-9,0-9-12,0-8-14,0-9-12,0-7-1,0-2 14,0-3 13,0-3 14,1-1 10,0 1 9,2 1 9,0 1 9,2 2 5,0 1 5,1 2 5,2 3 4,0 1 2,1 0 0,2 2 1,0 1 1,0 0-2,1 0-1,0 0-2,0 1-2,-1 0-4,1 2-5,0 2-5,0 2-4,-1 1-11,1 0-15,0 0-14,0 0-15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01"/>
    </inkml:context>
    <inkml:brush xml:id="br0">
      <inkml:brushProperty name="width" value="0.04968" units="cm"/>
      <inkml:brushProperty name="height" value="0.04968" units="cm"/>
      <inkml:brushProperty name="color" value="#F2395B"/>
    </inkml:brush>
  </inkml:definitions>
  <inkml:trace contextRef="#ctx0" brushRef="#br0">51643 21523 442,'-1'-29'21,"0"7"9,-2 5 9,0 7 11,0 7 5,0 11-1,2 11 1,0 11 0,1 6-4,-2 2-10,0 2-8,-1 3-9,-1 1-7,0 2-3,0 1-4,0 4-4,0-2-4,0-3-4,0-2-6,1-4-5,-2 2-3,0 6-2,-1 6-1,-2 6-2,2-2-5,1-7-8,2-8-10,2-7-9,1-8 0,0-4 7,0-5 8,0-4 8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01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51950 22817 641,'14'-28'4,"-3"5"10,-3 7 9,-2 5 9,-2 6 5,0 6 4,0 6 2,0 6 3,-2 3-5,-2 3-9,-4 1-11,-2 3-11,-2-1-5,0-1-1,0-3-1,1-1-1,1-3-3,4-3-8,4-3-8,4-2-7,2-3-1,3 0 6,2-2 4,2 0 6,0-1 4,-1 0 3,-1 0 3,-1 0 3,-2 3 2,-2 5 2,-4 7 1,-2 6 2,-5 1 0,-4-1-1,-6-3-3,-3-1-1,-3-3-2,4-1-6,3-2-5,3-2-4,1-4-9,2-2-13,1-6-12,0-2-12,2-3-3,2 0 8,2 0 8,2 1 8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02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52977 22705 485,'6'-6'10,"-2"6"18,-4 5 18,-2 4 20,-3 4 3,0 5-11,-2 3-12,0 5-12,0 0-6,1-1-3,0-3-3,2-1-3,0-3-2,0 1-1,0-2-3,0-1-1,3-3-6,6-5-11,6-4-9,6-6-11,1-3-4,0-5 0,0-4 2,-2-3 0,-2-4 1,-1 0 0,-2-1 2,-2 0 0,-3-1 2,-1 3 4,-2 1 4,-2 3 3,-1 1 3,0 2 6,0 2 3,0 3 5,1 0 5,2 0 7,2 0 7,2 0 7,1 1 2,1 1-3,2 0-3,0 2-3,1 1-3,-1 2-2,1 2-4,0 2-2,-1 2-2,-1 2-3,-1 1-1,0 3-2,-3 2-1,-1 3-2,-2 3-2,-1 4-1,-4-1-1,-2 0-3,-4-1-1,-2-1-2,-1-1-1,1-3 1,0-1 1,2-2 0,3-4-5,8-6-12,6-6-13,7-6-11,3-3-4,-3 1 7,-1-1 6,-2 0 7,-1 1 3,-1 2 1,1 3 1,0 1 1,-2 0 1,-1 0 0,-2-1 0,-2-2 1,-1 1 2,0-1 3,0 0 2,0 0 3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02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54400 22465 469,'0'-28'13,"0"5"4,0 7 5,0 5 4,0 5 6,0 6 6,0 4 8,0 6 7,0 4 1,0 5-4,0 5-5,0 5-4,0 2-6,0 2-8,0 1-8,0 1-7,0 1-11,0 4-15,0 2-13,0 4-14,0 1-9,0 2-1,0 0-3,0 1-1,0-4-1,0-12 3,0-10 2,0-10 2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03"/>
    </inkml:context>
    <inkml:brush xml:id="br0">
      <inkml:brushProperty name="width" value="0.04252" units="cm"/>
      <inkml:brushProperty name="height" value="0.04252" units="cm"/>
      <inkml:brushProperty name="color" value="#F2395B"/>
    </inkml:brush>
  </inkml:definitions>
  <inkml:trace contextRef="#ctx0" brushRef="#br0">54850 22066 517,'9'-7'5,"3"2"12,4 2 11,2 2 10,1 3 6,1 4-3,-1 4 0,1 3-3,-2 3-2,-1 2-6,-2 0-6,-2 1-5,-1 2-1,1 3 0,1 2 1,1 5 1,-1 1-2,-4 2-4,-5 2-4,-2 2-6,-7 2-5,-6 1-10,-7 0-8,-7 2-9,-2-3-5,3-6 1,3-5 0,3-7-1,1-3-4,1-3-10,-1-1-9,0-2-10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03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49513 21793 495,'-8'-8'2,"0"2"4,0 1 5,0 1 4,0 1 4,-1 3 7,-2 4 6,0 2 5,-1 4 2,-3 6-5,-2 4-3,-1 5-3,-2 4-3,1 2 2,-1 4 0,1 3 1,0 1-2,0 0-2,2 0-4,1 0-2,3 0-5,3 0-3,4 1-5,4-1-3,5-1-10,6 0-11,5-2-12,7 0-13,2-4-3,1-7 7,-1-7 6,1-7 7,-1-3-2,-2 0-10,0 0-11,0 0-10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11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52201 31516 550,'8'-12'-7,"1"8"14,1 8 14,2 8 13,-2 4 4,-1 1-4,-2 1-5,-2 1-5,-2 1-4,0 1-2,-2 1-3,0 1-3,-3 2-1,-2 5-1,-4 3 0,-2 4-1,-3 4-1,-5 2-1,-4 4-3,-3 2-1,-2 0-2,-1-2-3,1-3-1,0-4-3,0-3 0,1-6-2,1-4 1,1-4-1,0-6 0,1-5 2,0-5 0,-1-4 2,1-6 0,1-4-4,1-5-1,1-5-4,1-5 0,3-3 0,1-5 1,2-3 0,3-3 2,3-2 0,2-2 0,4-2 2,1 1 1,0 5 4,0 5 3,0 6 2,0 3 5,2 4 3,0 5 3,2 3 4,0 2 2,2 2 0,0 1 0,1 1-1,3 2 1,4 5 0,3 6 0,5 4 1,1 4 0,1 1-1,-1 3-2,1 1 0,0 2-2,4-1-2,3 1-2,3-1-2,0 1-2,0-1-2,-1 1-2,-1-1-3,-1 0 0,-2 1-1,0-1-1,-1 1-1,-1-1-3,-3-1-3,-1-1-4,-3-1-4,-1-2-3,-1-1-3,-1-2-4,0-2-3,-3-2-3,-3-1-3,-3-1-3,-2 0-4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11"/>
    </inkml:context>
    <inkml:brush xml:id="br0">
      <inkml:brushProperty name="width" value="0.04897" units="cm"/>
      <inkml:brushProperty name="height" value="0.04897" units="cm"/>
      <inkml:brushProperty name="color" value="#FED406"/>
    </inkml:brush>
  </inkml:definitions>
  <inkml:trace contextRef="#ctx0" brushRef="#br0">64015 29469 449,'-21'-21'0,"5"5"0,5 5 0,4 5 0,3 1 0,-2 0-1,0-2 0,-1 0 0,1 3 7,6 8 16,4 8 16,6 7 16,2 7 4,3 3-5,2 4-6,1 5-7,2 1-4,0 2-5,-1 0-4,1 2-6,0-1-2,1 0-3,1-2-1,1 0-2,0-1-2,1-2-2,-1 0-1,1-1-2,-1-2-1,-2 0 0,0-1 0,0-1 0,-2-1-2,1 0-2,-1 1-4,1-1-2,-1 1-4,1 1-3,0 0-4,-1 2-5,0 0 1,-1-2 3,0 0 5,-2-1 3,-1-2 2,-1-1-1,-1-3 1,0-1 0,-2-2-1,-1-2-3,-1 0-2,0 0-2,-1-2-4,-1-1-4,1-1-4,0-1-5,-1-4-3,-2-6-3,-3-8-2,0-6-4,-3-5 2,0 0 6,-2-1 5,0-1 6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12"/>
    </inkml:context>
    <inkml:brush xml:id="br0">
      <inkml:brushProperty name="width" value="0.03927" units="cm"/>
      <inkml:brushProperty name="height" value="0.03927" units="cm"/>
      <inkml:brushProperty name="color" value="#FED406"/>
    </inkml:brush>
  </inkml:definitions>
  <inkml:trace contextRef="#ctx0" brushRef="#br0">64209 29477 560,'-14'-6'3,"3"2"5,3 4 6,2 3 6,4 3 1,4 5-2,4 5-3,4 5-2,2 4-3,1 3-1,1 3-3,2 3-1,0 2-2,1 2 1,1 2-1,1 2 0,1 1 0,1-2 0,1 0 1,1-1-1,0-2 0,-1-2-1,-1-2-1,0-1-2,-2-2-1,1 0 1,-1 1-1,1-1 0,-1 0 1,-1-2-1,-1 0 1,-1-1 0,0 0 1,0 1 0,-1 1 1,1 1 1,0 0 0,-1-2 0,1 0 0,0-1 0,0 0 0,1-1 1,1 0 0,1 1 0,0-1 0,-1-1 0,0-1-2,-2-1 0,-1-1-1,1-1 0,0-1 0,0-1-1,-1-1 0,-1-1 0,-1-1 1,-1-1 0,-1-1 0,0 0 1,-2-2 1,0-1 1,-1 0 0,1 2 0,1 0 1,2 1 0,-1 0 0,-1-1 0,-1-1-1,0 0 0,-1-2-1,1 1 1,2 0-2,0 0 1,0-1-1,-1 1 0,0 0-1,-2 0 0,0 0 0,0 1 0,0 1 0,0 2 0,0-1 0,1 1 0,1 0-1,2-1 1,-1 1-1,1 1 1,0 2 1,0 0 0,-1 0 1,-1 1 0,-1-1 0,0 1 1,-1-1-1,1-1 0,2-1-2,0-1 0,0 0 0,-1 0 0,0-1 0,-2 1 0,0-1 1,0-1 0,0-1 1,0 0 1,-1-1 0,-1-1 2,-1 1-1,0 0 2,-1 0 0,0-1-1,0 1 0,0 0-1,0-1 0,1-1-1,2 0-1,0-2 0,1 1-1,2 3 0,0 4 0,1 2 0,0 0-1,0-1 1,-2-2-1,0-2 1,-2-1 0,1 1-1,0 1 1,0 1 0,0 0 0,0-1-1,-1 0 0,1-2 0,0 0 0,0 2-1,0 0 1,0 1-2,-1 0 1,1-1-1,0-1 1,0 0-1,0-1 1,2 3-1,0 2 1,1 1-1,2 3 1,1 3 0,3 3-1,2 3 1,-1 0 0,-1-1 0,-2-3 0,-2-1 1,-2-2 0,1 1 0,0-1-1,0 1 1,-1-2-1,-1-3 1,-1-3-1,0-3 0,-1-1 0,-1 0-3,1-1-1,0 1-2,-3-3-9,-4-4-17,-6-6-17,-4-4-16,-2-3-4,2 0 11,3 1 10,1-1 11,0 0 6,0 0 2,-1 0 1,-2 0 2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26:14"/>
    </inkml:context>
    <inkml:brush xml:id="br0">
      <inkml:brushProperty name="width" value="0.03202" units="cm"/>
      <inkml:brushProperty name="height" value="0.03202" units="cm"/>
      <inkml:brushProperty name="color" value="#FED406"/>
    </inkml:brush>
  </inkml:definitions>
  <inkml:trace contextRef="#ctx0" brushRef="#br0">66627 33450 687,'-6'9'2,"2"3"6,4 4 5,3 2 6,1 0 0,3-3-2,2-3-4,2-2-2,0-2-2,1 1 0,0 1 1,0 2 0,0 1 0,1 3 1,1 3-1,2 3 0,-1 1 1,1-1-1,0-1 0,-1-1 0,1 0 0,0-1-1,-1 1 0,1 0-1,0 0 0,-1 3-1,1 1 0,0 3 0,-1 0-2,1 2 0,0 1-2,-1 1-1,1 1 0,0 1-1,-1 0-1,1 2 0,0 0 0,-1-2 0,1 0 1,0-1 0,-1-1 0,-1-1 0,-1-2 0,0 1 1,-2-3-1,1 0-2,0-1-1,0-1-1,-1-1-1,1-3-1,0-1-1,0-2-1,-1-2-1,1 1-3,0 0-1,0-1-3,-1-1-2,1-4-1,0-5-1,0-2-2,-2-4-5,1-1-10,-2 0-8,0-1-9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9:4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65000 21800 999,'-68'-47'-6,"17"6"-12,15 7-12,16 6-12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9:45"/>
    </inkml:context>
    <inkml:brush xml:id="br0">
      <inkml:brushProperty name="width" value="0.05962" units="cm"/>
      <inkml:brushProperty name="height" value="0.05962" units="cm"/>
      <inkml:brushProperty name="color" value="#FED406"/>
    </inkml:brush>
  </inkml:definitions>
  <inkml:trace contextRef="#ctx0" brushRef="#br0">34950 15150 368,'-27'-24'38,"-3"4"0,-3 3-2,-2 3 0,-1 1-3,3 1-5,3-1-5,4 1-5,-3-3-2,-5-2-1,-7-3 0,-5-3-1,-4-2-1,0 0-1,0 0 0,0 0-2,-2 1 0,-3 4-2,-3 3-1,-2 3-1,-5 1-1,-2 1 0,-3-1 0,-3 1-1,-4-1-1,-3 1 0,-3-1-2,-2 1 0,-3 1-1,1 3-1,-1 3 1,1 4 0,-1 2-1,1 4 1,-1 3 0,1 3-1,-9 4 1,-15 7 0,-15 6 0,-16 7 0,-4 0-1,10-2 1,10-3 1,9-3-1,6-1 1,3 4-1,3 3 1,4 3-1,-1-1 1,-3-2-1,-3-3 0,-2-3-1,0-1 1,7 4-1,6 3 1,7 3-1,2-1 1,1-2 0,-1-3 0,1-3-1,1-1 1,3 4 1,3 3-1,4 3 0,-1-1 1,-3-2 0,-3-3-1,-2-3 1,-1-1 0,3 4-1,3 3 0,4 3 0,-1 1 0,-3 1-1,-3-1 1,-2 1-1,-3 2 0,1 7 1,-1 6 0,1 7-1,2 2 1,7 1 1,6-1 0,7 1 0,2 1 1,1 3-1,-1 3-1,1 4 1,2-1-1,7-3-1,6-3 0,7-2 0,2-1 0,1 3-1,-1 3-1,1 4 1,1 2-1,3 4-1,3 3 1,4 3-1,2-2 0,4-6 1,3-6 0,3-6 0,1-1 1,1 7 0,-1 6 1,1 7 1,1 0-1,3-2 0,3-3 1,4-3-2,1-2 1,0 0 0,0 0 0,0 0 0,3 1 0,6 4-1,7 3 0,6 3-1,4 1 0,4 1 0,3-1 0,3 1 1,3-3-1,3-2 2,3-3-1,4-3 2,2-4-1,4-3 1,3-3-1,3-2 1,3-5 0,3-2 0,3-3 2,4-3 0,2-2 1,4 0-1,3 0 0,3 0 0,4 0 0,7 0 0,6 0 0,7 0 0,5-2 1,7-3 0,6-3 2,7-2 0,4-5 1,3-2 1,3-3-1,4-3 1,2-2 0,4 0-2,3 0 0,3 0-2,3-2 0,3-3-1,3-3 0,4-2-1,1-3 1,0 1 0,0-1-1,0 1 1,1-1 0,4 1 0,3-1-1,3 1 1,3 1-1,3 3 0,3 3 0,4 4 0,1-1-1,0-3 1,0-3 0,0-2 1,0-5-1,0-2 1,0-3 0,0-3-1,0-1 0,0 4 1,0 3-1,0 3 0,0-1-1,0-2 1,0-3 0,0-3-1,-2-4 1,-3-3-1,-3-3 1,-2-2 0,-3-3 0,1 1 0,-1-1 0,1 1-1,-1-3 2,1-2 0,-1-3 1,1-3 1,-1-1 0,1 4-1,-1 3 0,1 3-2,-4 3 0,-6 3 0,-6 3 0,-6 4 0,-2 1-1,3 0 0,3 0-1,4 0-1,-1-2 0,-3-3 1,-3-3 0,-2-2 2,-5-1 0,-2 3 0,-3 3 1,-3 4 1,-4 1 0,-3 0 0,-3 0 1,-2 0-1,-1-2 0,3-3 0,3-3 0,4-2-1,1-3 0,0 1 0,0-1 0,0 1 0,7-6 0,17-8 1,15-10-1,16-9 0,9-7 1,3-3 0,3-3 1,4-2 1,-1 0-1,-3 7 0,-3 6-2,-2 7 0,-9 5-2,-12 7 0,-13 6-1,-12 7-1,-10 2 1,-6 1-1,-6-1 2,-6 1 0,-4 1 0,1 3 2,-1 3 0,1 4 1,-1 1 0,1 0 0,-1 0-1,1 0-1,-3-2 0,-2-3-1,-3-3-1,-3-2 0,-4-1 0,-3 3-1,-3 3 1,-2 4 0,-5 2 0,-2 4-2,-3 3 0,-3 3-1,-1 1-1,4 1 2,3-1-1,3 1 1,-1-3 1,-2-2 1,-3-3 0,-3-3 1,-2-2 0,0 0 0,0 0 0,0 0 0,1 0-1,4 0 2,3 0 0,3 0 0,1 0 0,1 0 1,-1 0-1,1 0 0,-1 0 0,1 0-1,-1 0 1,1 0 0,-1 0-1,1 0 1,-1 0 0,1 0 0,-1-2 0,1-3 0,-1-3 0,1-2 0,-1-3-1,1 1 1,-1-1 0,1 1-1,1-1 1,3 1-1,3-1 1,4 1 0,-1-1-1,-3 1 1,-3-1 0,-2 1 0,-1-1 1,3 1 0,3-1-1,4 1 1,-1-1 0,-3 1 0,-3-1 0,-2 1-1,-1-3 1,3-2-1,3-3 1,4-3 0,2-2 0,4 0 0,3 0 0,3 0-1,1-2 0,1-3 0,-1-3 0,1-2-1,-1-5 0,1-2 0,-1-3 1,1-3-1,-1-2 1,1 0 0,-1 0 0,1 0 0,-3 1 1,-2 4-1,-3 3 1,-3 3 0,-6 1 0,-5 1-1,-7-1 1,-5 1-2,-6-1 1,-3 1-1,-3-1 1,-2 1-1,-3-1 0,1 1 0,-1-1 1,1 1 0,-3-1 1,-2 1-1,-3-1 0,-3 1 0,-2-1 0,0 1 0,0-1 0,0 1-1,0-1 1,0 1-1,0-1 1,0 1-1,0-3 0,0-2 1,0-3-1,0-3 1,0-2-1,0 0 0,0 0 0,0 0-1,-2 1-1,-3 4 0,-3 3 0,-2 3 0,-8-1 0,-8-2 1,-10-3 0,-9-3 0,-7-2 1,-3 0 1,-3 0-1,-2 0 1,-5-4 0,-2-5 1,-3-7-1,-3-5 2,-4-6-1,-3-3-1,-3-3 0,-2-2 0,-5-3-1,-2 1 0,-3-1 0,-3 1-1,-6 1 1,-5 3 0,-7 3-1,-5 4 1,-8 2-1,-5 4 0,-7 3 0,-5 3 0,-9 1-1,-9 1 0,-10-1-1,-8 1-1,-9-1 0,-6 1 1,-6-1 0,-6 1 1,-9 1 1,-8 3-1,-10 3 1,-9 4-1,-9 2 1,-5 4-1,-7 3 0,-5 3-1,-6 3 0,-3 3-1,-3 3 0,-2 4 1,-8 2-1,-8 4 1,-10 3 0,-9 3 1,-10 1-1,-9 1-1,-10-1-1,-8 1-1,-3 1 0,7 3 2,6 3 1,7 4 2,4-1 0,3-3-1,3-3 1,4-2-2,4-5 1,6-2 3,7-3 1,6-3 2,1-2 0,-3 0-2,-3 0-1,-2 0-2,-1 0 0,3 0-1,3 0 1,4 0-1,1 1 1,0 4-1,0 3 1,0 3 0,-2-1-1,-3-2 1,-3-3-1,-2-3 0,-5-2 1,-2 0-1,-3 0 0,-3 0 0,-2 1 0,0 4 1,0 3-1,0 3 2,1 3-1,4 3 0,3 3 0,3 4 0,-5 1-1,-12 0 0,-13 0-2,-12 0-2,-16 6 0,-19 13-1,-18 12-1,-19 13 0,-5 4 0,9-3 2,10-3 3,10-2 1,7-3 2,6 1 2,7-1 2,6 1 2,9-3 0,13-2 0,12-3-2,13-3 0,6-2 0,0 0-1,0 0 0,0 0-1,4-4 1,10-5 0,10-7 0,9-5 1,7-4 0,7 0-1,6 0 0,7 0 0,5 0 0,7 0 0,6 0-1,7 0 1,4-2-1,3-3 1,3-3-1,4-2 0,1-1 0,0 3 1,0 3 0,0 4 0,1-1 0,4-3-1,3-3-1,3-2-1,3-3-1,3 1 0,3-1 1,4 1 0,1-1 0,0 1 0,0-1 2,0 1 0,-2 1 0,-3 3 0,-3 3-1,-2 4 0,-3 1-2,1 0 1,-1 0-2,1 0 0,-1 3-1,1 6-1,-1 7 0,1 6-1,1 4 0,3 4 0,3 3 0,4 3-1,4 1-1,6 1-3,7-1-3,6 1-2,3-3-3,0-2-3,0-3-2,0-3-4,6-2-8,13 0-13,12 0-14,13 0-13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9:54"/>
    </inkml:context>
    <inkml:brush xml:id="br0">
      <inkml:brushProperty name="width" value="0.04456" units="cm"/>
      <inkml:brushProperty name="height" value="0.04456" units="cm"/>
      <inkml:brushProperty name="color" value="#FED406"/>
    </inkml:brush>
  </inkml:definitions>
  <inkml:trace contextRef="#ctx0" brushRef="#br0">4800 8850 493,'-19'-24'3,"13"4"5,12 3 6,13 3 6,6 1 1,0 1-4,0-1-4,0 1-3,4-3-2,10-2 0,10-3-2,9-3 1,7-6 0,7-5 3,6-7 3,7-5 3,5-3 1,7 4-1,6 3 1,7 3-1,2 4 0,1 7-2,-1 6-1,1 7-1,1 4-1,3 3-2,3 3-2,4 4-1,4-1-1,6-3 1,7-3 2,6-2 0,1-1 1,-3 3-1,-3 3 0,-2 4 0,-3 2-1,1 4-1,-1 3 0,1 3-2,-3-1 0,-2-2-1,-3-3-2,-3-3-1,1-2-1,6 0 1,7 0 1,6 0 0,1-4 1,-3-5 0,-3-7 0,-2-5 1,-5-3-1,-2 4 0,-3 3-1,-3 3 0,-4-1 0,-3-2-1,-3-3 0,-2-3 0,0-1 0,7 4 0,6 3 0,7 3 0,4 3 0,3 3 2,3 3 0,4 4 1,2 1 2,4 0-1,3 0 1,3 0-1,1 0 2,1 0-2,-1 0 1,1 0 0,-1 0-2,1 0-1,-1 0-3,1 0-1,1-2-1,3-3 2,3-3 1,4-2 2,-3-3 0,-5 1 1,-7-1-1,-5 1 1,-4 1-1,0 3-1,0 3 0,0 4-1,0 1-1,0 0-1,0 0-1,0 0 0,0 1 0,0 4 0,0 3 1,0 3 1,0-1 0,0-2-1,0-3 0,0-3-1,-2-2 0,-3 0 1,-3 0 0,-2 0 1,-3 1 0,1 4 0,-1 3 0,1 3 1,-1 1 0,1 1 2,-1-1 0,1 1 3,4 2-1,9 7 0,10 6-1,10 7-1,0 2-1,-5 1 0,-7-1-1,-5 1-1,-6-1 0,-3 1 0,-3-1 1,-2 1-1,-3-3 1,1-2-1,-1-3 1,1-3-1,-1-2 0,1 0 1,-1 0-1,1 0 1,-1-2 0,1-3 1,-1-3 0,1-2 1,1-1 1,3 3-1,3 3 1,4 4 0,-1-1 0,-3-3-2,-3-3 0,-2-2 0,-3-5-2,1-2 1,-1-3 0,1-3 0,1-2-1,3 0 0,3 0 0,4 0 0,-1-2-1,-3-3 2,-3-3-1,-2-2 2,-8-1-1,-8 3 1,-10 3 0,-9 4 1,-5 1-1,0 0 0,0 0 0,0 0 0,-4 0-1,-5 0 1,-7 0-1,-5 0 0,-3 1 0,4 4 1,3 3-1,3 3 0,-1 1-1,-2 1 1,-3-1 0,-3 1 0,1-3-1,6-2 1,7-3 0,6-3 0,3-2 0,0 0 0,0 0 1,0 0 0,-2-2 0,-3-3-1,-3-3 0,-2-2 0,-3-1 0,1 3-1,-1 3 1,1 4-1,-1 1 0,1 0 0,-1 0 0,1 0 0,-4 0 0,-6 0-1,-6 0 1,-6 0-1,-2 0 1,3 0-1,3 0 1,4 0 1,-1 0-1,-3 0 1,-3 0 0,-2 0 0,-3 0 0,1 0 0,-1 0-1,1 0 1,-1 1 0,1 4 0,-1 3 0,1 3 1,-3-1 0,-2-2 0,-3-3 0,-3-3 0,-2-2 1,0 0-1,0 0-1,0 0 1,-2-2-1,-3-3 0,-3-3 0,-2-2 0,-3-1-9,1 3-18,-1 3-19,1 4-18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00"/>
    </inkml:context>
    <inkml:brush xml:id="br0">
      <inkml:brushProperty name="width" value="0.04642" units="cm"/>
      <inkml:brushProperty name="height" value="0.04642" units="cm"/>
      <inkml:brushProperty name="color" value="#FED406"/>
    </inkml:brush>
  </inkml:definitions>
  <inkml:trace contextRef="#ctx0" brushRef="#br0">97600 42100 473,'21'-25'2,"-5"0"1,-7 0 3,-5 0 1,-3 9 9,4 19 12,3 19 14,3 19 12,-1 10 3,-2 4-8,-3 3-7,-3 3-9,-2 3-5,0 3-4,0 3-2,0 4-4,-2 1-3,-3 0 0,-3 0-2,-2 0-1,-3 1-1,1 4-2,-1 3-1,1 3-2,-1 3-1,1 3-4,-1 3-2,1 4-3,-1 2 0,1 4 1,-1 3 2,1 3 3,-3-1 0,-2-2 0,-3-3-1,-3-3 1,-2-4-1,0-3 0,0-3 0,0-2 0,1-5 0,4-2-2,3-3 0,3-3-1,1-6 0,1-5 0,-1-7-1,1-5-1,-1-6-1,1-3-5,-1-3-5,1-2-4,1-15-8,3-25-11,3-25-11,4-25-10,-1-10-6,-3 7 4,-3 6 2,-2 7 3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00"/>
    </inkml:context>
    <inkml:brush xml:id="br0">
      <inkml:brushProperty name="width" value="0.04269" units="cm"/>
      <inkml:brushProperty name="height" value="0.04269" units="cm"/>
      <inkml:brushProperty name="color" value="#FED406"/>
    </inkml:brush>
  </inkml:definitions>
  <inkml:trace contextRef="#ctx0" brushRef="#br0">97250 42150 515,'-25'50'134,"0"0"-29,0 0-31,0 0-30,-2 0-16,-3 0-5,-3 0-4,-2 0-3,-3 0-4,1 0-1,-1 0-3,1 0-1,-3-2-4,-2-3-3,-3-3-3,-3-2-5,-1-3-3,4 1-3,3-1-4,3 1-4,4-1-5,7 1-8,6-1-8,7 1-7,7-7-2,9-12 4,10-13 5,10-12 3,4-9 5,0-2 2,0-3 4,0-3 3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01"/>
    </inkml:context>
    <inkml:brush xml:id="br0">
      <inkml:brushProperty name="width" value="0.05429" units="cm"/>
      <inkml:brushProperty name="height" value="0.05429" units="cm"/>
      <inkml:brushProperty name="color" value="#FED406"/>
    </inkml:brush>
  </inkml:definitions>
  <inkml:trace contextRef="#ctx0" brushRef="#br0">97300 42300 405,'48'-19'39,"-3"13"3,-3 12 3,-2 13 3,-5 9 1,-2 6-5,-3 7-3,-3 6-3,-1 1-4,4-3-5,3-3-3,3-2-5,1-3-2,1 1-1,-1-1 0,1 1 0,-1-1-2,1 1-2,-1-1-2,1 1-2,-1-1-2,1 1-4,-1-1-3,1 1-2,-10-3-19,-19-2-33,-18-3-34,-19-3-33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05"/>
    </inkml:context>
    <inkml:brush xml:id="br0">
      <inkml:brushProperty name="width" value="0.04797" units="cm"/>
      <inkml:brushProperty name="height" value="0.04797" units="cm"/>
      <inkml:brushProperty name="color" value="#FED406"/>
    </inkml:brush>
  </inkml:definitions>
  <inkml:trace contextRef="#ctx0" brushRef="#br0">53400 5800 458,'-24'29'112,"4"10"-23,3 10-25,3 9-24,-1 7-13,-2 7-1,-3 6-2,-3 7-2,-1 5-1,4 7-2,3 6-2,3 7-1,-2 4-2,-6 3-2,-6 3-1,-6 4-2,-4 4-2,1 6-1,-1 7-4,1 6-1,-1 3-1,1 0 0,-1 0 1,1 0 1,-1-4-3,1-5-4,-1-7-6,1-5-3,1-11-3,3-11 1,3-14 2,4-11 0,2-28-7,4-40-17,3-40-17,3-41-16,6-30-3,9-19 11,10-18 11,10-19 11,2 4 9,-3 29 4,-3 28 5,-2 28 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9:20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22400 34500 503,'8'8'179,"1"0"-43,2-1-43,0 1-43,1 0-27,1 0-10,1-1-11,1 1-9,0 1-12,-1 2-11,0 1-12,-2 3-12,-1-1-7,1-1-2,0-2-3,0-2-2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38"/>
    </inkml:context>
    <inkml:brush xml:id="br0">
      <inkml:brushProperty name="width" value="0.05056" units="cm"/>
      <inkml:brushProperty name="height" value="0.05056" units="cm"/>
      <inkml:brushProperty name="color" value="#00BFF3"/>
    </inkml:brush>
  </inkml:definitions>
  <inkml:trace contextRef="#ctx0" brushRef="#br0">47304 33320 435,'-19'0'4,"-7"0"9,-7 0 10,-7 0 8,2-2 5,11 0 2,11-3 2,11-2 2,6-1-2,2 0-6,2 1-5,2-1-5,2 0-5,3 0-1,3 0-3,4 0-1,0 1-2,1-1-2,-1 0-1,1 0-1,0 0-1,3 0-1,1 1 1,3-1 0,1-1-1,3 0-2,1-1-1,2-1-2,2-3-1,1-2 0,0-3-2,2-3-1,1-3 0,2-1 1,3-2-1,1-3 0,1 0 0,2 0 1,0-1 1,2 1 1,-1 0-1,-2 1 0,-2 2 0,-2 0-1,-2 1 0,0 3 0,-1 1 0,-2 3 0,-1 1 0,-3 2 0,-3 3 1,-3 1 0,-2 1 1,1 1 0,-1-1-1,0 0 1,0 1 0,-1 0 0,-1 2 1,-1 1-1,0 0 0,-1 0 1,1 0-1,-1 1 0,1-2 1,1 0 0,1-2 0,1 0 1,1 0 0,1-1-1,1 0 1,1 0 0,0 1 0,1-1-1,-1 0 0,0 1 0,2-3 0,1-2 0,2-3-1,2-3 0,0-1 0,-1 1 0,-3 1 0,-2 1 0,1 0 0,1-1-1,2-1 1,3-1 0,0-1-1,0 1-1,0-1-1,0 1-1,0-2 0,-1-1 0,-2-3 1,0-1-1,0-1 1,1 1 0,0 2 1,2 0 1,0 0-1,1 1 1,-1-1-1,0 1 0,-1 0 1,-2 1 0,-2 1 2,-1 1 1,-2 1 1,1 1-1,-1 1 1,0 1 0,1 0 0,-1 1 0,1-1 0,-1 1-1,0-2 0,1 0 0,-1 0 0,0-2 0,1-1 0,-1-2 0,0 0 0,1 0 1,-1-2-1,2-1 0,1-1 0,1-1 0,1 0 1,0 2-1,2 0 0,1 1 1,0 1-1,0 1 0,0 1 0,1 1 1,-1 1-2,0 1 1,0 1-1,0 1-1,-1 0 0,-1 1 0,-3-1 0,-2 1 0,0-1 0,-1 1 0,1-1 1,-1 0-1,0 0 1,1-1-1,-1-1 1,0-1-1,0-2 0,-1-1 0,-1-2 1,-1-2-1,0-2 0,1 1-1,0 0 0,2-1 0,0 1 0,-1 2 0,-1 0 0,-1 1 0,-1 1 0,1 1 1,-1 1 0,1 1 0,-2 1 0,0 1 2,0 1 1,-2 1 0,-1 1 1,1 1 0,-1 0 0,1 2 0,-1-1 0,1-1 0,-1-3-1,1-1 0,0-1 1,1-1-1,1 1 0,1-1 0,1 0 0,0-1 0,2-1-2,1-1 0,0 0 0,-1 0-1,-1-1 1,-1 1-2,0-1 1,1 1 0,0-1-1,2 1 1,1 0 0,1 1-1,1 1 0,1 1 1,-1 1-1,0-1 0,-1 1 1,-1-1-1,-1 1 1,-2 1 0,0 1 0,0 1 0,-3 0-1,-2 1-1,-1-1-1,-2 1-2,-2-2 0,1-1 1,-1-3 0,1-1 2,-1-2-1,1 1 2,0-1 0,-1 1 1,1 0 0,1-1 0,1 1 0,2 0 0,-1-2-1,1 1-1,-1-2 0,1-1-1,-1 0-1,3-1 1,0 1 0,1 0 0,0 0 1,2 1 0,1 1-1,1 1 1,0 2 0,-1 1 0,-2 3 1,1 1 0,-4 2 0,-1 1 0,-4 1-1,-3 1 1,-3 0-1,-3 1 0,-3-1 0,-2 0 1,-2 1-1,2-1 0,0 0-1,2 1 0,-1-1 0,-1 0 0,-1 1 0,0-1 0,-1 0 0,0 1-2,0-1 1,0 0-2,0 1 0,2 1 1,0 1 1,1 1-1,1-1 1,0 0-1,0-1-2,0-1 0,-1-1 0,1 2 1,0 1 1,0 1 1,-1 3-11,-2 6-23,-3 6-22,0 6-24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06"/>
    </inkml:context>
    <inkml:brush xml:id="br0">
      <inkml:brushProperty name="width" value="0.04263" units="cm"/>
      <inkml:brushProperty name="height" value="0.04263" units="cm"/>
      <inkml:brushProperty name="color" value="#FED406"/>
    </inkml:brush>
  </inkml:definitions>
  <inkml:trace contextRef="#ctx0" brushRef="#br0">53000 6500 516,'23'-57'0,"-3"-11"0,-3-14 0,-2-11 0,-3 2 3,1 19 6,-1 19 5,1 19 7,-6 18 10,-8 19 14,-10 19 13,-9 19 14,-5 9 0,0 0-15,0 0-15,0 0-14,-5 6-11,-9 13-6,-10 12-7,-8 13-7,-3-1-3,7-11 0,6-14 1,7-11 0,2-12-2,1-9-8,-1-10-6,1-8-7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06"/>
    </inkml:context>
    <inkml:brush xml:id="br0">
      <inkml:brushProperty name="width" value="0.05379" units="cm"/>
      <inkml:brushProperty name="height" value="0.05379" units="cm"/>
      <inkml:brushProperty name="color" value="#FED406"/>
    </inkml:brush>
  </inkml:definitions>
  <inkml:trace contextRef="#ctx0" brushRef="#br0">53400 5750 409,'46'3'56,"-5"6"-10,-7 7-8,-5 6-10,-1 3-3,6 0 4,7 0 5,6 0 3,3 1 1,0 4-2,0 3-3,0 3-2,-2 1-3,-3 1-2,-3-1-4,-2 1-2,-3-1-4,1 1-1,-1-1-2,1 1-2,-1-1-4,1 1-5,-1-1-7,1 1-6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07"/>
    </inkml:context>
    <inkml:brush xml:id="br0">
      <inkml:brushProperty name="width" value="0.04927" units="cm"/>
      <inkml:brushProperty name="height" value="0.04927" units="cm"/>
      <inkml:brushProperty name="color" value="#FED406"/>
    </inkml:brush>
  </inkml:definitions>
  <inkml:trace contextRef="#ctx0" brushRef="#br0">52150 2000 446,'-96'45'2,"10"-9"4,10-10 4,9-8 4,17-8 10,25-2 15,25-3 16,25-3 15,18-2 1,14 0-13,11 0-14,14 0-12,5-2-9,1-3-3,-1-3-3,1-2-3,-4-3-3,-6 1-3,-6-1-1,-6 1-3,1 1-1,9 3 0,10 3 0,10 4 0,11-3 0,17-5-1,15-7 1,16-5 0,7-1-2,1 6-1,-1 7-1,1 6-2,-4 1-2,-6-3-1,-6-3-2,-6-2-1,-6-1-1,-2 3-1,-3 3 0,-3 4-1,-9 1 0,-11 0 0,-14 0 1,-11 0 0,-11 0 0,-5 0 0,-7 0 1,-5 0 0,-6 0-4,-3 0-10,-3 0-9,-2 0-10,-5-4-2,-2-5 5,-3-7 4,-3-5 5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08"/>
    </inkml:context>
    <inkml:brush xml:id="br0">
      <inkml:brushProperty name="width" value="0.05007" units="cm"/>
      <inkml:brushProperty name="height" value="0.05007" units="cm"/>
      <inkml:brushProperty name="color" value="#FED406"/>
    </inkml:brush>
  </inkml:definitions>
  <inkml:trace contextRef="#ctx0" brushRef="#br0">56050 1050 439,'96'25'143,"-5"0"-32,-7 0-33,-5 0-33,-3 1-19,4 4-2,3 3-3,3 3-4,1 1-2,1 1-2,-1-1-3,1 1-2,-3-1-2,-2 1 0,-3-1 0,-3 1-1,-4-3 0,-3-2 0,-3-3 0,-2-3 1,-6-2-2,-6 0-2,-6 0-3,-6 0-3,-15 1 1,-21 4 0,-22 3 2,-22 3 1,-21 4-1,-18 7-6,-19 6-5,-18 7-5,-20 11-8,-18 20-10,-19 18-12,-18 20-10,8-4-1,39-25 11,36-25 10,39-25 9,19-13 3,4 1-7,3-1-6,3 1-7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1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71100 7000 999,'-27'-29'0,"-3"-5"0,-3-7 0,-2-5 0,-19-4 0,-30 0-2,-32 0 0,-30 0-2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14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64400 5800 537,'0'101'92,"0"4"-19,0 3-17,0 3-18,-2-2-10,-3-6-4,-3-6-2,-2-6-3,-8 4-3,-8 16 0,-10 15-1,-9 17-2,-7 11-1,-3 10-1,-3 10-2,-2 9-2,-8 15-2,-8 22-1,-10 22-2,-9 23-1,-2-1-4,6-22-4,7-22-4,6-21-3,4-21-4,4-19-3,3-18-1,3-19-2,6-13-2,9-6 0,10-6 1,10-6 0,4-16-2,0-25-4,0-25-3,0-25-3,3-16-1,6-6 1,7-6 2,6-6 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15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64500 5650 560,'-49'-19'43,"4"13"4,3 12 5,3 13 3,3 12-3,3 13-9,3 12-10,4 13-9,-3 9-6,-5 6-5,-7 7-2,-5 6-5,-6 3 0,-3 0 2,-3 0 1,-2 0 3,-5-4-5,-2-5-9,-3-7-11,-3-5-10,1-9-7,6-9-4,7-10-6,6-8-3,6-9-5,6-6-3,7-6-3,6-6-4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15"/>
    </inkml:context>
    <inkml:brush xml:id="br0">
      <inkml:brushProperty name="width" value="0.04954" units="cm"/>
      <inkml:brushProperty name="height" value="0.04954" units="cm"/>
      <inkml:brushProperty name="color" value="#F2395B"/>
    </inkml:brush>
  </inkml:definitions>
  <inkml:trace contextRef="#ctx0" brushRef="#br0">64300 5800 444,'50'73'101,"0"-3"-19,0-3-21,0-2-20,1 0-10,4 7-1,3 6-2,3 7-1,-2-1-2,-6-6-1,-6-6-2,-6-6-2,-6-7-1,-2-6-3,-3-6-1,-3-6-2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16"/>
    </inkml:context>
    <inkml:brush xml:id="br0">
      <inkml:brushProperty name="width" value="0.04751" units="cm"/>
      <inkml:brushProperty name="height" value="0.04751" units="cm"/>
      <inkml:brushProperty name="color" value="#F2395B"/>
    </inkml:brush>
  </inkml:definitions>
  <inkml:trace contextRef="#ctx0" brushRef="#br0">42350 5050 463,'-19'-18'57,"13"17"0,12 15 0,13 16-1,6 20-4,0 25-5,0 25-6,0 25-5,-2 10-5,-3-2-5,-3-3-5,-2-3-3,-5 1-5,-2 6-2,-3 7-4,-3 6-2,-2-2-3,0-9-4,0-10-2,0-8-4,0-6-1,0 1 0,0-1 1,0 1-1,0-6-2,0-8-7,0-10-5,0-9-6,0-9-4,0-5 0,0-7-2,0-5 0,-2-6-3,-3-3-2,-3-3-4,-2-2-3,-5-8 2,-2-8 6,-3-10 6,-3-9 7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0:16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41800 7100 448,'70'96'116,"-9"-5"-25,-10-7-25,-8-5-25,-9 0-14,-6 10-5,-6 10-5,-6 9-5,-2 1-2,3-6-3,3-6-1,4-6-2,-1-6-1,-3-2 0,-3-3 0,-2-3-1,-3-7 0,1-9-1,-1-10-2,1-8-1,12-34 5,25-56 9,25-56 11,25-56 9,23-38-1,22-19-14,22-18-13,23-19-15,10-5-13,0 9-11,0 10-12,0 10-11,-15 21-8,-27 34-1,-28 35-1,-28 35-3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0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69345 29450 532,'7'22'7,"0"-1"9,-2-3 10,0-1 8,-2 3 4,-1 7-4,0 8-2,-2 8-4,0 4-2,-2-2-5,0-1-2,-1 0-5,-3-1-2,-4 0-3,-4 0-3,-3 0-2,-4 0-3,0-2-3,-1 0-3,-1-1-2,-1-3-2,-1-2 0,-1-3 1,0-3-1,-1-5-1,1-4-1,1-4 0,1-6-2,0-5 0,-1-4 1,-1-6 0,-1-4 0,0-5 1,1-7 1,1-5 1,1-7 1,3-3 0,3 0-1,4-2-1,5 0-1,2-1 1,2 1 4,2 2 3,2 0 3,2 4 4,2 5 5,2 7 6,2 5 4,1 5 4,3 2 1,2 4 2,2 3 1,2 4 2,3 5 0,3 7 0,3 6 0,1 2-1,1 1-4,-1-1-4,0 1-3,2-2-4,1 0-5,2-1-3,3 0-5,-1-3-3,-2-1-6,-2-3-4,-1-1-4,-3-2-3,-3-1-1,-3 0 0,-3-2-1,-3 0-2,-1-2-5,-2-1-5,-2 0-5,-1-3-1,0-4-1,0-4 1,-1-4 1,1-2 2,0 1 5,0-1 4,0 0 4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2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83400 9350 999,'0'-77'-3,"0"-3"-6,0-3-8,0-2-5,1 11-5,4 29 1,3 28-1,3 28-1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30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82300 13350 999,'-90'-177'-46,"23"47"4,22 47 6,22 48 4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33"/>
    </inkml:context>
    <inkml:brush xml:id="br0">
      <inkml:brushProperty name="width" value="0.04877" units="cm"/>
      <inkml:brushProperty name="height" value="0.04877" units="cm"/>
      <inkml:brushProperty name="color" value="#FED406"/>
    </inkml:brush>
  </inkml:definitions>
  <inkml:trace contextRef="#ctx0" brushRef="#br0">19250 10050 451,'1'-113'26,"4"26"4,3 24 2,3 26 3,3 22 3,3 23 5,3 22 5,4 22 6,-3 15-3,-5 9-8,-7 10-8,-5 10-9,-6 10-6,-3 13-2,-3 12-4,-2 13-2,-8 15-4,-8 19-1,-10 19-2,-9 19-3,-5 12-1,0 6-1,0 7 0,0 6-2,0-4-2,0-11-1,0-14-3,0-11-3,3-18 0,6-22 0,7-22 0,6-21 1,1-7 0,-3 9 1,-3 10-1,-2 10 1,0-7 0,7-22 1,6-22-1,7-21 1,0-23-7,-2-21-12,-3-22-12,-3-22-13,1-19-2,6-16 7,7-15 8,6-15 8,4-9 3,4 1-1,3-1 0,3 1-2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33"/>
    </inkml:context>
    <inkml:brush xml:id="br0">
      <inkml:brushProperty name="width" value="0.04172" units="cm"/>
      <inkml:brushProperty name="height" value="0.04172" units="cm"/>
      <inkml:brushProperty name="color" value="#FED406"/>
    </inkml:brush>
  </inkml:definitions>
  <inkml:trace contextRef="#ctx0" brushRef="#br0">19250 9900 527,'-7'-40'29,"-11"23"18,-14 22 20,-11 22 18,-9 18 0,-3 16-19,-3 15-20,-2 17-19,-3 7-13,1 0-7,-1 0-8,1 0-6,1-4-6,3-5-6,3-7-5,4-5-6,4-9-3,6-9 1,7-10 0,6-8 1,6-8-2,6-2-4,7-3-2,6-3-4,6-9 0,6-11 5,7-14 4,6-11 4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33"/>
    </inkml:context>
    <inkml:brush xml:id="br0">
      <inkml:brushProperty name="width" value="0.04943" units="cm"/>
      <inkml:brushProperty name="height" value="0.04943" units="cm"/>
      <inkml:brushProperty name="color" value="#FED406"/>
    </inkml:brush>
  </inkml:definitions>
  <inkml:trace contextRef="#ctx0" brushRef="#br0">19500 9900 445,'71'23'143,"-5"-3"-32,-7-3-33,-5-2-33,-1-1-16,6 3 1,7 3 0,6 4 1,1 1-4,-3 0-8,-3 0-9,-2 0-8,-6 0-5,-6 0 2,-6 0 0,-6 0 1,-6 1-6,-2 4-16,-3 3-14,-3 3-14,-6 3-8,-5 3 1,-7 3 0,-5 4-1,-6-3 3,-3-5 5,-3-7 3,-2-5 5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34"/>
    </inkml:context>
    <inkml:brush xml:id="br0">
      <inkml:brushProperty name="width" value="0.04986" units="cm"/>
      <inkml:brushProperty name="height" value="0.04986" units="cm"/>
      <inkml:brushProperty name="color" value="#FED406"/>
    </inkml:brush>
  </inkml:definitions>
  <inkml:trace contextRef="#ctx0" brushRef="#br0">22300 11000 441,'-85'-25'42,"32"0"5,31 0 5,32 0 5,22 0-1,17 0-7,15 0-6,16 0-8,10 1-4,7 4-3,6 3-3,7 3-3,11-1-3,20-2-3,18-3-5,20-3-3,2-1-2,-12 4-1,-13 3-1,-12 3-1,-9 3-4,-2 3-5,-3 3-6,-3 4-4,-7 1-7,-9 0-6,-10 0-5,-8 0-6,-11 0-4,-8 0 0,-10 0 0,-9 0-1,-9 0 1,-5 0 5,-7 0 4,-5 0 3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34"/>
    </inkml:context>
    <inkml:brush xml:id="br0">
      <inkml:brushProperty name="width" value="0.05282" units="cm"/>
      <inkml:brushProperty name="height" value="0.05282" units="cm"/>
      <inkml:brushProperty name="color" value="#FED406"/>
    </inkml:brush>
  </inkml:definitions>
  <inkml:trace contextRef="#ctx0" brushRef="#br0">25150 10050 416,'-19'-24'40,"13"4"8,12 3 8,13 3 8,10 4-1,10 7-8,10 6-9,9 7-10,6 2-6,3 1-4,3-1-4,4 1-4,1-1-4,0 1-1,0-1-2,0 1-2,0 1-1,0 3-2,0 3 0,0 4-2,-2-1 0,-3-3-2,-3-3 0,-2-2-2,-6-1 0,-6 3-3,-6 3-1,-6 4-2,-18 5 0,-28 10 1,-28 10 2,-27 9 2,-28 13-3,-24 20-7,-26 18-5,-24 20-7,-17 13-7,-5 9-7,-7 10-7,-5 10-6,11-11-6,32-27-3,31-28-2,32-28-4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4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64700 26450 999,'-46'-2'-18,"10"-3"-7,10-3-7,9-2-7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42"/>
    </inkml:context>
    <inkml:brush xml:id="br0">
      <inkml:brushProperty name="width" value="0.04624" units="cm"/>
      <inkml:brushProperty name="height" value="0.04624" units="cm"/>
      <inkml:brushProperty name="color" value="#F2395B"/>
    </inkml:brush>
  </inkml:definitions>
  <inkml:trace contextRef="#ctx0" brushRef="#br0">8300 10800 475,'21'-30'-1,"-5"-9"-3,-7-10-3,-5-8-3,-3-1 0,4 9 2,3 10 3,3 10 3,1 5 6,1 4 12,-1 3 10,1 3 12,2 9 4,7 16 0,6 15-1,7 17-2,0 11-2,-2 10-5,-3 10-5,-3 9-5,-4 9-2,-3 9 0,-3 10 1,-2 10 0,-3 7 0,1 6-4,-1 7-1,1 6-4,-3 7-1,-2 10-2,-3 10-1,-3 9-1,-2-1-1,0-8 0,0-10-1,0-9-1,0-9-3,0-5-6,0-7-6,0-5-7,0-6-3,0-3-1,0-3 1,0-2 0,0-6 0,0-6 1,0-6-1,0-6 0,0-9 0,0-8-1,0-10-2,0-9-2,-4-10 1,-5-9 2,-7-10 2,-5-8 1,-6-8 1,-3-2-4,-3-3-1,-2-3-4,-1-2 1,3 0 1,3 0 2,4 0 3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42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7850 13850 508,'-25'-46'3,"0"10"6,0 10 6,0 9 5,6 10 7,13 14 4,12 11 5,13 14 5,7 5-1,4 1-5,3-1-6,3 1-6,-1 1-4,-2 3 0,-3 3-3,-3 4-1,-4 2 0,-3 4 1,-3 3 0,-2 3 1,-3-1-1,1-2-3,-1-3-3,1-3-4,-1-4-2,1-3-3,-1-3-4,1-2-2,-1-12-7,1-19-9,-1-18-10,1-19-10,-4-10-10,-6 1-8,-6-1-10,-6 1-8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0"/>
    </inkml:context>
    <inkml:brush xml:id="br0">
      <inkml:brushProperty name="width" value="0.05066" units="cm"/>
      <inkml:brushProperty name="height" value="0.05066" units="cm"/>
      <inkml:brushProperty name="color" value="#00BFF3"/>
    </inkml:brush>
  </inkml:definitions>
  <inkml:trace contextRef="#ctx0" brushRef="#br0">72300 28999 434,'8'-15'0,"0"-1"-1,-1 0-1,1 1 1,-1 0 1,-2 2 4,-3 2 5,0 3 3,-1 3 12,3 8 16,4 6 17,2 7 16,0 5 2,-1 3-13,-2 3-14,-2 3-14,-1 4-8,2 8-2,0 6-1,1 8-1,0 3-5,-2 3-5,-3 2-5,0 1-7,-2 1-3,0-1-2,0-1-3,0 0-3,-2-3-2,0-3-3,-3-3-3,-2-3-2,-1-2-2,1-4-3,-1-2-2,0-4-3,1-4-1,0-5-1,2-7 0,1-5-1,0-7-1,0-8 0,0-8 0,0-8 0,0-5 2,1-1 4,-1-3 5,0-1 3,0-2 4,0 1 1,0-1 3,0 1 2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4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64325-375 333,'157'64'167,"51"45"-1,50 47 1,49 46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46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8700 10450 452,'-44'-61'34,"13"28"6,12 28 6,13 29 5,7 19-2,4 14-7,3 11-9,3 14-8,1 8-5,1 7-1,-1 6-1,1 7-1,-1 5-1,1 7-2,-1 6-1,1 7-2,1 5 0,3 7 0,3 6 0,4 7 0,-1 2-1,-3 1-1,-3-1-2,-2 1-1,-5-1-1,-2 1 0,-3-1 0,-3 1 0,-1-3-1,4-2-5,3-3-3,3-3-4,-1-4-2,-2-3-1,-3-3 0,-3-2-1,-4-5 0,-3-2 0,-3-3 1,-2-3 0,-6-7 0,-6-9-1,-6-10-1,-6-8 0,-2-14-1,3-15-4,3-15-2,4-16-3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46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7850 14000 485,'-19'51'63,"13"4"-10,12 3-11,13 3-11,7 3-6,4 3-2,3 3-2,3 4-3,-1 1-1,-2 0-1,-3 0-3,-3 0-1,-1 0-2,4 0 0,3 0-1,3 0-2,-2 1 0,-6 4-3,-6 3-2,-6 3-1,-4-2-2,1-6 2,-1-6-1,1-6 1,-3-7 0,-2-6 0,-3-6-1,-3-6-1,5-16 2,17-25 7,15-25 6,16-25 7,15-27 1,16-28-3,15-28-1,17-27-2,13-26-7,13-22-9,12-22-9,13-21-10,-2-3-4,-16 20-1,-15 18 1,-15 20 0,-18 24-9,-19 31-17,-18 32-18,-19 31-17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5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67300 17350 333,'157'63'167,"51"46"-1,50 47 1,49 47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56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29900 10400 504,'-5'109'107,"-9"19"-24,-10 19-21,-8 19-24,-8 12-12,-2 6-1,-3 7-1,-3 6-1,-4 4-2,-3 4-1,-3 3-3,-2 3-2,-8 12-3,-8 22-2,-10 22-3,-9 23-3,-2 2-3,6-16-2,7-15-2,6-15-4,3-18-2,0-19-3,0-18-3,0-19-3,3-12-2,6-2-1,7-3-1,6-3-2,4-10-1,4-16-2,3-15-1,3-15-1,4-17-1,7-15 1,6-15 1,7-16 1,4-15 1,3-11 0,3-14 1,4-11 0,-1-9 1,-3-3 2,-3-3 2,-2-2 1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57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29600 11000 639,'-100'103'147,"0"6"-39,0 7-40,0 6-39,1 1-22,4-3-6,3-3-3,3-2-6,4-9-5,7-12-5,6-13-7,7-12-5,7-12-5,9-8-4,10-10-6,10-9-4,5-7 1,4-3 5,3-3 5,3-2 6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3:57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29750 10600 493,'25'25'82,"0"0"-11,0 0-12,0 0-12,4 3-7,10 6-3,10 7-3,9 6-3,6 3-3,3 0-4,3 0-5,4 0-3,1-2-5,0-3-5,0-3-4,0-2-6,-4-3-5,-5 1-7,-7-1-7,-5 1-6,-9-1-5,-9 1-5,-10-1-3,-8 1-5,-8-3-2,-2-2-3,-3-3-2,-3-3-3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4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90150 40200 592,'-27'54'120,"-3"10"-28,-3 10-28,-2 9-28,-5 10-15,-2 14-3,-3 11-3,-3 14-4,-6 11-3,-5 14-2,-7 11-1,-5 14-3,-1-4-1,6-19 1,7-18 1,6-19 0,3-8-3,0 3-5,0 3-6,0 4-5,4-10-5,10-22-2,10-22-1,9-21-2,7-23-4,7-21-5,6-22-5,7-22-5,2-13 1,1-3 9,-1-3 7,1-2 9,-1 0 3,1 7-3,-1 6-1,1 7-3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4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89200 40500 459,'-43'-63'11,"17"26"25,15 24 24,16 26 24,13 24 5,14 26-14,11 24-15,14 26-13,3 10-13,-2-3-10,-3-3-9,-3-2-9,-6-3-7,-5 1-2,-7-1-2,-5 1-2,-6-4-2,-3-6 1,-3-6-1,-2-6 0,-3-10-1,1-12-3,-1-13-2,1-12-3,1-9-11,3-2-21,3-3-21,4-3-20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5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90400 42000 643,'95'21'57,"-9"-5"-9,-10-7-8,-8-5-10,-6-8-7,1-5-3,-1-7-5,1-5-4,-3-6-3,-2-3-3,-3-3-3,-3-2-3,-7-3-2,-9 1-2,-10-1-1,-8 1-2,-8-1 0,-2 1-1,-3-1-2,-3 1 0,-2-1 1,0 1 1,0-1 2,0 1 2,-4-1 1,-5 1 1,-7-1 2,-5 1 1,-8 2 0,-5 7 1,-7 6 1,-5 7 0,-3 4 2,4 3 2,3 3 3,3 4 2,1 7 1,1 13-1,-1 12 0,1 13-1,-1 7-1,1 4-1,-1 3-2,1 3 0,-1 3-1,1 3 1,-1 3 0,1 4 1,2 1 0,7 0 1,6 0 2,7 0 0,2-4 0,1-5-1,-1-7-3,1-5-2,2-8-1,7-5-4,6-7-1,7-5-3,7-4-2,9 0 0,10 0 0,10 0 0,11-5-3,17-9-3,15-10-5,16-8-5,7-11 0,1-8 1,-1-10 2,1-9 2,-4-5-4,-6 0-11,-6 0-10,-6 0-11,-12 3 0,-15 6 13,-15 7 11,-16 6 12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0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72335 28259 526,'0'-29'3,"0"4"6,0 3 7,0 5 6,0 5 7,2 8 7,0 8 9,2 8 7,-2 5 0,-4 7-7,-4 3-7,-4 6-8,-2 3-4,-3 0-3,-2 2-3,-1 1-2,-2-1-8,1 0-13,0-2-12,-1 0-13,2-3-5,1-6 2,2-3 2,3-6 3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5"/>
    </inkml:context>
    <inkml:brush xml:id="br0">
      <inkml:brushProperty name="width" value="0.02847" units="cm"/>
      <inkml:brushProperty name="height" value="0.02847" units="cm"/>
      <inkml:brushProperty name="color" value="#F2395B"/>
    </inkml:brush>
  </inkml:definitions>
  <inkml:trace contextRef="#ctx0" brushRef="#br0">92100 39700 772,'0'-50'1,"0"0"2,0 0 2,0 0 2,6 4 4,13 10 4,12 10 4,13 9 5,9 6 1,6 3-3,7 3-3,6 4-3,4 1-4,4 0-2,3 0-2,3 0-4,-2 1 0,-6 4 1,-6 3 2,-6 3 1,-7 3-6,-6 3-13,-6 3-15,-6 4-13,-10 2-7,-12 4-1,-13 3-1,-12 3-1,-9-1 4,-2-2 11,-3-3 9,-3-3 11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5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92300 40100 523,'-90'1'6,"23"4"11,22 3 11,22 3 11,12 6 5,3 9-4,3 10-4,4 10-2,1 10-4,0 13-2,0 12-2,0 13-3,0 12-2,0 13-1,0 12-2,0 13-1,-2 10-2,-3 10-2,-3 10-3,-2 9-2,-1 2-4,3-2-7,3-3-5,4-3-7,1-1-4,0 4-4,0 3-3,0 3-4,1-5-3,4-12-5,3-13-4,3-12-4,1-13-1,1-12 1,-1-13 2,1-12 3,-1-16 3,1-19 8,-1-18 7,1-19 8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5"/>
    </inkml:context>
    <inkml:brush xml:id="br0">
      <inkml:brushProperty name="width" value="0.02969" units="cm"/>
      <inkml:brushProperty name="height" value="0.02969" units="cm"/>
      <inkml:brushProperty name="color" value="#F2395B"/>
    </inkml:brush>
  </inkml:definitions>
  <inkml:trace contextRef="#ctx0" brushRef="#br0">92150 41100 740,'1'-74'2,"4"4"4,3 3 4,3 3 3,3 7 2,3 14-2,3 11 0,4 14-3,7 3 4,13-2 5,12-3 6,13-3 6,9 1 0,6 6-7,7 7-6,6 6-6,-2 6-9,-9 6-9,-10 7-11,-8 6-10,-11 6-8,-8 6-8,-10 7-7,-9 6-7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6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92650 41950 487,'4'-47'0,"10"6"-2,10 7-1,9 6-2,9 3 2,9 0 4,10 0 3,10 0 5,5 1 4,4 4 7,3 3 5,3 3 7,-7 4 0,-15 7-5,-15 6-6,-16 7-5,-12 8-3,-5 14-3,-7 11-2,-5 14-3,-11 10-1,-11 9 2,-14 10-1,-11 10 1,-9 2 0,-3-3-3,-3-3-1,-2-2-2,0-9-2,7-12-2,6-13-1,7-12-2,10-10 5,16-6 10,15-6 10,17-6 9,17-12 6,23-15 0,22-15 0,22-16 0,8-7-3,-2 4-5,-3 3-7,-3 3-4,-4 4-9,-3 7-8,-3 6-9,-2 7-9,-8 4-16,-8 3-19,-10 3-22,-9 4-20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8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92950 33600 603,'-2'-41'31,"-3"19"0,-3 19 0,-2 19-1,-6 15 0,-6 13-3,-6 12-2,-6 13-2,-6 6-2,-2 0-1,-3 0-1,-3 0-2,-2 1 0,0 4-2,0 3-1,0 3-1,-4 3-1,-5 3-3,-7 3-3,-5 4-3,-3 2-1,4 4-2,3 3 1,3 3-2,3-1-2,3-2-3,3-3-4,4-3-3,5-10-3,10-16-3,10-15-4,9-15-3,7-21-5,7-25-6,6-25-6,7-25-6,4-10-2,3 7 6,3 6 6,4 7 4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8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91850 33700 507,'-24'-27'0,"4"-3"0,3-3 0,3-2 0,4 5 5,7 16 12,6 15 11,7 17 11,4 10 4,3 6-7,3 7-5,4 6-5,1 4-3,0 4-1,0 3 0,0 3 0,-2 3-1,-3 3 0,-3 3-2,-2 4 0,-1 2-2,3 4-3,3 3-1,4 3-3,1 1-2,0 1-1,0-1-1,0 1-1,-2 1 0,-3 3-1,-3 3 1,-2 4-1,-1-3-4,3-5-7,3-7-9,4-5-7,-1-9-6,-3-9-2,-3-10-3,-2-8-1,-1-9-7,3-6-8,3-6-10,4-6-9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19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93000 35500 587,'139'-7'78,"-22"-11"-19,-22-14-20,-21-11-18,-12-7-11,1 0 1,-1 0-1,1 0 0,-4 3-2,-6 6-3,-6 7-2,-6 6-4,-7 3-2,-6 0-1,-6 0-2,-6 0-2,-4 0 1,1 0 1,-1 0 2,1 0 2,-3-2-1,-2-3-4,-3-3-3,-3-2-3,-7-1-2,-9 3 3,-10 3 2,-8 4 2,-4 4 3,3 6 2,3 7 2,4 6 3,-3 3 3,-5 0 1,-7 0 1,-5 0 3,-6 3 0,-3 6-1,-3 7-2,-2 6-1,0 6-1,7 6 1,6 7 1,7 6 0,2 4 2,1 4 3,-1 3 2,1 3 4,1 3 0,3 3-2,3 3-2,4 4-1,4-1-1,6-3 0,7-3 1,6-2 0,4-5-1,4-2-2,3-3-4,3-3-1,4-6-3,7-5-2,6-7 0,7-5-3,10-8-1,16-5-4,15-7-2,17-5-3,5-6-2,-3-3-1,-3-3 1,-2-2-2,-5-3-2,-2 1-6,-3-1-6,-3 1-6,-4-3-1,-3-2 2,-3-3 2,-2-3 3,-9-2 0,-12 0 2,-13 0 0,-12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0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94700 33050 669,'3'-44'4,"6"13"9,7 12 9,6 13 9,9 6 3,13 0-1,12 0-1,13 0-2,7 0-1,4 0-3,3 0-3,3 0-2,-1 0-4,-2 0-6,-3 0-6,-3 0-7,-7 0-5,-9 0-4,-10 0-5,-8 0-4,-11 4-5,-8 10-3,-10 10-4,-9 9-4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0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94900 33650 498,'-91'3'6,"19"6"9,19 7 10,19 6 9,12 6 3,6 6-1,7 7-2,6 6-1,1 12-1,-3 19-1,-3 19 0,-2 19 0,-5 10-2,-2 4-3,-3 3-3,-3 3-3,-2 1-3,0 1-3,0-1-2,0 1-4,1 13-2,4 29-4,3 28-5,3 28-3,3 1-6,3-24-11,3-26-10,4-24-9,1-13-3,0 0 6,0 0 5,0 0 5,0-7 1,0-11-4,0-14-4,0-11-5,0-17 1,0-18 3,0-19 4,0-18 4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0"/>
    </inkml:context>
    <inkml:brush xml:id="br0">
      <inkml:brushProperty name="width" value="0.03168" units="cm"/>
      <inkml:brushProperty name="height" value="0.03168" units="cm"/>
      <inkml:brushProperty name="color" value="#F2395B"/>
    </inkml:brush>
  </inkml:definitions>
  <inkml:trace contextRef="#ctx0" brushRef="#br0">94550 35200 694,'-21'-111'0,"10"28"0,10 28 0,9 29 0,10 13 7,14 1 14,11-1 14,14 1 14,8-3 3,7-2-10,6-3-7,7-3-10,2-1-7,1 4-5,-1 3-6,1 3-6,-4 3-6,-6 3-10,-6 3-8,-6 4-8,-9 1-4,-8 0 1,-10 0 1,-9 0 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0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72950 28750 550,'29'0'75,"-5"2"-15,-5 0-14,-5 2-13,-1 1-6,1 3 5,3 4 3,2 2 5,0 2-2,1 1-9,-1 1-9,1 1-8,-1 1-10,-1-1-7,-1 1-10,0-1-8,-3 0-6,-3-1-4,-3-1-3,-2 0-5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1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96800 35000 513,'17'-65'41,"-16"23"8,-15 22 7,-15 22 8,-12 15-3,-6 9-13,-6 10-11,-6 10-12,-7 10-7,-6 13 0,-6 12-1,-6 13-1,2 1-2,14-9-3,11-10-4,14-8-4,7-8-2,3-2 0,3-3-2,4-3-1,16-7-1,32-9-1,31-10 0,32-8-2,16-11 0,4-8 2,3-10 1,3-9 0,-4-4 1,-8 4-3,-10 3-2,-9 3-2,-7 1-1,-3 1-2,-3-1-1,-2 1-1,-6 1-4,-6 3-3,-6 3-4,-6 4-5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1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97000 35000 549,'-43'-33'-1,"17"34"26,15 35 28,16 35 26,4 24 6,-6 16-18,-6 15-16,-6 17-16,-2 8-12,3 4-6,3 3-6,4 3-6,1-5-6,0-12-8,0-13-8,0-12-7,1-16-12,4-19-17,3-18-17,3-19-17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4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92900 21450 542,'18'-36'49,"-11"28"3,-14 28 1,-11 29 3,-14 21-3,-11 16-8,-14 15-8,-11 17-7,-7 8-7,0 4-5,0 3-3,0 3-5,1-2-3,4-6-2,3-6-2,3-6-2,3-4-2,3 1-4,3-1-4,4 1-3,2-3-4,4-2-1,3-3-2,3-3-3,3-7-1,3-9-3,3-10-2,4-8-2,2-9-2,4-6 0,3-6-1,3-6-1,3-13-1,3-19 0,3-18-1,4-19 0,1-8 4,0 3 7,0 3 7,0 4 7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4"/>
    </inkml:context>
    <inkml:brush xml:id="br0">
      <inkml:brushProperty name="width" value="0.04732" units="cm"/>
      <inkml:brushProperty name="height" value="0.04732" units="cm"/>
      <inkml:brushProperty name="color" value="#F2395B"/>
    </inkml:brush>
  </inkml:definitions>
  <inkml:trace contextRef="#ctx0" brushRef="#br0">91700 22000 464,'-68'-91'23,"17"19"6,15 19 5,16 19 6,15 18 4,16 19 1,15 19 2,17 19 1,3 13-2,-5 10-7,-7 10-7,-5 9-6,-3 6-5,4 3-3,3 3-3,3 4-4,1 1-2,1 0-3,-1 0-4,1 0-2,-1-2-5,1-3-5,-1-3-6,1-2-6,1-5-5,3-2-7,3-3-6,4-3-6,1-4-2,0-3 1,0-3 2,0-2 2,-4-8 1,-5-8 2,-7-10 2,-5-9 1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4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93150 23500 554,'-40'-2'63,"23"-3"-9,22-3-9,22-2-11,15-5-7,9-2-5,10-3-7,10-3-5,2-4-4,-3-3-3,-3-3-3,-2-2-1,-6-1-3,-6 3 0,-6 3-1,-6 4-1,-9-1 0,-8-3 2,-10-3 0,-9-2 1,-10-3-1,-9 1-5,-10-1-2,-8 1-5,-8 4 0,-2 9 3,-3 10 2,-3 10 2,-4 8 6,-3 10 7,-3 10 7,-2 9 8,2 4 2,9 1-3,10-1-3,10 1-2,0 1 0,-5 3 4,-7 3 3,-5 4 4,2 1 0,13 0-3,12 0-4,13 0-4,6 0-2,0 0-3,0 0-1,0 0-3,3-2-1,6-3 0,7-3 1,6-2 0,9-5-3,13-2-3,12-3-5,13-3-4,9-6-2,6-5 2,7-7 0,6-5 2,3-9-5,0-9-10,0-10-9,0-8-12,-5-6-3,-9 1 2,-10-1 1,-8 1 2,-11 1 3,-8 3 4,-10 3 3,-9 4 5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5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94500 20700 634,'-24'-24'0,"4"4"0,3 3 0,3 3 0,7-2 3,14-6 5,11-6 6,14-6 6,10-2 6,9 3 7,10 3 8,10 4 7,7 4 0,6 6-9,7 7-7,6 6-9,1 3-6,-3 0-7,-3 0-7,-2 0-5,-6 4-3,-6 10 3,-6 10 0,-6 9 3,-10 6-8,-12 3-16,-13 3-17,-12 4-17,-12-3-6,-8-5 4,-10-7 3,-9-5 3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5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94850 21150 465,'-90'4'36,"23"10"8,22 10 7,22 9 7,12 12 0,3 16-6,3 15-6,4 17-7,-1 13-6,-3 13-5,-3 12-4,-2 13-6,-3 10-3,1 10-3,-1 10-3,1 9-2,1 7-4,3 7-2,3 6-2,4 7-3,1 7-5,0 9-6,0 10-5,0 10-7,0-3-3,0-11-3,0-14-2,0-11-1,1-15-2,4-16 0,3-15-1,3-15 0,1-18 0,1-19 2,-1-18 1,1-19 2,-4-16 3,-6-12 5,-6-13 5,-6-12 4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5"/>
    </inkml:context>
    <inkml:brush xml:id="br0">
      <inkml:brushProperty name="width" value="0.03575" units="cm"/>
      <inkml:brushProperty name="height" value="0.03575" units="cm"/>
      <inkml:brushProperty name="color" value="#F2395B"/>
    </inkml:brush>
  </inkml:definitions>
  <inkml:trace contextRef="#ctx0" brushRef="#br0">94650 23050 615,'3'-93'3,"6"17"6,7 15 7,6 16 5,7 10 7,10 7 7,10 6 6,9 7 7,6 2 0,3 1-7,3-1-8,4 1-8,2 1-7,4 3-5,3 3-8,3 4-5,-1 1-6,-2 0-7,-3 0-6,-3 0-7,-7 0-3,-9 0-2,-10 0-2,-8 0-3,-8 1-2,-2 4-5,-3 3-4,-3 3-4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4:26"/>
    </inkml:context>
    <inkml:brush xml:id="br0">
      <inkml:brushProperty name="width" value="0.05247" units="cm"/>
      <inkml:brushProperty name="height" value="0.05247" units="cm"/>
      <inkml:brushProperty name="color" value="#F2395B"/>
    </inkml:brush>
  </inkml:definitions>
  <inkml:trace contextRef="#ctx0" brushRef="#br0">97400 21450 419,'15'-41'33,"-18"19"10,-19 19 11,-18 19 10,-12 15 1,-3 13-9,-3 12-9,-2 13-10,-1 9-7,3 6-3,3 7-5,4 6-3,2 6-4,4 6-1,3 7-2,3 6-3,3-2-1,3-9 0,3-10-1,4-8-1,2-3-2,4 7-4,3 6-2,3 7-5,6-7-1,9-19 2,10-18 0,10-19 0,7-13 0,6-6-3,7-6-4,6-6-2,6-9-2,6-8-1,7-10-1,6-9-1,1-10 1,-3-9 1,-3-10 1,-2-8 1,-6-6 2,-6 1 5,-6-1 3,-6 1 4,-9 2 3,-8 7 1,-10 6 2,-9 7 0,-10 5 2,-9 7 2,-10 6 1,-8 7 2,-12 5-2,-12 7-5,-13 6-6,-12 7-4,-12 11-3,-8 20-3,-10 18-2,-9 20-2,5 2 1,23-12 2,22-13 3,22-12 3,10-7-7,1 1-17,-1-1-18,1 1-17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6:15"/>
    </inkml:context>
    <inkml:brush xml:id="br0">
      <inkml:brushProperty name="width" value="0.05967" units="cm"/>
      <inkml:brushProperty name="height" value="0.05967" units="cm"/>
      <inkml:brushProperty name="color" value="#F2395B"/>
    </inkml:brush>
  </inkml:definitions>
  <inkml:trace contextRef="#ctx0" brushRef="#br0">4700 46550 368,'-36'-60'64,"28"32"-2,28 31-3,29 32-1,10 15-7,-6 0-9,-6 0-9,-6 0-11,-4 6-5,1 13-3,-1 12-2,1 13-4,-3 4 0,-2-3-2,-3-3 0,-3-2 0,-2-5-1,0-2 0,0-3-1,0-3 1,0-7-2,0-9 0,0-10-2,0-8-2,6-9 1,13-6 0,12-6 1,13-6 1,6-12 1,0-15 0,0-15 0,0-16-1,6-16 1,13-16 1,12-15 0,13-15 1,6-12 1,0-6 0,0-6 1,0-6 0,-4-1 0,-5 7 2,-7 6 0,-5 7 0,-4 4 1,0 3-1,0 3 0,0 4-1,-4 5-2,-5 10-1,-7 10-4,-5 9-1,-8 7-1,-5 7-1,-7 6 1,-5 7 1,-6 0-2,-3-2-1,-3-3-1,-2-3-1,-17 10-18,-28 26-32,-28 24-34,-27 26-32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3"/>
    </inkml:context>
    <inkml:brush xml:id="br0">
      <inkml:brushProperty name="width" value="0.05938" units="cm"/>
      <inkml:brushProperty name="height" value="0.05938" units="cm"/>
      <inkml:brushProperty name="color" value="#00BFF3"/>
    </inkml:brush>
  </inkml:definitions>
  <inkml:trace contextRef="#ctx0" brushRef="#br0">43479 51474 370,'0'-15'0,"-2"4"-1,0 3-1,-1 3 0,1 2 7,5 3 18,6 4 15,4 2 18,2 2 3,-1-2-9,-1-1-11,0 0-8,-1-2-7,1-1-2,1 0-3,2-1-2,0-3-2,3 0-2,2-3-1,1-2 0,2-2-2,1-2 0,1-1 0,1-3-1,2 0 0,3-1 1,2 0-1,4 1 1,2-2-1,1 0 0,0-1-1,2-1 0,0 1 0,0 3-1,0 3-1,0 3 0,0 1-1,-1 2-1,-2 0-2,0 2-1,-1 1-1,-2 0 0,0 2 0,-1 0 1,-1 2-1,-2 2 1,0 2 0,-1 2 1,-1 1-1,-1 1 0,-1 2-1,-1 0 0,0 1 0,3-1-1,1 1-1,2 0 0,1-2-1,1-3 0,-1-2 1,0-4-2,1-2 1,1-2 0,0-2 0,2-1 0,0-2-1,-1 2 0,-2 1-1,0 0 0,-1 1 0,-1 0 0,-1 0 0,-1 1 1,-1-1 0,0 4 2,1 0 2,-1 4 0,-1 0 2,-1 1-1,-3 2 1,-1 0-1,-2 1 1,1 0-1,-1 0 2,1-1-1,-1 1 1,-1 0-2,-1 0 1,-1 0-2,0-1 1,3-1-1,1-1 0,3 0 1,0-1-1,-1 0 1,-1 0-1,-1 0 0,0-1 1,3-1-1,1 0 0,3-1 0,1-1 1,4 1 2,3 2 2,3 0 1,2 0 2,2-4-2,2-2-1,2-3-1,2-4 0,1-2-1,3-3 0,2-3 0,2-1 0,0 1 0,1 0 0,1 2 1,0 2-1,-2 3 1,-3 3-1,0 2 0,-3 3 0,1 0-2,0 2 1,0 1-1,-1 0-1,-2 1 1,-2 2 1,-2 0-1,-2 2 1,0 0-2,-2 1 0,0 2-1,0-2-1,2-1 0,2-2 0,2-2 0,0-1 0,0 0 1,-1 0 0,-2 0 0,0 0 0,0 0 0,0 0 0,0 0 1,0 0-1,-2 0 1,0 0-1,-1 0 1,-1 0 0,2 0-1,0 0 0,2 0 0,0 0 0,0 0 0,0 0 0,0 0 0,0 0 1,2 0-1,1 0 1,0 0 0,1 0-1,0 0 1,0 0 0,0 0 0,0-1 0,2-2 0,0-2 0,2-1 1,0-2 0,1 2 0,2 1 1,0 0 1,-1 2 0,-3 0 0,-2 2-1,-3 1-1,-4 0 1,0 3-2,-3 2 1,-2 2-1,-1 0 0,2 0 0,1-2 0,1 0-1,1-2 0,3-1 0,4 0 1,3-2-1,0 0 0,1 0 1,0 0-1,0 0 1,0-1-1,2-2 1,0-2 1,1-1 0,0-2 0,0 2 0,-2 1 0,0 0-1,-1 2 1,-1 0 0,1 2-1,0 1 0,0-1 0,0-1 0,0 0 1,0-1-1,-2-2 0,-1 0 0,-2-2-1,-1 0 0,-3 0-1,-1 2 1,0 3 0,-1 1 0,-1 1 1,2 0-1,0 0 1,2 0 0,-1 0 0,-4 1 1,-2 2-1,-3 0 1,-3 1-1,0 0 0,-1 0-2,-1 0 0,-1-1-1,1 0-1,-1-2 0,0 0-1,1-1 0,-1 0 1,0 0 0,1 0 1,-1-1-1,1 0 1,-1-2-1,0 0 1,1-1-1,-1 0 0,0 0-1,1 0 1,-2 0-1,-2 1 1,-1-1 0,-3 0 0,-1 0 0,-3 2 0,-1 0 0,-2 2-1,-1-1 0,-1 0 0,1-2-1,0 0 1,0-1-1,3 0-2,1 0-1,3 1-2,-1-2-2,-1 0-2,-3-2-1,-1 0-2,-3-1-11,-4-2-16,-5 0-19,-2-1-17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6:15"/>
    </inkml:context>
    <inkml:brush xml:id="br0">
      <inkml:brushProperty name="width" value="0.0617" units="cm"/>
      <inkml:brushProperty name="height" value="0.0617" units="cm"/>
      <inkml:brushProperty name="color" value="#F2395B"/>
    </inkml:brush>
  </inkml:definitions>
  <inkml:trace contextRef="#ctx0" brushRef="#br0">5000 51400 356,'-71'-5'0,"10"-9"0,10-10 0,9-8 0,13 2 11,20 16 20,18 15 22,20 17 21,8 13 3,1 13-15,-1 12-14,1 13-15,1 13-9,3 17-3,3 15-3,4 16-4,-1 9-2,-3 3-3,-3 3-1,-2 4-3,-5-7 0,-2-16-1,-3-15 0,-3-15 0,-1-14-1,4-8-1,3-10-3,3-9 0,3-10-2,3-9 0,3-10 1,4-8-1,5-12 2,10-12 1,10-13 3,9-12 1,12-23 3,16-30 1,15-32 1,17-30 3,7-23-1,0-12 1,0-13-1,0-12-1,-2 1 0,-3 16-2,-3 15-2,-2 17-1,-8 14 0,-8 17-1,-10 15 1,-9 16 0,-9 12-4,-5 9-11,-7 10-9,-5 10-9,-8 8-9,-5 10-6,-7 10-6,-5 9-7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7:55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66500 31050 689,'-22'-91'32,"6"19"-3,7 19-4,6 19-4,-1 7-4,-5-3-5,-7-3-5,-5-2-4,-3-1-3,4 3-1,3 3-3,3 4-1,-1 2 0,-2 4 2,-3 3 2,-3 3 3,-4 1 1,-3 1 1,-3-1 0,-2 1 1,-3 1 1,1 3-1,-1 3 0,1 4-1,-1 1 1,1 0-2,-1 0 0,1 0 0,-1 0-1,1 0 0,-1 0 0,1 0 1,1 0 0,3 0 0,3 0 1,4 0-1,1 3 1,0 6 0,0 7-1,0 6 0,-2 3 1,-3 0-1,-3 0 1,-2 0-1,-1 3 1,3 6-1,3 7 1,4 6-1,-1 3 0,-3 0 0,-3 0-2,-2 0 0,-3-2-1,1-3 1,-1-3 0,1-2 1,2-1-1,7 3 1,6 3 0,7 4 0,0-1 0,-2-3 0,-3-3-1,-3-2-1,-1-3 1,4 1 1,3-1 0,3 1 1,3-3 0,3-2 0,3-3 0,4-3 0,2-1 0,4 4 0,3 3-1,3 3 0,3-1 0,3-2-1,3-3 0,4-3-1,2-2 0,4 0 0,3 0 1,3 0-1,3 1 1,3 4 0,3 3-1,4 3 1,-1-1 0,-3-2 0,-3-3 0,-2-3 0,-1-4 0,3-3 0,3-3-2,4-2 0,1-3 0,0 1 0,0-1 1,0 1 0,0-3 0,0-2-3,0-3-3,0-3-1,1-7-2,4-9 1,3-10 1,3-8 0,3-11 0,3-8 2,3-10 0,4-9 1,-4-5 0,-9 0 0,-10 0-1,-8 0 1,-8 0 0,-2 0 2,-3 0 2,-3 0 1,-4 0 1,-3 0 0,-3 0 1,-2 0-1,-5-4-1,-2-5 0,-3-7-2,-3-5 0,-7-1-2,-9 6-2,-10 7-2,-8 6-2,-11 9-3,-8 13-2,-10 12-2,-9 13-3,-15 15-2,-18 19-4,-19 19-2,-18 19-3,2 9-2,26 0 2,24 0 0,26 0 1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7:58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76400 29800 581,'23'-25'-2,"-3"0"1,-3 0 0,-2 0 1,-3 0 1,1 0 2,-1 0 3,1 0 1,-3 0 2,-2 0 2,-3 0 2,-3 0 2,-2 0 1,0 0 0,0 0-1,0 0 0,-5-2 0,-9-3 0,-10-3 0,-8-2-1,-6 0 0,1 7-3,-1 6-4,1 7-1,-1 2-2,1 1 0,-1-1 1,1 1 1,-3 1-1,-2 3-2,-3 3-3,-3 4-1,-2 2-1,0 4 0,0 3 0,0 3-1,0 3 2,0 3 1,0 3 2,0 4 1,0 2 1,0 4 2,0 3 0,0 3 1,1 3 1,4 3 0,3 3-1,3 4 0,4-1 1,7-3 2,6-3 1,7-2 3,2 0-1,1 7-2,-1 6-1,1 7-3,-1 0 0,1-2 0,-1-3 0,1-3 0,1-2 0,3 0-3,3 0-3,4 0-1,1-2-2,0-3 0,0-3 0,0-2-1,1-3 0,4 1 0,3-1-2,3 1 0,3-3 0,3-2 1,3-3 0,4-3 1,2-2 1,4 0 0,3 0 0,3 0 1,3-4 0,3-5 0,3-7 0,4-5 1,4-4 0,6 0 0,7 0 2,6 0 0,4-4 0,4-5 0,3-7 0,3-5-1,1-9-1,1-9 0,-1-10 0,1-8 0,-7-4-2,-12 3 0,-13 3-1,-12 4-1,-9 1-1,-2 0-1,-3 0-2,-3 0 0,-6-2-1,-5-3-2,-7-3-2,-5-2-1,-8-11-1,-5-15-1,-7-15-2,-5-16 0,-11-4-5,-11 10-9,-14 10-9,-11 9-8,-3 12-1,10 16 8,10 15 7,9 17 9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2"/>
    </inkml:context>
    <inkml:brush xml:id="br0">
      <inkml:brushProperty name="width" value="0.04229" units="cm"/>
      <inkml:brushProperty name="height" value="0.04229" units="cm"/>
      <inkml:brushProperty name="color" value="#00BFF3"/>
    </inkml:brush>
  </inkml:definitions>
  <inkml:trace contextRef="#ctx0" brushRef="#br0">63700 53950 520,'-47'0'5,"6"0"10,7 0 10,6 0 10,13 0 8,23 0 5,22 0 4,22 0 5,8 0-3,-2 0-11,-3 0-10,-3 0-11,-1 0-7,4 0-4,3 0-4,3 0-3,1 0-2,1 0 1,-1 0-1,1 0 2,-1-2-6,1-3-7,-1-3-10,1-2-7,-3-1-5,-2 3 0,-3 3 1,-3 4-1,-2-1 3,0-3 1,0-3 2,0-2 2,-2-3 2,-3 1 2,-3-1 2,-2 1 1,-15 7-3,-25 16-6,-25 15-7,-25 17-7,-8 3 1,9-5 8,10-7 8,10-5 7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2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64150 54400 514,'1'-43'8,"4"17"16,3 15 15,3 16 16,1 13 3,1 14-11,-1 11-9,1 14-11,-3 8-6,-2 7-3,-3 6-4,-3 7-2,-2 8-3,0 14-1,0 11-1,0 14-1,-4-3-1,-5-15 1,-7-15 1,-5-16 1,-3-10 0,4-3-3,3-3-1,3-2-3,1-6 0,1-6-1,-1-6 0,1-6-1,8-20 2,20-30 3,18-32 2,20-30 2,10-19 1,3-2 0,3-3-2,4-3 0,7-13-8,13-22-11,12-22-12,13-21-12,-2 1-8,-16 25-1,-15 25-3,-15 25-3,-15 18 2,-12 14 5,-13 11 5,-12 14 5,-7 7 4,1 3 1,-1 3 2,1 4 2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3"/>
    </inkml:context>
    <inkml:brush xml:id="br0">
      <inkml:brushProperty name="width" value="0.05157" units="cm"/>
      <inkml:brushProperty name="height" value="0.05157" units="cm"/>
      <inkml:brushProperty name="color" value="#00BFF3"/>
    </inkml:brush>
  </inkml:definitions>
  <inkml:trace contextRef="#ctx0" brushRef="#br0">65700 53250 426,'71'0'77,"-5"0"-17,-7 0-18,-5 0-16,-4 0-9,0 0-3,0 0-1,0 0-3,-2 3-2,-3 6-3,-3 7-4,-2 6-3,-8 7-3,-8 10-2,-10 10-1,-9 9-1,-12 2-1,-11-2 3,-14-3 2,-11-3 1,-7-4 3,0-3 0,0-3 2,0-2 0,0-3 1,0 1 0,0-1-1,0 1 0,0 1 1,0 3-1,0 3 1,0 4 1,-2 4 0,-3 6-1,-3 7 0,-2 6-1,-1 1 0,3-3 0,3-3 0,4-2 0,4-6 0,6-6 2,7-6 1,6-6 2,12-9-1,19-8 0,19-10-1,19-9-2,12-9 0,6-5 0,7-7-1,6-5 0,4-4 0,4 0 1,3 0-1,3 0 1,-4 3 0,-8 6-1,-10 7 0,-9 6-1,-4 1 0,4-3-3,3-3-1,3-2-2,-1-1-1,-2 3 0,-3 3 0,-3 4 2,-1 2-1,4 4 2,3 3 1,3 3 1,-4 1 2,-8 1 4,-10-1 2,-9 1 4,-7 2 3,-3 7 2,-3 6 2,-2 7 2,-5 2 1,-2 1-2,-3-1-2,-3 1-2,-9 12 1,-11 25 1,-14 25 3,-11 25 1,-9 7 0,-3-8-2,-3-10-3,-2-9-2,-5-7-3,-2-3-3,-3-3-2,-3-2-2,-2-5-2,0-2 1,0-3 0,0-3 0,1-7 0,4-9-1,3-10 0,3-8-1,1-8 1,1-2 0,-1-3 0,1-3 1,-1-6 0,1-5 0,-1-7 1,1-5 0,12-17-5,25-24-13,25-26-12,25-24-12,14-7-13,3 13-14,3 12-14,4 13-13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4"/>
    </inkml:context>
    <inkml:brush xml:id="br0">
      <inkml:brushProperty name="width" value="0.04237" units="cm"/>
      <inkml:brushProperty name="height" value="0.04237" units="cm"/>
      <inkml:brushProperty name="color" value="#00BFF3"/>
    </inkml:brush>
  </inkml:definitions>
  <inkml:trace contextRef="#ctx0" brushRef="#br0">68150 54000 519,'0'-79'50,"0"45"5,0 43 5,0 45 5,0 28-4,0 17-9,0 15-12,0 16-9,-2 13-8,-3 14-5,-3 11-5,-2 14-5,-5 0-4,-2-8-3,-3-10-5,-3-9-3,-1-12-3,4-11-4,3-14-2,3-11-4,1-15-3,1-16-5,-1-15-4,1-15-4,1-17-6,3-15-8,3-15-7,4-16-7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5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68650 53400 430,'4'-50'3,"10"0"3,10 0 4,9 0 4,6 6 4,3 13 0,3 12 2,4 13 1,7 6-1,13 0-4,12 0-5,13 0-3,7 1-3,4 4 1,3 3 0,3 3-1,-2-1-1,-6-2-6,-6-3-3,-6-3-6,-9-2-1,-8 0-1,-10 0 1,-9 0-1,-9 1 3,-5 4 2,-7 3 5,-5 3 2,-4 4 6,0 7 8,0 6 7,0 7 7,-2 4 4,-3 3-4,-3 3-1,-2 4-3,-5 2-2,-2 4-1,-3 3-1,-3 3-2,-1 3 1,4 3-1,3 3 0,3 4 0,-1 7-1,-2 13 0,-3 12 0,-3 13-2,-2 6 0,0 0-1,0 0-1,0 0 0,1 0-2,4 0-3,3 0-1,3 0-4,1-4 0,1-5-1,-1-7 0,1-5 1,-1-6-1,1-3 0,-1-3 1,1-2 1,-3-8-4,-2-8-4,-3-10-5,-3-9-6,-4-7-2,-3-3-2,-3-3-2,-2-2 0,-6-8-1,-6-8 1,-6-10 1,-6-9 1,-9-12 0,-8-11 0,-10-14-2,-9-11 0,-10-12 0,-9-9 1,-10-10 2,-8-8 2,-4-6 1,3 1 0,3-1 0,4 1 0,1 1 2,0 3 4,0 3 4,0 4 4,3-3 3,6-5 3,7-7 3,6-5 3,9-4 2,13 0 1,12 0-1,13 0 0,10 3 1,10 6 0,10 7 1,9 6-1,12 6 2,16 6 0,15 7 1,17 6 1,10 4-1,6 4-2,7 3-2,6 3-2,1 4-2,-3 7-1,-3 6-1,-2 7-1,-8 4-1,-8 3-2,-10 3 0,-9 4-2,-9 4-1,-5 6-3,-7 7-3,-5 6-2,-9 6-3,-9 6-2,-10 7-3,-8 6-1,-14 9-3,-15 13 0,-15 12-2,-16 13 0,-12 1 0,-5-9 2,-7-10 3,-5-8 2,-6-6 2,-3 1 3,-3-1 3,-2 1 3,-1-6 4,3-8 4,3-10 4,4-9 4,7-7 3,13-3 1,12-3 1,13-2 2,16-5 1,23-2 0,22-3 0,22-3 1,19-4-2,20-3-3,18-3-4,20-2-3,11-5-1,7-2-1,6-3-1,7-3 0,-3-2-3,-8 0-7,-10 0-5,-9 0-7,-10 1-6,-9 4-7,-10 3-7,-8 3-6,-11-1 0,-8-2 4,-10-3 5,-9-3 6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5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69650 53750 536,'-93'-71'9,"17"10"4,15 10 3,16 9 3,12 15 7,9 22 9,10 22 9,10 23 9,4 20 2,0 23-7,0 22-8,0 22-6,1 24-7,4 29-6,3 28-6,3 28-6,-1 20-11,-2 13-12,-3 12-13,-3 13-13,-1-13-4,4-37 6,3-38 7,3-37 6,-1-26-3,-2-11-10,-3-14-11,-3-11-12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6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73150 52400 585,'-22'-91'0,"6"19"3,7 19 1,6 19 1,4 4 8,4-9 10,3-10 13,3-8 11,4 2 1,7 16-6,6 15-8,7 17-8,7 10-4,9 6 0,10 7-1,10 6 0,2 6-3,-3 6-4,-3 7-5,-2 6-4,-3 4-3,1 4-3,-1 3 0,1 3-3,-6 1-5,-8 1-8,-10-1-10,-9 1-9,-12 1-8,-11 3-6,-14 3-6,-11 4-6,-7-6 2,0-11 10,0-14 11,0-11 10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3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74989 49450 411,'23'16'106,"-1"-1"-21,-1 1-20,-1 0-22,1-1-12,3 1-4,3 0-3,3-1-4,1 1-2,-1-1-3,-2 1 0,1 0-3,-3-1 0,0-1-1,-1-1-1,-1 0 0,1-1 0,3 3-1,3 1 0,3 3 0,-2 0-1,-4-3-1,-5-1 1,-5-2-2,-4-1 0,-4 3-1,-5 2-1,-2 1 0,-7 1-5,-6-1-8,-7-1-7,-7 0-7,-8 1-7,-9 5-3,-8 5-4,-9 4-5,-9 8 1,-9 7 1,-9 7 4,-8 9 2,3-2-1,16-9-7,15-10-5,16-9-6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6"/>
    </inkml:context>
    <inkml:brush xml:id="br0">
      <inkml:brushProperty name="width" value="0.03835" units="cm"/>
      <inkml:brushProperty name="height" value="0.03835" units="cm"/>
      <inkml:brushProperty name="color" value="#00BFF3"/>
    </inkml:brush>
  </inkml:definitions>
  <inkml:trace contextRef="#ctx0" brushRef="#br0">72500 53400 573,'-136'0'3,"28"0"5,28 0 5,29 0 5,24 0 6,22 0 7,22 0 8,23 0 6,19-2 1,19-3-6,19-3-6,19-2-6,13-6-5,10-6-1,10-6-2,9-6-3,1-2-5,-6 3-8,-6 3-10,-6 4-9,-9 4-4,-8 6 3,-10 7 2,-9 6 2,-13 6-9,-16 6-20,-15 7-21,-15 6-20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7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73600 53650 700,'50'-19'67,"0"13"-12,0 12-12,0 13-13,0 9-6,0 6-3,0 7-3,0 6-2,1 4-3,4 4-6,3 3-4,3 3-5,1 3-1,1 3 3,-1 3 2,1 4 4,-6-3-9,-8-5-18,-10-7-18,-9-5-18,-9-6-7,-5-3 7,-7-3 5,-5-2 5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7"/>
    </inkml:context>
    <inkml:brush xml:id="br0">
      <inkml:brushProperty name="width" value="0.03098" units="cm"/>
      <inkml:brushProperty name="height" value="0.03098" units="cm"/>
      <inkml:brushProperty name="color" value="#00BFF3"/>
    </inkml:brush>
  </inkml:definitions>
  <inkml:trace contextRef="#ctx0" brushRef="#br0">73050 53850 710,'-21'-18'6,"10"17"13,10 15 13,9 16 12,2 18 3,-2 22-6,-3 22-7,-3 23-7,-9 10-7,-11 0-7,-14 0-6,-11 0-9,-9-4-1,-3-5 0,-3-7 2,-2-5 1,2-9-4,9-9-7,10-10-10,10-8-7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8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73850 54450 538,'43'-25'3,"-11"0"6,-14 0 7,-11 0 7,-6 7 5,4 17 8,3 15 6,3 16 6,-2 12 1,-6 9-8,-6 10-7,-6 10-7,-10 7-5,-12 6-2,-13 7-1,-12 6-3,-7 3-2,1 0-5,-1 0-4,1 0-4,-6 1-7,-8 4-7,-10 3-8,-9 3-7,-9-2-6,-5-6-3,-7-6-3,-5-6-3,-1-12 0,6-15 2,7-15 2,6-16 2,12-12 4,19-5 6,19-7 5,19-5 6,9-4 2,0 0-1,0 0 0,0 0-2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8"/>
    </inkml:context>
    <inkml:brush xml:id="br0">
      <inkml:brushProperty name="width" value="0.03949" units="cm"/>
      <inkml:brushProperty name="height" value="0.03949" units="cm"/>
      <inkml:brushProperty name="color" value="#00BFF3"/>
    </inkml:brush>
  </inkml:definitions>
  <inkml:trace contextRef="#ctx0" brushRef="#br0">72050 54900 557,'92'-66'24,"-16"19"0,-15 19 2,-15 19 0,-6 13 1,7 10 1,6 10 0,7 9 0,5 10 0,7 14 0,6 11-1,7 14 0,7 10-3,9 9-4,10 10-5,10 10-4,10 4-2,13 0 2,12 0 0,13 0 2,10 0-6,10 0-11,10 0-11,9 0-13,-12-7-7,-30-11-6,-32-14-4,-30-11-5,-22-12-2,-8-9 0,-10-10 1,-9-8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9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76300 54050 469,'96'-25'42,"-5"0"-8,-7 0-6,-5 0-9,3-5-3,17-9-2,15-10-1,16-8-2,1-6-1,-12 1-2,-13-1-2,-12 1-2,-12 1-1,-8 3 2,-10 3 1,-9 4 0,-9 4 2,-5 6 0,-7 7 0,-5 6 0,-8 10 3,-5 17 6,-7 15 5,-5 16 6,-11 13 1,-11 14-3,-14 11-2,-11 14-4,-7 5-2,0 1-1,0-1-2,0 1-2,-5 4-2,-9 9-2,-10 10-2,-8 10-4,-4 2-1,3-3-1,3-3 0,4-2-2,-7 3-5,-16 14-6,-15 11-8,-15 14-8,-4-6-3,9-21-1,10-22-1,10-22-1,4-18 0,0-11 1,0-14 1,0-11 1,1-14 0,4-11 1,3-14 1,3-11 0,7-11 0,14-5 1,11-7 0,14-5-1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9"/>
    </inkml:context>
    <inkml:brush xml:id="br0">
      <inkml:brushProperty name="width" value="0.03628" units="cm"/>
      <inkml:brushProperty name="height" value="0.03628" units="cm"/>
      <inkml:brushProperty name="color" value="#00BFF3"/>
    </inkml:brush>
  </inkml:definitions>
  <inkml:trace contextRef="#ctx0" brushRef="#br0">75050 54150 606,'51'28'39,"4"6"-1,3 7-4,3 6-1,7 10-3,14 17-2,11 15-3,14 16-1,11 12-2,14 9 1,11 10 1,14 10 2,13 4-4,16 0-7,15 0-6,17 0-7,2-4-6,-9-5-2,-10-7-4,-8-5-4,-14-8-6,-15-5-9,-15-7-9,-16-5-10,-19-14-4,-22-18-1,-22-19 0,-21-18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9"/>
    </inkml:context>
    <inkml:brush xml:id="br0">
      <inkml:brushProperty name="width" value="0.03183" units="cm"/>
      <inkml:brushProperty name="height" value="0.03183" units="cm"/>
      <inkml:brushProperty name="color" value="#00BFF3"/>
    </inkml:brush>
  </inkml:definitions>
  <inkml:trace contextRef="#ctx0" brushRef="#br0">76600 54100 691,'-47'-2'0,"6"-3"0,7-3 0,6-2 0,9 0 9,13 7 19,12 6 19,13 7 19,16 7 1,23 9-19,22 10-17,22 10-18,7 7-15,-6 6-11,-6 7-11,-6 6-11,-10-4-9,-12-11-5,-13-14-6,-12-11-7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29"/>
    </inkml:context>
    <inkml:brush xml:id="br0">
      <inkml:brushProperty name="width" value="0.04199" units="cm"/>
      <inkml:brushProperty name="height" value="0.04199" units="cm"/>
      <inkml:brushProperty name="color" value="#00BFF3"/>
    </inkml:brush>
  </inkml:definitions>
  <inkml:trace contextRef="#ctx0" brushRef="#br0">80100 53050 523,'4'-52'7,"10"-3"13,10-3 12,9-2 14,9 0 5,9 7-4,10 6-3,10 7-4,2 4-5,-3 3-4,-3 3-5,-2 4-4,-3 2-4,1 4 0,-1 3-2,1 3-1,-4 6-7,-6 9-12,-6 10-12,-6 10-14,-15 7-10,-21 6-10,-22 7-10,-22 6-9,-8-2-1,6-9 10,7-10 9,6-8 9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30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79900 52350 531,'-27'-30'4,"-3"-9"6,-3-10 8,-2-8 8,3-1 5,14 9 4,11 10 6,14 10 4,8 13 0,7 19-5,6 19-4,7 19-5,0 13-3,-2 10-5,-3 10-2,-3 9-5,-4 9-4,-3 9-6,-3 10-6,-2 10-5,-6 5-10,-6 4-12,-6 3-12,-6 3-13,-6-7-4,-2-15 3,-3-15 2,-3-16 2,-2-15 4,0-11 4,0-14 4,0-11 3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4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71777 54324 448,'-6'-7'1,"2"0"0,4 2 2,3 1 1,2 0 4,3 0 8,3 0 8,4 0 7,3 0 4,8 0-1,7 0-2,7 1-1,1 0-2,-2 3-3,-4 4-2,-2 2-3,-4 3-2,-3 2-2,-5 2-2,-3 1-2,-4 3-1,-1 3-2,-2 3-1,-2 3-2,-4 3-2,-2 3-3,-6 2-4,-2 4-3,-4-1-3,-2-3-1,-2-5-2,-1-3-2,-3-4-1,-1 0 1,-3-1 0,-1 0 1,-1-4-5,3-1-7,1-4-9,3-3-9,0-4-2,0-6 4,1-6 3,-1-5 4,2-6 3,3-3 4,2-5 4,4-3 3,2-2 4,0 3 3,2 2 3,0 1 3,1 2 5,0 1 7,0 1 7,0 1 7,0 2 8,0 3 7,0 3 9,0 2 9,1 7 4,0 10 2,2 10 2,0 9 2,0 9-5,0 5-12,-2 6-10,0 6-13,-1 3-7,0 3-6,0 2-5,0 1-6,1 3-9,4 1-14,2 3-14,3 1-15,2-3-6,0-11 0,-1-9 0,1-9-1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30"/>
    </inkml:context>
    <inkml:brush xml:id="br0">
      <inkml:brushProperty name="width" value="0.03711" units="cm"/>
      <inkml:brushProperty name="height" value="0.03711" units="cm"/>
      <inkml:brushProperty name="color" value="#00BFF3"/>
    </inkml:brush>
  </inkml:definitions>
  <inkml:trace contextRef="#ctx0" brushRef="#br0">79150 53750 592,'4'-46'88,"10"10"-16,10 10-17,9 9-15,4 7-11,1 7-4,-1 6-3,1 7-5,-3 7-2,-2 9-1,-3 10-2,-3 10-2,-6 7-3,-5 6-6,-7 7-4,-5 6-6,-8 4-7,-5 4-8,-7 3-9,-5 3-7,-3-4-6,4-8-3,3-10-3,3-9-2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30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79350 54300 499,'31'-54'0,"13"-5"2,12-7 0,13-5 1,4 0 2,-3 10 4,-3 10 4,-2 9 4,-3 6 2,1 3 1,-1 3 2,1 4 1,-3 4 0,-2 6 1,-3 7 1,-3 6 0,-6 6-1,-5 6-1,-7 7-3,-5 6-1,-12 7-5,-16 10-7,-15 10-6,-15 9-7,-14 4-5,-8 1-5,-10-1-3,-9 1-3,-9-3-1,-5-2 3,-7-3 3,-5-3 4,3-6 3,17-5 2,15-7 3,16-5 2,4-6 4,-6-3 5,-6-3 3,-6-2 5,12-6 5,31-6 4,32-6 5,31-6 5,21-9 0,14-8-5,11-10-4,14-9-5,3-4-3,-2 4-1,-3 3-1,-3 3-2,-7 4-1,-9 7 0,-10 6-2,-8 7-1,-22 15-12,-30 25-26,-32 25-25,-30 25-26,-20 10-7,-6-2 12,-6-3 10,-6-3 12,4-10 10,16-16 8,15-15 9,17-15 9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31"/>
    </inkml:context>
    <inkml:brush xml:id="br0">
      <inkml:brushProperty name="width" value="0.04711" units="cm"/>
      <inkml:brushProperty name="height" value="0.04711" units="cm"/>
      <inkml:brushProperty name="color" value="#00BFF3"/>
    </inkml:brush>
  </inkml:definitions>
  <inkml:trace contextRef="#ctx0" brushRef="#br0">78300 55350 466,'-44'-47'28,"13"6"2,12 7 1,13 6 2,13 4 1,17 4 1,15 3 1,16 3 0,7 3-1,1 3 0,-1 3-3,1 4 0,-4 4-3,-6 6-3,-6 7-4,-6 6-3,-4 4-4,1 4-3,-1 3-4,1 3-2,-3 3-11,-2 3-16,-3 3-15,-3 4-16,-2-3-8,0-5 0,0-7 0,0-5-1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31"/>
    </inkml:context>
    <inkml:brush xml:id="br0">
      <inkml:brushProperty name="width" value="0.04544" units="cm"/>
      <inkml:brushProperty name="height" value="0.04544" units="cm"/>
      <inkml:brushProperty name="color" value="#00BFF3"/>
    </inkml:brush>
  </inkml:definitions>
  <inkml:trace contextRef="#ctx0" brushRef="#br0">79650 55450 484,'25'-30'1,"0"-9"5,0-10 3,0-8 4,3-1 3,6 9 2,7 10 3,6 10 2,-1 7 0,-5 6-2,-7 7-2,-5 6-3,-3 6 4,4 6 10,3 7 10,3 6 10,-2 6 2,-6 6-10,-6 7-9,-6 6-8,-4 1-8,1-3-4,-1-3-7,1-2-5,5-5-14,14-2-24,11-3-24,14-3-24,0-9-5,-8-11 11,-10-14 12,-9-11 13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31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80750 55450 462,'25'-27'0,"0"-3"2,0-3 1,0-2 0,1 0 9,4 7 14,3 6 15,3 7 15,1 5 4,1 7-6,-1 6-7,1 7-7,-1 2-4,1 1-3,-1-1-3,1 1-2,-3 2-5,-2 7-4,-3 6-4,-3 7-6,-4 4-13,-3 3-25,-3 3-24,-2 4-24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31"/>
    </inkml:context>
    <inkml:brush xml:id="br0">
      <inkml:brushProperty name="width" value="0.04967" units="cm"/>
      <inkml:brushProperty name="height" value="0.04967" units="cm"/>
      <inkml:brushProperty name="color" value="#00BFF3"/>
    </inkml:brush>
  </inkml:definitions>
  <inkml:trace contextRef="#ctx0" brushRef="#br0">82000 55100 442,'48'-19'82,"-3"13"-12,-3 12-12,-2 13-12,-5 6-7,-2 0-2,-3 0-1,-3 0-3,-1 1 0,4 4 0,3 3-1,3 3 1,-1 3-10,-2 3-20,-3 3-21,-3 4-20,-7 1-17,-9 0-14,-10 0-13,-8 0-13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39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82750 54050 593,'-57'-49'35,"39"4"4,36 3 6,39 3 5,24 3-1,13 3-8,12 3-7,13 4-8,4 1-4,-3 0-4,-3 0-2,-2 0-3,-5-2-3,-2-3-4,-3-3-4,-3-2-3,-9-1-7,-11 3-7,-14 3-8,-11 4-7,-11 2-5,-5 4-1,-7 3-2,-5 3-2,-11 1-1,-11 1-3,-14-1-1,-11 1-3,-6-1 4,4 1 10,3-1 10,3 1 9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39"/>
    </inkml:context>
    <inkml:brush xml:id="br0">
      <inkml:brushProperty name="width" value="0.04996" units="cm"/>
      <inkml:brushProperty name="height" value="0.04996" units="cm"/>
      <inkml:brushProperty name="color" value="#00BFF3"/>
    </inkml:brush>
  </inkml:definitions>
  <inkml:trace contextRef="#ctx0" brushRef="#br0">84150 52650 440,'-47'-96'1,"6"10"2,7 10 2,6 9 2,3 4 3,0 1 2,0-1 4,0 1 2,1 2 1,4 7 0,3 6-2,3 7-1,-1 25 5,-2 48 11,-3 47 11,-3 47 11,-1 23 0,4 0-10,3 0-11,3 0-10,3 1-7,3 4-1,3 3-1,4 3-1,1 4-3,0 7-2,0 6-2,0 7-3,-2 2-3,-3 1-2,-3-1-3,-2 1-2,0-7-2,7-12-1,6-13-2,7-12-1,0-15 0,-2-15 0,-3-15 0,-3-16 1,-2-13 0,0-9 0,0-10 1,0-8-1,-7-12-2,-11-12-7,-14-13-5,-11-12-6,-7-12-1,0-8 6,0-10 4,0-9 5,-2-5 3,-3 0 2,-3 0 2,-2 0 1,0-2 2,7-3 2,6-3 2,7-2 2,4-5 2,3-2 1,3-3 2,4-3 2,5-2 0,10 0 0,10 0 0,9 0 1,9 1 0,9 4-1,10 3 1,10 3 0,4 6 1,0 9 1,0 10 1,0 10 2,-4 8 0,-5 10-1,-7 10 0,-5 9-2,-9 10-1,-9 14-3,-10 11-2,-8 14-4,-11 8-2,-8 7-2,-10 6-1,-9 7-1,-9 2-1,-5 1 1,-7-1 2,-5 1 0,-4-6 2,0-8 2,0-10 2,0-9 1,1-5 3,4 0 2,3 0 0,3 0 3,29-15-1,57-27-2,56-28-2,57-28-2,32-21-3,9-12-1,10-13-3,10-12-2,-1-4-1,-9 7 0,-10 6 0,-8 7 0,-14 4 0,-15 3 1,-15 3 0,-16 4 1,-15 4 2,-11 6 7,-14 7 5,-11 6 5,-11 6 4,-5 6-1,-7 7 0,-5 6-1,-12 3 1,-16 0 2,-15 0 0,-15 0 2,-12 6-1,-6 13-2,-6 12-4,-6 13-2,-6 10-1,-2 10 1,-3 10 1,-3 9 0,1 4 1,6 1 1,7-1 0,6 1 1,7 1 0,10 3-1,10 3 0,9 4 0,9-1-3,9-3-3,10-3-4,10-2-4,11-5-1,17-2-2,15-3-1,16-3-1,12-4-2,9-3 0,10-3-1,10-2-2,2-5-2,-3-2-1,-3-3-3,-2-3-3,-8-2 1,-8 0 2,-10 0 2,-9 0 1,-10-2-1,-9-3-8,-10-3-8,-8-2-7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40"/>
    </inkml:context>
    <inkml:brush xml:id="br0">
      <inkml:brushProperty name="width" value="0.02627" units="cm"/>
      <inkml:brushProperty name="height" value="0.02627" units="cm"/>
      <inkml:brushProperty name="color" value="#00BFF3"/>
    </inkml:brush>
  </inkml:definitions>
  <inkml:trace contextRef="#ctx0" brushRef="#br0">84850 51600 837,'-35'-94'39,"32"63"-3,31 62-3,32 63-2,15 40-11,0 19-16,0 19-19,0 19-17,-7-10-10,-11-37-1,-14-38-2,-11-37-2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40"/>
    </inkml:context>
    <inkml:brush xml:id="br0">
      <inkml:brushProperty name="width" value="0.04907" units="cm"/>
      <inkml:brushProperty name="height" value="0.04907" units="cm"/>
      <inkml:brushProperty name="color" value="#00BFF3"/>
    </inkml:brush>
  </inkml:definitions>
  <inkml:trace contextRef="#ctx0" brushRef="#br0">87100 52500 448,'-24'-25'0,"4"0"0,3 0 0,3 0 0,1 0 4,1 0 6,-1 0 9,1 0 6,1 6 6,3 13 4,3 12 4,4 13 4,1 15 0,0 19-4,0 19-4,0 19-4,0 16-2,0 17-1,0 15-1,0 16-1,-2 7-3,-3 1-3,-3-1-4,-2 1-5,-1 8-2,3 20-3,3 18-4,4 20-1,1 5-6,0-6-5,0-6-6,0-6-7,1-13-7,4-19-10,3-18-11,3-19-9,3-19-3,3-19 5,3-18 3,4-19 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4"/>
    </inkml:context>
    <inkml:brush xml:id="br0">
      <inkml:brushProperty name="width" value="0.05425" units="cm"/>
      <inkml:brushProperty name="height" value="0.05425" units="cm"/>
      <inkml:brushProperty name="color" value="#00BFF3"/>
    </inkml:brush>
  </inkml:definitions>
  <inkml:trace contextRef="#ctx0" brushRef="#br0">74300 54127 405,'7'-15'-1,"-1"-1"-3,0 0-2,-2 1-3,0-2 3,0 0 8,0-1 7,0-1 8,0 1 3,0 3-2,-1 3-2,2 3 0,-1 1 0,1 2 6,1 0 5,2 2 5,0 1 0,-1 2-1,1 2-3,0 2-3,-1 4 0,-1 5 1,0 7 2,-2 6 2,0 6-1,0 10-1,0 8-2,0 10-1,-1 6-2,-2 7-4,-2 5-4,-2 6-3,-1 6-3,0 8-2,0 6-2,0 7-2,1 2-5,0-5-7,2-3-6,1-4-7,-1-5-5,-1-4-4,0-6-3,-1-4-3,-2-4-3,0-1-2,-1-3-1,-2-1-1,1-9 0,-1-11 1,0-13 2,0-13 2,1-10 3,-1-3 4,0-6 5,0-4 4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41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88750 53400 438,'0'-91'45,"0"19"-3,0 19-3,0 19-4,-10 13-2,-18 10-3,-19 10-3,-18 9-4,-12 10-1,-3 14-4,-3 11-1,-2 14-3,-6 5-2,-6 1-2,-6-1-2,-6 1-1,1-1-2,9 1-1,10-1-1,10 1 0,8-3-1,10-2 1,10-3 0,9-3 0,9-4 1,9-3 0,10-3 0,10-2 1,7-5 0,6-2 1,7-3 1,6-3 0,9-2 1,13 0 1,12 0 0,13 0 2,10 0-1,10 0 0,10 0-1,9 0 0,7 3-1,7 6-1,6 7-1,7 6 0,-3-1-1,-8-5-2,-10-7-2,-9-5-1,-7-4-5,-3 0-9,-3 0-10,-2 0-8,-8 0-7,-8 0 0,-10 0-2,-9 0-2,-10 1 3,-9 4 5,-10 3 5,-8 3 6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55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6700 31600 508,'21'-71'78,"-5"10"-19,-7 10-16,-5 9-19,-6 4-10,-3 1-4,-3-1-5,-2 1-4,-5 2-3,-2 7-1,-3 6-3,-3 7-1,-4 2 1,-3 1 0,-3-1 3,-2 1 2,-3 1 0,1 3 1,-1 3 0,1 4 1,-1 4 0,1 6 1,-1 7-1,1 6 1,-3 4-1,-2 4 0,-3 3 0,-3 3-1,-2 4 0,0 7 0,0 6 0,0 7-1,3 2 1,6 1 1,7-1 1,6 1 2,3-1 0,0 1 0,0-1 0,0 1 1,0-1-1,0 1 1,0-1 0,0 1-1,3 1 1,6 3-1,7 3 1,6 4-2,3-3 1,0-5 0,0-7 0,0-5 1,0-6-1,0-3-1,0-3 0,0-2-1,3-6-2,6-6-4,7-6-3,6-6-4,7-16-2,10-25 2,10-25-1,9-25 1,6-15 1,3-2-1,3-3 0,4-3-1,-3-1 0,-5 4-2,-7 3-1,-5 3-1,-6 6 1,-3 9 1,-3 10 3,-2 10 3,-8 7 2,-8 6 2,-10 7 3,-9 6 3,-2 13 11,6 23 18,7 22 18,6 22 19,1 8 3,-3-2-14,-3-3-14,-2-3-14,-1-1-8,3 4-5,3 3-3,4 3-5,1-1-4,0-2-5,0-3-4,0-3-5,1-2-5,4 0-6,3 0-6,3 0-6,1-4-6,1-5-7,-1-7-7,1-5-6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55"/>
    </inkml:context>
    <inkml:brush xml:id="br0">
      <inkml:brushProperty name="width" value="0.02454" units="cm"/>
      <inkml:brushProperty name="height" value="0.02454" units="cm"/>
      <inkml:brushProperty name="color" value="#00BFF3"/>
    </inkml:brush>
  </inkml:definitions>
  <inkml:trace contextRef="#ctx0" brushRef="#br0">8200 30450 896,'50'1'2,"0"4"3,0 3 6,0 3 3,1-1 2,4-2-3,3-3-1,3-3-3,-2-2-2,-6 0-1,-6 0-1,-6 0-1,-6-2-5,-2-3-6,-3-3-7,-3-2-6,-6-5-6,-5-2-6,-7-3-6,-5-3-6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55"/>
    </inkml:context>
    <inkml:brush xml:id="br0">
      <inkml:brushProperty name="width" value="0.02785" units="cm"/>
      <inkml:brushProperty name="height" value="0.02785" units="cm"/>
      <inkml:brushProperty name="color" value="#00BFF3"/>
    </inkml:brush>
  </inkml:definitions>
  <inkml:trace contextRef="#ctx0" brushRef="#br0">8200 29800 789,'-44'3'40,"13"6"-7,12 7-5,13 6-7,7 6-3,4 6-1,3 7-1,3 6-1,-1 6-3,-2 6-5,-3 7-4,-3 6-4,-2 6-7,0 6-9,0 7-10,0 6-10,0 4-5,0 4 1,0 3-1,0 3 1,-2-10 3,-3-21 7,-3-22 8,-2-22 7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56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7750 31400 552,'-22'-19'-13,"6"13"11,7 12 11,6 13 11,4 7 3,4 4-7,3 3-5,3 3-7,-1 4-2,-2 7 1,-3 6 2,-3 7 0,-2 2-1,0 1-3,0-1-4,0 1-3,-2-4-2,-3-6-1,-3-6 1,-2-6-2,5-16-2,16-25-6,15-25-5,17-25-6,11-18 0,10-8 7,10-10 6,9-9 6,1 1 4,-6 13 2,-6 12 1,-6 13 1,-7 9 1,-6 6 0,-6 7 0,-6 6 1,-9 9 5,-8 13 13,-10 12 12,-9 13 11,-9 12 2,-5 13-7,-7 12-8,-5 13-7,-9 7-8,-9 4-7,-10 3-6,-8 3-6,-3-5-5,7-12-1,6-13-1,7-12-2,10-12-3,16-8-2,15-10-3,17-9-3,11-9 0,10-5 6,10-7 4,9-5 5,-1-1 5,-8 6 4,-10 7 4,-9 6 4,-9 6 2,-5 6 1,-7 7 0,-5 6 0,-11 4-2,-11 4-2,-14 3-5,-11 3-2,-11 4-3,-5 7-1,-7 6 0,-5 7-1,-6-1 0,-3-6 0,-3-6 0,-2-6 1,-3-2 0,1 3 2,-1 3 1,1 4 1,1-1 3,3-3 5,3-3 5,4-2 5,4-3 2,6 1-2,7-1 0,6 1-1,7-4 3,10-6 7,10-6 8,9-6 6,10-2 2,14 3-3,11 3-4,14 4-4,11-3-2,14-5-4,11-7-2,14-5-4,10-8-1,9-5-1,10-7-1,10-5-1,8-3 0,10 4 1,10 3 0,9 3 1,4-1-10,1-2-17,-1-3-19,1-3-19,-3 1-6,-2 6 2,-3 7 5,-3 6 2,-17 3 3,-27 0 1,-28 0 1,-28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57"/>
    </inkml:context>
    <inkml:brush xml:id="br0">
      <inkml:brushProperty name="width" value="0.0464" units="cm"/>
      <inkml:brushProperty name="height" value="0.0464" units="cm"/>
      <inkml:brushProperty name="color" value="#00BFF3"/>
    </inkml:brush>
  </inkml:definitions>
  <inkml:trace contextRef="#ctx0" brushRef="#br0">13050 30350 474,'-46'-11'10,"10"28"22,10 28 22,9 29 20,4 15 5,1 3-14,-1 3-14,1 4-12,-1 2-10,1 4-5,-1 3-3,1 3-6,-1 4-3,1 7-3,-1 6-2,1 7-3,-1 7-3,1 9-8,-1 10-5,1 10-6,1 4-4,3 0-1,3 0-2,4 0-2,2-11-3,4-22-4,3-22-5,3-21-4,1-18-2,1-12 2,-1-13 1,1-12 2,-1-10 3,1-6 4,-1-6 4,1-6 5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57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13900 31500 545,'0'-38'11,"0"26"20,0 24 21,0 26 21,-10 16 3,-18 10-16,-19 10-15,-18 9-17,-10 4-10,0 1-9,0-1-7,0 1-7,1-6-4,4-8 0,3-10-1,3-9 1,4-9 1,7-5 1,6-7 3,7-5 1,16-3 5,29 4 6,28 3 6,28 3 7,15-2 1,4-6-4,3-6-4,3-6-4,-1-4-6,-2 1-6,-3-1-9,-3 1-6,-2-3-9,0-2-8,0-3-9,0-3-8,-7-4-3,-11-3 4,-14-3 4,-11-2 3,-7-5 5,0-2 3,0-3 4,0-3 3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58"/>
    </inkml:context>
    <inkml:brush xml:id="br0">
      <inkml:brushProperty name="width" value="0.05503" units="cm"/>
      <inkml:brushProperty name="height" value="0.05503" units="cm"/>
      <inkml:brushProperty name="color" value="#00BFF3"/>
    </inkml:brush>
  </inkml:definitions>
  <inkml:trace contextRef="#ctx0" brushRef="#br0">14700 32100 399,'-46'-19'56,"10"13"10,10 12 9,9 13 10,4 13-3,1 17-15,-1 15-14,1 16-14,1 18-11,3 22-7,3 22-5,4 23-6,-1 20-8,-3 23-7,-3 22-7,-2 22-9,-5 8-7,-2-2-9,-3-3-7,-3-3-9,-1 10 0,4 26 8,3 24 6,3 26 8,3-17 3,3-55-2,3-57-2,4-55-1,-1-39 0,-3-18 1,-3-19 2,-2-18 2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58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14550 32200 575,'1'-68'-40,"4"17"9,3 15 8,3 16 8,3 9 12,3 3 13,3 3 13,4 4 14,5 1 6,10 0-3,10 0-2,9 0-1,2 1-3,-2 4-1,-3 3-1,-3 3-1,-2 1-3,0 1-2,0-1-3,0 1-2,-5 2-3,-9 7-2,-10 6-3,-8 7-2,-8 2-2,-2 1-3,-3-1-1,-3 1-2,-13 12-12,-22 25-18,-22 25-19,-21 25-20,-20 14-5,-15 3 6,-15 3 6,-16 4 8,4-14 7,26-27 8,24-28 9,26-28 8,13-17 5,4-2 4,3-3 3,3-3 2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8:59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15600 33150 473,'71'26'154,"-5"4"-34,-7 3-32,-5 3-33,-8 1-20,-5 1-6,-7-1-7,-5 1-6,-11 5-8,-11 14-12,-14 11-9,-11 14-11,-11-1-4,-5-12 4,-7-13 4,-5-12 3,-1-9 4,6-2 2,7-3 3,6-3 3,3-2 2,0 0 0,0 0 0,0 0 1,15-4 3,32-5 9,31-7 8,32-5 8,16-6-2,4-3-13,3-3-12,3-2-12,-5-3-5,-12 1 3,-13-1 2,-12 1 2,-10 1-9,-6 3-21,-6 3-20,-6 4-21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4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73943 54371 574,'-1'-16'3,"-1"-1"8,0-1 6,-1-1 7,-3 8 10,-4 18 13,-4 17 13,-3 19 12,-5 9-4,-3 3-18,-4 3-21,-5 3-18,0-1-16,2-8-10,1-7-10,3-6-10,3-6-8,3-6-5,4-3-5,5-6-5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00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17100 32300 447,'-25'-4'12,"50"-5"24,50-7 23,50-5 24,21-4 4,-5 0-16,-7 0-16,-5 0-16,-8 3-10,-5 6-4,-7 7-5,-5 6-4,-8 3-4,-5 0-6,-7 0-3,-5 0-6,-8 0-10,-5 0-15,-7 0-16,-5 0-16,-11 4-8,-11 10-3,-14 10-2,-11 9-1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00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17200 33050 493,'-30'23'0,"-9"-3"0,-10-3 0,-8-2 0,-1-3 6,9 1 11,10-1 12,10 1 11,10-1 5,13 1-1,12-1 0,13 1-1,9-3-2,6-2-5,7-3-5,6-3-4,10-2-3,17 0-2,15 0-2,16 0-1,9 1-6,3 4-7,3 3-9,4 3-9,1 1-6,0 1-6,0-1-6,0 1-6,-4-1-3,-5 1-1,-7-1-1,-5 1 0,-12-1-2,-16 1-3,-15-1-2,-15 1-2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01"/>
    </inkml:context>
    <inkml:brush xml:id="br0">
      <inkml:brushProperty name="width" value="0.04949" units="cm"/>
      <inkml:brushProperty name="height" value="0.04949" units="cm"/>
      <inkml:brushProperty name="color" value="#00BFF3"/>
    </inkml:brush>
  </inkml:definitions>
  <inkml:trace contextRef="#ctx0" brushRef="#br0">20500 32800 444,'-40'0'15,"23"0"18,22 0 17,22 0 17,10 0 3,1 0-12,-1 0-12,1 0-11,-1 0-8,1 0-2,-1 0-4,1 0-3,2 0-3,7 0-3,6 0-2,7 0-3,4 0 0,3 0 0,3 0 2,4 0 0,1-2 0,0-3-4,0-3-5,0-2-2,-2-1-4,-3 3-1,-3 3-2,-2 4-1,-5 1-1,-2 0 0,-3 0 2,-3 0-1,-2 1 2,0 4 2,0 3 0,0 3 3,3-1 0,6-2 1,7-3 0,6-3 1,3-2 0,0 0-1,0 0 0,0 0-1,0 0 0,0 0 1,0 0 0,0 0 1,-2 1 0,-3 4 0,-3 3 0,-2 3 0,-5-1 0,-2-2 0,-3-3 1,-3-3 0,-1-1 0,4 4 0,3 3 1,3 3 0,3-1 0,3-2-1,3-3 1,4-3 0,2-2 1,4 0-1,3 0 1,3 0 0,-2 0 0,-6 0 0,-6 0 0,-6 0-1,-4 0 0,1 0 0,-1 0 0,1 0-1,-3-2 0,-2-3 0,-3-3-1,-3-2 0,-2-1 0,0 3 0,0 3 1,0 4 0,0 1-1,0 0-1,0 0-1,0 0-1,1 0-1,4 0 2,3 0 0,3 0 0,-1 0 1,-2 0 0,-3 0-1,-3 0-1,-1 0 0,4 0 0,3 0 0,3 0 0,1 0 0,1 0 0,-1 0 0,1 0 1,2 0-1,7 0 2,6 0-1,7 0 1,0 0 1,-2 0-1,-3 0 0,-3 0-1,-2 0 0,0 0 0,0 0 0,0 0-1,0-2 0,0-3 1,0-3 0,0-2 0,0-1 0,0 3-3,0 3-1,0 4-3,0 1 0,0 0 0,0 0 2,0 0 0,1 1 0,4 4 0,3 3 0,3 3 0,-1 1 0,-2 1 0,-3-1 1,-3 1 1,-4-3-2,-3-2 0,-3-3-1,-2-3-2,-3-2-2,1 0-2,-1 0-3,1 0-2,-3 1-1,-2 4 0,-3 3 0,-3 3-1,-7 1 1,-9 1 1,-10-1 1,-8 1 1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23450 33950 999,'-22'-69'-18,"6"13"-5,7 12-3,6 13-4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22"/>
    </inkml:context>
    <inkml:brush xml:id="br0">
      <inkml:brushProperty name="width" value="0.05093" units="cm"/>
      <inkml:brushProperty name="height" value="0.05093" units="cm"/>
      <inkml:brushProperty name="color" value="#00BFF3"/>
    </inkml:brush>
  </inkml:definitions>
  <inkml:trace contextRef="#ctx0" brushRef="#br0">22950 34050 431,'-24'-47'10,"4"6"6,3 7 8,3 6 7,3 15 8,3 26 8,3 24 9,4 26 9,1 15-1,0 6-11,0 7-11,0 6-10,0 3-8,0 0-4,0 0-4,0 0-5,-2 9-2,-3 19-4,-3 19-1,-2 19-3,-3 15-4,1 13-3,-1 12-4,1 13-4,-1 4-1,1-3 1,-1-3 0,1-2 2,2 3-5,7 14-10,6 11-9,7 14-9,2 2-6,1-6 1,-1-6 1,1-6-1,-3-29 3,-2-49 4,-3-51 4,-3-49 5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23"/>
    </inkml:context>
    <inkml:brush xml:id="br0">
      <inkml:brushProperty name="width" value="0.04519" units="cm"/>
      <inkml:brushProperty name="height" value="0.04519" units="cm"/>
      <inkml:brushProperty name="color" value="#00BFF3"/>
    </inkml:brush>
  </inkml:definitions>
  <inkml:trace contextRef="#ctx0" brushRef="#br0">22750 33900 486,'26'-22'86,"4"6"-18,3 7-17,3 6-17,6 3-10,9 0-1,10 0-3,10 0-2,2 1-1,-3 4 0,-3 3-2,-2 3-1,-6 3 0,-6 3-1,-6 3 0,-6 4 0,-4 1-1,1 0 0,-1 0 0,1 0 0,-3 1-2,-2 4-2,-3 3-3,-3 3-3,-6 1-2,-5 1-2,-7-1-2,-5 1-3,-8 1 0,-5 3 1,-7 3 1,-5 4 0,-9 4 0,-9 6-2,-10 7-3,-8 6-3,-12 9-4,-12 13-5,-13 12-5,-12 13-6,-7 2-5,1-5-3,-1-7-4,1-5-3,8-12 0,20-16 2,18-15 4,20-15 3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25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25750 34100 466,'-27'-24'6,"-3"4"11,-3 3 10,-2 3 12,-3 6 4,1 9-3,-1 10-3,1 10-3,-1 7-4,1 6-3,-1 7-3,1 6-4,-3 6-1,-2 6-2,-3 7 0,-3 6 0,-1 4-2,4 4 0,3 3 0,3 3-2,4 1 0,7 1 0,6-1 0,7 1-2,5-3-2,7-2-7,6-3-5,7-3-7,10-6-6,16-5-4,15-7-6,17-5-4,10-9-4,6-9-3,7-10-2,6-8-4,1-8 0,-3-2 4,-3-3 4,-2-3 4,-9-6 1,-12-5-1,-13-7-3,-12-5-2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25"/>
    </inkml:context>
    <inkml:brush xml:id="br0">
      <inkml:brushProperty name="width" value="0.03568" units="cm"/>
      <inkml:brushProperty name="height" value="0.03568" units="cm"/>
      <inkml:brushProperty name="color" value="#00BFF3"/>
    </inkml:brush>
  </inkml:definitions>
  <inkml:trace contextRef="#ctx0" brushRef="#br0">26600 33800 616,'76'-22'141,"4"6"-34,3 7-34,3 6-35,-2 4-22,-6 4-8,-6 3-8,-6 3-9,-7 1-7,-6 1-5,-6-1-5,-6 1-4,-6-1-5,-2 1-5,-3-1-4,-3 1-5,-9 1 1,-11 3 4,-14 3 5,-11 4 4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25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26850 34100 477,'-69'0'4,"13"0"6,12 0 8,13 0 6,7 3 6,4 6 4,3 7 4,3 6 5,3 6-1,3 6-3,3 7-4,4 6-4,-1 7-4,-3 10-1,-3 10-3,-2 9-3,-3 7-2,1 7-1,-1 6-3,1 7-1,1 8-3,3 14-5,3 11-3,4 14-5,1 2-6,0-6-8,0-6-7,0-6-7,1-12-4,4-15 3,3-15 2,3-16 1,3-16-4,3-16-12,3-15-12,4-15-12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25"/>
    </inkml:context>
    <inkml:brush xml:id="br0">
      <inkml:brushProperty name="width" value="0.03552" units="cm"/>
      <inkml:brushProperty name="height" value="0.03552" units="cm"/>
      <inkml:brushProperty name="color" value="#00BFF3"/>
    </inkml:brush>
  </inkml:definitions>
  <inkml:trace contextRef="#ctx0" brushRef="#br0">26650 34800 619,'-13'-25'11,"26"0"24,24 0 22,26 0 23,15 3 2,6 6-23,7 7-20,6 6-21,-2 6-19,-9 6-13,-10 7-13,-8 6-15,-11-1-7,-8-5 0,-10-7 0,-9-5-1,-7-3 2,-3 4 5,-3 3 6,-2 3 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9:20"/>
    </inkml:context>
    <inkml:brush xml:id="br0">
      <inkml:brushProperty name="width" value="0.06981" units="cm"/>
      <inkml:brushProperty name="height" value="0.06981" units="cm"/>
      <inkml:brushProperty name="color" value="#00BFF3"/>
    </inkml:brush>
  </inkml:definitions>
  <inkml:trace contextRef="#ctx0" brushRef="#br0">23278 32450 315,'-10'1'37,"12"4"5,12 2 5,11 3 5,7 2-5,1 0-12,1 0-14,0-1-12,1 0-7,-3 0 0,-2-2 0,-1 0 0,-4-1-2,-1 1-1,-4 2-3,-3 0-3,-3 2 2,-3 3 4,-3 3 5,-2 3 4,-3 3 8,-2 3 9,-2 3 11,-2 3 9,-2 3 4,-2 6-5,-2 4-4,-1 6-5,-3 4-4,0 7-5,-1 6-5,-1 5-6,-1 10-6,-2 14-9,0 13-8,-1 15-10,1-1-4,1-13-2,2-14-2,3-14 0,0-9-13,0-3-22,0-5-22,1-3-22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5"/>
    </inkml:context>
    <inkml:brush xml:id="br0">
      <inkml:brushProperty name="width" value="0.04863" units="cm"/>
      <inkml:brushProperty name="height" value="0.04863" units="cm"/>
      <inkml:brushProperty name="color" value="#00BFF3"/>
    </inkml:brush>
  </inkml:definitions>
  <inkml:trace contextRef="#ctx0" brushRef="#br0">75200 54000 452,'31'38'151,"-2"-2"-31,0-2-31,-1-1-31,-2-2-19,-1 0-7,-3 0-6,-1 1-7,-3-3-8,-1-2-8,-2-3-9,-3-3-9,-1-2-16,-2-3-26,-2-1-25,-2-2-25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26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27150 35300 546,'31'-24'40,"13"4"1,12 3 0,13 3 0,6 3-2,0 3-6,0 3-5,0 4-7,-5 2-3,-9 4-3,-10 3 0,-8 3-3,-11 7-2,-8 14-3,-10 11-3,-9 14-3,-13 10-2,-16 9 1,-15 10-1,-15 10 1,-7-1 1,3-9-1,3-10 1,4-8 1,5-9 1,10-6 2,10-6 3,9-6 1,13-10 2,20-12-1,18-13 0,20-12 0,13-10-2,9-6-2,10-6-2,10-6-3,0-4-5,-5 1-12,-7-1-10,-5 1-10,-6 1-7,-3 3-3,-3 3-2,-2 4-3,-8 2 1,-8 4 1,-10 3 3,-9 3 3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26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28950 34150 431,'3'-44'3,"6"13"7,7 12 6,6 13 7,3 6 4,0 0 3,0 0 4,0 0 2,7 3 2,17 6-2,15 7 0,16 6-2,4 3-1,-6 0-3,-6 0-2,-6 0-3,-6 3-1,-2 6-3,-3 7-2,-3 6-1,-6 6-3,-5 6-3,-7 7-2,-5 6-2,-14 10-6,-18 17-6,-19 15-9,-18 16-7,-18 13-7,-16 14-9,-15 11-7,-15 14-9,-9-1 0,1-12 6,-1-13 6,1-12 6,8-19 1,20-25-4,18-25-5,20-25-5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27"/>
    </inkml:context>
    <inkml:brush xml:id="br0">
      <inkml:brushProperty name="width" value="0.04703" units="cm"/>
      <inkml:brushProperty name="height" value="0.04703" units="cm"/>
      <inkml:brushProperty name="color" value="#00BFF3"/>
    </inkml:brush>
  </inkml:definitions>
  <inkml:trace contextRef="#ctx0" brushRef="#br0">26300 29250 467,'-22'-41'11,"6"19"22,7 19 22,6 19 21,4 21 6,4 26-12,3 24-12,3 26-11,-1 19-11,-2 17-7,-3 15-9,-3 16-7,-2 18-10,0 22-14,0 22-12,0 23-13,0-8-4,0-33 6,0-35 5,0-34 5,0-26-4,0-15-16,0-15-15,0-16-15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42"/>
    </inkml:context>
    <inkml:brush xml:id="br0">
      <inkml:brushProperty name="width" value="0.05897" units="cm"/>
      <inkml:brushProperty name="height" value="0.05897" units="cm"/>
      <inkml:brushProperty name="color" value="#FED406"/>
    </inkml:brush>
  </inkml:definitions>
  <inkml:trace contextRef="#ctx0" brushRef="#br0">92050 18750 373,'-88'-63'57,"26"26"3,24 24 3,26 26 2,16 12-5,10 0-15,10 0-13,9 0-15,4 0-8,1 0-4,-1 0-5,1 0-3,-1-2-2,1-3-1,-1-3 0,1-2-1,-1-5 2,1-2 3,-1-3 3,1-3 4,-1 4 2,1 13 2,-1 12 3,1 13 3,-1 1-1,1-9 0,-1-10-3,1-8 0,4-8-3,9-2-3,10-3-1,10-3-4,11-7-2,17-9-1,15-10-3,16-8-1,4-8-1,-6-2 0,-6-3 1,-6-3 1,-7 2 1,-6 10 1,-6 10 1,-6 9 2,-6 4 2,-2 1 2,-3-1 2,-3 1 2,-6 4 2,-5 9 0,-7 10 0,-5 10 1,-4 4-1,0 0 2,0 0 0,0 0 1,0 0 0,0 0-1,0 0-2,0 0 0,1-4-2,4-5 1,3-7 1,3-5-1,3-4-2,3 0-3,3 0-4,4 0-4,2 1-2,4 4 2,3 3 1,3 3 1,-1 1 2,-2 1 1,-3-1 3,-3 1 1,-4 1 1,-3 3 0,-3 3 1,-2 4 0,0-3 0,7-5-3,6-7-1,7-5-3,4-8-2,3-5-4,3-7-2,4-5-3,-6-6-4,-11-3-2,-14-3-3,-11-2-3,-20-1-4,-24 3-6,-26 3-7,-24 4-6,-12 4-6,4 6-5,3 7-6,3 6-4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43"/>
    </inkml:context>
    <inkml:brush xml:id="br0">
      <inkml:brushProperty name="width" value="0.05053" units="cm"/>
      <inkml:brushProperty name="height" value="0.05053" units="cm"/>
      <inkml:brushProperty name="color" value="#FED406"/>
    </inkml:brush>
  </inkml:definitions>
  <inkml:trace contextRef="#ctx0" brushRef="#br0">6350 23500 435,'-93'-44'0,"17"13"0,15 12 0,16 13 0,9 6 6,3 0 11,3 0 11,4 0 12,15 9 4,28 19-1,28 19-2,29 19-1,10 4-5,-6-9-6,-6-10-7,-6-8-7,23 3-2,53 20 1,53 18 1,54 20 1,2-4-1,-46-25-3,-47-25-3,-47-25-3,-29-15-2,-8-2-2,-10-3 0,-9-3-1,12-7-1,34-9 0,35-10-1,35-8 0,19-12 0,7-12-2,6-13-2,7-12-1,2-5 0,1 3 2,-1 3 0,1 4 1,-9 8 1,-15 17 1,-15 15 1,-16 16 1,-16 9 1,-16 3 0,-15 3 1,-15 4 0,-11 1 0,-2 0 0,-3 0 1,-3 0 0,-2 3 1,0 6 0,0 7 0,0 6 0,-2 3 1,-3 0 0,-3 0 0,-2 0 0,-5-2 0,-2-3 1,-3-3 0,-3-2 1,-4-3-1,-3 1-1,-3-1 0,-2 1 0,-1 1-2,3 3 0,3 3-2,4 4-1,1-3-2,0-5 0,0-7-2,0-5-1,0-1-3,0 6-8,0 7-6,0 6-8,-2 3-11,-3 0-20,-3 0-17,-2 0-19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49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30950 32550 395,'70'0'192,"-9"0"-47,-10 0-46,-8 0-47,2 0-24,16 0-5,15 0-2,17 0-4,3 0-4,-5 0-4,-7 0-4,-5 0-4,-6 0-6,-3 0-6,-3 0-5,-2 0-7,-5 0-6,-2 0-7,-3 0-5,-3 0-7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49"/>
    </inkml:context>
    <inkml:brush xml:id="br0">
      <inkml:brushProperty name="width" value="0.0534" units="cm"/>
      <inkml:brushProperty name="height" value="0.0534" units="cm"/>
      <inkml:brushProperty name="color" value="#00BFF3"/>
    </inkml:brush>
  </inkml:definitions>
  <inkml:trace contextRef="#ctx0" brushRef="#br0">30950 33750 411,'-38'0'13,"26"0"25,24 0 26,26 0 25,18 0 4,13 0-16,12 0-18,13 0-17,9 0-11,6 0-7,7 0-8,6 0-6,3 0-3,0 0 1,0 0 0,0 0 2,-7 1-11,-11 4-21,-14 3-21,-11 3-20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55"/>
    </inkml:context>
    <inkml:brush xml:id="br0">
      <inkml:brushProperty name="width" value="0.04992" units="cm"/>
      <inkml:brushProperty name="height" value="0.04992" units="cm"/>
      <inkml:brushProperty name="color" value="#00BFF3"/>
    </inkml:brush>
  </inkml:definitions>
  <inkml:trace contextRef="#ctx0" brushRef="#br0">34100 32700 440,'-47'0'0,"6"0"0,7 0 0,6 0 0,17-2 12,28-3 22,28-3 24,29-2 22,19-3 6,14 1-13,11-1-12,14 1-13,8-3-10,7-2-8,6-3-9,7-3-8,-1-1-7,-6 4-7,-6 3-5,-6 3-7,-9 3-6,-8 3-9,-10 3-9,-9 4-8,-15 5-2,-18 10 5,-19 10 5,-18 9 5,-12 2-1,-3-2-8,-3-3-7,-2-3-9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55"/>
    </inkml:context>
    <inkml:brush xml:id="br0">
      <inkml:brushProperty name="width" value="0.04579" units="cm"/>
      <inkml:brushProperty name="height" value="0.04579" units="cm"/>
      <inkml:brushProperty name="color" value="#00BFF3"/>
    </inkml:brush>
  </inkml:definitions>
  <inkml:trace contextRef="#ctx0" brushRef="#br0">34850 33200 480,'-46'-24'9,"10"4"19,10 3 19,9 3 19,7 15 5,7 29-6,6 28-8,7 28-6,0 15-8,-2 4-9,-3 3-9,-3 3-8,-6 4-10,-5 7-12,-7 6-10,-5 7-11,-1-4-10,6-12-7,7-13-7,6-12-8,4-13 1,4-12 8,3-13 9,3-12 9,3-10 2,3-6 0,3-6-3,4-6-2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55"/>
    </inkml:context>
    <inkml:brush xml:id="br0">
      <inkml:brushProperty name="width" value="0.05438" units="cm"/>
      <inkml:brushProperty name="height" value="0.05438" units="cm"/>
      <inkml:brushProperty name="color" value="#00BFF3"/>
    </inkml:brush>
  </inkml:definitions>
  <inkml:trace contextRef="#ctx0" brushRef="#br0">36600 32700 404,'-47'3'99,"6"6"-16,7 7-16,6 6-16,-2 13-11,-9 23-5,-10 22-5,-8 22-5,-4 15-3,3 9-4,3 10-3,4 10-2,1-1-2,0-9 0,0-10 0,0-8-1,3-9 1,6-6 1,7-6-1,6-6 2,9-7-6,13-6-9,12-6-9,13-6-11,10-13-5,10-19-1,10-18-2,9-19 0,2-13 1,-2-6 2,-3-6 3,-3-6 3,-4-7 1,-3-6 4,-3-6 1,-2-6 3,-6-4 1,-6 1 4,-6-1 1,-6 1 3,-10 4 1,-12 9 0,-13 10-1,-12 10 0,-9 5-1,-2 4-1,-3 3 1,-3 3-1,-10 3-4,-16 3-6,-15 3-7,-15 4-7,2 2-4,22 4 0,22 3-3,23 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4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78600 21175 333,'49'20'167,"16"14"-1,16 14 1,15 16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19:55"/>
    </inkml:context>
    <inkml:brush xml:id="br0">
      <inkml:brushProperty name="width" value="0.04673" units="cm"/>
      <inkml:brushProperty name="height" value="0.04673" units="cm"/>
      <inkml:brushProperty name="color" value="#00BFF3"/>
    </inkml:brush>
  </inkml:definitions>
  <inkml:trace contextRef="#ctx0" brushRef="#br0">35700 29400 470,'0'-41'15,"0"19"29,0 19 29,0 19 30,0 18 3,0 19-24,0 19-24,0 19-22,-2 41-23,-3 67-22,-3 65-21,-2 66-21,-1-2-14,3-69-5,3-68-7,4-69-6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26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26250 55900 526,'-7'-47'160,"-11"6"-39,-14 7-38,-11 6-38,-6 4-23,4 4-8,3 3-6,3 3-8,-1 4-3,-2 7 0,-3 6 0,-3 7 0,-7 11-1,-9 20-2,-10 18-4,-8 20-2,-3 8 0,7 1 2,6-1 3,7 1 3,5-1 2,7 1 1,6-1 0,7 1 1,2 2 2,1 7 0,-1 6 2,1 7 0,2 0 2,7-2 0,6-3 2,7-3 0,4-6 0,3-5-1,3-7-1,4-5-1,1-8 0,0-5 0,0-7-1,0-5 1,3-8 0,6-5-1,7-7-1,6-5-1,4-6 0,4-3-2,3-3 0,3-2-2,3-3-1,3 1-2,3-1-2,4 1-1,2-3-2,4-2 1,3-3 0,3-3 0,4-6-2,7-5-6,6-7-4,7-5-5,5-6-4,7-3-6,6-3-4,7-2-5,-7-3-1,-19 1 0,-18-1 1,-19 1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27"/>
    </inkml:context>
    <inkml:brush xml:id="br0">
      <inkml:brushProperty name="width" value="0.03449" units="cm"/>
      <inkml:brushProperty name="height" value="0.03449" units="cm"/>
      <inkml:brushProperty name="color" value="#00BFF3"/>
    </inkml:brush>
  </inkml:definitions>
  <inkml:trace contextRef="#ctx0" brushRef="#br0">28650 55400 637,'48'-44'91,"-3"13"-18,-3 12-17,-2 13-18,-3 4-10,1-3-6,-1-3-5,1-2-6,1-3-3,3 1-1,3-1-1,4 1-1,1 1-8,0 3-19,0 3-17,0 4-18,-7 4-6,-11 6 5,-14 7 6,-11 6 4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27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28500 54600 615,'-66'-4'26,"19"-5"6,19-7 7,19-5 7,9 3 0,0 17-8,0 15-5,0 16-8,0 12-3,0 9-2,0 10 0,0 10-3,0 10-3,0 13-8,0 12-6,0 13-8,0 4-8,0-3-11,0-3-9,0-2-12,0-14-2,0-21 4,0-22 5,0-22 4,0-11 2,0 0 2,0 0 0,0 0 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27"/>
    </inkml:context>
    <inkml:brush xml:id="br0">
      <inkml:brushProperty name="width" value="0.03394" units="cm"/>
      <inkml:brushProperty name="height" value="0.03394" units="cm"/>
      <inkml:brushProperty name="color" value="#00BFF3"/>
    </inkml:brush>
  </inkml:definitions>
  <inkml:trace contextRef="#ctx0" brushRef="#br0">28050 55850 648,'-46'3'12,"10"6"11,10 7 12,9 6 11,6 6 2,3 6-7,3 7-7,4 6-7,-1 4-5,-3 4-2,-3 3-4,-2 3-3,-1-1-4,3-2-4,3-3-5,4-3-3,-1-6-5,-3-5-2,-3-7-2,-2-5-2,-1-4-5,3 0-6,3 0-5,4 0-7,4-5 0,6-9 3,7-10 5,6-8 5,6-11 4,6-8 5,7-10 4,6-9 6,3-4 4,0 4 2,0 3 3,0 3 2,-2 4 3,-3 7 1,-3 6 1,-2 7 1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28"/>
    </inkml:context>
    <inkml:brush xml:id="br0">
      <inkml:brushProperty name="width" value="0.04721" units="cm"/>
      <inkml:brushProperty name="height" value="0.04721" units="cm"/>
      <inkml:brushProperty name="color" value="#00BFF3"/>
    </inkml:brush>
  </inkml:definitions>
  <inkml:trace contextRef="#ctx0" brushRef="#br0">28600 56500 466,'-116'90'31,"19"-18"-7,19-19-8,19-18-9,10-9-4,4 4-1,3 3-1,3 3-1,1-1 1,1-2 1,-1-3 0,1-3 2,1-4 2,3-3 4,3-3 4,4-2 3,10-3 2,19 1-2,19-1-1,19 1-2,7-3-2,-3-2-3,-3-3-3,-2-3-3,-5-1-2,-2 4-1,-3 3-3,-3 3-2,-4 4-4,-3 7-8,-3 6-7,-2 7-7,-9 2-3,-12 1 2,-13-1 4,-12 1 2,-9-3 2,-2-2 4,-3-3 1,-3-3 4,-4-6 1,-3-5 2,-3-7 3,-2-5 1,-5-1 4,-2 6 4,-3 7 5,-3 6 5,2 1 1,10-3-1,10-3-3,9-2-1,6-3 5,3 1 11,3-1 11,4 1 12,7 2 6,13 7 2,12 6 1,13 7 2,10 2-2,10 1-8,10-1-7,9 1-7,1-4-8,-6-6-8,-6-6-9,-6-6-8,-2-6-7,3-2-7,3-3-5,4-3-7,2-6-4,4-5-4,3-7-4,3-5-4,3-9 0,3-9 4,3-10 3,4-8 3,-3-4 3,-5 3 5,-7 3 2,-5 4 5,-8 5 4,-5 10 9,-7 10 7,-5 9 8,-4 6 8,0 3 9,0 3 9,0 4 8,1 4 4,4 6-3,3 7-2,3 6-2,-1 3-5,-2 0-5,-3 0-6,-3 0-6,-2 0-4,0 0-1,0 0-2,0 0-2,1 0-2,4 0-2,3 0-1,3 0-3,4-4-10,7-5-15,6-7-18,7-5-16,2-11-7,1-11 5,-1-14 4,1-11 3,-3-9 6,-2-3 7,-3-3 6,-3-2 6,-7 3 5,-9 14 2,-10 11 3,-8 14 1,-4 8 15,3 7 24,3 6 25,4 7 25,-1 4 7,-3 3-14,-3 3-11,-2 4-13,-1 1-9,3 0-3,3 0-5,4 0-4,1 0-2,0 0-3,0 0-1,0 0-2,0 1 0,0 4-2,0 3 1,0 3-1,0 1-10,0 1-22,0-1-21,0 1-20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54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33050 54100 524,'-24'37'145,"4"26"-33,3 24-32,3 26-34,3 19-18,3 17-6,3 15-6,4 16-4,-1 7-5,-3 1-2,-3-1-3,-2 1-2,-1-4-2,3-6-2,3-6-1,4-6-1,1-1-1,0 7 1,0 6 1,0 7 2,0-6-2,0-15-5,0-15-4,0-16-4,0-16-3,0-16-1,0-15-1,0-15 0,4-25-7,10-30-11,10-32-12,9-30-10,2-17 0,-2 1 12,-3-1 12,-3 1 13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54"/>
    </inkml:context>
    <inkml:brush xml:id="br0">
      <inkml:brushProperty name="width" value="0.04022" units="cm"/>
      <inkml:brushProperty name="height" value="0.04022" units="cm"/>
      <inkml:brushProperty name="color" value="#00BFF3"/>
    </inkml:brush>
  </inkml:definitions>
  <inkml:trace contextRef="#ctx0" brushRef="#br0">33850 55700 547,'17'-13'9,"-16"26"18,-15 24 19,-15 26 18,-14 13 2,-8 4-14,-10 3-15,-9 3-13,-4-2-10,4-6-3,3-6-4,3-6-4,3-7-2,3-6-1,3-6 0,4-6-2,2-6 1,4-2 1,3-3 0,3-3 2,3-2 0,3 0 1,3 0 1,4 0 1,7 0 2,13 0 0,12 0 3,13 0 1,12 1 0,13 4-2,12 3-3,13 3-1,9-2-2,6-6 0,7-6 0,6-6 0,3-6-3,0-2-3,0-3-3,0-3-5,-4-1-4,-5 4-8,-7 3-6,-5 3-7,-9 1-5,-9 1-3,-10-1-3,-8 1-3,-8-1 0,-2 1 5,-3-1 4,-3 1 3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55"/>
    </inkml:context>
    <inkml:brush xml:id="br0">
      <inkml:brushProperty name="width" value="0.04624" units="cm"/>
      <inkml:brushProperty name="height" value="0.04624" units="cm"/>
      <inkml:brushProperty name="color" value="#00BFF3"/>
    </inkml:brush>
  </inkml:definitions>
  <inkml:trace contextRef="#ctx0" brushRef="#br0">34650 56350 475,'0'48'182,"0"-3"-46,0-3-44,0-2-45,0 16-24,0 38-5,0 37-4,0 38-5,0 29-5,0 22-7,0 22-7,0 23-6,0 6-5,0-5-2,0-7-3,0-5-3,3 0-3,6 10-6,7 10-4,6 9-5,-1-26 2,-5-58 7,-7-60 8,-5-59 9,-3-30 1,4 0-5,3 0-5,3 0-4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55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34700 56050 568,'48'-44'74,"-3"13"-13,-3 12-14,-2 13-12,-3 7-7,1 4-2,-1 3-2,1 3-2,-3 3-2,-2 3-2,-3 3-4,-3 4-2,-4 4-3,-3 6-1,-3 7-1,-2 6-2,-6 4-1,-6 4 1,-6 3 0,-6 3 1,-9 6-5,-8 9-7,-10 10-8,-9 10-8,-10 2-6,-9-3-5,-10-3-5,-8-2-4,2-9-2,16-12 2,15-13 0,17-12 2,7-9 2,0-2 2,0-3 4,0-3 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51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45448 22853 555,'-17'-2'0,"-3"0"-1,-4-3 0,-1-2-2,-2 0 2,1 0 0,1 2 2,1 1 1,1 0 4,1 2 5,1 0 5,1 2 5,4 0 5,8 0 5,8 0 4,8 0 5,6 0-1,5 2-7,5 0-5,5 2-7,3-1-5,1-1-2,1 0-4,0-1-2,2-1-2,1 0-1,0 0 0,2 0-1,1 0 0,2 0 1,3 0 1,1 0 1,1-1 1,2-1-3,0 0 0,2-1-2,-2-1-1,-1 0 0,-1 0 0,-3 0-1,0 1 0,2 0 2,2 2 0,2 0 2,1 1-1,0 0 0,0 0 0,0 0-1,-1 1 0,2 0 0,-2 2 0,1 0 0,0 0-1,0 0 1,0-2-1,0 0 0,0-1 0,0 2-1,0 0 0,0 2-1,-1-1 0,-2-1 1,-2 0 1,-2-1 0,0-1 0,0 3-1,2 2-1,0 2 0,2 0-1,-1-2 1,0-3-1,0 0 2,0-2-1,2 0 1,0 0-1,2 0 1,-1 0 0,1 0-1,0 0 1,0 0 0,1-2-1,0 0 1,1-3 0,2-2 0,0 0 0,0 2 1,0 2 0,-1 3-1,1 0 1,-2 0-2,-1 0 0,0 0-2,-1 0 1,0 0 0,0 0 2,0 0 0,2 0 1,4 0 1,3 0-1,5 0 1,2 0 0,3 0 0,2 0-1,1 0 1,2-2-1,-1-1 0,0-2 0,1-1-1,1-2 1,3 0 0,2 1 0,4-1 0,1 1 0,-1 2 0,-2 2 1,1 2-1,-3 1 1,0 0-1,-1 0 0,-1 0-1,-1 0 0,1-2 0,-1-1 0,0 0 0,0-1-1,-1-2-1,-1 0-1,-1-1-1,-1-1 1,1 0-1,-1 1 1,1-1 1,-2 0 0,-1 2 0,-3 1 1,-1 0 0,-2 2 0,-3 2 1,-1 2-1,-2 2 0,-2 1 0,-1 0 1,0 0-1,-2 0 1,1-1 0,2 0-1,2-2 1,1 0 0,1-1 0,-2 0 0,-3 0-1,0 0 1,-2-1-1,1 0 1,2-2-1,0 0 1,0-2-1,-1 0 0,0-1-1,-2-1 0,-1 0 0,0 2-1,-2 2-1,0 2-1,-3 1 0,-2 0 0,-4 0-1,-2 0-1,-2 0 0,-2 0-1,0 0-1,-1 0 0,-2 0-1,-3 0 0,-3 0 0,-3 0 0,-3 0-1,-3 0-3,-3 0-3,-3 0-2,-4 0-7,-4 0-9,-6 0-11,-4 0-10,-3 0 1,0 0 11,1 0 11,-1 0 11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56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35450 56650 545,'90'0'94,"-18"0"-20,-19 0-22,-18 0-20,-10 3-13,0 6-7,0 7-6,0 6-6,-7 7-3,-11 10 0,-14 10 1,-11 9 0,-7 4-2,0 1-3,0-1-4,0 1-3,-2-4 0,-3-6 2,-3-6 3,-2-6 2,2-6 3,9-2 4,10-3 3,10-3 5,8-6 3,10-5 6,10-7 4,9-5 4,4-4 1,1 0-5,-1 0-4,1 0-5,-1 6-2,1 13 1,-1 12 2,1 13 0,-6 6-1,-8 0-1,-10 0-2,-9 0-3,-7 0-1,-3 0-1,-3 0-2,-2 0-2,-8 1-2,-8 4-7,-10 3-6,-9 3-5,-5-4-7,0-8-9,0-10-8,0-9-8,3-7-4,6-3 1,7-3 0,6-2 1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56"/>
    </inkml:context>
    <inkml:brush xml:id="br0">
      <inkml:brushProperty name="width" value="0.03628" units="cm"/>
      <inkml:brushProperty name="height" value="0.03628" units="cm"/>
      <inkml:brushProperty name="color" value="#00BFF3"/>
    </inkml:brush>
  </inkml:definitions>
  <inkml:trace contextRef="#ctx0" brushRef="#br0">36650 55450 606,'-36'-22'82,"28"6"-11,28 7-11,29 6-12,16 3-9,7 0-7,6 0-7,7 0-8,2-2-6,1-3-4,-1-3-6,1-2-3,-3-1-8,-2 3-9,-3 3-10,-3 4-8,-6 4-5,-5 6 0,-7 7 1,-5 6 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0:56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36500 56600 569,'-38'0'37,"26"0"8,24 0 9,26 0 7,15-2-1,6-3-12,7-3-11,6-2-12,7-1-6,10 3-2,10 3-3,9 4-1,9 2-13,9 4-19,10 3-22,10 3-21,-11 1-8,-27 1 2,-28-1 3,-28 1 3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0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39650 55550 602,'53'-2'132,"6"-3"-32,7-3-31,6-2-31,4-3-19,4 1-3,3-1-5,3 1-4,3 1-3,3 3-2,3 3-4,4 4-1,1 1-2,0 0 0,0 0 0,0 0 0,1 0 0,4 0 0,3 0 0,3 0 1,3 0-1,3 0 0,3 0 1,4 0-1,2-2 1,4-3-1,3-3 1,3-2 0,1-3 0,1 1 1,-1-1 0,1 1 1,-3-1 0,-2 1-1,-3-1-1,-3 1 0,-6-1 0,-5 1-1,-7-1 1,-5 1-1,-8-1-1,-5 1-4,-7-1-2,-5 1-4,-11 1-3,-11 3-2,-14 3-3,-11 4-4,-14 5-2,-11 10-5,-14 10-5,-11 9-3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0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40450 56550 536,'0'145'137,"0"-9"-30,0-10-32,0-8-31,-2 3-17,-3 20-3,-3 18-5,-2 20-4,-5 14-4,-2 14-7,-3 11-5,-3 14-6,-1 7-9,4 3-9,3 3-9,3 4-11,3-3-3,3-5 0,3-7 1,4-5 1,1-28 4,0-46 8,0-47 8,0-47 7,0-26 3,0-2-2,0-3-4,0-3-2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1"/>
    </inkml:context>
    <inkml:brush xml:id="br0">
      <inkml:brushProperty name="width" value="0.03785" units="cm"/>
      <inkml:brushProperty name="height" value="0.03785" units="cm"/>
      <inkml:brushProperty name="color" value="#00BFF3"/>
    </inkml:brush>
  </inkml:definitions>
  <inkml:trace contextRef="#ctx0" brushRef="#br0">40350 56400 581,'3'-44'28,"6"13"1,7 12 1,6 13 1,7 6 0,10 0-1,10 0-2,9 0-1,4 0-2,1 0-3,-1 0-2,1 0-4,-3 1-1,-2 4 0,-3 3-1,-3 3 1,-4 3-1,-3 3-4,-3 3-2,-2 4-3,-8 8-3,-8 17 0,-10 15-1,-9 16 0,-13 9-3,-16 3-3,-15 3-2,-15 4-3,-11 1-3,-2 0-4,-3 0-3,-3 0-4,-1-4-6,4-5-9,3-7-9,3-5-8,4-11-2,7-11 8,6-14 6,7-11 7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2"/>
    </inkml:context>
    <inkml:brush xml:id="br0">
      <inkml:brushProperty name="width" value="0.04086" units="cm"/>
      <inkml:brushProperty name="height" value="0.04086" units="cm"/>
      <inkml:brushProperty name="color" value="#00BFF3"/>
    </inkml:brush>
  </inkml:definitions>
  <inkml:trace contextRef="#ctx0" brushRef="#br0">42550 56500 538,'-71'3'84,"10"6"-18,10 7-18,9 6-19,1 6-9,-6 6 0,-6 7-2,-6 6-1,-2 4 0,3 4-1,3 3-1,4 3 0,4 1-1,6 1 0,7-1 0,6 1 0,4 1-1,4 3-2,3 3-3,3 4-2,3-3-4,3-5-4,3-7-5,4-5-5,8-6-4,17-3-2,15-3-3,16-2-3,12-6-2,9-6-3,10-6-1,10-6-3,4-9-1,0-8 1,0-10 2,0-9 0,-4-9 1,-5-5 1,-7-7 2,-5-5 0,-11 0 3,-11 10 2,-14 10 2,-11 9 3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2"/>
    </inkml:context>
    <inkml:brush xml:id="br0">
      <inkml:brushProperty name="width" value="0.03123" units="cm"/>
      <inkml:brushProperty name="height" value="0.03123" units="cm"/>
      <inkml:brushProperty name="color" value="#00BFF3"/>
    </inkml:brush>
  </inkml:definitions>
  <inkml:trace contextRef="#ctx0" brushRef="#br0">43150 56300 704,'-36'-4'7,"28"-5"14,28-7 15,29-5 14,16-3 2,7 4-9,6 3-10,7 3-9,-3 3-8,-8 3-6,-10 3-6,-9 4-8,-5 1-5,0 0-7,0 0-6,0 0-6,-7 3-5,-11 6-3,-14 7-4,-11 6-4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3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43200 56600 514,'-71'0'4,"10"0"7,10 0 7,9 0 9,9 6 4,9 13 5,10 12 4,10 13 4,4 9-1,0 6-5,0 7-5,0 6-5,-2 7-4,-3 10-3,-3 10-5,-2 9-2,-1 6-3,3 3 1,3 3 0,4 4 1,1-4-4,0-9-8,0-10-9,0-8-6,0-9-9,0-6-8,0-6-7,0-6-9,1-9-2,4-8 1,3-10 2,3-9 1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3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42850 57600 639,'9'-72'57,"19"6"-3,19 7-2,19 6-3,9 7-4,0 10-9,0 10-6,0 9-8,-2 4-9,-3 1-11,-3-1-10,-2 1-10,-8 2-10,-8 7-7,-10 6-7,-9 7-8,-9 4-3,-5 3 3,-7 3 2,-5 4 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51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72987 21244 567,'-6'-8'5,"6"2"10,4 1 11,6 0 10,3 3 3,5 4-6,3 4-5,5 4-5,2 1-4,1-1-2,1 0-2,1-2-3,2 0 0,6 1 0,5 2 2,4 0 1,2 2-1,-4 1 0,-2 3-1,-3 2-1,-4 1-1,-4 1 0,-4 1 0,-3 1 0,-5 0-1,-3 1-6,-4-1-3,-4 1-6,-4-2 0,-3-1 2,-2-3 3,-4-1 2,-2-1 1,-1 1-3,-3 1-3,-2 1-2,-3 1-1,-5-1 0,-5 1 0,-5 0-1,-6 1-3,-7 2-8,-6 4-8,-7 3-7,-1 0-4,8-3 2,6-3 3,7-3 1,5-2-1,1-3-5,3-1-6,2-2-4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3"/>
    </inkml:context>
    <inkml:brush xml:id="br0">
      <inkml:brushProperty name="width" value="0.03494" units="cm"/>
      <inkml:brushProperty name="height" value="0.03494" units="cm"/>
      <inkml:brushProperty name="color" value="#00BFF3"/>
    </inkml:brush>
  </inkml:definitions>
  <inkml:trace contextRef="#ctx0" brushRef="#br0">43450 57900 629,'4'-46'2,"10"10"5,10 10 4,9 9 4,4 6 4,1 3 4,-1 3 4,1 4 3,-3 2 1,-2 4-4,-3 3-4,-3 3-2,-4 7-4,-3 14-2,-3 11-2,-2 14-3,-6 7 0,-6 3 1,-6 3 1,-6 4 1,-4-3-1,1-5-3,-1-7-2,1-5-3,7-8-2,16-5-4,15-7-1,17-5-3,10-11-2,6-11-2,7-14-1,6-11-1,3-9-5,0-3-10,0-3-9,0-2-9,-5-1-1,-9 3 5,-10 3 8,-8 4 5,-8 1 3,-2 0-2,-3 0 0,-3 0-3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4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44900 56600 513,'73'-22'70,"-3"6"-11,-3 7-11,-2 6-11,-5 7-6,-2 10-3,-3 10-3,-3 9-3,-2 6 0,0 3 0,0 3 2,0 4 1,-5 8-1,-9 17-5,-10 15-4,-8 16-5,-11 13-5,-8 14-4,-10 11-6,-9 14-6,-12 2-3,-11-6-4,-14-6-4,-11-6-3,-6-12-1,4-15 3,3-15 4,3-16 2,4-15-6,7-11-17,6-14-16,7-11-16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4"/>
    </inkml:context>
    <inkml:brush xml:id="br0">
      <inkml:brushProperty name="width" value="0.03235" units="cm"/>
      <inkml:brushProperty name="height" value="0.03235" units="cm"/>
      <inkml:brushProperty name="color" value="#00BFF3"/>
    </inkml:brush>
  </inkml:definitions>
  <inkml:trace contextRef="#ctx0" brushRef="#br0">44050 55450 680,'3'-44'14,"6"13"8,7 12 8,6 13 8,9 6 1,13 0-5,12 0-5,13 0-5,10 0-4,10 0-2,10 0-2,9 0-3,4-2-3,1-3-3,-1-3-2,1-2-5,1-3-3,3 1-5,3-1-5,4 1-5,-6-1-5,-11 1-4,-14-1-4,-11 1-4,-14 1-4,-11 3-3,-14 3-3,-11 4-4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4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44150 52450 543,'-22'-47'0,"6"6"0,7 7 0,6 6 0,1 4 7,-3 4 13,-3 3 13,-2 3 14,-1 6 4,3 9-5,3 10-5,4 10-5,1 13-4,0 19-3,0 19-4,0 19-2,0 12-3,0 6-3,0 7-3,0 6-3,0 6-7,0 6-9,0 7-10,0 6-10,0-4-3,0-11 3,0-14 5,0-11 3,1-12-7,4-9-17,3-10-17,3-8-18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5"/>
    </inkml:context>
    <inkml:brush xml:id="br0">
      <inkml:brushProperty name="width" value="0.03912" units="cm"/>
      <inkml:brushProperty name="height" value="0.03912" units="cm"/>
      <inkml:brushProperty name="color" value="#00BFF3"/>
    </inkml:brush>
  </inkml:definitions>
  <inkml:trace contextRef="#ctx0" brushRef="#br0">46350 55350 562,'3'-46'45,"6"10"-3,7 10-5,6 9-2,4 6-3,4 3-1,3 3-1,3 4-1,6-1-2,9-3-4,10-3-2,10-2-4,7-1-2,6 3 0,7 3-1,6 4 1,3 1-6,0 0-8,0 0-10,0 0-9,-7 1-9,-11 4-12,-14 3-11,-11 3-11,-11 3-4,-5 3 6,-7 3 4,-5 4 5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6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46550 56100 553,'-47'0'1,"6"0"0,7 0 2,6 0 0,17-2 12,28-3 19,28-3 22,29-2 19,16-3 4,7 1-15,6-1-14,7 1-14,7 1-15,9 3-13,10 3-13,10 4-14,0 1-11,-5 0-10,-7 0-9,-5 0-10,-17 0-3,-24 0 4,-26 0 3,-24 0 3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7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49300 55500 596,'-19'-46'8,"13"10"16,12 10 15,13 9 15,10 6 4,10 3-9,10 3-9,9 4-9,4 2-7,1 4-2,-1 3-4,1 3-3,12 3-4,25 3-4,25 3-3,25 4-5,10-3-4,-2-5-3,-3-7-3,-3-5-4,-1-6-2,4-3 1,3-3 1,3-2 1,-4-3-2,-8 1-2,-10-1-3,-9 1-4,-7 1-1,-3 3-1,-3 3 0,-2 4 0,-9 2 0,-12 4 2,-13 3 2,-12 3 2,-12 3 1,-8 3 1,-10 3 1,-9 4 1,-9 1 0,-5 0 3,-7 0 0,-5 0 3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8"/>
    </inkml:context>
    <inkml:brush xml:id="br0">
      <inkml:brushProperty name="width" value="0.03621" units="cm"/>
      <inkml:brushProperty name="height" value="0.03621" units="cm"/>
      <inkml:brushProperty name="color" value="#00BFF3"/>
    </inkml:brush>
  </inkml:definitions>
  <inkml:trace contextRef="#ctx0" brushRef="#br0">49300 56650 607,'-18'21'7,"17"-5"15,15-7 14,16-5 14,12-4 3,9 0-9,10 0-8,10 0-8,-1 0-7,-9 0-3,-10 0-3,-8 0-4,-8 6-2,-2 13 1,-3 12 1,-3 13 0,-9 7-3,-11 4-5,-14 3-7,-11 3-6,-11 3-4,-5 3 1,-7 3 0,-5 4 0,-4-3 0,0-5 3,0-7 3,0-5 1,-2-3 3,-3 4 2,-3 3 3,-2 3 1,2-5 3,9-12 3,10-13 3,10-12 1,13-10 1,19-6-4,19-6-3,19-6-4,13-7-3,10-6-6,10-6-4,9-6-5,4-2-4,1 3-5,-1 3-4,1 4-3,-1 1-4,1 0 1,-1 0-1,1 0 0,-9 1 0,-15 4 0,-15 3 1,-16 3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9"/>
    </inkml:context>
    <inkml:brush xml:id="br0">
      <inkml:brushProperty name="width" value="0.05137" units="cm"/>
      <inkml:brushProperty name="height" value="0.05137" units="cm"/>
      <inkml:brushProperty name="color" value="#00BFF3"/>
    </inkml:brush>
  </inkml:definitions>
  <inkml:trace contextRef="#ctx0" brushRef="#br0">50750 56500 428,'50'-22'35,"0"6"-5,0 7-5,0 6-6,-5 6-3,-9 6-1,-10 7-2,-8 6 0,-6 9-3,1 13-1,-1 12-2,1 13-1,-9 10-3,-15 10-1,-15 10-3,-16 9-2,-10 2-2,-3-2-2,-3-3-1,-2-3-2,-1-7 0,3-9 2,3-10 1,4-8 2,4-11 2,6-8 3,7-10 4,6-9 2,15-12 3,26-11 2,24-14 1,26-11 2,13-12-1,4-9-7,3-10-5,3-8-5,3-11-5,3-8-4,3-10-4,4-9-3,-3-2-3,-5 6-1,-7 7-1,-5 6-2,-4 3 1,0 0 3,0 0 3,0 0 3,-5 1 4,-9 4 2,-10 3 5,-8 3 3,-9 6 4,-6 9 6,-6 10 5,-6 10 5,-9 18 12,-8 28 17,-10 28 17,-9 29 18,-5 11 1,0-2-16,0-3-15,0-3-15,3 2-10,6 10-3,7 10-3,6 9-4,4-1-1,4-8-2,3-10-1,3-9-2,6-7-2,9-3-3,10-3-4,10-2-2,4-6-4,0-6-5,0-6-4,0-6-4,-2-6-1,-3-2 1,-3-3 3,-2-3 2,-5-2 0,-2 0 1,-3 0-1,-3 0 0,-6 1 1,-5 4 0,-7 3 0,-5 3 1,-9-1 2,-9-2 5,-10-3 4,-8-3 4,-11 1 2,-8 6-2,-10 7 0,-9 6-1,-7 3-2,-3 0-2,-3 0-2,-2 0-3,-1-4-1,3-5 0,3-7 1,4-5-1,4-8-4,6-5-10,7-7-9,6-5-9,7-8-5,10-5-2,10-7-1,9-5-2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09"/>
    </inkml:context>
    <inkml:brush xml:id="br0">
      <inkml:brushProperty name="width" value="0.03149" units="cm"/>
      <inkml:brushProperty name="height" value="0.03149" units="cm"/>
      <inkml:brushProperty name="color" value="#00BFF3"/>
    </inkml:brush>
  </inkml:definitions>
  <inkml:trace contextRef="#ctx0" brushRef="#br0">52100 56900 698,'25'-24'3,"0"4"3,0 3 6,0 3 4,3 1 5,6 1 5,7-1 6,6 1 4,6-1 2,6 1-5,7-1-5,6 1-3,4-1-8,4 1-8,3-1-11,3 1-9,-4 1-10,-8 3-8,-10 3-8,-9 4-9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52"/>
    </inkml:context>
    <inkml:brush xml:id="br0">
      <inkml:brushProperty name="width" value="0.02884" units="cm"/>
      <inkml:brushProperty name="height" value="0.02884" units="cm"/>
      <inkml:brushProperty name="color" value="#F2395B"/>
    </inkml:brush>
  </inkml:definitions>
  <inkml:trace contextRef="#ctx0" brushRef="#br0">68459 18993 762,'-21'-2'1,"3"-4"2,4-4 2,5-3 1,7-2 5,13 3 8,13 1 6,13 2 9,8 3 1,6 1-4,4 2-4,5 2-4,1 1-8,-1 0-13,-2 0-11,-2 0-12,-5 2-5,-6 4-1,-8 3 1,-6 5-1,-6 0 0,-7-1-2,-5-3-2,-6-1-2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1:10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51450 52650 459,'-2'-46'6,"-3"10"11,-3 10 12,-2 9 11,-1 13 7,3 20 6,3 18 4,4 20 4,1 13-2,0 9-10,0 10-10,0 10-10,-2 10-8,-3 13-4,-3 12-6,-2 13-6,-3 10-5,1 10-10,-1 10-7,1 9-8,1 10-10,3 14-11,3 11-11,4 14-10,1-17 0,0-43 13,0-44 12,0-43 12,1-25 6,4-2-3,3-3-1,3-3-2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29:53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12050 40500 587,'-30'9'97,"41"19"-18,40 19-16,42 19-17,11 2-13,-15-11-10,-15-14-10,-16-11-10,-2-6-5,13 4 0,12 3-1,13 3 0,6-1-1,0-2 1,0-3 0,0-3 1,-5-1-1,-9 4-1,-10 3-1,-8 3-2,-8-1 0,-2-2 0,-3-3 2,-3-3 0,-7-2 2,-9 0 1,-10 0 1,-8 0 2,-6 0 1,1 0 3,-1 0 1,1 0 3,-6 3 2,-8 6 2,-10 7 1,-9 6 1,-10 6 0,-9 6-2,-10 7-4,-8 6-1,-15 7-4,-19 10-3,-18 10-2,-19 9-3,-18 9-6,-15 9-5,-15 10-7,-16 10-7,-5 8-1,6 10 3,7 10 3,6 9 3,20-15-4,34-36-12,35-39-12,35-36-12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48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69000 37800 464,'0'-52'58,"0"-3"-10,0-3-9,0-2-9,-7 2-6,-11 9-3,-14 10-2,-11 10-3,-7 4-2,0 0-2,0 0 0,0 0-2,-2 3-1,-3 6 1,-3 7 1,-2 6 0,-3 1-2,1-3-2,-1-3-5,1-2-2,-3 2-2,-2 9 1,-3 10 2,-3 10 1,-2 7 1,0 6 0,0 7 2,0 6 0,-2 4 1,-3 4 0,-3 3 0,-2 3-1,2 3 1,9 3 0,10 3 0,10 4 0,5 1 0,4 0 0,3 0-1,3 0 0,4 1 0,7 4-1,6 3 0,7 3-1,4-1 0,3-2 1,3-3 1,4-3-1,1-4 2,0-3-1,0-3-1,0-2 1,4-5-1,10-2 0,10-3-1,9-3-1,4-6 0,1-5 0,-1-7 0,1-5 0,2-3 0,7 4 0,6 3 1,7 3 0,4-2-1,3-6 0,3-6-1,4-6-1,2-6 0,4-2-1,3-3 0,3-3-1,3-6 0,3-5 0,3-7 0,4-5 1,-1-6 0,-3-3-1,-3-3 1,-2-2 0,-3-3-1,1 1 1,-1-1-1,1 1-1,-3-3 0,-2-2 1,-3-3 1,-3-3-1,-6-4 1,-5-3-1,-7-3 0,-5-2-1,-8-5 1,-5-2 0,-7-3 2,-5-3 0,-6-6 2,-3-5 0,-3-7 0,-2-5 1,-8-4 0,-8 0 0,-10 0 0,-9 0 0,-9 1-1,-5 4 0,-7 3-1,-5 3-1,-8 7 0,-5 14-2,-7 11 0,-5 14 0,-8 7-1,-5 3 2,-7 3 0,-5 4 1,-4 5-1,0 10-1,0 10-1,0 9-2,0 9 0,0 9 0,0 10 1,0 10 1,0 11-5,0 17-11,0 15-9,0 16-10,6 4-7,13-6-1,12-6-3,13-6-2,9-7 0,6-6 4,7-6 2,6-6 3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4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68000 25800 999,'1'89'-67,"4"-22"14,3-22 15,3-21 14,1-12 10,1 1 1,-1-1 4,1 1 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53"/>
    </inkml:context>
    <inkml:brush xml:id="br0">
      <inkml:brushProperty name="width" value="0.03278" units="cm"/>
      <inkml:brushProperty name="height" value="0.03278" units="cm"/>
      <inkml:brushProperty name="color" value="#00BFF3"/>
    </inkml:brush>
  </inkml:definitions>
  <inkml:trace contextRef="#ctx0" brushRef="#br0">68400 22000 671,'-4'-40'-12,"-5"23"20,-7 22 20,-5 22 20,-8 18 5,-5 16-10,-7 15-11,-5 17-10,-6 10-6,-3 6-1,-3 7 0,-2 6-2,-8 6 0,-8 6-2,-10 7-2,-9 6-1,-7 6-3,-3 6-3,-3 7-5,-2 6-2,-3 4-3,1 4 1,-1 3 1,1 3 0,8-15-1,20-30-3,18-32-2,20-30-2,19-48-9,22-62-13,22-63-14,23-62-13,8-24 0,-3 16 12,-3 15 12,-2 17 12,-5 14 8,-2 17 5,-3 15 3,-3 16 5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53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67000 22600 618,'0'-49'0,"0"4"0,0 3 0,0 3 0,-2-1 1,-3-2 3,-3-3 2,-2-3 3,-5 1 5,-2 6 5,-3 7 5,-3 6 7,1 10 0,6 17-2,7 15-4,6 16-3,6 12-2,6 9-1,7 10-2,6 10 0,4 5-2,4 4-1,3 3-2,3 3-1,1 1-1,1 1-2,-1-1 0,1 1-2,-1-3-1,1-2-2,-1-3-1,1-3-3,1-1-3,3 4-5,3 3-6,4 3-6,1 3-4,0 3-6,0 3-3,0 4-6,-5-7 0,-9-16 2,-10-15 3,-8-15 3,-4-11 1,3-2 0,3-3 2,4-3-1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54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68000 24050 628,'96'-27'57,"-5"-3"-10,-7-3-8,-5-2-9,-6-1-8,-3 3-8,-3 3-6,-2 4-7,-6-1-4,-6-3 0,-6-3-1,-6-2-1,-9-1 0,-8 3-1,-10 3-1,-9 4-1,-5 1 0,0 0 1,0 0 1,0 0 1,-5 3 1,-9 6 1,-10 7 1,-8 6 1,-6 1 3,1-3 5,-1-3 5,1-2 4,-1 2 3,1 9 0,-1 10 0,1 10 0,-1 7-1,1 6-3,-1 7-2,1 6-3,1 3-1,3 0 1,3 0 0,4 0 2,2-2-2,4-3-3,3-3-4,3-2-2,4-3-4,7 1-1,6-1-1,7 1-2,4-4-2,3-6-1,3-6-2,4-6 0,4-4-3,6 1-2,7-1-2,6 1-3,7-3-1,10-2 0,10-3-1,9-3 0,6-7-2,3-9-1,3-10-2,4-8-3,-4-4 2,-9 3 5,-10 3 3,-8 4 5,-9 1 2,-6 0 1,-6 0 2,-6 0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54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69850 21950 652,'-44'-4'1,"13"-5"3,12-7 2,13-5 3,10-1 2,10 6 5,10 7 3,9 6 5,6 3 0,3 0 0,3 0-2,4 0-1,4 0-2,6 0-4,7 0-5,6 0-3,-1 0-5,-5 0-5,-7 0-4,-5 0-6,-8 3-3,-5 6 0,-7 7-2,-5 6 0,-11 4-3,-11 4-7,-14 3-6,-11 3-7,-14 1 0,-11 1 7,-14-1 6,-11 1 7,-6-3 5,4-2 4,3-3 3,3-3 4,1-4 2,1-3 3,-1-3 1,1-2 3,1-3 4,3 1 5,3-1 5,4 1 6,4 1 4,6 3 3,7 3 2,6 4 3,6 1 0,6 0-3,7 0-4,6 0-2,3 4-4,0 10-1,0 10-2,0 9-3,0 7 0,0 7-2,0 6 1,0 7-1,0 7-2,0 9-3,0 10-4,0 10-3,0 5-4,0 4 0,0 3-2,0 3-2,0 3-2,0 3-7,0 3-4,0 4-6,0-4-3,0-9-4,0-10-3,0-8-2,1-15-2,4-19 2,3-18 1,3-19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55"/>
    </inkml:context>
    <inkml:brush xml:id="br0">
      <inkml:brushProperty name="width" value="0.02552" units="cm"/>
      <inkml:brushProperty name="height" value="0.02552" units="cm"/>
      <inkml:brushProperty name="color" value="#00BFF3"/>
    </inkml:brush>
  </inkml:definitions>
  <inkml:trace contextRef="#ctx0" brushRef="#br0">69700 23300 862,'0'-69'0,"0"13"0,0 12 0,0 13 0,12 4 4,26-3 8,24-3 9,26-2 7,10 2 1,-3 9-7,-3 10-8,-2 10-7,-6 7-9,-6 6-12,-6 7-12,-6 6-12,-10 1-5,-12-3 3,-13-3 1,-12-2 2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55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70700 23100 637,'-46'50'70,"10"0"-13,10 0-12,9 0-13,6 1-8,3 4-1,3 3-3,4 3-1,1-1-3,0-2-1,0-3-2,0-3-1,1-6-4,4-5-2,3-7-4,3-5-2,6-4-3,9 0-1,10 0-1,10 0-1,7-2-5,6-3-9,7-3-9,6-2-8,3-8-7,0-8-2,0-10-4,0-9-2,-5-5 3,-9 0 8,-10 0 8,-8 0 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52"/>
    </inkml:context>
    <inkml:brush xml:id="br0">
      <inkml:brushProperty name="width" value="0.02872" units="cm"/>
      <inkml:brushProperty name="height" value="0.02872" units="cm"/>
      <inkml:brushProperty name="color" value="#F2395B"/>
    </inkml:brush>
  </inkml:definitions>
  <inkml:trace contextRef="#ctx0" brushRef="#br0">69759 19224 766,'-28'-1'-11,"7"0"2,7-2 4,7 0 2,3 0 5,0 2 7,0 2 6,0 2 6,1 4 5,0 7 4,2 7 4,1 7 2,0 5-1,0 1-9,0 2-9,0 2-8,-1 1-8,-1 2-6,0 0-7,-1 2-7,-1-3-5,2-4-2,0-5-3,2-5-3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55"/>
    </inkml:context>
    <inkml:brush xml:id="br0">
      <inkml:brushProperty name="width" value="0.03208" units="cm"/>
      <inkml:brushProperty name="height" value="0.03208" units="cm"/>
      <inkml:brushProperty name="color" value="#00BFF3"/>
    </inkml:brush>
  </inkml:definitions>
  <inkml:trace contextRef="#ctx0" brushRef="#br0">71550 23400 685,'-52'-2'5,"-3"-3"9,-3-3 8,-2-2 10,2-1 4,9 3-1,10 3-1,10 4 0,5 8-4,4 17-5,3 15-6,3 16-5,-2 9-5,-6 3-4,-6 3-5,-6 4-3,-4 7-5,1 13-7,-1 12-5,1 13-5,1-1-5,3-11-2,3-14-3,4-11-3,2-12-1,4-9 0,3-10 0,3-8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57"/>
    </inkml:context>
    <inkml:brush xml:id="br0">
      <inkml:brushProperty name="width" value="0.04234" units="cm"/>
      <inkml:brushProperty name="height" value="0.04234" units="cm"/>
      <inkml:brushProperty name="color" value="#00BFF3"/>
    </inkml:brush>
  </inkml:definitions>
  <inkml:trace contextRef="#ctx0" brushRef="#br0">72200 23900 519,'-46'1'4,"10"4"6,10 3 8,9 3 7,2 3 2,-2 3-4,-3 3-4,-3 4-3,-1 2-4,4 4-2,3 3-2,3 3-3,-1-1 0,-2-2-2,-3-3 0,-3-3-1,-1-2-1,4 0-1,3 0-3,3 0 0,6-5-2,9-9-2,10-10 0,10-8-2,5-9 0,4-6 1,3-6 2,3-6 0,1-4 1,1 1 0,-1-1 1,1 1 1,-4 7 5,-6 16 9,-6 15 10,-6 17 10,-9 10 2,-8 6-6,-10 7-6,-9 6-5,-4 1-4,4-3-1,3-3-3,3-2 0,-1-5-2,-2-2 1,-3-3-1,-3-3 1,2-12-7,10-18-12,10-19-11,9-18-13,4-10-3,1 0 8,-1 0 6,1 0 7,1 1 4,3 4 3,3 3 3,4 3 3,-1 3 1,-3 3 3,-3 3 2,-2 4 2,-6 7 3,-6 13 5,-6 12 4,-6 13 3,-4 9 3,1 6-2,-1 7-2,1 6-1,-3 1-1,-2-3-3,-3-3-3,-3-2-2,-4-1-2,-3 3-2,-3 3-3,-2 4-2,-3 1 0,1 0 1,-1 0 1,1 0 2,1-5-2,3-9-2,3-10-4,4-8-3,10-17-5,19-21-6,19-22-5,19-22-7,10-10-1,4 4 4,3 3 3,3 3 3,-1 4 4,-2 7 2,-3 6 2,-3 7 4,-6 5 3,-5 7 4,-7 6 4,-5 7 5,-6 8 7,-3 14 12,-3 11 12,-2 14 11,-6 8 2,-6 7-9,-6 6-8,-6 7-7,2-9-12,14-21-12,11-22-14,14-22-13,7-15-5,3-5 0,3-7 2,4-5 1,-1 0 2,-3 10 6,-3 10 4,-2 9 4,-5 4 5,-2 1 3,-3-1 5,-3 1 2,-6 4 8,-5 9 10,-7 10 11,-5 10 10,-4 5 1,0 4-6,0 3-7,0 3-6,4-2-13,10-6-19,10-6-18,9-6-18,6-6-8,3-2 4,3-3 3,4-3 3,-1-4 5,-3-3 7,-3-3 6,-2-2 7,-5-3 4,-2 1 5,-3-1 2,-3 1 4,-4-1 3,-3 1 3,-3-1 3,-2 1 4,-3-1 4,1 1 6,-1-1 6,1 1 6,1-1 1,3 1-6,3-1-5,4 1-6,-1-4-4,-3-6-6,-3-6-3,-2-6-5,-9-1 1,-12 7 8,-13 6 8,-12 7 8,-10 8 3,-6 14-1,-6 11-2,-6 14-1,-1 5-3,7 1-4,6-1-3,7 1-3,5 1-3,7 3-1,6 3-1,7 4-1,11-6-6,20-11-13,18-14-11,20-11-13,10-12-4,3-9 3,3-10 4,4-8 4,-4-6 4,-9 1 5,-10-1 4,-8 1 6,-9 1 4,-6 3 3,-6 3 5,-6 4 5,-6 7 8,-2 13 13,-3 12 15,-3 13 14,-2 7-1,0 4-12,0 3-13,0 3-13,3 1-12,6 1-11,7-1-11,6 1-11,9-6-5,13-8 2,12-10 1,13-9 1,9-12 1,6-11 1,7-14 1,6-11 0,1-9 3,-3-3 3,-3-3 3,-2-2 3,-8-1 2,-8 3 4,-10 3 3,-9 4 3,-12 4 4,-11 6 6,-14 7 6,-11 6 7,-9 4 11,-3 4 20,-3 3 18,-2 3 20,-5 6-1,-2 9-18,-3 10-20,-3 10-18,-6 8-12,-5 10-2,-7 10-4,-5 9-3,-4 6-2,0 3-1,0 3 0,0 4-2,0 1-3,0 0-4,0 0-6,0 0-4,3-4-7,6-5-5,7-7-6,6-5-7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6:57"/>
    </inkml:context>
    <inkml:brush xml:id="br0">
      <inkml:brushProperty name="width" value="0.04072" units="cm"/>
      <inkml:brushProperty name="height" value="0.04072" units="cm"/>
      <inkml:brushProperty name="color" value="#00BFF3"/>
    </inkml:brush>
  </inkml:definitions>
  <inkml:trace contextRef="#ctx0" brushRef="#br0">74500 23700 540,'-40'-63'28,"23"26"14,22 24 13,22 26 12,13 19 2,7 17-13,6 15-12,7 16-11,4 13-10,3 14-4,3 11-5,4 14-4,-3 0-11,-5-8-13,-7-10-15,-5-9-14,-8-10-10,-5-9-9,-7-10-7,-5-8-8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01"/>
    </inkml:context>
    <inkml:brush xml:id="br0">
      <inkml:brushProperty name="width" value="0.04753" units="cm"/>
      <inkml:brushProperty name="height" value="0.04753" units="cm"/>
      <inkml:brushProperty name="color" value="#00BFF3"/>
    </inkml:brush>
  </inkml:definitions>
  <inkml:trace contextRef="#ctx0" brushRef="#br0">17900 48450 462,'-69'-2'4,"13"-3"8,12-3 8,13-2 7,12-3 4,13 1-1,12-1-1,13 1-1,12-1-1,13 1 0,12-1 0,13 1-1,10 1 0,10 3-3,10 3 0,9 4-2,4 1-2,1 0-2,-1 0-2,1 0-2,1 0-2,3 0 1,3 0 0,4 0 0,4 0-1,6 0-1,7 0-2,6 0-2,1 0-1,-3 0-2,-3 0-1,-2 0-2,-1 0 0,3 0 0,3 0 0,4 0 0,2-4-1,4-5-2,3-7-3,3-5-3,-1-3 0,-2 4 0,-3 3 0,-3 3 1,-2 3 0,0 3 1,0 3 1,0 4 0,-2 1 1,-3 0 0,-3 0 1,-2 0 1,-5-2-1,-2-3 1,-3-3-1,-3-2 0,-4-3 0,-3 1 0,-3-1 1,-2 1 0,-8 1-1,-8 3 1,-10 3-1,-9 4 1,-7 1-1,-3 0 1,-3 0 0,-2 0 1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28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33100 43050 532,'0'51'91,"0"4"-20,0 3-20,0 3-20,0 1-12,0 1-3,0-1-4,0 1-4,-2 4-1,-3 9 0,-3 10-1,-2 10-1,-3 4 0,1 0-3,-1 0-1,1 0-3,-3 0 0,-2 0-1,-3 0-1,-3 0 1,1-7-2,6-11 0,7-14-1,6-11-1,6-32-4,6-50-5,7-50-6,6-50-6,7-27 0,10-3 3,10-3 5,9-2 4,2 6 3,-2 20 1,-3 18 3,-3 20 1,-4 13 3,-3 9 3,-3 10 3,-2 10 2,-3 7 3,1 6-1,-1 7 2,1 6-1,-3 4 2,-2 4-1,-3 3 2,-3 3 0,-1 1 2,4 1 2,3-1 4,3 1 2,-2 4 1,-6 9 0,-6 10-1,-6 10-1,-6 7 0,-2 6 0,-3 7-1,-3 6 0,-1 3 0,4 0-1,3 0-2,3 0-1,-1 3-1,-2 6-1,-3 7-1,-3 6 0,-2 6-3,0 6-2,0 7-2,0 6-2,-2 1-1,-3-3-1,-3-3-1,-2-2-1,-1-5 0,3-2 0,3-3 1,4-3 0,1-6-3,0-5-6,0-7-6,0-5-6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0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35600 42700 620,'-68'-19'70,"17"13"-13,15 12-12,16 13-13,9 7-7,3 4-4,3 3-4,4 3-4,-1 7-1,-3 14 0,-3 11 0,-2 14 1,-3 5 0,1 1-2,-1-1-2,1 1-1,1 1-3,3 3-1,3 3-4,4 4-1,1-3-2,0-5 1,0-7-1,0-5 1,1-8-3,4-5-5,3-7-5,3-5-5,4-6-4,7-3-5,6-3-3,7-2-5,5-8-2,7-8 1,6-10 2,7-9 0,-3-7 1,-8-3 4,-10-3 2,-9-2 2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0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37250 42900 671,'-25'-21'6,"0"10"13,0 10 13,0 9 12,1 7 2,4 7-8,3 6-8,3 7-9,-2 5-4,-6 7-2,-6 6-1,-6 7-2,-6 5-1,-2 7-3,-3 6-2,-3 7-2,-1 4-2,4 3 0,3 3-1,3 4-1,1-4-2,1-9-6,-1-10-6,1-8-5,2-9-6,7-6-9,6-6-7,7-6-8,4-12-2,3-15 3,3-15 4,4-16 4,-1-8 5,-3 0 8,-3 0 8,-2 0 7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1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36250 43150 570,'-22'-113'-10,"6"26"7,7 24 7,6 26 8,9 26 11,13 28 14,12 28 16,13 29 14,4 15 1,-3 3-12,-3 3-13,-2 4-12,-3-1-10,1-3-5,-1-3-7,1-2-6,-3-1-8,-2 3-7,-3 3-9,-3 4-8,-2-3-8,0-5-4,0-7-7,0-5-5,-2-11-2,-3-11 5,-3-14 2,-2-11 5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1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37600 44000 550,'28'-24'77,"6"4"-20,7 3-21,6 3-20,3-2-11,0-6 0,0-6-1,0-6-1,-4-2-1,-5 3-2,-7 3-1,-5 4-3,-8 1-1,-5 0 1,-7 0 0,-5 0 1,-4-2 0,0-3-1,0-3 1,0-2-1,-5-1 1,-9 3 2,-10 3 1,-8 4 2,-6 5 2,1 10 3,-1 10 2,1 9 4,-1 7 2,1 7 2,-1 6 3,1 7 3,1 5 0,3 7-1,3 6-1,4 7 0,2 2-2,4 1-2,3-1-2,3 1-1,3-3-3,3-2-4,3-3-4,4-3-3,4-2-1,6 0 1,7 0 0,6 0 1,4-4-2,4-5-4,3-7-4,3-5-5,4-6-7,7-3-10,6-3-9,7-2-10,4-9-2,3-12 6,3-13 7,4-12 7,-4-7 1,-9 1-1,-10-1-2,-8 1-2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1"/>
    </inkml:context>
    <inkml:brush xml:id="br0">
      <inkml:brushProperty name="width" value="0.02855" units="cm"/>
      <inkml:brushProperty name="height" value="0.02855" units="cm"/>
      <inkml:brushProperty name="color" value="#F2395B"/>
    </inkml:brush>
  </inkml:definitions>
  <inkml:trace contextRef="#ctx0" brushRef="#br0">38950 42050 770,'-46'-69'3,"10"13"8,10 12 5,9 13 8,13 9 3,20 6 1,18 7 1,20 6 1,8 3-4,1 0-7,-1 0-7,1 0-8,-4 1-6,-6 4-8,-6 3-7,-6 3-8,-7 3-3,-6 3-1,-6 3-1,-6 4-1,-4 2-1,1 4-2,-1 3 0,1 3-1,-4-2 2,-6-6 8,-6-6 7,-6-6 7,-4-4 4,1 1 2,-1-1 2,1 1 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52"/>
    </inkml:context>
    <inkml:brush xml:id="br0">
      <inkml:brushProperty name="width" value="0.0312" units="cm"/>
      <inkml:brushProperty name="height" value="0.0312" units="cm"/>
      <inkml:brushProperty name="color" value="#F2395B"/>
    </inkml:brush>
  </inkml:definitions>
  <inkml:trace contextRef="#ctx0" brushRef="#br0">71466 17963 705,'1'-46'-1,"3"18"14,4 17 14,2 18 14,1 11 4,-1 5-6,0 5-6,-2 5-6,-1 6-5,0 10-4,-2 8-5,0 9-3,-3 7-5,-3 5-2,-2 4-4,-3 6-3,-3 0-3,0-4-4,-1-4-4,-1-3-3,-1-6-5,2-7-5,1-7-5,1-7-5,1-7 0,2-7 4,2-9 4,2-7 3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2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39200 42300 537,'-93'1'2,"17"4"2,15 3 4,16 3 2,9 1 4,3 1 4,3-1 4,4 1 4,2 1 2,4 3 0,3 3 0,3 4 0,3 4 0,3 6-3,3 7-1,4 6-2,1 7-1,0 10-1,0 10-1,0 9-1,0 10-2,0 14 0,0 11-3,0 14-1,0 13-3,0 16-6,0 15-4,0 17-6,1 3-4,4-5-6,3-7-3,3-5-6,1-8-2,1-5-3,-1-7-3,1-5-1,1-14 0,3-18 3,3-19 3,4-18 2,-3-17 2,-5-11-2,-7-14-1,-5-11-1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2"/>
    </inkml:context>
    <inkml:brush xml:id="br0">
      <inkml:brushProperty name="width" value="0.03038" units="cm"/>
      <inkml:brushProperty name="height" value="0.03038" units="cm"/>
      <inkml:brushProperty name="color" value="#F2395B"/>
    </inkml:brush>
  </inkml:definitions>
  <inkml:trace contextRef="#ctx0" brushRef="#br0">38700 43650 724,'4'-93'41,"10"17"-5,10 15-6,9 16-5,6 10-4,3 7-1,3 6-1,4 7-3,5 2 0,10 1 0,10-1-1,9 1 1,-1 4-11,-8 9-20,-10 10-20,-9 10-20,-12 5-6,-11 4 7,-14 3 7,-11 3 7,-7-1 6,0-2 6,0-3 5,0-3 6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2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39350 44050 611,'92'-22'119,"-16"6"-28,-15 7-29,-15 6-29,-12 7-15,-6 10-3,-6 10 0,-6 9-3,-6 9-2,-2 9-2,-3 10-4,-3 10-3,-4 0-1,-3-5-3,-3-7-2,-2-5-1,-3-6-1,1-3 1,-1-3 1,1-2 1,4-6-1,9-6-5,10-6-5,10-6-5,8-12-3,10-15-1,10-15-1,9-16-1,4-7-1,1 4 1,-1 3 1,1 3 0,-4 3 0,-6 3-1,-6 3-2,-6 4 0,-6 1 0,-2 0 4,-3 0 2,-3 0 4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2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40550 42800 525,'25'-24'6,"0"4"13,0 3 14,0 3 12,3 4 5,6 7-6,7 6-4,6 7-5,3 7-4,0 9-2,0 10-2,0 10-2,-4 7-4,-5 6-1,-7 7-4,-5 6-3,-8 7-2,-5 10-5,-7 10-3,-5 9-3,-11 10-2,-11 14 1,-14 11-1,-11 14 2,-6-3-7,4-15-13,3-15-12,3-16-14,1-15-9,1-11-6,-1-14-7,1-11-7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3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42350 42900 638,'-35'-4'8,"32"-5"19,31-7 16,32-5 18,13-1 3,-3 6-12,-3 7-10,-2 6-13,0 3-9,7 0-8,6 0-8,7 0-9,-1 1-6,-6 4-3,-6 3-4,-6 3-4,-9 1-4,-8 1-3,-10-1-3,-9 1-4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3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42150 43750 693,'-38'0'8,"26"0"16,24 0 15,26 0 17,16 0 1,10 0-11,10 0-12,9 0-11,4 0-9,1 0-9,-1 0-6,1 0-8,-1 1-7,1 4-7,-1 3-8,1 3-6,-4 1-3,-6 1 1,-6-1 2,-6 1 1,-9-3 2,-8-2 2,-10-3 2,-9-3 2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4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44600 42500 462,'-19'-16'31,"13"19"4,12 19 3,13 19 3,4 10 0,-3 4-6,-3 3-6,-2 3-5,-9 7-4,-12 14-2,-13 11-2,-12 14-3,-10 8-2,-6 7 0,-6 6-1,-6 7-1,-2-1-2,3-6-3,3-6-3,4-6-3,5-13-2,10-19-3,10-18-1,9-19-2,9-21-3,9-21-5,10-22-4,10-22-4,16-29-2,26-33 0,24-35 1,26-34-1,12-10 3,0 16 4,0 15 3,0 17 5,-7 14 1,-11 17 0,-14 15 0,-11 16 0,-14 12 4,-11 9 6,-14 10 8,-11 10 6,-11 10 8,-5 13 12,-7 12 11,-5 13 11,-8 9 2,-5 6-6,-7 7-8,-5 6-7,-6 9-5,-3 13-5,-3 12-3,-2 13-5,-1 4-3,3-3-2,3-3-2,4-2-2,4-3-2,6 1-2,7-1-3,6 1-1,3-4-3,0-6-3,0-6-3,0-6-2,4-7-7,10-6-9,10-6-8,9-6-10,9-10-6,9-12 0,10-13-2,10-12-1,-1-9 1,-9-2 6,-10-3 4,-8-3 5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4"/>
    </inkml:context>
    <inkml:brush xml:id="br0">
      <inkml:brushProperty name="width" value="0.05007" units="cm"/>
      <inkml:brushProperty name="height" value="0.05007" units="cm"/>
      <inkml:brushProperty name="color" value="#F2395B"/>
    </inkml:brush>
  </inkml:definitions>
  <inkml:trace contextRef="#ctx0" brushRef="#br0">47550 42300 439,'-47'-22'7,"6"6"13,7 7 15,6 6 13,1 10 4,-3 17-6,-3 15-7,-2 16-6,-5 7-5,-2 1-4,-3-1-2,-3 1-4,-2 1-1,0 3 3,0 3 1,0 4 2,1 2-1,4 4-2,3 3-4,3 3-2,4 1-3,7 1-2,6-1-1,7 1-3,5-1-2,7 1-6,6-1-5,7 1-5,10-3-5,16-2-6,15-3-6,17-3-5,8-4-2,4-3 4,3-3 3,3-2 4,4-9 0,7-12-4,6-13-5,7-12-3,-9-9-2,-21-2-1,-22-3 1,-22-3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5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48950 42650 494,'-30'78'168,"-9"6"-39,-10 7-40,-8 6-39,-9 4-23,-6 4-6,-6 3-7,-6 3-7,-2 1-6,3 1-6,3-1-5,4 1-5,5-9-5,10-15-7,10-15-7,9-16-5,10-19-6,14-22-6,11-22-4,14-21-5,5-12 2,1 1 9,-1-1 8,1 1 8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5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48200 43000 512,'-22'-102'48,"6"47"9,7 47 9,6 48 8,6 28-2,6 14-13,7 11-15,6 14-13,4 7-11,4 3-8,3 3-7,3 4-9,1-1-7,1-3-7,-1-3-8,1-2-7,-1-6-5,1-6-3,-1-6-4,1-6-4,-3-13-1,-2-19 1,-3-18-1,-3-19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53"/>
    </inkml:context>
    <inkml:brush xml:id="br0">
      <inkml:brushProperty name="width" value="0.0267" units="cm"/>
      <inkml:brushProperty name="height" value="0.0267" units="cm"/>
      <inkml:brushProperty name="color" value="#F2395B"/>
    </inkml:brush>
  </inkml:definitions>
  <inkml:trace contextRef="#ctx0" brushRef="#br0">71033 17946 823,'-7'-29'0,"2"5"-2,2 5-1,2 5-1,0 7 5,0 10 14,-2 10 12,0 9 12,-3 6 2,-6 3-10,-3 1-11,-6 2-10,-3 2-8,3 0-10,0 2-7,1 1-9,1-3-3,2-4 2,3-5 1,1-5 1,2-4 0,3-3-4,1-3-5,2-2-4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5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49600 43550 473,'-18'23'8,"17"-3"17,15-3 18,16-2 16,9-6 0,3-6-15,3-6-17,4-6-15,1-7-10,0-6-2,0-6-2,0-6-3,-4-6-4,-5-2-5,-7-3-8,-5-3-5,-6-1-2,-3 4 1,-3 3 1,-2 3 3,-8 3 1,-8 3 2,-10 3 3,-9 4 3,-9 4 5,-5 6 8,-7 7 9,-5 6 7,-3 3 4,4 0-1,3 0-1,3 0-1,-1 4 3,-2 10 11,-3 10 10,-3 9 9,1 9 3,6 9-6,7 10-6,6 10-6,4 4-5,4 0-3,3 0-4,3 0-3,4 0-4,7 0-3,6 0-3,7 0-2,4-4-3,3-5-3,3-7-1,4-5-4,5-8-7,10-5-14,10-7-13,9-5-14,4-8-5,1-5 4,-1-7 5,1-5 3,-6-8 3,-8-5-1,-10-7 2,-9-5-1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5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50850 41600 624,'3'-47'7,"6"6"16,7 7 14,6 6 16,9 4 3,13 4-6,12 3-7,13 3-7,6 3-7,0 3-7,0 3-9,0 4-6,-4 2-8,-5 4-7,-7 3-5,-5 3-7,-9 4-8,-9 7-9,-10 6-9,-8 7-8,-8 0-2,-2-2 8,-3-3 6,-3-3 8,-4-1 6,-3 4 3,-3 3 3,-2 3 4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6"/>
    </inkml:context>
    <inkml:brush xml:id="br0">
      <inkml:brushProperty name="width" value="0.0489" units="cm"/>
      <inkml:brushProperty name="height" value="0.0489" units="cm"/>
      <inkml:brushProperty name="color" value="#F2395B"/>
    </inkml:brush>
  </inkml:definitions>
  <inkml:trace contextRef="#ctx0" brushRef="#br0">51200 42250 449,'-113'1'25,"26"4"10,24 3 9,26 3 10,15 7 2,6 14-6,7 11-5,6 14-5,1 11-5,-3 14-4,-3 11-3,-2 14-5,-3 13-2,1 16-3,-1 15-2,1 17-2,-1 16-3,1 19-7,-1 19-4,1 19-6,1 7-8,3-3-10,3-3-10,4-2-10,1-6-3,0-6 6,0-6 4,0-6 5,1-16 2,4-25 0,3-25 0,3-25 0,1-22-2,1-19-1,-1-18-4,1-19-1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6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50650 43400 660,'9'-91'41,"19"19"2,19 19 2,19 19 3,12 10-3,6 4-8,7 3-7,6 3-8,1 1-6,-3 1-7,-3-1-6,-2 1-5,-6 1-11,-6 3-14,-6 3-16,-6 4-13,-9 1-6,-8 0 4,-10 0 6,-9 0 3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6"/>
    </inkml:context>
    <inkml:brush xml:id="br0">
      <inkml:brushProperty name="width" value="0.05273" units="cm"/>
      <inkml:brushProperty name="height" value="0.05273" units="cm"/>
      <inkml:brushProperty name="color" value="#F2395B"/>
    </inkml:brush>
  </inkml:definitions>
  <inkml:trace contextRef="#ctx0" brushRef="#br0">52850 42950 417,'-71'29'125,"10"10"-25,10 10-26,9 9-26,2 7-14,-2 7-4,-3 6-4,-3 7-3,-2 7-3,0 9-2,0 10-2,0 10-2,3 2-2,6-3-1,7-3-2,6-2-1,6-9-2,6-12-1,7-13-3,6-12 0,10-10-7,17-6-9,15-6-11,16-6-8,9-16-6,3-25-1,3-25-1,4-25-1,-4-11 3,-9 3 5,-10 3 6,-8 4 6,-9-1 5,-6-3 3,-6-3 3,-6-2 5,-9 3 2,-8 14 5,-10 11 3,-9 14 3,-12 8 1,-11 7-2,-14 6-1,-11 7-3,-7 8-5,0 14-7,0 11-7,0 14-8,6 0-5,13-8-2,12-10-3,13-9-2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7:38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54200 41900 457,'273'51'148,"-53"4"-30,-53 3-31,-52 3-29,-31-1-20,-6-2-7,-6-3-9,-6-3-7,-7 1-6,-6 6-2,-6 7-2,-6 6-1,-7 1-4,-6-3-1,-6-3-3,-6-2-3,-12 3-1,-15 14 1,-15 11 1,-16 14 1,-23 16-4,-27 22-7,-28 22-8,-28 23-7,-7-1-2,16-22 3,15-22 4,17-21 3,10-17-4,6-8-15,7-10-13,6-9-15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22"/>
    </inkml:context>
    <inkml:brush xml:id="br0">
      <inkml:brushProperty name="width" value="0.02375" units="cm"/>
      <inkml:brushProperty name="height" value="0.02375" units="cm"/>
      <inkml:brushProperty name="color" value="#00BFF3"/>
    </inkml:brush>
  </inkml:definitions>
  <inkml:trace contextRef="#ctx0" brushRef="#br0">78950 8750 926,'-46'-91'55,"10"19"-36,10 19-38,9 19-37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25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71850 1100 594,'-47'-66'6,"6"19"10,7 19 13,6 19 10,1 12 3,-3 6-6,-3 7-6,-2 6-6,-3 7-3,1 10-3,-1 10-1,1 9-3,-3 7-1,-2 7-2,-3 6 0,-3 7-2,1-1 0,6-6 0,7-6-1,6-6 1,3-4-1,0 1 0,0-1-2,0 1 0,3 1-1,6 3-3,7 3-3,6 4-2,3-3-1,0-5 0,0-7 0,0-5 0,4-3 0,10 4 0,10 3 0,9 3 1,6-1 0,3-2 0,3-3 0,4-3 0,5-4 1,10-3-1,10-3 2,9-2 0,6-8 0,3-8 0,3-10 1,4-9-1,-1-5 0,-3 0 0,-3 0 0,-2 0-1,-3-4 0,1-5 0,-1-7 0,1-5-1,-6-6 1,-8-3 0,-10-3 1,-9-2 0,-5-5 1,0-2 2,0-3 0,0-3 2,-4-4 1,-5-3 0,-7-3 1,-5-2 0,-4-5-1,0-2 0,0-3-1,0-3-1,-2-4 0,-3-3-1,-3-3-1,-2-2 0,-5-3 0,-2 1-1,-3-1 0,-3 1 0,-4-1-1,-3 1 1,-3-1 0,-2 1-1,-6-3 1,-6-2-1,-6-3 0,-6-3 0,-6-1 0,-2 4 0,-3 3-1,-3 3 0,-4 6 0,-3 9 0,-3 10 1,-2 10 0,-6 8 0,-6 10 0,-6 10-1,-6 9 0,-9 9-1,-8 9 0,-10 10-1,-9 10-1,-7 13-2,-3 19-3,-3 19-5,-2 19-3,-1 12-3,3 6-3,3 7-1,4 6-3,8-2-1,17-9-1,15-10 0,16-8 0,13-12 0,14-12 2,11-13 2,14-12 2,7-9 2,3-2 3,3-3 2,4-3 2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25"/>
    </inkml:context>
    <inkml:brush xml:id="br0">
      <inkml:brushProperty name="width" value="0.03271" units="cm"/>
      <inkml:brushProperty name="height" value="0.03271" units="cm"/>
      <inkml:brushProperty name="color" value="#00BFF3"/>
    </inkml:brush>
  </inkml:definitions>
  <inkml:trace contextRef="#ctx0" brushRef="#br0">71650 1500 672,'28'-49'4,"6"4"7,7 3 6,6 3 9,7 6 2,10 9 2,10 10-1,9 10 1,2 5-2,-2 4-4,-3 3-6,-3 3-4,-6 3-2,-5 3 0,-7 3 1,-5 4 1,-11 4-3,-11 6-5,-14 7-6,-11 6-5,-18 7-3,-22 10-1,-22 10-1,-21 9-1,-18 6-2,-12 3-2,-13 3-2,-12 4-3,-2-6 0,9-11 2,10-14 2,10-11 3,5-11 3,4-5 6,3-7 7,3-5 6,23-12 6,44-16 7,44-15 6,44-15 6,27-9-1,14 1-11,11-1-10,14 1-10,5 2-9,1 7-9,-1 6-7,1 7-8,-3 4-6,-2 3-4,-3 3-5,-3 4-4,-13 2 2,-22 4 6,-22 3 6,-21 3 8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26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73450 1950 661,'-19'-24'75,"13"4"-14,12 3-16,13 3-16,18-1-7,26-2-3,24-3 0,26-3-3,12-1 0,0 4-3,0 3-2,0 3-1,1 1-8,4 1-9,3-1-12,3 1-11,-8 1-4,-19 3 2,-18 3 1,-19 4 3,-15 1-2,-8 0-2,-10 0-3,-9 0-2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3:53"/>
    </inkml:context>
    <inkml:brush xml:id="br0">
      <inkml:brushProperty name="width" value="0.02659" units="cm"/>
      <inkml:brushProperty name="height" value="0.02659" units="cm"/>
      <inkml:brushProperty name="color" value="#F2395B"/>
    </inkml:brush>
  </inkml:definitions>
  <inkml:trace contextRef="#ctx0" brushRef="#br0">72150 17766 827,'30'-12'17,"-2"8"5,-1 8 7,-3 8 5,0 4-2,-1 4-10,1 4-9,-1 2-10,-1 1-6,-3 2-6,-3 1-3,-3 1-5,-3-3-1,-2-4 4,-4-5 3,-2-4 3,-2-4-4,2-1-12,0-1-12,2 0-12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26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74750 1100 523,'-50'-47'4,"0"6"8,0 7 7,0 6 8,4 10 7,10 17 6,10 15 5,9 16 6,4 16-1,1 20-10,-1 18-8,1 20-9,1 10-6,3 3 0,3 3-1,4 4-1,1 10-2,0 19-3,0 19-3,0 19-2,0 10-11,0 4-16,0 3-17,0 3-17,1-19-5,4-41 7,3-40 6,3-40 6,1-23 3,1-3 1,-1-3-2,1-2 1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27"/>
    </inkml:context>
    <inkml:brush xml:id="br0">
      <inkml:brushProperty name="width" value="0.03527" units="cm"/>
      <inkml:brushProperty name="height" value="0.03527" units="cm"/>
      <inkml:brushProperty name="color" value="#00BFF3"/>
    </inkml:brush>
  </inkml:definitions>
  <inkml:trace contextRef="#ctx0" brushRef="#br0">76750 1200 623,'23'-24'0,"-3"4"0,-3 3 0,-2 3 0,6 3 9,20 3 16,18 3 17,20 4 17,3 2 3,-8 4-12,-10 3-11,-9 3-12,-10 4-10,-9 7-9,-10 6-9,-8 7-9,-8 4-3,-2 3 3,-3 3 4,-3 4 2,-10 1 0,-16 0-3,-15 0-4,-15 0-4,-11 0 1,-2 0 3,-3 0 4,-3 0 4,4-5 1,13-9 1,12-10 0,13-8 1,20-4 0,28 3-2,28 3-1,29 4 0,10 1 0,-6 0 4,-6 0 4,-6 0 3,-7 0 2,-6 0-2,-6 0-2,-6 0-1,-7 0 0,-6 0 1,-6 0 2,-6 0 1,-6 1 1,-2 4 0,-3 3 1,-3 3 0,-10 4-1,-16 7 0,-15 6 0,-15 7-1,-11 0-1,-2-2-2,-3-3-3,-3-3-3,-6-6-3,-5-5-5,-7-7-6,-5-5-5,-3-9-5,4-9-4,3-10-4,3-8-4,9-9 0,16-6 5,15-6 5,17-6 4,8-4 0,4 1-6,3-1-5,3 1-6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27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78500 550 509,'-7'-49'5,"-11"4"8,-14 3 9,-11 3 9,-9 6 3,-3 9-2,-3 10-3,-2 10-2,-5 4-4,-2 0-3,-3 0-4,-3 0-4,-9 4 0,-11 10 0,-14 10 3,-11 9 1,-9 4 1,-3 1 0,-3-1 0,-2 1 1,-3 2-1,1 7-2,-1 6 0,1 7-3,2 5-1,7 7-1,6 6-2,7 7-1,7 4-2,9 3-3,10 3-2,10 4-1,8 1-3,10 0 1,10 0-1,9 0-1,7 1 0,7 4-1,6 3-1,7 3-1,10 3-1,16 3-1,15 3-1,17 4-1,11-1 0,10-3 2,10-3 0,9-2 1,7-8 1,7-8 0,6-10 1,7-9-1,5-10 1,7-9 0,6-10 2,7-8-1,5-12 1,7-12-1,6-13 1,7-12-2,4-19 1,3-25-1,3-25 0,4-25-1,-6-16 0,-11-6 0,-14-6 0,-11-6 1,-17-4 0,-18 1 2,-19-1 2,-18 1 2,-18 1 3,-16 3 2,-15 3 3,-15 4 3,-14 2 0,-8 4 0,-10 3-1,-9 3-2,-10 6 2,-9 9 5,-10 10 3,-8 10 5,-9 7-1,-6 6-4,-6 7-6,-6 6-5,-9 9-7,-8 13-8,-10 12-10,-9 13-8,2 10-6,17 10-3,15 10-4,16 9-3,13 4-1,14 1 0,11-1 1,14 1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1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82350 3100 597,'-5'-41'9,"-9"19"16,-10 19 16,-8 19 18,-9 16 2,-6 17-11,-6 15-12,-6 16-11,-7 9-8,-6 3-4,-6 3-4,-6 4-4,-6 2-2,-2 4 1,-3 3-1,-3 3 0,-1-2 0,4-6 0,3-6 0,3-6-1,6-7-5,9-6-12,10-6-11,10-6-12,8-7-7,10-6-2,10-6-2,9-6-3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1"/>
    </inkml:context>
    <inkml:brush xml:id="br0">
      <inkml:brushProperty name="width" value="0.04179" units="cm"/>
      <inkml:brushProperty name="height" value="0.04179" units="cm"/>
      <inkml:brushProperty name="color" value="#00BFF3"/>
    </inkml:brush>
  </inkml:definitions>
  <inkml:trace contextRef="#ctx0" brushRef="#br0">80750 3400 526,'0'-91'0,"0"19"0,0 19 0,0 19 0,6 23 10,13 28 21,12 28 21,13 29 21,6 15 3,0 3-15,0 3-13,0 4-15,0-1-9,0-3-2,0-3-3,0-2-2,0-3-9,0 1-15,0-1-15,0 1-14,-4-1-7,-5 1 1,-7-1 2,-5 1 1,-4-6 1,0-8-1,0-10-2,0-9-1,-2-10 2,-3-9 4,-3-10 4,-2-8 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1"/>
    </inkml:context>
    <inkml:brush xml:id="br0">
      <inkml:brushProperty name="width" value="0.04243" units="cm"/>
      <inkml:brushProperty name="height" value="0.04243" units="cm"/>
      <inkml:brushProperty name="color" value="#00BFF3"/>
    </inkml:brush>
  </inkml:definitions>
  <inkml:trace contextRef="#ctx0" brushRef="#br0">82500 4450 518,'117'-24'91,"-16"4"-22,-15 3-23,-15 3-23,-11-1-13,-2-2-2,-3-3-2,-3-3-3,-6-2-1,-5 0-2,-7 0 0,-5 0-1,-8-4-1,-5-5 1,-7-7 0,-5-5 1,-8-1 0,-5 6 1,-7 7 2,-5 6 1,-11 6 2,-11 6 2,-14 7 3,-11 6 3,-4 6 0,6 6 0,7 7 0,6 6-1,3 7-1,0 10 0,0 10 0,0 9-1,1 2-1,4-2-2,3-3 0,3-3-2,4-2 0,7 0 0,6 0-1,7 0 0,4-2 1,3-3-1,3-3 1,4-2 0,7-3-3,13 1-8,12-1-5,13 1-8,10-4-4,10-6-3,10-6-2,9-6-2,4-6-1,1-2 0,-1-3 1,1-3 0,2-7 0,7-9-2,6-10 0,7-8-2,-9-4 0,-21 3 0,-22 3 0,-22 4 1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2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84000 2250 678,'76'-22'128,"4"6"-33,3 7-34,3 6-33,-1 3-20,-2 0-6,-3 0-9,-3 0-6,-6 3-6,-5 6-5,-7 7-5,-5 6-6,-9 4 0,-9 4 1,-10 3 2,-8 3 2,-11 1 0,-8 1-1,-10-1-1,-9 1-1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2"/>
    </inkml:context>
    <inkml:brush xml:id="br0">
      <inkml:brushProperty name="width" value="0.04405" units="cm"/>
      <inkml:brushProperty name="height" value="0.04405" units="cm"/>
      <inkml:brushProperty name="color" value="#00BFF3"/>
    </inkml:brush>
  </inkml:definitions>
  <inkml:trace contextRef="#ctx0" brushRef="#br0">84150 2950 499,'-49'0'2,"4"0"3,3 0 5,3 0 3,3 0 5,3 0 6,3 0 6,4 0 6,1 3 2,0 6-3,0 7-3,0 6-2,3 6-4,6 6-4,7 7-3,6 6-3,1 10-3,-3 17 2,-3 15-1,-2 16 1,-1 10 0,3 7 1,3 6-1,4 7 0,-1 2-2,-3 1-4,-3-1-4,-2 1-6,-1 4-2,3 9-4,3 10-2,4 10-3,1 5-5,0 4-6,0 3-5,0 3-7,1-5-4,4-12-2,3-13-3,3-12-3,-1-18 2,-2-21 7,-3-22 5,-3-22 6,-2-15 4,0-5-2,0-7 1,0-5-1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2"/>
    </inkml:context>
    <inkml:brush xml:id="br0">
      <inkml:brushProperty name="width" value="0.03362" units="cm"/>
      <inkml:brushProperty name="height" value="0.03362" units="cm"/>
      <inkml:brushProperty name="color" value="#00BFF3"/>
    </inkml:brush>
  </inkml:definitions>
  <inkml:trace contextRef="#ctx0" brushRef="#br0">83650 4150 654,'26'-111'56,"4"28"-2,3 28-4,3 29-3,9 11-5,16-2-7,15-3-8,17-3-6,3 1-9,-5 6-11,-7 7-9,-5 6-10,-8 6-7,-5 6-7,-7 7-5,-5 6-7,-9 3 0,-9 0 2,-10 0 3,-8 0 3,-8 1 3,-2 4 3,-3 3 3,-3 3 4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2"/>
    </inkml:context>
    <inkml:brush xml:id="br0">
      <inkml:brushProperty name="width" value="0.03379" units="cm"/>
      <inkml:brushProperty name="height" value="0.03379" units="cm"/>
      <inkml:brushProperty name="color" value="#00BFF3"/>
    </inkml:brush>
  </inkml:definitions>
  <inkml:trace contextRef="#ctx0" brushRef="#br0">84500 4500 651,'73'-24'44,"-3"4"-8,-3 3-10,-2 3-10,-6 6-3,-6 9 4,-6 10 4,-6 10 2,-7 5 0,-6 4-6,-6 3-5,-6 3-7,-10 7-1,-12 14 0,-13 11 1,-12 14 1,-9 2 0,-2-6 2,-3-6-1,-3-6 2,2-6-1,10-2 1,10-3 0,9-3 1,7-6-3,7-5-3,6-7-5,7-5-5,13-11-4,22-11-7,22-14-6,23-11-6,10-11-4,0-5-1,0-7-1,0-5-1,-8 0 3,-16 10 5,-15 10 5,-15 9 5,-11 2 2,-2-2-5,-3-3-4,-3-3-3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5:1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69445 46309 999,'-8'-9'-4,"0"-2"-9,0-2-10,1-1-8,-1 0-1,2 3 7,1 3 9,0 2 7,1 2 3,1-2-3,-1 0-3,0-1-2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3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86250 4200 540,'32'-22'129,"17"6"-28,15 7-28,16 6-28,9 1-16,3-3-5,3-3-3,4-2-5,1-1-4,0 3-5,0 3-5,0 4-3,-4 1-8,-5 0-9,-7 0-8,-5 0-9,-8 0-3,-5 0 4,-7 0 4,-5 0 3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3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86950 3050 539,'-24'-21'11,"4"10"21,3 10 23,3 9 21,3 12 2,3 16-17,3 15-18,4 17-18,1 14-9,0 17 0,0 15-1,0 16-1,-2 12-2,-3 9-6,-3 10-5,-2 10-7,-6 7-6,-6 6-8,-6 7-9,-6 6-8,1-8-5,9-22-3,10-22-3,10-21-3,2-18 1,-3-12 3,-3-13 3,-2-12 2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4"/>
    </inkml:context>
    <inkml:brush xml:id="br0">
      <inkml:brushProperty name="width" value="0.03966" units="cm"/>
      <inkml:brushProperty name="height" value="0.03966" units="cm"/>
      <inkml:brushProperty name="color" value="#00BFF3"/>
    </inkml:brush>
  </inkml:definitions>
  <inkml:trace contextRef="#ctx0" brushRef="#br0">88850 3650 554,'25'-24'7,"0"4"13,0 3 13,0 3 13,4 3 3,10 3-6,10 3-7,9 4-7,2 4-4,-2 6-2,-3 7-3,-3 6-2,-6 4-3,-5 4 0,-7 3-2,-5 3-1,-6 4-1,-3 7-3,-3 6-1,-2 7-3,-11 4 0,-15 3-1,-15 3-1,-16 4 1,-12 1-4,-5 0-3,-7 0-4,-5 0-5,-3-4-2,4-5-1,3-7 0,3-5-1,3-8 1,3-5 2,3-7 2,4-5 1,2-8 5,4-5 5,3-7 7,3-5 7,15-3-3,29 4-8,28 3-10,28 3-9,23-2-7,19-6-4,19-6-3,19-6-5,-4-6 0,-24-2 4,-26-3 4,-24-3 4,-15-1 1,-3 4-3,-3 3-1,-2 3-3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4"/>
    </inkml:context>
    <inkml:brush xml:id="br0">
      <inkml:brushProperty name="width" value="0.03916" units="cm"/>
      <inkml:brushProperty name="height" value="0.03916" units="cm"/>
      <inkml:brushProperty name="color" value="#00BFF3"/>
    </inkml:brush>
  </inkml:definitions>
  <inkml:trace contextRef="#ctx0" brushRef="#br0">90900 2350 561,'-21'-24'8,"10"4"14,10 3 15,9 3 14,7 3 4,7 3-7,6 3-9,7 4-7,11 1-5,20 0-2,18 0-1,20 0-2,6 0-3,-2 0-5,-3 0-4,-3 0-4,-10 1-7,-16 4-5,-15 3-7,-15 3-7,-17 10-10,-15 20-15,-15 18-14,-16 20-14,-10 0-1,-3-15 11,-3-15 12,-2-16 12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4"/>
    </inkml:context>
    <inkml:brush xml:id="br0">
      <inkml:brushProperty name="width" value="0.05547" units="cm"/>
      <inkml:brushProperty name="height" value="0.05547" units="cm"/>
      <inkml:brushProperty name="color" value="#00BFF3"/>
    </inkml:brush>
  </inkml:definitions>
  <inkml:trace contextRef="#ctx0" brushRef="#br0">91100 3000 396,'-94'0'-3,"13"0"4,12 0 4,13 0 5,9 9 10,6 19 15,7 19 15,6 19 15,4 13 2,4 10-12,3 10-11,3 9-12,-1 9-7,-2 9 0,-3 10-2,-3 10-1,-1 5-1,4 4-1,3 3-3,3 3-1,1 9-1,1 16-1,-1 15-2,1 17 0,1 3-12,3-5-18,3-7-20,4-5-20,-1-12-7,-3-16 5,-3-15 5,-2-15 6,-1-18 4,3-19 4,3-18 4,4-19 5,-3-15 2,-5-8 0,-7-10 1,-5-9 1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4"/>
    </inkml:context>
    <inkml:brush xml:id="br0">
      <inkml:brushProperty name="width" value="0.03521" units="cm"/>
      <inkml:brushProperty name="height" value="0.03521" units="cm"/>
      <inkml:brushProperty name="color" value="#00BFF3"/>
    </inkml:brush>
  </inkml:definitions>
  <inkml:trace contextRef="#ctx0" brushRef="#br0">90400 3850 624,'4'-69'7,"10"13"12,10 12 14,9 13 13,12 9 4,16 6-2,15 7-4,17 6-2,8 3-7,4 0-9,3 0-9,3 0-8,-4 6-11,-8 13-11,-10 12-11,-9 13-10,-13 4-4,-16-3 7,-15-3 4,-15-2 6,-9-5-3,1-2-10,-1-3-10,1-3-11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5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91800 4450 652,'45'3'4,"-9"6"8,-10 7 9,-8 6 8,-8 7 1,-2 10-4,-3 10-4,-3 9-5,-9 6-4,-11 3-2,-14 3-3,-11 4-3,-6-1 1,4-3 4,3-3 3,3-2 5,6-6 1,9-6 1,10-6-1,10-6-1,11-9-2,17-8-8,15-10-5,16-9-8,7-7-6,1-3-7,-1-3-7,1-2-6,-3-5-4,-2-2 0,-3-3 1,-3-3 0,-6-2 0,-5 0-3,-7 0-2,-5 0-2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6"/>
    </inkml:context>
    <inkml:brush xml:id="br0">
      <inkml:brushProperty name="width" value="0.03544" units="cm"/>
      <inkml:brushProperty name="height" value="0.03544" units="cm"/>
      <inkml:brushProperty name="color" value="#00BFF3"/>
    </inkml:brush>
  </inkml:definitions>
  <inkml:trace contextRef="#ctx0" brushRef="#br0">92450 4200 620,'39'-25'8,"28"0"16,28 0 15,29 0 16,15 3 2,3 6-10,3 7-10,4 6-11,-1 3-6,-3 0 0,-3 0-2,-2 0 0,-6 1-7,-6 4-12,-6 3-12,-6 3-12,-10 1-9,-12 1-5,-13-1-5,-12 1-6,-12-1-1,-8 1 2,-10-1 2,-9 1 2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6"/>
    </inkml:context>
    <inkml:brush xml:id="br0">
      <inkml:brushProperty name="width" value="0.03089" units="cm"/>
      <inkml:brushProperty name="height" value="0.03089" units="cm"/>
      <inkml:brushProperty name="color" value="#00BFF3"/>
    </inkml:brush>
  </inkml:definitions>
  <inkml:trace contextRef="#ctx0" brushRef="#br0">94350 3450 712,'143'-18'122,"-11"17"-34,-14 15-33,-11 16-34,-11 7-19,-5 1-7,-7-1-5,-5 1-6,-8-1-2,-5 1 1,-7-1 0,-5 1 1,-9 1-3,-9 3-8,-10 3-7,-8 4-9,-9-4 0,-6-9 3,-6-10 4,-6-8 5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6"/>
    </inkml:context>
    <inkml:brush xml:id="br0">
      <inkml:brushProperty name="width" value="0.03205" units="cm"/>
      <inkml:brushProperty name="height" value="0.03205" units="cm"/>
      <inkml:brushProperty name="color" value="#00BFF3"/>
    </inkml:brush>
  </inkml:definitions>
  <inkml:trace contextRef="#ctx0" brushRef="#br0">92550 4850 686,'176'-2'106,"4"-3"-27,3-3-27,3-2-27,-5-1-14,-12 3 0,-13 3 0,-12 4 1,-15 2-6,-15 4-10,-15 3-10,-16 3-11,-15 3-8,-11 3-5,-14 3-6,-11 4-5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32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55088 23300 532,'-70'14'39,"16"-1"-4,18-3-3,16-1-4,12-2 1,8-1 5,8-1 4,7 0 6,6-2-1,3-2-7,3-2-6,3-2-7,2 0-5,1 0-3,0 2-3,2 0-4,-1 1-5,-1-2-6,-3 0-7,-2-1-6,-1-1-6,-1 2-4,-1 0-5,-1 2-4,0 0-5,-1 2-4,1 0-5,-1 2-5,-2-1 1,-3-1 6,-4 0 7,-4-2 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4:16"/>
    </inkml:context>
    <inkml:brush xml:id="br0">
      <inkml:brushProperty name="width" value="0.05916" units="cm"/>
      <inkml:brushProperty name="height" value="0.05916" units="cm"/>
      <inkml:brushProperty name="color" value="#F2395B"/>
    </inkml:brush>
  </inkml:definitions>
  <inkml:trace contextRef="#ctx0" brushRef="#br0">82324 14772 371,'-74'-8'19,"24"0"11,25 0 13,25 0 12,14 0 3,7-1-8,5-2-7,7 0-7,3 0-4,0 1 1,2 1 2,1 0 0,1 2-1,4 1-6,3 0-4,2 2-5,3 1-4,2 0-2,2 2-3,2 0-2,5 2-2,11 2-3,9 2-4,10 2-3,0 0-2,-9-1 1,-11 0-1,-9-2 1,-4-1-1,5 0 0,4-2-2,3 0-1,2-1 0,-1 0-1,-1 0 0,-1 0 0,-1 0 1,-3 0 0,-1 0 1,-2 0 1,-4-1 0,-3-2-2,-4-2-2,-4-2-2,-3 0-2,-4-1 0,-2 0-1,-3 0-1,-4 0-1,-3 1 0,-5-1-1,-3 0-1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5:19"/>
    </inkml:context>
    <inkml:brush xml:id="br0">
      <inkml:brushProperty name="width" value="0.04233" units="cm"/>
      <inkml:brushProperty name="height" value="0.04233" units="cm"/>
      <inkml:brushProperty name="color" value="#FED406"/>
    </inkml:brush>
  </inkml:definitions>
  <inkml:trace contextRef="#ctx0" brushRef="#br0">68937 46100 519,'-6'6'182,"6"-1"-41,4-2-42,5-2-40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6"/>
    </inkml:context>
    <inkml:brush xml:id="br0">
      <inkml:brushProperty name="width" value="0.03428" units="cm"/>
      <inkml:brushProperty name="height" value="0.03428" units="cm"/>
      <inkml:brushProperty name="color" value="#00BFF3"/>
    </inkml:brush>
  </inkml:definitions>
  <inkml:trace contextRef="#ctx0" brushRef="#br0">92850 5100 641,'142'50'139,"-16"0"-34,-15 0-36,-15 0-34,-9 1-24,1 4-15,-1 3-15,1 3-13,-1 1-11,1 1-6,-1-1-6,1 1-6,-9-7 2,-15-12 9,-15-13 11,-16-12 10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7"/>
    </inkml:context>
    <inkml:brush xml:id="br0">
      <inkml:brushProperty name="width" value="0.04856" units="cm"/>
      <inkml:brushProperty name="height" value="0.04856" units="cm"/>
      <inkml:brushProperty name="color" value="#00BFF3"/>
    </inkml:brush>
  </inkml:definitions>
  <inkml:trace contextRef="#ctx0" brushRef="#br0">97850 3100 453,'-24'-46'6,"4"10"14,3 10 14,3 9 13,-4 9 7,-8 9 0,-10 10 1,-9 10 0,-9 16-5,-5 26-10,-7 24-9,-5 26-10,-8 15-6,-5 6 0,-7 7-2,-5 6-1,-4 3-2,0 0-3,0 0-2,0 0-3,0 1-4,0 4-7,0 3-7,0 3-6,6-5-6,13-12-4,12-13-3,13-12-3,9-16-4,6-19-3,7-18-3,6-19-4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7"/>
    </inkml:context>
    <inkml:brush xml:id="br0">
      <inkml:brushProperty name="width" value="0.05105" units="cm"/>
      <inkml:brushProperty name="height" value="0.05105" units="cm"/>
      <inkml:brushProperty name="color" value="#00BFF3"/>
    </inkml:brush>
  </inkml:definitions>
  <inkml:trace contextRef="#ctx0" brushRef="#br0">96050 3000 430,'-24'-68'4,"4"17"8,3 15 6,3 16 9,3 12 7,3 9 10,3 10 8,4 10 9,8 16-1,17 26-9,15 24-11,16 26-9,7 16-7,1 10-3,-1 10-3,1 9-2,-3 4-3,-2 1 0,-3-1 0,-3 1-2,-2-3-5,0-2-9,0-3-11,0-3-9,-2-4-9,-3-3-7,-3-3-8,-2-2-7,-6-12-2,-6-19 3,-6-18 3,-6-19 3,-4-15 3,1-8 3,-1-10 3,1-9 4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7"/>
    </inkml:context>
    <inkml:brush xml:id="br0">
      <inkml:brushProperty name="width" value="0.04928" units="cm"/>
      <inkml:brushProperty name="height" value="0.04928" units="cm"/>
      <inkml:brushProperty name="color" value="#00BFF3"/>
    </inkml:brush>
  </inkml:definitions>
  <inkml:trace contextRef="#ctx0" brushRef="#br0">97450 5150 446,'98'-24'62,"-3"4"-12,-3 3-14,-2 3-14,-3-2-7,1-6-3,-1-6-4,1-6-2,-4-4-2,-6 1 0,-6-1 0,-6 1 0,-9 1 0,-8 3 0,-10 3 0,-9 4-1,-9-1 2,-5-3-1,-7-3 2,-5-2 0,-9-1 2,-9 3 3,-10 3 3,-8 4 3,-9 2 1,-6 4-2,-6 3-2,-6 3-2,-6 7 0,-2 14 2,-3 11 1,-3 14 1,-1 10 1,4 9-2,3 10-1,3 10 0,4 4-2,7 0-1,6 0 0,7 0-1,5 0-2,7 0-2,6 0-2,7 0-2,5-4-4,7-5-5,6-7-5,7-5-5,11-6-6,20-3-7,18-3-6,20-2-8,13-8-2,9-8 0,10-10 2,10-9 0,-1-10 3,-9-9 7,-10-10 7,-8-8 6,-11-4 2,-8 3-4,-10 3-2,-9 4-4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7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99850 2250 608,'118'-22'101,"-11"6"-17,-14 7-18,-11 6-16,-6 4-13,4 4-10,3 3-9,3 3-10,-1 1-9,-2 1-12,-3-1-11,-3 1-10,-9 1-11,-11 3-9,-14 3-9,-11 4-10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8"/>
    </inkml:context>
    <inkml:brush xml:id="br0">
      <inkml:brushProperty name="width" value="0.05067" units="cm"/>
      <inkml:brushProperty name="height" value="0.05067" units="cm"/>
      <inkml:brushProperty name="color" value="#00BFF3"/>
    </inkml:brush>
  </inkml:definitions>
  <inkml:trace contextRef="#ctx0" brushRef="#br0">99950 2800 434,'-49'0'3,"4"0"8,3 0 7,3 0 8,4 3 2,7 6 0,6 7-2,7 6-1,2 10 2,1 17 4,-1 15 4,1 16 4,-1 13 1,1 14-1,-1 11-3,1 14-1,-4 11-4,-6 14-4,-6 11-6,-6 14-5,-2 7-4,3 3-4,3 3-5,4 4-3,2 4-5,4 6-6,3 7-5,3 6-7,1-1-4,1-5-5,-1-7-5,1-5-5,-4-8-3,-6-5-1,-6-7-1,-6-5-2,-4-14 4,1-18 6,-1-19 8,1-18 7,1-15 3,3-9 0,3-10-1,4-8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8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99500 4200 607,'7'-68'47,"17"17"8,15 15 6,16 16 8,13 9-5,14 3-17,11 3-15,14 4-16,8 1-14,7 0-15,6 0-14,7 0-14,-7-2-3,-19-3 6,-18-3 8,-19-2 6,-13-1-2,-6 3-8,-6 3-9,-6 4-8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8"/>
    </inkml:context>
    <inkml:brush xml:id="br0">
      <inkml:brushProperty name="width" value="0.05514" units="cm"/>
      <inkml:brushProperty name="height" value="0.05514" units="cm"/>
      <inkml:brushProperty name="color" value="#00BFF3"/>
    </inkml:brush>
  </inkml:definitions>
  <inkml:trace contextRef="#ctx0" brushRef="#br0">101850 3150 398,'-5'-41'11,"-9"19"19,-10 19 20,-8 19 21,-12 21 3,-12 26-13,-13 24-14,-12 26-14,-12 18-6,-8 13-1,-10 12 0,-9 13 1,-2 6-2,6 0-3,7 0-1,6 0-3,12-7-3,19-11-5,19-14-4,19-11-4,12-12-5,6-9-1,7-10-2,6-8-2,13-14-4,23-15-5,22-15-6,22-16-6,16-18-3,14-18-2,11-19-2,14-18-2,2-18 1,-6-16 4,-6-15 5,-6-15 4,-13-7 2,-19 3 1,-18 3 1,-19 4 1,-15 7 3,-8 13 6,-10 12 5,-9 13 6,-18 9 5,-24 6 4,-26 7 4,-24 6 5,-18 9 2,-9 13 0,-10 12 0,-8 13 0,-3 13-5,7 17-11,6 15-9,7 16-11,13-1-4,22-15 4,22-15 1,23-16 4,11-8-5,4 0-12,3 0-11,3 0-13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39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103500 4400 475,'-75'-43'8,"0"17"15,0 15 17,0 16 14,4 9 4,10 3-11,10 3-11,9 4-10,2 5-4,-2 10 3,-3 10 3,-3 9 3,1 4 0,6 1-5,7-1-3,6 1-4,6-3-4,6-2-6,7-3-5,6-3-6,6-4-2,6-3 0,7-3 0,6-2 0,7-6-9,10-6-18,10-6-20,9-6-17,6-6-5,3-2 11,3-3 12,4-3 11,-6-6 5,-11-5 0,-14-7 1,-11-5-1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0"/>
    </inkml:context>
    <inkml:brush xml:id="br0">
      <inkml:brushProperty name="width" value="0.03323" units="cm"/>
      <inkml:brushProperty name="height" value="0.03323" units="cm"/>
      <inkml:brushProperty name="color" value="#00BFF3"/>
    </inkml:brush>
  </inkml:definitions>
  <inkml:trace contextRef="#ctx0" brushRef="#br0">104100 4500 662,'-47'0'0,"6"0"2,7 0 1,6 0 2,3 0 6,0 0 13,0 0 12,0 0 12,1 3 6,4 6-1,3 7-2,3 6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5:28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54227 34490 525,'-25'-19'14,"16"10"15,14 10 15,16 10 17,7 7 1,2 5-10,3 5-11,1 5-10,-1 0-7,-3-2-4,-5-3-2,-3-3-4,0-1-2,5 1 1,4 1 0,6 1 0,2-1-4,-1-1-4,-2-3-7,0-1-6,0-1-2,1 1 2,0 1 0,2 1 2,-1 0 2,-1-1 0,-3-1 3,-2-1 0,0-1 2,1-3-1,1-1-1,1-2 1,-1-1-1,0-1 0,-1 1-1,-1 0 0,0-1 1,0-1-1,2 0 1,1-2 0,-1 0 0,-1 2 1,-3 0-1,-1 1 1,-2 1 0,0 0-1,1-1 1,-1 1 1,1 0-1,-1 0 0,0-1 1,1 1-1,-2 0 0,-1 2 1,-3 0-1,-1 1 1,-1 1-1,-1-1 1,1 1-1,-1 0 0,1-1 1,0 1 0,-1 0 1,1-1 0,0 1-1,1 0 0,1-1-2,1 1-1,1 0-1,-1-1-1,1 1-1,-1 0 0,1 0-1,1 1 1,1 1 0,1 1-1,0 0 1,1-1-1,-1-1-1,1 0-1,-1-2-1,1-1 1,-1-1-2,1-1 1,-1 0-1,0 0 0,1 0 1,-1-1 0,1 1 0,-1 0 0,0 0 0,1-1 1,-1 2 0,-1 0 1,-1 1 1,-1 1 2,0 1 1,1 0 1,1-1 0,1 1 0,0 0 2,1 1 0,-1 1 0,1 1 2,-1 1-1,2 1 0,1 1-1,1 2 1,0-2-1,-1 0-1,-2-1 0,1 0 0,-3-3 0,0 1-1,-1-2 1,0-1-1,-2 0 1,1 1-1,-1 2 1,1 0 1,-1 0-1,-2 1 0,0-1 1,0 1-1,-2-1 1,-1-1 0,-1-1 1,-1-1 0,-1 0 1,0 2 0,-2 0-1,-1 1 0,1 0 0,0 1 1,1 0 1,1-1 1,1 1 0,1 1-1,2 1-1,0 1-1,0 0 1,-1-1-1,-1-1 1,-1 0 0,0-3 0,1 1-2,2-2 0,0-1-1,0 0 0,-1 1 1,-1 1 0,-1 2 0,0-2 1,0 0-1,-1 0 0,1-2 0,0 1 0,1 3-1,1 3 1,2 3 0,-1 1 0,1 1-1,-1-1-1,1 1 0,-1 0 0,1 0 0,0 2 1,-1 1-1,0-1 1,-1-1 0,0-3-1,-2-1 1,0-2-1,1-1-1,1-1-1,1-1-1,0-1 0,-2-1-2,-3-1 0,-1 0-1,-2-2-2,-1-1-2,0-1-1,-2-1-1,0-1-2,0-2 0,0-2 0,0-2-1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2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103150 4450 576,'-24'-24'0,"4"4"0,3 3 0,3 3 0,1 1 1,1 1 5,-1-1 4,1 1 3,-4 8 8,-6 20 13,-6 18 13,-6 20 12,-4 11 1,1 7-10,-1 6-10,1 7-10,1 2-8,3 1-6,3-1-6,4 1-6,2-1-6,4 1-7,3-1-8,3 1-7,4-6-5,7-8-1,6-10-1,7-9-3,5-7 0,7-3 0,6-3 0,7-2 1,4-8 1,3-8 4,3-10 3,4-9 4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3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104300 4700 507,'-7'-46'3,"-11"10"8,-14 10 7,-11 9 6,-6 9 4,4 9-3,3 10-1,3 10-1,-1 7-2,-2 6-1,-3 7 0,-3 6-1,1 3-1,6 0-1,7 0-1,6 0-1,9-2-3,13-3-5,12-3-5,13-2-4,10-8-6,10-8-6,10-10-6,9-9-6,2-10-2,-2-9 1,-3-10 0,-3-8 2,-4-6 1,-3 1 1,-3-1 2,-2 1 1,-8 1 2,-8 3 5,-10 3 5,-9 4 3,-9 8 13,-5 17 18,-7 15 19,-5 16 19,-1 7 3,6 1-13,7-1-12,6 1-13,3 2-7,0 7-1,0 6-1,0 7-1,3 5-3,6 7-2,7 6-3,6 7-2,-1 4-3,-5 3-2,-7 3-3,-5 4-1,-8 1-1,-5 0-2,-7 0 0,-5 0-2,-9-5-1,-9-9-1,-10-10-3,-8-8-2,-6-11-1,1-8-2,-1-10 0,1-9-2,-1-9 1,1-5 0,-1-7 1,1-5 1,2-6 0,7-3 2,6-3 0,7-2 1,7-8 2,9-8 0,10-10 2,10-9 2,16-13-1,26-16-1,24-15-2,26-15-2,15-12 0,6-6-1,7-6 1,6-6 0,-1 1-3,-5 9-7,-7 10-7,-5 10-7,-14 13-2,-18 19 5,-19 19 3,-18 19 4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3"/>
    </inkml:context>
    <inkml:brush xml:id="br0">
      <inkml:brushProperty name="width" value="0.03762" units="cm"/>
      <inkml:brushProperty name="height" value="0.03762" units="cm"/>
      <inkml:brushProperty name="color" value="#00BFF3"/>
    </inkml:brush>
  </inkml:definitions>
  <inkml:trace contextRef="#ctx0" brushRef="#br0">105250 4300 584,'93'4'7,"-11"10"14,-14 10 13,-11 9 14,-11 7 4,-5 7-7,-7 6-5,-5 7-7,-8 5-4,-5 7-4,-7 6-3,-5 7-3,-9 7-4,-9 9-3,-10 10-3,-8 10-4,-14 7-8,-15 6-11,-15 7-13,-16 6-10,-12-2-6,-5-9 1,-7-10 2,-5-8 1,3-15-1,17-19-2,15-18-1,16-19-3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4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78050 7500 543,'-22'-25'4,"6"0"7,7 0 7,6 0 8,3 7 6,0 17 4,0 15 5,0 16 4,-2 12-1,-3 9-6,-3 10-7,-2 10-7,-3 8-4,1 10-3,-1 10-2,1 9-1,-1 10-3,1 14-1,-1 11-2,1 14-2,-1 7-2,1 3-2,-1 3-4,1 4-3,-1-3-1,1-5 0,-1-7 0,1-5 1,-1-6-2,1-3-3,-1-3-3,1-2-2,1-3-2,3 1 1,3-1 2,4 1 0,1-6-4,0-8-7,0-10-9,0-9-8,0-10-3,0-9 5,0-10 3,0-8 5,0-11 2,0-8 2,0-10 2,0-9 1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4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79250 8900 575,'0'-47'6,"0"6"14,0 7 12,0 6 14,-5 9 3,-9 13-5,-10 12-5,-8 13-6,-11 12-6,-8 13-5,-10 12-6,-9 13-5,-9 7-4,-5 4 0,-7 3-1,-5 3-1,-1-1-2,6-2-1,7-3-3,6-3-2,6-6 0,6-5 3,7-7 1,6-5 3,6-8 1,6-5 1,7-7 1,6-5 0,12-4 0,19 0-2,19 0 0,19 0-2,16-2-1,17-3 0,15-3-1,16-2 0,5-3-1,-2 1-2,-3-1-2,-3 1-2,-6 1-2,-5 3 0,-7 3 0,-5 4-1,-8-1-3,-5-3-6,-7-3-6,-5-2-7,-9-1-4,-9 3-3,-10 3-4,-8 4-3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80050 9950 999,'1'-46'-86,"4"10"22,3 10 22,3 9 21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5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80150 9700 515,'0'-41'54,"0"19"8,0 19 7,0 19 7,0 10-4,0 4-15,0 3-17,0 3-15,0 3-11,0 3-4,0 3-5,0 4-5,0 4-1,0 6-1,0 7 1,0 6 0,0 6 0,0 6-1,0 7-1,0 6 0,0 9-2,0 13-2,0 12-3,0 13-2,-2 9-5,-3 6-5,-3 7-6,-2 6-6,-3-2-3,1-9-2,-1-10-1,1-8-1,-1-15 3,1-19 5,-1-18 7,1-19 7,-1-15 1,1-8-4,-1-10-4,1-9-3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6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80100 9700 607,'4'-46'15,"10"10"4,10 10 5,9 9 5,6 6 0,3 3-1,3 3-1,4 4-3,1 1 0,0 0-2,0 0-1,0 0-1,0 3-2,0 6 0,0 7-1,0 6-1,-2 3-2,-3 0-3,-3 0-3,-2 0-3,-5 0-3,-2 0 0,-3 0-3,-3 0-1,-6 1-1,-5 4 0,-7 3-1,-5 3-1,-4 1 1,0 1 2,0-1 1,0 1 3,-7-1 0,-11 1 1,-14-1 0,-11 1 1,-11 2-2,-5 7-2,-7 6-3,-5 7-2,-6 4-6,-3 3-8,-3 3-9,-2 4-8,2-4-5,9-9-2,10-10-2,10-8-3,7-8 1,6-2 5,7-3 4,6-3 5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6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82200 9800 594,'-16'-22'8,"19"6"17,19 7 17,19 6 17,15 1 3,13-3-9,12-3-9,13-2-10,6-1-7,0 3-5,0 3-7,0 4-5,-4 1-5,-5 0-6,-7 0-5,-5 0-4,-8 1-7,-5 4-4,-7 3-7,-5 3-5,-8 1-2,-5 1 4,-7-1 4,-5 1 4,-9 2-3,-9 7-8,-10 6-9,-8 7-7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7"/>
    </inkml:context>
    <inkml:brush xml:id="br0">
      <inkml:brushProperty name="width" value="0.03155" units="cm"/>
      <inkml:brushProperty name="height" value="0.03155" units="cm"/>
      <inkml:brushProperty name="color" value="#00BFF3"/>
    </inkml:brush>
  </inkml:definitions>
  <inkml:trace contextRef="#ctx0" brushRef="#br0">82150 10400 697,'-16'21'7,"19"-5"16,19-7 14,19-5 15,13-4 3,10 0-11,10 0-11,9 0-9,6 0-9,3 0-6,3 0-6,4 0-5,-1 0-7,-3 0-7,-3 0-7,-2 0-7,-3 0-5,1 0-3,-1 0-2,1 0-4,-9 0 3,-15 0 6,-15 0 8,-16 0 6,-8-2 5,0-3-1,0-3 1,0-2 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5:30"/>
    </inkml:context>
    <inkml:brush xml:id="br0">
      <inkml:brushProperty name="width" value="0.04969" units="cm"/>
      <inkml:brushProperty name="height" value="0.04969" units="cm"/>
      <inkml:brushProperty name="color" value="#F2395B"/>
    </inkml:brush>
  </inkml:definitions>
  <inkml:trace contextRef="#ctx0" brushRef="#br0">71735 42416 442,'0'-12'7,"0"8"15,0 8 14,0 8 14,0 4 2,0 3-8,0 1-10,0 3-9,0 0-5,0-1-3,0-1-3,0-1-2,1-2-3,3-3-5,4-3-4,2-2-4,3-5-4,3-2-4,3-6-3,4-2-4,0-4-1,1-2 0,-1-2 0,1-1 1,-3-1 1,-1 4 3,-5 3 1,-1 3 2,-4 2 5,-4 3 6,-5 4 7,-2 3 7,-4 2 4,-2 3-2,-2 3 0,-2 3-2,-1 2 1,-1 1-1,-1 1-1,-1 1 0,0-1 0,2-3-1,2-3-1,3-2 0,2-4-2,6-1-1,4-2-2,5-2-3,4-2-1,0 0 0,1-2-2,1 0-1,0-1-2,-1 0-1,-1 0-2,0 0-1,-4 2-1,-5 6 2,-4 4 1,-5 5 2,-4 3 0,-2 3-1,-2 1 1,-1 3-1,-2-1 0,1-3 1,-1-3 1,0-3 1,2-3 0,1-3 0,2-2 0,2-4 0,4-2 2,4 0 5,6-2 5,4 0 6,4-3 1,3-2-2,3-3-3,4-3-1,-1-1-3,-2 2-1,-1 2-2,-2 2-2,-3 3 0,-1 2-1,-2 3 0,-2 4 0,-4 2-1,-5 1-2,-4 3-2,-5 2-1,-5 0-1,-2-1-3,-3-1 0,-3 0-2,-3-2-1,-2 1 3,-4 0 0,-3 0 3,-1 0 0,2 1 1,0 1 2,1 2 0,1 0 3,1 1 3,2 1 3,0 1 4,2-1 3,3-3 2,3-3 1,3-2 3,5-3 0,8-1 2,8 0 1,8-2 1,5-1-2,7-2-6,4-2-4,4-2-7,5-2-2,5-4-1,2-2 0,6-3-1,0-2-1,-1 1-2,0-1-1,-2 0-1,-2 2-1,-2 1 0,-4 2 1,-2 3 0,-2 0-3,-3 2-8,-2 0-7,-1 2-7,-4 1-3,-3 0 3,-5 2 3,-3 0 3,-6 1 0,-8-2-4,-8 0-4,-8-2-3,-3 0 2,1-2 8,1 0 6,1-1 8,0-1 5,2 0 2,1 0 3,1 1 3,1-2 3,0 0 1,2-2 3,1 0 2,0 0 5,0 1 7,0 1 7,1 0 6,-1 4 4,2 6 0,1 6 0,0 6-1,2 4-3,2 3-6,2 3-7,2 3-6,1 2-5,0 3-4,0 1-2,0 2-5,0 2-3,1 3-4,2 1-5,0 2-5,1 1-3,0 0-1,0 0-2,0 0 0,-1-3-2,-1-6 0,-1-5-1,0-7 0,-6-6-1,-10-8-2,-10-8-2,-9-8-2,-4-5 3,0-2 8,1-1 7,1-3 8,3 0 6,4 3 3,3 1 3,5 3 5,4-1 4,6 0 7,6-1 7,6-1 6,6-1-4,5-2-15,7 0-16,5-1-16,4-1-9,1-1-3,0-1-2,2-1-3,1 0-3,0 1-1,2 1-3,1 1-2,-4 2 2,-8 3 5,-7 3 6,-8 2 6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7"/>
    </inkml:context>
    <inkml:brush xml:id="br0">
      <inkml:brushProperty name="width" value="0.0473" units="cm"/>
      <inkml:brushProperty name="height" value="0.0473" units="cm"/>
      <inkml:brushProperty name="color" value="#00BFF3"/>
    </inkml:brush>
  </inkml:definitions>
  <inkml:trace contextRef="#ctx0" brushRef="#br0">84900 8500 465,'-2'-46'5,"-3"10"10,-3 10 10,-2 9 11,-1 13 6,3 20 4,3 18 3,4 20 3,-1 16-1,-3 16-9,-3 15-6,-2 17-8,-3 8-6,1 4-4,-1 3-3,1 3-3,-3 3-4,-2 3-1,-3 3-2,-3 4-1,-1-1-1,4-3 1,3-3 1,3-2-1,1-8-6,1-8-14,-1-10-15,1-9-15,1-10-6,3-9 1,3-10 3,4-8 1,1-9 4,0-6 6,0-6 6,0-6 5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7"/>
    </inkml:context>
    <inkml:brush xml:id="br0">
      <inkml:brushProperty name="width" value="0.03765" units="cm"/>
      <inkml:brushProperty name="height" value="0.03765" units="cm"/>
      <inkml:brushProperty name="color" value="#00BFF3"/>
    </inkml:brush>
  </inkml:definitions>
  <inkml:trace contextRef="#ctx0" brushRef="#br0">86450 9150 584,'-79'32'161,"-5"17"-43,-7 15-45,-5 16-43,-3 4-25,4-6-2,3-6-4,3-6-3,3-7-1,3-6 3,3-6 2,4-6 2,4-6 2,6-2 1,7-3 0,6-3 2,10-1-1,17 4-1,15 3-3,16 3-1,13 1-2,14 1-3,11-1-4,14 1-3,7-4-3,3-6-1,3-6-3,4-6-3,-1-4-1,-3 1-3,-3-1-3,-2 1-2,-1-3-2,3-2 0,3-3-1,4-3-1,-3-6 0,-5-5 2,-7-7 1,-5-5 1,-9-3 4,-9 4 4,-10 3 6,-8 3 4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8"/>
    </inkml:context>
    <inkml:brush xml:id="br0">
      <inkml:brushProperty name="width" value="0.05214" units="cm"/>
      <inkml:brushProperty name="height" value="0.05214" units="cm"/>
      <inkml:brushProperty name="color" value="#00BFF3"/>
    </inkml:brush>
  </inkml:definitions>
  <inkml:trace contextRef="#ctx0" brushRef="#br0">86800 9700 421,'-24'143'201,"4"-11"-48,3-14-48,3-11-49,-1-1-27,-2 13-9,-3 12-8,-3 13-10,-2 12-6,0 13-7,0 12-7,0 13-6,1-2-5,4-16-4,3-15-5,3-15-4,3-15 0,3-12 4,3-13 4,4-12 3,-1-10 2,-3-6-3,-3-6-4,-2-6-1,-5-12-1,-2-15 4,-3-15 4,-3-16 4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8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86650 9650 548,'23'-46'0,"-3"10"0,-3 10 0,-2 9 0,0 4 5,7 1 9,6-1 11,7 1 9,5 1 5,7 3-2,6 3-2,7 4-1,2 2-2,1 4-4,-1 3-2,1 3-5,-4 3-1,-6 3-2,-6 3 0,-6 4-2,-7 2-2,-6 4-2,-6 3-3,-6 3-2,-7 3-2,-6 3-3,-6 3-1,-6 4-3,-10 2-3,-12 4-2,-13 3-3,-12 3-3,-12 1-3,-8 1-6,-10-1-4,-9 1-5,-7-1-4,-3 1-2,-3-1-3,-2 1-1,3-7-1,14-12 2,11-13 0,14-12 1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8"/>
    </inkml:context>
    <inkml:brush xml:id="br0">
      <inkml:brushProperty name="width" value="0.03654" units="cm"/>
      <inkml:brushProperty name="height" value="0.03654" units="cm"/>
      <inkml:brushProperty name="color" value="#00BFF3"/>
    </inkml:brush>
  </inkml:definitions>
  <inkml:trace contextRef="#ctx0" brushRef="#br0">87450 10150 602,'48'0'0,"-3"0"0,-3 0 0,-2 0 0,0 0 9,7 0 21,6 0 18,7 0 21,-1 3 2,-6 6-13,-6 7-13,-6 6-14,-10 10-10,-12 17-9,-13 15-9,-12 16-7,-12 2-6,-8-8-3,-10-10-2,-9-9-3,-4-9 0,4-5 3,3-7 2,3-5 1,14-8-1,25-5-6,25-7-7,25-5-6,12-8-2,1-5 4,-1-7 3,1-5 3,4-6 0,9-3-1,10-3-3,10-2-3,-4 0 3,-16 7 4,-15 6 6,-15 7 5,-11 2 5,-2 1 1,-3-1 2,-3 1 2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9"/>
    </inkml:context>
    <inkml:brush xml:id="br0">
      <inkml:brushProperty name="width" value="0.04851" units="cm"/>
      <inkml:brushProperty name="height" value="0.04851" units="cm"/>
      <inkml:brushProperty name="color" value="#00BFF3"/>
    </inkml:brush>
  </inkml:definitions>
  <inkml:trace contextRef="#ctx0" brushRef="#br0">91000 9450 453,'-27'-21'13,"-3"10"26,-3 10 25,-2 9 27,-8 12 4,-8 16-19,-10 15-17,-9 17-18,-4 7-13,4 0-8,3 0-6,3 0-8,-1 1-6,-2 4-2,-3 3-5,-3 3-3,1-1-6,6-2-9,7-3-9,6-3-8,6-6-6,6-5-2,7-7-1,6-5-2,3-15 1,0-22 2,0-22 4,0-21 2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9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89700 9550 513,'1'-41'12,"4"19"24,3 19 24,3 19 25,6 15 2,9 13-19,10 12-18,10 13-19,7 10-11,6 10-3,7 10-5,6 9-3,4 4-11,4 1-17,3-1-16,3 1-18,-1-4-8,-2-6 0,-3-6 0,-3-6 0,-7-13 4,-9-19 9,-10-18 8,-8-19 8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49"/>
    </inkml:context>
    <inkml:brush xml:id="br0">
      <inkml:brushProperty name="width" value="0.05643" units="cm"/>
      <inkml:brushProperty name="height" value="0.05643" units="cm"/>
      <inkml:brushProperty name="color" value="#00BFF3"/>
    </inkml:brush>
  </inkml:definitions>
  <inkml:trace contextRef="#ctx0" brushRef="#br0">92900 8100 389,'0'-41'29,"0"19"18,0 19 20,0 19 18,-2 18 3,-3 19-16,-3 19-16,-2 19-15,-5 15-10,-2 13-6,-3 12-5,-3 13-6,-2 12-4,0 13-1,0 12-1,0 13-2,-2 7-4,-3 4-4,-3 3-7,-2 3-5,0-2-6,7-6-9,6-6-7,7-6-8,2-10-4,1-12 0,-1-13-2,1-12 0,1-18 3,3-21 9,3-22 7,4-22 8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50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94300 9400 514,'21'-69'13,"-5"13"23,-7 12 26,-5 13 23,-9 12 4,-9 13-19,-10 12-18,-8 13-19,-14 13-12,-15 17-6,-15 15-7,-16 16-7,-10 5-3,-3-2-3,-3-3-3,-2-3-1,3-4-2,14-3 0,11-3 0,14-2-1,10-8 2,9-8 4,10-10 3,10-9 2,21-2 2,34 6-1,35 7 0,35 6-2,18-2-1,3-9-1,3-10-1,4-8-2,-4-8 0,-9-2 0,-10-3-1,-8-3 1,-6-1-7,1 4-11,-1 3-11,1 3-12,-9-1-4,-15-2 0,-15-3 2,-16-3 1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50"/>
    </inkml:context>
    <inkml:brush xml:id="br0">
      <inkml:brushProperty name="width" value="0.0569" units="cm"/>
      <inkml:brushProperty name="height" value="0.0569" units="cm"/>
      <inkml:brushProperty name="color" value="#00BFF3"/>
    </inkml:brush>
  </inkml:definitions>
  <inkml:trace contextRef="#ctx0" brushRef="#br0">95300 9900 386,'-4'81'206,"-5"13"-51,-7 12-49,-5 13-51,-4 13-27,0 17-5,0 15-4,0 16-5,0 13-6,0 14-10,0 11-9,0 14-9,0-3-7,0-15-7,0-15-7,0-16-5,0-10-2,0-3 6,0-3 5,0-2 6,1-12 2,4-19-1,3-18-1,3-19-1,1-16-1,1-12-1,-1-13-1,1-12-1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5:32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74631 42883 433,'-13'-1'3,"3"-3"3,4-4 6,4-2 3,3-1 3,2 0 0,2 2-1,2 1 0,2 0 2,3 0 2,3 0 3,3 1 3,2-1 0,1 2-1,1 0-3,1 2 0,0 1-3,-1 2-2,-1 2-2,-1 2-2,-1 3-1,-3 4-2,-1 3 1,-2 5-2,-2 4 0,-1 7 0,0 5 1,-2 6 0,-1 5-2,-2 2-5,-3 3-3,0 4-5,-4-1-2,-2-4 1,-4-5 1,-2-2 0,-2-6-2,-1-6-2,-1-5-3,-2-7-2,1-4-4,-1-2-1,1-4-3,-1-3-2,0-4-2,1-7-2,-1-8-3,0-6-2,2-6 1,3-7 2,3-5 4,2-6 3,3 0 3,0 4 0,2 5 2,0 6 1,2 3 3,0 3 5,2 3 6,0 3 5,1 4 12,0 8 16,0 6 17,0 8 16,-1 5 5,0 7-11,-2 5-9,0 7-9,-1 3-7,2 4-4,0 2-4,2 4-4,0 4-2,1 7-2,2 8-2,0 6-1,1 11-8,2 16-15,0 15-14,1 16-15,1 5-6,1-7 1,2-8 2,0-6 1,-1-11-4,-1-18-7,-2-16-8,-2-16-8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50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95250 9850 457,'3'-46'8,"6"10"17,7 10 16,6 9 17,7 6 5,10 3-6,10 3-5,9 4-7,4 4-5,1 6-7,-1 7-6,1 6-7,-1 3-4,1 0-3,-1 0-1,1 0-3,-6 1-1,-8 4-2,-10 3-1,-9 3-1,-9 6-3,-5 9-5,-7 10-3,-5 10-5,-12 0-2,-16-5-1,-15-7 0,-15-5-1,-17-1-1,-15 6-1,-15 7 0,-16 6 0,-12 6-5,-5 6-10,-7 7-10,-5 6-10,11-8-4,32-22 4,31-22 2,32-21 3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8:51"/>
    </inkml:context>
    <inkml:brush xml:id="br0">
      <inkml:brushProperty name="width" value="0.04224" units="cm"/>
      <inkml:brushProperty name="height" value="0.04224" units="cm"/>
      <inkml:brushProperty name="color" value="#00BFF3"/>
    </inkml:brush>
  </inkml:definitions>
  <inkml:trace contextRef="#ctx0" brushRef="#br0">96800 10200 520,'117'0'9,"-16"0"18,-15 0 17,-15 0 17,-14 4 3,-8 10-13,-10 10-14,-9 9-13,-18 10-10,-24 14-7,-26 11-8,-24 14-7,-12 0-4,4-8-1,3-10-1,3-9 0,6-10-1,9-9 3,10-10 2,10-8 1,13-4 5,19 3 4,19 3 5,19 4 6,12 1 2,6 0 1,7 0 0,6 0 1,1 1 1,-3 4 0,-3 3 0,-2 3 1,-9 6 1,-12 9 1,-13 10 1,-12 10 1,-13 0-3,-12-5-5,-13-7-6,-12-5-7,-26 3-5,-36 17-6,-39 15-7,-36 16-7,-6-4 0,29-21 5,28-22 4,28-22 4,14-10-7,0 4-21,0 3-20,0 3-21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4"/>
    </inkml:context>
    <inkml:brush xml:id="br0">
      <inkml:brushProperty name="width" value="0.03763" units="cm"/>
      <inkml:brushProperty name="height" value="0.03763" units="cm"/>
      <inkml:brushProperty name="color" value="#00BFF3"/>
    </inkml:brush>
  </inkml:definitions>
  <inkml:trace contextRef="#ctx0" brushRef="#br0">79050 13750 584,'-44'51'115,"13"4"-26,12 3-26,13 3-25,6 7-15,0 14-4,0 11-3,0 14-3,0 5-3,0 1-1,0-1-2,0 1-1,-4-1-1,-5 1-3,-7-1-2,-5 1-1,-3 1-3,4 3-3,3 3-2,3 4-3,1 1-1,1 0 3,-1 0 1,1 0 2,1-5-4,3-9-13,3-10-11,4-8-11,2-11-4,4-8 8,3-10 7,3-9 7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4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80250 14800 607,'-30'-21'7,"-9"10"12,-10 10 14,-8 9 12,-6 7 0,1 7-13,-1 6-13,1 7-14,-4 4-6,-6 3 1,-6 3-1,-6 4 0,-2 1 2,3 0 3,3 0 1,4 0 3,4-2 1,6-3-2,7-3-1,6-2-1,7-5 2,10-2 6,10-3 5,9-3 6,10-2 1,14 0-5,11 0-6,14 0-4,13 0-3,16 0-3,15 0-1,17 0-3,3-2-1,-5-3-2,-7-3-1,-5-2-3,-6-3-3,-3 1-6,-3-1-6,-2 1-5,-5-3-5,-2-2-5,-3-3-4,-3-3-4,-6-1-2,-5 4 3,-7 3 1,-5 3 2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5"/>
    </inkml:context>
    <inkml:brush xml:id="br0">
      <inkml:brushProperty name="width" value="0.0489" units="cm"/>
      <inkml:brushProperty name="height" value="0.0489" units="cm"/>
      <inkml:brushProperty name="color" value="#00BFF3"/>
    </inkml:brush>
  </inkml:definitions>
  <inkml:trace contextRef="#ctx0" brushRef="#br0">80550 15200 449,'-44'3'13,"13"6"27,12 7 25,13 6 26,6 4 4,0 4-20,0 3-20,0 3-20,0 10-11,0 20-5,0 18-3,0 20-4,0 16-5,0 16-4,0 15-4,0 17-4,0 7-7,0 0-8,0 0-10,0 0-8,0-2-7,0-3-2,0-3-4,0-2-3,0-12 3,0-19 9,0-18 10,0-19 9,-2-18 3,-3-15-4,-3-15-4,-2-16-5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5"/>
    </inkml:context>
    <inkml:brush xml:id="br0">
      <inkml:brushProperty name="width" value="0.03721" units="cm"/>
      <inkml:brushProperty name="height" value="0.03721" units="cm"/>
      <inkml:brushProperty name="color" value="#00BFF3"/>
    </inkml:brush>
  </inkml:definitions>
  <inkml:trace contextRef="#ctx0" brushRef="#br0">80550 15050 591,'51'-22'71,"4"6"-13,3 7-11,3 6-12,-1 6-9,-2 6-2,-3 7-4,-3 6-3,-4 3-3,-3 0 1,-3 0-1,-2 0 0,-5 1-2,-2 4-2,-3 3-3,-3 3-2,-7 1-1,-9 1 0,-10-1 0,-8 1 0,-14 5-1,-15 14-2,-15 11-3,-16 14-1,-16 11-6,-16 14-10,-15 11-10,-15 14-9,2-4-2,22-19 5,22-18 5,23-19 6,11-13-1,4-6-10,3-6-8,3-6-9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7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82550 14950 676,'140'-2'130,"-18"-3"-34,-19-3-34,-18-2-35,-12-1-20,-3 3-6,-3 3-5,-2 4-5,-6 2-5,-6 4-3,-6 3-3,-6 3-3,-7 3-5,-6 3-8,-6 3-8,-6 4-8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7"/>
    </inkml:context>
    <inkml:brush xml:id="br0">
      <inkml:brushProperty name="width" value="0.03062" units="cm"/>
      <inkml:brushProperty name="height" value="0.03062" units="cm"/>
      <inkml:brushProperty name="color" value="#00BFF3"/>
    </inkml:brush>
  </inkml:definitions>
  <inkml:trace contextRef="#ctx0" brushRef="#br0">82300 15700 718,'54'0'111,"10"0"-29,10 0-29,9 0-29,4 0-16,1 0-5,-1 0-4,1 0-6,-3 1-5,-2 4-8,-3 3-6,-3 3-8,-2-1-4,0-2-2,0-3-1,0-3-1,-7-2 1,-11 0 6,-14 0 5,-11 0 6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7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85050 14950 524,'142'1'91,"-16"4"-17,-15 3-17,-15 3-18,-4 1-9,9 1-2,10-1-3,10 1-2,10-3-3,13-2-1,12-3-3,13-3-2,7-2-3,4 0-1,3 0-1,3 0-3,1 0-2,1 0-5,-1 0-3,1 0-3,-7-2-5,-12-3-3,-13-3-5,-12-2-3,-10-1-3,-6 3-1,-6 3 0,-6 4-1,-12-1-1,-15-3-3,-15-3-2,-16-2-3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8"/>
    </inkml:context>
    <inkml:brush xml:id="br0">
      <inkml:brushProperty name="width" value="0.04813" units="cm"/>
      <inkml:brushProperty name="height" value="0.04813" units="cm"/>
      <inkml:brushProperty name="color" value="#00BFF3"/>
    </inkml:brush>
  </inkml:definitions>
  <inkml:trace contextRef="#ctx0" brushRef="#br0">86050 15450 457,'-44'-18'110,"13"17"-18,12 15-19,13 16-17,6 12-13,0 9-5,0 10-6,0 10-5,0 10-5,0 13-4,0 12-4,0 13-3,-2 15-5,-3 19-6,-3 19-4,-2 19-5,-3 9-3,1 0-1,-1 0-1,1 0 0,1-11-7,3-22-9,3-22-9,4-21-11,1-14-4,0-2 2,0-3 1,0-3 2,-2-10 4,-3-16 4,-3-15 4,-2-15 6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6:46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85100 20150 333,'49'20'167,"16"14"-1,16 14 1,15 16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8"/>
    </inkml:context>
    <inkml:brush xml:id="br0">
      <inkml:brushProperty name="width" value="0.04311" units="cm"/>
      <inkml:brushProperty name="height" value="0.04311" units="cm"/>
      <inkml:brushProperty name="color" value="#00BFF3"/>
    </inkml:brush>
  </inkml:definitions>
  <inkml:trace contextRef="#ctx0" brushRef="#br0">85850 15700 510,'6'-44'72,"13"13"-11,12 12-13,13 13-11,6 9-8,0 6-3,0 7-4,0 6-4,-2 3-1,-3 0-1,-3 0 1,-2 0-1,-6 1 0,-6 4-3,-6 3-2,-6 3-3,-6 3 0,-2 3 2,-3 3 0,-3 4 1,-10 4 0,-16 6-4,-15 7-3,-15 6-2,-9 1-4,1-3-3,-1-3-4,1-2-2,1-8-7,3-8-13,3-10-11,4-9-12,4-9-1,6-5 9,7-7 9,6-5 10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08"/>
    </inkml:context>
    <inkml:brush xml:id="br0">
      <inkml:brushProperty name="width" value="0.03707" units="cm"/>
      <inkml:brushProperty name="height" value="0.03707" units="cm"/>
      <inkml:brushProperty name="color" value="#00BFF3"/>
    </inkml:brush>
  </inkml:definitions>
  <inkml:trace contextRef="#ctx0" brushRef="#br0">87100 15550 593,'90'1'147,"-18"4"-36,-19 3-36,-18 3-36,-17 10-21,-11 20-7,-14 18-5,-11 20-7,-11 3-4,-5-8-3,-7-10-3,-5-9-2,-3-9-2,4-5 1,3-7-1,3-5 1,14-8-1,25-5-1,25-7-1,25-5-2,14-9 0,3-9-1,3-10 0,4-8 0,-1-3-2,-3 7-4,-3 6-3,-2 7-3,-8 2 1,-8 1 3,-10-1 5,-9 1 5,-5 1 2,0 3 1,0 3 0,0 4 1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10"/>
    </inkml:context>
    <inkml:brush xml:id="br0">
      <inkml:brushProperty name="width" value="0.05845" units="cm"/>
      <inkml:brushProperty name="height" value="0.05845" units="cm"/>
      <inkml:brushProperty name="color" value="#00BFF3"/>
    </inkml:brush>
  </inkml:definitions>
  <inkml:trace contextRef="#ctx0" brushRef="#br0">87700 12800 376,'0'-40'14,"0"23"28,0 22 28,0 22 29,0 13 3,0 7-19,0 6-21,0 7-20,-2 8-12,-3 14-5,-3 11-5,-2 14-6,-1 7-3,3 3-5,3 3-3,4 4-3,1 1-6,0 0-7,0 0-8,0 0-8,0 0-5,0 0-6,0 0-5,0 0-5,0-8 1,0-16 8,0-15 7,0-15 8,0-12 0,0-6-10,0-6-7,0-6-9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18"/>
    </inkml:context>
    <inkml:brush xml:id="br0">
      <inkml:brushProperty name="width" value="0.06072" units="cm"/>
      <inkml:brushProperty name="height" value="0.06072" units="cm"/>
      <inkml:brushProperty name="color" value="#00BFF3"/>
    </inkml:brush>
  </inkml:definitions>
  <inkml:trace contextRef="#ctx0" brushRef="#br0">88700 15600 362,'-27'-43'130,"-3"17"-23,-3 15-22,-2 16-23,-3 10-14,1 7-9,-1 6-8,1 7-8,-1 2-5,1 1-1,-1-1-3,1 1-2,1 1-2,3 3 1,3 3-1,4 4 0,4 1-3,6 0-3,7 0-5,6 0-5,4 4-3,4 10-4,3 10-5,3 9-3,4-4-4,7-15 0,6-15-1,7-16-1,5-8-2,7 0-1,6 0-1,7 0-1,5-4-2,7-5-1,6-7-2,7-5-1,-1-6 0,-6-3 4,-6-3 4,-6-2 2,-9-5 3,-8-2 1,-10-3 1,-9-3 1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18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89100 15400 575,'73'0'142,"-3"0"-32,-3 0-32,-2 0-32,-6 0-21,-6 0-9,-6 0-9,-6 0-8,-4 0-8,1 0-5,-1 0-6,1 0-6,-4 3-5,-6 6-7,-6 7-5,-6 6-7,-10 3-2,-12 0 2,-13 0 2,-12 0 2,-5-2 5,3-3 10,3-3 8,4-2 9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18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89250 15650 473,'-47'26'41,"6"4"9,7 3 9,6 3 9,6 3 0,6 3-12,7 3-10,6 4-12,3 8-6,0 17-5,0 15-3,0 16-4,-2 7-5,-3 1-5,-3-1-5,-2 1-6,-1-1-6,3 1-8,3-1-8,4 1-7,1-7-8,0-12-5,0-13-7,0-12-7,1-12 2,4-8 7,3-10 8,3-9 8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19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89100 16050 593,'-63'21'7,"26"-5"13,24-7 13,26-5 14,13-4 3,4 0-6,3 0-6,3 0-7,6-2-3,9-3-2,10-3 0,10-2-1,0-3-5,-5 1-10,-7-1-8,-5 1-11,-4 1-6,0 3-5,0 3-5,0 4-4,-4-1-9,-5-3-11,-7-3-12,-5-2-11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0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89600 16250 569,'70'1'118,"-9"4"-27,-10 3-27,-8 3-27,-11 4-16,-8 7-3,-10 6-5,-9 7-4,-5 4-4,0 3-3,0 3-3,0 4-3,-5 4-2,-9 6 1,-10 7 0,-8 6 0,-6 1-1,1-3-3,-1-3-1,1-2-2,1-9 3,3-12 9,3-13 9,4-12 10,7-12 3,13-8-2,12-10-1,13-9-2,6-5-4,0 0-7,0 0-7,0 0-7,3 0-5,6 0-5,7 0-4,6 0-5,-1 1-3,-5 4-1,-7 3-3,-5 3-2,-3 1 1,4 1 3,3-1 3,3 1 3,-1-3 0,-2-2-2,-3-3-4,-3-3-2,-6-2 2,-5 0 7,-7 0 7,-5 0 7,-3 1 5,4 4 1,3 3 1,3 3 2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0"/>
    </inkml:context>
    <inkml:brush xml:id="br0">
      <inkml:brushProperty name="width" value="0.0498" units="cm"/>
      <inkml:brushProperty name="height" value="0.0498" units="cm"/>
      <inkml:brushProperty name="color" value="#00BFF3"/>
    </inkml:brush>
  </inkml:definitions>
  <inkml:trace contextRef="#ctx0" brushRef="#br0">90350 16150 441,'-21'-46'5,"10"10"10,10 10 10,9 9 10,7 4 7,7 1 5,6-1 4,7 1 5,2 4 0,1 9-7,-1 10-4,1 10-7,1 7-5,3 6-7,3 7-6,4 6-7,-7 13-10,-16 23-18,-15 22-17,-15 22-16,-18 8-8,-19-2 4,-18-3 1,-19-3 3,-8-9 3,3-11 1,3-14 3,4-11 2,7-15 3,13-16 3,12-15 4,13-15 4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1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89100 15300 551,'-24'-24'5,"4"4"13,3 3 11,3 3 12,9 1 6,16 1 1,15-1-1,17 1 2,8-1-5,4 1-7,3-1-7,3 1-8,3-1-7,3 1-4,3-1-6,4 1-4,1-1-6,0 1-3,0-1-4,0 1-3,-4-1-3,-5 1 1,-7-1 0,-5 1 0,-4 1-3,0 3-6,0 3-6,0 4-7,-2 2-4,-3 4-1,-3 3-2,-2 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6:50"/>
    </inkml:context>
    <inkml:brush xml:id="br0">
      <inkml:brushProperty name="width" value="0.03917" units="cm"/>
      <inkml:brushProperty name="height" value="0.03917" units="cm"/>
      <inkml:brushProperty name="color" value="#FED406"/>
    </inkml:brush>
  </inkml:definitions>
  <inkml:trace contextRef="#ctx0" brushRef="#br0">49001 30433 561,'-2'-14'41,"-2"4"0,-4 5 0,-2 3 0,-1 3-4,3 1-9,1 3-8,2 2-8,-1 1-5,-2 2-2,-3 0-1,-3 1-1,-1 2-1,1 0 1,0 1-1,2 1 2,0 1-1,1-1 0,-1 1 1,0 0 0,0 0-1,-1 1-1,-1 1-1,-1 1-1,-1 0-1,0 1 0,1-1-1,-1 1 0,1-1-1,1-1 0,0-1-1,2-1-1,0-1 1,1 0-1,-1-2 2,0-1 0,1-1 1,1-1 2,0 0 1,2-2 3,1 0 3,0 0 4,2 0 3,1 0 5,3 0 0,7 1-2,7 1-3,8 2-2,3-2-3,1-1 0,1-2 0,0-2-2,2-2-1,-1 0-1,0-2-4,1 0-1,-1-1-1,-1 0 0,-1 0 0,-1 0 0,-1 0 0,1 0-1,-1 0-1,1 0-1,-2 0-1,0 0 0,-1 0 0,0 0 0,-3 0 0,-1 0 1,-3 0-1,-1 0 1,-1-1 1,0 0 0,-1-2 0,1 0 1,-2-2 1,-2-2 1,-4-2 1,-2-1 3,-3-2 0,-1 0 3,0 0 1,-1 1 2,-2-2 1,0 0-3,-1-1-2,-2-1-2,1-2-2,-1-3-2,0-3-1,0-3-2,-1-2-2,-2-3-3,-1-1-3,-3-2-2,0-3-5,1-4-5,1-4-5,0-4-6,2-1-5,1 2-3,0 2-4,2 2-3,1 5 0,0 8 6,2 8 5,1 7 5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1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92150 14850 506,'71'-22'143,"-5"6"-32,-7 7-32,-5 6-31,0 1-18,10-3-5,10-3-4,9-2-5,2-3-4,-2 1-5,-3-1-5,-3 1-6,-6 1-1,-5 3 1,-7 3 1,-5 4 2,-8 4-7,-5 6-15,-7 7-14,-5 6-15,-8 4-10,-5 4-2,-7 3-3,-5 3-4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1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92500 15400 585,'-11'20'11,"28"-9"23,28-10 23,29-8 23,11-4 3,-2 3-20,-3 3-18,-3 4-19,-1 1-13,4 0-10,3 0-10,3 0-10,-2 1-11,-6 4-14,-6 3-14,-6 3-13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3"/>
    </inkml:context>
    <inkml:brush xml:id="br0">
      <inkml:brushProperty name="width" value="0.05189" units="cm"/>
      <inkml:brushProperty name="height" value="0.05189" units="cm"/>
      <inkml:brushProperty name="color" value="#00BFF3"/>
    </inkml:brush>
  </inkml:definitions>
  <inkml:trace contextRef="#ctx0" brushRef="#br0">96050 14900 424,'120'-22'129,"-9"6"-27,-10 7-28,-8 6-27,-1 1-16,9-3-2,10-3-4,10-2-2,10-5-3,13-2-2,12-3-2,13-3-2,6-2-2,0 0-1,0 0-3,0 0-1,-2 3-2,-3 6-2,-3 7-1,-2 6-3,-6 3-2,-6 0-3,-6 0-3,-6 0-2,-7 0-3,-6 0-2,-6 0-2,-6 0-1,-7 0-1,-6 0 0,-6 0 1,-6 0 0,-10 0-1,-12 0-1,-13 0-1,-12 0-3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3"/>
    </inkml:context>
    <inkml:brush xml:id="br0">
      <inkml:brushProperty name="width" value="0.04022" units="cm"/>
      <inkml:brushProperty name="height" value="0.04022" units="cm"/>
      <inkml:brushProperty name="color" value="#00BFF3"/>
    </inkml:brush>
  </inkml:definitions>
  <inkml:trace contextRef="#ctx0" brushRef="#br0">97150 15400 546,'134'-19'76,"-31"13"-9,-31 12-9,-31 13-8,-21 7-9,-9 4-8,-10 3-9,-8 3-8,-12 3-8,-12 3-7,-13 3-7,-12 4-7,-5 1-5,3 0 0,3 0-1,4 0 0,11-2 1,23-3 4,22-3 6,22-2 3,10-6 5,1-6 4,-1-6 3,1-6 4,-3-2 3,-2 3 0,-3 3 1,-3 4 1,-9 5 2,-11 10-1,-14 10 2,-11 9 1,-9 1-2,-3-6-3,-3-6-3,-2-6-3,-9 1-3,-12 9-4,-13 10-3,-12 10-3,-2-1-4,9-9-5,10-10-4,10-8-5,14-17-11,23-21-17,22-22-18,22-22-18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3"/>
    </inkml:context>
    <inkml:brush xml:id="br0">
      <inkml:brushProperty name="width" value="0.05578" units="cm"/>
      <inkml:brushProperty name="height" value="0.05578" units="cm"/>
      <inkml:brushProperty name="color" value="#00BFF3"/>
    </inkml:brush>
  </inkml:definitions>
  <inkml:trace contextRef="#ctx0" brushRef="#br0">98900 15100 394,'35'-40'10,"-27"23"19,-28 22 20,-28 22 19,-17 15 5,-2 9-11,-3 10-11,-3 10-11,-2 5-7,0 4-3,0 3-4,0 3-3,3 3-3,6 3-2,7 3-3,6 4-1,6-4-2,6-9-1,7-10-1,6-8 0,10-6-8,17 1-14,15-1-13,16 1-14,12-10-5,9-19 4,10-18 3,10-19 3,2-15 3,-3-8 4,-3-10 5,-2-9 3,-6-4 3,-6 4 2,-6 3 1,-6 3 2,-13 4 4,-19 7 5,-18 6 5,-19 7 5,-13 4 2,-6 3 1,-6 3-1,-6 4 0,-4 5-2,1 10-2,-1 10-4,1 9-4,4 2-7,9-2-13,10-3-13,10-3-12,11-7-4,17-9 7,15-10 6,16-8 7,5-8 5,-2-2 5,-3-3 6,-3-3 4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4"/>
    </inkml:context>
    <inkml:brush xml:id="br0">
      <inkml:brushProperty name="width" value="0.05074" units="cm"/>
      <inkml:brushProperty name="height" value="0.05074" units="cm"/>
      <inkml:brushProperty name="color" value="#00BFF3"/>
    </inkml:brush>
  </inkml:definitions>
  <inkml:trace contextRef="#ctx0" brushRef="#br0">99400 15900 433,'67'-2'-2,"-16"-3"-3,-15-3-4,-15-2-4,-9 0 14,1 7 31,-1 6 30,1 7 32,-7 5 5,-12 7-18,-13 6-18,-12 7-19,-5 4-11,3 3-6,3 3-5,4 4-6,4 1-4,6 0-5,7 0-4,6 0-5,6 0-7,6 0-9,7 0-8,6 0-9,4-8-3,4-16 3,3-15 4,3-15 3,3-17 4,3-15 2,3-15 2,4-16 3,-3-7 2,-5 4 3,-7 3 2,-5 3 2,-6 3 3,-3 3 3,-3 3 1,-2 4 4,-8 2 2,-8 4 2,-10 3 4,-9 3 1,-10 4 4,-9 7 1,-10 6 3,-8 7 1,-1 7-5,9 9-13,10 10-14,10 10-14,11 2-6,17-3 0,15-3 1,16-2 1,13-5 0,14-2 0,11-3 1,14-3-1,3-2 3,-2 0 3,-3 0 4,-3 0 3,-7 0 2,-9 0 2,-10 0-1,-8 0 2,-9 1 10,-6 4 19,-6 3 20,-6 3 20,-7 3 7,-6 3-5,-6 3-4,-6 4-6,-4 2-5,1 4-3,-1 3-4,1 3-4,1 6-6,3 9-8,3 10-7,4 10-8,10-1-8,19-9-8,19-10-8,19-8-8,4-12-4,-9-12 3,-10-13 2,-8-12 2,-8-9 4,-2-2 4,-3-3 5,-3-3 5,-4-6 5,-3-5 5,-3-7 5,-2-5 5,-5-4 3,-2 0 2,-3 0 0,-3 0 3,-9 3-2,-11 6-3,-14 7-2,-11 6-4,-12 3-4,-9 0-8,-10 0-8,-8 0-7,-8 3-9,-2 6-13,-3 7-12,-3 6-12,5 1-3,17-3 6,15-3 6,16-2 5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39:24"/>
    </inkml:context>
    <inkml:brush xml:id="br0">
      <inkml:brushProperty name="width" value="0.04794" units="cm"/>
      <inkml:brushProperty name="height" value="0.04794" units="cm"/>
      <inkml:brushProperty name="color" value="#00BFF3"/>
    </inkml:brush>
  </inkml:definitions>
  <inkml:trace contextRef="#ctx0" brushRef="#br0">99950 11900 458,'-25'42'205,"0"34"-52,0 35-52,0 35-52,-2 27-29,-3 22-9,-3 22-8,-2 23-9,0 16-11,7 13-15,6 12-14,7 13-13,2-21-9,1-53-1,-1-53-1,1-52-1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0: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63950 9900 333,'157'63'167,"51"46"-1,49 47 1,51 47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00"/>
    </inkml:context>
    <inkml:brush xml:id="br0">
      <inkml:brushProperty name="width" value="0.04656" units="cm"/>
      <inkml:brushProperty name="height" value="0.04656" units="cm"/>
    </inkml:brush>
  </inkml:definitions>
  <inkml:trace contextRef="#ctx0" brushRef="#br0">8900 4750 472,'-24'28'64,"4"6"-8,3 7-7,3 6-8,3 7-5,3 10-3,3 10-4,4 9-3,1 9-2,0 9-4,0 10-2,0 10-2,-2 8-2,-3 10-1,-3 10-1,-2 9 0,-1 4-1,3 1 1,3-1 0,4 1-1,1-4-1,0-6-4,0-6-3,0-6-5,0-7-4,0-6-1,0-6-3,0-6-2,0-10-1,0-12 3,0-13 1,0-12 3,0-10-5,0-6-9,0-6-11,0-6-10,0-13-5,0-19 2,0-18 1,0-19 2,0-12 0,0-2 0,0-3-1,0-3 1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00"/>
    </inkml:context>
    <inkml:brush xml:id="br0">
      <inkml:brushProperty name="width" value="0.04964" units="cm"/>
      <inkml:brushProperty name="height" value="0.04964" units="cm"/>
    </inkml:brush>
  </inkml:definitions>
  <inkml:trace contextRef="#ctx0" brushRef="#br0">8700 4450 443,'7'-46'50,"17"10"-2,15 10 0,16 9-1,12 7-4,9 7-6,10 6-6,10 7-7,4 4-3,0 3 1,0 3 1,0 4 0,-2 2-2,-3 4-2,-3 3-4,-2 3-2,-5 4-3,-2 7 0,-3 6-1,-3 7-2,-6 2 1,-5 1-1,-7-1-1,-5 1 1,-6 1-2,-3 3-3,-3 3-1,-2 4-4,-8 2-1,-8 4-2,-10 3 0,-9 3-2,-10 7 0,-9 14-1,-10 11-1,-8 14-1,-15 7 0,-19 3 1,-18 3 0,-19 4 0,-13-1 0,-6-3 2,-6-3-1,-6-2 2,-10-1-2,-12 3-3,-13 3-2,-12 4-4,4-9-6,22-18-8,22-19-8,23-18-8,16-15-3,13-9 1,12-10 3,13-8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6:51"/>
    </inkml:context>
    <inkml:brush xml:id="br0">
      <inkml:brushProperty name="width" value="0.02312" units="cm"/>
      <inkml:brushProperty name="height" value="0.02312" units="cm"/>
      <inkml:brushProperty name="color" value="#FED406"/>
    </inkml:brush>
  </inkml:definitions>
  <inkml:trace contextRef="#ctx0" brushRef="#br0">49496 23050 951,'-7'8'-1,"2"0"2,2-1 1,2 1 1,1 0 0,0 2 0,0 0 1,0 1-1,0 3 0,0 4 2,0 3 1,0 5 1,0 0-1,0 0-2,0-1-5,0 0-2,0-2-1,-2 1 0,0-1 0,-1 0 1,0 1-1,0 1-2,2 1-1,0 1-3,1 1 1,0 1 1,0 1 0,0 1 2,0 0 1,0 2-1,0 1-1,0 1-1,0 0 0,0 0-2,0 0 0,0 1-2,1-3 0,0-2 1,2-3 1,0-3 1,1-1 0,-1-1 0,1 1 0,0-1 0,-1 1 0,0-1 2,-2 1 1,0-1 1,-1 1 1,0 1 0,0 1 2,0 1 0,0 1 1,0 2 0,0 3 0,0 1 0,0 2 1,0 1 1,0 0 1,0 2 2,-1-1 1,0-2-1,-2-2 0,0-1 0,-1-2-1,0-2 0,1 0-1,-1-1 0,0-1 0,0-3 2,0-1 2,1-3 2,-1 0 0,2 1-1,0 1-1,2 1-2,0 1-1,2-1 0,0 1-2,2-1 0,-1 1-2,1 1 1,0 1-1,0 1 0,0-1-1,-1-1 1,1-3-1,0-1 1,-1-2 0,0-3 0,-2-1 0,0-2 0,-1-2-1,0-1-1,0-1-2,0 0-1,-1-4-1,0-2-2,-2-6-1,0-2-1,-1-4 0,0 0 2,1-1 3,-1-1 3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01"/>
    </inkml:context>
    <inkml:brush xml:id="br0">
      <inkml:brushProperty name="width" value="0.03503" units="cm"/>
      <inkml:brushProperty name="height" value="0.03503" units="cm"/>
    </inkml:brush>
  </inkml:definitions>
  <inkml:trace contextRef="#ctx0" brushRef="#br0">12700 6800 628,'70'25'170,"-9"0"-51,-10 0-52,-8 0-52,-6 0-30,1 0-9,-1 0-8,1 0-10,-6 0-2,-8 0 3,-10 0 3,-9 0 4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01"/>
    </inkml:context>
    <inkml:brush xml:id="br0">
      <inkml:brushProperty name="width" value="0.03885" units="cm"/>
      <inkml:brushProperty name="height" value="0.03885" units="cm"/>
    </inkml:brush>
  </inkml:definitions>
  <inkml:trace contextRef="#ctx0" brushRef="#br0">12700 7650 566,'-21'25'64,"10"0"-1,10 0-2,9 0-2,7 1-6,7 4-9,6 3-8,7 3-9,4 1-9,3 1-10,3-1-8,4 1-11,-1-1-3,-3 1 3,-3-1 1,-2 1 3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09"/>
    </inkml:context>
    <inkml:brush xml:id="br0">
      <inkml:brushProperty name="width" value="0.0378" units="cm"/>
      <inkml:brushProperty name="height" value="0.0378" units="cm"/>
    </inkml:brush>
  </inkml:definitions>
  <inkml:trace contextRef="#ctx0" brushRef="#br0">25350 4450 582,'0'-69'26,"0"13"-1,0 12-1,0 13-3,0 4-3,0-3-3,0-3-4,0-2-4,0-6-1,0-6 2,0-6 2,0-6 2,-2-4-1,-3 1 0,-3-1-2,-2 1-2,-3 1 0,1 3 1,-1 3 0,1 4 1,-1 2 0,1 4-1,-1 3-1,1 3-1,-4 3-1,-6 3-2,-6 3-1,-6 4-2,-2 2 0,3 4 0,3 3 2,4 3 1,-1 1-2,-3 1-1,-3-1-3,-2 1-2,-6 1-1,-6 3 2,-6 3 1,-6 4 1,-4 2 1,1 4 2,-1 3 2,1 3 2,-1 6 1,1 9-2,-1 10-1,1 10-1,-1 7-1,1 6 1,-1 7 0,1 6 1,1 6-1,3 6 0,3 7-1,4 6-1,2 3 1,4 0 0,3 0 0,3 0 1,3 1 0,3 4 2,3 3 1,4 3 0,2 3 2,4 3-1,3 3-1,3 4 0,3-1-1,3-3 1,3-3-1,4-2 1,1-5-1,0-2 0,0-3-1,0-3 0,4-4 0,10-3 0,10-3 0,9-2 0,4-5 1,1-2-1,-1-3 0,1-3-1,2-6 1,7-5-2,6-7 0,7-5 0,2-8-2,1-5-1,-1-7-1,1-5-1,2-8-1,7-5 0,6-7-1,7-5 0,4-6 0,3-3 1,3-3 0,4-2 1,1-8-3,0-8-5,0-10-5,0-9-6,-2-7-5,-3-3-2,-3-3-3,-2-2-4,-8 0 0,-8 7 1,-10 6 0,-9 7 2,-9 2 1,-5 1 3,-7-1 4,-5 1 3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2"/>
    </inkml:context>
    <inkml:brush xml:id="br0">
      <inkml:brushProperty name="width" value="0.04027" units="cm"/>
      <inkml:brushProperty name="height" value="0.04027" units="cm"/>
    </inkml:brush>
  </inkml:definitions>
  <inkml:trace contextRef="#ctx0" brushRef="#br0">26850 4600 546,'1'93'58,"4"-11"-10,3-14-10,3-11-10,-1-9-7,-2-3-1,-3-3-3,-3-2-3,1-6-2,6-6-2,7-6-2,6-6-2,6-4-1,6 1-1,7-1 0,6 1-1,4-3-1,4-2-1,3-3-3,3-3-2,-2-6-3,-6-5-1,-6-7-3,-6-5-1,-6-1-2,-2 6-1,-3 7 1,-3 6-1,-12 7-3,-18 10-7,-19 10-6,-18 9-6,-12 6 0,-3 3 8,-3 3 8,-2 4 7,-3 1 6,1 0 2,-1 0 4,1 0 2,-1 0 3,1 0 3,-1 0 2,1 0 4,2-4 2,7-5 1,6-7 3,7-5 1,8-4 2,14 0 2,11 0 2,14 0 2,13-4-1,16-5-3,15-7-3,17-5-3,7-9-4,0-9-3,0-10-2,0-8-4,-2-4-2,-3 3-2,-3 3-2,-2 4-1,-6 2-3,-6 4-3,-6 3-1,-6 3-3,-10-4-7,-12-8-15,-13-10-13,-12-9-14,-9-9-1,-2-5 15,-3-7 14,-3-5 13,-1-1 8,4 6 4,3 7 2,3 6 3,1 4 3,1 4 5,-1 3 4,1 3 5,-1 14 8,1 25 13,-1 25 12,1 25 13,-4 18-1,-6 14-13,-6 11-12,-6 14-14,-1 3-9,7-2-3,6-3-4,7-3-4,4-7-2,3-9-3,3-10-1,4-8-1,1-9-1,0-6 0,0-6 1,0-6 0,4-9 0,10-8-3,10-10-1,9-9-3,2-5-1,-2 0 0,-3 0 1,-3 0 0,-2 0 1,0 0 0,0 0 2,0 0 0,-10 0-1,-18 0-4,-19 0-3,-18 0-3,-12-5 0,-3-9 6,-3-10 4,-2-8 5,-5-9 4,-2-6 0,-3-6 2,-3-6 0,-1-2 1,4 3 1,3 3-1,3 4 1,1 5 2,1 10 6,-1 10 5,1 9 5,2 6 2,7 3 2,6 3 0,7 4 0,2 4 2,1 6 1,-1 7 2,1 6 2,2 6-1,7 6 0,6 7-2,7 6-1,4 6-2,3 6-1,3 7 0,4 6-2,4 4-2,6 4 0,7 3-2,6 3-1,7-2 0,10-6-1,10-6 1,9-6-1,9-7-1,9-6-3,10-6-3,10-6-2,5-7-6,4-6-4,3-6-6,3-6-6,1-9-6,1-8-8,-1-10-7,1-9-8,2-13-3,7-16 3,6-15 2,7-15 2,-9-3 4,-21 14 7,-22 11 6,-22 14 7,-13 5 2,-3 1 0,-3-1-1,-2 1-1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3"/>
    </inkml:context>
    <inkml:brush xml:id="br0">
      <inkml:brushProperty name="width" value="0.04033" units="cm"/>
      <inkml:brushProperty name="height" value="0.04033" units="cm"/>
    </inkml:brush>
  </inkml:definitions>
  <inkml:trace contextRef="#ctx0" brushRef="#br0">28850 4750 545,'28'-22'52,"6"6"-9,7 7-9,6 6-10,4 3-4,4 0-2,3 0 0,3 0-3,-2 1-3,-6 4-7,-6 3-7,-6 3-7,-7 6-5,-6 9-6,-6 10-4,-6 10-5,-9 8-2,-8 10-1,-10 10 0,-9 9 0,-9 1 1,-5-6 5,-7-6 5,-5-6 3,-1-7 4,6-6 3,7-6 3,6-6 2,4-6 7,4-2 9,3-3 11,3-3 10,3 1 5,3 6 1,3 7 1,4 6 0,1 4 0,0 4-2,0 3-3,0 3-1,0 3-2,0 3-1,0 3-1,0 4 0,1 2-3,4 4-5,3 3-3,3 3-4,1-4-4,1-8 0,-1-10-1,1-9-1,7-24-8,16-37-14,15-38-13,17-37-14,3-32-6,-5-24-1,-7-26 0,-5-24 0,-8 2 0,-5 32 3,-7 31 1,-5 32 3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3"/>
    </inkml:context>
    <inkml:brush xml:id="br0">
      <inkml:brushProperty name="width" value="0.04431" units="cm"/>
      <inkml:brushProperty name="height" value="0.04431" units="cm"/>
    </inkml:brush>
  </inkml:definitions>
  <inkml:trace contextRef="#ctx0" brushRef="#br0">30200 4050 496,'23'-27'0,"-3"-3"0,-3-3 1,-2-2-1,-3 0 4,1 7 6,-1 6 7,1 7 6,1 2 2,3 1 0,3-1-1,4 1-1,2 5 2,4 14 2,3 11 4,3 14 4,-2 8-4,-6 7-10,-6 6-10,-6 7-10,-9 4-8,-8 3-7,-10 3-8,-9 4-6,-9 2-2,-5 4 1,-7 3 2,-5 3 2,-1-4 2,6-8 0,7-10 0,6-9 2,3-9 2,0-5 4,0-7 5,0-5 5,1-3 7,4 4 10,3 3 9,3 3 9,3 6 6,3 9-2,3 10 1,4 10-2,-3 8-2,-5 10-2,-7 10-3,-5 9-4,-3 2-2,4-2-2,3-3-2,3-3-1,3-9-3,3-11-1,3-14-2,4-11-2,7-23-9,13-31-17,12-31-17,13-31-17,9-29-5,6-24 5,7-26 5,6-24 6,1-4 5,-3 19 5,-3 19 4,-2 19 4,-5 16 8,-2 17 11,-3 15 12,-3 16 10,-6 10 7,-5 7 1,-7 6 3,-5 7 3,-4 4 2,0 3 5,0 3 3,0 4 5,-2 5-1,-3 10-5,-3 10-7,-2 9-4,-5 7-5,-2 7-4,-3 6-2,-3 7-4,-6 8-4,-5 14-9,-7 11-6,-5 14-8,-9 0-4,-9-8-2,-10-10-3,-8-9-1,-4-9-2,3-5-3,3-7-2,4-5-3,2-9 1,4-9 2,3-10 3,3-8 3,3-12-1,3-12-2,3-13-2,4-12-4,4-12 1,6-8 2,7-10 3,6-9 3,7-4 4,10 4 4,10 3 6,9 3 5,4 7 5,1 14 5,-1 11 6,1 14 5,-3 10 8,-2 9 11,-3 10 9,-3 10 10,-7 8 1,-9 10-11,-10 10-10,-8 9-10,-12 9-6,-12 9-1,-13 10-1,-12 10-2,-7 4-1,1 0-2,-1 0-3,1 0-3,-3-5-8,-2-9-14,-3-10-15,-3-8-14,4-12-6,13-12 3,12-13 4,13-12 3,6-7 5,0 1 4,0-1 6,0 1 5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4"/>
    </inkml:context>
    <inkml:brush xml:id="br0">
      <inkml:brushProperty name="width" value="0.04555" units="cm"/>
      <inkml:brushProperty name="height" value="0.04555" units="cm"/>
    </inkml:brush>
  </inkml:definitions>
  <inkml:trace contextRef="#ctx0" brushRef="#br0">30450 6850 482,'92'25'9,"-16"0"17,-15 0 18,-15 0 17,-4 0 4,9 0-6,10 0-7,10 0-8,0 0-6,-5 0-6,-7 0-6,-5 0-7,-6-2-4,-3-3-3,-3-3-3,-2-2-2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5"/>
    </inkml:context>
    <inkml:brush xml:id="br0">
      <inkml:brushProperty name="width" value="0.05036" units="cm"/>
      <inkml:brushProperty name="height" value="0.05036" units="cm"/>
    </inkml:brush>
  </inkml:definitions>
  <inkml:trace contextRef="#ctx0" brushRef="#br0">37000 2800 436,'179'-21'59,"-40"10"-10,-40 10-9,-41 9-11,-15 9-5,14 9 0,11 10 0,14 10-1,-1 4-1,-12 0-4,-13 0-4,-12 0-3,-12 3-3,-8 6-1,-10 7-2,-9 6-1,-9 6-2,-5 6-3,-7 7-3,-5 6-3,-8 1-3,-5-3-3,-7-3-1,-5-2-3,-6-8-1,-3-8 0,-3-10 0,-2-9 0,-1-9 1,3-5 0,3-7 1,4-5 0,-1-8 0,-3-5 0,-3-7 0,-2-5 0,0-8 0,7-5 2,6-7 1,7-5 2,4-9 2,3-9 1,3-10 1,4-8 1,4-8 1,6-2 1,7-3 1,6-3 0,3 4 3,0 13 4,0 12 3,0 13 5,0 6 5,0 0 5,0 0 6,0 0 7,1 9 4,4 19 4,3 19 5,3 19 3,-1 13-2,-2 10-7,-3 10-8,-3 9-7,-2 10-5,0 14-3,0 11-4,0 14-2,-2 18-2,-3 25-2,-3 25 0,-2 25-1,-3 18-4,1 14-8,-1 11-6,1 14-7,1 10-10,3 9-14,3 10-13,4 10-13,1-17-2,0-40 10,0-40 10,0-41 10,3-30 4,6-19 2,7-18-1,6-19 1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6"/>
    </inkml:context>
    <inkml:brush xml:id="br0">
      <inkml:brushProperty name="width" value="0.04564" units="cm"/>
      <inkml:brushProperty name="height" value="0.04564" units="cm"/>
    </inkml:brush>
  </inkml:definitions>
  <inkml:trace contextRef="#ctx0" brushRef="#br0">39050 4800 482,'-27'-18'91,"-3"17"-20,-3 15-21,-2 16-20,-6 12-9,-6 9 2,-6 10 3,-6 10 2,1 2-1,9-3-4,10-3-3,10-2-5,5-3-2,4 1-2,3-1 0,3 1-1,3 1-1,3 3 1,3 3 1,4 4 0,5-1-5,10-3-10,10-3-12,9-2-11,9-9-7,9-12-3,10-13-2,10-12-4,7-12-1,6-8 1,7-10-1,6-9 0,-2-9 3,-9-5 5,-10-7 7,-8-5 5,-9-3 3,-6 4 1,-6 3 1,-6 3 2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6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40100 4400 564,'34'-25'105,"19"0"-20,19 0-18,19 0-20,9 3-12,0 6-6,0 7-7,0 6-7,-8 3-4,-16 0-2,-15 0-3,-15 0-1,-7 4-11,3 10-15,3 10-16,4 9-16,-9 7-8,-18 7 1,-19 6 1,-18 7 0,-12-4 6,-3-12 9,-3-13 10,-2-12 9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6:52"/>
    </inkml:context>
    <inkml:brush xml:id="br0">
      <inkml:brushProperty name="width" value="0.0339" units="cm"/>
      <inkml:brushProperty name="height" value="0.0339" units="cm"/>
      <inkml:brushProperty name="color" value="#FED406"/>
    </inkml:brush>
  </inkml:definitions>
  <inkml:trace contextRef="#ctx0" brushRef="#br0">48950 23150 648,'-15'2'36,"2"6"-1,3 4 0,1 5 0,0 3-1,0 1-5,-1 1-4,-1 1-3,-2 2-4,-2 3-2,-1 3-2,-3 3-2,0 1-3,1 0-1,1 0-3,1 0-2,0 0-1,2-1 0,1-1 2,1-1-1,1-3 0,0-2-2,2-3-1,1-3-3,2-6-12,6-10-22,4-10-22,6-10-22,1-4-3,-1 1 17,-1 1 16,0 1 17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6"/>
    </inkml:context>
    <inkml:brush xml:id="br0">
      <inkml:brushProperty name="width" value="0.05117" units="cm"/>
      <inkml:brushProperty name="height" value="0.05117" units="cm"/>
    </inkml:brush>
  </inkml:definitions>
  <inkml:trace contextRef="#ctx0" brushRef="#br0">40200 4850 429,'-111'9'28,"28"19"14,28 19 14,29 19 14,15 10 2,3 4-13,3 3-11,4 3-14,1 6-5,0 9-3,0 10 0,0 10-2,1 5-3,4 4-4,3 3-6,3 3-4,-1-2-7,-2-6-5,-3-6-7,-3-6-6,-1-9-8,4-8-11,3-10-9,3-9-11,1-7-1,1-3 7,-1-3 7,1-2 7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6"/>
    </inkml:context>
    <inkml:brush xml:id="br0">
      <inkml:brushProperty name="width" value="0.03843" units="cm"/>
      <inkml:brushProperty name="height" value="0.03843" units="cm"/>
    </inkml:brush>
  </inkml:definitions>
  <inkml:trace contextRef="#ctx0" brushRef="#br0">39950 5800 572,'26'-91'27,"4"19"-4,3 19-3,3 19-4,6 9 5,9 0 10,10 0 12,10 0 10,5 1 2,4 4-8,3 3-9,3 3-7,-5 6-12,-12 9-15,-13 10-16,-12 10-15,-12 11-11,-8 17-5,-10 15-6,-9 16-6,-9 1-2,-5-12 4,-7-13 3,-5-12 3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7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40600 6300 578,'26'-24'4,"4"4"6,3 3 8,3 3 7,1 3 1,1 3-2,-1 3-4,1 4-4,-1 5 2,1 10 7,-1 10 7,1 9 7,-4 7-1,-6 7-6,-6 6-6,-6 7-8,-6-1-4,-2-6-3,-3-6-3,-3-6-4,-4-4-1,-3 1 0,-3-1 1,-2 1-1,3-3-5,14-2-12,11-3-13,14-3-12,7-9-5,3-11 1,3-14 2,4-11 0,-1-6 4,-3 4 3,-3 3 4,-2 3 4,-5-1 1,-2-2 0,-3-3-1,-3-3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7"/>
    </inkml:context>
    <inkml:brush xml:id="br0">
      <inkml:brushProperty name="width" value="0.05192" units="cm"/>
      <inkml:brushProperty name="height" value="0.05192" units="cm"/>
    </inkml:brush>
  </inkml:definitions>
  <inkml:trace contextRef="#ctx0" brushRef="#br0">42300 4600 423,'75'3'103,"0"6"-18,0 7-17,0 6-19,-2 6-10,-3 6-3,-3 7-3,-2 6-3,-5 6-4,-2 6-4,-3 7-4,-3 6-5,-7 4-2,-9 4 1,-10 3-1,-8 3 0,-9 7-3,-6 14-6,-6 11-7,-6 14-6,-15 7-9,-21 3-15,-22 3-13,-22 4-14,-7-9-3,10-18 8,10-19 8,9-18 8,7-15 4,7-9-2,6-10-2,7-8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8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44350 4850 487,'57'0'125,"17"0"-21,15 0-24,16 0-22,4-2-15,-6-3-8,-6-3-8,-6-2-7,-7-1-7,-6 3-6,-6 3-6,-6 4-6,-7 1-9,-6 0-9,-6 0-11,-6 0-10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8"/>
    </inkml:context>
    <inkml:brush xml:id="br0">
      <inkml:brushProperty name="width" value="0.04381" units="cm"/>
      <inkml:brushProperty name="height" value="0.04381" units="cm"/>
    </inkml:brush>
  </inkml:definitions>
  <inkml:trace contextRef="#ctx0" brushRef="#br0">44050 5400 502,'-36'21'44,"28"-5"12,28-7 11,29-5 10,19-4-1,14 0-16,11 0-15,14 0-16,3 0-10,-2 0-5,-3 0-6,-3 0-5,-6 1-6,-5 4-3,-7 3-4,-5 3-5,-9 1-6,-9 1-11,-10-1-9,-8 1-10,-8-1-6,-2 1-2,-3-1-3,-3 1-3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19"/>
    </inkml:context>
    <inkml:brush xml:id="br0">
      <inkml:brushProperty name="width" value="0.04856" units="cm"/>
      <inkml:brushProperty name="height" value="0.04856" units="cm"/>
    </inkml:brush>
  </inkml:definitions>
  <inkml:trace contextRef="#ctx0" brushRef="#br0">48450 2850 453,'-25'-21'90,"0"10"-18,0 10-20,0 9-18,-4 17-10,-5 25-3,-7 25-1,-5 25-2,-4 15-2,0 7 1,0 6-1,0 7 0,0-1-1,0-6-1,0-6-2,0-6-1,1-4-1,4 1 1,3-1-1,3 1 1,4-6 0,7-8 0,6-10 1,7-9-1,5-10-2,7-9-6,6-10-7,7-8-5,4-6-5,3 1-7,3-1-6,4 1-5,2-6-2,4-8 3,3-10 3,3-9 3,3-7 2,3-3 2,3-3 1,4-2 2,1-6 2,0-6 5,0-6 5,0-6 3,-4-2 3,-5 3 1,-7 3 1,-5 4 0,-6 1 0,-3 0-1,-3 0 0,-2 0 0,-3-2 0,1-3 3,-1-3 2,1-2 2,-3-3 0,-2 1-3,-3-1-3,-3 1-3,-4-1-1,-3 1 1,-3-1 0,-2 1 1,-3-1 0,1 1 0,-1-1-1,1 1 0,-1 1 1,1 3 2,-1 3 4,1 4 2,-7 2 1,-12 4-1,-13 3 0,-12 3-1,-9 9-5,-2 16-9,-3 15-8,-3 17-9,1 3-5,6-5 0,7-7 1,6-5 0,4-3 1,4 4 3,3 3 2,3 3 4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20"/>
    </inkml:context>
    <inkml:brush xml:id="br0">
      <inkml:brushProperty name="width" value="0.04325" units="cm"/>
      <inkml:brushProperty name="height" value="0.04325" units="cm"/>
    </inkml:brush>
  </inkml:definitions>
  <inkml:trace contextRef="#ctx0" brushRef="#br0">49450 4250 508,'-47'-21'11,"6"10"20,7 10 21,6 9 20,3 10 3,0 14-15,0 11-15,0 14-14,1 8-9,4 7-3,3 6-4,3 7-2,3 2-3,3 1 1,3-1-2,4 1 0,2-6-3,4-8-5,3-10-6,3-9-5,6-10-3,9-9-2,10-10-2,10-8-1,7-11-2,6-8-2,7-10-2,6-9-2,4-13 1,4-16 2,3-15 1,3-15 3,-5-11 1,-12-2-1,-13-3 0,-12-3-1,-12 2 3,-8 10 3,-10 10 4,-9 9 5,-13 6 4,-16 3 4,-15 3 5,-15 4 3,-11 5 3,-2 10 1,-3 10-1,-3 9 0,-2 6-1,0 3-3,0 3-3,0 4-2,1 7-7,4 13-9,3 12-8,3 13-10,6 4-6,9-3-2,10-3-3,10-2-2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20"/>
    </inkml:context>
    <inkml:brush xml:id="br0">
      <inkml:brushProperty name="width" value="0.05364" units="cm"/>
      <inkml:brushProperty name="height" value="0.05364" units="cm"/>
    </inkml:brush>
  </inkml:definitions>
  <inkml:trace contextRef="#ctx0" brushRef="#br0">51400 3150 410,'0'-55'13,"0"41"26,0 40 26,0 42 27,-2 25 3,-3 14-17,-3 11-19,-2 14-18,-5 5-11,-2 1-6,-3-1-5,-3 1-4,-2-1-5,0 1-4,0-1-2,0 1-5,1-4 0,4-6 0,3-6 1,3-6 1,3-9-7,3-8-14,3-10-13,4-9-15,8-18-8,17-24-3,15-26-3,16-24-4,1-15 2,-12-3 7,-13-3 7,-12-2 6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20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52250 4100 505,'17'-43'66,"-16"17"3,-15 15 3,-15 16 2,-14 13-6,-8 14-16,-10 11-16,-9 14-15,-4 3-9,4-2-4,3-3-2,3-3-3,4-4-1,7-3 0,6-3-1,7-2 1,5-3-1,7 1-2,6-1 0,7 1-2,5 1 0,7 3-1,6 3-1,7 4 0,10-1-2,16-3-3,15-3-3,17-2-4,8-8-2,4-8-2,3-10-2,3-9-2,-1-5-2,-2 0-4,-3 0-3,-3 0-5,-7-2 0,-9-3 1,-10-3 2,-8-2 1,-9-3 2,-6 1 3,-6-1 4,-6 1 2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6:52"/>
    </inkml:context>
    <inkml:brush xml:id="br0">
      <inkml:brushProperty name="width" value="0.03833" units="cm"/>
      <inkml:brushProperty name="height" value="0.03833" units="cm"/>
      <inkml:brushProperty name="color" value="#FED406"/>
    </inkml:brush>
  </inkml:definitions>
  <inkml:trace contextRef="#ctx0" brushRef="#br0">49700 23400 573,'16'22'96,"1"-3"-20,1-3-19,1-3-20,1-1-12,-1 2-1,1 0-3,-1 1-2,1 1-3,0-1-1,-1 1-3,1-1-3,-2 1-1,1 0-2,-2-1-3,-1 1-1,-1-2-8,-1-1-14,-1-2-14,0-2-15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21"/>
    </inkml:context>
    <inkml:brush xml:id="br0">
      <inkml:brushProperty name="width" value="0.05586" units="cm"/>
      <inkml:brushProperty name="height" value="0.05586" units="cm"/>
    </inkml:brush>
  </inkml:definitions>
  <inkml:trace contextRef="#ctx0" brushRef="#br0">53550 2500 393,'25'-46'42,"0"10"-11,0 10-11,0 9-9,6 6-1,13 3 10,12 3 9,13 4 11,1 7 0,-9 13-7,-10 12-8,-8 13-8,-9 12-5,-6 13-1,-6 12-3,-6 13-3,-9 7-1,-8 4-2,-10 3-1,-9 3-3,-10 1-2,-9 1-5,-10-1-3,-8 1-4,-8-4-4,-2-6-4,-3-6-3,-3-6-4,1-13 0,6-19 3,7-18 2,6-19 4,6-15 1,6-8-3,7-10-3,6-9-1,6-12 0,6-11 6,7-14 5,6-11 6,1-6 4,-3 4 5,-3 3 3,-2 3 5,-1 6 1,3 9 1,3 10-1,4 10-1,-1 5 4,-3 4 7,-3 3 6,-2 3 8,-3 15 10,1 29 16,-1 28 14,1 28 15,-1 21-1,1 17-16,-1 15-17,1 16-15,-1 16-11,1 20-6,-1 18-6,1 20-5,-3 24-8,-2 31-7,-3 32-9,-3 31-7,1 3-10,6-25-10,7-25-10,6-25-9,3-30 0,0-34 12,0-35 11,0-33 11,-2-26 2,-3-16-8,-3-15-6,-2-15-8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22"/>
    </inkml:context>
    <inkml:brush xml:id="br0">
      <inkml:brushProperty name="width" value="0.06056" units="cm"/>
      <inkml:brushProperty name="height" value="0.06056" units="cm"/>
    </inkml:brush>
  </inkml:definitions>
  <inkml:trace contextRef="#ctx0" brushRef="#br0">54650 4700 363,'21'-29'3,"-5"-5"7,-7-7 6,-5-5 6,-4-3 6,0 4 2,0 3 4,0 3 3,-11 10-2,-22 20-7,-22 18-7,-21 20-7,-12 14-5,1 14-2,-1 11-3,1 14-3,2 3 0,7-2 1,6-3 2,7-3 0,7-4 1,9-3 0,10-3-1,10-2 0,7-6 0,6-6 0,7-6 2,6-6-1,10-10-2,17-12-6,15-13-5,16-12-7,9-13-3,3-12-4,3-13-3,4-12-2,-3-7 0,-5 1 2,-7-1 3,-5 1 3,-8 4 2,-5 9 1,-7 10 2,-5 10 1,-6 13 16,-3 19 28,-3 19 29,-2 19 29,-1 13 6,3 10-19,3 10-17,4 9-18,4 4-11,6 1-4,7-1-5,6 1-3,3-3-10,0-2-12,0-3-13,0-3-14,0-9-7,0-11-2,0-14-3,0-11-1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0"/>
    </inkml:context>
    <inkml:brush xml:id="br0">
      <inkml:brushProperty name="width" value="0.03972" units="cm"/>
      <inkml:brushProperty name="height" value="0.03972" units="cm"/>
    </inkml:brush>
  </inkml:definitions>
  <inkml:trace contextRef="#ctx0" brushRef="#br0">21150 11850 553,'-24'-50'2,"4"0"5,3 0 4,3 0 4,7 1 3,14 4 2,11 3 2,14 3 2,8 3 0,7 3-1,6 3-3,7 4-1,10 1-1,16 0-2,15 0-1,17 0-1,5 4-2,-3 10 0,-3 10 0,-2 9-2,-6 10 0,-6 14-4,-6 11-1,-6 14-3,-10 5-2,-12 1-1,-13-1-1,-12 1-2,-10 2 0,-6 7 0,-6 6 2,-6 7 0,-9 2 0,-8 1-1,-10-1-1,-9 1-1,-13 2 0,-16 7-1,-15 6 1,-15 7 0,-9-1 0,1-6 0,-1-6 0,1-6 0,-1-7-1,1-6-2,-1-6-1,1-6-2,2-10 0,7-12-1,6-13-1,7-12 0,2-10 0,1-6-1,-1-6 1,1-6-1,1-10 0,3-12 3,3-13 1,4-12 1,2-9 1,4-2-1,3-3 0,3-3 0,6-1 1,9 4 5,10 3 4,10 3 5,4 6 4,0 9 5,0 10 4,0 10 5,1 13 6,4 19 6,3 19 8,3 19 6,1 15 0,1 13-10,-1 12-8,1 13-9,-1 16-7,1 23-6,-1 22-6,1 22-5,-3 24-3,-2 29-2,-3 28-1,-3 28-1,-4 21-6,-3 17-10,-3 15-9,-2 16-10,-3 5-5,1-2-1,-1-3 0,1-3-1,1-40 4,3-74 9,3-76 8,4-74 8,1-38 5,0 0 0,0 0 0,0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0"/>
    </inkml:context>
    <inkml:brush xml:id="br0">
      <inkml:brushProperty name="width" value="0.02297" units="cm"/>
      <inkml:brushProperty name="height" value="0.02297" units="cm"/>
    </inkml:brush>
  </inkml:definitions>
  <inkml:trace contextRef="#ctx0" brushRef="#br0">22250 13850 957,'7'-38'30,"17"26"-18,15 24-16,16 26-16,2 10-7,-8-3 6,-10-3 6,-9-2 6,-7-3 0,-3 1-5,-3-1-5,-2 1-6,-1-4 0,3-6 4,3-6 4,4-6 3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1"/>
    </inkml:context>
    <inkml:brush xml:id="br0">
      <inkml:brushProperty name="width" value="0.02341" units="cm"/>
      <inkml:brushProperty name="height" value="0.02341" units="cm"/>
    </inkml:brush>
  </inkml:definitions>
  <inkml:trace contextRef="#ctx0" brushRef="#br0">23650 13300 939,'-8'53'-12,"-16"6"2,-15 7 1,-15 6 1,-12 4-1,-6 4-6,-6 3-6,-6 3-5,-4-1-1,1-2 4,-1-3 5,1-3 4,2-7 3,7-9 3,6-10 2,7-8 3,7-11 0,9-8 2,10-10 0,10-9 0,7-2 1,6 6 3,7 7 1,6 6 2,6 6 2,6 6 5,7 7 3,6 6 3,1 3 3,-3 0 2,-3 0 1,-2 0 3,-5 1-1,-2 4-4,-3 3-2,-3 3-4,-2-1-3,0-2-4,0-3-5,0-3-3,-2-6-6,-3-5-4,-3-7-6,-2-5-5,0-11-4,7-11-6,6-14-4,7-11-5,15-18 2,25-22 8,25-22 8,25-21 8,7-6 4,-8 14 3,-10 11 1,-9 14 1,-10 10 4,-9 9 6,-10 10 4,-8 10 6,-14 13 7,-15 19 6,-15 19 8,-16 19 7,-13 12-4,-9 6-16,-10 7-15,-8 6-16,-4-1-12,3-5-7,3-7-7,4-5-9,10-12 2,19-16 8,19-15 9,19-15 9,2-4 5,-11 9 2,-14 10 1,-11 10 3,-14 7 0,-11 6 1,-14 7 0,-11 6 1,-3 1 0,10-3 2,10-3 1,9-2 2,-2 0 3,-12 7 7,-13 6 6,-12 7 6,-4 2 2,7 1-5,6-1-5,7 1-3,7-3-6,9-2-6,10-3-6,10-3-6,5-6-4,4-5-4,3-7-2,3-5-4,7-8-1,14-5 4,11-7 3,14-5 3,3-9 2,-2-9 3,-3-10 2,-3-8 3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1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22500 15950 604,'23'25'-2,"-3"0"-2,-3 0-3,-2 0-4,-1 1 5,3 4 11,3 3 11,4 3 11,1 1 4,0 1 1,0-1-2,0 1-1,3 1-1,6 3-6,7 3-3,6 4-5,1-1-1,-3-3 0,-3-3 0,-2-2 1,-5-5-1,-2-2-4,-3-3-2,-3-3-4,-2-2-3,0 0-2,0 0-2,0 0-4,-2-8-2,-3-16-3,-3-15-3,-2-15-3,-3-12 1,1-6 3,-1-6 5,1-6 5,-1-4 3,1 1 5,-1-1 5,1 1 4,1 1 3,3 3 1,3 3 1,4 4 1,1 2 1,0 4-2,0 3 0,0 3-1,3 3-1,6 3-3,7 3-2,6 4-3,3 4-2,0 6-2,0 7-4,0 6-2,0 3-3,0 0-3,0 0-4,0 0-3,-2 1 0,-3 4 1,-3 3 1,-2 3 2,-6 3-2,-6 3-4,-6 3-5,-6 4-4,-6 2-4,-2 4-5,-3 3-3,-3 3-5,-10 4 2,-16 7 5,-15 6 5,-15 7 6,-4-4 6,9-12 3,10-13 6,10-12 4,4-7 3,0 1 1,0-1 0,0 1 2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2"/>
    </inkml:context>
    <inkml:brush xml:id="br0">
      <inkml:brushProperty name="width" value="0.02211" units="cm"/>
      <inkml:brushProperty name="height" value="0.02211" units="cm"/>
    </inkml:brush>
  </inkml:definitions>
  <inkml:trace contextRef="#ctx0" brushRef="#br0">22950 15900 995,'-35'-2'0,"32"-3"1,31-3 0,32-2 0,13-3 0,-3 1-1,-3-1-2,-2 1-2,-6-1-6,-6 1-10,-6-1-11,-6 1-10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2"/>
    </inkml:context>
    <inkml:brush xml:id="br0">
      <inkml:brushProperty name="width" value="0.03885" units="cm"/>
      <inkml:brushProperty name="height" value="0.03885" units="cm"/>
    </inkml:brush>
  </inkml:definitions>
  <inkml:trace contextRef="#ctx0" brushRef="#br0">26500 14150 566,'301'-69'165,"-46"13"-42,-47 12-43,-47 13-42,-30 9-24,-12 6-5,-13 7-5,-12 6-4,-13 3-6,-12 0-9,-13 0-9,-12 0-7,-10 3-7,-6 6-2,-6 7-3,-6 6-3,-7 7 0,-6 10 5,-6 10 4,-6 9 4,-6 1 3,-2-6 2,-3-6 3,-3-6 2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3"/>
    </inkml:context>
    <inkml:brush xml:id="br0">
      <inkml:brushProperty name="width" value="0.03643" units="cm"/>
      <inkml:brushProperty name="height" value="0.03643" units="cm"/>
    </inkml:brush>
  </inkml:definitions>
  <inkml:trace contextRef="#ctx0" brushRef="#br0">26350 15500 603,'-63'0'71,"26"0"-8,24 0-9,26 0-7,26-2-8,28-3-7,28-3-7,29-2-7,15-5-5,3-2-1,3-3-1,4-3-1,-3 1-8,-5 6-15,-7 7-14,-5 6-15,-6 3-6,-3 0 0,-3 0 0,-2 0 1,-14 0 3,-21 0 7,-22 0 7,-22 0 7,-11 0 3,0 0 1,0 0-1,0 0 1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3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29550 13000 467,'-22'-10'13,"6"32"26,7 31 25,6 32 27,-1 21 3,-5 13-18,-7 12-18,-5 13-19,-4 10-13,0 10-7,0 10-8,0 9-8,0-2-10,0-12-9,0-13-10,0-12-10,3-12-8,6-8-5,7-10-5,6-9-4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6:56"/>
    </inkml:context>
    <inkml:brush xml:id="br0">
      <inkml:brushProperty name="width" value="0.04234" units="cm"/>
      <inkml:brushProperty name="height" value="0.04234" units="cm"/>
      <inkml:brushProperty name="color" value="#FED406"/>
    </inkml:brush>
  </inkml:definitions>
  <inkml:trace contextRef="#ctx0" brushRef="#br0">66112 30350 519,'-15'8'70,"3"2"-14,1 0-16,2 1-15,1 1-8,-2 1-2,0 2-2,-1 0-2,-2 2-2,-3 3 1,-4 3 0,-1 3-1,-3 0-1,1 0-2,-1-1-2,1 0-1,-1-2-2,-2 0 1,0 1 0,0-1 0,-1 0 0,1-3-2,1-1 0,1-2-1,1-2-1,1 1 1,1-1 1,1 1 1,1 0 0,3-1 1,1 1-1,2 0 2,2-2-1,1-1 0,0-2 1,2-2-1,0-2 2,1 1 2,-1 0 3,0 0 3,3 0-1,6-1-1,6 1-2,6 0-2,2-1-2,-1 0 1,-1-2-1,-1 0-1,2-2 1,4 1-1,3 0 0,5 0 1,1-1-1,0 0-1,1-2 0,-1 0 0,0-1-1,-1 2-1,-1 0-1,-1 2 0,-1-1-1,1-1 0,-1 0-1,1-1 0,-2-1-1,-1 0 0,-3 0 1,-1 0-1,-1-2 0,-1 0 1,1-3-1,0-2 0,-1 0 1,-1 0 0,-1 2 1,0 1 1,-2 0 0,1 0 0,0 0-1,0 0 1,-2-1 2,1 0 6,-2-1 5,0-2 6,-3-2 1,-3-7-4,-2-6-3,-4-5-5,-1-2-2,-2 1-1,0 3-2,-1 2-2,-1 0 0,-2 1-2,0-1-1,-1 1-1,-1 0 0,0 1 0,1 1 1,-1 1 0,1 1-4,2 1-11,2 1-10,3 1-11,0 0-4,0 0 0,0 1 0,0-1 0,1 1 0,0 3-1,1 1-1,2 2-2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4"/>
    </inkml:context>
    <inkml:brush xml:id="br0">
      <inkml:brushProperty name="width" value="0.05192" units="cm"/>
      <inkml:brushProperty name="height" value="0.05192" units="cm"/>
    </inkml:brush>
  </inkml:definitions>
  <inkml:trace contextRef="#ctx0" brushRef="#br0">30400 13850 423,'-25'125'149,"0"0"-36,0 0-34,0 0-34,1-4-20,4-5-4,3-7-3,3-5-5,3-9-3,3-9-3,3-10-4,4-8-3,2-9-2,4-6-2,3-6-3,3-6-1,4-7-3,7-6-7,6-6-4,7-6-6,7-10-3,9-12-2,10-13-2,10-12-1,4-16 0,0-19 3,0-18 4,0-19 3,-8-10 2,-16 1 4,-15-1 2,-15 1 3,-12 4 4,-6 9 5,-6 10 6,-6 10 4,-9 8 7,-8 10 7,-10 10 6,-9 9 7,-4 9 3,4 9-3,3 10-2,3 10-2,1 4-5,1 0-7,-1 0-8,1 0-8,18 0-10,38 0-12,37 0-12,38 0-12,18-4-2,1-5 8,-1-7 9,1-5 7,-7-1 8,-12 6 6,-13 7 5,-12 6 6,-13 6 5,-12 6 3,-13 7 3,-12 6 4,-9 4 5,-2 4 11,-3 3 8,-3 3 9,-4 3 4,-3 3-5,-3 3-3,-2 4-4,-5 4-3,-2 6-2,-3 7-3,-3 6-3,-1 1-3,4-3-5,3-3-3,3-2-4,3-1-4,3 3-3,3 3-5,4 4-2,1-1-3,0-3 1,0-3-2,0-2 1,4-6-5,10-6-9,10-6-9,9-6-8,7-12-3,7-15 3,6-15 3,7-16 3,7-18 3,9-18 1,10-19 1,10-18 1,-1-15 2,-9-9 4,-10-10 3,-8-8 2,-11-1 5,-8 9 4,-10 10 3,-9 10 5,-12 8 3,-11 10 2,-14 10 2,-11 9 1,-11 9 2,-5 9-2,-7 10 0,-5 10-1,-11 7-3,-11 6-4,-14 7-6,-11 6-4,-11 13-8,-5 23-7,-7 22-8,-5 22-8,6 5-5,23-8-3,22-10-2,22-9-2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4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34750 14000 532,'78'-47'118,"6"6"-23,7 7-24,6 6-24,1 4-14,-3 4-5,-3 3-6,-2 3-4,-1 3-4,3 3-3,3 3-4,4 4-3,-3 1-5,-5 0-6,-7 0-5,-5 0-7,-8 4-4,-5 10-5,-7 10-4,-5 9-5,-8 4-1,-5 1 2,-7-1 2,-5 1 2,-8-3 4,-5-2 5,-7-3 6,-5-3 5,-4-2-1,0 0-7,0 0-9,0 0-7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5"/>
    </inkml:context>
    <inkml:brush xml:id="br0">
      <inkml:brushProperty name="width" value="0.04154" units="cm"/>
      <inkml:brushProperty name="height" value="0.04154" units="cm"/>
    </inkml:brush>
  </inkml:definitions>
  <inkml:trace contextRef="#ctx0" brushRef="#br0">34700 15300 529,'-32'0'63,"39"0"-1,36 0-1,39 0-1,22-2-5,10-3-11,10-3-9,9-2-11,2-1-7,-2 3-4,-3 3-4,-3 4-4,-7 2-2,-9 4 2,-10 3 1,-8 3 3,-9 1-11,-6 1-21,-6-1-22,-6 1-21,-9-1-8,-8 1 2,-10-1 5,-9 1 3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8"/>
    </inkml:context>
    <inkml:brush xml:id="br0">
      <inkml:brushProperty name="width" value="0.03626" units="cm"/>
      <inkml:brushProperty name="height" value="0.03626" units="cm"/>
    </inkml:brush>
  </inkml:definitions>
  <inkml:trace contextRef="#ctx0" brushRef="#br0">45450 11550 606,'-35'-22'70,"32"6"-6,31 7-5,32 6-5,15 3-8,0 0-9,0 0-9,0 0-9,4-2-8,10-3-6,10-3-5,9-2-6,-4-1-7,-15 3-6,-15 3-6,-16 4-7,-15 8-5,-11 17-5,-14 15-4,-11 16-5,-9 2 0,-3-8 5,-3-10 6,-2-9 5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8"/>
    </inkml:context>
    <inkml:brush xml:id="br0">
      <inkml:brushProperty name="width" value="0.04228" units="cm"/>
      <inkml:brushProperty name="height" value="0.04228" units="cm"/>
    </inkml:brush>
  </inkml:definitions>
  <inkml:trace contextRef="#ctx0" brushRef="#br0">45800 12100 520,'-30'21'2,"-9"-5"5,-10-7 4,-8-5 4,-1-3 3,9 4 3,10 3 2,10 3 1,5 3 1,4 3-2,3 3-2,3 4-2,1 4-1,1 6 0,-1 7 1,1 6 0,1 4 0,3 4 0,3 3 0,4 3 1,1 6 0,0 9-2,0 10 0,0 10 0,0 11-3,0 17-3,0 15-2,0 16-5,0 13-2,0 14-2,0 11-4,0 14-2,0-3-2,0-15-1,0-15-1,0-16-1,1-4-9,4 10-17,3 10-15,3 9-17,-1-13-3,-2-34 13,-3-35 12,-3-33 12,-2-22 6,0-5 1,0-7 1,0-5 1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9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45500 13450 598,'-16'-24'8,"19"4"18,19 3 16,19 3 17,16 1 2,17 1-10,15-1-12,16 1-11,4-1-7,-6 1 0,-6-1-2,-6 1-2,-7 2-7,-6 7-16,-6 6-13,-6 7-16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39"/>
    </inkml:context>
    <inkml:brush xml:id="br0">
      <inkml:brushProperty name="width" value="0.0418" units="cm"/>
      <inkml:brushProperty name="height" value="0.0418" units="cm"/>
    </inkml:brush>
  </inkml:definitions>
  <inkml:trace contextRef="#ctx0" brushRef="#br0">46400 13950 526,'50'1'52,"0"4"-9,0 3-10,0 3-10,-2 3-5,-3 3-1,-3 3-1,-2 4-1,-5 1-1,-2 0-1,-3 0-2,-3 0-1,-6 6-2,-5 13-2,-7 12-2,-5 13-2,-9 6 0,-9 0 0,-10 0 2,-8 0-1,-6-2 2,1-3 1,-1-3 2,1-2 0,10-9 3,22-12 4,22-13 5,23-12 4,16-12 0,13-8-3,12-10-4,13-9-3,4-5-10,-3 0-15,-3 0-16,-2 0-17,-9 1-5,-12 4 5,-13 3 4,-12 3 4,-9 1 0,-2 1-6,-3-1-6,-3 1-6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0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49850 13100 524,'-49'0'1,"4"0"4,3 0 3,3 0 2,12 0 11,22 0 14,22 0 17,23 0 15,20 0 2,23 0-14,22 0-14,22 0-13,12-2-7,3-3-3,3-3-1,4-2-1,-3-1-6,-5 3-9,-7 3-7,-5 4-10,-12 1-7,-16 0-5,-15 0-6,-15 0-7,-12 0-4,-6 0-6,-6 0-6,-6 0-5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0"/>
    </inkml:context>
    <inkml:brush xml:id="br0">
      <inkml:brushProperty name="width" value="0.04064" units="cm"/>
      <inkml:brushProperty name="height" value="0.04064" units="cm"/>
    </inkml:brush>
  </inkml:definitions>
  <inkml:trace contextRef="#ctx0" brushRef="#br0">51000 12250 541,'-49'-49'4,"4"4"9,3 3 7,3 3 10,4 15 9,7 29 11,6 28 12,7 28 11,5 17-3,7 6-19,6 7-19,7 6-19,2 17-12,1 28-3,-1 28-6,1 29-4,-3 4-1,-2-19 2,-3-18 3,-3-19 2,-2-18-11,0-15-25,0-15-25,0-16-25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1"/>
    </inkml:context>
    <inkml:brush xml:id="br0">
      <inkml:brushProperty name="width" value="0.04219" units="cm"/>
      <inkml:brushProperty name="height" value="0.04219" units="cm"/>
    </inkml:brush>
  </inkml:definitions>
  <inkml:trace contextRef="#ctx0" brushRef="#br0">57900 10600 521,'-52'10'83,"-3"23"-11,-3 22-11,-2 22-11,-3 16-9,1 14-6,-1 11-7,1 14-5,-3 8-4,-2 7-1,-3 6-2,-3 7-1,-4 0-3,-3-2-7,-3-3-5,-2-3-5,-3-2-5,1 0-5,-1 0-3,1 0-5,2-4-3,7-5-2,6-7-2,7-5-3,7-14-1,9-18-1,10-19 0,10-18-1,8-20-1,10-18-1,10-19-1,9-18-1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4:16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80747 19147 413,'-8'-8'0,"-2"0"0,0 0 0,-1 0 0,3 1 8,8-1 15,8 0 15,8 0 15,7 0 4,8 1-7,9-1-8,7 0-7,7 0-5,9-2-1,8 0-2,7-1-2,6 0-1,4 0-2,4 2-1,4 1-1,3-1-2,2-2-2,2-2-2,2-1-1,0-1-3,-1 1-3,0 1-3,-2 0-3,-3 3-4,-6 3-2,-6 2-3,-5 4-3,-5 1-3,0 0-5,-1 0-5,-1 0-4,-2 1-4,-3 2-1,-3 2-3,-3 2-2,-6-1 0,-8-1 4,-9-2 3,-9-2 2,-6-1-1,-2 0-5,-1 0-7,-2 0-5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6:58"/>
    </inkml:context>
    <inkml:brush xml:id="br0">
      <inkml:brushProperty name="width" value="0.02872" units="cm"/>
      <inkml:brushProperty name="height" value="0.02872" units="cm"/>
      <inkml:brushProperty name="color" value="#FED406"/>
    </inkml:brush>
  </inkml:definitions>
  <inkml:trace contextRef="#ctx0" brushRef="#br0">67047 33200 765,'-7'17'-33,"2"3"7,2 3 8,2 3 8,1-1 6,0-5 1,0-5 3,0-4 2,0-2 1,0 3 1,0 3 1,0 3 0,0 3 0,0 1-3,0 3-3,0 1-2,0 3-1,2 1 2,0 2 0,2 3 2,0 0-2,0 2-5,-1 1-3,1 1-6,-1 1 0,0 2 3,-1 2 2,-2 2 2,0 0 3,0-2 1,0-2 1,0-2 2,0-2 1,0-2 0,0-2 0,0-1 1,0-2 0,-2 1 0,-1-1 2,0 0 0,-1 0 1,1-1 2,-1-1 1,0-1 2,0-2 0,0 0 1,0-1 0,0 0 1,0-2 0,1 2 0,-2 1 1,2 1-1,-1 1 1,2 1 0,0 1 0,2 1 1,0 0-2,0 2 0,0 1-1,0 1-2,0 0 0,0 0-2,0 1 0,0-1-2,0-1 0,0 0-1,0-1 0,0-1 0,0-1-1,0-1-1,0-2 0,0 1-1,0-2-1,0 0 1,0 1 0,0-1 0,0 1 0,0 1-1,0 1 0,0 1-1,0 1 0,0 2 0,0 2-1,0 3 0,0-1 0,2 0 1,0-2 0,2 0 1,-1-1-2,-1-3-4,0-2-4,-1-1-5,-1-3 1,0-2 2,0-1 4,0-2 2,0-1 3,0 1 0,0 1 1,0 1 1,0 1 1,1 1 1,2 1 1,0 1 2,0 0 1,0 0 0,-2 1 1,0-1 0,-1 1 1,0 3-2,0 1 0,0 3-1,0 0 0,0 0-1,0 0 0,0 0 0,0 0-1,0-1 2,0-1 0,0-1 0,0-2 1,0-2-1,0-1 0,0-3-1,0 0 1,0-1 2,0 1 2,0-1 2,0 1 0,2-1-1,0 1 0,2-1-2,-1 1-1,-1 1 0,0 1 1,-1 1-1,-1 1 0,0 1 0,0 0-1,0 2-1,0 1 1,0-1 0,0 0 2,0 1 0,0-2 1,1 0 0,2-1 0,0-1 1,0-1-1,0-1 0,-1-1-1,-2-1-1,0 0 0,0-1-1,0 1 0,0-1-1,0 1-1,0-1 1,0 0 1,0 1-1,0-1 2,0-1 1,0-1 1,0-1 1,0 0 1,0 1-2,0 1-1,0 1-1,0 1-1,0 1 0,0 1-1,0 1 0,0 0-1,0-1 1,0-1 0,0-1-1,0-1 1,0 1 1,0-1 0,0 1 0,0-1 0,0 1 1,0-1 0,0 1 1,0-1 0,0-1 0,0-1 0,0-1 1,0-1-1,0-1-1,0-1-2,0-1 0,0 0-1,2 0 1,0-1 0,2 1 1,-1-1-1,-1-1-2,0-1-1,-1 0-3,-1-2 0,0 1 1,0 0 0,0 0 1,0-1 1,0 1 1,0 0 1,0 0 1,0-1 0,0 1 0,0 0 0,0 0 0,0-1 0,0-1 0,0 0 0,0-2-1,0 0 0,0 0 0,0 0-1,0-1 0,0 1-1,0 2 1,0 0 0,0 1 0,0 0 0,0 0 0,0-2-1,0 0 1,0-2-1,0 1 2,0 0 1,0 0 1,0 0 0,2 0 0,0-1-1,1 1-1,1-3-8,0-8-18,0-6-17,0-7-17,-1-3-4,-2 2 10,-2 3 8,-2 1 10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2"/>
    </inkml:context>
    <inkml:brush xml:id="br0">
      <inkml:brushProperty name="width" value="0.04591" units="cm"/>
      <inkml:brushProperty name="height" value="0.04591" units="cm"/>
    </inkml:brush>
  </inkml:definitions>
  <inkml:trace contextRef="#ctx0" brushRef="#br0">56300 11100 479,'-41'-57'41,"19"39"7,19 36 8,19 39 6,10 24 1,4 13-10,3 12-9,3 13-9,3 9-6,3 6-4,3 7-2,4 6-4,2-1-4,4-5-8,3-7-7,3-5-6,-2-8-3,-6-5-1,-6-7 2,-6-5-1,-4-6-10,1-3-20,-1-3-21,1-2-20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2"/>
    </inkml:context>
    <inkml:brush xml:id="br0">
      <inkml:brushProperty name="width" value="0.04693" units="cm"/>
      <inkml:brushProperty name="height" value="0.04693" units="cm"/>
    </inkml:brush>
  </inkml:definitions>
  <inkml:trace contextRef="#ctx0" brushRef="#br0">57950 12950 468,'51'0'36,"4"0"-6,3 0-5,3 0-5,3-4-3,3-5-3,3-7-2,4-5-1,-3-6-4,-5-3-1,-7-3-3,-5-2-3,-9-3-1,-9 1 0,-10-1 1,-8 1-1,-8-1 1,-2 1 0,-3-1-1,-3 1 1,-4 1 0,-3 3 2,-3 3 3,-2 4 1,-5 2 1,-2 4 1,-3 3-1,-3 3 0,-4 1 1,-3 1 3,-3-1 2,-2 1 2,-6 4 2,-6 9 0,-6 10 1,-6 10 1,-4 8 0,1 10 1,-1 10 0,1 9 0,1 4 0,3 1-3,3-1-1,4 1-2,5-1-1,10 1-2,10-1-1,9 1-2,9-4-3,9-6-3,10-6-5,10-6-3,10-4-4,13 1-5,12-1-6,13 1-5,9-6-2,6-8 2,7-10 1,6-9 2,7-12-4,10-11-8,10-14-8,9-11-9,-8-4 0,-25 6 7,-25 7 8,-25 6 7,-15 3 4,-2 0 3,-3 0 2,-3 0 3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2"/>
    </inkml:context>
    <inkml:brush xml:id="br0">
      <inkml:brushProperty name="width" value="0.03841" units="cm"/>
      <inkml:brushProperty name="height" value="0.03841" units="cm"/>
    </inkml:brush>
  </inkml:definitions>
  <inkml:trace contextRef="#ctx0" brushRef="#br0">59600 10200 572,'-21'-25'5,"10"0"8,10 0 8,9 0 9,12 3 6,16 6 3,15 7 3,17 6 2,11 3-1,10 0-8,10 0-6,9 0-8,1 1-3,-6 4-1,-6 3-2,-6 3 1,-10 3-13,-12 3-20,-13 3-22,-12 4-22,-12 1-8,-8 0 7,-10 0 6,-9 0 6,-9 0 6,-5 0 5,-7 0 7,-5 0 6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2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60000 10600 514,'-25'23'4,"0"-3"9,0-3 8,0-2 9,3 8 6,6 22 3,7 22 3,6 23 4,1 11-1,-3 4-6,-3 3-4,-2 3-5,-3 10-5,1 20-2,-1 18-4,1 20-3,-4 11-3,-6 7-6,-6 6-5,-6 7-4,-1-1-6,7-6-7,6-6-7,7-6-7,4-10-2,3-12 2,3-13 2,4-12 1,1-16 0,0-19-5,0-18-4,0-19-4,0-15-3,0-8 1,0-10-1,0-9 1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3"/>
    </inkml:context>
    <inkml:brush xml:id="br0">
      <inkml:brushProperty name="width" value="0.03321" units="cm"/>
      <inkml:brushProperty name="height" value="0.03321" units="cm"/>
    </inkml:brush>
  </inkml:definitions>
  <inkml:trace contextRef="#ctx0" brushRef="#br0">59400 12150 662,'7'-49'6,"17"4"13,15 3 12,16 3 13,13 4 5,14 7-2,11 6-1,14 7-1,3 4-11,-2 3-17,-3 3-20,-3 4-17,-10 7-10,-16 13-1,-15 12-1,-15 13-2,-12 2-2,-6-5-7,-6-7-5,-6-5-5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3"/>
    </inkml:context>
    <inkml:brush xml:id="br0">
      <inkml:brushProperty name="width" value="0.03661" units="cm"/>
      <inkml:brushProperty name="height" value="0.03661" units="cm"/>
    </inkml:brush>
  </inkml:definitions>
  <inkml:trace contextRef="#ctx0" brushRef="#br0">60350 12700 600,'46'0'71,"-5"0"-15,-7 0-14,-5 0-13,0 3-7,10 6 1,10 7 0,9 6 1,1 4 0,-6 4-4,-6 3-2,-6 3-3,-9 4-2,-8 7-4,-10 6-3,-9 7-3,-10 2-3,-9 1 0,-10-1-2,-8 1-2,-4-6 1,3-8 3,3-10 3,4-9 2,11-7-2,23-3-8,22-3-6,22-2-7,16-11-7,14-15-6,11-15-7,14-16-6,7-10-2,3-3 3,3-3 1,4-2 3,-10 2 3,-22 9 2,-22 10 4,-21 10 3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3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61950 12050 565,'101'-46'130,"4"10"-28,3 10-30,3 9-28,6 6-17,9 3-5,10 3-5,10 4-4,2 1-6,-3 0-7,-3 0-8,-2 0-7,-9 0-8,-12 0-8,-13 0-9,-12 0-8,-15 0-1,-15 0 5,-15 0 6,-16 0 6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3"/>
    </inkml:context>
    <inkml:brush xml:id="br0">
      <inkml:brushProperty name="width" value="0.0501" units="cm"/>
      <inkml:brushProperty name="height" value="0.0501" units="cm"/>
    </inkml:brush>
  </inkml:definitions>
  <inkml:trace contextRef="#ctx0" brushRef="#br0">63400 10500 439,'-49'-16'34,"4"19"20,3 19 19,3 19 20,4 19 0,7 23-18,6 22-19,7 22-18,2 21-14,1 22-9,-1 22-9,1 23-10,1 10-9,3 0-13,3 0-11,4 0-11,2-22-11,4-44-7,3-43-8,3-44-9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5"/>
    </inkml:context>
    <inkml:brush xml:id="br0">
      <inkml:brushProperty name="width" value="0.04556" units="cm"/>
      <inkml:brushProperty name="height" value="0.04556" units="cm"/>
    </inkml:brush>
  </inkml:definitions>
  <inkml:trace contextRef="#ctx0" brushRef="#br0">67000 10100 482,'-49'28'144,"4"6"-33,3 7-32,3 6-32,-2 10-19,-6 17-3,-6 15-5,-6 16-3,-9 15-4,-8 16-1,-10 15-2,-9 17-2,-7 8-5,-3 4-4,-3 3-7,-2 3-5,2-5-4,9-12-1,10-13-2,10-12 0,7-15-3,6-15-6,7-15-4,6-16-6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5"/>
    </inkml:context>
    <inkml:brush xml:id="br0">
      <inkml:brushProperty name="width" value="0.04989" units="cm"/>
      <inkml:brushProperty name="height" value="0.04989" units="cm"/>
    </inkml:brush>
  </inkml:definitions>
  <inkml:trace contextRef="#ctx0" brushRef="#br0">65300 10150 441,'-24'-24'6,"4"4"12,3 3 12,3 3 12,12 10 3,22 20-3,22 18-4,23 20-5,6 11 0,-5 7 2,-7 6 3,-5 7 3,-3 8-2,4 14-5,3 11-5,3 14-5,3 8-7,3 7-6,3 6-7,4 7-8,-4-1-6,-9-6-7,-10-6-7,-8-6-6,-6-12-9,1-15-12,-1-15-12,1-16-11,-3-15-2,-2-11 12,-3-14 9,-3-11 11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6:58"/>
    </inkml:context>
    <inkml:brush xml:id="br0">
      <inkml:brushProperty name="width" value="0.04282" units="cm"/>
      <inkml:brushProperty name="height" value="0.04282" units="cm"/>
      <inkml:brushProperty name="color" value="#FED406"/>
    </inkml:brush>
  </inkml:definitions>
  <inkml:trace contextRef="#ctx0" brushRef="#br0">66350 49206 513,'8'-13'138,"0"8"-32,-1 7-33,1 6-33,0 5-17,0 1-5,0 3-3,0 2-4,0-1-1,1 1 0,2-2 1,0-1 0,0 0-1,-1-1-3,-1 1-4,0 0-3,-1 0-2,0 1-1,-1 1-2,1 1-1,0 1 0,0-1-1,0 1 1,0-1 0,-1 0 1,1-3-1,0-1 1,0-2-1,0-5 2,0-6 2,-1-8 3,1-6 1,0-5 2,0-1-1,0-3 2,0-1-1,0-3 0,3-3 0,2-3-1,2-2 0,1-5 0,4-3 1,4-4 2,2-4 1,2-5-3,0-7-8,2-7-7,1-7-7,-1-1-9,-3 3-8,-3 5-8,-3 3-10,-3 8-3,-3 10-2,-3 12 0,-2 10-1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6"/>
    </inkml:context>
    <inkml:brush xml:id="br0">
      <inkml:brushProperty name="width" value="0.05084" units="cm"/>
      <inkml:brushProperty name="height" value="0.05084" units="cm"/>
    </inkml:brush>
  </inkml:definitions>
  <inkml:trace contextRef="#ctx0" brushRef="#br0">67200 12050 432,'53'-24'78,"6"4"-18,7 3-17,6 3-17,3-2-11,0-6-3,0-6-3,0-6-4,-5-2 0,-9 3-1,-10 3 2,-8 4-1,-11-3-1,-8-5-3,-10-7-4,-9-5-4,-5-3-1,0 4 1,0 3 2,0 3 1,-5 3 1,-9 3 2,-10 3 1,-8 4 2,-6 4 2,1 6 4,-1 7 3,1 6 3,-3 4 2,-2 4-1,-3 3 0,-3 3-1,-2 7 1,0 14 0,0 11 2,0 14 0,1 8 1,4 7-1,3 6 0,3 7-1,4 2-1,7 1-3,6-1-1,7 1-3,5-4 0,7-6 0,6-6 2,7-6 0,7-7-1,9-6-3,10-6-2,10-6-3,8-7-8,10-6-10,10-6-12,9-6-11,6-10-8,3-12-4,3-13-3,4-12-5,-7-7 1,-16 1 6,-15-1 5,-15 1 5,-11-1 6,-2 1 6,-3-1 5,-3 1 7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6"/>
    </inkml:context>
    <inkml:brush xml:id="br0">
      <inkml:brushProperty name="width" value="0.03573" units="cm"/>
      <inkml:brushProperty name="height" value="0.03573" units="cm"/>
    </inkml:brush>
  </inkml:definitions>
  <inkml:trace contextRef="#ctx0" brushRef="#br0">68750 9550 615,'0'-47'5,"0"6"8,0 7 10,0 6 8,12 4 7,26 4 5,24 3 4,26 3 5,12 3-4,0 3-10,0 3-12,0 4-10,-2 5-11,-3 10-11,-3 10-10,-2 9-11,-11 6-6,-15 3-6,-15 3-3,-16 4-6,-13-3 0,-9-5 4,-10-7 2,-8-5 3,-8-4 5,-2 0 5,-3 0 6,-3 0 5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6"/>
    </inkml:context>
    <inkml:brush xml:id="br0">
      <inkml:brushProperty name="width" value="0.04933" units="cm"/>
      <inkml:brushProperty name="height" value="0.04933" units="cm"/>
    </inkml:brush>
  </inkml:definitions>
  <inkml:trace contextRef="#ctx0" brushRef="#br0">68900 10000 445,'-91'3'5,"19"6"8,19 7 8,19 6 9,10 4 6,4 4 4,3 3 4,3 3 3,1 15 0,1 29-2,-1 28-4,1 28-4,-1 20-3,1 13-5,-1 12-5,1 13-4,-3 9-5,-2 6-3,-3 7-3,-3 6-4,-2 6-4,0 6-7,0 7-5,0 6-5,3-2-3,6-9 3,7-10 3,6-8 2,3-14-2,0-15-9,0-15-9,0-16-8,0-18-7,0-18-6,0-19-5,0-18-5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6"/>
    </inkml:context>
    <inkml:brush xml:id="br0">
      <inkml:brushProperty name="width" value="0.03134" units="cm"/>
      <inkml:brushProperty name="height" value="0.03134" units="cm"/>
    </inkml:brush>
  </inkml:definitions>
  <inkml:trace contextRef="#ctx0" brushRef="#br0">68450 11650 701,'29'-113'6,"10"26"12,10 24 12,9 26 12,10 12 3,14 0-3,11 0-5,14 0-5,7 1-6,3 4-11,3 3-9,4 3-11,-3 6-12,-5 9-14,-7 10-13,-5 10-14,-14 4-4,-18 0 8,-19 0 6,-18 0 8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7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70100 11800 458,'-27'32'110,"-3"17"-22,-3 15-22,-2 16-23,-3 7-12,1 1-3,-1-1-2,1 1-3,2-3-1,7-2-2,6-3-1,7-3-2,5-6-1,7-5-4,6-7-3,7-5-3,7-8-2,9-5-2,10-7-3,10-5-1,10-8-10,13-5-16,12-7-16,13-5-17,1-8-5,-9-5 8,-10-7 6,-8-5 7,-6-9 4,1-9 0,-1-10 0,1-8 1,-7-1 3,-12 9 9,-13 10 8,-12 10 8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7"/>
    </inkml:context>
    <inkml:brush xml:id="br0">
      <inkml:brushProperty name="width" value="0.04753" units="cm"/>
      <inkml:brushProperty name="height" value="0.04753" units="cm"/>
    </inkml:brush>
  </inkml:definitions>
  <inkml:trace contextRef="#ctx0" brushRef="#br0">70800 12200 462,'-116'0'45,"19"0"-2,19 0-3,19 0-2,10 6 0,4 13 4,3 12 5,3 13 3,-1 10-1,-2 10-7,-3 10-7,-3 9-6,1 6-8,6 3-8,7 3-7,6 4-9,-1 5-8,-5 10-9,-7 10-8,-5 9-10,-1-5-4,6-19-2,7-18-1,6-19-1,3-13-2,0-6-3,0-6-1,0-6-3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8"/>
    </inkml:context>
    <inkml:brush xml:id="br0">
      <inkml:brushProperty name="width" value="0.03892" units="cm"/>
      <inkml:brushProperty name="height" value="0.03892" units="cm"/>
    </inkml:brush>
  </inkml:definitions>
  <inkml:trace contextRef="#ctx0" brushRef="#br0">71550 11900 565,'146'-44'60,"-5"13"-3,-7 12-3,-5 13-2,0 6-5,10 0-6,10 0-5,9 0-6,1 0-6,-6 0-6,-6 0-7,-6 0-7,-10 1-4,-12 4-2,-13 3-3,-12 3-2,-23-4-14,-30-8-24,-32-10-26,-30-9-25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8"/>
    </inkml:context>
    <inkml:brush xml:id="br0">
      <inkml:brushProperty name="width" value="0.04979" units="cm"/>
      <inkml:brushProperty name="height" value="0.04979" units="cm"/>
    </inkml:brush>
  </inkml:definitions>
  <inkml:trace contextRef="#ctx0" brushRef="#br0">73000 10200 441,'-22'32'131,"6"17"-31,7 15-29,6 16-30,3 15-15,0 16-1,0 15 1,0 17 0,0 10-2,0 6-2,0 7-3,0 6-2,-2 1-3,-3-3-6,-3-3-4,-2-2-5,-3-9-1,1-12 2,-1-13 2,1-12 3,-1-7-10,1 1-23,-1-1-23,1 1-23,1-9-7,3-15 11,3-15 9,4-16 12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9"/>
    </inkml:context>
    <inkml:brush xml:id="br0">
      <inkml:brushProperty name="width" value="0.03942" units="cm"/>
      <inkml:brushProperty name="height" value="0.03942" units="cm"/>
    </inkml:brush>
  </inkml:definitions>
  <inkml:trace contextRef="#ctx0" brushRef="#br0">77100 10450 558,'-75'170'138,"0"-9"-31,0-10-31,0-8-33,-2-4-17,-3 3-6,-3 3-4,-2 4-6,-6 1-5,-6 0-5,-6 0-7,-6 0-5,-1-2-4,7-3-3,6-3-3,7-2-3,7-11-6,9-15-10,10-15-11,10-16-10,10-15 0,13-11 8,12-14 9,13-11 10,6-14 7,0-11 6,0-14 6,0-11 7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49"/>
    </inkml:context>
    <inkml:brush xml:id="br0">
      <inkml:brushProperty name="width" value="0.03358" units="cm"/>
      <inkml:brushProperty name="height" value="0.03358" units="cm"/>
    </inkml:brush>
  </inkml:definitions>
  <inkml:trace contextRef="#ctx0" brushRef="#br0">75300 10800 655,'29'59'81,"10"19"-13,10 19-14,9 19-13,4 7-10,1-3-5,-1-3-5,1-2-5,1 5-10,3 16-15,3 15-15,4 17-15,-3-1-9,-5-16-3,-7-15-2,-5-15-3,-9-20 4,-9-21 10,-10-22 9,-8-22 9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7:06"/>
    </inkml:context>
    <inkml:brush xml:id="br0">
      <inkml:brushProperty name="width" value="0.05774" units="cm"/>
      <inkml:brushProperty name="height" value="0.05774" units="cm"/>
      <inkml:brushProperty name="color" value="#FED406"/>
    </inkml:brush>
  </inkml:definitions>
  <inkml:trace contextRef="#ctx0" brushRef="#br0">24255 7850 381,'-21'7'-1,"5"-1"1,4 0 0,6-2-1,0 1 4,-2 0 8,-3 1 9,-3 2 7,1 0 10,8-1 13,7 1 13,6 0 12,6 0-1,5 0-13,5-1-13,5 1-13,3 0-10,-1 0-5,0 0-5,1-1-6,-1 1-2,0 0-1,1 0-1,-1 0-1,0-1-1,1-1 1,-1-1 0,0 0 1,1-2-2,1 0 0,1-2-2,1 0-1,-1-1 0,0 0-1,-1 0 0,-1 0 1,-1 0-1,0 0 1,1 0 0,-1 0-1,1 0 1,3 2 0,1 0-1,2 2 0,0-1 0,-2-1 0,-1 0 0,-3-2-1,-1 1 0,-1 0 2,-1 2-1,-1 0 2,-1 1 0,1 0-1,-1 0 1,0 0 0,1 0-1,-1 0 1,1-1 0,-1 1-1,1 0 0,1 0 1,1 0-1,1 0 1,-1 0 0,0 0 0,-1 0 1,-1 0 0,0-1-1,1 1 0,1 0-1,1 0 0,0-1-1,0 0 0,1-2 0,-1 0 0,1-1 0,1 0 0,1 0 0,0 0 0,1-1 0,-1 0 1,-1-2-1,-1 0 0,-2 0 0,0 0 0,-1 2 0,-1 0 0,-1 2 1,1 0 0,-1 2 0,1 0 0,-1 1 1,1 0 0,-1 0-1,0 0 1,0-1-1,-1 0 1,-1-2-1,-1 0 1,-1-1-2,-3 0-2,-1 0-4,-2 0-2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0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77350 12500 999,'53'-46'0,"6"10"0,7 10 0,6 9 0,4 2 0,4-2 0,3-3 0,3-3 0,-2-2 0,-6 0 0,-6 0 0,-6 0 0,-10-2 0,-12-3 0,-13-3 0,-12-2 0,-9-5 0,-2-2 0,-3-3 0,-3-3 0,-7 1 0,-9 6 0,-10 7 0,-8 6 0,-9 4 0,-6 4 0,-6 3 0,-6 3 0,-4 4 0,1 7 0,-1 6 0,1 7 0,-1 7 0,1 9 0,-1 10 0,1 10 0,-1 7 0,1 6 0,-1 7 0,1 6 0,4 1 0,9-3 0,10-3 0,10-2 0,5-5 0,4-2 0,3-3 0,3-3 0,7 1 0,14 6 0,11 7 0,14 6 0,10-2 0,9-9 0,10-10 0,10-8 0,7-11 0,6-8 0,7-10 0,6-9 0,6-9 0,6-5 0,7-7 0,6-5 0,-2-9 0,-9-9 0,-10-10 0,-8-8 0,-14-3-6,-15 7-12,-15 6-12,-16 7-12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0"/>
    </inkml:context>
    <inkml:brush xml:id="br0">
      <inkml:brushProperty name="width" value="0.02918" units="cm"/>
      <inkml:brushProperty name="height" value="0.02918" units="cm"/>
    </inkml:brush>
  </inkml:definitions>
  <inkml:trace contextRef="#ctx0" brushRef="#br0">79300 9600 753,'-19'-47'4,"13"6"5,12 7 8,13 6 5,7 6 5,4 6 1,3 7 1,3 6 1,3 3-2,3 0-5,3 0-7,4 0-5,8 3-8,17 6-11,15 7-9,16 6-11,4 4-3,-6 4 1,-6 3 3,-6 3 1,-12 1-1,-15 1-4,-15-1-5,-16 1-4,-19-1 1,-22 1 9,-22-1 9,-21 1 8,-7-3 5,9-2 3,10-3 0,10-3 3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0"/>
    </inkml:context>
    <inkml:brush xml:id="br0">
      <inkml:brushProperty name="width" value="0.05156" units="cm"/>
      <inkml:brushProperty name="height" value="0.05156" units="cm"/>
    </inkml:brush>
  </inkml:definitions>
  <inkml:trace contextRef="#ctx0" brushRef="#br0">79450 10100 426,'-91'0'-2,"19"0"-6,19 0-5,19 0-5,10 9 9,4 19 24,3 19 25,3 19 23,1 13 9,1 10-9,-1 10-8,1 9-8,-3 13-6,-2 20-4,-3 18-2,-3 20-5,-2 13-2,0 9-4,0 10-4,0 10-2,0 4-4,0 0-3,0 0-4,0 0-3,3 0-9,6 0-14,7 0-12,6 0-14,3-8-6,0-16 0,0-15 1,0-15 0,1-15 1,4-12 0,3-13 1,3-12-1,-1-16 5,-2-19 8,-3-18 7,-3-19 8,-4-18 6,-3-15 3,-3-15 4,-2-16 3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0"/>
    </inkml:context>
    <inkml:brush xml:id="br0">
      <inkml:brushProperty name="width" value="0.03206" units="cm"/>
      <inkml:brushProperty name="height" value="0.03206" units="cm"/>
    </inkml:brush>
  </inkml:definitions>
  <inkml:trace contextRef="#ctx0" brushRef="#br0">79000 11850 686,'4'-113'0,"10"26"4,10 24 3,9 26 3,10 15 5,14 6 7,11 7 5,14 6 8,8 3 2,7 0 1,6 0 1,7 0-1,2 3-8,1 6-19,-1 7-18,1 6-18,-4 1-15,-6-3-9,-6-3-9,-6-2-9,-12-5 2,-15-2 13,-15-3 14,-16-3 13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1"/>
    </inkml:context>
    <inkml:brush xml:id="br0">
      <inkml:brushProperty name="width" value="0.05603" units="cm"/>
      <inkml:brushProperty name="height" value="0.05603" units="cm"/>
    </inkml:brush>
  </inkml:definitions>
  <inkml:trace contextRef="#ctx0" brushRef="#br0">81750 10750 392,'-96'123'163,"10"-3"-37,10-3-36,9-2-37,2 0-20,-2 7-6,-3 6-4,-3 7-6,-1 0-2,4-2-2,3-3 0,3-3-2,6-6-2,9-5-2,10-7-2,10-5-3,7-9-4,6-9-8,7-10-8,6-8-7,9-9-6,13-6-1,12-6-2,13-6-2,9-9-1,6-8 2,7-10 0,6-9 1,6-10 2,6-9 5,7-10 3,6-8 5,-1-6 3,-5 1 4,-7-1 4,-5 1 3,-11-1 3,-11 1 3,-14-1 2,-11 1 4,-9-1 1,-3 1 3,-3-1 1,-2 1 3,-8 1 0,-8 3 0,-10 3-1,-9 4 0,-12 2 0,-11 4-1,-14 3-1,-11 3-1,-18 6-5,-22 9-7,-22 10-7,-21 10-9,-18 10-6,-12 13-9,-13 12-8,-12 13-7,6 1 0,25-9 6,25-10 7,25-8 7,17-9 6,9-6 3,10-6 5,10-6 4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3"/>
    </inkml:context>
    <inkml:brush xml:id="br0">
      <inkml:brushProperty name="width" value="0.02232" units="cm"/>
      <inkml:brushProperty name="height" value="0.02232" units="cm"/>
      <inkml:brushProperty name="color" value="#F2395B"/>
    </inkml:brush>
  </inkml:definitions>
  <inkml:trace contextRef="#ctx0" brushRef="#br0">69100 21250 985,'-71'-44'1,"10"13"2,10 12 1,9 13 3,12 4-8,16-3-14,15-3-16,17-2-15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4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56400 15350 478,'-68'-24'3,"17"4"7,15 3 6,16 3 6,12 9 4,9 16-1,10 15 0,10 17-1,8 10-1,10 6-4,10 7-2,9 6-4,4 1-3,1-3-1,-1-3-2,1-2-2,-3-5-1,-2-2-1,-3-3 0,-3-3 0,-1-6-1,4-5-1,3-7-1,3-5-2,1-9 0,1-9 1,-1-10-1,1-8 1,7-15 0,16-19 1,15-18 2,17-19 1,14-15 0,17-8-1,15-10 0,16-9-1,10-4 1,7 4-1,6 3 1,7 3 0,7 7 0,9 14 1,10 11 1,10 14 1,-1 11-1,-9 14 2,-10 11-1,-8 14 1,-8 8-1,-2 7 1,-3 6 0,-3 7 0,-2 5 0,0 7 0,0 6 1,0 7 1,3 2 1,6 1 2,7-1 3,6 1 1,3 1 1,0 3-1,0 3 0,0 4-1,-2 2-2,-3 4-1,-3 3-1,-2 3-2,-6-2-3,-6-6-4,-6-6-5,-6-6-4,-9-7-2,-8-6-1,-10-6 0,-9-6-1,-9-7-1,-5-6-2,-7-6-1,-5-6-1,-4-9-1,0-8 2,0-10 1,0-9 1,3-7 1,6-3 1,7-3 1,6-2 0,9 0 3,13 7 3,12 6 1,13 7 4,7 2 1,4 1 0,3-1 0,3 1 0,6 2 1,9 7 3,10 6 4,10 7 2,8 0 1,10-2 0,10-3-1,9-3 0,-1 1 0,-8 6-2,-10 7-1,-9 6 0,-5 4-2,0 4 1,0 3-2,0 3 0,-8 3 0,-16 3 0,-15 3 1,-15 4 1,-14 2 0,-8 4-1,-10 3 0,-9 3-2,-5-1 1,0-2 0,0-3 1,0-3 0,1-7 1,4-9-1,3-10 1,3-8-1,14-14-2,25-15-3,25-15-3,25-16-3,15-19-4,7-22-5,6-22-5,7-21-5,2-14-6,1-2-6,-1-3-7,1-3-5,-21 8-1,-41 23 8,-40 22 7,-40 22 8,-32 15 0,-22 9-4,-22 10-4,-21 10-4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67600 18100 999,'-68'-47'-2,"17"6"-10,15 7-11,16 6-10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7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46500 17050 560,'-4'-68'6,"-5"17"11,-7 15 12,-5 16 12,-6 18 2,-3 22-6,-3 22-7,-2 23-5,-5 16-5,-2 13-2,-3 12-4,-3 13-2,-6 10-1,-5 10-2,-7 10-1,-5 9-1,-4 6 0,0 3 1,0 3 2,0 4 1,1 5 1,4 10-1,3 10-1,3 9-1,7-8 0,14-25-2,11-25 0,14-25-1,16-25-2,22-25-2,22-25-3,23-25-2,16-27-1,13-28-1,12-28-2,13-27-1,4-23-2,-3-16-4,-3-15-4,-2-15-5,-12-1-1,-19 16 1,-18 15 1,-19 17 0,-16 11 2,-12 10 2,-13 10 2,-12 9 3,-15 10 4,-15 14 4,-15 11 5,-16 14 5,-12 10 2,-5 9 1,-7 10 1,-5 10 0,-4 10-1,0 13-3,0 12-2,0 13-3,6 2-2,13-5-1,12-7 0,13-5-1,15-9-7,19-9-15,19-10-15,19-8-14,10-8-2,4-2 11,3-3 11,3-3 10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7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47700 18350 546,'43'3'4,"-11"6"5,-14 7 7,-11 6 7,-9 4 3,-3 4-1,-3 3-1,-2 3-1,-5 6 1,-2 9 0,-3 10 1,-3 10 0,1 7 1,6 6-2,7 7 0,6 6 0,7-5-3,10-16-2,10-15-4,9-15-2,9-17-3,9-15 0,10-15-1,10-16-1,10-24-5,13-31-11,12-31-11,13-31-10,-4-6-4,-18 23 5,-19 22 2,-18 22 5,-15 8 1,-9-2 1,-10-3 1,-8-3 0,-12 2 2,-12 10 2,-13 10 3,-12 9 2,-15 9 1,-15 9-2,-15 10-1,-16 10-2,-2 7-1,13 6-2,12 7-2,13 6-2,9 3-2,6 0-2,7 0-2,6 0-2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7:44"/>
    </inkml:context>
    <inkml:brush xml:id="br0">
      <inkml:brushProperty name="width" value="0.02881" units="cm"/>
      <inkml:brushProperty name="height" value="0.02881" units="cm"/>
      <inkml:brushProperty name="color" value="#F2395B"/>
    </inkml:brush>
  </inkml:definitions>
  <inkml:trace contextRef="#ctx0" brushRef="#br0">68200 11200 763,'17'2'7,"3"6"14,3 4 15,3 5 13,1 0 1,1-2-13,-1-2-12,0-4-14,-2-3-17,-5-3-23,-5-2-23,-4-3-23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7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68300 16000 502,'17'-13'10,"-16"26"19,-15 24 20,-15 26 20,-11 12 4,-2 0-14,-3 0-13,-3 0-14,-10 6-7,-16 13-5,-15 12-3,-15 13-4,-3-1-2,14-11-2,11-14-1,14-11-1,10-11-1,9-5 0,10-7-2,10-5 1,18-6-6,28-3-6,28-3-8,29-2-8,24-8-3,22-8 0,22-10 1,23-9 0,-1-5 0,-22 0-1,-22 0 0,-21 0-1,-15-2 0,-6-3 1,-6-3 0,-6-2 0,-9-1 0,-8 3-1,-10 3 0,-9 4-1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8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68750 16200 517,'-25'-16'90,"0"19"-11,0 19-10,0 19-9,0 15-10,0 13-9,0 12-9,0 13-9,0 12-7,0 13-4,0 12-4,0 13-6,0 13-9,0 17-18,0 15-17,0 16-17,0 2-6,0-8 4,0-10 6,0-9 4,3-20 5,6-27 5,7-28 4,6-28 6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1:58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70150 17050 504,'-2'-40'47,"-3"23"3,-3 22 4,-2 22 4,-1 15-4,3 9-10,3 10-11,4 10-10,1-1-8,0-9-2,0-10-3,0-8-3,4-8-4,10-2-6,10-3-5,9-3-6,7-6-4,7-5 0,6-7-2,7-5 0,4-12 0,3-16 4,3-15 3,4-15 4,-6-9 2,-11 1 1,-14-1 3,-11 1 1,-9-6 6,-3-8 10,-3-10 10,-2-9 10,-9 1 2,-12 13-3,-13 12-4,-12 13-4,-10 7-5,-6 4-5,-6 3-6,-6 3-5,-4 6-2,1 9 1,-1 10 1,1 10 1,-6 14-4,-8 23-10,-10 22-10,-9 22-8,1 7-14,13-6-17,12-6-16,13-6-18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62550 22225 333,'157'63'167,"51"46"-1,49 47 1,51 47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45"/>
    </inkml:context>
    <inkml:brush xml:id="br0">
      <inkml:brushProperty name="width" value="0.05367" units="cm"/>
      <inkml:brushProperty name="height" value="0.05367" units="cm"/>
    </inkml:brush>
  </inkml:definitions>
  <inkml:trace contextRef="#ctx0" brushRef="#br0">21200 27750 409,'-22'-41'10,"6"19"20,7 19 20,6 19 19,4 15 3,4 13-14,3 12-14,3 13-14,-1 13-9,-2 17-3,-3 15-2,-3 16-4,-4 4-4,-3-6-3,-3-6-4,-2-6-4,-3-9-2,1-8 0,-1-10 1,1-9 0,1-10-4,3-9-7,3-10-7,4-8-9,2-23-4,4-34-3,3-35-2,3-33-3,6-23 3,9-9 7,10-10 6,10-8 9,4-11 1,0-8-1,0-10-1,0-9-3,-2 2 3,-3 17 7,-3 15 5,-2 16 7,-6 16 5,-6 20 5,-6 18 4,-6 20 4,-4 17 6,1 20 9,-1 18 10,1 20 8,-3 17 1,-2 20-10,-3 18-10,-3 20-9,-2 13-6,0 9-3,0 10-4,0 10-4,0-3-1,0-11-1,0-14-1,0-11 0,0-12-3,0-9-5,0-10-5,0-8-5,1-20-4,4-28-3,3-28-3,3-27-4,7-25-1,14-18 3,11-19 2,14-18 2,3-4 3,-2 13 5,-3 12 3,-3 13 4,-7 12 4,-9 13 3,-10 12 2,-8 13 3,-14 24 0,-15 39-4,-15 36-3,-16 39-2,-12 21-4,-5 6-3,-7 7-3,-5 6-2,-3-2-2,4-9 1,3-10 0,3-8 0,1-9 3,1-6 2,-1-6 5,1-6 3,2-7 3,7-6 6,6-6 3,7-6 6,5-10 3,7-12 5,6-13 5,7-12 4,10-16 2,16-19 0,15-18 0,17-19 0,13-15-4,13-8-6,12-10-7,13-9-6,2-2-7,-5 6-4,-7 7-4,-5 6-6,-6 3-2,-3 0-2,-3 0-2,-2 0-1,-5 0-2,-2 0-1,-3 0-2,-3 0-1,-4-7 0,-3-11 5,-3-14 3,-2-11 3,-3-7 4,1 0 3,-1 0 4,1 0 3,-4 7 1,-6 17 0,-6 15 0,-6 16-2,-6 12 6,-2 9 9,-3 10 10,-3 10 10,-2 18 9,0 28 11,0 28 10,0 29 9,0 21-1,0 16-13,0 15-13,0 17-14,0 3-8,0-5-5,0-7-4,0-5-5,0-6-1,0-3-1,0-3 0,0-2 0,0-6-1,0-6-4,0-6-1,0-6-4,3-9-2,6-8-2,7-10-1,6-9-3,4-9 1,4-5 0,3-7 0,3-5 1,6-6 1,9-3 1,10-3 2,10-2 0,4-3 0,0 1-5,0-1-3,0 1-4,0-3 0,0-2 1,0-3 2,0-3 2,-5-2 2,-9 0 0,-10 0 0,-8 0 1,-9-7-1,-6-11-2,-6-14-3,-6-11-3,-12-14-2,-15-11-2,-15-14-4,-16-11-2,-4-14-2,10-11-4,10-14-2,9-11-4,6-3 2,3 10 5,3 10 5,4 9 5,-1 9 4,-3 9 3,-3 10 3,-2 10 3,-1 7 4,3 6 4,3 7 6,4 6 4,-1 7 8,-3 10 9,-3 10 9,-2 9 10,-3 9 6,1 9 2,-1 10 1,1 10 3,-6 13-5,-8 19-8,-10 19-9,-9 19-9,-10 13-8,-9 10-5,-10 10-6,-8 9-6,-6 4-8,1 1-9,-1-1-9,1 1-9,5-9-5,14-15-1,11-15 0,14-16-1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46"/>
    </inkml:context>
    <inkml:brush xml:id="br0">
      <inkml:brushProperty name="width" value="0.05593" units="cm"/>
      <inkml:brushProperty name="height" value="0.05593" units="cm"/>
    </inkml:brush>
  </inkml:definitions>
  <inkml:trace contextRef="#ctx0" brushRef="#br0">24900 27750 393,'21'121'167,"-5"-5"-41,-7-7-40,-5-5-41,-6-1-23,-3 6-6,-3 7-5,-2 6-6,-5-5-6,-2-16-9,-3-15-7,-3-15-8,2-26-10,10-34-12,10-35-12,9-33-13,10-25 2,14-11 14,11-14 15,14-11 13,2-1 12,-6 13 6,-6 12 8,-6 13 8,-6 12 1,-2 13-2,-3 12-4,-3 13-2,-4 7 6,-3 4 16,-3 3 16,-2 3 15,-3 15 6,1 29-4,-1 28-5,1 28-6,-3 17-5,-2 6-7,-3 7-8,-3 6-6,-7-1-6,-9-5-3,-10-7-4,-8-5-2,-6-9-4,1-9-5,-1-10-4,1-8-5,-1-14-6,1-15-4,-1-15-6,1-16-5,4-16-1,9-16 4,10-15 4,10-15 4,11-18 3,17-19 5,15-18 4,16-19 3,7-1 4,1 20 0,-1 18 2,1 20 1,-1 11 5,1 7 6,-1 6 7,1 7 7,1 4 5,3 3 3,3 3 2,4 4 4,1 2-1,0 4-4,0 3-3,0 3-3,3-2-4,6-6-2,7-6-2,6-6-3,4-2-3,4 3-4,3 3-4,3 4-4,-4 1-4,-8 0-3,-10 0-3,-9 0-3,-10 1-2,-9 4 0,-10 3-2,-8 3 0,-17-2 1,-21-6 1,-22-6 1,-22-6 1,-13-10 2,-3-12 1,-3-13 1,-2-12 1,0-9 1,7-2-1,6-3 1,7-3-1,4 1 1,3 6 0,3 7 0,4 6 1,2 7 3,4 10 10,3 10 8,3 9 8,3 21 11,3 35 11,3 35 12,4 34 12,1 26-1,0 19-13,0 19-13,0 19-13,0 16-10,0 17-5,0 15-6,0 16-5,0 5-3,0-2-2,0-3-2,0-3-1,-2-4-2,-3-3-3,-3-3-1,-2-2-3,-1-11 0,3-15 0,3-15 1,4-16-1,-1-19 0,-3-22-2,-3-22-2,-2-21-3,-9-26 0,-12-28 2,-13-28 0,-12-27 1,-5-26 2,3-22 1,3-22 0,4-21 1,4-12 2,6 1 1,7-1 2,6 1 2,7 5 4,10 14 5,10 11 7,9 14 5,10 7 1,14 3-3,11 3-2,14 4-4,10 1-4,9 0-5,10 0-6,10 0-6,-3 6-1,-11 13 2,-14 12 2,-11 13 3,-9 6-3,-3 0-10,-3 0-8,-2 0-10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47"/>
    </inkml:context>
    <inkml:brush xml:id="br0">
      <inkml:brushProperty name="width" value="0.03423" units="cm"/>
      <inkml:brushProperty name="height" value="0.03423" units="cm"/>
    </inkml:brush>
  </inkml:definitions>
  <inkml:trace contextRef="#ctx0" brushRef="#br0">31400 27900 642,'26'26'134,"4"4"-33,3 3-34,3 3-32,-1-1-21,-2-2-7,-3-3-9,-3-3-7,-2 2-10,0 10-11,0 10-11,0 9-11,-5-1-5,-9-8 2,-10-10 3,-8-9 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47"/>
    </inkml:context>
    <inkml:brush xml:id="br0">
      <inkml:brushProperty name="width" value="0.02987" units="cm"/>
      <inkml:brushProperty name="height" value="0.02987" units="cm"/>
    </inkml:brush>
  </inkml:definitions>
  <inkml:trace contextRef="#ctx0" brushRef="#br0">31100 28750 736,'48'68'125,"-3"-11"-40,-3-14-38,-2-11-41,-5-9-22,-2-3-8,-3-3-7,-3-2-8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0"/>
    </inkml:context>
    <inkml:brush xml:id="br0">
      <inkml:brushProperty name="width" value="0.05104" units="cm"/>
      <inkml:brushProperty name="height" value="0.05104" units="cm"/>
    </inkml:brush>
  </inkml:definitions>
  <inkml:trace contextRef="#ctx0" brushRef="#br0">38000 26200 431,'0'-41'6,"0"19"15,0 19 12,0 19 15,0 16 1,0 17-7,0 15-8,0 16-9,0 12-4,0 9-2,0 10-3,0 10-1,-4 7-2,-5 6-2,-7 7-1,-5 6-3,-4 3-2,0 0-2,0 0-1,0 0-2,1-5-2,4-9-2,3-10-1,3-8-2,1-14-1,1-15 1,-1-15 0,1-16 1,1-19-1,3-22-2,3-22-2,4-21-1,5-29-2,10-34-2,10-35-2,9-33-1,10-25 0,14-11 1,11-14 2,14-11 1,7 3 2,3 23 2,3 22 3,4 22 1,-1 15 3,-3 9 3,-3 10 1,-2 10 3,-8 8 1,-8 10 1,-10 10 1,-9 9 1,-7 9 3,-3 9 2,-3 10 4,-2 10 3,-3 7 2,1 6 4,-1 7 3,1 6 3,-4 10-1,-6 17-5,-6 15-3,-6 16-5,-6 10-3,-2 7 1,-3 6 1,-3 7-1,-6 5 0,-5 7-1,-7 6 0,-5 7-1,-4 7-1,0 9-1,0 10-3,0 10-1,1 5-2,4 4 0,3 3-1,3 3-1,1-4-3,1-8-5,-1-10-5,1-9-5,1-10-7,3-9-6,3-10-8,4-8-6,2-11-1,4-8 6,3-10 6,3-9 5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0"/>
    </inkml:context>
    <inkml:brush xml:id="br0">
      <inkml:brushProperty name="width" value="0.04522" units="cm"/>
      <inkml:brushProperty name="height" value="0.04522" units="cm"/>
    </inkml:brush>
  </inkml:definitions>
  <inkml:trace contextRef="#ctx0" brushRef="#br0">41350 26600 486,'-47'4'108,"6"10"-25,7 10-23,6 9-24,3 7-13,0 7-1,0 6-2,0 7 0,-2 5-2,-3 7-1,-3 6-2,-2 7-1,0 4-2,7 3 0,6 3-2,7 4 0,2-1-1,1-3-1,-1-3-2,1-2 0,2-5-3,7-2-1,6-3-3,7-3-3,4-6-2,3-5-5,3-7-5,4-5-4,4-8-5,6-5-5,7-7-7,6-5-5,1-6-2,-3-3 1,-3-3 2,-2-2 0,-5-3 2,-2 1 0,-3-1 0,-3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8:27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27256 29902 461,'-28'-1'2,"7"-1"5,7 0 3,7-1 5,3-2 5,0 0 6,0-1 5,0-2 7,2 1-1,4-1-4,4 0-6,4 0-5,2 0-4,3 1 0,2-1-1,2 0-1,1 0-1,1 0-2,1 0 0,1 1-1,1 0-1,4 2 0,3 2 0,3 2 0,1 1 0,-1 0 0,-2 0-1,0 0 1,1 1-1,1 2-2,2 2 0,2 2-2,2 0-1,-1-1 0,0-1-2,0 0 0,0-2 0,0 0-1,1-2-1,-1 0 0,0-2 0,0-2 0,0-2 0,0-2 1,-1-1-1,-3 1-1,-3-1-1,-3 0-2,-2 0 0,0-2-1,1 0-1,-1-1 0,0 0-1,-1 2 0,-1 2 1,-1 3-1,-2 0-14,-3 0-28,-3 0-28,-2 0-29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1"/>
    </inkml:context>
    <inkml:brush xml:id="br0">
      <inkml:brushProperty name="width" value="0.04607" units="cm"/>
      <inkml:brushProperty name="height" value="0.04607" units="cm"/>
    </inkml:brush>
  </inkml:definitions>
  <inkml:trace contextRef="#ctx0" brushRef="#br0">43600 26500 477,'-4'-43'11,"-5"17"24,-7 15 22,-5 16 24,-9 15 2,-9 16-15,-10 15-15,-8 17-17,-6 11-10,1 10-5,-1 10-5,1 9-5,-1 6-4,1 3 0,-1 3-1,1 4-2,1-1-6,3-3-13,3-3-14,4-2-12,4-9-8,6-12 0,7-13-1,6-12-1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1"/>
    </inkml:context>
    <inkml:brush xml:id="br0">
      <inkml:brushProperty name="width" value="0.05096" units="cm"/>
      <inkml:brushProperty name="height" value="0.05096" units="cm"/>
    </inkml:brush>
  </inkml:definitions>
  <inkml:trace contextRef="#ctx0" brushRef="#br0">42800 26300 431,'4'-41'12,"10"19"24,10 19 24,9 19 25,6 13 3,3 10-14,3 10-15,4 9-14,-3 9-12,-5 9-8,-7 10-8,-5 10-7,-4 4-4,0 0 0,0 0 0,0 0 1,-2 1-8,-3 4-14,-3 3-14,-2 3-14,-5-7-9,-2-15-4,-3-15-3,-3-16-3,-1-12 0,4-5 4,3-7 6,3-5 4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1"/>
    </inkml:context>
    <inkml:brush xml:id="br0">
      <inkml:brushProperty name="width" value="0.05012" units="cm"/>
      <inkml:brushProperty name="height" value="0.05012" units="cm"/>
    </inkml:brush>
  </inkml:definitions>
  <inkml:trace contextRef="#ctx0" brushRef="#br0">43700 27450 438,'95'-24'50,"-9"4"-4,-10 3-4,-8 3-4,-6 1-5,1 1-7,-1-1-7,1 1-6,-6-3-4,-8-2-1,-10-3-1,-9-3-1,-5-4-2,0-3-3,0-3-5,0-2-3,-4-5-2,-5-2-1,-7-3-1,-5-3 0,-6-1-1,-3 4-1,-3 3 1,-2 3 0,-8 4 3,-8 7 9,-10 6 7,-9 7 8,-4 7 4,4 9-2,3 10-1,3 10-2,-1 8 2,-2 10 5,-3 10 3,-3 9 4,-1 7 1,4 7-2,3 6-3,3 7-2,6 0-3,9-2-2,10-3-2,10-3-3,4-2-1,0 0-4,0 0-1,0 0-3,3-5-3,6-9-4,7-10-4,6-8-5,7-9-7,10-6-12,10-6-10,9-6-11,9-7-4,9-6 3,10-6 3,10-6 4,-3-6 5,-11-2 7,-14-3 6,-11-3 8,-7-2 2,0 0-2,0 0-1,0 0-2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2"/>
    </inkml:context>
    <inkml:brush xml:id="br0">
      <inkml:brushProperty name="width" value="0.03663" units="cm"/>
      <inkml:brushProperty name="height" value="0.03663" units="cm"/>
    </inkml:brush>
  </inkml:definitions>
  <inkml:trace contextRef="#ctx0" brushRef="#br0">45450 25350 600,'3'-47'7,"6"6"15,7 7 14,6 6 14,9 6 4,13 6-6,12 7-7,13 6-6,6 3-5,0 0-4,0 0-4,0 0-5,-4 1-6,-5 4-11,-7 3-8,-5 3-11,-8 4-9,-5 7-7,-7 6-7,-5 7-9,-8 0-2,-5-2 0,-7-3 1,-5-3 1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2"/>
    </inkml:context>
    <inkml:brush xml:id="br0">
      <inkml:brushProperty name="width" value="0.05258" units="cm"/>
      <inkml:brushProperty name="height" value="0.05258" units="cm"/>
    </inkml:brush>
  </inkml:definitions>
  <inkml:trace contextRef="#ctx0" brushRef="#br0">45700 25650 418,'-155'51'55,"41"4"-2,40 3-1,42 3-1,21 1-3,3 1-4,3-1-3,4 1-4,1 5-5,0 14-3,0 11-5,0 14-5,0 13-1,0 16 0,0 15 0,0 17 0,-2 24-2,-3 34-8,-3 35-7,-2 35-8,-3 5-7,1-21-10,-1-22-8,1-22-9,-1-13-4,1-3 4,-1-3 2,1-2 4,1-23-3,3-41-8,3-40-9,4-40-9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2"/>
    </inkml:context>
    <inkml:brush xml:id="br0">
      <inkml:brushProperty name="width" value="0.03769" units="cm"/>
      <inkml:brushProperty name="height" value="0.03769" units="cm"/>
    </inkml:brush>
  </inkml:definitions>
  <inkml:trace contextRef="#ctx0" brushRef="#br0">45000 27000 583,'6'-68'11,"13"17"21,12 15 22,13 16 21,13 7 2,17 1-19,15-1-18,16 1-19,5 1-9,-2 3 0,-3 3 0,-3 4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3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46450 27100 547,'54'0'7,"10"0"14,10 0 13,9 0 14,1 3 4,-6 6-3,-6 7-5,-6 6-3,-9 3-6,-8 0-5,-10 0-6,-9 0-6,-9 3-3,-5 6-3,-7 7-2,-5 6-2,-11 6-4,-11 6-4,-14 7-6,-11 6-6,-9 1-2,-3-3-3,-3-3-1,-2-2-1,-1-6-1,3-6 2,3-6 2,4-6 2,11-9 8,23-8 14,22-10 14,22-9 14,13-4 2,7 4-11,6 3-12,7 3-11,2-1-12,1-2-11,-1-3-12,1-3-13,-3-1-5,-2 4-2,-3 3 0,-3 3-1,-6-1 1,-5-2 6,-7-3 5,-5-3 5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3"/>
    </inkml:context>
    <inkml:brush xml:id="br0">
      <inkml:brushProperty name="width" value="0.04912" units="cm"/>
      <inkml:brushProperty name="height" value="0.04912" units="cm"/>
    </inkml:brush>
  </inkml:definitions>
  <inkml:trace contextRef="#ctx0" brushRef="#br0">48450 25700 447,'26'-44'4,"4"13"8,3 12 7,3 13 9,3 7 5,3 4 6,3 3 5,4 3 5,1 7 0,0 14-6,0 11-7,0 14-7,-2 7-3,-3 3-4,-3 3-3,-2 4-3,-5 2-2,-2 4 1,-3 3-1,-3 3 0,-6 6-2,-5 9-3,-7 10-4,-5 10-3,-12 8-6,-16 10-5,-15 10-6,-15 9-6,-15 6-7,-12 3-7,-13 3-7,-12 4-7,1-14 0,16-27 6,15-28 7,17-28 6,10-18 1,6-6-7,7-6-5,6-6-5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4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50450 26300 491,'9'-44'126,"19"13"-25,19 12-25,19 13-25,15 2-16,13-5-4,12-7-6,13-5-6,4-1-3,-3 6-4,-3 7-3,-2 6-3,-6 3-4,-6 0-5,-6 0-5,-6 0-4,-7 0-7,-6 0-9,-6 0-8,-6 0-8,-7 3-5,-6 6 3,-6 7 0,-6 6 2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4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50600 27200 542,'-38'0'81,"26"0"-12,24 0-11,26 0-12,16-2-7,10-3-6,10-3-3,9-2-5,7-3-4,7 1-4,6-1-2,7 1-3,0 2-4,-2 7-4,-3 6-5,-3 7-4,-1 4-3,4 3 1,3 3 0,3 4-1,-7-3-5,-15-5-14,-15-7-11,-16-5-13,-10-4-7,-3 0-1,-3 0-1,-2 0-1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9T19:57:44"/>
    </inkml:context>
    <inkml:brush xml:id="br0">
      <inkml:brushProperty name="width" value="0.02881" units="cm"/>
      <inkml:brushProperty name="height" value="0.02881" units="cm"/>
      <inkml:brushProperty name="color" value="#F2395B"/>
    </inkml:brush>
  </inkml:definitions>
  <inkml:trace contextRef="#ctx0" brushRef="#br0">68200 11200 763,'17'2'7,"3"6"14,3 4 15,3 5 13,1 0 1,1-2-13,-1-2-12,0-4-14,-2-3-17,-5-3-23,-5-2-23,-4-3-23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5"/>
    </inkml:context>
    <inkml:brush xml:id="br0">
      <inkml:brushProperty name="width" value="0.06224" units="cm"/>
      <inkml:brushProperty name="height" value="0.06224" units="cm"/>
    </inkml:brush>
  </inkml:definitions>
  <inkml:trace contextRef="#ctx0" brushRef="#br0">54050 25600 353,'23'-18'137,"-3"17"-31,-3 15-30,-2 16-32,-5 10-17,-2 7-4,-3 6-4,-3 7-5,-4 7-2,-3 9 0,-3 10-2,-2 10 1,-6 5-2,-6 4-2,-6 3 0,-6 3-2,-6 1-1,-2 1-2,-3-1-1,-3 1-3,1-6-1,6-8-3,7-10-2,6-9-3,7-26-6,10-40-11,10-40-10,9-41-11,12-27-2,16-12 8,15-13 8,17-12 8,8-7 5,4 1 3,3-1 3,3 1 3,1 4 1,1 9 2,-1 10 1,1 10 0,-4 10 4,-6 13 4,-6 12 5,-6 13 4,-9 7 1,-8 4-1,-10 3-3,-9 3-1,-5 6 4,0 9 8,0 10 10,0 10 9,1 10 6,4 13 2,3 12 2,3 13 3,-4 7-2,-8 4-9,-10 3-9,-9 3-7,-9 4-5,-5 7-2,-7 6-1,-5 7-1,-4 2-1,0 1-1,0-1 0,0 1 0,0-1-1,0 1-2,0-1-2,0 1-1,3-1-2,6 1-6,7-1-4,6 1-4,4-1-11,4 1-16,3-1-16,3 1-16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5"/>
    </inkml:context>
    <inkml:brush xml:id="br0">
      <inkml:brushProperty name="width" value="0.04966" units="cm"/>
      <inkml:brushProperty name="height" value="0.04966" units="cm"/>
    </inkml:brush>
  </inkml:definitions>
  <inkml:trace contextRef="#ctx0" brushRef="#br0">58100 24350 443,'-24'-19'70,"4"13"-16,3 12-16,3 13-15,-4 12-8,-8 13 0,-10 12 0,-9 13 1,-9 12 1,-5 13 3,-7 12 2,-5 13 3,-1 2 1,6-5-2,7-7 0,6-5-1,6-3-2,6 4-2,7 3-1,6 3-3,3-1-1,0-2-1,0-3-2,0-3-1,4-2-3,10 0-5,10 0-6,9 0-4,12-5-7,16-9-10,15-10-8,17-8-10,11-11-6,10-8-3,10-10-3,9-9-3,-4-9 3,-15-5 10,-15-7 10,-16-5 10,-10-6 5,-3-3-2,-3-3-1,-2-2-1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6"/>
    </inkml:context>
    <inkml:brush xml:id="br0">
      <inkml:brushProperty name="width" value="0.04744" units="cm"/>
      <inkml:brushProperty name="height" value="0.04744" units="cm"/>
    </inkml:brush>
  </inkml:definitions>
  <inkml:trace contextRef="#ctx0" brushRef="#br0">60050 25050 463,'-5'-30'121,"-9"41"-19,-10 40-18,-8 42-18,-9 19-14,-6 1-10,-6-1-11,-6 1-9,-7-1-10,-6 1-8,-6-1-8,-6 1-8,-2-1-5,3 1-1,3-1-1,4 1-1,5-10-5,10-19-10,10-18-10,9-19-9,6-21-5,3-21 1,3-22 2,4-22 2,2-8 5,4 6 11,3 7 9,3 6 11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6"/>
    </inkml:context>
    <inkml:brush xml:id="br0">
      <inkml:brushProperty name="width" value="0.04796" units="cm"/>
      <inkml:brushProperty name="height" value="0.04796" units="cm"/>
    </inkml:brush>
  </inkml:definitions>
  <inkml:trace contextRef="#ctx0" brushRef="#br0">58650 25850 458,'-24'-75'1,"4"0"3,3 0 2,3 0 3,3 6 1,3 13 1,3 12 0,4 13 1,4 12 9,6 13 17,7 12 18,6 13 16,9 15 3,13 19-11,12 19-11,13 19-12,4 5-11,-3-5-11,-3-7-11,-2-5-10,-5-6-6,-2-3 3,-3-3 1,-3-2 2,-2-1-9,0 3-21,0 3-20,0 4-21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6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60200 26300 486,'162'-24'119,"-24"4"-32,-26 3-32,-24 3-30,-17-1-19,-5-2-5,-7-3-5,-5-3-5,-9-2-3,-9 0-1,-10 0-1,-8 0-1,-8-2-1,-2-3 1,-3-3 0,-3-2 1,-2-3 1,0 1 5,0-1 3,0 1 4,-5 2 4,-9 7 4,-10 6 4,-8 7 4,-9 8 5,-6 14 5,-6 11 7,-6 14 5,1 5 1,9 1-6,10-1-5,10 1-6,4 1-4,0 3 0,0 3-2,0 4-1,3 2-2,6 4-1,7 3-2,6 3-1,3-2-5,0-6-6,0-6-7,0-6-7,4-6-6,10-2-7,10-3-5,9-3-7,9-4-3,9-3-2,10-3-1,10-2-1,-3-5 3,-11-2 9,-14-3 8,-11-3 8,-6-6 4,4-5-2,3-7-2,3-5-1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6"/>
    </inkml:context>
    <inkml:brush xml:id="br0">
      <inkml:brushProperty name="width" value="0.04082" units="cm"/>
      <inkml:brushProperty name="height" value="0.04082" units="cm"/>
    </inkml:brush>
  </inkml:definitions>
  <inkml:trace contextRef="#ctx0" brushRef="#br0">62050 23850 538,'-18'-24'8,"17"4"13,15 3 14,16 3 15,15 1 6,16 1-3,15-1-2,17 1-2,7 1-6,0 3-8,0 3-8,0 4-7,-4 1-9,-5 0-8,-7 0-9,-5 0-7,-11 3-7,-11 6-4,-14 7-3,-11 6-4,-11 4-8,-5 4-12,-7 3-12,-5 3-12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7"/>
    </inkml:context>
    <inkml:brush xml:id="br0">
      <inkml:brushProperty name="width" value="0.04818" units="cm"/>
      <inkml:brushProperty name="height" value="0.04818" units="cm"/>
    </inkml:brush>
  </inkml:definitions>
  <inkml:trace contextRef="#ctx0" brushRef="#br0">62300 24200 456,'-49'25'3,"4"0"6,3 0 7,3 0 5,4 3 2,7 6-3,6 7-4,7 6-3,4 9 4,3 13 11,3 12 10,4 13 12,-1 10 3,-3 10-6,-3 10-5,-2 9-5,-1 4-6,3 1-6,3-1-5,4 1-6,1 2-4,0 7-4,0 6-2,0 7-4,0 10-2,0 16-5,0 15-2,0 17-5,0-1-4,0-16-5,0-15-5,0-15-6,0-18-1,0-19 3,0-18 2,0-19 2,-2-13-1,-3-6-4,-3-6-5,-2-6-3,-3-9-1,1-8 2,-1-10 3,1-9 3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7"/>
    </inkml:context>
    <inkml:brush xml:id="br0">
      <inkml:brushProperty name="width" value="0.04037" units="cm"/>
      <inkml:brushProperty name="height" value="0.04037" units="cm"/>
    </inkml:brush>
  </inkml:definitions>
  <inkml:trace contextRef="#ctx0" brushRef="#br0">62100 25700 544,'54'-25'156,"10"0"-38,10 0-38,9 0-39,7 1-20,7 4-5,6 3-3,7 3-4,-1 3-8,-6 3-8,-6 3-11,-6 4-9,-10-1-13,-12-3-15,-13-3-16,-12-2-15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7"/>
    </inkml:context>
    <inkml:brush xml:id="br0">
      <inkml:brushProperty name="width" value="0.04649" units="cm"/>
      <inkml:brushProperty name="height" value="0.04649" units="cm"/>
    </inkml:brush>
  </inkml:definitions>
  <inkml:trace contextRef="#ctx0" brushRef="#br0">64050 25250 473,'-24'26'156,"4"4"-37,3 3-39,3 3-36,-2 12-21,-6 22-2,-6 22-3,-6 23-2,-2 2-2,3-16-3,3-15-3,4-15-1,2-7-3,4 3-1,3 3-1,3 4-1,3-3-3,3-5-1,3-7-2,4-5-3,5-8-7,10-5-13,10-7-12,9-5-13,4-9-2,1-9 10,-1-10 9,1-8 10,2-15 7,7-19 4,6-18 3,7-19 5,-4-4 4,-12 14 2,-13 11 3,-12 14 2,-7 3 3,1-2 3,-1-3 1,1-3 3,-4 1 2,-6 6 1,-6 7 3,-6 6 2,-12 6-3,-15 6-7,-15 7-8,-16 6-8,-12 7-7,-5 10-8,-7 10-7,-5 9-8,2 2-5,13-2-4,12-3-4,13-3-2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2:58"/>
    </inkml:context>
    <inkml:brush xml:id="br0">
      <inkml:brushProperty name="width" value="0.04929" units="cm"/>
      <inkml:brushProperty name="height" value="0.04929" units="cm"/>
    </inkml:brush>
  </inkml:definitions>
  <inkml:trace contextRef="#ctx0" brushRef="#br0">65650 23750 446,'62'0'8,"26"0"16,24 0 16,26 0 16,2 4 3,-18 10-10,-19 10-10,-18 9-11,-7 9-4,6 9-1,7 10 1,6 10 0,-2 5-1,-9 4-1,-10 3-2,-8 3-2,-8 4-1,-2 7-1,-3 6-1,-3 7-2,-6 2-4,-5 1-6,-7-1-8,-5 1-7,-9-1-4,-9 1 1,-10-1-1,-8 1 1,-15-3-3,-19-2-5,-18-3-4,-19-3-5,-24-1-3,-28 4-2,-28 3-2,-27 3-1,-1-8-2,28-19-2,28-18-3,29-19-2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9T19:57:46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11886 37400 443,'-21'0'0,"3"0"0,5 0 0,3 0 0,2 0 5,0 0 9,0 0 9,0 0 11,5 2 5,8 4 3,9 4 2,10 3 4,3 3-4,0 1-6,1 2-9,-1 0-6,0 0-6,-1 1-2,-1-1-3,-1 1-3,0-1-1,-1 1-2,1-1 0,-1 1-2,0-1 0,-3-1 0,-1-1-1,-2-1 0,-1-1 0,1-4 1,1-3-1,1-2 1,1-4-1,1-1-3,1-2-3,1-1-4,0-3 0,-1-2 0,-1-2 1,0-2 1,-1-1 0,1 1 0,1-1 0,1 0 0,0 1 1,1 3-1,-1 1 2,1 2 0,-1 2 0,1 0 2,-1 2 0,1 0 2,-1 1 1,1 0 2,-1 0 1,1 0 1,-1 1 2,-1 0 1,-1 2 0,-1 0 0,-1 1 1,-1 2-2,-1 0 0,0 2-1,-1-1 0,3-1-1,2-1 1,1 0 0,2-1-1,-1 0-3,1 0-2,-1 0-3,1-1-2,-1-1-1,1 0-1,-1-2-1,1-1 0,1-2 1,1-2 0,1-1 1,1-1 0,1 2-1,1 2-1,1 2-2,1 1 2,4 0 1,3 0 3,3 0 1,-1 1 3,-2 0 1,-3 2 3,-3 0 1,-3 1 0,-2 0-1,-2 0-1,-1 0-2,-1-1-1,1-1 0,1 0-1,1-2-1,-1-1-1,-1-2 2,-3-2-1,-1-1 1,-1-2 0,-1 2-1,1 1 0,0 0-1,0 2 0,1 0 0,1 2 1,1 1 1,0 0 1,1 1 0,-1 2 1,1 0 1,-1 0 0,1 0 0,-1-1-1,1-2-1,0-2-1,3-4 0,1-4-2,3-3 0,-1-2-1,0 0 2,-1 2 0,-1 1 1,0 1 0,3 2 2,1 3 0,3 1 2,0 2-1,0 2 0,0 2 0,1 2-1,-2 1 0,-2 2 0,-2 0 0,-1 1 0,-2 1 1,-1-2 0,-1-1 2,-1 0 2,-1-2-1,1-1-1,-1 0-1,1-1-2,-1-2-1,1-1-2,0 0-1,-1-1-1,1-1-1,1 2 2,1 0 2,1 2 0,0 1 2,1 2-1,-1 2 0,1 2 0,-2 0 0,0 1 1,-1 0-1,0 0 1,-3-1 0,0-1-1,-1 0-1,0-2 0,-2-1-1,1 0-1,-1-1-1,1-2 0,0-1-2,1-4 0,1-2 0,1-3-1,1-2 0,-1 2 3,1 1 1,-1 1 1,2 1 2,1 2 0,3 2 0,1 2 2,0 1 0,-1 2 1,-3 0 0,-1 2 2,-2 0-1,1 3 1,-1 2-1,1 2-1,-2 0 0,-1-3-1,-3-1-1,-1-2 0,-1-2-2,0 0-1,-1-1-2,1-2-1,0 0 0,-1 0 0,1 0 2,0 0 1,0 1 0,1 0 2,1 2 0,1 0 1,2 2 0,1 2-1,3 1-1,1 3 0,2 1 0,-1 0 2,0-1 1,1 1 3,-1-1-1,1-2-2,-1-3-3,1-1-1,0-2-1,2-4 0,3-2-1,1-3 0,2-5-1,1-4 0,0-5-2,2-5-1,0-2-3,-2 1-4,0 1-5,-1 2-4,-2 0-3,-2 4-1,-1 3-1,-3 3-1,-2 2-6,-5 1-14,-3 0-11,-4 2-14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02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62400 8600 481,'-52'0'0,"-3"0"1,-3 0 0,-2 0 1,2 1 1,9 4 2,10 3 1,10 3 1,0 1 2,-5 1 1,-7-1 1,-5 1 1,-3-1 1,4 1 2,3-1 0,3 1 3,1-3-1,1-2 0,-1-3 0,1-3 0,-1-4 0,1-3 2,-1-3 2,1-2 1,2-8-1,7-8-4,6-10-4,7-9-4,4-10-2,3-9 0,3-10 0,4-8 0,7-11 0,13-8 0,12-10 2,13-9 0,9-9 0,6-5 0,7-7 0,6-5-1,7-4 0,10 0 0,10 0 1,9 0 1,6-4-2,3-5 0,3-7 0,4-5-2,10-3-1,19 4 0,19 3-2,19 3-1,7 9 0,-3 16 0,-3 15 0,-2 17-1,-3 11 0,1 10-1,-1 10-1,1 9-3,-1 4 0,1 1-1,-1-1-1,1 1-1,2 2 0,7 7 1,6 6 0,7 7 1,2 4 0,1 3 2,-1 3-1,1 4 2,-3 2 0,-2 4 0,-3 3 0,-3 3 0,-1 1-1,4 1 1,3-1-1,3 1-1,1 1 0,1 3 1,-1 3 0,1 4 0,-6 1 1,-8 0-1,-10 0 1,-9 0 1,-4 3 0,4 6 1,3 7 2,3 6 0,1 4 1,1 4-1,-1 3 0,1 3-1,-1 4 0,1 7 0,-1 6 0,1 7 0,-4 4-1,-6 3 0,-6 3-1,-6 4 0,-2-1-1,3-3 0,3-3-1,4-2 1,-3-3-1,-5 1 1,-7-1 0,-5 1 1,-6 1 0,-3 3 0,-3 3-1,-2 4 1,-5 2 0,-2 4 2,-3 3 1,-3 3 2,-2 3 0,0 3 0,0 3 0,0 4 0,-2-1-1,-3-3-3,-3-3-2,-2-2-3,-5-5-1,-2-2 1,-3-3 1,-3-3 0,-4-4 0,-3-3-1,-3-3-1,-2-2-2,-3-1-2,1 3 0,-1 3-3,1 4-1,1-1-1,3-3 1,3-3 0,4-2 1,-1-1-4,-3 3-9,-3 3-8,-2 4-10,-11-7 0,-15-16 8,-15-15 7,-16-15 7,-8-7 3,0 3 0,0 3-1,0 4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07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82350 18550 475,'-233'239'174,"34"-22"-42,35-22-42,35-21-40,14-10-25,-2 3-6,-3 3-6,-3 4-6,-1-3-3,4-5-1,3-7 1,3-5-1,6-8-2,9-5-6,10-7-4,10-5-5,10-9-4,13-9-2,12-10-3,13-8-2,12-25-7,13-36-12,12-39-13,13-36-12,6-18 0,0 3 9,0 3 10,0 4 10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08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82650 20700 469,'-41'-2'3,"19"-3"7,19-3 6,19-2 7,13-3 3,10 1 0,10-1-1,9 1 1,6-3-1,3-2-3,3-3-3,4-3-2,-1-2-1,-3 0-3,-3 0-1,-2 0-1,-6 1-3,-6 4-2,-6 3-3,-6 3-2,-4-1-4,1-2-7,-1-3-5,1-3-7,-7-9-2,-12-11 4,-13-14 2,-12-11 4,-9-3 2,-2 10 2,-3 10 3,-3 9 3,-6 4 1,-5 1 3,-7-1 1,-5 1 3,-4 2 1,0 7 0,0 6 1,0 7 1,-4 5 0,-5 7 2,-7 6 1,-5 7 1,-3 8 3,4 14 3,3 11 2,3 14 4,1 7 0,1 3-2,-1 3-1,1 4-1,1 2-2,3 4-2,3 3 0,4 3-3,7-2 0,13-6-1,12-6 0,13-6-2,6-6 0,0-2-1,0-3 0,0-3-2,6-2 1,13 0-1,12 0 0,13 0 1,10-4-3,10-5-3,10-7-5,9-5-3,9-8-6,9-5-8,10-7-8,10-5-7,8-8-8,10-5-4,10-7-5,9-5-6,-8-4 1,-25 0 6,-25 0 6,-25 0 7,-16 1 6,-6 4 5,-6 3 7,-6 3 5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08"/>
    </inkml:context>
    <inkml:brush xml:id="br0">
      <inkml:brushProperty name="width" value="0.06041" units="cm"/>
      <inkml:brushProperty name="height" value="0.06041" units="cm"/>
      <inkml:brushProperty name="color" value="#F2395B"/>
    </inkml:brush>
  </inkml:definitions>
  <inkml:trace contextRef="#ctx0" brushRef="#br0">80550 18800 364,'-94'-25'1,"13"0"2,12 0 3,13 0 2,15 12 12,19 26 23,19 24 22,19 26 23,13 16 4,10 10-16,10 10-16,9 9-14,6 9-12,3 9-4,3 10-5,4 10-6,4 2-6,6-3-6,7-3-9,6-2-6,-1-9-5,-5-12-1,-7-13-1,-5-12-2,-8-7-7,-5 1-14,-7-1-13,-5 1-14,-8-9-5,-5-15 0,-7-15 1,-5-16 2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09"/>
    </inkml:context>
    <inkml:brush xml:id="br0">
      <inkml:brushProperty name="width" value="0.0558" units="cm"/>
      <inkml:brushProperty name="height" value="0.0558" units="cm"/>
      <inkml:brushProperty name="color" value="#F2395B"/>
    </inkml:brush>
  </inkml:definitions>
  <inkml:trace contextRef="#ctx0" brushRef="#br0">84450 18250 394,'98'-24'191,"-3"4"-46,-3 3-45,-2 3-44,-1 1-26,3 1-4,3-1-5,4 1-4,-3 1-5,-5 3-6,-7 3-4,-5 4-7,-6-1-8,-3-3-13,-3-3-11,-2-2-13,-19 3-7,-30 14-1,-32 11-2,-30 14 0,-12 2 3,9-6 9,10-6 9,10-6 8,4-4 6,0 1 0,0-1 2,0 1 1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09"/>
    </inkml:context>
    <inkml:brush xml:id="br0">
      <inkml:brushProperty name="width" value="0.05687" units="cm"/>
      <inkml:brushProperty name="height" value="0.05687" units="cm"/>
      <inkml:brushProperty name="color" value="#F2395B"/>
    </inkml:brush>
  </inkml:definitions>
  <inkml:trace contextRef="#ctx0" brushRef="#br0">84700 18300 386,'-46'1'2,"10"4"4,10 3 4,9 3 4,4 10 8,1 20 14,-1 18 14,1 20 13,-3 16 2,-2 16-7,-3 15-10,-3 17-7,-2 17-5,0 23-2,0 22-2,0 22 0,0 13-5,0 7-7,0 6-8,0 7-7,0 7-5,0 9-6,0 10-4,0 10-6,3-6-1,6-18 2,7-19 0,6-18 2,3-21-5,0-22-10,0-22-12,0-21-10,1-23-4,4-21 3,3-22 3,3-22 2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09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84250 20300 545,'4'-158'47,"10"34"-1,10 35-1,9 35-2,9 19-4,9 7-5,10 6-6,10 7-5,10 0-2,13-2 3,12-3 3,13-3 3,4 1-4,-3 6-10,-3 7-10,-2 6-11,-8 7-12,-8 10-14,-10 10-15,-9 9-14,-12 2-6,-11-2 2,-14-3 2,-11-3 2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09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86250 19700 450,'-25'23'4,"0"-3"9,0-3 8,0-2 9,0 0 6,0 7 3,0 6 3,0 7 2,-2 10 0,-3 16-5,-3 15-4,-2 17-5,2 5-2,9-3-2,10-3-2,10-2 0,4-6-3,0-6-4,0-6-4,0-6-3,9-7-4,19-6-2,19-6-5,19-6-2,10-9-3,4-8-2,3-10-2,3-9-1,3-5-6,3 0-6,3 0-7,4 0-8,-3-5-4,-5-9-4,-7-10-3,-5-8-3,-11-4 2,-11 3 6,-14 3 8,-11 4 6,-9 2 5,-3 4 0,-3 3 2,-2 3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10"/>
    </inkml:context>
    <inkml:brush xml:id="br0">
      <inkml:brushProperty name="width" value="0.05238" units="cm"/>
      <inkml:brushProperty name="height" value="0.05238" units="cm"/>
      <inkml:brushProperty name="color" value="#F2395B"/>
    </inkml:brush>
  </inkml:definitions>
  <inkml:trace contextRef="#ctx0" brushRef="#br0">87150 20000 419,'-135'-44'43,"32"13"0,31 12 3,32 13 1,13 20 4,-3 28 3,-3 28 6,-2 29 3,-3 15-3,1 3-13,-1 3-12,1 4-13,1 11-13,3 23-12,3 22-14,4 22-13,1 10-9,0 1-4,0-1-6,0 1-4,1-21-4,4-41-2,3-40-4,3-40-3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11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82350 23800 477,'12'-16'10,"-24"19"21,-26 19 19,-24 19 22,-13 10 2,0 4-14,0 3-13,0 3-15,1 1-8,4 1-3,3-1-3,3 1-4,3-1-1,3 1-2,3-1-1,4 1-2,5-4 0,10-6-2,10-6-1,9-6-2,6-4 0,3 1-1,3-1-2,4 1 0,10-4-1,19-6-2,19-6-2,19-6-2,13-7 0,10-6 0,10-6-1,9-6 1,6-6 0,3-2 1,3-3 0,4-3 0,-6-1-1,-11 4-4,-14 3-3,-11 3-4,-11 3-4,-5 3-7,-7 3-6,-5 4-6,-12-3-6,-16-5-3,-15-7-4,-15-5-5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2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18507 44450 527,'-16'1'104,"1"4"-22,-1 2-25,0 3-22,0 3-15,-1 0-4,-1 1-4,-1 1-5,-1 2-2,1 1-1,-1 3 1,1 1-1,-1 2 1,1-1 0,-1 1 1,0-1 0,2 1 1,1-1 1,2 0 1,3 1 1,1-2 0,0-1-3,2-3-1,1-1-2,1-2-2,2-1 2,2-1 1,2 0 0,1-1 0,0 1 0,0 1-1,0 2-1,1-2-1,4-1 0,2-3-1,3-1-1,4-1 0,2-2-2,3-1-2,3 0-1,2-2-3,1 0-3,1-2-4,1 0-5,1-3 0,2-4-1,2-4 1,3-4 1,1-2-3,2-1-5,2-1-6,2-1-4,-1 1-2,-6 3 3,-4 2 1,-5 4 3,-3 2 1,-3-1 2,-1 0 1,-2 0 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11"/>
    </inkml:context>
    <inkml:brush xml:id="br0">
      <inkml:brushProperty name="width" value="0.04973" units="cm"/>
      <inkml:brushProperty name="height" value="0.04973" units="cm"/>
      <inkml:brushProperty name="color" value="#F2395B"/>
    </inkml:brush>
  </inkml:definitions>
  <inkml:trace contextRef="#ctx0" brushRef="#br0">82650 24050 442,'-49'0'2,"4"0"5,3 0 4,3 0 5,3 0 3,3 0 2,3 0 2,4 0 2,2 3 4,4 6 2,3 7 3,3 6 3,-1 12 1,-2 19-2,-3 19-3,-3 19-2,-2 13-3,0 10-2,0 10-4,0 9-2,0 7-2,0 7-2,0 6-1,0 7-1,1-1-8,4-6-14,3-6-14,3-6-13,3-13-10,3-19-7,3-18-6,4-19-6,1-15-1,0-8 5,0-10 3,0-9 6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12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83600 24800 423,'-24'-43'9,"4"17"21,3 15 19,3 16 20,1 16 3,1 20-11,-1 18-12,1 20-13,-1 8-7,1 1-2,-1-1-2,1 1-3,1-4-3,3-6-2,3-6-4,4-6-4,4-7 0,6-6-1,7-6 1,6-6 0,6-9-4,6-8-5,7-10-7,6-9-6,6-9-3,6-5-2,7-7 0,6-5-2,4-14 0,4-18-1,3-19-1,3-18 0,-4-12 1,-8-3 4,-10-3 3,-9-2 5,-10 0 3,-9 7 5,-10 6 5,-8 7 4,-9 8 1,-6 14-2,-6 11-1,-6 14-3,-10 10 2,-12 9 7,-13 10 5,-12 10 5,-16 8-1,-19 10-10,-18 10-10,-19 9-10,-5 12-9,9 16-9,10 15-8,10 17-10,13-3 0,19-18 8,19-19 7,19-18 8,10-9-1,4 4-8,3 3-7,3 3-9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3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27850 37150 490,'0'145'113,"0"-9"-28,0-10-27,0-8-28,-2 3-15,-3 20-4,-3 18-3,-2 20-3,-6 5-2,-6-6 1,-6-6 0,-6-6 1,-2-13-1,3-19-2,3-18-1,4-19-2,7-29-3,13-36-5,12-39-4,13-36-6,13-40-1,17-41 1,15-40 2,16-40 2,10-18 0,7 6-1,6 7 0,7 6-1,-3 18 1,-8 32 3,-10 31 1,-9 32 4,-10 22 0,-9 17 1,-10 15-1,-8 16 1,-6 10 4,1 7 9,-1 6 9,1 7 9,-6 8 6,-8 14 3,-10 11 3,-9 14 3,-5 8 0,0 7-5,0 6-4,0 7-5,-2 7-3,-3 9-2,-3 10-3,-2 10-2,-3 4-2,1 0-2,-1 0-3,1 0-2,-1-4-5,1-5-6,-1-7-7,1-5-8,1-11-6,3-11-9,3-14-7,4-11-8,4-11-2,6-5 3,7-7 3,6-5 3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3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31050 36900 536,'-91'4'7,"19"10"13,19 10 14,19 9 13,9 9 4,0 9-4,0 10-5,0 10-4,0 4-6,0 0-4,0 0-6,0 0-4,1 3-4,4 6-1,3 7-2,3 6 0,3-1-2,3-5-1,3-7-2,4-5-1,2-4-5,4 0-4,3 0-7,3 0-5,6-2-6,9-3-4,10-3-5,10-2-4,7-9-1,6-12 2,7-13 2,6-12 3,-1-13 1,-5-12 0,-7-13-2,-5-12 0,-6-7 0,-3 1 0,-3-1 1,-2 1 1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3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32150 36500 684,'29'-22'105,"10"6"-23,10 7-22,9 6-24,4 4-15,1 4-10,-1 3-11,1 3-8,-4-1-4,-6-2 3,-6-3 4,-6-3 3,-4-1-3,1 4-13,-1 3-10,1 3-13,-6 4-6,-8 7-1,-10 6-2,-9 7-2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3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32250 36900 490,'-52'1'1,"-3"4"4,-3 3 2,-2 3 4,3 3 6,14 3 10,11 3 10,14 4 9,7 4 3,3 6-5,3 7-5,4 6-6,1 7-3,0 10-4,0 10-3,0 9-3,0 10-3,0 14-3,0 11-1,0 14-2,0 14-1,0 20-1,0 18 0,0 20-1,1 6-4,4-2-11,3-3-9,3-3-10,-1-10-7,-2-16-3,-3-15-4,-3-15-4,-1-12 1,4-6 3,3-6 6,3-6 3,-1-15 1,-2-21-4,-3-22-5,-3-22-3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4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31800 38100 637,'32'-47'108,"17"6"-21,15 7-18,16 6-20,7 6-17,1 6-16,-1 7-14,1 6-16,-3 3-5,-2 0 5,-3 0 5,-3 0 5,-10 3-5,-16 6-13,-15 7-15,-15 6-14,-9 3-5,1 0 4,-1 0 2,1 0 4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4"/>
    </inkml:context>
    <inkml:brush xml:id="br0">
      <inkml:brushProperty name="width" value="0.03657" units="cm"/>
      <inkml:brushProperty name="height" value="0.03657" units="cm"/>
      <inkml:brushProperty name="color" value="#F2395B"/>
    </inkml:brush>
  </inkml:definitions>
  <inkml:trace contextRef="#ctx0" brushRef="#br0">32650 38450 601,'46'-22'41,"-5"6"-3,-7 7-5,-5 6-2,-1 3-5,6 0-4,7 0-4,6 0-3,-1 4-6,-5 10-4,-7 10-4,-5 9-5,-8 10-2,-5 14 2,-7 11 1,-5 14 1,-8 3 3,-5-2 4,-7-3 4,-5-3 2,-4-7 4,0-9 1,0-10 2,0-8 2,3-4 0,6 3-1,7 3-2,6 4 0,9-3-6,13-5-14,12-7-11,13-5-14,6-11-7,0-11-3,0-14-3,0-11-4,-4-9-2,-5-3-1,-7-3 0,-5-2-1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4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34450 36800 494,'71'25'51,"-5"0"1,-7 0 2,-5 0 1,-4 1-3,0 4-7,0 3-7,0 3-7,0 6-6,0 9-2,0 10-4,0 10-3,-2 5-3,-3 4-2,-3 3-3,-2 3-2,-6-2-3,-6-6 0,-6-6-2,-6-6-2,-7-1-4,-6 7-7,-6 6-7,-6 7-7,-15 15-5,-21 25-3,-22 25-4,-22 25-3,-16 4-2,-9-15-1,-10-15-1,-8-16-2,7-21 2,25-24 5,25-26 4,25-24 4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5"/>
    </inkml:context>
    <inkml:brush xml:id="br0">
      <inkml:brushProperty name="width" value="0.03428" units="cm"/>
      <inkml:brushProperty name="height" value="0.03428" units="cm"/>
      <inkml:brushProperty name="color" value="#F2395B"/>
    </inkml:brush>
  </inkml:definitions>
  <inkml:trace contextRef="#ctx0" brushRef="#br0">36850 37050 641,'118'48'127,"-11"-3"-31,-14-3-30,-11-2-29,-11-5-19,-5-2-7,-7-3-8,-5-3-5,-8-1-10,-5 4-11,-7 3-11,-5 3-10,-8 1-7,-5 1-3,-7-1-2,-5 1-2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3"/>
    </inkml:context>
    <inkml:brush xml:id="br0">
      <inkml:brushProperty name="width" value="0.03855" units="cm"/>
      <inkml:brushProperty name="height" value="0.03855" units="cm"/>
      <inkml:brushProperty name="color" value="#00BFF3"/>
    </inkml:brush>
  </inkml:definitions>
  <inkml:trace contextRef="#ctx0" brushRef="#br0">20367 45212 570,'-32'0'53,"12"0"-3,12 0-3,14 0-3,6 0-4,1 0-5,1 0-6,1 0-6,2 0-4,3 0 0,3 0-2,3 0 0,3-1-3,1 0-3,2-2-4,3 0-3,0-2-4,0 0-2,0-1-5,0-1-3,0-1-3,-3 2-4,-2 1-2,-1 1-4,-3 0 0,0 2 1,-1 0 1,-1 2 1,-2 0-3,-3 0-7,-3 0-7,-2 0-8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5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36700 38050 599,'-24'23'8,"4"-3"16,3-3 16,3-2 16,6-1 3,9 3-9,10 3-9,10 4-11,10 5-5,13 10-3,12 10-2,13 9-3,2 2-8,-5-2-16,-7-3-14,-5-3-15,-6-6-9,-3-5-2,-3-7-3,-2-5-2,-6-4 1,-6 0 4,-6 0 5,-6 0 3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6"/>
    </inkml:context>
    <inkml:brush xml:id="br0">
      <inkml:brushProperty name="width" value="0.05216" units="cm"/>
      <inkml:brushProperty name="height" value="0.05216" units="cm"/>
      <inkml:brushProperty name="color" value="#F2395B"/>
    </inkml:brush>
  </inkml:definitions>
  <inkml:trace contextRef="#ctx0" brushRef="#br0">39700 36900 421,'43'121'120,"-11"-5"-27,-14-7-29,-11-5-28,-12-1-16,-9 6-4,-10 7-4,-8 6-5,-8 4-1,-2 4 0,-3 3-1,-3 3 1,-1-2-2,4-6-4,3-6-4,3-6-3,9-26-6,16-43-6,15-44-7,17-43-7,14-35 0,17-25 5,15-25 5,16-25 6,1 1 2,-12 29 1,-13 28 0,-12 28 2,2 4 0,20-18-1,18-19 0,20-18-1,3-3 1,-8 17 5,-10 15 4,-9 16 4,-7 12 5,-3 9 3,-3 10 5,-2 10 3,-8 7 6,-8 6 5,-10 7 6,-9 6 5,-9 13 3,-5 23 0,-7 22 0,-5 22 0,-9 13-4,-9 7-4,-10 6-7,-8 7-5,-4 4-4,3 3-2,3 3-3,4 4-3,2-9-1,4-18-2,3-19-1,3-18-2,1 4-2,1 28-6,-1 28-5,1 29-4,4-3-6,9-30-4,10-32-6,10-30-5,11-22 0,17-8 2,15-10 3,16-9 2,10-13 1,7-16-4,6-15-4,7-15-3,-6-6-1,-15 7-2,-15 6 1,-16 7-1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6"/>
    </inkml:context>
    <inkml:brush xml:id="br0">
      <inkml:brushProperty name="width" value="0.0489" units="cm"/>
      <inkml:brushProperty name="height" value="0.0489" units="cm"/>
      <inkml:brushProperty name="color" value="#F2395B"/>
    </inkml:brush>
  </inkml:definitions>
  <inkml:trace contextRef="#ctx0" brushRef="#br0">43600 36450 449,'-4'-44'0,"-5"13"0,-7 12 0,-5 13 0,-6 12 9,-3 13 15,-3 12 16,-2 13 17,-5 10 4,-2 10-6,-3 10-8,-3 9-7,-2 7-5,0 7-4,0 6-4,0 7-4,0 5-3,0 7-1,0 6-2,0 7-1,1 4-2,4 3-5,3 3-4,3 4-4,7-7-2,14-16-3,11-15-3,14-15-1,11-15-5,14-12-8,11-13-7,14-12-8,11-13-7,14-12-4,11-13-4,14-12-5,-4-9 3,-19-2 11,-18-3 10,-19-3 10,-12-2 4,-2 0-5,-3 0-3,-3 0-4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6"/>
    </inkml:context>
    <inkml:brush xml:id="br0">
      <inkml:brushProperty name="width" value="0.04974" units="cm"/>
      <inkml:brushProperty name="height" value="0.04974" units="cm"/>
      <inkml:brushProperty name="color" value="#F2395B"/>
    </inkml:brush>
  </inkml:definitions>
  <inkml:trace contextRef="#ctx0" brushRef="#br0">45150 36800 442,'-4'-35'12,"-5"32"23,-7 31 24,-5 32 23,-8 18 4,-5 6-16,-7 7-15,-5 6-16,-6 4-10,-3 4-4,-3 3-4,-2 3-4,-8 6-5,-8 9-3,-10 10-4,-9 10-3,-1-3-6,10-11-4,10-14-5,9-11-5,7-17-7,7-18-12,6-19-11,7-18-11,5-21-5,7-22 4,6-22 2,7-21 2,4-10 6,3 3 8,3 3 8,4 4 9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6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43850 37100 441,'4'-36'12,"10"28"26,10 28 26,9 29 24,6 15 6,3 3-17,3 3-14,4 4-17,2 5-12,4 10-10,3 10-10,3 9-9,-1 7-8,-2 7-4,-3 6-3,-3 7-4,-1-3-9,4-8-14,3-10-14,3-9-15,-4-15-5,-8-18 3,-10-19 2,-9-18 2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7"/>
    </inkml:context>
    <inkml:brush xml:id="br0">
      <inkml:brushProperty name="height" value="0.053" units="cm"/>
      <inkml:brushProperty name="color" value="#F2395B"/>
    </inkml:brush>
  </inkml:definitions>
  <inkml:trace contextRef="#ctx0" brushRef="#br0">45750 37900 415,'95'-49'80,"-9"4"-19,-10 3-20,-8 3-19,-9 3-12,-6 3-6,-6 3-5,-6 4-4,-7-1-3,-6-3 1,-6-3 1,-6-2 2,-4-1 0,1 3 1,-1 3 0,1 4 2,-3-1 0,-2-3 0,-3-3 1,-3-2 0,-7-1 3,-9 3 2,-10 3 3,-8 4 4,-6 4 3,1 6 1,-1 7 4,1 6 2,-3 6 1,-2 6 1,-3 7 1,-3 6 1,-4 6-1,-3 6-1,-3 7-2,-2 6-1,2 3-2,9 0-3,10 0-1,10 0-2,4 4-2,0 10-1,0 10 0,0 9-1,3 2-2,6-2-2,7-3-2,6-3-1,9-2-4,13 0-4,12 0-3,13 0-5,9-5-5,6-9-9,7-10-9,6-8-9,4-11-4,4-8 1,3-10 0,3-9 0,-4-7 5,-8-3 7,-10-3 6,-9-2 9,-7-5 1,-3-2-3,-3-3-2,-2-3-4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7"/>
    </inkml:context>
    <inkml:brush xml:id="br0">
      <inkml:brushProperty name="width" value="0.05675" units="cm"/>
      <inkml:brushProperty name="height" value="0.05675" units="cm"/>
      <inkml:brushProperty name="color" value="#F2395B"/>
    </inkml:brush>
  </inkml:definitions>
  <inkml:trace contextRef="#ctx0" brushRef="#br0">47400 36200 387,'50'-46'6,"0"10"12,0 10 12,0 9 12,3 7 5,6 7-1,7 6-2,6 7-2,3 8-3,0 14-3,0 11-5,0 14-4,1 7-1,4 3-2,3 3-1,3 4 0,-2 4-2,-6 6-2,-6 7-4,-6 6-2,-10 3-2,-12 0-1,-13 0-1,-12 0-1,-13 1-5,-12 4-10,-13 3-8,-12 3-10,-19 10-8,-25 20-8,-25 18-8,-25 20-7,-4-6-5,20-28-4,18-28-2,20-27-4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9"/>
    </inkml:context>
    <inkml:brush xml:id="br0">
      <inkml:brushProperty name="width" value="0.0509" units="cm"/>
      <inkml:brushProperty name="height" value="0.0509" units="cm"/>
      <inkml:brushProperty name="color" value="#F2395B"/>
    </inkml:brush>
  </inkml:definitions>
  <inkml:trace contextRef="#ctx0" brushRef="#br0">50250 37200 432,'-38'0'46,"26"0"8,24 0 8,26 0 8,19 0-1,17 0-13,15 0-10,16 0-13,10 0-6,7 0-3,6 0-3,7 0-2,0-2-3,-2-3-4,-3-3-4,-3-2-4,-7-3-4,-9 1-7,-10-1-7,-8 1-6,-12 1-4,-12 3-5,-13 3-4,-12 4-4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39"/>
    </inkml:context>
    <inkml:brush xml:id="br0">
      <inkml:brushProperty name="width" value="0.05217" units="cm"/>
      <inkml:brushProperty name="height" value="0.05217" units="cm"/>
      <inkml:brushProperty name="color" value="#F2395B"/>
    </inkml:brush>
  </inkml:definitions>
  <inkml:trace contextRef="#ctx0" brushRef="#br0">50450 38100 421,'-46'23'10,"10"-3"20,10-3 20,9-2 19,15-5 5,22-2-11,22-3-11,23-3-11,16-1-8,13 4-4,12 3-4,13 3-4,7-1-4,4-2-3,3-3-4,3-3-3,-1-4-1,-2-3 2,-3-3 0,-3-2 1,-1-1-7,4 3-13,3 3-16,3 4-14,-4-1-7,-8-3 1,-10-3 1,-9-2 0,-15-3-2,-18 1-4,-19-1-6,-18 1-4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57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56950 34650 567,'21'-25'0,"-5"0"0,-7 0 0,-5 0 0,-3 1 2,4 4 5,3 3 3,3 3 5,-5 12 8,-12 22 10,-13 22 10,-12 23 11,-12 19 0,-8 19-9,-10 19-10,-9 19-10,-5 16-5,0 17-4,0 15-3,0 16-3,3 1-2,6-12-3,7-13 0,6-12-3,4-15 0,4-15-2,3-15 1,3-16-1,4-8 0,7 0 0,6 0 0,7 0 1,2-4 0,1-5 0,-1-7 0,1-5-1,4-9 0,9-9-1,10-10-1,10-8-1,7-11-2,6-8 0,7-10-1,6-9 0,4-10-2,4-9 0,3-10-1,3-8 0,3-11-1,3-8-1,3-10 0,4-9-2,-3-5 1,-5 0 1,-7 0 1,-5 0 0,-8 1 2,-5 4 1,-7 3 2,-5 3 3,-8 3 0,-5 3 0,-7 3-1,-5 4 1,-8 5 2,-5 10 4,-7 10 4,-5 9 5,-8 4 1,-5 1-3,-7-1-1,-5 1-2,-6 4-3,-3 9-2,-3 10-2,-2 10-3,-3 4-1,1 0-1,-1 0 0,1 0-1,-1 4-2,1 10-3,-1 10-3,1 9-3,2 2-4,7-2-3,6-3-4,7-3-3,10-7-4,16-9-4,15-10-4,17-8-4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3"/>
    </inkml:context>
    <inkml:brush xml:id="br0">
      <inkml:brushProperty name="width" value="0.03962" units="cm"/>
      <inkml:brushProperty name="height" value="0.03962" units="cm"/>
      <inkml:brushProperty name="color" value="#00BFF3"/>
    </inkml:brush>
  </inkml:definitions>
  <inkml:trace contextRef="#ctx0" brushRef="#br0">21693 44331 555,'-8'-9'0,"0"0"-1,1-1 1,-1-1-1,0-1 1,0 0 2,1 0 0,-1 1 1,1 1 8,2 6 14,2 4 13,2 6 13,1 5 5,0 7-8,0 7-5,0 7-8,0 3-4,0 0-6,0 0-4,0 1-4,0-1-4,-2 0-2,0 0-3,-1 1-2,-1 0-5,2 2-9,0 2-8,2 2-9,0 1-6,2 0-7,0 0-5,2 0-7,0-4 1,1-8 6,1-7 7,2-8 7,-1-5 2,-1-1-1,-1-1-2,0 0-1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58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57100 36750 626,'120'0'117,"-9"0"-27,-10 0-28,-8 0-27,-4 0-15,3 0-3,3 0-3,4 0-3,-1-2-4,-3-3-6,-3-3-8,-2-2-6,-8-1-6,-8 3-6,-10 3-6,-9 4-7,-12-3-4,-11-5-4,-14-7-4,-11-5-5,-9-4 4,-3 0 9,-3 0 10,-2 0 10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58150 36100 999,'-30'-25'0,"-9"0"-3,-10 0-1,-8 0-2,-1 3-1,9 6 0,10 7 0,10 6 0,4 4-4,0 4-7,0 3-8,0 3-8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58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57750 36750 530,'-46'6'100,"10"13"-17,10 12-18,9 13-18,2 13-11,-2 17-5,-3 15-6,-3 16-5,1 2-4,6-8-4,7-10-3,6-9-4,3-7-2,0-3 0,0-3 0,0-2 0,1-6 0,4-6-1,3-6 0,3-6-1,6-9 0,9-8-2,10-10-2,10-9 0,5-10-1,4-9-1,3-10 0,3-8 0,1-11-1,1-8-1,-1-10-1,1-9-2,-4-5 0,-6 0 2,-6 0 1,-6 0 2,-7 0 2,-6 0 0,-6 0 1,-6 0 2,-7 3 0,-6 6 2,-6 7 2,-6 6 1,-6 6 1,-2 6 0,-3 7 1,-3 6 0,-6 4 0,-5 4-2,-7 3-1,-5 3-2,-4 3 0,0 3 0,0 3 1,0 4 0,-2 7-1,-3 13-3,-3 12-3,-2 13-3,-1 7-5,3 4-9,3 3-9,4 3-8,4 1-5,6 1-1,7-1-2,6 1-1,6-6 0,6-8 4,7-10 2,6-9 3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58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58600 36850 600,'-35'0'10,"32"0"22,31 0 19,32 0 22,19-2 2,10-3-16,10-3-16,9-2-17,4-3-10,1 1-6,-1-1-5,1 1-7,-4-1-4,-6 1-4,-6-1-4,-6 1-3,-7-1-4,-6 1-6,-6-1-5,-6 1-5,-9-1-3,-8 1 0,-10-1 0,-9 1-1,-12 1 2,-11 3 3,-14 3 3,-11 4 4,-7 1 5,0 0 5,0 0 5,0 0 6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59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59800 36150 544,'-49'-72'2,"4"6"2,3 7 3,3 6 4,4 6 2,7 6 3,6 7 4,7 6 3,4 12 5,3 19 9,3 19 8,4 19 7,1 19 1,0 23-10,0 22-9,0 22-10,-2 15-6,-3 9-5,-3 10-4,-2 10-5,-3 7-5,1 6-3,-1 7-5,1 6-4,1 4-8,3 4-11,3 3-11,4 3-12,2-21-1,4-43 7,3-44 9,3-43 7,1-23 4,1 1-2,-1-1-1,1 1-3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4:59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61500 36150 489,'-2'-47'0,"-3"6"0,-3 7 0,-2 6 0,-3-1 6,1-5 10,-1-7 11,1-5 11,-1-1 2,1 6-6,-1 7-6,1 6-7,-3 3-3,-2 0 1,-3 0 1,-3 0 0,-4 3 0,-3 6-2,-3 7-2,-2 6-1,-5 6-4,-2 6-3,-3 7-5,-3 6-3,-1 7-2,4 10 1,3 10 2,3 9 2,6 6-1,9 3-2,10 3-2,10 4-2,5 1-1,4 0 3,3 0 3,3 0 2,6-2 0,9-3 1,10-3 0,10-2 0,4-1 0,0 3-2,0 3-2,0 4-1,-4 1-1,-5 0 0,-7 0-1,-5 0 0,-9 4-1,-9 10-2,-10 10-1,-8 9-2,-12-1-1,-12-8 0,-13-10 1,-12-9 0,-5-10 0,3-9 0,3-10-1,4-8 0,1-14 3,0-15 4,0-15 4,0-16 5,3-16 3,6-16 0,7-15 1,6-15 0,10-12 0,17-6 0,15-6-2,16-6-1,13-2-1,14 3-2,11 3-1,14 4-2,5 5-4,1 10-3,-1 10-5,1 9-4,-3 7-2,-2 7 2,-3 6 0,-3 7 2,-1 4-5,4 3-9,3 3-9,3 4-10,-1 1-1,-2 0 4,-3 0 7,-3 0 5,-9 1 5,-11 4 5,-14 3 5,-11 3 4,-12 4 7,-9 7 7,-10 6 9,-8 7 7,-8 4 6,-2 3 1,-3 3 3,-3 4 2,-1 5 2,4 10 3,3 10 1,3 9 4,1 4-1,1 1-2,-1-1-4,1 1-1,1-1-4,3 1-4,3-1-4,4 1-3,5-3-3,10-2-2,10-3-1,9-3-2,4-6 0,1-5 1,-1-7 0,1-5 2,1-8-5,3-5-6,3-7-9,4-5-8,1-9-4,0-9-1,0-10-1,0-8-1,-2-11 1,-3-8 1,-3-10 3,-2-9 1,-6-7 1,-6-3 0,-6-3-1,-6-2 0,-7-1 1,-6 3 3,-6 3 3,-6 4 4,-7 5 2,-6 10 2,-6 10 1,-6 9 2,-9 9-1,-8 9-2,-10 10-3,-9 10-3,-7 8-3,-3 10-3,-3 10-3,-2 9-4,5 2-1,16-2-2,15-3 1,17-3-2,7-4 1,0-3 1,0-3 1,0-2 1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0"/>
    </inkml:context>
    <inkml:brush xml:id="br0">
      <inkml:brushProperty name="width" value="0.04645" units="cm"/>
      <inkml:brushProperty name="height" value="0.04645" units="cm"/>
      <inkml:brushProperty name="color" value="#F2395B"/>
    </inkml:brush>
  </inkml:definitions>
  <inkml:trace contextRef="#ctx0" brushRef="#br0">62800 34950 473,'92'3'4,"-16"6"7,-15 7 8,-15 6 7,-3 6 5,14 6 5,11 7 5,14 6 3,5 7 1,1 10-2,-1 10-3,1 9-2,-3 10-5,-2 14-3,-3 11-4,-3 14-5,-7 7-4,-9 3-5,-10 3-5,-8 4-4,-14-1-6,-15-3-3,-15-3-5,-16-2-3,-18-1-8,-18 3-10,-19 3-10,-18 4-10,-20 2-4,-18 4 4,-19 3 3,-18 3 4,4-15 2,28-30 3,28-32 3,29-30 1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0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55950 34950 597,'-69'-47'0,"13"6"0,12 7 0,13 6 0,2 4 7,-5 4 13,-7 3 14,-5 3 13,-1 6 4,6 9-8,7 10-6,6 10-8,-4 13-5,-11 19-3,-14 19-3,-11 19-3,-4 23-2,6 28-2,7 28-1,6 29-1,3 11-3,0-2-1,0-3-3,0-3-2,6-7-2,13-9-2,12-10-4,13-8-3,12-8-4,13-2-6,12-3-6,13-3-6,13-7-1,17-9 4,15-10 5,16-8 3,-1-17-2,-15-21-9,-15-22-9,-16-22-8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1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66950 36000 494,'76'4'155,"4"10"-32,3 10-35,3 9-33,-2 4-22,-6 1-8,-6-1-8,-6 1-10,-2-1-4,3 1-4,3-1-2,4 1-2,-4-1-10,-9 1-14,-10-1-16,-8 1-14,-11-1-8,-8 1 0,-10-1 0,-9 1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1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67100 37250 544,'71'48'170,"-5"-3"-42,-7-3-42,-5-2-42,-3-3-25,4 1-11,3-1-9,3 1-9,-1-3-8,-2-2-4,-3-3-5,-3-3-4,-6-2-8,-5 0-12,-7 0-13,-5 0-13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21"/>
    </inkml:context>
    <inkml:brush xml:id="br0">
      <inkml:brushProperty name="width" value="0.06545" units="cm"/>
      <inkml:brushProperty name="height" value="0.06545" units="cm"/>
      <inkml:brushProperty name="color" value="#FED406"/>
    </inkml:brush>
  </inkml:definitions>
  <inkml:trace contextRef="#ctx0" brushRef="#br0">51474 18237 336,'-10'8'0,"-6"-1"0,-4 1 0,-4 0 0,-2-2-2,6-1-1,5-2-3,5-2-3,2 0 2,0 0 5,1 2 5,-1 0 4,0 0 4,0 0 3,0-2 2,0 0 2,1-1 6,-1 0 9,0 0 8,0 0 9,3 0 4,6 2 0,6 0 0,6 2-1,3 0-4,1 0-9,1-1-8,1 1-9,2 0-6,1 0-3,3 0-2,1 0-3,2-1-2,3 0 0,1-2-1,3 0 0,0-1-2,2 0-1,1 0-1,0 0-1,2 0 0,-1 0-1,0 0 1,0 0-1,0 0 0,-2 0 1,0 0 0,-1 0 0,-1 0-1,1 0 0,-1 0 0,0 0-1,-1-1 0,-1 0 1,-3-2-1,-2 0 0,0-2 1,1 0 0,1-1 1,1-1 1,0-1 0,1 2 0,-1 1-1,0 0 1,0 1-1,-1 0 1,-1 0-1,-1 1 0,-1-1 0,1 0 1,-1 0-1,1 0 1,-2 0-1,0 0 0,-1 0 1,0 1-1,-2-1 0,1 2 0,-1 0-2,1 2 0,-2 0 0,0 2-1,-1 0-1,0 2 0,-1-1-1,1-1 1,1 0-1,1-2-1,0 1 1,-1 0 0,-1 2 0,-1 0 0,-1 0 1,-1 0 0,-1-2 0,0 0 0,-2-1 1,1 2-1,0 0 1,-1 2 0,1-1-1,2-1 1,0 0-1,1-2 0,-2-2 0,-3-3 1,-4-5 1,-4-4 0,-3-1 1,-1-1-1,0 1 0,-1-1-1,-3 1-9,-2 1-18,-4 1-17,-2 1-19,-2 2-8,-2 4 0,0 4 0,-1 4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4"/>
    </inkml:context>
    <inkml:brush xml:id="br0">
      <inkml:brushProperty name="width" value="0.0463" units="cm"/>
      <inkml:brushProperty name="height" value="0.0463" units="cm"/>
      <inkml:brushProperty name="color" value="#00BFF3"/>
    </inkml:brush>
  </inkml:definitions>
  <inkml:trace contextRef="#ctx0" brushRef="#br0">23849 44283 475,'-8'-18'8,"0"9"17,0 10 16,0 10 17,1 5 3,1 1-11,0 1-10,2 1-11,-1 0-6,0 1-2,-1 0-1,-1-1-2,-1 2-2,0 1-1,0 2-1,0 3-1,1-1-1,1-1 0,0-3 0,2-1 1,1-3-3,2-1-2,2-2-4,2-3-3,4-1-4,5-2-6,7-2-6,5-2-6,4-5-1,-1-8 2,0-8 3,1-7 3,-2-5 1,0-1-2,-1-1-2,-1 0-2,-2-1 2,-3 1 2,-3 1 4,-3 1 2,-3 1 3,-2 0 3,-4-1 1,-2 1 2,-4 0 2,0 3-1,-3 1 0,-2 3-1,-2 2 2,-2 5 0,-1 3 1,-3 4 1,-2 3-1,-1 2-3,-3 2-3,-1 2-3,-1 4-4,1 5-8,1 7-8,1 6-6,2 0-4,3-2 0,3-3 2,3-2-1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5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72900 34350 516,'-25'-46'8,"0"10"17,0 10 16,0 9 17,-5 17 5,-9 25-7,-10 25-6,-8 25-6,-8 18-7,-2 14-7,-3 11-6,-3 14-8,2 7-4,10 3-3,10 3-4,9 4-2,9-6-2,9-11 0,10-14-1,10-11 0,10-14 0,13-11 0,12-14 0,13-11 0,10-12-1,10-9-2,10-10-1,9-8-3,7-11-2,7-8-4,6-10-3,7-9-4,-1-10-3,-6-9-2,-6-10-3,-6-8-3,-10-6-2,-12 1 0,-13-1-2,-12 1-1,-12-3-1,-8-2 1,-10-3-1,-9-3 1,-9 2 3,-5 10 5,-7 10 5,-5 9 6,-3 6 4,4 3 3,3 3 2,3 4 4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5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73200 34850 501,'-47'-66'2,"6"19"4,7 19 4,6 19 4,3 10 4,0 4 5,0 3 6,0 3 4,-2 10 3,-3 20 0,-3 18 1,-2 20 1,-5 17-1,-2 20-3,-3 18-3,-3 20-2,-2 11-3,0 7-5,0 6-3,0 7-5,0 0-6,0-2-8,0-3-10,0-3-9,3-7-7,6-9-5,7-10-5,6-8-6,6-15 0,6-19 2,7-18 5,6-19 2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6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73950 35600 465,'-25'123'154,"0"-3"-36,0-3-35,0-2-37,3-5-19,6-2-3,7-3-4,6-3-3,4-9-3,4-11-2,3-14-3,3-11-2,6-14-4,9-11-5,10-14-5,10-11-6,7-14-3,6-11-4,7-14-2,6-11-2,-1-9-2,-5-3 2,-7-3 0,-5-2 2,-6-3 3,-3 1 5,-3-1 5,-2 1 5,-8-7 4,-8-12 0,-10-13 1,-9-12 1,-7 1 1,-3 16 0,-3 15 2,-2 17 0,-11 8-2,-15 4-4,-15 3-5,-16 3-4,-12 7-3,-5 14-4,-7 11-1,-5 14-4,3 7-1,17 3-3,15 3 0,16 4-3,9-1-1,3-3-2,3-3 0,4-2-2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6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77600 34900 504,'-15'17'11,"23"-16"24,22-15 23,22-15 22,23-6 5,25 7-15,25 6-15,25 7-16,7 4-11,-8 3-8,-10 3-8,-9 4-9,-10 1-9,-9 0-7,-10 0-9,-8 0-8,-12 3-7,-12 6-6,-13 7-6,-12 6-5,-12 3-3,-8 0 2,-10 0 2,-9 0 3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7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77650 36000 620,'165'-22'176,"-18"6"-54,-19 7-54,-18 6-54,-7 4-33,6 4-9,7 3-11,6 3-9,-5-1-3,-16-2 4,-15-3 5,-15-3 3,-12-2 4,-6 0 2,-6 0 1,-6 0 2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7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82300 33800 453,'-25'-22'9,"0"6"18,0 7 17,0 6 19,1 9 4,4 13-8,3 12-10,3 13-8,-1 13-7,-2 17-3,-3 15-4,-3 16-4,-2 10-3,0 7-2,0 6-3,0 7-2,1 5-7,4 7-10,3 6-12,3 7-10,1-6-11,1-15-10,-1-15-10,1-16-9,1-18 0,3-18 11,3-19 10,4-18 11,4-14 6,6-5-1,7-7 0,6-5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7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83300 33850 425,'-24'-24'7,"4"4"13,3 3 14,3 3 13,-1 6 6,-2 9-3,-3 10-2,-3 10-2,-2 11-3,0 17-6,0 15-4,0 16-5,3 9-4,6 3-3,7 3-4,6 4-4,7-1-1,10-3 0,10-3 0,9-2-1,9-8-4,9-8-10,10-10-8,10-9-9,7-10-4,6-9-2,7-10 1,6-8-2,3-9-2,0-6-5,0-6-6,0-6-5,-7-10-1,-11-12 0,-14-13 3,-11-12 0,-12-5 5,-9 3 7,-10 3 7,-8 4 6,-6 4 4,1 6 0,-1 7-1,1 6-1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7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84450 33900 494,'-72'-46'15,"6"10"-3,7 10-3,6 9-3,3 10 4,0 14 12,0 11 11,0 14 12,-2 14 5,-3 20 1,-3 18-2,-2 20 1,-3 11-5,1 7-7,-1 6-8,1 7-9,1 5-7,3 7-9,3 6-7,4 7-8,4-1-8,6-6-9,7-6-7,6-6-8,6-16-8,6-25-9,7-25-8,6-25-9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8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84900 34200 445,'-47'7'82,"6"17"-6,7 15-6,6 16-4,3 10-8,0 7-8,0 6-10,0 7-9,3 4-6,6 3-5,7 3-5,6 4-3,4-3-5,4-5-5,3-7-3,3-5-4,7-12-4,14-16-5,11-15-4,14-15-4,8-18-4,7-19-2,6-18-4,7-19-1,5-18-1,7-15 3,6-15 4,7-16 3,-4-5 4,-12 6 3,-13 7 3,-12 6 3,-13 7 4,-12 10 1,-13 10 3,-12 9 3,-13 7 0,-12 7 1,-13 6 1,-12 7-1,-13 7 2,-12 9 1,-13 10 3,-12 10 1,-13 10-2,-12 13-5,-13 12-6,-12 13-6,6 1-2,25-9 2,25-10 2,25-8 2,14-4-5,3 3-10,3 3-11,4 4-10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9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88850 34150 526,'46'3'147,"-5"6"-33,-7 7-33,-5 6-32,-1 4-19,6 4-7,7 3-7,6 3-5,3 1-8,0 1-10,0-1-8,0 1-10,-4-3-12,-5-2-16,-7-3-17,-5-3-16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4"/>
    </inkml:context>
    <inkml:brush xml:id="br0">
      <inkml:brushProperty name="width" value="0.03908" units="cm"/>
      <inkml:brushProperty name="height" value="0.03908" units="cm"/>
      <inkml:brushProperty name="color" value="#00BFF3"/>
    </inkml:brush>
  </inkml:definitions>
  <inkml:trace contextRef="#ctx0" brushRef="#br0">25100 45050 562,'15'0'38,"-1"0"-1,-1 0-2,0 0-1,-1 0-1,3 2-1,2 0-1,1 2-2,2 1-1,0 1-4,-1 3-2,1 2-3,-3 1-2,-3 1-2,-4 2-1,-4 0-3,-4 1-1,-2 1-4,-4 1-3,-2 1-4,-3 1-3,-2 1-1,-2 1-1,-1 1-2,-2-1-1,1-3 0,-1-3 0,0-2 1,2-3 0,3 1 1,2 0 1,4 0 2,4-1 2,4-1 3,5-1 2,6 0 2,3-4 0,3-2-3,3-6-4,3-2-4,2-4-2,0 0-1,2-1-3,1-1 0,-1 0-5,-3 2-6,-3 2-7,-3 2-7,-3 1-5,-3 1-3,-3-1-3,-2 0-4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9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88700 34850 582,'-27'23'5,"-3"-3"11,-3-3 11,-2-2 10,5 3 7,16 14 4,15 11 4,17 14 4,13 5-5,13 1-12,12-1-12,13 1-13,9-6-12,6-8-12,7-10-10,6-9-12,-1-10-11,-5-9-9,-7-10-9,-5-8-10,-12-8 1,-16-2 14,-15-3 13,-15-3 13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9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91800 32450 501,'-50'4'7,"0"10"15,0 10 15,0 9 15,0 15 5,0 22-5,0 22-3,0 23-4,4 11-5,10 4-5,10 3-7,9 3-6,9-5-4,9-12-4,10-13-3,10-12-4,8-13-5,10-12-5,10-13-6,9-12-6,9-10-6,9-6-7,10-6-6,10-6-6,2-10-3,-3-12 3,-3-13 3,-2-12 2,-11-7 3,-15 1 1,-15-1 4,-16 1 1,-8 1 1,0 3-1,0 3-2,0 4-1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09"/>
    </inkml:context>
    <inkml:brush xml:id="br0">
      <inkml:brushProperty name="width" value="0.04144" units="cm"/>
      <inkml:brushProperty name="height" value="0.04144" units="cm"/>
      <inkml:brushProperty name="color" value="#F2395B"/>
    </inkml:brush>
  </inkml:definitions>
  <inkml:trace contextRef="#ctx0" brushRef="#br0">92450 32900 530,'-94'28'49,"13"6"-4,12 7-3,13 6-4,6 9-1,0 13 0,0 12-1,0 13-1,0 12-1,0 13-4,0 12-3,0 13-4,0 2-4,0-5-7,0-7-7,0-5-5,3-4-8,6 0-9,7 0-9,6 0-10,6-10-5,6-18-5,7-19-3,6-18-4,3-12-1,0-3 4,0-3 3,0-2 3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10"/>
    </inkml:context>
    <inkml:brush xml:id="br0">
      <inkml:brushProperty name="width" value="0.04385" units="cm"/>
      <inkml:brushProperty name="height" value="0.04385" units="cm"/>
      <inkml:brushProperty name="color" value="#F2395B"/>
    </inkml:brush>
  </inkml:definitions>
  <inkml:trace contextRef="#ctx0" brushRef="#br0">93400 33600 501,'-50'7'4,"0"17"6,0 15 7,0 16 6,3 12 9,6 9 8,7 10 9,6 10 9,6 0 1,6-5-8,7-7-6,6-5-6,7-8-9,10-5-8,10-7-8,9-5-8,7-9-8,7-9-3,6-10-6,7-8-4,4-12-3,3-12 2,3-13 2,4-12 0,-1-13-2,-3-12-6,-3-13-6,-2-12-7,-6-7 1,-6 1 5,-6-1 6,-6 1 6,-7 1 5,-6 3 5,-6 3 5,-6 4 5,-7 5 4,-6 10 2,-6 10 3,-6 9 3,-10 9-1,-12 9-2,-13 10-2,-12 10-2,-13 10-6,-12 13-8,-13 12-10,-12 13-8,1 4-8,16-3-8,15-3-7,17-2-7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11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78550 38750 557,'-22'-47'0,"6"6"0,7 7 0,6 6 0,10 3 13,17 0 25,15 0 24,16 0 26,12 3 2,9 6-22,10 7-20,10 6-22,4 4-17,0 4-9,0 3-11,0 3-11,-4 4-10,-5 7-8,-7 6-10,-5 7-9,-11 0 0,-11-2 8,-14-3 10,-11-3 8,-9-2 6,-3 0 0,-3 0 1,-2 0 1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11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78550 39750 528,'-47'0'6,"6"0"12,7 0 11,6 0 11,13 0 8,23 0 3,22 0 3,22 0 2,21 0-4,22 0-10,22 0-12,23 0-12,10 1-6,0 4-4,0 3-3,0 3-3,-4 3-6,-5 3-12,-7 3-11,-5 4-10,-17-1-6,-24-3 0,-26-3 1,-24-2 1,-15-1-2,-3 3-3,-3 3-3,-2 4-2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13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83050 38700 392,'-69'-2'8,"13"-3"15,12-3 15,13-2 16,21 2 4,32 9-7,31 10-6,32 10-8,18 4-6,6 0-8,7 0-6,6 0-7,-1 1-5,-5 4-3,-7 3-3,-5 3-4,-8-2-1,-5-6 1,-7-6 0,-5-6 0,-9-2 1,-9 3-1,-10 3 1,-8 4-1,-14 1 6,-15 0 12,-15 0 11,-16 0 12,-12 4 3,-5 10-5,-7 10-7,-5 9-5,-6 7-4,-3 7-4,-3 6-4,-2 7-3,-5 8-3,-2 14-2,-3 11-4,-3 14-3,-7 22-3,-9 35-6,-10 35-4,-8 34-5,-4 18-6,3 4-5,3 3-6,4 3-6,5-4 0,10-8 3,10-10 4,9-9 4,9-26-1,9-40-3,10-40-6,10-41-3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13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86000 39100 494,'-21'-21'12,"10"10"23,10 10 23,9 9 23,9 7 5,9 7-15,10 6-16,10 7-14,7 4-12,6 3-8,7 3-9,6 4-7,1 1-9,-3 0-6,-3 0-8,-2 0-6,-9-2-9,-12-3-10,-13-3-11,-12-2-9,-9-5-3,-2-2 5,-3-3 6,-3-3 4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13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85600 40300 568,'-41'4'12,"19"10"27,19 10 24,19 9 26,16 7 2,17 7-24,15 6-22,16 7-23,7 4-18,1 3-15,-1 3-14,1 4-14,-4-1-7,-6-3-1,-6-3 1,-6-2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45:14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88700 38700 366,'0'-47'0,"0"6"0,0 7 0,0 6 0,6 4 7,13 4 12,12 3 14,13 3 13,4 3 4,-3 3-6,-3 3-5,-2 4-6,3 4-3,14 6-2,11 7 0,14 6-3,5 7 0,1 10-1,-1 10-1,1 9-1,-4 4-2,-6 1-4,-6-1-4,-6 1-4,-9 1-3,-8 3-4,-10 3-3,-9 4-4,-13 5-1,-16 10-2,-15 10-1,-15 9 0,-20 4-2,-21 1 0,-22-1 0,-22 1 0,-13 2 0,-3 7 1,-3 6 1,-2 7 2,2 0 2,9-2 2,10-3 4,10-3 3,8-9 3,10-11 3,10-14 4,9-11 3,24-15 4,42-16 4,40-15 4,41-15 4,41-20-1,45-21-6,43-22-7,45-22-6,33-18-10,26-11-16,24-14-15,26-11-15,1 2-9,-22 19-4,-22 19-5,-21 19-3,-40 13 0,-56 10 3,-56 10 4,-56 9 3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5"/>
    </inkml:context>
    <inkml:brush xml:id="br0">
      <inkml:brushProperty name="width" value="0.02898" units="cm"/>
      <inkml:brushProperty name="height" value="0.02898" units="cm"/>
      <inkml:brushProperty name="color" value="#00BFF3"/>
    </inkml:brush>
  </inkml:definitions>
  <inkml:trace contextRef="#ctx0" brushRef="#br0">19825 46300 759,'-29'16'41,"7"-1"-7,5 1-8,7 0-6,2 0-5,0 3 1,0 1 1,1 3 0,0-1-1,2-1-3,2-3-2,2-1-2,1-1-4,2-1-5,0 1-4,2 0-5,0-2-5,1-1-6,2-2-4,0-2-5,1-3-2,2-3 0,0-2 0,1-4 0,0-1 2,-3 1 3,-1-1 3,-2 0 3,0 0 2,0 0 1,1 0 2,2 0 1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0:32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8400 26800 471,'-71'-2'0,"10"-3"0,10-3 0,9-2 0,6-5 4,3-2 8,3-3 8,4-3 8,2-2 4,4 0 1,3 0 1,3 0 1,7 1-3,14 4-5,11 3-7,14 3-6,10 3-2,9 3-2,10 3 0,10 4 0,5 1-2,4 0-1,3 0-1,3 0-2,4 1-1,7 4 0,6 3 1,7 3-1,2 1 1,1 1 0,-1-1 1,1 1 0,-1-3 1,1-2 0,-1-3-1,1-3 0,-1-2-1,1 0-1,-1 0-1,1 0-1,-1 0 0,1 0 0,-1 0 1,1 0 1,-1 0-1,1 0 1,-1 0 1,1 0-1,1-2 1,3-3 0,3-3 0,4-2 1,-1-1 0,-3 3 0,-3 3-1,-2 4 1,-8 1 0,-8 0-1,-10 0 1,-9 0-1,-2 3 1,6 6 0,7 7 1,6 6 0,3-1-1,0-5-1,0-7-1,0-5-3,3-8 0,6-5-1,7-7 0,6-5-2,6-4 1,6 0-1,7 0-1,6 0 0,4 1 1,4 4-1,3 3 2,3 3 0,-2 6-1,-6 9 1,-6 10-1,-6 10-1,-7 5 0,-6 4 1,-6 3 0,-6 3 0,-7 1 1,-6 1 0,-6-1 1,-6 1 0,-6-3 1,-2-2-1,-3-3 1,-3-3 0,-1-6 1,4-5 1,3-7 1,3-5 1,1-1 1,1 6-1,-1 7 1,1 6-1,1 3 0,3 0 1,3 0 0,4 0 1,2 0-1,4 0-2,3 0 0,3 0-2,3-4-2,3-5-1,3-7-1,4-5-3,1-4 0,0 0 0,0 0 0,0 0 0,1-2 0,4-3 2,3-3 1,3-2 0,1-1 2,1 3-1,-1 3 1,1 4 1,-1 2-1,1 4 0,-1 3 0,1 3-1,-3 1 2,-2 1 1,-3-1 4,-3 1 2,-4-3-1,-3-2-3,-3-3-2,-2-3-4,-3-2-1,1 0 1,-1 0 0,1 0 1,2-4 1,7-5-1,6-7 1,7-5 0,-1-3 1,-6 4 1,-6 3 0,-6 3 1,-4 3 1,1 3-1,-1 3 0,1 4-1,1-1 0,3-3 1,3-3-1,4-2 0,2-3 0,4 1-2,3-1-2,3 1-1,3-3-1,3-2 1,3-3 1,4-3 1,1-4 0,0-3 0,0-3 0,0-2 0,-4 2 0,-5 9 0,-7 10 1,-5 10-1,-6 4 2,-3 0 0,-3 0 2,-2 0 1,-5 0 0,-2 0-1,-3 0 0,-3 0-1,-1 0 0,4 0-1,3 0-1,3 0 0,1 0 0,1 0 1,-1 0 0,1 0 1,-1-4 0,1-5-1,-1-7-1,1-5-1,-3-3 0,-2 4 1,-3 3 0,-3 3 2,-4 3-1,-3 3 1,-3 3 0,-2 4 0,-3 2-1,1 4 0,-1 3 0,1 3-1,-1 3 0,1 3 0,-1 3-1,1 4-1,-1-1 1,1-3 0,-1-3 1,1-2 0,-1-5 0,1-2 0,-1-3 0,1-3 0,7-4 0,16-3-1,15-3 1,17-2-1,2-5 1,-9-2 0,-10-3 2,-8-3 0,-9 1 2,-6 6-1,-6 7 1,-6 6 0,-6 3 0,-2 0 0,-3 0-1,-3 0-1,-2 1 0,0 4 0,0 3 0,0 3-1,0-1-2,0-2-4,0-3-6,0-3-4,0-2-6,0 0-10,0 0-9,0 0-10,-5-2-4,-9-3 0,-10-3-1,-8-2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0:37"/>
    </inkml:context>
    <inkml:brush xml:id="br0">
      <inkml:brushProperty name="width" value="0.02782" units="cm"/>
      <inkml:brushProperty name="height" value="0.02782" units="cm"/>
      <inkml:brushProperty name="color" value="#F2395B"/>
    </inkml:brush>
  </inkml:definitions>
  <inkml:trace contextRef="#ctx0" brushRef="#br0">34050 27700 790,'53'1'-35,"6"4"11,7 3 11,6 3 11,6 1 6,6 1 0,7-1 0,6 1-1,12-3 1,19-2 1,19-3 0,19-3 1,9-4 1,0-3 2,0-3 0,0-2 1,4-3 1,10 1-1,10-1-1,9 1-1,4-1-1,1 1-1,-1-1 0,1 1-1,-4-1 0,-6 1 1,-6-1 0,-6 1 1,1-1-1,9 1-1,10-1 0,10 1-2,2 1 0,-3 3 0,-3 3 1,-2 4 0,-5 1 0,-2 0 0,-3 0-2,-3 0 1,-1 0-2,4 0 0,3 0 0,3 0-1,-1-4 0,-2-5 0,-3-7 1,-3-5-1,-4-8 0,-3-5-1,-3-7 0,-2-5-2,-5-4 1,-2 0-2,-3 0 1,-3 0-1,-4-4 0,-3-5 1,-3-7 0,-2-5 2,-8-6-1,-8-3 0,-10-3 0,-9-2-1,-9-6 0,-5-6 0,-7-6 1,-5-6 1,-11-4-1,-11 1 0,-14-1 0,-11 1 0,-14-3 0,-11-2 2,-14-3 1,-11-3 2,-9-1 1,-3 4-1,-3 3 0,-2 3-1,-9 1 0,-12 1 0,-13-1-1,-12 1 0,-10-1-1,-6 1-2,-6-1-1,-6 1-1,-10-6 0,-12-8 0,-13-10 1,-12-9 1,-15-10 0,-15-9 1,-15-10 0,-16-8 0,-13-3 0,-9 7 1,-10 6-1,-8 7 0,-12 10 1,-12 16 1,-13 15 0,-12 17 2,-10 14 0,-6 17-1,-6 15 0,-6 16-1,-9 10-1,-8 7 1,-10 6 0,-9 7 0,-7 4-1,-3 3 1,-3 3 0,-2 4 0,-1 7-1,3 13 1,3 12-1,4 13 0,4 7 0,6 4-1,7 3 0,6 3 0,6 4 1,6 7 1,7 6 1,6 7 2,9 7 1,13 9 3,12 10 2,13 10 2,15 5 0,19 4 1,19 3-2,19 3 0,16 6-2,17 9-1,15 10-2,16 10-2,10 7-1,7 6 0,6 7-1,7 6 0,5 10-3,7 17-2,6 15-4,7 16-3,8-1-2,14-15 0,11-15 1,14-16-1,13-16 1,16-16 1,15-15 2,17-15 1,27-9 1,41 1 4,40-1 2,42 1 3,57-13-1,75-25-4,75-25-4,75-25-4,-5-21-2,-84-15 0,-85-15 0,-83-16 1,-45-12-4,-3-5-7,-3-7-9,-2-5-6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0:52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76700 31850 510,'-47'-47'74,"6"6"-12,7 7-14,6 6-13,1 3-8,-3 0-4,-3 0-5,-2 0-3,-6 1-4,-6 4-1,-6 3-2,-6 3-2,-10 1 0,-12 1 0,-13-1 0,-12 1 0,-7 1 0,1 3-1,-1 3-2,1 4-1,2 1 0,7 0 3,6 0 2,7 0 3,4 0 1,3 0-1,3 0 0,4 0 0,1 3-1,0 6 0,0 7-1,0 6 1,-5 6-3,-9 6-1,-10 7-3,-8 6-3,0 1-1,14-3-1,11-3 0,14-2-1,2 3 0,-6 14-1,-6 11 0,-6 14 0,-6 10 0,-2 9 0,-3 10 2,-3 10 0,1 5 1,6 4 1,7 3 1,6 3 1,1 1 0,-3 1 0,-3-1 0,-2 1-1,0-4 0,7-6 1,6-6 1,7-6 0,5-6 1,7-2 0,6-3-1,7-3 1,4-2 0,3 0 0,3 0-1,4 0-1,4 0 0,6 0 0,7 0-2,6 0 0,9-2-1,13-3 0,12-3-1,13-2 1,10-1-1,10 3 0,10 3 1,9 4 0,7-4 0,7-9 0,6-10 0,7-8 0,5-6 0,7 1 1,6-1 0,7 1 1,4-4 1,3-6 1,3-6 1,4-6 1,2-6 1,4-2-2,3-3 0,3-3-1,1-6 0,1-5-2,-1-7-1,1-5-2,-6-4-1,-8 0-2,-10 0-1,-9 0-2,-7 0-2,-3 0 1,-3 0 0,-2 0-1,-6-2 2,-6-3 1,-6-3 1,-6-2 2,-2-1 2,3 3 1,3 3 1,4 4 1,5-1 2,10-3-1,10-3 0,9-2-1,6-3 3,3 1 5,3-1 5,4 1 4,-4-1 0,-9 1-5,-10-1-7,-8 1-6,-4-1-4,3 1-2,3-1-3,4 1-2,-1-3-1,-3-2 3,-3-3 2,-2-3 2,-3-2 1,1 0-1,-1 0 0,1 0-1,-7 0 1,-12 0 2,-13 0 2,-12 0 2,-12 0 2,-8 0 1,-10 0 2,-9 0 1,-5-2 0,0-3 1,0-3 0,0-2 1,-2-3 0,-3 1 0,-3-1 0,-2 1 1,-3-4 0,1-6 0,-1-6 0,1-6-1,-3-7 0,-2-6-3,-3-6-1,-3-6-3,-1-21-1,4-34 1,3-35-2,3-33 1,-1-15-2,-2 6-3,-3 7-4,-3 6-2,-4 3-3,-3 0-3,-3 0-3,-2 0-2,-9 6 0,-12 13 4,-13 12 3,-12 13 4,-12 9 3,-8 6 0,-10 7 3,-9 6 0,-12 6 1,-11 6 1,-14 7 0,-11 6 0,-15 6 0,-16 6 0,-15 7 1,-15 6 0,-15 9 0,-12 13-1,-13 12-1,-12 13-1,-5 12-2,3 13-3,3 12-3,4 13-3,16 9 0,32 6 2,31 7 3,32 6 2,21 3-3,13 0-10,12 0-11,13 0-10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0:57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50900 43850 542,'-27'21'0,"-3"-5"-2,-3-7-2,-2-5-1,-3-4 1,1 0 3,-1 0 3,1 0 3,1 0 3,3 0 0,3 0 2,4 0 2,7-2 3,13-3 6,12-3 6,13-2 6,7-1 0,4 3-7,3 3-8,3 4-6,3 1-5,3 0 0,3 0-1,4 0 0,2 0-1,4 0 0,3 0-1,3 0 1,3 0 0,3 0 1,3 0 0,4 0 2,1 1-1,0 4-1,0 3-1,0 3 0,1 1 0,4 1-1,3-1 0,3 1 0,3-1 0,3 1 0,3-1-1,4 1-1,4-4 1,6-6-1,7-6 2,6-6-1,3-4 1,0 1 0,0-1 1,0 1 0,0-1 1,0 1-1,0-1 0,0 1 0,-2 1-1,-3 3 0,-3 3 0,-2 4 0,-8 1-1,-8 0 0,-10 0-1,-9 0 0,-4-2 0,4-3 0,3-3 0,3-2 0,3-3 0,3 1 0,3-1 0,4 1 1,2-3 0,4-2-1,3-3 1,3-3 0,3 1-1,3 6 1,3 7-1,4 6 1,-3 3-1,-5 0 0,-7 0-1,-5 0-1,-4 1 1,0 4-2,0 3 1,0 3 0,0 1-1,0 1-1,0-1-1,0 1-1,3-3 0,6-2 1,7-3 1,6-3 0,6-2-5,6 0-8,7 0-10,6 0-8,17 1-7,28 4-4,28 3-4,29 3-3,-10 1 2,-47 1 7,-47-1 7,-46 1 8,-24-1 4,0 1 1,0-1 0,0 1 1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21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20050 6300 530,'-44'-74'78,"13"54"-6,12 53-8,13 53-6,6 28-9,0 3-10,0 3-9,0 4-10,0 10-5,0 19-3,0 19-2,0 19-2,-4 13-2,-5 10-2,-7 10-1,-5 9-1,-6 7-3,-3 7-2,-3 6-2,-2 7-3,-3-7-2,1-19-2,-1-18-2,1-19-1,1-13-2,3-6 3,3-6 1,4-6 1,2-9 0,4-8-4,3-10-3,3-9-4,1-15-4,1-18-1,-1-19-4,1-18-2,1-21 0,3-22-1,3-22 2,4-21 0,1-15 3,0-6 3,0-6 4,0-6 4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22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20400 5050 626,'-47'-22'8,"6"6"16,7 7 15,6 6 16,1 10 3,-3 17-9,-3 15-9,-2 16-10,-6 16-6,-6 20-6,-6 18-5,-6 20-5,-2 10-4,3 3-1,3 3-3,4 4-1,-1-3-5,-3-5-8,-3-7-8,-2-5-8,2-11-7,9-11-4,10-14-5,10-11-5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22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20050 5500 561,'29'28'86,"10"6"-18,10 7-19,9 6-18,4 4-9,1 4 2,-1 3 2,1 3 2,-1 1 0,1 1-3,-1-1-4,1 1-2,-4-4-8,-6-6-10,-6-6-12,-6-6-11,-6-4-3,-2 1 2,-3-1 3,-3 1 4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23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23450 7650 607,'-129'-25'-19,"45"0"22,43 0 24,45 0 22,28 0 8,17 0-11,15 0-9,16 0-10,9 1-6,3 4 0,3 3-2,4 3-2,13-2 0,26-6-2,24-6-1,26-6-2,8-2-1,-5 3-3,-7 3-2,-5 4-3,-3 2-2,4 4-1,3 3 0,3 3-1,-1 1-1,-2 1-2,-3-1-2,-3 1-2,-4 1-1,-3 3-1,-3 3-1,-2 4 0,-5 1 0,-2 0 1,-3 0 0,-3 0 1,-9-2-4,-11-3-6,-14-3-7,-11-2-6,-12-1-3,-9 3 3,-10 3 3,-8 4 3,-8-1 2,-2-3-1,-3-3 2,-3-2-1,-7-5 2,-9-2 1,-10-3 2,-8-3 2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23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28400 5600 479,'142'46'105,"-16"-5"-25,-15-7-25,-15-5-24,-9-3-13,1 4-1,-1 3-2,1 3-1,-1 3-1,1 3-3,-1 3-1,1 4-3,-3 2 0,-2 4 0,-3 3 0,-3 3 0,-4-2 2,-3-6 0,-3-6 1,-2-6 1,-6-4 1,-6 1 0,-6-1-1,-6 1 0,-7 1 1,-6 3-2,-6 3 0,-6 4 0,-15 1-3,-21 0-4,-22 0-3,-22 0-3,-19 4-3,-16 10 1,-15 10 0,-15 9 1,-17 13-7,-15 20-12,-15 18-14,-16 20-14,10-6-3,39-28 4,36-28 5,39-27 4,18-15 3,0 0-2,0 0 1,0 0-2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25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33550 7600 502,'0'78'131,"0"6"-29,0 7-31,0 6-30,0 21-16,0 39-3,0 36-2,0 39-3,-5 19-3,-9 4-1,-10 3-2,-8 3-3,-8 3-1,-2 3 0,-3 3-3,-3 4 0,-2-6-4,0-11-5,0-14-5,0-11-7,4-22-3,10-27-5,10-28-4,9-28-3,4-38-9,1-47-11,-1-47-12,1-46-13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5"/>
    </inkml:context>
    <inkml:brush xml:id="br0">
      <inkml:brushProperty name="width" value="0.03175" units="cm"/>
      <inkml:brushProperty name="height" value="0.03175" units="cm"/>
      <inkml:brushProperty name="color" value="#00BFF3"/>
    </inkml:brush>
  </inkml:definitions>
  <inkml:trace contextRef="#ctx0" brushRef="#br0">20459 46295 692,'-2'-13'5,"-4"4"7,-4 6 9,-3 5 8,-2 3 3,2 3-3,3 3-2,1 4-4,2 0-1,0 1-2,2-1-1,1 1-1,0-2-3,2-1-2,0-2-4,2-2-2,0-1-3,2-1-2,0 1-2,2 0-2,1-1-2,5-3-2,4-1-2,3-1-2,1-2 0,-2 0 1,-4 0 3,-3 0 2,-1 0 0,0 1 1,-1 2-1,1 0 0,-1 2 0,-2 2 2,-3 2 0,0 2 2,-4 0 1,0 1 1,-3-1 1,-2 1 1,-1 1-1,-2 0-2,0 1-2,-1 1-3,0-1-2,1-3-4,0-3-4,2-2-4,0-3-6,1-2-6,-1-2-8,0-2-7,1-1-1,0 0 7,2 0 6,1 0 6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25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33250 7450 561,'21'-29'3,"-5"-5"7,-7-7 6,-5-5 7,-4 6 8,0 23 9,0 22 9,0 22 8,-7 19 0,-11 20-9,-14 18-10,-11 20-9,-9 11-9,-3 7-7,-3 6-9,-2 7-6,-3 0-8,1-2-8,-1-3-7,1-3-7,4-12-6,9-18-7,10-19-4,10-18-6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25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33900 7200 495,'73'48'147,"-3"-3"-34,-3-3-34,-2-2-33,0-1-18,7 3-3,6 3-2,7 4-2,2-1-5,1-3-10,-1-3-7,1-2-10,-4-5-12,-6-2-15,-6-3-15,-6-3-16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37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48150 27150 651,'-61'-22'54,"28"6"-8,28 7-10,29 6-8,19 1-5,14-3-3,11-3-2,14-2-2,10-1-2,9 3-1,10 3-3,10 4 0,4 2-2,0 4 2,0 3 1,0 3 0,4 4 0,10 7-5,10 6-3,9 7-3,2 4-2,-2 3 1,-3 3 1,-3 4 1,1-4-2,6-9-3,7-10-3,6-8-4,4-8-1,4-2 2,3-3 0,3-3 1,4-7-4,7-9-12,6-10-11,7-8-12,-14-4 0,-30 3 6,-32 3 9,-30 4 8,-22 2 3,-8 4-1,-10 3-1,-9 3-1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38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53750 18500 530,'-46'-41'2,"10"19"15,10 19 16,9 19 16,6 15 3,3 13-8,3 12-9,4 13-8,1 9-4,0 6-2,0 7-1,0 6-1,0 9-1,0 13-2,0 12-1,0 13-3,-2-1 0,-3-11-3,-3-14-1,-2-11-2,-1 0 0,3 17 1,3 15-1,4 16 2,1-2-3,0-19-6,0-18-5,0-19-5,0-5-4,0 9-3,0 10-3,0 10-4,0-4-3,0-16-5,0-15-5,0-15-5,1-14 0,4-8 1,3-10 3,3-9 2,-1-13 2,-2-16 3,-3-15 3,-3-15 2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39"/>
    </inkml:context>
    <inkml:brush xml:id="br0">
      <inkml:brushProperty name="width" value="0.05158" units="cm"/>
      <inkml:brushProperty name="height" value="0.05158" units="cm"/>
      <inkml:brushProperty name="color" value="#F2395B"/>
    </inkml:brush>
  </inkml:definitions>
  <inkml:trace contextRef="#ctx0" brushRef="#br0">54000 17950 426,'-36'-135'14,"28"32"7,28 31 9,29 32 8,21 18 0,16 6-7,15 7-7,17 6-7,8 3-5,4 0-2,3 0-2,3 0-2,-4 0-3,-8 0 0,-10 0-3,-9 0-1,5 0 0,23 0 0,22 0 0,22 0 1,2 0 1,-15 0-2,-15 0 1,-16 0-1,-12 0 0,-5 0 0,-7 0 0,-5 0-1,-6 0 0,-3 0-2,-3 0-1,-2 0 0,-9 0-1,-12 0 2,-13 0 1,-12 0 1,-9 3 5,-2 6 5,-3 7 7,-3 6 6,-7 6 3,-9 6 0,-10 7 0,-8 6-1,-4 3 0,3 0-3,3 0-2,4 0-2,-1 7-1,-3 17 1,-3 15 1,-2 16 1,-1-1-2,3-15-2,3-15-3,4-16-2,-1 1-3,-3 19-1,-3 19-1,-2 19-1,-1 13-1,3 10-1,3 10 1,4 9-1,1 2-1,0-2-1,0-3-1,0-3-2,1-4-4,4-3-4,3-3-5,3-2-5,-1-8-4,-2-8-3,-3-10-2,-3-9-2,-1-7-1,4-3 4,3-3 4,3-2 2,-1-6 0,-2-6-4,-3-6-6,-3-6-4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39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54200 22100 621,'-46'-25'5,"10"0"12,10 0 10,9 0 11,15 1 6,22 4 0,22 3 1,23 3 0,19 3-5,19 3-8,19 3-10,19 4-10,15 1-6,13 0-5,12 0-3,13 0-5,9 3-4,6 6-1,7 7-2,6 6-2,1 3-5,-3 0-8,-3 0-8,-2 0-7,-15-4-1,-25-5 6,-25-7 7,-25-5 6,-19-6 2,-12-3-1,-13-3-2,-12-2-2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39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59050 19150 472,'1'-82'54,"4"39"-2,3 36-1,3 39-1,3 28-5,3 23-6,3 22-7,4 22-6,-1 13-5,-3 7-3,-3 6-3,-2 7-2,-3-3-1,1-8-2,-1-10 0,1-9-2,1-12 1,3-11 0,3-14 1,4-11 1,1-12-2,0-9-6,0-10-6,0-8-4,4-15-2,10-19 6,10-18 4,9-19 5,7-22 2,7-25 0,6-25-1,7-25 1,4-16-3,3-6-7,3-6-5,4-6-6,-3-1-8,-5 7-12,-7 6-10,-5 7-11,-6 8-3,-3 14 4,-3 11 3,-2 14 5,-9 13 2,-12 16 3,-13 15 1,-12 17 3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40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61150 19650 637,'50'23'93,"0"-3"-15,0-3-16,0-2-17,1-5-11,4-2-9,3-3-8,3-3-8,4-2-10,7 0-9,6 0-10,7 0-10,-3 0-1,-8 0 5,-10 0 6,-9 0 5,-9-2-3,-5-3-15,-7-3-14,-5-2-14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40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63300 17400 602,'4'-90'63,"10"23"-10,10 22-9,9 22-9,6 16-5,3 14 0,3 11 1,4 14 0,1 10-4,0 9-5,0 10-7,0 10-6,-4 4-5,-5 0-1,-7 0-2,-5 0-3,-8 1-5,-5 4-10,-7 3-10,-5 3-9,-11-2-8,-11-6-4,-14-6-5,-11-6-4,-4-10 2,6-12 8,7-13 8,6-12 8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1:41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62900 18200 484,'43'73'74,"-11"-3"-15,-14-3-15,-11-2-15,-7-1-10,0 3-2,0 3-4,0 4-4,-4 2-3,-5 4-5,-7 3-5,-5 3-5,-4-2-3,0-6 0,0-6-3,0-6 0,3-9-2,6-8 0,7-10 0,6-9-1,9-20-1,13-27-3,12-28-2,13-28-3,13-17 2,17-2 5,15-3 5,16-3 5,2 2 3,-8 10 1,-10 10 1,-9 9 1,-9 9 3,-5 9 5,-7 10 5,-5 10 4,-14 10 6,-18 13 8,-19 12 8,-18 13 8,-20 15-5,-18 19-17,-19 19-17,-18 19-17,-9 10-8,4 4 0,3 3 1,3 3 1,9-8 2,16-19 4,15-18 4,17-19 3,14-16 2,17-12 1,15-13 0,16-12 1,12-9 2,9-2 3,10-3 2,10-3 3,-1 1 3,-9 6 0,-10 7 3,-8 6 1,-8 6 0,-2 6 0,-3 7-1,-3 6 0,-4 3 0,-3 0 2,-3 0 1,-2 0 1,-3 4 1,1 10-1,-1 10-1,1 9 0,-3 6-1,-2 3-3,-3 3-2,-3 4-2,-2-1-2,0-3-1,0-3-2,0-2-2,3-6-4,6-6-9,7-6-8,6-6-9,6-12-2,6-15 3,7-15 2,6-16 4,6-12 1,6-5 2,7-7 1,6-5 1,1-6 4,-3-3 6,-3-3 8,-2-2 6,-9 2 5,-12 9 2,-13 10 3,-12 10 2,-15 4 4,-15 0 4,-15 0 4,-16 0 5,-15 6-1,-11 13-10,-14 12-7,-11 13-8,-11 10-7,-5 10-2,-7 10-4,-5 9-4,-4 1 0,0-6 0,0-6 1,0-6 0,1-2 1,4 3 2,3 3 1,3 4 1,6-1 2,9-3 3,10-3 1,10-2 2,8-5 0,10-2-1,10-3-1,9-3-2,15 1 0,22 6 2,22 7 0,23 6 3,28 3 0,39 0 1,36 0 1,39 0 0,44-4 1,54-5 0,53-7 1,53-5 0,37-3-6,22 4-15,22 3-14,23 3-13,-14-2-6,-46-6 2,-47-6 4,-47-6 2,-43-6-3,-36-2-11,-39-3-9,-36-3-11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5"/>
    </inkml:context>
    <inkml:brush xml:id="br0">
      <inkml:brushProperty name="width" value="0.03637" units="cm"/>
      <inkml:brushProperty name="height" value="0.03637" units="cm"/>
      <inkml:brushProperty name="color" value="#00BFF3"/>
    </inkml:brush>
  </inkml:definitions>
  <inkml:trace contextRef="#ctx0" brushRef="#br0">20600 45840 604,'15'-8'2,"-1"2"3,-1 0 4,0 2 4,-1 1 2,1 2 4,1 2 2,1 2 3,0 3 2,-1 4 1,-1 3 2,0 5 1,-3 2-1,-1 3-5,-2 1-4,-2 3-4,-2 1-4,-2 2 0,-2 3-3,-2 1-1,-2 1 0,-2 0 2,-2 0 1,-1 1 2,-3-2-9,-2 0-23,-1-1-21,-3-1-21,1-4-9,3-4 4,3-5 4,3-4 4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3:59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58600 29600 576,'18'-22'-11,"-11"6"32,-14 7 33,-11 6 32,-15 9 6,-16 13-23,-15 12-21,-15 13-22,-6 4-12,7-3-3,6-3-4,7-2-3,5-5-2,7-2-1,6-3-2,7-3 0,2-1-1,1 4-1,-1 3 0,1 3-2,-3 3-2,-2 3-2,-3 3-3,-3 4-4,-2 2 0,0 4 0,0 3-1,0 3 2,1-2-1,4-6 2,3-6 0,3-6 1,-1 1 0,-2 9 1,-3 10-1,-3 10 1,-4 2 1,-3-3 1,-3-3 2,-2-2 3,0-8-1,7-8-2,6-10-1,7-9-3,11-12-5,20-11-9,18-14-9,20-11-8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0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58600 29700 507,'28'26'85,"6"4"-17,7 3-18,6 3-18,1 1-10,-3 1-3,-3-1-3,-2 1-2,-1-1-3,3 1-2,3-1-1,4 1-3,2-1-1,4 1-2,3-1 0,3 1-2,-1 1-1,-2 3 0,-3 3 0,-3 4-1,-4 1 0,-3 0-2,-3 0-1,-2 0-1,-3-2 0,1-3 0,-1-3 1,1-2-1,-3-5 1,-2-2-2,-3-3 0,-3-3 0,-2-4-1,0-3 1,0-3 0,0-2 1,0-3 0,0 1 1,0-1 1,0 1 1,-2 1 1,-3 3 2,-3 3 1,-2 4 1,-8 2 4,-8 4 5,-10 3 5,-9 3 5,-5-1 2,0-2-3,0-3-2,0-3-2,1-1-2,4 4-1,3 3-1,3 3-1,-1 1-1,-2 1-1,-3-1-1,-3 1-1,-1-1-1,4 1-1,3-1 0,3 1-1,-1 2 1,-2 7-1,-3 6 2,-3 7 0,-1 2-1,4 1-4,3-1-4,3 1-4,1 1-4,1 3-3,-1 3-5,1 4-4,1-1-4,3-3-2,3-3-2,4-2-4,1-6 0,0-6-1,0-6-1,0-6 1,-2-6-2,-3-2 0,-3-3-1,-2-3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1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56250 31500 527,'1'-38'34,"4"26"3,3 24 3,3 26 3,1 12 0,1 0-3,-1 0-3,1 0-3,-1 1-4,1 4-4,-1 3-3,1 3-3,1 1-4,3 1-2,3-1-3,4 1-2,-1-1-2,-3 1-2,-3-1-2,-2 1-2,-1-1-3,3 1-1,3-1-3,4 1-1,-1-1-2,-3 1 2,-3-1 0,-2 1 0,-3-3 0,1-2-3,-1-3-3,1-3-2,-1-4-3,1-3-2,-1-3-2,1-2-1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2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56600 33600 518,'-19'-24'49,"13"4"-6,12 3-4,13 3-7,7 3-2,4 3-1,3 3 0,3 4-2,3-1-1,3-3-3,3-3-3,4-2-3,1-3-1,0 1-1,0-1-1,0 1 0,3-1-1,6 1-1,7-1-2,6 1-2,1-1-2,-3 1-1,-3-1-2,-2 1-1,3-1-3,14 1-1,11-1-1,14 1-3,0 1 0,-8 3-1,-10 3 1,-9 4-1,-7 1 1,-3 0 0,-3 0 2,-2 0 0,-1-2 0,3-3-1,3-3 0,4-2-2,-1-3 0,-3 1 1,-3-1 0,-2 1 1,-5 1 1,-2 3-1,-3 3 1,-3 4 1,-2-1-1,0-3 2,0-3-1,0-2 2,1-1-1,4 3-1,3 3-1,3 4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3"/>
    </inkml:context>
    <inkml:brush xml:id="br0">
      <inkml:brushProperty name="width" value="0.03784" units="cm"/>
      <inkml:brushProperty name="height" value="0.03784" units="cm"/>
      <inkml:brushProperty name="color" value="#F2395B"/>
    </inkml:brush>
  </inkml:definitions>
  <inkml:trace contextRef="#ctx0" brushRef="#br0">56750 31600 581,'3'115'125,"6"-18"-28,7-19-28,6-18-29,3-6-15,0 10-4,0 10-3,0 9-3,-2 1-6,-3-6-11,-3-6-10,-2-6-9,0 4-10,7 16-8,6 15-7,7 17-9,-1-6 1,-6-24 11,-6-26 11,-6-24 10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4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59500 31250 582,'-24'-15'68,"4"23"-4,3 22-6,3 22-6,-1 10-6,-2 1-9,-3-1-8,-3 1-8,-2 1-5,0 3-4,0 3-3,0 4-3,-2 8-9,-3 17-11,-3 15-13,-2 16-13,0-1-4,7-15 3,6-15 4,7-16 4,2-12-1,1-5-6,-1-7-3,1-5-6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5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61650 31850 515,'-11'-24'94,"28"4"-14,28 3-14,29 3-14,13 3-10,1 3-5,-1 3-7,1 4-6,1 1-4,3 0-4,3 0-4,4 0-4,1 0-4,0 0-6,0 0-4,0 0-6,-5 0-5,-9 0-4,-10 0-6,-8 0-4,-9 1-4,-6 4-2,-6 3-2,-6 3-3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5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62550 31050 526,'-44'-61'33,"13"28"13,12 28 11,13 29 12,6 19 0,0 14-13,0 11-11,0 14-13,0 2-9,0-6-4,0-6-6,0-6-4,-4 5-6,-5 20-8,-7 18-8,-5 20-7,-3 10-7,4 3-9,3 3-7,3 4-7,3-14-3,3-27 6,3-28 5,4-28 5,-1-15 2,-3 1 2,-3-1 0,-2 1 1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6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65450 30700 454,'0'-41'33,"0"19"14,0 19 16,0 19 14,0 15 0,0 13-12,0 12-15,0 13-13,-2 6-9,-3 0-6,-3 0-4,-2 0-5,-1 0-5,3 0-3,3 0-3,4 0-3,-1 0-5,-3 0-5,-3 0-7,-2 0-6,-1 0-6,3 0-6,3 0-5,4 0-6,-1-7-5,-3-11-5,-3-14-4,-2-11-5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6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65350 31650 536,'25'-47'7,"0"6"17,0 7 15,0 6 16,1 4 4,4 4-6,3 3-9,3 3-6,4 1-6,7 1-4,6-1-4,7 1-5,4 1-4,3 3-2,3 3-5,4 4-3,-4 1-5,-9 0-7,-10 0-8,-8 0-7,-6 0-13,1 0-18,-1 0-19,1 0-18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6"/>
    </inkml:context>
    <inkml:brush xml:id="br0">
      <inkml:brushProperty name="width" value="0.03721" units="cm"/>
      <inkml:brushProperty name="height" value="0.03721" units="cm"/>
      <inkml:brushProperty name="color" value="#00BFF3"/>
    </inkml:brush>
  </inkml:definitions>
  <inkml:trace contextRef="#ctx0" brushRef="#br0">27209 45232 591,'-21'-19'66,"5"9"-5,5 8-5,4 9-7,3 6-5,-2 0-8,0 1-6,-1 1-8,0 2-5,0 1-4,2 3-4,1 1-4,0 1-4,2-1-8,0-1-6,2-1-7,1-2-6,2-5-5,2-3-7,2-4-4,1-3-3,3 0 3,2-2 2,1 0 2,0-2 4,-3 0 4,-2-2 4,-4 0 5,-1-1 2,0 0 3,0 0 1,0 0 2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6"/>
    </inkml:context>
    <inkml:brush xml:id="br0">
      <inkml:brushProperty name="width" value="0.06284" units="cm"/>
      <inkml:brushProperty name="height" value="0.06284" units="cm"/>
      <inkml:brushProperty name="color" value="#F2395B"/>
    </inkml:brush>
  </inkml:definitions>
  <inkml:trace contextRef="#ctx0" brushRef="#br0">66600 29900 350,'0'-91'23,"0"19"9,0 19 9,0 19 9,0 23 5,0 28 3,0 28 2,0 29 3,0 16-5,0 7-11,0 6-10,0 7-11,-2 5-7,-3 7-2,-3 6-3,-2 7-2,-1-7-2,3-19-1,3-18-1,4-19-1,-1-10-3,-3 1-5,-3-1-5,-2 1-4,-3 4-5,1 9-6,-1 10-6,1 10-6,-3 13-2,-2 19 1,-3 19 1,-3 19 1,-1 2 0,4-11 1,3-14 0,3-11-1,1-15 3,1-16 5,-1-15 4,1-15 5,-3-11-1,-2-2-8,-3-3-7,-3-3-6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7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66600 31950 513,'25'-27'0,"0"-3"0,0-3 0,0-2 0,4-3 8,10 1 13,10-1 15,9 1 15,4 2 4,1 7-6,-1 6-4,1 7-6,-4 5-4,-6 7-2,-6 6-4,-6 7-2,-7 8-5,-6 14-5,-6 11-6,-6 14-5,-9 5-3,-8 1-4,-10-1-3,-9 1-2,-5-1-2,0 1 0,0-1 0,0 1 0,1-4 0,4-6-2,3-6 1,3-6-2,6-6 3,9-2 5,10-3 5,10-3 4,7-6 1,6-5-5,7-7-5,6-5-4,10-8-6,17-5-4,15-7-6,16-5-5,4-4-4,-6 0-4,-6 0-3,-6 0-4,-12 3 2,-15 6 6,-15 7 6,-16 6 7,-7 1 1,4-3-1,3-3-1,3-2-2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7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69250 31350 481,'-19'-24'41,"13"4"0,12 3 1,13 3-1,12 1 0,13 1-3,12-1-2,13 1-3,12-1-3,13 1-1,12-1-3,13 1-1,9 1-3,6 3-2,7 3-3,6 4-2,-1 2-3,-5 4-5,-7 3-4,-5 3-6,-8 1-9,-5 1-15,-7-1-16,-5 1-16,-9-3-6,-9-2 3,-10-3 2,-8-3 3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7"/>
    </inkml:context>
    <inkml:brush xml:id="br0">
      <inkml:brushProperty name="width" value="0.04718" units="cm"/>
      <inkml:brushProperty name="height" value="0.04718" units="cm"/>
      <inkml:brushProperty name="color" value="#F2395B"/>
    </inkml:brush>
  </inkml:definitions>
  <inkml:trace contextRef="#ctx0" brushRef="#br0">71300 30550 466,'50'-19'97,"0"13"-16,0 12-15,0 13-16,3 7-10,6 4-7,7 3-6,6 3-5,1 3-4,-3 3-2,-3 3 0,-2 4-2,-3-1-1,1-3 0,-1-3-1,1-2 1,-4-3-10,-6 1-20,-6-1-18,-6 1-20,-10-1-10,-12 1-2,-13-1-3,-12 1-2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7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69550 31800 540,'-72'0'70,"56"0"-2,57 0-2,56 0-3,29-2-6,4-3-11,3-3-11,3-2-10,-2-1-9,-6 3-6,-6 3-6,-6 4-7,4 4-4,16 6-6,15 7-3,17 6-6,-3 1-4,-18-3-8,-19-3-7,-18-2-7,-18-3-4,-16 1-1,-15-1-1,-15 1-1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08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69550 32000 535,'-41'1'49,"19"4"7,19 3 8,19 3 8,15 3-2,13 3-14,12 3-14,13 4-13,9 4-11,6 6-9,7 7-10,6 6-8,-2 3-3,-9 0 5,-10 0 3,-8 0 5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10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75850 29850 546,'18'-21'15,"-11"10"20,-14 10 18,-11 9 19,-12 9 3,-9 9-15,-10 10-15,-8 10-14,-8 5-10,-2 4-4,-3 3-4,-3 3-5,-2 3-3,0 3-2,0 3-2,0 4-3,1-3-3,4-5-2,3-7-2,3-5-3,4-8-2,7-5 0,6-7 1,7-5-1,2-3-3,1 4-8,-1 3-7,1 3-7,-1-1-4,1-2 0,-1-3 0,1-3-1,2-2 4,7 0 3,6 0 5,7 0 5,2-2 5,1-3 4,-1-3 6,1-2 4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10"/>
    </inkml:context>
    <inkml:brush xml:id="br0">
      <inkml:brushProperty name="width" value="0.05333" units="cm"/>
      <inkml:brushProperty name="height" value="0.05333" units="cm"/>
      <inkml:brushProperty name="color" value="#F2395B"/>
    </inkml:brush>
  </inkml:definitions>
  <inkml:trace contextRef="#ctx0" brushRef="#br0">75900 29850 412,'54'4'147,"10"10"-35,10 10-34,9 9-35,7 7-19,7 7-5,6 6-6,7 7-5,5 5-3,7 7-2,6 6-3,7 7-1,-3-1-1,-8-6 0,-10-6 1,-9-6 0,-9-6-3,-5-2-6,-7-3-7,-5-3-6,-15-4 4,-22-3 13,-22-3 13,-21-2 13,-14-1 6,-2 3-2,-3 3-3,-3 4-3,-2 1-2,0 0-2,0 0-1,0 0-2,1 3-2,4 6 0,3 7-1,3 6-1,3 1-1,3-3-1,3-3-1,4-2-2,1 0-1,0 7-1,0 6-1,0 7-1,0 2-2,0 1-3,0-1-2,0 1-3,0-1 0,0 1 1,0-1 1,0 1 2,0-4-5,0-6-10,0-6-12,0-6-10,0-7-2,0-6 7,0-6 9,0-6 7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11"/>
    </inkml:context>
    <inkml:brush xml:id="br0">
      <inkml:brushProperty name="width" value="0.05229" units="cm"/>
      <inkml:brushProperty name="height" value="0.05229" units="cm"/>
      <inkml:brushProperty name="color" value="#F2395B"/>
    </inkml:brush>
  </inkml:definitions>
  <inkml:trace contextRef="#ctx0" brushRef="#br0">73800 31600 420,'-65'4'23,"23"10"22,22 10 23,22 9 23,10 4 2,1 1-19,-1-1-19,1 1-19,1 4-10,3 9-4,3 10-4,4 10-4,2 10-4,4 13-6,3 12-5,3 13-6,-1 6-4,-2 0 1,-3 0-1,-3 0 0,-6-5 0,-5-9 0,-7-10 1,-5-8 0,-3-9 1,4-6-2,3-6 1,3-6-1,1-7 0,1-6-1,-1-6-1,1-6 0,-1-4-4,1 1-5,-1-1-5,1 1-5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11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74000 34000 526,'-16'-22'67,"19"6"-10,19 7-12,19 6-9,10 1-8,4-3-2,3-3-3,3-2-3,4-1-2,7 3 1,6 3-1,7 4 0,8-1-1,14-3-1,11-3 0,14-2-1,8-3-2,7 1-3,6-1-3,7 1-3,2-1-4,1 1-3,-1-1-4,1 1-5,-3 1-1,-2 3-1,-3 3 0,-3 4 0,-10 1-1,-16 0-3,-15 0-3,-15 0-3,-17 1-2,-15 4 0,-15 3 0,-16 3-1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7"/>
    </inkml:context>
    <inkml:brush xml:id="br0">
      <inkml:brushProperty name="width" value="0.04041" units="cm"/>
      <inkml:brushProperty name="height" value="0.04041" units="cm"/>
      <inkml:brushProperty name="color" value="#00BFF3"/>
    </inkml:brush>
  </inkml:definitions>
  <inkml:trace contextRef="#ctx0" brushRef="#br0">27878 45274 544,'7'-14'0,"-1"1"1,0 2 1,-2 2 0,-3 3 7,-4 2 13,-5 4 12,-5 3 12,-2 1 3,2 3-8,3 2-8,1 2-8,2 0-6,0 1-6,2 0-4,1 0-4,1-1-6,2-1-6,2-1-6,2 0-6,1-3-2,3-1 2,2-2 1,2-1 2,0-2-1,1 0-4,0 0-3,0 0-3,-2 1 10,-1 3 24,-2 4 23,-2 2 25,-2 3 6,2 1-12,-2 3-10,1 2-11,-1 1-7,0 1-5,-2 1-3,0 1-4,-1 1-2,0 4 1,0 3 0,0 3-1,-1 0-1,0-3-4,-2-4-6,0-2-3,-1-2-4,1-1-1,-2-1-1,2-1-1,-3-2-3,-2-4-2,-3-5-4,-3-3-1,-1-4-1,1-6 5,0-4 4,2-5 3,2-5 3,3-3 1,2-5 2,4-3 1,2-3 0,2-3 2,2-1 0,2-2 0,1 0 0,3 2-2,2 2-2,1 1-3,2 3-1,-1 3-3,1 4-1,0 2-1,-1 2-3,1 4-3,-1 3-4,1 3-4,-2 1 1,-3 2 5,-3 1 5,-2 0 4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12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76950 31500 499,'-2'75'153,"-3"0"-33,-3 0-33,-2 0-32,-3-2-21,1-3-9,-1-3-8,1-2-8,1 8-8,3 22-8,3 22-6,4 23-7,1 8-6,0-3-5,0-3-3,0-2-5,0-15-6,0-25-9,0-25-7,0-25-9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83225 30475 333,'157'63'167,"51"46"-1,50 47 1,49 47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2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83400 30900 429,'7'-38'54,"17"26"6,15 24 7,16 26 5,7 8-3,1-5-11,-1-7-13,1-5-13,-3-6-7,-2-3-5,-3-3-4,-3-2-4,-4-1-2,-3 3 0,-3 3 0,-2 4 0,-6 4-12,-6 6-26,-6 7-25,-6 6-26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2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83150 31850 525,'51'-2'123,"4"-3"-28,3-3-29,3-2-27,7-1-15,14 3 0,11 3 1,14 4 1,-1 1-4,-12 0-7,-13 0-6,-12 0-7,-12 3-3,-8 6 1,-10 7 2,-9 6 1,-10 9-11,-9 13-24,-10 12-25,-8 13-24,-9-1-6,-6-11 14,-6-14 12,-6-11 12,-4-7 11,1 0 7,-1 0 6,1 0 8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3"/>
    </inkml:context>
    <inkml:brush xml:id="br0">
      <inkml:brushProperty name="width" value="0.04747" units="cm"/>
      <inkml:brushProperty name="height" value="0.04747" units="cm"/>
      <inkml:brushProperty name="color" value="#00BFF3"/>
    </inkml:brush>
  </inkml:definitions>
  <inkml:trace contextRef="#ctx0" brushRef="#br0">83100 32750 463,'-160'45'15,"32"-9"3,31-10 3,32-8 3,35-11 8,41-8 12,40-10 13,42-9 12,21-5 1,3 0-13,3 0-12,4 0-12,-4 1-10,-9 4-7,-10 3-6,-8 3-8,-9 3-5,-6 3-8,-6 3-6,-6 4-7,-7 2-11,-6 4-15,-6 3-14,-6 3-16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3"/>
    </inkml:context>
    <inkml:brush xml:id="br0">
      <inkml:brushProperty name="width" value="0.0534" units="cm"/>
      <inkml:brushProperty name="height" value="0.0534" units="cm"/>
      <inkml:brushProperty name="color" value="#00BFF3"/>
    </inkml:brush>
  </inkml:definitions>
  <inkml:trace contextRef="#ctx0" brushRef="#br0">83650 32100 412,'-2'95'187,"-3"-9"-42,-3-10-43,-2-8-42,-1-3-25,3 7-9,3 6-7,4 7-9,1 0-6,0-2-7,0-3-5,0-3-7,0-4 0,0-3 2,0-3 3,0-2 2,-2-1-10,-3 3-24,-3 3-23,-2 4-25,-5-7-4,-2-16 16,-3-15 15,-3-15 16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3"/>
    </inkml:context>
    <inkml:brush xml:id="br0">
      <inkml:brushProperty name="width" value="0.04843" units="cm"/>
      <inkml:brushProperty name="height" value="0.04843" units="cm"/>
      <inkml:brushProperty name="color" value="#00BFF3"/>
    </inkml:brush>
  </inkml:definitions>
  <inkml:trace contextRef="#ctx0" brushRef="#br0">82600 33900 454,'-50'0'0,"0"0"0,0 0 0,0 0 0,3 0 2,6 0 4,7 0 4,6 0 4,20-2 12,34-3 19,35-3 20,35-2 20,21-1 1,9 3-17,10 3-16,10 4-16,0 1-13,-5 0-8,-7 0-8,-5 0-9,3 3-9,17 6-11,15 7-11,16 6-12,2-1-2,-8-5 3,-10-7 4,-9-5 3,-18-6-1,-24-3-7,-26-3-9,-24-2-6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4"/>
    </inkml:context>
    <inkml:brush xml:id="br0">
      <inkml:brushProperty name="width" value="0.03927" units="cm"/>
      <inkml:brushProperty name="height" value="0.03927" units="cm"/>
      <inkml:brushProperty name="color" value="#00BFF3"/>
    </inkml:brush>
  </inkml:definitions>
  <inkml:trace contextRef="#ctx0" brushRef="#br0">85300 30550 560,'6'-68'24,"13"17"5,12 15 3,13 16 4,16 7 3,23 1 2,22-1 3,22 1 1,2 1-3,-15 3-7,-15 3-7,-16 4-7,-10 5-7,-3 10-6,-3 10-7,-2 9-5,-9 4-8,-12 1-11,-13-1-9,-12 1-9,-10 2-9,-6 7-6,-6 6-7,-6 7-5,-7-1 2,-6-6 15,-6-6 14,-6-6 14,-4-7 8,1-6 4,-1-6 3,1-6 3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4"/>
    </inkml:context>
    <inkml:brush xml:id="br0">
      <inkml:brushProperty name="width" value="0.04777" units="cm"/>
      <inkml:brushProperty name="height" value="0.04777" units="cm"/>
      <inkml:brushProperty name="color" value="#00BFF3"/>
    </inkml:brush>
  </inkml:definitions>
  <inkml:trace contextRef="#ctx0" brushRef="#br0">85750 31100 460,'-179'3'-19,"45"6"10,43 7 11,45 6 10,22 4 8,4 4 3,3 3 5,3 3 3,3 6 3,3 9 1,3 10 3,4 10 0,1 7 2,0 6-2,0 7 1,0 6-2,0 7-1,0 10-5,0 10-4,0 9-4,-4 13-5,-5 20-6,-7 18-6,-5 20-7,-3 5-6,4-6-7,3-6-9,3-6-8,3-16-9,3-25-11,3-25-11,4-25-11,1-21 0,0-15 13,0-15 11,0-16 12,-2-10 8,-3-3 5,-3-3 4,-2-2 4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4"/>
    </inkml:context>
    <inkml:brush xml:id="br0">
      <inkml:brushProperty name="width" value="0.03931" units="cm"/>
      <inkml:brushProperty name="height" value="0.03931" units="cm"/>
      <inkml:brushProperty name="color" value="#00BFF3"/>
    </inkml:brush>
  </inkml:definitions>
  <inkml:trace contextRef="#ctx0" brushRef="#br0">85500 32350 559,'28'-29'-1,"6"-5"-4,7-7-2,6-5-4,9-3 7,13 4 14,12 3 16,13 3 15,2 6 5,-5 9-6,-7 10-6,-5 10-5,-9 4-3,-9 0 2,-10 0 0,-8 0 1,-11 4-2,-8 10-6,-10 10-4,-9 9-6,-9 10-1,-5 14 0,-7 11 2,-5 14 0,-11 7-2,-11 3-9,-14 3-6,-11 4-9,-7-1-9,0-3-11,0-3-11,0-2-10,0-9-4,0-12 4,0-13 6,0-12 3,3-12 7,6-8 5,7-10 6,6-9 5,4-16 6,4-22 3,3-22 3,3-21 3,7-10 3,14 3 1,11 3 2,14 4 0,8 5 2,7 10 2,6 10 2,7 9 2,4 9 4,3 9 6,3 10 5,4 10 6,2 5 6,4 4 4,3 3 5,3 3 5,1 6 2,1 9 0,-1 10 0,1 10-2,-1 4-6,1 0-13,-1 0-14,1 0-13,-4 0-7,-6 0-3,-6 0-1,-6 0-3,-6-5-1,-2-9-1,-3-10-2,-3-8-1,-2-6-9,0 1-13,0-1-16,0 1-14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7"/>
    </inkml:context>
    <inkml:brush xml:id="br0">
      <inkml:brushProperty name="width" value="0.03461" units="cm"/>
      <inkml:brushProperty name="height" value="0.03461" units="cm"/>
      <inkml:brushProperty name="color" value="#00BFF3"/>
    </inkml:brush>
  </inkml:definitions>
  <inkml:trace contextRef="#ctx0" brushRef="#br0">28947 45083 635,'15'-6'18,"-1"4"4,-1 4 5,-1 4 5,-1 3 1,0 1-2,-2 3-2,-1 2-1,0 1-3,-2 1-4,-1 1-2,0 1-4,-2 1-1,0 1 0,-2 1 0,0 1 1,-4 3-8,-6 3-14,-6 4-16,-5 4-15,-3 0-6,3-3 4,1-5 4,3-4 4,1-2 0,2-3-5,3-1-4,1-2-4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5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87750 30100 485,'48'-111'3,"-3"28"5,-3 28 5,-2 29 6,-1 15 2,3 3 0,3 3 0,4 4-1,-4 10-5,-9 19-11,-10 19-10,-8 19-10,-14 18-6,-15 19-1,-15 19 0,-16 19 0,-12 4 0,-5-9 0,-7-10 1,-5-8 2,-1-14 1,6-15 5,7-15 4,6-16 4,4-12 2,4-5 1,3-7 1,3-5 1,10-6 5,20-3 10,18-3 10,20-2 10,16-11 2,16-15-5,15-15-4,17-16-6,7-7-5,0 4-4,0 3-6,0 3-5,-7 3-2,-11 3-2,-14 3 0,-11 4-2,-15 10 8,-16 19 17,-15 19 15,-15 19 16,-15 12 5,-12 6-8,-13 7-9,-12 6-7,-15 12-5,-15 19-3,-15 19-3,-16 19-2,-10 16-4,-3 17-3,-3 15-3,-2 16-5,-3 9-3,1 3-7,-1 3-5,1 4-5,4-7-5,9-16-4,10-15-3,10-15-3,8-18-5,10-19-6,10-18-6,9-19-5,10-18 1,14-15 9,11-15 8,14-16 9,5-10 3,1-3 1,-1-3-1,1-2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5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87050 32250 471,'25'-44'64,"0"13"-10,0 12-12,0 13-10,0 9-7,0 6-3,0 7-2,0 6-3,0 4 2,0 4 6,0 3 5,0 3 6,0 4-1,0 7-4,0 6-6,0 7-5,1 0-5,4-2-4,3-3-6,3-3-4,4-6-15,7-5-21,6-7-23,7-5-22,-4-11-7,-12-11 9,-13-14 10,-12-11 8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5"/>
    </inkml:context>
    <inkml:brush xml:id="br0">
      <inkml:brushProperty name="width" value="0.04797" units="cm"/>
      <inkml:brushProperty name="height" value="0.04797" units="cm"/>
      <inkml:brushProperty name="color" value="#00BFF3"/>
    </inkml:brush>
  </inkml:definitions>
  <inkml:trace contextRef="#ctx0" brushRef="#br0">88250 32200 458,'21'-19'9,"-5"13"18,-7 12 18,-5 13 19,-4 9 1,0 6-13,0 7-14,0 6-13,0 3-9,0 0-2,0 0-4,0 0-3,1-2-6,4-3-8,3-3-9,3-2-8,4-8-9,7-8-9,6-10-10,7-9-10,5-12 1,7-11 11,6-14 11,7-11 10,2-7 9,1 0 3,-1 0 6,1 0 4,-7 4 3,-12 10 0,-13 10 2,-12 9 1,-12 9 11,-8 9 22,-10 10 23,-9 10 22,-10 8 4,-9 10-17,-10 10-16,-8 9-16,-9 6-10,-6 3-4,-6 3-6,-6 4-4,-6 1-2,-2 0-2,-3 0 0,-3 0-1,1-2 1,6-3 1,7-3 1,6-2 1,7-6 2,10-6 0,10-6 0,9-6 2,13-7 0,20-6 1,18-6 1,20-6 0,19-7 0,22-6-1,22-6-1,23-6-3,14-7 0,10-6-3,10-6 0,9-6-3,7-2-1,7 3-4,6 3-2,7 4-3,-4 4-6,-12 6-12,-13 7-11,-12 6-10,-16 6-4,-19 6 5,-18 7 5,-19 6 4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6"/>
    </inkml:context>
    <inkml:brush xml:id="br0">
      <inkml:brushProperty name="width" value="0.05702" units="cm"/>
      <inkml:brushProperty name="height" value="0.05702" units="cm"/>
      <inkml:brushProperty name="color" value="#00BFF3"/>
    </inkml:brush>
  </inkml:definitions>
  <inkml:trace contextRef="#ctx0" brushRef="#br0">90350 30800 385,'23'-25'2,"-3"0"4,-3 0 3,-2 0 3,2 3 5,9 6 6,10 7 5,10 6 5,5 7 0,4 10-3,3 10-6,3 9-4,1 7 0,1 7 2,-1 6 4,1 7 2,1 5 2,3 7 2,3 6 1,4 7 2,-3 4-2,-5 3-3,-7 3-4,-5 4-4,-6 2-4,-3 4-6,-3 3-4,-2 3-6,-9 4-4,-12 7-7,-13 6-6,-12 7-7,-18 5-5,-21 7-9,-22 6-6,-22 7-8,-10-7 0,4-19 7,3-18 8,3-19 8,3-15-2,3-8-8,3-10-10,4-9-9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26"/>
    </inkml:context>
    <inkml:brush xml:id="br0">
      <inkml:brushProperty name="width" value="0.05542" units="cm"/>
      <inkml:brushProperty name="height" value="0.05542" units="cm"/>
      <inkml:brushProperty name="color" value="#00BFF3"/>
    </inkml:brush>
  </inkml:definitions>
  <inkml:trace contextRef="#ctx0" brushRef="#br0">82050 31400 396,'-27'-41'58,"-3"19"-3,-3 19-4,-2 19-3,-6 16-4,-6 17-4,-6 15-5,-6 16-3,-6 10-4,-2 7-2,-3 6-1,-3 7-3,-1 5-1,4 7-3,3 6-1,3 7-3,7 4 0,14 3-1,11 3 0,14 4 0,11-1-3,14-3-5,11-3-4,14-2-4,14-8-9,20-8-13,18-10-11,20-9-13,14-12-5,14-11 4,11-14 4,14-11 3,-6-12 0,-21-9-5,-22-10-5,-22-8-5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39"/>
    </inkml:context>
    <inkml:brush xml:id="br0">
      <inkml:brushProperty name="width" value="0.04915" units="cm"/>
      <inkml:brushProperty name="height" value="0.04915" units="cm"/>
      <inkml:brushProperty name="color" value="#00BFF3"/>
    </inkml:brush>
  </inkml:definitions>
  <inkml:trace contextRef="#ctx0" brushRef="#br0">38950 32000 447,'0'-41'69,"0"19"-13,0 19-11,0 19-13,0 13-7,0 10 1,0 10-1,0 9-1,1 10 0,4 14-2,3 11 0,3 14-1,1 10-2,1 9-1,-1 10-1,1 10-2,-3 5-1,-2 4-1,-3 3-2,-3 3 0,-2-2-3,0-6-1,0-6-2,0-6-2,0-4 0,0 1 0,0-1 2,0 1 1,-2-3-3,-3-2-5,-3-3-5,-2-3-7,-1-9-5,3-11-8,3-14-7,4-11-7,-1-26-7,-3-37-5,-3-38-6,-2-37-7,-3-18 3,1 4 9,-1 3 9,1 3 9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39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39300 31950 523,'-46'1'11,"10"4"22,10 3 21,9 3 22,2 7 3,-2 14-15,-3 11-17,-3 14-15,-6 8-10,-5 7-4,-7 6-4,-5 7-5,-6 8-3,-3 14-1,-3 11-1,-2 14-1,-3 3-7,1-2-11,-1-3-10,1-3-11,4-10-6,9-16-2,10-15-1,10-15-1,5-14 1,4-8 2,3-10 3,3-9 3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40"/>
    </inkml:context>
    <inkml:brush xml:id="br0">
      <inkml:brushProperty name="width" value="0.05028" units="cm"/>
      <inkml:brushProperty name="height" value="0.05028" units="cm"/>
      <inkml:brushProperty name="color" value="#00BFF3"/>
    </inkml:brush>
  </inkml:definitions>
  <inkml:trace contextRef="#ctx0" brushRef="#br0">39100 32050 437,'23'23'4,"-3"-3"7,-3-3 7,-2-2 8,0 0 4,7 7 1,6 6 2,7 7 2,4 4 0,3 3 0,3 3-1,4 4 1,2 1-3,4 0-2,3 0-4,3 0-2,-1 1-4,-2 4-1,-3 3-3,-3 3-2,-4-1-2,-3-2 0,-3-3-1,-2-3 0,-5-4-4,-2-3-5,-3-3-8,-3-2-5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4:41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48300 38200 445,'3'-90'40,"6"23"6,7 22 6,6 22 6,4 15-1,4 9-6,3 10-8,3 10-7,-1 8-5,-2 10-5,-3 10-4,-3 9-4,-1 4-4,4 1-1,3-1-3,3 1-1,-2-1-2,-6 1-1,-6-1-2,-6 1-2,-2-3 0,3-2 0,3-3-1,4-3 1,1-4 0,0-3-2,0-3 0,0-2-1,4-14 0,10-21 0,10-22 1,9-22 1,7-22-1,7-22-4,6-22-4,7-21-4,18-24-6,31-25-10,32-25-9,31-25-11,-2 7-8,-34 42-6,-35 40-8,-33 41-7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5:02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96650 31550 487,'-36'-16'101,"-22"19"-20,-22 19-20,-21 19-18,-12 12-13,1 6-5,-1 7-5,1 6-5,1 4-5,3 4-5,3 3-4,4 3-6,7-2-3,13-6 0,12-6 0,13-6-1,12-7 1,13-6 1,12-6 1,13-6 2,13-9 0,17-8 1,15-10 1,16-9 1,10-5 1,7 0 4,6 0 2,7 0 4,2-2 0,1-3 0,-1-3-2,1-2 0,-4-1-1,-6 3-1,-6 3 1,-6 4 0,-6 1-1,-2 0 1,-3 0-1,-3 0 1,-4-2 0,-3-3 0,-3-3 0,-2-2 1,-8-8 1,-8-8-1,-10-10 2,-9-9 0,-7-9-1,-3-5-3,-3-7-3,-2-5-2,-3-6-5,1-3-4,-1-3-4,1-2-6,-1-3-5,1 1-6,-1-1-7,1 1-6,1 5-2,3 14 1,3 11 2,4 14 3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7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30505 44981 640,'-13'-1'34,"6"0"-3,6-2-1,6 0-3,5 0-1,3 0 0,5 2 0,4 0 0,2 1 0,4-2-2,3 0-1,3-1-1,1-1-4,1 2-5,-1 0-7,0 2-5,-1 0-2,-3 0-2,-4 0 0,-2 0 0,-1 0-5,1 0-8,1 0-9,1 0-8,-2 0-6,-5 0 0,-5 0-3,-4 0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5:03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97250 30950 551,'3'-46'7,"6"10"-2,7 10-3,6 9-2,3 17 8,0 25 16,0 25 18,0 25 17,-5 12 4,-9 1-9,-10-1-10,-8 1-10,-8 1-6,-2 3-5,-3 3-3,-3 4-6,-2 2-3,0 4-4,0 3-3,0 3-5,1-1-5,4-2-8,3-3-6,3-3-8,3-9-5,3-11-3,3-14-2,4-11-4,1-17-2,0-18-4,0-19-3,0-18-3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5:03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97300 32000 711,'23'-47'11,"-3"6"7,-3 7 7,-2 6 7,0 6 3,7 6-3,6 7-1,7 6-2,0 1-4,-2-3-4,-3-3-6,-3-2-5,1-1-5,6 3-6,7 3-5,6 4-5,-1 1-5,-5 0-4,-7 0-5,-5 0-4,-4 0-4,0 0-5,0 0-4,0 0-4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5:03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98400 30600 448,'0'-85'43,"0"32"8,0 31 8,0 32 7,-4 25 0,-5 23-11,-7 22-9,-5 22-10,-4 13-8,0 7-5,0 6-5,0 7-5,0 8-3,0 14 1,0 11-1,0 14 1,0 16-6,0 22-10,0 22-11,0 23-11,0 8-11,0-3-12,0-3-13,0-2-12,1-28-2,4-49 9,3-51 10,3-49 9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5:03"/>
    </inkml:context>
    <inkml:brush xml:id="br0">
      <inkml:brushProperty name="width" value="0.03495" units="cm"/>
      <inkml:brushProperty name="height" value="0.03495" units="cm"/>
      <inkml:brushProperty name="color" value="#00BFF3"/>
    </inkml:brush>
  </inkml:definitions>
  <inkml:trace contextRef="#ctx0" brushRef="#br0">98900 32200 629,'21'51'143,"-5"4"-37,-7 3-35,-5 3-36,-6 7-23,-3 14-8,-3 11-10,-2 14-8,-3 5-11,1 1-11,-1-1-12,1 1-12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5:04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100900 31600 576,'20'-24'13,"-9"4"26,-10 3 27,-8 3 25,-17 10 1,-21 20-25,-22 18-27,-22 20-24,-7 3-17,10-8-6,10-10-5,9-9-7,7-5-1,7 0 3,6 0 3,7 0 3,11 3 5,20 6 6,18 7 6,20 6 7,11 3 0,7 0-6,6 0-6,7 0-5,0-2-5,-2-3-6,-3-3-5,-3-2-6,-1-3-4,4 1-4,3-1-3,3 1-3,-2-6 0,-6-8 4,-6-10 6,-6-9 4,-4-5 2,1 0 2,-1 0 0,1 0 1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55:04"/>
    </inkml:context>
    <inkml:brush xml:id="br0">
      <inkml:brushProperty name="width" value="0.04134" units="cm"/>
      <inkml:brushProperty name="height" value="0.04134" units="cm"/>
      <inkml:brushProperty name="color" value="#00BFF3"/>
    </inkml:brush>
  </inkml:definitions>
  <inkml:trace contextRef="#ctx0" brushRef="#br0">102300 31850 532,'-44'53'147,"13"6"-33,12 7-33,13 6-34,6-1-18,0-5-8,0-7-5,0-5-7,1-4-6,4 0-4,3 0-4,3 0-6,7-5-2,14-9-2,11-10-1,14-8-1,3-8-1,-2-2 0,-3-3 0,-3-3 0,1-12 1,6-18-1,7-19 1,6-18 0,1-14 2,-3-5 6,-3-7 4,-2-5 6,-8 0 3,-8 10 2,-10 10 4,-9 9 1,-10 6 2,-9 3-1,-10 3 0,-8 4-1,-9 4 0,-6 6-1,-6 7 1,-6 6-1,-15 7-4,-21 10-8,-22 10-9,-22 9-9,-18 15-6,-11 22-6,-14 22-5,-11 23-5,10 0-2,34-18-1,35-19 1,35-18 1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0:08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31650 3100 596,'23'-155'-5,"-3"41"4,-3 40 2,-2 42 3,-1 19 4,3 1 6,3-1 5,4 1 5,1 2 2,0 7-4,0 6-4,0 7-3,0 5-2,0 7-1,0 6 1,0 7-2,0 5 1,0 7-3,0 6 0,0 7-2,-2 4 0,-3 3-1,-3 3 1,-2 4-1,-3 2 0,1 4 0,-1 3 0,1 3-1,-3-1-1,-2-2 1,-3-3 0,-3-3-1,-2-4 0,0-3 0,0-3-2,0-2 1,-2 2-2,-3 9-1,-3 10 0,-2 10-1,-5-3 0,-2-11 0,-3-14 0,-3-11 1,-4-4 1,-3 6 0,-3 7-1,-2 6 2,-5-2-1,-2-9 1,-3-10-1,-3-8 1,-2-8-1,0-2 0,0-3-2,0-3 0,-2-6 0,-3-5-1,-3-7 1,-2-5 0,-3-4 0,1 0-1,-1 0 1,1 0-1,-1-2 0,1-3-1,-1-3-2,1-2-1,1-8 0,3-8 0,3-10-1,4-9 1,2-7-1,4-3 0,3-3 0,3-2-1,4-1 1,7 3 1,6 3 1,7 4 1,4 2 1,3 4-1,3 3 0,4 3 0,1 3 1,0 3 3,0 3 2,0 4 3,3 1 2,6 0 0,7 0 1,6 0 1,6 3 0,6 6 0,7 7-1,6 6-1,4 6 0,4 6 1,3 7 1,3 6 0,3 1 0,3-3-1,3-3 0,4-2-1,2-1-1,4 3 0,3 3 0,3 4 0,1 1-1,1 0 0,-1 0 0,1 0-1,-1 0-1,1 0 1,-1 0-1,1 0 0,-3 0 0,-2 0 0,-3 0-1,-3 0-1,-2-2 1,0-3-1,0-3 0,0-2 0,-4-3 0,-5 1-3,-7-1 0,-5 1-2,-6-1-3,-3 1-4,-3-1-4,-2 1-5,-12 1-11,-19 3-16,-18 3-16,-19 4-18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0:10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34450 6900 459,'-27'-27'20,"-3"-3"4,-3-3 3,-2-2 4,-3 0-1,1 7-4,-1 6-6,1 7-4,-4 2-4,-6 1-1,-6-1-2,-6 1-1,-6-1-1,-2 1-1,-3-1 0,-3 1 1,1 1-1,6 3-1,7 3 1,6 4 0,3 2-2,0 4 0,0 3-1,0 3-1,1 3-1,4 3 0,3 3-1,3 4 1,3 1-2,3 0 1,3 0 0,4 0 0,2 1 0,4 4-1,3 3 1,3 3-1,3 1 0,3 1-1,3-1 1,4 1 0,1 1 0,0 3 1,0 3 1,0 4 0,1-1 0,4-3 0,3-3 0,3-2 0,3-3 0,3 1 0,3-1 1,4 1-1,4-3 1,6-2 1,7-3-1,6-3 0,4-2 1,4 0-1,3 0 0,3 0-1,1 0 1,1 0 0,-1 0 1,1 0 0,-1 0 1,1 0-1,-1 0 0,1 0 0,-1 1 0,1 4 0,-1 3 2,1 3 0,-4-1 0,-6-2 1,-6-3-1,-6-3 0,-4-2 0,1 0-1,-1 0-1,1 0-1,-3 1 1,-2 4-1,-3 3 1,-3 3 0,-4 3 0,-3 3-1,-3 3 1,-2 4-1,-3 1 0,1 0 1,-1 0 0,1 0 1,-3 0-1,-2 0 1,-3 0 0,-3 0-1,-4 0 1,-3 0 0,-3 0 0,-2 0 0,-5-2 1,-2-3-1,-3-3 0,-3-2 0,-4-1 1,-3 3-1,-3 3 1,-2 4 0,-5-1 1,-2-3-1,-3-3 0,-3-2 0,-7-5-1,-9-2 1,-10-3-2,-8-3 1,-8-4-1,-2-3-1,-3-3 1,-3-2-1,-2-5 0,0-2-1,0-3-2,0-3 0,-2-2-2,-3 0 0,-3 0-1,-2 0 0,-1-5-1,3-9-2,3-10 0,4-8-2,-1-11 0,-3-8 0,-3-10 1,-2-9 0,3-15-1,14-18-1,11-19-3,14-18-3,13-7-5,16 6-13,15 7-10,17 6-11,7 12-5,0 19 4,0 19 1,0 19 4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0:12"/>
    </inkml:context>
    <inkml:brush xml:id="br0">
      <inkml:brushProperty name="width" value="0.03347" units="cm"/>
      <inkml:brushProperty name="height" value="0.03347" units="cm"/>
      <inkml:brushProperty name="color" value="#F2395B"/>
    </inkml:brush>
  </inkml:definitions>
  <inkml:trace contextRef="#ctx0" brushRef="#br0">35350 8550 657,'-22'-18'31,"6"17"0,7 15 1,6 16 1,3 12-3,0 9-5,0 10-6,0 10-6,0 0-2,0-5-1,0-7 0,0-5-1,1-6-1,4-3-1,3-3-2,3-2 0,9-9-4,16-12-2,15-13-3,17-12-3,3-9-1,-5-2 1,-7-3 1,-5-3 1,-6-4-1,-3-3 1,-3-3-2,-2-2 0,-5 2 0,-2 9-1,-3 10-1,-3 10-1,-6 8 0,-5 10 2,-7 10 1,-5 9 1,-11 7 1,-11 7 1,-14 6 0,-11 7 1,-7 4 0,0 3 2,0 3-1,0 4 2,0-4 0,0-9 0,0-10 0,0-8-1,1-8 2,4-2 3,3-3 2,3-3 2,10-7 1,20-9 0,18-10-2,20-8-1,11-11-2,7-8 0,6-10-3,7-9-1,2-5 0,1 0-2,-1 0 0,1 0-1,-6 4 0,-8 10 0,-10 10 0,-9 9 1,-5 6-3,0 3-3,0 3-5,0 4-4,-5-3-4,-9-5-5,-10-7-5,-8-5-5,-8-8 0,-2-5 5,-3-7 4,-3-5 6,-2-6 4,0-3 3,0-3 5,0-2 3,0-1 3,0 3 4,0 3 1,0 4 4,3 4 2,6 6 4,7 7 4,6 6 4,1 7 3,-3 10 5,-3 10 5,-2 9 4,-1 13 0,3 20-5,3 18-5,4 20-4,1 13-5,0 9-2,0 10-2,0 10-4,0-1-1,0-9-2,0-10-2,0-8-1,0-11-2,0-8-1,0-10-2,0-9-1,0-9-2,0-5-2,0-7-3,0-5-2,4-6-5,10-3-5,10-3-6,9-2-6,-2-8-3,-12-8-1,-13-10 0,-12-9-1,-7-5 4,1 0 7,-1 0 7,1 0 7,-3 0 5,-2 0 1,-3 0 3,-3 0 1,-9-4 1,-11-5 1,-14-7 0,-11-5 1,0 0-1,17 10 1,15 10 0,16 9 0,2 2 0,-8-2 0,-10-3 0,-9-3 0,-5-1 2,0 4 7,0 3 5,0 3 5,1 3 4,4 3 2,3 3 1,3 4 1,3 4 1,3 6 0,3 7 0,4 6 0,4 7 0,6 10-3,7 10-3,6 9-1,6 9-3,6 9 0,7 10-2,6 10-1,6 2 0,6-3-1,7-3 0,6-2-1,3-8-1,0-8-4,0-10-3,0-9-4,1-10-4,4-9-1,3-10-3,3-8-2,4-8-4,7-2-5,6-3-5,7-3-4,2-12-6,1-18-5,-1-19-5,1-18-5,-6-7 0,-8 6 7,-10 7 7,-9 6 7,-7 4 6,-3 4 3,-3 3 4,-2 3 4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0:13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36750 9050 626,'-46'1'1,"10"4"2,10 3 1,9 3 2,10-2 2,14-6 2,11-6 3,14-6 2,8-6 0,7-2-1,6-3-3,7-3-1,-1-1-2,-6 4-3,-6 3-1,-6 3-3,-2 1-1,3 1 0,3-1-1,4 1 0,-9-3-5,-18-2-10,-19-3-11,-18-3-9,-14-2-2,-5 0 10,-7 0 8,-5 0 8,-1 1 8,6 4 5,7 3 6,6 3 5,3 3 4,0 3 0,0 3 0,0 4 2,1 4 1,4 6 5,3 7 4,3 6 4,3 7 1,3 10-4,3 10-3,4 9-2,2 9-3,4 9-1,3 10-2,3 10-1,1 0-1,1-5-3,-1-7-2,1-5-3,1-3-2,3 4-3,3 3-2,4 3-4,-1-1-2,-3-2-2,-3-3-1,-2-3-3,-3-7-1,1-9-4,-1-10-3,1-8-3,-7-9-2,-12-6-4,-13-6-2,-12-6-2,-7-10 0,1-12 5,-1-13 6,1-12 4,1-9 4,3-2 1,3-3 1,4-3 3,4-2 2,6 0 5,7 0 5,6 0 5,7-4 1,10-5-2,10-7-1,9-5-1,7-6-4,7-3-5,6-3-4,7-2-5,0 0-1,-2 7 1,-3 6 2,-3 7 2,-6 2-2,-5 1-5,-7-1-3,-5 1-5,-6 1 0,-3 3 6,-3 3 4,-2 4 5,-3 2 4,1 4 0,-1 3 2,1 3 0,1 1 5,3 1 6,3-1 7,4 1 8,2 2 2,4 7 1,3 6 0,3 7 0,1 2 0,1 1 0,-1-1 0,1 1 1,-1 4-3,1 9-4,-1 10-3,1 10-3,-4 7-4,-6 6 0,-6 7-3,-6 6 0,-6 10-1,-2 17 0,-3 15 2,-3 16 0,-7 5-3,-9-2-4,-10-3-5,-8-3-4,-8-7-5,-2-9-1,-3-10-2,-3-8-3,-1-12 0,4-12 1,3-13 0,3-12 0,3-10 2,3-6 1,3-6 1,4-6 2,5-10 1,10-12 2,10-13 1,9-12 2,7-5 3,7 3 3,6 3 4,7 4 3,4 2 3,3 4 1,3 3 0,4 3 1,-3 6 1,-5 9-1,-7 10-2,-5 10 0,-6 13-1,-3 19-3,-3 19-2,-2 19-3,-9 7-1,-12-3-2,-13-3 0,-12-2-1,-7-6-1,1-6 1,-1-6 0,1-6 0,8-10 1,20-12 1,18-13 1,20-12 1,10-9 1,3-2-1,3-3-1,4-3 0,-3-1 0,-5 4 0,-7 3 1,-5 3 0,-9 9-1,-9 16-3,-10 15-4,-8 17-2,-14 11-2,-15 10 2,-15 10 0,-16 9 1,-7 2 1,4-2-1,3-3 1,3-3-1,3-9 1,3-11 1,3-14 0,4-11 2,15-14 5,28-11 9,28-14 10,29-11 9,15-9 2,3-3-8,3-3-7,4-2-7,1-1-5,0 3 0,0 3-1,0 4-1,-4 2-3,-5 4-8,-7 3-6,-5 3-8,-8-1-8,-5-2-9,-7-3-11,-5-3-9,-9-1 1,-9 4 13,-10 3 13,-8 3 13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8"/>
    </inkml:context>
    <inkml:brush xml:id="br0">
      <inkml:brushProperty name="width" value="0.03579" units="cm"/>
      <inkml:brushProperty name="height" value="0.03579" units="cm"/>
      <inkml:brushProperty name="color" value="#00BFF3"/>
    </inkml:brush>
  </inkml:definitions>
  <inkml:trace contextRef="#ctx0" brushRef="#br0">30301 45665 614,'-36'0'-11,"7"0"6,7 0 7,7 0 7,6 0 10,6 0 12,6 0 11,6 0 13,5 0 1,5 0-9,5 0-8,5 0-10,4 0-6,4 0-4,4 0-4,4 0-4,2-1-7,0 0-10,0-2-12,0 0-10,-2 0-4,-4 1 3,-4 0 3,-3 2 4,-4 0-2,-2 0-7,-2 0-6,-1 0-6,-4 0-1,-3 2 4,-4 0 5,-4 1 4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0:13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37950 9350 672,'-25'-24'-8,"0"4"9,0 3 10,0 3 9,4 10 7,10 20 2,10 18 3,9 20 3,9 19-1,9 22-2,10 22-4,10 23-3,2 20-4,-3 23-4,-3 22-5,-2 22-4,0 29-4,7 38-6,6 37-4,7 38-4,-4-18-2,-12-71 3,-13-72 2,-12-72 3,-7-41-10,1-9-20,-1-10-22,1-8-20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0:13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39100 9850 678,'23'75'111,"-3"0"-26,-3 0-25,-2 0-25,-3-4-17,1-5-8,-1-7-7,1-5-9,-3-15-14,-2-22-21,-3-22-20,-3-21-21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0:14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39350 9200 561,'21'-61'31,"-5"28"7,-7 28 5,-5 29 6,-1 19-1,6 14-7,7 11-8,6 14-8,3 8-4,0 7-1,0 6-1,0 7 0,0 0-3,0-2-2,0-3-3,0-3-4,-2-6-4,-3-5-6,-3-7-8,-2-5-6,-3-9-7,1-9-3,-1-10-6,1-8-4,-6-9-4,-8-6-5,-10-6-4,-9-6-5,-5-7 3,0-6 8,0-6 8,0-6 8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0:14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39000 10150 681,'-22'-27'4,"6"-3"9,7-3 9,6-2 8,9-3 2,13 1-4,12-1-5,13 1-4,7 1-2,4 3-2,3 3 0,3 4-1,1 4-2,1 6-4,-1 7-4,1 6-3,-3 4-3,-2 4-2,-3 3-1,-3 3-3,-4 1-3,-3 1-3,-3-1-3,-2 1-4,-3-3-1,1-2 0,-1-3 0,1-3 1,-3-2 0,-2 0 0,-3 0 1,-3 0 0,-4-5 3,-3-9 4,-3-10 5,-2-8 4,-1-4 5,3 3 5,3 3 6,4 4 6,1 4 5,0 6 5,0 7 6,0 6 4,0 3-3,0 0-16,0 0-13,0 0-15,0 0-8,0 0 1,0 0 0,0 0 0,0-2 3,0-3 5,0-3 7,0-2 6,-2 3 1,-3 14-2,-3 11-3,-2 14-2,-6 5 0,-6 1 3,-6-1 2,-6 1 3,-6 1 2,-2 3 0,-3 3 1,-3 4-1,-4-1 2,-3-3 1,-3-3 2,-2-2 1,-1-5 0,3-2 1,3-3-2,4-3 0,2-2-1,4 0 0,3 0-1,3 0 0,7-4-6,14-5-14,11-7-13,14-5-12,10-6-2,9-3 11,10-3 9,10-2 11,0-3 6,-5 1 2,-7-1 3,-5 1 2,-4 1 0,0 3 2,0 3-1,0 4 1,0 1-2,0 0-4,0 0-4,0 0-4,-2 0-3,-3 0-5,-3 0-2,-2 0-4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0:41"/>
    </inkml:context>
    <inkml:brush xml:id="br0">
      <inkml:brushProperty name="width" value="0.02725" units="cm"/>
      <inkml:brushProperty name="height" value="0.02725" units="cm"/>
      <inkml:brushProperty name="color" value="#F2395B"/>
    </inkml:brush>
  </inkml:definitions>
  <inkml:trace contextRef="#ctx0" brushRef="#br0">25850 7150 807,'-27'-19'-28,"-3"13"11,-3 12 11,-2 13 11,-3 7 4,1 4-1,-1 3-3,1 3-1,1-1-2,3-2 0,3-3 0,4-3 0,-1-1 0,-3 4 0,-3 3 0,-2 3 1,-3 1-2,1 1 0,-1-1-2,1 1-1,-3 2 0,-2 7 0,-3 6 0,-3 7 1,1-1 0,6-6 0,7-6 0,6-6 0,4-6 0,4-2-1,3-3 1,3-3-1,1-4 1,1-3 0,-1-3-1,1-2 2,-1-3-1,1 1 1,-1-1 0,1 1 0,-1 1 1,1 3 2,-1 3 2,1 4 2,-1-1 1,1-3 0,-1-3 2,1-2 0,1-1 0,3 3-2,3 3-2,4 4-2,1 1-1,0 0-1,0 0-1,0 0-1,-4 0 0,-5 0-1,-7 0 0,-5 0 1,-3 0-1,4 0 1,3 0 1,3 0 0,1 0 1,1 0-1,-1 0 1,1 0-1,-3-2 1,-2-3 0,-3-3-1,-3-2 1,1-1 0,6 3 1,7 3 0,6 4 1,6-3 0,6-5-1,7-7 0,6-5-1,4-3-1,4 4 0,3 3 1,3 3-1,-1-1 0,-2-2 0,-3-3 0,-3-3 0,1-2 0,6 0 0,7 0-1,6 0 0,1 0 0,-3 0 0,-3 0 0,-2 0 0,0 0 0,7 0-1,6 0 1,7 0 0,2 1-1,1 4 0,-1 3 0,1 3-2,-1 1 1,1 1 0,-1-1-1,1 1 1,-3-3 0,-2-2 0,-3-3 1,-3-3 0,-4-1 0,-3 4 0,-3 3 0,-2 3-1,-3-2 1,1-6 0,-1-6 1,1-6 0,-1-2 0,1 3-1,-1 3-1,1 4 0,-3-1-1,-2-3 1,-3-3-1,-3-2 1,-2-1 0,0 3 0,0 3-1,0 4 0,-2-3 0,-3-5 1,-3-7-1,-2-5 1,-6-4 4,-6 0 7,-6 0 7,-6 0 8,-4 0 1,1 0-6,-1 0-5,1 0-5,-3-7-4,-2-11 1,-3-14 0,-3-11-1,-2-9 0,0-3-2,0-3-2,0-2-1,0-1-1,0 3 0,0 3 1,0 4-1,-2 2 0,-3 4 0,-3 3 0,-2 3-1,-1 3-1,3 3 1,3 3-1,4 4 0,2 2-1,4 4 0,3 3 0,3 3-1,-1 3-2,-2 3-3,-3 3-4,-3 4-4,-1 1-3,4 0-3,3 0-4,3 0-2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1:45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61150 34600 467,'-24'-41'16,"4"19"23,3 19 22,3 19 23,-1 13 2,-2 10-16,-3 10-18,-3 9-16,-4 13-12,-3 20-3,-3 18-5,-2 20-5,0 2-3,7-12-2,6-13-3,7-12-4,0 1-1,-2 16-2,-3 15-1,-3 17-3,-1-1-4,4-16-7,3-15-9,3-15-6,3-15-5,3-12 1,3-13 0,4-12 1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1:45"/>
    </inkml:context>
    <inkml:brush xml:id="br0">
      <inkml:brushProperty name="width" value="0.04367" units="cm"/>
      <inkml:brushProperty name="height" value="0.04367" units="cm"/>
      <inkml:brushProperty name="color" value="#F2395B"/>
    </inkml:brush>
  </inkml:definitions>
  <inkml:trace contextRef="#ctx0" brushRef="#br0">63050 34800 503,'4'68'157,"10"-11"-38,10-14-39,9-11-38,4-7-21,1 0-4,-1 0-3,1 0-5,-1-2-1,1-3 1,-1-3 1,1-2 0,-1 2-10,1 9-23,-1 10-24,1 10-23,-6 0-5,-8-5 11,-10-7 13,-9-5 11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1:46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62700 36350 570,'-38'3'11,"26"6"23,24 7 22,26 6 23,12 3 3,0 0-16,0 0-16,0 0-16,-2 1-17,-3 4-17,-3 3-17,-2 3-18,-3 1-10,1 1-1,-1-1-4,1 1-1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1:46"/>
    </inkml:context>
    <inkml:brush xml:id="br0">
      <inkml:brushProperty name="width" value="0.06125" units="cm"/>
      <inkml:brushProperty name="height" value="0.06125" units="cm"/>
      <inkml:brushProperty name="color" value="#F2395B"/>
    </inkml:brush>
  </inkml:definitions>
  <inkml:trace contextRef="#ctx0" brushRef="#br0">66250 34600 359,'23'-25'3,"-3"0"7,-3 0 6,-2 0 6,-5 6 11,-2 13 15,-3 12 16,-3 13 14,-2 12 2,0 13-12,0 12-12,0 13-12,-2 9-9,-3 6-6,-3 7-5,-2 6-6,-3 9-8,1 13-8,-1 12-8,1 13-9,-1 13-8,1 17-8,-1 15-8,1 16-8,1-4-3,3-21 5,3-22 4,4-22 4,-1-18-2,-3-11-7,-3-14-7,-2-11-8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5:43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12750 6550 518,'-2'-46'-1,"-3"10"0,-3 10-1,-2 9-1,2 7 5,9 7 12,10 6 11,10 7 11,5 8 3,4 14-6,3 11-6,3 14-5,1 11-4,1 14-3,-1 11-2,1 14-3,-4-1-1,-6-12 0,-6-13-1,-6-12-1,-6-1-1,-2 14-2,-3 11-2,-3 14-3,-6 10-2,-5 9 0,-7 10-1,-5 10-1,-9 5 1,-9 4-1,-10 3 1,-8 3 0,-8-4 0,-2-8 1,-3-10 0,-3-9 0,-7-15 0,-9-18 0,-10-19 0,-8-18-1,-6-17-1,1-11 0,-1-14 0,1-11-1,2-15-1,7-16 0,6-15 0,7-15 0,5-17-1,7-15 2,6-15 1,7-16 0,8-5 1,14 6-1,11 7-1,14 6 1,7 10 1,3 17 4,3 15 5,4 16 3,7 10 3,13 7 1,12 6 1,13 7 1,10 5 0,10 7-2,10 6 0,9 7-1,9 8 1,9 14 3,10 11 2,10 14 3,5 3 0,4-2 0,3-3-2,3-3 0,-2-9-1,-6-11 0,-6-14 0,-6-11 1,-6-7-4,-2 0-6,-3 0-5,-3 0-7,-4 3-6,-3 6-6,-3 7-7,-2 6-6,-8 4-1,-8 4 2,-10 3 5,-9 3 2,-10 1-5,-9 1-15,-10-1-14,-8 1-15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23"/>
    </inkml:context>
    <inkml:brush xml:id="br0">
      <inkml:brushProperty name="width" value="0.04849" units="cm"/>
      <inkml:brushProperty name="height" value="0.04849" units="cm"/>
      <inkml:brushProperty name="color" value="#FED406"/>
    </inkml:brush>
  </inkml:definitions>
  <inkml:trace contextRef="#ctx0" brushRef="#br0">51537 15181 453,'-15'-7'1,"2"1"1,2 0 1,2 2 1,0 0 2,-1 2 2,-3 0 2,-2 2 2,-1 0 1,-1 0-1,-1 0 0,-1 0-1,-1 1-1,-1 2 1,-1 2-2,-1 2 1,-2 1-1,-1 3 0,-3 2 0,-1 2-1,-2 1 0,-1 3-1,-1 1-1,0 3-1,-2 1-1,1 1 1,0 1-1,0 1 1,0 1 0,1 2 2,1 3 1,1 1 2,3 1 0,4 0-1,3 1 0,4-1 0,4-1-1,1 0 1,2-1 0,2-1 1,3-1-2,2-2-2,4 0-3,3-1-2,2-1-2,5-3 0,4-1-1,4-3 0,2 0 0,2 0-1,3-1 1,2 1 0,0-2 0,0 1 0,1-2 2,-1-1 0,1 0 1,1-1 1,1 1 1,1 0 2,2-2-1,6-1 2,5-2 1,4-2 0,4-1 0,0-1-1,2 1-1,0 0 0,1 0-1,0 2-2,0 0 1,0 1-2,-2 1 0,-1 0 0,-2-1 0,-2 1 0,0-2 0,2-2 0,2-4 0,2-2 1,0-2-1,-2 0-1,-2 0 0,-2 0-1,-1-2 0,0 0 0,0-3 1,0-2-1,-1-2 1,0-2-1,-2-2 0,0-1 0,-2-1 0,-3 1 1,-4 0-1,-2 2 0,-3 0 1,-3-1 0,-3-2-1,-3 0 1,-2 0 0,-1-1 2,-1 0 0,0 1 1,-2-2 1,-1-2 0,-1-1 1,-1-2 1,-1-3 0,0 0 1,-2-1 0,0 0 1,-2-3-1,1-1 1,0-2-1,0-3-1,-1 0 1,-2 0-2,-3 0 1,0 0 0,-5 0-1,-2 3 0,-5 1-1,-4 3 0,-3 1-1,-1 1 1,-3 1-1,-1 1 1,-2 1 0,-1 1 0,-1 1 0,-1 1 0,-2 2 0,-3 1-2,-3 2 1,-2 3-2,-4 0-1,-3 2 0,-2 1 0,-3 1-1,-3 1-1,-2 2 0,-2 2-2,-2 2 1,-2 1-2,-2 2 2,-1 0-1,-3 2 1,0 0-1,1 3-1,1 2-1,1 2-2,-2 2-1,-4 1-1,-3 3-1,-5 2-2,1 1-1,4 1-3,3 1-1,4 1-3,6-1-3,9-1-1,6-3-3,9-1-2,7-2-1,5-3 2,7-1 3,5-2 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8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34904 43647 483,'-14'-21'28,"1"7"-5,2 5-3,2 6-4,0 4-2,-1 2 1,-3 2 1,-2 2 1,0 2 0,-1 3-1,0 3-1,1 3-2,-2 4 2,0 3 0,-1 4 1,-1 5 2,-1 2 0,-1 0-2,-1 2 0,-1 0-2,1 0-1,1-3 0,2-4-1,3-2 0,1-2-1,4-3-1,3-1-1,3-3-2,4-2-4,7-5-7,7-3-6,8-4-7,5-7-4,8-8-4,7-9-2,7-9-3,1-3 0,-3 2 2,-2 1 3,-3 3 1,-4 1 3,-4 1 1,-4 1 1,-3 1 3,-5 2 3,-3 5 6,-4 3 6,-4 4 6,-4 4 9,-1 4 11,-2 4 11,-2 4 11,-2 2 3,-2 3-6,-2 1-7,-1 3-5,-2 1-6,0-1-3,0 1-4,0-1-4,1 0-3,2-1-2,3-1-2,1 0-2,1-2-1,0-1-1,0-1 0,0-1-1,2-1-2,4-2-3,3-2-3,5-2-4,3-4-4,1-6-3,3-6-5,1-6-4,1-3-1,-3-3 2,-1-1 2,-2-2 1,-3-2 2,-1 1 2,-2-1 1,-2 1 1,-3 0 3,-3 1 2,-2 1 2,-4 2 3,-2 0 1,-5 4 0,-4 3 0,-3 3 0,-4 2-1,0 2-1,-1 3-1,-1 1-1,0 4-3,-1 6-3,1 5-4,-1 7-4,3 1 0,5-3 1,5-3 3,5-2 2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5:45"/>
    </inkml:context>
    <inkml:brush xml:id="br0">
      <inkml:brushProperty name="width" value="0.03013" units="cm"/>
      <inkml:brushProperty name="height" value="0.03013" units="cm"/>
      <inkml:brushProperty name="color" value="#F2395B"/>
    </inkml:brush>
  </inkml:definitions>
  <inkml:trace contextRef="#ctx0" brushRef="#br0">14250 8000 730,'-16'-33'5,"19"-16"11,19-15 12,19-15 10,12-3 2,6 14-5,7 11-6,6 14-6,1 8-4,-3 7-4,-3 6-4,-2 7-3,-3 4-6,1 3-5,-1 3-6,1 4-7,-6 2-1,-8 4 2,-10 3 2,-9 3 4,-7 3-7,-3 3-16,-3 3-14,-2 4-16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5:45"/>
    </inkml:context>
    <inkml:brush xml:id="br0">
      <inkml:brushProperty name="width" value="0.02837" units="cm"/>
      <inkml:brushProperty name="height" value="0.02837" units="cm"/>
      <inkml:brushProperty name="color" value="#F2395B"/>
    </inkml:brush>
  </inkml:definitions>
  <inkml:trace contextRef="#ctx0" brushRef="#br0">14300 8500 775,'-40'-27'40,"23"-3"-2,22-3-2,22-2-3,18-1-4,16 3-7,15 3-6,17 4-7,8 1-8,4 0-9,3 0-10,3 0-10,-2-2-6,-6-3-3,-6-3-4,-6-2-2,-12-1 0,-15 3 7,-15 3 5,-16 4 5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5:45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15100 6600 648,'-79'-49'26,"45"4"2,43 3 1,45 3 3,24 3-2,6 3-4,7 3-6,6 4-5,1 4-3,-3 6-1,-3 7-2,-2 6 0,-8 6-4,-8 6-4,-10 7-5,-9 6-4,-10 7-1,-9 10 2,-10 10 2,-8 9 3,-8 9 3,-2 9 5,-3 10 3,-3 10 5,-2 8 1,0 10-1,0 10-1,0 9-2,0 1 1,0-6-1,0-6 1,0-6 0,0-1-8,0 7-19,0 6-16,0 7-19,0-12-8,0-28-1,0-28 0,0-27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5:46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16500 5700 666,'6'-44'76,"13"13"-13,12 12-13,13 13-13,4 12-10,-3 13-6,-3 12-7,-2 13-5,-6 15-3,-6 19 2,-6 19 0,-6 19 2,-6 10-5,-2 4-13,-3 3-13,-3 3-11,-6-7-5,-5-15 2,-7-15 3,-5-16 2,-4-15 5,0-11 9,0-14 8,0-11 8,6-11 5,13-5 5,12-7 2,13-5 4,12-15-1,13-22-5,12-22-5,13-21-6,6-15-5,0-6-7,0-6-6,0-6-6,-5 1-2,-9 9 3,-10 10 4,-8 10 4,-9 7-1,-6 6-3,-6 7-4,-6 6-3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5:46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17700 3800 494,'-69'-66'37,"13"19"1,12 19-1,13 19 0,7 16-3,4 17-4,3 15-4,3 16-4,1 10-4,1 7-2,-1 6-2,1 7-1,1-3-2,3-8 1,3-10-1,4-9 2,10-15-6,19-18-9,19-19-11,19-18-9,5-20-8,-5-18-5,-7-19-5,-5-18-4,-8-7-1,-5 6 3,-7 7 4,-5 6 4,-9 9 5,-9 13 9,-10 12 7,-8 13 8,-8 9 5,-2 6 1,-3 7 3,-3 6 1,-4 6 4,-3 6 7,-3 7 7,-2 6 7,0 3 3,7 0-1,6 0-1,7 0 0,8-2-5,14-3-10,11-3-8,14-2-9,7-8-4,3-8-2,3-10-1,4-9-1,-3-4-1,-5 4 0,-7 3 0,-5 3-1,-8 6 4,-5 9 11,-7 10 9,-5 10 10,-6 8 5,-3 10 1,-3 10 0,-2 9 0,-5 9 0,-2 9-3,-3 10-2,-3 10-3,-2 5-2,0 4-3,0 3-3,0 3-3,-4 20-2,-5 38 1,-7 37 0,-5 38 1,-4 31-5,0 25-7,0 25-9,0 25-7,-4 20-8,-5 16-6,-7 15-5,-5 17-6,0-8-2,10-27 1,10-28 2,9-28 2,7-32 4,7-34 5,6-35 6,7-33 7,4-33 2,3-27 0,3-28 0,4-28 0,2-20-1,4-8 1,3-10 0,3-9 1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5:46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18450 7100 654,'-46'31'8,"10"13"15,10 12 17,9 13 15,6 1 4,3-9-11,3-10-8,4-8-11,5-8-7,10-2-8,10-3-7,9-3-6,4-6-6,1-5-1,-1-7-2,1-5-2,-4-9-2,-6-9-1,-6-10-1,-6-8-1,-4-9 1,1-6 3,-1-6 1,1-6 3,-3-2 1,-2 3-1,-3 3-1,-3 4-1,-7 2 3,-9 4 5,-10 3 7,-8 3 5,-8 4-2,-2 7-13,-3 6-11,-3 7-12,1 5-8,6 7-5,7 6-5,6 7-4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6:41"/>
    </inkml:context>
    <inkml:brush xml:id="br0">
      <inkml:brushProperty name="width" value="0.06068" units="cm"/>
      <inkml:brushProperty name="height" value="0.06068" units="cm"/>
      <inkml:brushProperty name="color" value="#00BFF3"/>
    </inkml:brush>
  </inkml:definitions>
  <inkml:trace contextRef="#ctx0" brushRef="#br0">66900 38650 362,'48'21'17,"-3"-5"2,-3-7 1,-2-5 1,-6-8 0,-6-5-2,-6-7-2,-6-5-3,-4-4 0,1 0-2,-1 0-1,1 0-2,-3-4 0,-2-5 1,-3-7-1,-3-5 0,-6-8 0,-5-5-2,-7-7-1,-5-5-1,-9 0 0,-9 10 1,-10 10 1,-8 9 1,-4 9 1,3 9 1,3 10-1,4 10 1,-3 8-1,-5 10 0,-7 10 0,-5 9 0,-6 12 0,-3 16-1,-3 15 0,-2 17 0,-1 8-1,3 4 1,3 3 0,4 3 0,5-1 1,10-2 0,10-3 0,9-3 0,9-7 1,9-9-1,10-10 0,10-8 0,5-8-2,4-2-2,3-3-3,3-3-2,4-6-2,7-5 0,6-7 0,7-5 0,5-8 0,7-5-2,6-7-2,7-5-1,4-4-1,3 0-2,3 0-1,4 0-1,2-7-1,4-11-2,3-14 0,3-11-2,-2-12 1,-6-9-1,-6-10 2,-6-8-1,-6-6 2,-2 1 1,-3-1 3,-3 1 0,-6 4 3,-5 9 1,-7 10 3,-5 10 1,-8 16 10,-5 26 18,-7 24 17,-5 26 17,-1 16 4,6 10-13,7 10-13,6 9-11,3 1-9,0-6-1,0-6-4,0-6-3,3-2-3,6 3-3,7 3-5,6 4-4,1-3-4,-3-5-7,-3-7-5,-2-5-6,-1-6-6,3-3-5,3-3-6,4-2-5,-1-6-6,-3-6-6,-3-6-6,-2-6-6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6:42"/>
    </inkml:context>
    <inkml:brush xml:id="br0">
      <inkml:brushProperty name="width" value="0.05925" units="cm"/>
      <inkml:brushProperty name="height" value="0.05925" units="cm"/>
      <inkml:brushProperty name="color" value="#00BFF3"/>
    </inkml:brush>
  </inkml:definitions>
  <inkml:trace contextRef="#ctx0" brushRef="#br0">61650 38850 371,'-22'-93'39,"6"17"-3,7 15-3,6 16-3,3 7-4,0 1-3,0-1-2,0 1-3,-2-3-3,-3-2-2,-3-3-1,-2-3-2,-6-2 0,-6 0 2,-6 0 1,-6 0 2,-9 9 1,-8 19-3,-10 19-2,-9 19-2,-4 19-2,4 23 0,3 22-2,3 22 0,-1 13-2,-2 7 1,-3 6 0,-3 7 0,2-4-1,10-12 2,10-13 0,9-12 0,6-10 1,3-6 0,3-6 1,4-6 0,4-6 0,6-2-2,7-3-1,6-3-1,15-9-3,26-11-3,24-14-4,26-11-4,12-18-2,0-22-1,0-22 0,0-21 0,-4-12 0,-5 1 0,-7-1 0,-5 1 0,-6-3 1,-3-2 1,-3-3-1,-2-3 2,-8 2 0,-8 10 2,-10 10 1,-9 9 2,-7 7 3,-3 7 5,-3 6 4,-2 7 5,-6 16 6,-6 29 7,-6 28 7,-6 28 8,-4 14 0,1 0-6,-1 0-6,1 0-5,1 0-4,3 0-2,3 0-1,4 0-2,1-4-2,0-5 0,0-7 0,0-5-1,4-4-2,10 0-3,10 0-4,9 0-4,6-2-4,3-3-2,3-3-3,4-2-4,1-6-4,0-6-7,0-6-7,0-6-6,1-4-4,4 1 2,3-1 0,3 1 2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7:01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54750 38700 434,'-66'-180'13,"19"41"-1,19 40-2,19 42-1,9 21 0,0 3 0,0 3 1,0 4 1,-2 1 1,-3 0 2,-3 0 1,-2 0 2,-3 9 4,1 19 8,-1 19 8,1 19 7,-3 18 2,-2 19-7,-3 19-7,-3 19-6,-2 13-5,0 10-4,0 10-3,0 9-3,0 1-4,0-6 0,0-6-3,0-6-1,0-7-2,0-6-1,0-6-2,0-6-2,3-7-1,6-6-2,7-6-2,6-6-2,7-26-4,10-43-6,10-44-7,9-43-5,7-29-2,7-12 4,6-13 5,7-12 3,4-9 4,3-2 1,3-3 3,4-3 2,-1 4 2,-3 13 3,-3 12 2,-2 13 2,-5 13 2,-2 17 2,-3 15 2,-3 16 2,-6 10 2,-5 7 6,-7 6 4,-5 7 4,-4 7 3,0 9 0,0 10 0,0 10-1,0 7 1,0 6-2,0 7 1,0 6-2,0 6 0,0 6-2,0 7-1,0 6-2,-2 6-1,-3 6-1,-3 7 0,-2 6 0,-5 1-2,-2-3 0,-3-3-2,-3-2-1,-2-3-1,0 1-3,0-1-2,0 1-3,0-4-4,0-6-7,0-6-7,0-6-7,0-7-4,0-6-2,0-6-3,0-6-2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7:02"/>
    </inkml:context>
    <inkml:brush xml:id="br0">
      <inkml:brushProperty name="width" value="0.04452" units="cm"/>
      <inkml:brushProperty name="height" value="0.04452" units="cm"/>
      <inkml:brushProperty name="color" value="#00BFF3"/>
    </inkml:brush>
  </inkml:definitions>
  <inkml:trace contextRef="#ctx0" brushRef="#br0">56250 38750 494,'-43'12'65,"17"26"-2,15 24-1,16 26-1,9 10-5,3-3-10,3-3-10,4-2-8,-1-3-7,-3 1-5,-3-1-3,-2 1-4,-3-3-3,1-2-2,-1-3-1,1-3-1,-1-6-1,1-5 2,-1-7 1,1-5 1,-3-6-3,-2-3-11,-3-3-10,-3-2-9,2-17-11,10-28-12,10-28-12,9-27-12,2-17 1,-2-3 14,-3-3 15,-3-2 15,-2-1 9,0 3 4,0 3 3,0 4 5,-2 1 3,-3 0 3,-3 0 3,-2 0 3,-3 3 2,1 6-1,-1 7 1,1 6-2,-1 4 3,1 4 5,-1 3 4,1 3 5,-3 10 6,-2 20 7,-3 18 9,-3 20 7,-2 13 0,0 9-9,0 10-7,0 10-9,-5 8-5,-9 10-2,-10 10-3,-8 9-1,-8 1-5,-2-6-8,-3-6-7,-3-6-8,-4-9-3,-3-8 1,-3-10 1,-2-9 2,0-10-2,7-9-2,6-10-4,7-8-3,0-9 0,-2-6 0,-3-6 1,-3-6 1,2-9 2,10-8 3,10-10 4,9-9 4,9-7 3,9-3 4,10-3 5,10-2 3,10-5 3,13-2 2,12-3 1,13-3 1,7 1 2,4 6 2,3 7 1,3 6 2,-4 7 1,-8 10-1,-10 10 0,-9 9 0,-9 9 0,-5 9-1,-7 10-1,-5 10-1,-9 7-2,-9 6-5,-10 7-5,-8 6-4,5-2-5,22-9-6,22-10-4,23-8-6,5-9 1,-9-6 4,-10-6 5,-8-6 4,-11 2 5,-8 14 5,-10 11 2,-9 14 5,-13 11-2,-16 14-7,-15 11-7,-15 14-8,-7 3-5,3-2-3,3-3-5,4-3-2,4-7-4,6-9-1,7-10-1,6-8-3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9"/>
    </inkml:context>
    <inkml:brush xml:id="br0">
      <inkml:brushProperty name="width" value="0.03563" units="cm"/>
      <inkml:brushProperty name="height" value="0.03563" units="cm"/>
      <inkml:brushProperty name="color" value="#00BFF3"/>
    </inkml:brush>
  </inkml:definitions>
  <inkml:trace contextRef="#ctx0" brushRef="#br0">37036 44531 617,'9'-7'3,"2"0"8,2 2 6,1 1 7,1 0 4,-3 2 2,-1 0 2,-2 2 1,-1 2 0,0 4-6,0 3-4,-1 5-5,0 2-3,-2 1 0,-2 1-1,-2 2 0,-4 0-1,-4 2-2,-5 3-1,-5 1-2,-3 1-5,1-1-8,-1-1-8,1-1-9,0-2-2,2-1 5,3-3 5,1-1 5,2-2 3,3-1 4,1-1 3,2 0 3,2-2 3,2-1 0,2-1 2,2 0 1,3-3-1,4-3-6,3-2-4,5-4-4,3-2-6,3-5-5,2-4-6,4-3-5,0-2-3,-1 2-1,-3 3 1,-1 1-2,-2 2 0,-1 2-1,-1 3-2,-1 1 0,-3 1 1,-3 0 8,-4 0 5,-4 0 7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7:02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54350 42100 403,'-4'-43'7,"-5"17"13,-7 15 14,-5 16 13,-9 13 3,-9 14-10,-10 11-8,-8 14-9,-4 3-5,3-2-4,3-3-1,4-3-4,-3 1-1,-5 6 0,-7 7-2,-5 6 0,2-4-1,13-11 0,12-14 0,13-11-1,21-11-1,32-5-3,31-7-3,32-5-2,11-4-2,-5 0 1,-7 0 1,-5 0 2,-4 0 2,0 0 4,0 0 5,0 0 5,-4 0 1,-5 0-1,-7 0-2,-5 0 0,-6-2-2,-3-3-1,-3-3-1,-2-2-1,-6-6 1,-6-6 3,-6-6 4,-6-6 4,-9-7 0,-8-6-2,-10-6-1,-9-6-2,-2-7-1,6-6 0,7-6 1,6-6 0,1-2-7,-3 3-16,-3 3-14,-2 4-16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7:03"/>
    </inkml:context>
    <inkml:brush xml:id="br0">
      <inkml:brushProperty name="width" value="0.05684" units="cm"/>
      <inkml:brushProperty name="height" value="0.05684" units="cm"/>
      <inkml:brushProperty name="color" value="#00BFF3"/>
    </inkml:brush>
  </inkml:definitions>
  <inkml:trace contextRef="#ctx0" brushRef="#br0">55300 41800 387,'23'-16'45,"-3"19"2,-3 19 1,-2 19 1,-5 12-4,-2 6-6,-3 7-7,-3 6-7,-2 4-4,0 4-2,0 3-1,0 3-3,-5 3 0,-9 3-2,-10 3-2,-8 4-1,-3-4-2,7-9-2,6-10-3,7-8-2,11-22-8,20-30-15,18-32-14,20-30-15,11-26-3,7-19 6,6-18 5,7-19 7,2-4 6,1 14 5,-1 11 5,1 14 6,-6 11 5,-8 14 4,-10 11 5,-9 14 6,-9 11 8,-5 14 15,-7 11 13,-5 14 15,-6 11 3,-3 14-7,-3 11-5,-2 14-7,-5 8-6,-2 7-4,-3 6-4,-3 7-5,-1 4-3,4 3-2,3 3-1,3 4-3,-1 2-4,-2 4-6,-3 3-4,-3 3-7,1-1-8,6-2-14,7-3-11,6-3-14,1-9-9,-3-11-6,-3-14-7,-2-11-7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7:06"/>
    </inkml:context>
    <inkml:brush xml:id="br0">
      <inkml:brushProperty name="width" value="0.04778" units="cm"/>
      <inkml:brushProperty name="height" value="0.04778" units="cm"/>
      <inkml:brushProperty name="color" value="#00BFF3"/>
    </inkml:brush>
  </inkml:definitions>
  <inkml:trace contextRef="#ctx0" brushRef="#br0">61050 42850 460,'-44'-25'45,"13"0"-8,12 0-8,13 0-7,6 0-5,0 0-1,0 0-1,0 0 0,1-4-2,4-5 1,3-7-1,3-5 0,3-4-1,3 0 0,3 0 0,4 0-1,4-2 0,6-3 0,7-3 0,6-2 0,3 0-1,0 7-1,0 6-2,0 7 0,-2 7-1,-3 9 1,-3 10 2,-2 10 0,-3 11 2,1 17 0,-1 15 1,1 16 1,-1 9 0,1 3-1,-1 3-1,1 4 0,-4 1-2,-6 0 0,-6 0-1,-6 0-2,-2-2 0,3-3-3,3-3-2,4-2-3,-1-3-2,-3 1-1,-3-1-3,-2 1-2,-3-4-1,1-6-1,-1-6-2,1-6 0,1-21-13,3-34-23,3-35-23,4-33-24,-1-22 0,-3-5 21,-3-7 22,-2-5 21,-3 3 14,1 17 4,-1 15 4,1 16 4,-1 7 3,1 1 1,-1-1 1,1 1 1,-1-3 3,1-2 5,-1-3 6,1-3 6,-1 5 5,1 17 3,-1 15 5,1 16 3,-6 15 7,-8 16 8,-10 15 8,-9 17 9,-10 11-3,-9 10-11,-10 10-11,-8 9-13,-11 7-9,-8 7-6,-10 6-6,-9 7-6,-5 4-7,0 3-8,0 3-6,0 4-8,4-1-6,10-3-3,10-3-2,9-2-5,10-11-3,14-15-4,11-15-6,14-16-3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7:07"/>
    </inkml:context>
    <inkml:brush xml:id="br0">
      <inkml:brushProperty name="width" value="0.05413" units="cm"/>
      <inkml:brushProperty name="height" value="0.05413" units="cm"/>
      <inkml:brushProperty name="color" value="#00BFF3"/>
    </inkml:brush>
  </inkml:definitions>
  <inkml:trace contextRef="#ctx0" brushRef="#br0">67250 42050 406,'-66'-25'12,"19"0"5,19 0 4,19 0 5,7 0 4,-3 0 4,-3 0 3,-2 0 4,8-7-1,22-11-6,22-14-6,23-11-5,8-3-4,-3 10-3,-3 10-3,-2 9-4,-5 7-1,-2 7 0,-3 6-1,-3 7 0,-2 4 0,0 3 1,0 3-1,0 4 2,-2 5-1,-3 10 1,-3 10 0,-2 9 1,-5 7 1,-2 7-2,-3 6 1,-3 7 0,-2 2-1,0 1-2,0-1 0,0 1-1,0-1-1,0 1 1,0-1-1,0 1 2,-4-1-3,-5 1-3,-7-1-5,-5 1-3,-3-3-3,4-2-3,3-3-1,3-3-3,-2-1-6,-6 4-10,-6 3-10,-6 3-9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07:07"/>
    </inkml:context>
    <inkml:brush xml:id="br0">
      <inkml:brushProperty name="width" value="0.0507" units="cm"/>
      <inkml:brushProperty name="height" value="0.0507" units="cm"/>
      <inkml:brushProperty name="color" value="#00BFF3"/>
    </inkml:brush>
  </inkml:definitions>
  <inkml:trace contextRef="#ctx0" brushRef="#br0">69100 41300 433,'0'-47'2,"0"6"3,0 7 4,0 6 2,0 3 7,0 0 8,0 0 9,0 0 9,-5 7 5,-9 17 5,-10 15 4,-8 16 3,-12 12-2,-12 9-11,-13 10-11,-12 10-10,-10 8-10,-6 10-11,-6 10-9,-6 9-10,-6 6-6,-2 3-2,-3 3-1,-3 4-2,-4 5-4,-3 10-8,-3 10-8,-2 9-7,10-12-4,25-30-2,25-32-1,25-30-1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7:57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54050 5050 482,'-25'-69'12,"0"13"3,0 12 1,0 13 2,0 6 1,0 0 0,0 0 0,0 0 0,-4-2 0,-5-3-3,-7-3-1,-5-2-2,-4 0-1,0 7 0,0 6 0,0 7 1,-2 2-2,-3 1-3,-3-1-2,-2 1-3,-5 2-1,-2 7 2,-3 6 1,-3 7 0,-1 5 2,4 7 0,3 6 0,3 7 0,-2 5 1,-6 7 0,-6 6 1,-6 7 1,1 2 0,9 1 0,10-1 2,10 1 0,8 1-1,10 3-2,10 3-4,9 4-2,6 2-1,3 4-1,3 3 1,4 3-1,5-2 1,10-6 1,10-6 0,9-6 1,10-6-1,14-2-2,11-3-2,14-3-3,5-4-1,1-3 1,-1-3 1,1-2 1,-3-5 1,-2-2 1,-3-3 1,-3-3 0,-6-1 0,-5 4 1,-7 3 0,-5 3 0,-8 1 0,-5 1 0,-7-1 2,-5 1-1,-4-3 1,0-2 0,0-3-1,0-3-1,-2 1 1,-3 6-1,-3 7 0,-2 6 1,-8 1 0,-8-3 0,-10-3 0,-9-2 1,-9-3-1,-5 1 1,-7-1 0,-5 1 0,-9-1 0,-9 1 0,-10-1-1,-8 1 0,-6 1-1,1 3-1,-1 3-2,1 4 0,-3-3-2,-2-5 0,-3-7 0,-3-5-1,-1-4-2,4 0 0,3 0-2,3 0-1,1-4-2,1-5-4,-1-7-4,1-5-2,2-9-2,7-9 1,6-10 1,7-8 2,8-9-4,14-6-7,11-6-8,14-6-8,8-1-2,7 7 1,6 6 3,7 7 2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7:58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54200 6750 617,'-11'-22'10,"28"6"21,28 7 22,29 6 20,10 1 2,-6-3-16,-6-3-16,-6-2-17,-6-1-14,-2 3-12,-3 3-11,-3 4-13,-1 2-7,4 4-1,3 3-1,3 3-2,-4 1-2,-8 1-1,-10-1-1,-9 1-2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7:58"/>
    </inkml:context>
    <inkml:brush xml:id="br0">
      <inkml:brushProperty name="width" value="0.03222" units="cm"/>
      <inkml:brushProperty name="height" value="0.03222" units="cm"/>
      <inkml:brushProperty name="color" value="#00BFF3"/>
    </inkml:brush>
  </inkml:definitions>
  <inkml:trace contextRef="#ctx0" brushRef="#br0">54150 7400 682,'-27'21'4,"-3"-5"6,-3-7 6,-2-5 7,8-4 6,22 0 7,22 0 5,23 0 6,16 0-2,13 0-12,12 0-11,13 0-11,4-2-11,-3-3-11,-3-3-11,-2-2-12,-5-3-6,-2 1-3,-3-1-1,-3 1-2,-9 1 1,-11 3 5,-14 3 3,-11 4 6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7:58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55500 5900 611,'-18'-22'76,"17"6"-17,15 7-17,16 6-18,12 1-6,9-3 2,10-3 4,10-2 2,0 0-1,-5 7-6,-7 6-6,-5 7-6,-9 4-3,-9 3 2,-10 3 1,-8 4 2,-8 7-2,-2 13-5,-3 12-4,-3 13-5,-4 10-1,-3 10 2,-3 10 3,-2 9 1,-5-2 2,-2-12-1,-3-13-1,-3-12 0,-4-4-3,-3 7-4,-3 6-4,-2 7-4,0-4-2,7-12-2,6-13-1,7-12-1,7-15-6,9-15-10,10-15-11,10-16-10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7:59"/>
    </inkml:context>
    <inkml:brush xml:id="br0">
      <inkml:brushProperty name="width" value="0.04789" units="cm"/>
      <inkml:brushProperty name="height" value="0.04789" units="cm"/>
      <inkml:brushProperty name="color" value="#00BFF3"/>
    </inkml:brush>
  </inkml:definitions>
  <inkml:trace contextRef="#ctx0" brushRef="#br0">56750 5350 459,'-27'54'173,"-3"10"-41,-3 10-41,-2 9-41,0 4-23,7 1-5,6-1-5,7 1-5,4-3-3,3-2-4,3-3-3,4-3-2,2-6-3,4-5-2,3-7-1,3-5-1,4-4-1,7 0 1,6 0 1,7 0 1,5-5-3,7-9-4,6-10-5,7-8-4,4-8-4,3-2-2,3-3-3,4-3-1,-1-9-3,-3-11 0,-3-14-1,-2-11-1,-5-11 1,-2-5 1,-3-7 2,-3-5 2,-7 0 1,-9 10 3,-10 10 2,-8 9 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7:59"/>
    </inkml:context>
    <inkml:brush xml:id="br0">
      <inkml:brushProperty name="width" value="0.03996" units="cm"/>
      <inkml:brushProperty name="height" value="0.03996" units="cm"/>
      <inkml:brushProperty name="color" value="#00BFF3"/>
    </inkml:brush>
  </inkml:definitions>
  <inkml:trace contextRef="#ctx0" brushRef="#br0">38709 44578 550,'-2'-34'56,"-4"9"0,-4 11 1,-3 9 0,-2 7-5,2 6-7,3 4-9,1 5-9,2 3-6,0 3-5,2 1-4,1 3-5,0-1-4,2 0 0,0-1-2,2-1-1,1-1-5,2-3-11,2-1-10,2-3-10,1-2-6,1-4-4,1-4-2,1-4-4,1-2 1,0 0 2,-1 0 3,1 0 4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7:59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57750 5550 570,'-69'0'4,"13"0"7,12 0 8,13 0 8,6 1 6,0 4 2,0 3 4,0 3 4,0 7-1,0 14-4,0 11-4,0 14-4,-2 11-5,-3 14-5,-3 11-5,-2 14-5,-5 8-6,-2 7-3,-3 6-6,-3 7-4,1 0-8,6-2-12,7-3-12,6-3-11,4-13-3,4-22 8,3-22 8,3-21 7,3-14 2,3-2-1,3-3-3,4-3-2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7:59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58500 4750 478,'-46'-21'9,"10"10"20,10 10 19,9 9 20,4 7 1,1 7-15,-1 6-17,1 7-16,1 2-11,3 1-6,3-1-5,4 1-7,5-3-4,10-2 0,10-3-3,9-3-1,7-6-3,7-5-6,6-7-6,7-5-5,2-6-3,1-3 0,-1-3 1,1-2 0,-7-5 4,-12-2 6,-13-3 6,-12-3 7,-9-2 5,-2 0 7,-3 0 5,-3 0 6,-4 1 5,-3 4 6,-3 3 6,-2 3 4,2 1 2,9 1-2,10-1-2,10 1-2,4 1-4,0 3-7,0 3-7,0 4-7,-4 5 3,-5 10 10,-7 10 10,-5 9 11,-6 4 3,-3 1-3,-3-1-4,-2 1-3,-6 5-3,-6 14-2,-6 11-3,-6 14-1,-10 13-2,-12 16-2,-13 15-1,-12 17-2,-13 17-2,-12 23-1,-13 22-3,-12 22-1,-12 16-5,-8 14-3,-10 11-5,-9 14-5,-4 16-6,4 22-9,3 22-8,3 23-9,10-6-4,20-31 3,18-31 1,20-31 3,17-26 1,20-18 2,18-19 2,20-18 0,8-28 5,1-33 5,-1-35 7,1-34 6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8:00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58500 7900 560,'-43'29'57,"17"10"0,15 10-1,16 9 0,10 2-6,7-2-9,6-3-10,7-3-10,2-7-6,1-9 0,-1-10 0,1-8-1,-1-8-4,1-2-9,-1-3-8,1-3-8,-1-7-4,1-9 1,-1-10 2,1-8 0,-4-9 3,-6-6 2,-6-6 4,-6-6 1,-6-2 4,-2 3 2,-3 3 4,-3 4 2,-6 4 3,-5 6 0,-7 7 2,-5 6 0,-6 4-1,-3 4-3,-3 3-5,-2 3-3,-6 7-6,-6 14-11,-6 11-8,-6 14-10,-1 5-8,7 1-8,6-1-6,7 1-7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8:26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75500 41150 558,'-41'-7'78,"19"-11"-11,19-14-10,19-11-10,12-7-10,6 0-7,7 0-8,6 0-7,3 3-6,0 6 0,0 7-2,0 6 0,-2 4-2,-3 4 0,-3 3 0,-2 3-1,-3 3 1,1 3 0,-1 3 1,1 4 0,-1 4-1,1 6-1,-1 7-1,1 6-1,-3 4-1,-2 4 0,-3 3-2,-3 3 1,-1 3-1,4 3 1,3 3 0,3 4 1,-1 1-1,-2 0-1,-3 0 0,-3 0-2,-4 3 0,-3 6 0,-3 7 1,-2 6 0,-3 4 0,1 4 1,-1 3-1,1 3 2,-3-2-1,-2-6 1,-3-6-2,-3-6 1,-2-7-1,0-6-2,0-6-2,0-6-1,0-15-14,0-21-23,0-22-23,0-22-25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8:27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77450 40350 464,'-4'-44'77,"-5"13"-5,-7 12-5,-5 13-4,-8 10-7,-5 10-10,-7 10-9,-5 9-9,-9 9-6,-9 9-2,-10 10-2,-8 10-3,-12 13-4,-12 19-8,-13 19-6,-12 19-7,-13 21-6,-12 26-4,-13 24-4,-12 26-4,10-10-3,35-44-3,35-43-1,34-44-2,17-22-5,0 0-7,0 0-7,0 0-7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00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76750 47700 466,'1'-71'89,"4"10"-22,3 10-22,3 9-21,-1 2-11,-2-2-1,-3-3-1,-3-3 0,-2-2-1,0 0 0,0 0-1,0 0 0,0 1 1,0 4 0,0 3 0,0 3 1,-4 3 0,-5 3 0,-7 3 0,-5 4 0,-4 1-3,0 0-4,0 0-6,0 0-6,-7 7-1,-11 17 1,-14 15 0,-11 16 1,-6 12 1,4 9 1,3 10 2,3 10 1,3 4 1,3 0 0,3 0 1,4 0 0,-1 0 0,-3 0 2,-3 0 0,-2 0 2,0 0 1,7 0 1,6 0 0,7 0 1,2-2 0,1-3-1,-1-3-1,1-2-1,2-6-1,7-6 0,6-6-2,7-6 0,7-4 0,9 1-1,10-1-1,10 1 1,5-6-1,4-8 0,3-10 0,3-9 1,3-9-1,3-5 0,3-7-2,4-5-1,4-6-1,6-3-1,7-3-1,6-2-1,1-5-1,-3-2-1,-3-3 0,-2-3-1,-5-2 0,-2 0 0,-3 0 0,-3 0 1,-2-2 0,0-3 1,0-3 1,0-2 1,-4-1 2,-5 3 1,-7 3 1,-5 4 3,-6 2 1,-3 4 2,-3 3 2,-2 3 1,-6 10 5,-6 20 9,-6 18 8,-6 20 9,-2 10 1,3 3-5,3 3-7,4 4-7,1-1-3,0-3-2,0-3-3,0-2-1,3 3-3,6 14-3,7 11-2,6 14-2,7 0-3,10-8-5,10-10-3,9-9-5,1-7-4,-6-3-5,-6-3-5,-6-2-5,-7-1-8,-6 3-8,-6 3-9,-6 4-9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01"/>
    </inkml:context>
    <inkml:brush xml:id="br0">
      <inkml:brushProperty name="width" value="0.03881" units="cm"/>
      <inkml:brushProperty name="height" value="0.03881" units="cm"/>
      <inkml:brushProperty name="color" value="#F2395B"/>
    </inkml:brush>
  </inkml:definitions>
  <inkml:trace contextRef="#ctx0" brushRef="#br0">79250 46950 566,'-29'29'125,"-5"10"-29,-7 10-28,-5 9-29,-8 6-16,-5 3-3,-7 3-2,-5 4-4,-3-3-2,4-5-3,3-7-3,3-5-3,1-1-3,1 6 0,-1 7-3,1 6-2,2-1-2,7-5-5,6-7-4,7-5-5,2-4-3,1 0-1,-1 0-3,1 0 0,2-4-2,7-5 0,6-7 0,7-5 0,5-11-2,7-11-3,6-14-4,7-11-3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01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78200 46900 500,'-24'-40'24,"4"23"11,3 22 10,3 22 11,4 13 1,7 7-8,6 6-9,7 7-8,4 2-5,3 1-4,3-1-3,4 1-4,1-3-2,0-2 0,0-3-2,0-3-1,1-1-2,4 4-1,3 3-3,3 3-2,1 1-4,1 1-5,-1-1-5,1 1-5,-3-1-2,-2 1 3,-3-1 1,-3 1 3,-2-1-4,0 1-9,0-1-8,0 1-9,-2-4-1,-3-6 5,-3-6 5,-2-6 6,-5-6 0,-2-2-6,-3-3-6,-3-3-6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02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80350 46550 461,'-15'-21'28,"23"10"8,22 10 7,22 9 7,12 6 0,3 3-11,3 3-9,4 4-10,1 1-7,0 0-1,0 0-2,0 0-2,-4-2-2,-5-3-4,-7-3-3,-5-2-3,-11 2 0,-11 9 2,-14 10 2,-11 10 2,-12 4 5,-9 0 3,-10 0 6,-8 0 4,-8 1 2,-2 4-3,-3 3-1,-3 3-2,-2 3-2,0 3 0,0 3-1,0 4 0,0 2-3,0 4-4,0 3-3,0 3-5,1-1-5,4-2-3,3-3-6,3-3-4,-1 2-4,-2 10-5,-3 10-4,-3 9-5,4-2-3,13-12 0,12-13 0,13-12-1,6-12 0,0-8-1,0-10 0,0-9-2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03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81900 46600 562,'3'-46'3,"6"10"7,7 10 6,6 9 8,3 6 2,0 3 0,0 3-1,0 4 1,4 4-2,10 6-1,10 7 0,9 6-2,2 6-1,-2 6-1,-3 7-2,-3 6 0,-6 1-2,-5-3 0,-7-3-2,-5-2-1,-6-1 0,-3 3 0,-3 3-1,-2 4 0,-8 2-1,-8 4-5,-10 3-3,-9 3-5,-12 1-2,-11 1-2,-14-1-1,-11 1-3,-9-1 0,-3 1 0,-3-1 0,-2 1 1,2-4-1,9-6-2,10-6-2,10-6-1,5-7 0,4-6 3,3-6 1,3-6 3,3-4 2,3 1 5,3-1 4,4 1 4,13-3 5,26-2 6,24-3 7,26-3 5,10-2 0,-3 0-10,-3 0-8,-2 0-10,-5-2-4,-2-3-2,-3-3-1,-3-2-2,2-1-3,10 3-6,10 3-6,9 4-6,1-3-5,-6-5-6,-6-7-7,-6-5-5,-9-4 0,-8 0 7,-10 0 6,-9 0 6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00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39869 44431 487,'-29'-13'2,"5"3"4,5 4 5,5 4 3,1 2 6,-2 0 5,-1 0 6,-3 0 6,1 1 0,3 2-5,3 2-5,3 2-5,2 1-3,2 3-3,2 2-4,2 2-3,1 0-1,0-1-2,0-1 0,0-1-2,2-1-6,6-2-11,4-2-11,5-2-11,2-3-3,-1-2 4,-1-4 4,-1-2 5,-1-3 2,-2 0 0,-3-1 0,-1-1-1,-3 1 11,-6 4 19,-5 4 20,-4 4 20,-1 3 6,3 2-7,2 1-7,4 3-6,1 3-5,0 1-2,0 5-1,0 2-3,0 1-1,0 1-2,0-1-1,0 1-1,0 0-2,0 2-2,0 3-1,0 1-2,0 2-2,0 3-2,0 1-2,0 2-2,0 1-1,0 0-2,0 0-1,0 1-2,-1-3-3,0-2-2,-2-3-4,0-3-2,-2-5-4,0-4-1,-1-4-2,-1-6-2,-2-5-2,-2-4 0,-2-6 0,-1-4 0,-1-6 1,4-9 5,3-7 4,3-8 4,1-5 3,2-1 1,0 0 1,2-1 1,1 0 2,4 2 3,2 2 2,3 2 3,3 2 0,0 3-3,1 3-2,1 4-4,1 2-3,-1 2-6,1 4-6,0 3-5,-2 3-3,-1 1 1,-3 2 1,-1 2 2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03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84150 45700 467,'23'-50'2,"-3"0"3,-3 0 3,-2 0 4,-8 9 6,-8 19 11,-10 19 10,-9 19 11,-5 12 0,0 6-9,0 7-9,0 6-10,1 1-5,4-3-4,3-3-2,3-2-4,10-6-6,20-6-12,18-6-10,20-6-12,5-7-3,-6-6 3,-6-6 4,-6-6 4,-6-6 3,-2-2 3,-3-3 3,-3-3 4,-4-2 1,-3 0 0,-3 0 1,-2 0 1,-5-2 1,-2-3 5,-3-3 4,-3-2 5,-6 0 6,-5 7 8,-7 6 9,-5 7 8,6 5-3,23 7-14,22 6-15,22 7-15,7 0-6,-6-2 2,-6-3 1,-6-3 3,-9 1 7,-8 6 14,-10 7 13,-9 6 14,-10 3 4,-9 0-7,-10 0-6,-8 0-7,-4 1-3,3 4-2,3 3-1,4 3-2,-1 6 0,-3 9-1,-3 10-1,-2 10-1,-8 7 0,-8 6-1,-10 7-2,-9 6 0,-10 9-1,-9 13-1,-10 12 0,-8 13 0,-12 10-2,-12 10-1,-13 10-2,-12 9-3,-10 9-2,-6 9-5,-6 10-5,-6 10-4,1 5-4,9 4-4,10 3-3,10 3-5,11-8-1,17-19 0,15-18 0,16-19 0,12-18 0,9-15 1,10-15-1,10-16 0,10-16 2,13-16 2,12-15 3,13-15 3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04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83400 48450 566,'21'-19'28,"-5"13"3,-7 12 2,-5 13 4,-4 7-2,0 4-4,0 3-3,0 3-5,0 3-2,0 3-1,0 3 0,0 4 0,1 1-1,4 0-1,3 0-1,3 0-1,6-7-4,9-11-7,10-14-8,10-11-6,5-12-4,4-9 0,3-10-1,3-8 0,-1-9 1,-2-6 0,-3-6 1,-3-6 1,-4-2 0,-3 3 2,-3 3-1,-2 4 2,-8 2 5,-8 4 9,-10 3 9,-9 3 10,-12 4 3,-11 7-4,-14 6-2,-11 7-3,-11 7-4,-5 9-4,-7 10-4,-5 10-3,-9 8-6,-9 10-6,-10 10-6,-8 9-5,0 4-8,14 1-9,11-1-9,14 1-9,8-4-3,7-6 2,6-6 2,7-6 2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11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74100 45750 613,'-19'21'77,"13"-5"-15,12-7-16,13-5-15,10-3-9,10 4-2,10 3-1,9 3-1,4-1-3,1-2-2,-1-3-2,1-3-2,1-4-2,3-3-2,3-3-2,4-2-1,1-3-1,0 1-1,0-1-1,0 1-1,1 1 1,4 3 1,3 3 1,3 4 0,1-1 1,1-3 0,-1-3 0,1-2 0,-1-1-1,1 3 1,-1 3-1,1 4 1,-3-1-1,-2-3 0,-3-3 0,-3-2 0,-2-1-1,0 3 1,0 3 0,0 4 0,1 1 1,4 0-1,3 0-1,3 0 1,1 0-1,1 0-1,-1 0 1,1 0-1,1-2 0,3-3 0,3-3 0,4-2 1,1-3-1,0 1 1,0-1 0,0 1-1,1-1 1,4 1 0,3-1 0,3 1 1,1-1-1,1 1 0,-1-1 0,1 1 0,-1-1 0,1 1 0,-1-1 0,1 1 0,-1 1 0,1 3 0,-1 3-1,1 4 1,-1-1 0,1-3-1,-1-3 0,1-2 1,-1-1-1,1 3 0,-1 3 1,1 4-1,-3 1 1,-2 0 0,-3 0 0,-3 0 0,-1-2 0,4-3 1,3-3-1,3-2-1,1-1 2,1 3 0,-1 3 1,1 4 1,1-1 0,3-3-1,3-3-1,4-2 0,-1-1-1,-3 3 0,-3 3 0,-2 4 1,-3-1-2,1-3 1,-1-3 0,1-2 0,-1-1 0,1 3 0,-1 3 0,1 4 0,-1 1 0,1 0 0,-1 0-1,1 0 1,-3 0 0,-2 0-1,-3 0 1,-3 0-1,1 0-1,6 0 1,7 0 0,6 0 0,1 0-1,-3 0 0,-3 0 0,-2 0 0,0 0-1,7 0 0,6 0-2,7 0-1,2-2 1,1-3-1,-1-3 0,1-2 1,-1-1 0,1 3 0,-1 3 0,1 4 0,-3-1 0,-2-3-3,-3-3-2,-3-2-1,-6-1-3,-5 3-5,-7 3-4,-5 4-3,-11 4-4,-11 6-4,-14 7-4,-11 6-3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14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80950 43550 594,'-49'-2'1,"4"-3"2,3-3 1,3-2 2,3-6 3,3-6 7,3-6 4,4-6 7,2-2 0,4 3-2,3 3-4,3 4-3,3-3-2,3-5-1,3-7-2,4-5-1,4-4-2,6 0-1,7 0-1,6 0-3,3 1 1,0 4-1,0 3 0,0 3 0,1-1 0,4-2 0,3-3 1,3-3-1,1 1 1,1 6-2,-1 7 0,1 6-1,1 4-1,3 4 0,3 3 1,4 3 0,-1 3 0,-3 3 0,-3 3 0,-2 4 1,-3 5-1,1 10 1,-1 10 0,1 9 0,1 7-1,3 7 0,3 6-1,4 7 0,-1 5 0,-3 7 0,-3 6 1,-2 7 1,-5 2 0,-2 1 0,-3-1 0,-3 1 0,-2 1-1,0 3-1,0 3-1,0 4-1,-2-3 0,-3-5-3,-3-7-1,-2-5-2,-3-6 0,1-3 0,-1-3-1,1-2 0,-3-6-5,-2-6-13,-3-6-11,-3-6-13,-2-13-4,0-19 3,0-18 3,0-19 2,0-10 4,0 1 6,0-1 6,0 1 5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14"/>
    </inkml:context>
    <inkml:brush xml:id="br0">
      <inkml:brushProperty name="width" value="0.04073" units="cm"/>
      <inkml:brushProperty name="height" value="0.04073" units="cm"/>
      <inkml:brushProperty name="color" value="#F2395B"/>
    </inkml:brush>
  </inkml:definitions>
  <inkml:trace contextRef="#ctx0" brushRef="#br0">82850 42200 540,'0'-49'0,"0"4"-1,0 3 1,0 3-1,-7 14 9,-11 25 18,-14 25 17,-11 25 18,-7 12 4,0 1-12,0-1-10,0 1-11,0-1-6,0 1-4,0-1-2,0 1-3,-4 2-3,-5 7-2,-7 6-2,-5 7-4,-9 10-2,-9 16-6,-10 15-4,-8 17-4,-8 13-6,-2 13-7,-3 12-5,-3 13-8,1-1-3,6-11-3,7-14-2,6-11-2,12-18 0,19-22 1,19-22 2,19-21 1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16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89600 44900 596,'-16'-22'28,"19"6"9,19 7 9,19 6 7,9 3 1,0 0-10,0 0-9,0 0-9,3-2-7,6-3-3,7-3-4,6-2-3,1-3-2,-3 1-1,-3-1 0,-2 1-2,-1-1-2,3 1-8,3-1-6,4 1-6,-3 1-5,-5 3 0,-7 3-3,-5 4 0,-6 1-2,-3 0-1,-3 0-2,-2 0-1,-8 3-1,-8 6 1,-10 7-1,-9 6 0,-7 4 2,-3 4 3,-3 3 4,-2 3 2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17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89400 45550 555,'-40'0'14,"23"0"14,22 0 16,22 0 15,12 0 3,3 0-12,3 0-10,4 0-10,2-2-7,4-3-2,3-3-2,3-2-2,1-1-2,1 3-4,-1 3-4,1 4-3,2 1-4,7 0-3,6 0-4,7 0-5,4 0-3,3 0-5,3 0-5,4 0-4,-3 3-4,-5 6-2,-7 7-4,-5 6-2,-9 1 1,-9-3 5,-10-3 4,-8-2 5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1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93600 45000 999,'-46'-2'-86,"10"-3"22,10-3 22,9-2 21,4-3 13,1 1 2,-1-1 2,1 1 3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20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93600 44750 647,'-25'-22'84,"0"6"-19,0 7-18,0 6-19,1 6-10,4 6-3,3 7-4,3 6-4,-1 3-1,-2 0-1,-3 0-1,-3 0 0,-2 0 0,0 0 1,0 0 0,0 0 0,1 0 1,4 0 0,3 0 0,3 0 0,1 1 0,1 4-1,-1 3-2,1 3-2,2-1-12,7-2-27,6-3-26,7-3-25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25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95600 43050 511,'21'-32'1,"-5"-11"4,-7-14 3,-5-11 4,-6-1 1,-3 13 0,-3 12 1,-2 13 0,-5 6 0,-2 0 0,-3 0 1,-3 0-1,-4 0 0,-3 0-2,-3 0-2,-2 0-1,-3 1-2,1 4-2,-1 3 0,1 3-2,1 1 0,3 1 0,3-1 1,4 1 0,-6 1 0,-11 3 0,-14 3 1,-11 4-1,-7 1 0,0 0 0,0 0-2,0 0 0,1 1 0,4 4 0,3 3 1,3 3 0,-2 6 0,-6 9 1,-6 10-1,-6 10 0,-6 7 1,-2 6 2,-3 7 1,-3 6 1,4 1 1,13-3 0,12-3-1,13-2-1,9-3 0,6 1 0,7-1 0,6 1 0,6 1-1,6 3 0,7 3-1,6 4-1,7 2-1,10 4 1,10 3-1,9 3 0,9 1 0,9 1 0,10-1 1,10 1-1,5-3 1,4-2 0,3-3 0,3-3-1,-2-2 1,-6 0 0,-6 0 0,-6 0 0,-4-5 0,1-9 0,-1-10 0,1-8-1,-3-4 0,-2 3 0,-3 3 0,-3 4 0,-4-1 0,-3-3 0,-3-3-1,-2-2 1,-6-1-1,-6 3 0,-6 3 0,-6 4 0,-13 2 0,-19 4 0,-18 3 0,-19 3 0,-13-4 0,-6-8-1,-6-10-2,-6-9-1,-6-7-1,-2-3 0,-3-3-1,-3-2 0,-7-3 0,-9 1 0,-10-1 1,-8 1 1,-6-1-3,1 1-3,-1-1-5,1 1-4,7-3-2,16-2 0,15-3-1,17-3-1,14-6-1,17-5-4,15-7-4,16-5-3,9-6-1,3-3 0,3-3 1,4-2 1,4-1 0,6 3 1,7 3 0,6 4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00"/>
    </inkml:context>
    <inkml:brush xml:id="br0">
      <inkml:brushProperty name="width" value="0.04379" units="cm"/>
      <inkml:brushProperty name="height" value="0.04379" units="cm"/>
      <inkml:brushProperty name="color" value="#00BFF3"/>
    </inkml:brush>
  </inkml:definitions>
  <inkml:trace contextRef="#ctx0" brushRef="#br0">41050 43800 502,'37'0'23,"-6"0"2,-4 0 0,-5 0 2,-1 2-2,0 6-1,0 4-3,3 5-3,0 4 3,2 1 7,3 2 7,1 3 7,0 0 1,-3-1-6,-3-1-6,-3-1-6,-3 0-5,-3 3-6,-2 1-5,-4 2-5,-5 3-5,-8 3-6,-8 3-7,-7 2-5,-10 4-9,-7 2-12,-10 3-13,-8 4-11,0-4-4,8-8 5,10-9 5,8-9 5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26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96500 44200 556,'0'-40'7,"0"23"14,0 22 12,0 22 15,0 15 2,0 9-9,0 10-8,0 10-8,0 2-6,0-3-2,0-3-4,0-2-1,7-8-3,17-8 1,15-10 0,16-9 1,12-10-3,9-9-4,10-10-3,10-8-5,4-8-1,0-2-1,0-3 1,0-3 1,-7-2-3,-11 0-4,-14 0-4,-11 0-5,-20 6-1,-24 13 0,-26 12 1,-24 13 0,-24 10 2,-22 10 2,-22 10 2,-21 9 3,-12 4 1,1 1 0,-1-1 1,1 1 0,4-3 1,9-2 1,10-3 2,10-3 2,10-4 0,13-3-1,12-3-1,13-2-1,29-9 7,47-12 14,47-13 16,48-12 15,16-9 2,-12-2-9,-13-3-10,-12-3-10,-4-4-8,7-3-8,6-3-9,7-2-7,-4-1-6,-12 3-2,-13 3-2,-12 4-2,-13 1-3,-12 0 0,-13 0-3,-12 0-1,-9 0 0,-2 0 1,-3 0 1,-3 0 2,-6-2 2,-5-3 5,-7-3 5,-5-2 4,-4-5 3,0-2 2,0-3 2,0-3 2,1-2 2,4 0-1,3 0 1,3 0 1,3 3 1,3 6 6,3 7 4,4 6 4,-1 4 4,-3 4 1,-3 3 3,-2 3 2,-1 12 3,3 22 5,3 22 4,4 23 5,-3 13-1,-5 6-6,-7 7-6,-5 6-5,-6-2-5,-3-9-2,-3-10-4,-2-8-2,-1-3-2,3 7 1,3 6 1,4 7 0,4-3-3,6-8-6,7-10-6,6-9-7,6-10-4,6-9-3,7-10-2,6-8-3,7-8-2,10-2 1,10-3-1,9-3 1,4-2 0,1 0 1,-1 0-1,1 0 0,-7-4 1,-12-5-1,-13-7 1,-12-5-1,-10-3 2,-6 4 1,-6 3 3,-6 3 1,-13-2 3,-19-6 3,-18-6 3,-19-6 4,-13-4 1,-6 1 1,-6-1 0,-6 1 1,-2 1 1,3 3-1,3 3 1,4 4 0,2 1 1,4 0 2,3 0 2,3 0 2,4 0 3,7 0 3,6 0 3,7 0 3,7 1 2,9 4 2,10 3 3,10 3 1,4 4 1,0 7-1,0 6 0,0 7-2,3 8 1,6 14 0,7 11 0,6 14 1,7 8-2,10 7 0,10 6-2,9 7-1,7 0-1,7-2-3,6-3-2,7-3-3,7-4-1,9-3-4,10-3-1,10-2-3,5-8-4,4-8-4,3-10-4,3-9-6,3-12-5,3-11-5,3-14-7,4-11-6,1-12-5,0-9-3,0-10-4,0-8-3,-13-1 1,-24 9 7,-26 10 5,-24 10 7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27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98050 44750 499,'-19'-25'2,"13"0"3,12 0 3,13 0 4,10 3 4,10 6 6,10 7 7,9 6 5,6 3-1,3 0-10,3 0-11,4 0-9,-3-2-8,-5-3-2,-7-3-4,-5-2-3,-9-5-5,-9-2-3,-10-3-5,-8-3-4,-14-4 1,-15-3 6,-15-3 6,-16-2 6,-10-3 5,-3 1 4,-3-1 5,-2 1 4,0 1 4,7 3 1,6 3 1,7 4 3,4 2 2,3 4 3,3 3 5,4 3 3,4 15 5,6 29 9,7 28 7,6 28 7,3 15-1,0 4-10,0 3-9,0 3-11,0 1-7,0 1-4,0-1-6,0 1-3,0-3-6,0-2-5,0-3-5,0-3-5,0-6-4,0-5-1,0-7-2,0-5-2,0-3-2,0 4-3,0 3-2,0 3-3,-5-5-1,-9-12 0,-10-13 1,-8-12 1,-6-12 2,1-8 3,-1-10 2,1-9 4,-1-13 5,1-16 5,-1-15 7,1-15 6,1-9 4,3 1 4,3-1 2,4 1 2,4-1 5,6 1 3,7-1 5,6 1 4,10-3 1,17-2-1,15-3-2,16-3-2,12-2-2,9 0-5,10 0-4,10 0-5,5 0-4,4 0-7,3 0-7,3 0-6,-2 1-5,-6 4-4,-6 3-3,-6 3-5,-7 1-2,-6 1 0,-6-1-2,-6 1-1,-9 5 4,-8 14 6,-10 11 7,-9 14 7,-7 3 5,-3-2 1,-3-3 3,-2-3 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28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99950 43800 566,'90'-22'-4,"-18"6"10,-19 7 9,-18 6 9,-12 9 6,-3 13 4,-3 12 3,-2 13 3,-8 10-3,-8 10-7,-10 10-7,-9 9-9,-10 4-3,-9 1 0,-10-1 0,-8 1 0,-15 2-3,-19 7-9,-18 6-7,-19 7-7,-2-6-7,16-15-5,15-15-6,17-16-4,13-15-2,13-11 2,12-14 3,13-11 1,7-11 4,4-5 1,3-7 3,3-5 3,14-9 4,25-9 4,25-10 6,25-8 5,14-4 5,3 3 4,3 3 7,4 4 4,-4 4 4,-9 6 3,-10 7 4,-8 6 3,-9 6 1,-6 6 0,-6 7-1,-6 6 0,-10 9-3,-12 13-4,-13 12-5,-12 13-5,-18 9-5,-21 6-4,-22 7-6,-22 6-5,-8 1-3,6-3-2,7-3-3,6-2-1,7-8 0,10-8 1,10-10 3,9-9 1,15-9 3,22-5 7,22-7 6,23-5 5,16-8 3,13-5 1,12-7-1,13-5 1,4-4 0,-3 0-1,-3 0-1,-2 0 0,-9 3-4,-12 6-7,-13 7-7,-12 6-7,-18 6-3,-21 6-1,-22 7-1,-22 6-1,-22 10 0,-22 17 0,-22 15 0,-21 16 0,-6 2 1,14-8 2,11-10 3,14-9 2,13-10 3,16-9 4,15-10 3,17-8 4,2-4 4,-9 3 4,-10 3 4,-8 4 5,-3 1 2,7 0 0,6 0 1,7 0-1,13-4 2,22-5 4,22-7 4,23-5 3,17-6-3,17-3-9,15-3-11,16-2-10,9-8-4,3-8 1,3-10 1,4-9 1,-4-2-5,-9 6-13,-10 7-13,-8 6-13,-14 3-10,-15 0-7,-15 0-7,-16 0-7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28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99850 45100 547,'-65'-57'10,"23"39"20,22 36 20,22 39 20,10 28 3,1 23-13,-1 22-15,1 22-13,-3 13-8,-2 7-3,-3 6-3,-3 7-2,-6 22-13,-5 42-21,-7 40-22,-5 41-22,-3-9-6,4-55 10,3-57 12,3-55 9,3-39 5,3-18-2,3-19-2,4-18-1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28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101650 44500 590,'-25'78'130,"0"6"-27,0 7-28,0 6-27,1-1-19,4-5-12,3-7-9,3-5-12,1-8-10,1-5-12,-1-7-11,1-5-11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28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102050 43500 455,'-2'-25'11,"-3"50"21,-3 50 21,-2 50 22,-3 28 5,1 6-13,-1 7-13,1 6-12,-3 1-10,-2-3-7,-3-3-7,-3-2-7,-2-3-2,0 1 0,0-1 0,0 1 1,3-9-3,6-15-6,7-15-8,6-16-7,3-10-6,0-3-4,0-3-5,0-2-4,0-8-2,0-8-1,0-10 0,0-9-1,-2-20-1,-3-27-1,-3-28-2,-2-28-2,-5-13 2,-2 3 4,-3 3 3,-3 4 5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29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101300 45300 547,'-2'-55'0,"-3"-9"0,-3-10 0,-2-8 0,-1-1 2,3 9 5,3 10 3,4 10 6,4 5 4,6 4 5,7 3 5,6 3 6,4 6 0,4 9-5,3 10-3,3 10-6,9 2-2,16-3-4,15-3-2,17-2-3,2-1-3,-9 3-1,-10 3-4,-8 4-1,-9 4-5,-6 6-6,-6 7-6,-6 6-6,-4 3-4,1 0 0,-1 0-1,1 0 0,1-4 0,3-5 1,3-7 2,4-5 0,-3-4 2,-5 0 2,-7 0 3,-5 0 1,-4 0 5,0 0 6,0 0 6,0 0 6,-4 3 2,-5 6-1,-7 7-1,-5 6-2,-3 3 2,4 0 5,3 0 4,3 0 4,3-4-1,3-5-9,3-7-8,4-5-8,4-15-6,6-22-6,7-22-5,6-21-5,1-12-2,-3 1 3,-3-1 3,-2 1 2,-5 2 4,-2 7 6,-3 6 5,-3 7 6,-4 8 7,-3 14 7,-3 11 9,-2 14 8,-9 16 6,-12 22 6,-13 22 5,-12 23 6,-7 11-4,1 4-11,-1 3-12,1 3-11,4-1-9,9-2-4,10-3-4,10-3-6,8-7-3,10-9-5,10-10-4,9-8-4,9-8-2,9-2 3,10-3 2,10-3 2,2-4 0,-3-3-4,-3-3-2,-2-2-4,-8-5 2,-8-2 2,-10-3 5,-9-3 4,-12 1 2,-11 6 2,-14 7 2,-11 6 2,-14 4 4,-11 4 5,-14 3 6,-11 3 5,-9 1 5,-3 1 1,-3-1 3,-2 1 2,-3 1 3,1 3 3,-1 3 3,1 4 3,1 1 0,3 0-2,3 0-2,4 0-3,7-4-2,13-5-2,12-7-1,13-5-2,26-4-4,41 0-6,40 0-5,42 0-6,27-7-5,16-11-8,15-14-7,17-11-7,11-7-3,10 0 0,10 0-1,9 0 0,-12 1 0,-30 4-2,-32 3-1,-30 3 0,-23 3-2,-12 3-3,-13 3-1,-12 4-1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1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79950 53000 579,'-16'-29'97,"19"-5"-24,19-7-23,19-5-24,12-4-13,6 0-3,7 0-4,6 0-2,-4 4-1,-11 10 0,-14 10 0,-11 9 1,-6 4 0,4 1-1,3-1-1,3 1 0,1 1 1,1 3 0,-1 3 2,1 4 1,-3 4 1,-2 6-1,-3 7 1,-3 6-1,-2 7 1,0 10 0,0 10 1,0 9 1,0 6-1,0 3 0,0 3 0,0 4-2,-2 1 0,-3 0-2,-3 0-1,-2 0-2,-5-5-3,-2-9-1,-3-10-3,-3-8-2,-1-6-4,4 1-9,3-1-6,3 1-9,3-9-7,3-15-9,3-15-9,4-16-8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2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82000 51950 566,'0'-47'4,"0"6"9,0 7 8,0 6 9,-5 13 7,-9 23 7,-10 22 7,-8 22 7,-12 15-3,-12 9-10,-13 10-11,-12 10-11,-12 5-10,-8 4-8,-10 3-7,-9 3-9,-7 3-5,-3 3 0,-3 3-2,-2 4 0,0-3-4,7-5-5,6-7-4,7-5-6,7-9-3,9-9-2,10-10-1,10-8-2,11-11 2,17-8 9,15-10 7,16-9 7,7-7 5,1-3 2,-1-3 1,1-2 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2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76400 54500 555,'-43'20'6,"17"-9"13,15-10 12,16-8 13,13-6 4,14 1-5,11-1-5,14 1-5,5-1-5,1 1-3,-1-1-4,1 1-3,7-3-3,16-2-1,15-3-1,17-3 0,5-1-2,-3 4-2,-3 3-2,-2 3-1,8 1-4,22 1-1,22-1-4,23 1-3,8-1-1,-3 1-1,-3-1-1,-2 1 0,-3 1-2,1 3 0,-1 3-1,1 4 0,-3 1-1,-2 0 1,-3 0 2,-3 0-1,-4 0 1,-3 0-2,-3 0 0,-2 0-2,-1 0 0,3 0 0,3 0 1,4 0 0,2-2 1,4-3 0,3-3 0,3-2 0,-5-3 0,-12 1 0,-13-1 1,-12 1-1,-13-1 0,-12 1-2,-13-1 0,-12 1-1,-13 1-2,-12 3-1,-13 3 0,-12 4-2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07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9118 19580 524,'-10'-9'2,"-5"-1"6,-5-3 5,-5-2 5,0 2 2,5 3 2,4 4 1,6 4 1,4 3-1,2 4-2,4 2-2,3 4-2,4 3-1,7 5 2,7 5 2,7 5 2,3 2-1,1 0-3,-1 1-2,0-1-2,-1 1-2,-3 0-2,-3 2-1,-3 1-2,-2 0 0,-1 1 0,0-1 0,-2 0 1,0-3-1,1-5-2,1-7 0,1-5-2,2-7 0,3-6 0,3-8 0,3-6 0,4-9 0,5-11 0,4-10 0,6-12-1,3-5 0,3-1 1,4-1-1,2-1 0,0-1-1,-3 0-1,-2 1-3,-4-1-3,-5 6-2,-7 10-4,-9 11-4,-8 12-3,-8 10-9,-8 12-10,-10 12-13,-8 11-11,-4 7-1,-1-1 8,0 0 10,1 1 9,-1-2 5,2-1 4,1-3 3,1-1 3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3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78250 55600 621,'-30'-21'0,"-9"10"0,-10 10 0,-8 9 0,-1 9 3,9 9 8,10 10 8,10 10 7,2 8 5,-3 10 5,-3 10 3,-2 9 4,2-1-1,9-8-8,10-10-8,10-9-8,7-9-4,6-5-4,7-7-2,6-5-3,7-11-1,10-11 0,10-14-1,9-11-1,7-14-1,7-11-7,6-14-4,7-11-5,-3-6-3,-8 4 2,-10 3 1,-9 3 1,-10 3 2,-9 3 3,-10 3 1,-8 4 2,-11 4 2,-8 6 1,-10 7 2,-9 6 1,-9 6 0,-5 6-2,-7 7-2,-5 6-1,-4 7-3,0 10-7,0 10-6,0 9-5,1 7-5,4 7-3,3 6-3,3 7-4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3"/>
    </inkml:context>
    <inkml:brush xml:id="br0">
      <inkml:brushProperty name="width" value="0.028" units="cm"/>
      <inkml:brushProperty name="height" value="0.028" units="cm"/>
      <inkml:brushProperty name="color" value="#F2395B"/>
    </inkml:brush>
  </inkml:definitions>
  <inkml:trace contextRef="#ctx0" brushRef="#br0">78750 55950 785,'48'3'54,"-3"6"-7,-3 7-7,-2 6-8,-1 4-8,3 4-10,3 3-10,4 3-11,-1-2-5,-3-6-3,-3-6-3,-2-6-2,-5-4-1,-2 1 2,-3-1 2,-3 1 2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4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79800 55200 551,'-24'-46'2,"4"10"4,3 10 5,3 9 3,15 6 5,29 3 6,28 3 4,28 4 5,9 2 0,-9 4-8,-10 3-8,-8 3-7,-9 1-4,-6 1-2,-6-1-2,-6 1-1,-7 1-1,-6 3 2,-6 3 1,-6 4 2,-6 2 1,-2 4 0,-3 3 2,-3 3 0,-2 3 1,0 3 4,0 3 1,0 4 4,-7 11 0,-11 23-1,-14 22 0,-11 22-1,-7 8-3,0-2-5,0-3-5,0-3-6,-2 5-1,-3 17-1,-3 15 2,-2 16 0,0 7-7,7 1-12,6-1-13,7 1-13,7-13-5,9-25 0,10-25 1,10-25 1,2-21 2,-3-15 6,-3-15 4,-2-16 5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4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81350 55050 594,'0'-47'0,"0"6"0,0 7 0,0 6 0,3 3 3,6 0 5,7 0 6,6 0 6,3 3 4,0 6 1,0 7 3,0 6 2,3 6-1,6 6-2,7 7-4,6 6-3,-1 7-3,-5 10-2,-7 10-2,-5 9-3,-8 6 0,-5 3 0,-7 3-1,-5 4 1,-11 2-1,-11 4-4,-14 3-3,-11 3-3,-11 3-4,-5 3-3,-7 3-3,-5 4-4,-4-6-2,0-11-1,0-14 0,0-11-2,3-11 2,6-5 2,7-7 3,6-5 2,6-8 5,6-5 5,7-7 4,6-5 6,17-4 7,28 0 10,28 0 9,29 0 9,11-2-2,-2-3-13,-3-3-13,-3-2-13,-1-3-8,4 1 0,3-1 0,3 1 0,-2 1-7,-6 3-11,-6 3-12,-6 4-11,-9-1-8,-8-3-2,-10-3-2,-9-2-3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4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83250 55500 494,'-2'-49'0,"-3"4"0,-3 3 0,-2 3 0,-1-2 4,3-6 8,3-6 8,4-6 8,1 1 2,0 9-5,0 10-4,0 10-5,-7 10-4,-11 13-3,-14 12-3,-11 13-3,-12 12 1,-9 13 2,-10 12 4,-8 13 4,-4 7 1,3 4 1,3 3 0,4 3 0,5-1 1,10-2 0,10-3 1,9-3 0,9-6 0,9-5-3,10-7-3,10-5-3,8-8-3,10-5-6,10-7-5,9-5-4,9-12-5,9-16-3,10-15-5,10-15-2,4-12-3,0-6-1,0-6-1,0-6-1,-5-1 2,-9 7 5,-10 6 5,-8 7 5,-9 11 15,-6 20 24,-6 18 26,-6 20 24,-2 11 3,3 7-17,3 6-18,4 7-19,1 0-13,0-2-11,0-3-9,0-3-10,0-6-9,0-5-8,0-7-6,0-5-8,0-4-6,0 0-3,0 0-5,0 0-3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5"/>
    </inkml:context>
    <inkml:brush xml:id="br0">
      <inkml:brushProperty name="width" value="0.03491" units="cm"/>
      <inkml:brushProperty name="height" value="0.03491" units="cm"/>
      <inkml:brushProperty name="color" value="#F2395B"/>
    </inkml:brush>
  </inkml:definitions>
  <inkml:trace contextRef="#ctx0" brushRef="#br0">84400 53850 630,'134'-44'116,"-31"13"-27,-31 12-28,-31 13-28,-4 6-14,26 0-3,24 0-2,26 0-2,5 0-5,-11 0-5,-14 0-5,-11 0-6,-9 0-6,-3 0-8,-3 0-7,-2 0-8,-8 3-3,-8 6 4,-10 7 3,-9 6 3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5"/>
    </inkml:context>
    <inkml:brush xml:id="br0">
      <inkml:brushProperty name="width" value="0.0329" units="cm"/>
      <inkml:brushProperty name="height" value="0.0329" units="cm"/>
      <inkml:brushProperty name="color" value="#F2395B"/>
    </inkml:brush>
  </inkml:definitions>
  <inkml:trace contextRef="#ctx0" brushRef="#br0">84400 54600 668,'-47'21'5,"6"-5"11,7-7 10,6-5 11,10-3 4,17 4-4,15 3-2,16 3-3,15 1-4,16 1-5,15-1-4,17 1-4,8-3-5,4-2-4,3-3-5,3-3-4,-1-2-5,-2 0-9,-3 0-6,-3 0-8,-7 0-4,-9 0 1,-10 0-2,-8 0 1,-11-2-1,-8-3-2,-10-3 0,-9-2-1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6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88150 53850 485,'-29'-16'11,"-5"19"19,-7 19 20,-5 19 21,-3 12 4,4 6-14,3 7-13,3 6-13,4 3-8,7 0-5,6 0-4,7 0-5,4-2-3,3-3-1,3-3-3,4-2-1,1-6 0,0-6 0,0-6 0,0-6 0,6-9-1,13-8-7,12-10-5,13-9-6,10-7-2,10-3-1,10-3-1,9-2 1,2-9-2,-2-12 0,-3-13-1,-3-12-2,-4-10 0,-3-6-1,-3-6 0,-2-6-1,-8-2 2,-8 3 3,-10 3 5,-9 4 4,-7 2 3,-3 4 3,-3 3 2,-2 3 4,-6 6 1,-6 9 1,-6 10 1,-6 10 2,-7 5-1,-6 4 0,-6 3 0,-6 3-2,-6 1 0,-2 1-1,-3-1 0,-3 1 0,-2 4-4,0 9-8,0 10-9,0 10-7,3 4-5,6 0-4,7 0-3,6 0-2,4-2 1,4-3 7,3-3 7,3-2 6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6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89250 54400 475,'46'25'147,"-5"0"-33,-7 0-35,-5 0-34,-4 3-17,0 6 0,0 7 0,0 6 1,0 3-9,0 0-14,0 0-14,0 0-15,-7-4-18,-11-5-19,-14-7-19,-11-5-21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8"/>
    </inkml:context>
    <inkml:brush xml:id="br0">
      <inkml:brushProperty name="width" value="0.0403" units="cm"/>
      <inkml:brushProperty name="height" value="0.0403" units="cm"/>
      <inkml:brushProperty name="color" value="#F2395B"/>
    </inkml:brush>
  </inkml:definitions>
  <inkml:trace contextRef="#ctx0" brushRef="#br0">90200 53250 545,'35'-47'7,"23"6"15,22 7 13,22 6 14,8 6 2,-2 6-9,-3 7-11,-3 6-10,-7 4-5,-9 4-3,-10 3-3,-8 3-1,-11 3-1,-8 3 1,-10 3 1,-9 4 1,-7 4 0,-3 6 2,-3 7 0,-2 6 2,-6 4-1,-6 4-2,-6 3 0,-6 3-2,-9 4-3,-8 7-3,-10 6-5,-9 7-4,-7 5-4,-3 7-7,-3 6-7,-2 7-6,-3 0-2,1-2 2,-1-3 4,1-3 1,5-10 1,14-16-5,11-15-3,14-15-3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07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8805 23784 541,'-13'-6'30,"6"6"3,6 4 2,6 5 3,5 5-1,5 6-3,5 3-3,6 6-4,1 4-2,2 3-1,1 2-2,1 4 0,-1-1-3,-3-2-2,-3-3-3,-3-3-4,-2-4-1,1-3-1,-1-5-1,1-3-2,0-4-1,-1-3-1,1-3-1,0-2-1,2-5-1,4-6 1,6-6-1,5-6 1,4-10-2,6-16-3,5-16-2,4-15-3,6-11-2,7-4-2,7-5-2,7-6-2,0 4-5,-8 12-6,-6 12-7,-6 11-7,-11 13-1,-10 12 3,-13 13 2,-11 13 4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8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92900 52450 501,'-2'-61'10,"-3"28"18,-3 28 19,-2 29 20,-3 19 3,1 14-10,-1 11-10,1 14-11,1 5-8,3 1-5,3-1-4,4 1-4,2-3-5,4-2-4,3-3-3,3-3-3,7-4-5,14-3-4,11-3-4,14-2-5,10-6-3,9-6-4,10-6-3,10-6-3,7-7-4,6-6-3,7-6-3,6-6-4,-7-6 2,-18-2 6,-19-3 5,-18-3 7,-14-4 0,-5-3-3,-7-3-6,-5-2-3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19:38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94700 52300 465,'-27'-30'5,"-3"-9"9,-3-10 10,-2-8 9,-1 0 5,3 14 2,3 11 1,4 14 1,1 11-1,0 14-6,0 11-5,0 14-4,-4 16-4,-5 22-1,-7 22-3,-5 23-1,-9 19-1,-9 19-3,-10 19-2,-8 19-2,-14 23-1,-15 28 0,-15 28 2,-16 29 0,1-1-7,19-28-18,19-28-16,19-27-16,12-26-13,6-22-8,7-22-8,6-21-9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17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94900 57250 582,'-22'-25'46,"6"0"-6,7 0-3,6 0-5,9-4-4,13-5-4,12-7-3,13-5-4,2-3-4,-5 4-2,-7 3-2,-5 3-4,-1-1 0,6-2-2,7-3 1,6-3-1,-1 2 0,-5 10-1,-7 10 0,-5 9 0,-3 4 0,4 1-2,3-1-1,3 1-1,1 4 0,1 9 1,-1 10 1,1 10 1,-3 5 0,-2 4 2,-3 3 1,-3 3 1,-2 4 1,0 7 1,0 6 1,0 7 2,-2 5 0,-3 7 0,-3 6 0,-2 7 0,-5 0-1,-2-2-1,-3-3-2,-3-3-2,-2-2-2,0 0-1,0 0-3,0 0-2,1-5-3,4-9-1,3-10-4,3-8-2,-1-6-6,-2 1-10,-3-1-9,-3 1-10,-1-9-3,4-15 4,3-15 4,3-16 4,3-8 3,3 0 5,3 0 4,4 0 3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18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96800 56100 579,'-2'-46'0,"-3"10"1,-3 10 1,-2 9 1,-6 6 9,-6 3 17,-6 3 17,-6 4 16,-4 7 4,1 13-12,-1 12-11,1 13-12,-7 9-8,-12 6-4,-13 7-4,-12 6-5,-10 6-5,-6 6-7,-6 7-6,-6 6-6,-1 9-5,7 13 0,6 12-2,7 13-1,7 4-3,9-3-3,10-3-5,10-2-5,10-14 0,13-21 3,12-22 3,13-22 2,4-15 1,-3-5 1,-3-7 0,-2-5-1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18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96950 56650 633,'-41'-22'7,"19"6"17,19 7 16,19 6 15,15 3 3,13 0-12,12 0-11,13 0-11,9 0-7,6 0 0,7 0-1,6 0-1,-2 0-5,-9 0-7,-10 0-9,-8 0-8,-9 3-13,-6 6-16,-6 7-16,-6 6-17,-10 1-1,-12-3 15,-13-3 15,-12-2 14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18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96700 57100 676,'-69'0'1,"13"0"3,12 0 3,13 0 2,12 0 6,13 0 8,12 0 7,13 0 8,13 1 2,17 4-5,15 3-4,16 3-4,9 1-5,3 1-5,3-1-4,4 1-5,-1-1-5,-3 1-6,-3-1-6,-2 1-7,-6-1-8,-6 1-11,-6-1-9,-6 1-11,-9-1 0,-8 1 8,-10-1 9,-9 1 8,-7-1 6,-3 1 2,-3-1 2,-2 1 3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19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99300 56650 562,'-47'1'49,"6"4"-2,7 3-1,6 3-1,3 6-4,0 9-6,0 10-7,0 10-6,-2 7-4,-3 6-2,-3 7-2,-2 6-3,0-1 0,7-5-2,6-7-2,7-5 0,5-6-1,7-3 0,6-3 1,7-2 1,5-6-4,7-6-7,6-6-9,7-6-7,5-7-6,7-6-2,6-6-3,7-6-3,-1-9 1,-6-8 5,-6-10 3,-6-9 5,-6-10 2,-2-9-1,-3-10-1,-3-8 0,-6 0 2,-5 14 7,-7 11 6,-5 14 6,-6 7 3,-3 3-1,-3 3-1,-2 4-1,-6 1-2,-6 0-1,-6 0-1,-6 0-3,-6 3-1,-2 6-2,-3 7-2,-3 6-2,1 4 0,6 4 1,7 3 3,6 3 1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19"/>
    </inkml:context>
    <inkml:brush xml:id="br0">
      <inkml:brushProperty name="width" value="0.03119" units="cm"/>
      <inkml:brushProperty name="height" value="0.03119" units="cm"/>
      <inkml:brushProperty name="color" value="#F2395B"/>
    </inkml:brush>
  </inkml:definitions>
  <inkml:trace contextRef="#ctx0" brushRef="#br0">99850 57050 705,'25'73'110,"0"-3"-28,0-3-27,0-2-28,0-3-15,0 1-6,0-1-3,0 1-6,0-3-7,0-2-10,0-3-11,0-3-11,0-7-6,0-9-1,0-10-2,0-8-1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19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101200 56450 509,'23'-25'3,"-3"0"5,-3 0 5,-2 0 6,-5 7 5,-2 17 9,-3 15 6,-3 16 8,-6 13 1,-5 14-7,-7 11-5,-5 14-6,-1 5-5,6 1-3,7-1-3,6 1-4,3-1-1,0 1-2,0-1-2,0 1-2,0-3-1,0-2-1,0-3-1,0-3-1,0-7-1,0-9-4,0-10-2,0-8-3,-4-8-5,-5-2-7,-7-3-8,-5-3-8,-8-6-2,-5-5 4,-7-7 3,-5-5 4,-3-4 2,4 0 0,3 0 1,3 0 0,-1-4-2,-2-5-2,-3-7-4,-3-5-3,2-8 0,10-5 3,10-7 3,9-5 4,4-1 3,1 6 4,-1 7 4,1 6 3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20"/>
    </inkml:context>
    <inkml:brush xml:id="br0">
      <inkml:brushProperty name="width" value="0.03103" units="cm"/>
      <inkml:brushProperty name="height" value="0.03103" units="cm"/>
      <inkml:brushProperty name="color" value="#F2395B"/>
    </inkml:brush>
  </inkml:definitions>
  <inkml:trace contextRef="#ctx0" brushRef="#br0">101350 56650 708,'71'-22'30,"-5"6"-1,-7 7-1,-5 6 1,-6 3-2,-3 0-1,-3 0-1,-2 0-1,-3 1-3,1 4-2,-1 3-4,1 3-4,1 4-4,3 7-6,3 6-8,4 7-6,-3-1-6,-5-6-8,-7-6-5,-5-6-8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08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7974 31823 512,'-14'1'6,"1"0"11,2 2 12,2 0 12,3 2 1,2 0-7,4 1-9,3 2-8,2 2-2,5 7 1,4 6 2,4 5 2,2 4 0,2 1-1,3 0-1,2 2-1,-1 1-2,0 1-1,-1 0-3,-1 2-1,-1 0-2,-1-2-1,-1 0-1,0-1-2,-3-3 1,1-4 0,-2-3 0,-1-5 2,0-3-2,0-2-1,-1-4-3,1-3-1,1-4-3,3-8-1,3-6-1,3-7-1,4-10-1,7-11 1,5-12 1,6-11 1,6-15-1,7-15-6,7-16-4,7-15-5,5-7-6,1 5-5,2 4-5,3 3-6,-7 12-6,-14 18-4,-13 19-4,-13 19-6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20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102650 56350 586,'51'-25'2,"4"0"3,3 0 5,3 0 3,-2 3 4,-6 6 4,-6 7 5,-6 6 3,-9 10 2,-8 17-2,-10 15-2,-9 16 0,-10 5-5,-9-2-6,-10-3-5,-8-3-7,-6-4-4,1-3-3,-1-3-1,1-2-3,2-5-1,7-2 3,6-3 1,7-3 2,7 1 2,9 6 3,10 7 2,10 6 3,5-1 2,4-5 1,3-7 1,3-5 1,-1-3 1,-2 4-1,-3 3 0,-3 3 1,-7 7-2,-9 14-2,-10 11-2,-8 14-1,-11 2-4,-8-6-3,-10-6-5,-9-6-4,-7-6-4,-3-2-6,-3-3-5,-2-3-4,-3-4-6,1-3-3,-1-3-5,1-2-4,4-6-1,9-6 1,10-6 3,10-6 2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21"/>
    </inkml:context>
    <inkml:brush xml:id="br0">
      <inkml:brushProperty name="width" value="0.04518" units="cm"/>
      <inkml:brushProperty name="height" value="0.04518" units="cm"/>
      <inkml:brushProperty name="color" value="#F2395B"/>
    </inkml:brush>
  </inkml:definitions>
  <inkml:trace contextRef="#ctx0" brushRef="#br0">104000 56250 486,'73'-46'6,"-3"10"11,-3 10 10,-2 9 12,-6 10 2,-6 14-7,-6 11-5,-6 14-7,-12 10-4,-15 9-5,-15 10-3,-16 10-4,-13 4-3,-9 0-2,-10 0-2,-8 0-2,-6 0-1,1 0-1,-1 0-1,1 0 0,2-2-1,7-3 1,6-3 0,7-2 0,5-6 3,7-6 2,6-6 4,7-6 3,18-10-2,31-12-9,32-13-10,31-12-8,13-12-5,-2-8 1,-3-10 0,-3-9 0,-2-7 1,0-3 2,0-3 0,0-2 1,0-6 3,0-6 2,0-6 4,0-6 2,-5-4 3,-9 1 2,-10-1 2,-8 1 2,-11 4 2,-8 9-1,-10 10 1,-9 10 1,-10 5 2,-9 4 6,-10 3 5,-8 3 6,-8 3 4,-2 3 3,-3 3 3,-3 4 4,-2 4 1,0 6 0,0 7 0,0 6 0,-4 7-2,-5 10-1,-7 10-2,-5 9-1,0 4-3,10 1-3,10-1-4,9 1-2,4-1-4,1 1-2,-1-1-1,1 1-3,4 4 0,9 9 1,10 10 2,10 10 1,4 0 0,0-5 0,0-7-1,0-5-1,-4-1 0,-5 6-2,-7 7 0,-5 6 0,-4 4-2,0 4-2,0 3 0,0 3-3,-7-1-1,-11-2-1,-14-3-1,-11-3-2,-6-7-1,4-9-3,3-10-3,3-8-2,1-9-1,1-6 0,-1-6 2,1-6 0,1-10 1,3-12 1,3-13 1,4-12 1,4-15 0,6-15 0,7-15 1,6-16 0,10-12 0,17-5 0,15-7 0,16-5 0,10 2 0,7 13 1,6 12-1,7 13 1,2 9-1,1 6-2,-1 7-2,1 6-1,-3 6-2,-2 6-2,-3 7-1,-3 6-1,-7 6-2,-9 6 0,-10 7-1,-8 6-1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21"/>
    </inkml:context>
    <inkml:brush xml:id="br0">
      <inkml:brushProperty name="width" value="0.0511" units="cm"/>
      <inkml:brushProperty name="height" value="0.0511" units="cm"/>
      <inkml:brushProperty name="color" value="#F2395B"/>
    </inkml:brush>
  </inkml:definitions>
  <inkml:trace contextRef="#ctx0" brushRef="#br0">106850 56750 430,'159'-47'7,"-31"6"4,-31 7 4,-31 6 4,-20 3 0,-5 0-3,-7 0-4,-5 0-4,-8-2-2,-5-3-1,-7-3 0,-5-2-1,-8 0 0,-5 7 2,-7 6-1,-5 7 2,-8 2 2,-5 1 2,-7-1 3,-5 1 3,-6 2 1,-3 7 0,-3 6-2,-2 7 0,0 7-1,7 9 0,6 10-1,7 10 0,2 4 0,1 0 2,-1 0 0,1 0 2,1 0 0,3 0-2,3 0-3,4 0-1,4-2-2,6-3-1,7-3-3,6-2-1,7-5-4,10-2-6,10-3-6,9-3-5,6-6-6,3-5-3,3-7-4,4-5-3,4-9-2,6-9 1,7-10 1,6-8 2,-2-6 2,-9 1 5,-10-1 4,-8 1 6,-11 1 1,-8 3 0,-10 3 1,-9 4 0,-5 1 11,0 0 21,0 0 22,0 0 21,-4 10 8,-5 23-8,-7 22-8,-5 22-8,-3 12-8,4 3-9,3 3-7,3 4-9,3 8-8,3 17-4,3 15-7,4 16-5,5 7-8,10 1-10,10-1-9,9 1-9,-1-7-5,-8-12-1,-10-13 1,-9-12-2,-5-15 2,0-15 0,0-15 2,0-16 1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29"/>
    </inkml:context>
    <inkml:brush xml:id="br0">
      <inkml:brushProperty name="width" value="0.02816" units="cm"/>
      <inkml:brushProperty name="height" value="0.02816" units="cm"/>
      <inkml:brushProperty name="color" value="#F2395B"/>
    </inkml:brush>
  </inkml:definitions>
  <inkml:trace contextRef="#ctx0" brushRef="#br0">58800 55000 781,'-68'70'29,"17"-9"-6,15-10-6,16-8-6,5-1-2,-2 9 3,-3 10 3,-3 10 3,-1 0-1,4-5-3,3-7-3,3-5-5,3-8-1,3-5 0,3-7 0,4-5-1,5-6 0,10-3 0,10-3 0,9-2 0,6-6-2,3-6-4,3-6-4,4-6-3,-1-9-2,-3-8 1,-3-10 0,-2-9 0,-5-9 1,-2-5 0,-3-7 2,-3-5 1,-4-3 1,-3 4 1,-3 3 0,-2 3 0,-6 3 1,-6 3 1,-6 3 1,-6 4 0,-6 4 1,-2 6 1,-3 7 0,-3 6 1,-2 6 0,0 6-3,0 7-2,0 6-2,0 7-2,0 10-4,0 10-4,0 9-2,1 6-2,4 3 1,3 3 0,3 4 2,3 1-2,3 0-3,3 0-2,4 0-4,2-5 3,4-9 4,3-10 6,3-8 6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29"/>
    </inkml:context>
    <inkml:brush xml:id="br0">
      <inkml:brushProperty name="width" value="0.0265" units="cm"/>
      <inkml:brushProperty name="height" value="0.0265" units="cm"/>
      <inkml:brushProperty name="color" value="#F2395B"/>
    </inkml:brush>
  </inkml:definitions>
  <inkml:trace contextRef="#ctx0" brushRef="#br0">59000 55500 830,'46'-21'-17,"-5"10"9,-7 10 11,-5 9 8,-4 6 6,0 3 1,0 3 0,0 4 2,0 1-2,0 0-2,0 0-2,0 0-4,-2 1 0,-3 4 1,-3 3 0,-2 3 1,-1-1-7,3-2-14,3-3-15,4-3-15,-1-7-5,-3-9 4,-3-10 5,-2-8 5,-3-9 3,1-6 2,-1-6 3,1-6 2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29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59850 54700 658,'21'-47'0,"-5"6"-2,-7 7-1,-5 6-1,-4 9 5,0 13 10,0 12 10,0 13 11,-2 9 2,-3 6-2,-3 7-3,-2 6-4,-1 6-2,3 6-3,3 7-2,4 6-2,1 4-1,0 4-1,0 3 0,0 3-1,1-2-1,4-6-3,3-6-2,3-6-4,1-6-2,1-2-1,-1-3-3,1-3-2,1-4 0,3-3 0,3-3 2,4-2 0,-3-3 1,-5 1 0,-7-1 1,-5 1-1,-9-3 0,-9-2-4,-10-3-2,-8-3-3,-8-4 0,-2-3 1,-3-3 2,-3-2 1,-2-5-1,0-2-6,0-3-6,0-3-5,1-1-4,4 4-1,3 3-2,3 3-1,4-2 1,7-6 2,6-6 2,7-6 3,2-4 3,1 1 3,-1-1 3,1 1 4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0"/>
    </inkml:context>
    <inkml:brush xml:id="br0">
      <inkml:brushProperty name="width" value="0.02829" units="cm"/>
      <inkml:brushProperty name="height" value="0.02829" units="cm"/>
      <inkml:brushProperty name="color" value="#F2395B"/>
    </inkml:brush>
  </inkml:definitions>
  <inkml:trace contextRef="#ctx0" brushRef="#br0">59800 55100 777,'25'-49'0,"0"4"0,0 3-1,0 3 0,1 4 5,4 7 9,3 6 11,3 7 9,1 4 3,1 3-4,-1 3-3,1 4-4,-3 5-6,-2 10-10,-3 10-9,-3 9-9,-4 4-8,-3 1-3,-3-1-5,-2 1-4,-5-3-3,-2-2-2,-3-3-2,-3-3-2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0"/>
    </inkml:context>
    <inkml:brush xml:id="br0">
      <inkml:brushProperty name="width" value="0.02827" units="cm"/>
      <inkml:brushProperty name="height" value="0.02827" units="cm"/>
      <inkml:brushProperty name="color" value="#F2395B"/>
    </inkml:brush>
  </inkml:definitions>
  <inkml:trace contextRef="#ctx0" brushRef="#br0">60950 54250 778,'43'-16'38,"-11"19"-6,-14 19-7,-11 19-6,-11 12-4,-5 6-3,-7 7-3,-5 6-2,-3 1-3,4-3-5,3-3-3,3-2-5,3-6-1,3-6-1,3-6 1,4-6 0,5-6 1,10-2 2,10-3 2,9-3 2,2-4 2,-2-3 2,-3-3 3,-3-2 3,-2 0 1,0 7 1,0 6 1,0 7 1,-2 2 0,-3 1 0,-3-1 0,-2 1 1,-6 1-2,-6 3-1,-6 3-2,-6 4-1,-9 1-2,-8 0 0,-10 0-1,-9 0-1,-5-2-2,0-3-3,0-3-5,0-2-3,1-1-5,4 3-8,3 3-5,3 4-7,3-4-4,3-9 1,3-10-2,4-8 1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1"/>
    </inkml:context>
    <inkml:brush xml:id="br0">
      <inkml:brushProperty name="width" value="0.03341" units="cm"/>
      <inkml:brushProperty name="height" value="0.03341" units="cm"/>
      <inkml:brushProperty name="color" value="#F2395B"/>
    </inkml:brush>
  </inkml:definitions>
  <inkml:trace contextRef="#ctx0" brushRef="#br0">61800 54700 658,'3'-47'0,"6"6"0,7 7 0,6 6 0,9 9 4,13 13 10,12 12 8,13 13 9,-2 6 1,-16 0-7,-15 0-6,-15 0-6,-11 7-5,-2 17-1,-3 15-3,-3 16-2,-9 9-2,-11 3-1,-14 3-1,-11 4-2,-6-4 0,4-9-1,3-10-1,3-8-1,3-9 0,3-6 2,3-6 1,4-6 0,7-7 0,13-6-5,12-6-3,13-6-5,13-7-1,17-6-1,15-6 0,16-6 0,7-9-1,1-8-1,-1-10-2,1-9-1,-3-9 2,-2-5 4,-3-7 4,-3-5 4,-4-8 4,-3-5 2,-3-7 2,-2-5 3,-9 0 3,-12 10 7,-13 10 4,-12 9 6,-7 9 3,1 9-2,-1 10-1,1 10-2,-4 4 2,-6 0 3,-6 0 3,-6 0 3,-6 3 0,-2 6-4,-3 7-4,-3 6-2,-2 6-5,0 6-5,0 7-3,0 6-5,-2 7-3,-3 10 1,-3 10-1,-2 9 0,0 4 1,7 1 6,6-1 4,7 1 4,5-3 2,7-2-2,6-3-2,7-3-2,4-2-1,3 0-1,3 0 0,4 0-2,2-2 0,4-3-4,3-3-2,3-2-2,-2-5-2,-6-2-3,-6-3-1,-6-3-3,-6 1-1,-2 6-2,-3 7-2,-3 6-2,-7 3 1,-9 0 4,-10 0 5,-8 0 3,-8-4 1,-2-5-1,-3-7-1,-3-5-1,-2-8 0,0-5 2,0-7 1,0-5 3,3-6 2,6-3 2,7-3 2,6-2 3,6-5 1,6-2 0,7-3-1,6-3 0,10-7-1,17-9-4,15-10-4,16-8-3,10-8-3,7-2-1,6-3-2,7-3 0,4-2-2,3 0-1,3 0-1,4 0-1,-6 4 0,-11 10-3,-14 10-1,-11 9-2,-11 7-1,-5 7 2,-7 6 1,-5 7 2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1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57400 56850 600,'-118'0'0,"17"0"0,15 0 0,16 0 0,12 0 1,9 0 4,10 0 3,10 0 4,19 0 5,32 0 6,31 0 9,32 0 6,22 0 1,17 0-4,15 0-7,16 0-4,18 0-3,22 0-2,22 0-1,23 0-2,16-4 0,13-5-3,12-7-2,13-5-2,9-6-2,6-3-3,7-3-1,6-2-3,3 0-1,0 7-1,0 6-2,0 7-2,-7 2-1,-11 1-5,-14-1-3,-11 1-5,-18 1-1,-22 3-1,-22 3-1,-21 4 0,-23 1-1,-21 0 0,-22 0 0,-22 0-1,-21 0 0,-18 0 0,-19 0-1,-18 0-1,-20 1 1,-18 4-1,-19 3 0,-18 3 0,-7 1 2,6 1 6,7-1 6,6 1 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18"/>
    </inkml:context>
    <inkml:brush xml:id="br0">
      <inkml:brushProperty name="width" value="0.04748" units="cm"/>
      <inkml:brushProperty name="height" value="0.04748" units="cm"/>
      <inkml:brushProperty name="color" value="#00BFF3"/>
    </inkml:brush>
  </inkml:definitions>
  <inkml:trace contextRef="#ctx0" brushRef="#br0">23842 17518 463,'-22'-14'11,"3"3"14,3 2 12,3 4 12,1 3 3,2 4-10,1 4-9,1 4-10,-3 3-6,-4 5-4,-5 3-3,-5 5-4,-3 1-2,1-1-1,0-1-2,-1-1-1,1-1-1,-1 1 0,1-1-1,0 1 0,-1 0 1,1 3-1,-1 1 2,1 2 0,-1 2 1,1 1 0,-1 1-1,1 0 1,0 1 0,1-1-1,1-1 1,1-1 0,0-1 0,-1 0-1,-1 1 1,-1-1-1,1-1 0,-1-2-1,2-1 1,2-3 0,-1-1 0,2-3 0,1-1 0,1-2 0,1-2 1,1-1 1,1-1 2,1 0 1,3-3 1,8-1 3,7-2 2,6-2 2,5-2 0,1-1-1,3 0-2,2-1-2,1-1-2,3 0 0,1 0-2,3 0 0,0-1-1,1-1 2,-1 0 0,0-1 2,1-1 0,1 2-1,1 0-2,1 2 0,1-1-1,1 0 1,0-2 0,2 0 1,1-1-1,3 0 0,1 0-2,2 1 0,2-2-1,2 2 0,2-1 0,2 0 0,0 0 0,-2 2 0,-2 0-1,-2 2 0,-1 0-1,0 2-1,0 0-2,1 2-1,-2-1 0,0 0 1,-2-2 1,0 0 1,-1-1 0,-2 0 0,0 0-1,-1 0 0,-2 0 0,-2 0 0,-1 0-1,-3 0 1,-1-1 0,-3 0 0,-1-2 0,-3 0 0,-1-1 1,-2 2 0,-3 0 0,-1 2 0,-4-1 3,-6-2 5,-6-2 4,-6-2 4,-3-1 1,-2-1-2,0-2-4,-1 0-3,0-1-2,1-1 0,1-2-1,0 0 0,1-1-2,-3-3 1,-2-2-1,-1-1-1,-3-4 0,-2-3 0,-1-4 0,-2-4-1,-3-4-1,1-2 0,-2-4-2,-1-2 0,0-2-1,-1 0-3,1 0-1,0 0-3,0 2 0,1 2 1,1 4 0,1 2 2,2 4-1,1 4 1,3 3 0,1 5 0,2 2 0,3 3 1,1 1-1,2 3 1,2 1-2,-1 4-3,0 3-4,0 3-4,1 2-4,1 3-4,0 4-5,2 2-3,1 2-4,2 2 0,3 0-2,1 1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2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64300 55150 632,'26'-27'3,"4"-3"6,3-3 7,3-2 5,1-5 4,1-2-2,-1-3 0,1-3-1,-4 1-2,-6 6-4,-6 7-5,-6 6-3,-6 3-3,-2 0-5,-3 0-3,-3 0-4,-7 1 0,-9 4 0,-10 3 1,-8 3 1,-9 4 1,-6 7 2,-6 6 1,-6 7 1,-2 7 2,3 9 1,3 10 1,4 10 1,2 4 0,4 0 1,3 0-1,3 0 1,4 0-1,7 0 1,6 0-1,7 0 0,4-4-1,3-5-2,3-7-2,4-5-3,5-6-4,10-3-5,10-3-7,9-2-5,7-6-2,7-6 2,6-6 4,7-6 2,-3-7 2,-8-6 3,-10-6 2,-9-6 3,-7-2 5,-3 3 8,-3 3 8,-2 4 9,-1 11 7,3 23 7,3 22 6,4 22 6,-1 8 0,-3-2-10,-3-3-8,-2-3-8,-1-1-10,3 4-8,3 3-10,4 3-9,1 3-8,0 3-10,0 3-8,0 4-8,-4-6-5,-5-11 2,-7-14 1,-5-11 1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3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61150 58400 637,'25'-49'0,"0"4"0,0 3 0,0 3 0,1-7 4,4-15 9,3-15 7,3-16 9,-2-1 0,-6 17-5,-6 15-7,-6 16-6,-9 10-4,-8 7-3,-10 6-3,-9 7-2,-9 5-1,-5 7 1,-7 6 0,-5 7 1,-9 10 1,-9 16-2,-10 15 0,-8 17-2,-4 10 2,3 6 1,3 7 3,4 6 2,4-1 0,6-5 1,7-7-1,6-5-1,7-8 0,10-5 0,10-7 1,9-5-1,12-9-1,16-9-2,15-10-3,17-8-2,13-15-2,13-19 1,12-18 0,13-19 0,6-12-1,0-2-6,0-3-6,0-3-4,-7-1-1,-11 4 3,-14 3 3,-11 3 3,-11 6 6,-5 9 6,-7 10 6,-5 10 7,-6 11 7,-3 17 7,-3 15 9,-2 16 7,-1 12 1,3 9-7,3 10-5,4 10-8,1 4-3,0 0-2,0 0-1,0 0-1,3-2-11,6-3-16,7-3-19,6-2-18,1-8-6,-3-8 5,-3-10 4,-2-9 5,-5-7 4,-2-3 1,-3-3 2,-3-2 2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4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66250 55950 672,'-2'-46'1,"-3"10"1,-3 10 1,-2 9 1,-8 7 7,-8 7 12,-10 6 12,-9 7 12,-9 8 2,-5 14-7,-7 11-6,-5 14-9,-9 13-5,-9 16-7,-10 15-7,-8 17-6,-1 3-4,9-5-3,10-7-4,10-5-3,7-6-4,6-3-3,7-3-5,6-2-4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4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65300 55650 615,'21'-25'3,"-5"0"7,-7 0 7,-5 0 7,-1 12 5,6 26 5,7 24 5,6 26 5,4 13-1,4 4-6,3 3-5,3 3-5,1 1-6,1 1-7,-1-1-5,1 1-7,-3-4-7,-2-6-6,-3-6-8,-3-6-6,-2-4-4,0 1-1,0-1-1,0 1-1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4"/>
    </inkml:context>
    <inkml:brush xml:id="br0">
      <inkml:brushProperty name="width" value="0.03456" units="cm"/>
      <inkml:brushProperty name="height" value="0.03456" units="cm"/>
      <inkml:brushProperty name="color" value="#F2395B"/>
    </inkml:brush>
  </inkml:definitions>
  <inkml:trace contextRef="#ctx0" brushRef="#br0">67000 56000 636,'-24'-46'8,"4"10"16,3 10 15,3 9 17,3 12 2,3 16-10,3 15-9,4 17-11,-3 8-7,-5 4-4,-7 3-5,-5 3-3,-3-1-4,4-2-6,3-3-5,3-3-4,9-6-9,16-5-10,15-7-11,17-5-11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5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67450 56150 635,'-47'26'43,"6"4"1,7 3-1,6 3-1,4 1-2,4 1-5,3-1-6,3 1-4,3-1-5,3 1-3,3-1-3,4 1-5,8-4-5,17-6-11,15-6-10,16-6-11,7-10-7,1-12-6,-1-13-7,1-12-6,-4-7-1,-6 1 7,-6-1 4,-6 1 7,-7 1 5,-6 3 8,-6 3 7,-6 4 7,-9 2 7,-8 4 7,-10 3 6,-9 3 6,-5 3 6,0 3 5,0 3 3,0 4 4,6 1 1,13 0-1,12 0-2,13 0-2,9-4-9,6-5-18,7-7-18,6-5-18,3-3-7,0 4 4,0 3 3,0 3 4,-5 1 4,-9 1 7,-10-1 6,-8 1 6,-11 7 12,-8 16 19,-10 15 20,-9 17 18,-4 3 4,4-5-12,3-7-10,3-5-12,6-3-11,9 4-10,10 3-11,10 3-10,5-4-4,4-8 1,3-10 2,3-9 2,4-9-6,7-5-13,6-7-15,7-5-13,-4-4-3,-12 0 9,-13 0 10,-12 0 8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5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68850 55800 580,'10'-90'12,"23"23"-6,22 22-6,22 22-5,7 5-5,-6-8-3,-6-10-3,-6-9-3,-7-4 1,-6 4 2,-6 3 3,-6 3 4,-7 3 4,-6 3 7,-6 3 6,-6 4 8,-7 7 8,-6 13 11,-6 12 11,-6 13 11,-6 9 2,-2 6-9,-3 7-8,-3 6-8,-4 6-6,-3 6-5,-3 7-3,-2 6-5,-5 6-3,-2 6-2,-3 7-1,-3 6-3,-7 7 0,-9 10 0,-10 10 1,-8 9-1,-9 12-2,-6 16-4,-6 15-5,-6 17-4,-2 10-5,3 6-4,3 7-3,4 6-4,4-7-2,6-18 0,7-19 0,6-18 0,7-18-1,10-16-1,10-15-1,9-15 0,6-14 0,3-8 2,3-10 2,4-9 2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6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69000 57600 646,'20'-19'7,"-9"13"14,-10 12 13,-8 13 15,-4 13 2,3 17-8,3 15-9,4 16-9,1 7-5,0 1-2,0-1-4,0 1-1,3-7-4,6-12-1,7-13-3,6-12-3,7-13-3,10-12-6,10-13-6,9-12-6,-1-12-1,-8-8 0,-10-10 3,-9-9 0,-7-9 3,-3-5 2,-3-7 3,-2-5 3,-6-1 0,-6 6-1,-6 7-1,-6 6-2,-9 7 0,-8 10 1,-10 10 0,-9 9 1,-4 4-6,4 1-11,3-1-12,3 1-11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6"/>
    </inkml:context>
    <inkml:brush xml:id="br0">
      <inkml:brushProperty name="width" value="0.03178" units="cm"/>
      <inkml:brushProperty name="height" value="0.03178" units="cm"/>
      <inkml:brushProperty name="color" value="#F2395B"/>
    </inkml:brush>
  </inkml:definitions>
  <inkml:trace contextRef="#ctx0" brushRef="#br0">69950 56650 692,'-43'-25'6,"17"0"14,15 0 14,16 0 12,15 1 4,16 4-8,15 3-8,17 3-6,7 3-8,0 3-6,0 3-7,0 4-7,-4 2-2,-5 4 3,-7 3 2,-5 3 2,-6 3-10,-3 3-19,-3 3-22,-2 4-20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6"/>
    </inkml:context>
    <inkml:brush xml:id="br0">
      <inkml:brushProperty name="width" value="0.03134" units="cm"/>
      <inkml:brushProperty name="height" value="0.03134" units="cm"/>
      <inkml:brushProperty name="color" value="#F2395B"/>
    </inkml:brush>
  </inkml:definitions>
  <inkml:trace contextRef="#ctx0" brushRef="#br0">70100 56850 701,'-49'0'2,"4"0"1,3 0 2,3 0 3,15 0 8,29 0 15,28 0 14,28 0 14,18 0 0,10 0-18,10 0-18,9 0-17,1 0-16,-6 0-18,-6 0-16,-6 0-17,-12 1-5,-15 4 9,-15 3 7,-16 3 9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23"/>
    </inkml:context>
    <inkml:brush xml:id="br0">
      <inkml:brushProperty name="width" value="0.04978" units="cm"/>
      <inkml:brushProperty name="height" value="0.04978" units="cm"/>
      <inkml:brushProperty name="color" value="#00BFF3"/>
    </inkml:brush>
  </inkml:definitions>
  <inkml:trace contextRef="#ctx0" brushRef="#br0">22278 29372 441,'-22'-7'93,"3"0"-21,3 2-20,2 1-19,3 2-12,-1 4-1,0 3-4,0 5-1,-1 4-2,-3 4-1,-3 3 0,-3 5-1,-3 3-2,-1 4 0,-3 4 0,-1 5-2,-2 1-1,-3 3-1,-1 2-2,-2 2 0,-2 0-1,0-2 0,-2-2 1,0-2 0,-2 0-1,1 2 0,0 2-1,0 2-2,1 2 1,0 2-1,1 1 1,2 3-1,1-1 1,3-4 0,3-4 1,4-4 1,1-4 0,1-2 0,1-3 1,1-3 0,1-4 0,2-4 0,3-3-1,1-5 0,3-2-1,1 0-1,2-2 1,2-1-2,3 0-1,2 0-3,4-1-3,3 1-4,2-2 1,3-2 3,3-4 3,4-2 3,1-2 3,1 0 1,1 0 1,1 0 3,3 0 0,3 0 2,4 0 0,5 0 1,2 0 0,2 0 0,2 0-1,3 0 0,0-1-1,2-1-1,0 0-2,2-1-2,0-1 0,2 2-1,0 0-1,2 2 0,-1-1 0,-1 0-1,0-2 1,-1 0 1,-2 0-1,-1 0-1,0 2 1,-1 0-1,-1 1 0,0 0 0,0 0-1,0 0 1,1 0-1,0 0 1,2 0 0,0 0 1,1 0 0,-2 0 1,0 0 2,-1 0 1,-2 0 0,-2 0-1,-2 0-1,-2 0 0,-2 0 0,-1 0-2,-3 0-1,-1 0-1,-2 0-1,0 0 1,1 0 0,-1 0 0,0-1 0,-3-2 0,-1-2 1,-3-1 0,-1-2 1,-3 0 0,-1 0 1,-2 0 1,-5-2 1,-6-3 2,-8-5 3,-6-3 2,-4-2 1,1 1-3,-1 1-1,0 1-2,0-1-2,-3-2-3,-2-1-2,-1-2-4,-1-3-1,1-1-1,1-2 0,1-2 0,0-2 0,-1-1 0,-1-1 1,-1 0 1,-1-1-1,-1 1 0,-1 2 0,-1 0 0,-1 0 0,-1-1 1,-1 0 0,-1-2 2,0-3-1,0-6-2,-1-6-2,1-5-2,-2-6-1,-1-3-1,-2-5-1,-2-3-2,1 2 0,3 11 1,5 9 1,4 10 0,2 8 0,2 7-1,3 8-3,1 5-1,3 6-2,1 3-2,2 2-3,2 4-1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7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71700 56250 536,'-22'-19'7,"6"13"15,7 12 14,6 13 14,3 9 4,0 6-7,0 7-9,0 6-8,0 7-4,0 10-4,0 10-1,0 9-3,0 4-2,0 1-2,0-1 0,0 1-1,0-7-2,0-12-2,0-13-1,0-12-2,0-1-5,0 14-5,0 11-7,0 14-6,-4-3-4,-5-15 0,-7-15-2,-5-16 0,-8-12 0,-5-5 2,-7-7 3,-5-5 1,-6-4 2,-3 0-1,-3 0 0,-2 0-1,-3-4-2,1-5-3,-1-7-2,1-5-3,4-3-1,9 4 2,10 3 2,10 3 2,5-1 1,4-2 1,3-3 0,3-3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7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71550 56550 668,'70'0'23,"-9"0"3,-10 0 3,-8 0 4,-3 0 2,7 0-3,6 0 0,7 0-2,0 3-3,-2 6-4,-3 7-5,-3 6-3,-6 1-6,-5-3-10,-7-3-10,-5-2-8,-8-1-12,-5 3-15,-7 3-15,-5 4-14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7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72750 56050 636,'3'-46'0,"6"10"0,7 10 0,6 9 0,1 4 5,-3 1 8,-3-1 9,-2 1 9,-3 8 4,1 20 2,-1 18-1,1 20 1,-7 6-4,-12-2-8,-13-3-9,-12-3-8,-9-2-6,-2 0-1,-3 0-3,-3 0-1,2-4-3,10-5-1,10-7-3,9-5-1,6-4-1,3 0 2,3 0 2,4 0 1,4-2 2,6-3 3,7-3 1,6-2 3,6-1 2,6 3 2,7 3 4,6 4 2,-1-1 2,-5-3-2,-7-3 0,-5-2-1,-6-1 0,-3 3-2,-3 3 0,-2 4-2,-12 7 0,-19 13 0,-18 12-2,-19 13 1,-10 2-3,1-5-5,-1-7-5,1-5-4,1-4-5,3 0-5,3 0-6,4 0-5,4-4-4,6-5-4,7-7-4,6-5-3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8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73200 56950 600,'23'46'99,"-3"-5"-15,-3-7-14,-2-5-14,-1-3-14,3 4-13,3 3-13,4 3-12,-3 3-15,-5 3-15,-7 3-16,-5 4-14,-8-4-7,-5-9 2,-7-10 1,-5-8 3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8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73850 56400 637,'25'-24'4,"0"4"8,0 3 9,0 3 7,1 4 6,4 7 0,3 6 2,3 7 0,-5 8 0,-12 14-6,-13 11-3,-12 14-5,-10 5-5,-6 1-4,-6-1-5,-6 1-4,-6 1-4,-2 3-1,-3 3-2,-3 4-3,1-1 0,6-3-1,7-3-1,6-2 0,6-6-4,6-6-6,7-6-8,6-6-8,12-10-3,19-12-2,19-13-3,19-12 0,4-9 1,-9-2 8,-10-3 6,-8-3 8,-8-2 2,-2 0 2,-3 0-1,-3 0 1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8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75300 56350 570,'-4'-47'3,"-5"6"8,-7 7 7,-5 6 6,-8 6 5,-5 6 1,-7 7 2,-5 6 2,-3 9-2,4 13-4,3 12-4,3 13-4,4 4-3,7-3-1,6-3-1,7-2 0,4-1-1,3 3 0,3 3-1,4 4 1,2-1-2,4-3-4,3-3-3,3-2-3,3-3-4,3 1 0,3-1-1,4 1-2,1-1-1,0 1-1,0-1-2,0 1-1,-4-1-1,-5 1 2,-7-1 1,-5 1 1,-6-3-2,-3-2-3,-3-3-4,-2-3-3,-8-2-2,-8 0 4,-10 0 2,-9 0 3,-7-4 3,-3-5 0,-3-7 2,-2-5 1,0-6 1,7-3 1,6-3 1,7-2 2,5-6 0,7-6 1,6-6 1,7-6 1,8-7-1,14-6-4,11-6-2,14-6-4,11-4 0,14 1 2,11-1 0,14 1 3,5-1-5,1 1-10,-1-1-8,1 1-10,-9 4-2,-15 9 5,-15 10 5,-16 10 5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9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75950 55550 587,'-24'-24'6,"4"4"13,3 3 13,3 3 12,1 6 3,1 9-7,-1 10-6,1 10-7,-1 4-5,1 0-2,-1 0-2,1 0-3,1 1-2,3 4-4,3 3-3,4 3-3,4-1-9,6-2-14,7-3-13,6-3-15,3-7-4,0-9 5,0-10 4,0-8 4,-2-8 4,-3-2 4,-3-3 3,-2-3 4,-5-2 4,-2 0 5,-3 0 6,-3 0 5,-1 4 8,4 10 9,3 10 12,3 9 9,-1 7 6,-2 7-3,-3 6-1,-3 7-2,-7 2-2,-9 1-4,-10-1-4,-8 1-3,-6 2-2,1 7 3,-1 6 1,1 7 2,-4 4 0,-6 3-4,-6 3-4,-6 4-2,-15 18-5,-21 34-5,-22 35-4,-22 35-4,-11 21-4,0 9-2,0 10-4,0 10-2,0-1-2,0-9-3,0-10-3,0-8-1,9-8-4,19-2-1,19-3-3,19-3-2,13-10-2,10-16 0,10-15 0,9-15-1,7-18 3,7-19 5,6-18 4,7-19 7,2-15 3,1-8 3,-1-10 4,1-9 3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39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75200 58450 615,'-22'93'127,"6"-11"-30,7-14-28,6-11-30,7-11-17,10-5-6,10-7-6,9-5-5,4-12-6,1-16-3,-1-15-4,1-15-5,1-11-1,3-2 0,3-3 0,4-3 0,-3-2 1,-5 0 3,-7 0 3,-5 0 2,-8 3 3,-5 6 2,-7 7 2,-5 6 2,-12 4-2,-16 4-4,-15 3-6,-15 3-5,-7 6-4,3 9-1,3 10-1,4 10-2,1 4-5,0 0-9,0 0-8,0 0-9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40"/>
    </inkml:context>
    <inkml:brush xml:id="br0">
      <inkml:brushProperty name="width" value="0.02834" units="cm"/>
      <inkml:brushProperty name="height" value="0.02834" units="cm"/>
      <inkml:brushProperty name="color" value="#F2395B"/>
    </inkml:brush>
  </inkml:definitions>
  <inkml:trace contextRef="#ctx0" brushRef="#br0">73600 56300 776,'46'0'78,"-5"0"-17,-7 0-18,-5 0-18,-1 1-13,6 4-8,7 3-6,6 3-8,-1 3-11,-5 3-15,-7 3-16,-5 4-15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0:41"/>
    </inkml:context>
    <inkml:brush xml:id="br0">
      <inkml:brushProperty name="width" value="0.02338" units="cm"/>
      <inkml:brushProperty name="height" value="0.02338" units="cm"/>
      <inkml:brushProperty name="color" value="#F2395B"/>
    </inkml:brush>
  </inkml:definitions>
  <inkml:trace contextRef="#ctx0" brushRef="#br0">72500 55900 940,'68'1'22,"-11"4"-4,-14 3-6,-11 3-4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24"/>
    </inkml:context>
    <inkml:brush xml:id="br0">
      <inkml:brushProperty name="width" value="0.04968" units="cm"/>
      <inkml:brushProperty name="height" value="0.04968" units="cm"/>
      <inkml:brushProperty name="color" value="#FED406"/>
    </inkml:brush>
  </inkml:definitions>
  <inkml:trace contextRef="#ctx0" brushRef="#br0">52681 10162 442,'0'-36'3,"0"9"4,0 7 4,0 9 6,0 3 2,0 0 1,0 0 1,0 1 1,0-1 0,0 0-1,0 0-2,0 0-2,-3 1 1,-2 0 2,-5 2 1,-4 1 3,-4 0 0,-3 0-3,-5 0-2,-3 0-2,-4 1-2,-4 2-2,-5 2-2,-3 2-2,-3 2-1,-4 2-1,-2 1 0,-3 3 0,-2 2-1,0 2 0,0 1-1,1 3-1,-3 2-1,-2 3 0,-3 3 0,-3 3-1,-2 2 0,-1 4 1,-1 3 0,-1 2 0,2 2 1,5-2 1,5 0 0,5-1 0,3-2 0,3 0 1,4-1-1,3-1 0,2-2 0,5 0 0,4-1 0,3-1 1,5-1 0,5 0-2,5 1-2,5-1 0,4 0-3,6 0-2,4 1-2,6-1-2,4 1-2,7 2 0,5 3-1,7 1 0,4 0 0,4 0 2,4-1 2,4-1 2,4-3-1,4-4 1,3-3-1,5-5 0,2-2-1,2-3 2,-1-1-1,3-2 2,0-2-1,1-3 1,1-1 0,1-2 0,-1-1-1,0 0 1,0 0 0,-2 0-1,-2-1 0,-1-1-1,-3 0 0,-1-1-1,-2-3 0,-1 0 2,0-3 1,-2-2 2,-2-3 1,-2-3 0,-4-5 1,-2-4 1,-4-1 0,-2-1 0,-4 1 0,-2-1-1,-2-1 2,-1-2 0,-1-4 2,-1-3 1,-3-1 1,-2 0-2,-3-1-1,-3 1-2,-1 0 0,0 0-1,-1-1 0,1 1 1,-1-2-2,-1-4 1,-1-4-2,-1-4 0,-1-5-1,0-6-1,-2-5 0,-1-6-2,-3-1 1,-4 6 2,-6 7 1,-4 5 2,-7 6 1,-7 6 0,-9 6 1,-7 6 0,-7 4 0,-4 2 0,-6 4 0,-4 4-1,-4 2 0,-2 4-3,-1 4-2,-3 4-2,-2 5-2,-3 6-1,-3 6-3,-3 5-1,-4 9-7,-5 10-14,-4 12-12,-5 10-12,6 0-5,19-12 6,18-12 6,20-12 6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3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25425 22750 333,'49'20'167,"16"14"-1,15 14 1,17 16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1:43"/>
    </inkml:context>
    <inkml:brush xml:id="br0">
      <inkml:brushProperty name="width" value="0.03881" units="cm"/>
      <inkml:brushProperty name="height" value="0.03881" units="cm"/>
      <inkml:brushProperty name="color" value="#F2395B"/>
    </inkml:brush>
  </inkml:definitions>
  <inkml:trace contextRef="#ctx0" brushRef="#br0">40900 39950 566,'-52'62'8,"-3"26"13,-3 24 15,-2 26 15,3 5 4,14-11-7,11-14-6,14-11-6,7-9-6,3-3-5,3-3-5,4-2-5,4-3-3,6 1-2,7-1-1,6 1-2,3-6-2,0-8-2,0-10-3,0-9-1,1-9-2,4-5 0,3-7-1,3-5 0,-2-3 0,-6 4 1,-6 3 2,-6 3 1,-12 3 1,-15 3 2,-15 3 1,-16 4 2,-10-4-2,-3-9-5,-3-10-5,-2-8-4,-3-6-6,1 1-5,-1-1-5,1 1-4,1-4-5,3-6-4,3-6-4,4-6-4,4-7 1,6-6 7,7-6 8,6-6 7,6-2 3,6 3-1,7 3 1,6 4-1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1:43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40400 41150 633,'70'-66'24,"-9"19"3,-10 19 4,-8 19 3,-4 7 2,3-3-1,3-3 0,4-2-1,-1-1-3,-3 3-4,-3 3-6,-2 4-4,-1 4-6,3 6-7,3 7-7,4 6-7,-3 3-10,-5 0-13,-7 0-15,-5 0-13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1:43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41550 40300 562,'26'-46'3,"4"10"4,3 10 5,3 9 4,3 4 7,3 1 6,3-1 8,4 1 7,-3 5 1,-5 14-8,-7 11-5,-5 14-8,-9 8-5,-9 7-4,-10 6-4,-8 7-5,-9 7-2,-6 9 0,-6 10-2,-6 10 0,-2-3-1,3-11-2,3-14-1,4-11-1,2-9-2,4-3-3,3-3-3,3-2-3,4-5 1,7-2 2,6-3 2,7-3 4,5-4 2,7-3 3,6-3 3,7-2 3,4-1 4,3 3 2,3 3 3,4 4 3,-3 2 0,-5 4-2,-7 3-4,-5 3-2,-6 1-2,-3 1-1,-3-1-1,-2 1-1,-11 4-2,-15 9-3,-15 10-2,-16 10-4,-12 0-3,-5-5-5,-7-7-4,-5-5-5,-3-6-5,4-3-4,3-3-5,3-2-4,4-8-2,7-8 3,6-10 3,7-9 3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1:44"/>
    </inkml:context>
    <inkml:brush xml:id="br0">
      <inkml:brushProperty name="width" value="0.0471" units="cm"/>
      <inkml:brushProperty name="height" value="0.0471" units="cm"/>
      <inkml:brushProperty name="color" value="#F2395B"/>
    </inkml:brush>
  </inkml:definitions>
  <inkml:trace contextRef="#ctx0" brushRef="#br0">42900 41450 467,'68'46'159,"-11"-5"-37,-14-7-37,-11-5-38,-7-4-20,0 0-5,0 0-4,0 0-4,-2 3-2,-3 6-2,-3 7-1,-2 6-2,-6 1-17,-6-3-35,-6-3-35,-6-2-34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1:46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44050 40450 513,'28'-18'7,"6"17"15,7 15 14,6 16 15,-2 10 2,-9 7-11,-10 6-10,-8 7-10,-9 4-8,-6 3-5,-6 3-6,-6 4-6,-7 2-3,-6 4-1,-6 3-1,-6 3-2,-2-4 1,3-8 1,3-10 1,4-9 1,2-9 1,4-5 1,3-7 1,3-5 2,9-8-3,16-5-5,15-7-6,17-5-5,11-12-3,10-16 3,10-15 1,9-15 2,1-11 2,-6-2 0,-6-3 1,-6-3 1,-6-1 1,-2 4 2,-3 3 2,-3 3 2,-6 1 1,-5 1 1,-7-1 2,-5 1 0,-8 1 3,-5 3 4,-7 3 3,-5 4 3,-9 4 6,-9 6 6,-10 7 7,-8 6 8,-4 6 1,3 6-2,3 7-3,4 6-3,1 9-3,0 13-5,0 12-3,0 13-6,6 12-2,13 13-1,12 12-2,13 13-2,6-1-1,0-11-1,0-14-2,0-11-2,1-6 0,4 4-1,3 3 0,3 3-1,-1-1-1,-2-2-1,-3-3-2,-3-3-2,-6-2 1,-5 0 0,-7 0 2,-5 0 1,-4-2-1,0-3-4,0-3-4,0-2-3,-5-6-2,-9-6 1,-10-6 0,-8-6 0,-6-4 2,1 1 2,-1-1 1,1 1 1,1-6 2,3-8 2,3-10 0,4-9 2,2-10 0,4-9-2,3-10 0,3-8-2,9-14-1,16-15-2,15-15-1,17-16-2,10-7-2,6 4-1,7 3-2,6 3-1,-1 6-1,-5 9 2,-7 10 2,-5 10 1,-4 5 2,0 4 3,0 3 2,0 3 2,-4 4 3,-5 7 1,-7 6 3,-5 7 2,-6 5 4,-3 7 8,-3 6 7,-2 7 6,-6 7 9,-6 9 11,-6 10 10,-6 10 11,-4 8 0,1 10-12,-1 10-10,1 9-11,10-8-18,22-25-25,22-25-27,23-25-25,5-15-9,-9-2 10,-10-3 10,-8-3 8,-8 1 9,-2 6 6,-3 7 7,-3 6 5,-7 7 18,-9 10 27,-10 10 27,-8 9 27,-11 17 5,-8 25-20,-10 25-17,-9 25-20,-9 18-11,-5 14-6,-7 11-6,-5 14-4,-8 14-6,-5 20-3,-7 18-4,-5 20-3,-6 0-6,-3-15-4,-3-15-6,-2-16-4,3-12-4,14-5-1,11-7 0,14-5-2,8-9 2,7-9 5,6-10 3,7-8 4,5-12 1,7-12-2,6-13-3,7-12-1,5-13 1,7-12 4,6-13 5,7-12 5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1:46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46050 42300 625,'23'-19'9,"-3"13"18,-3 12 17,-2 13 18,-1 6 3,3 0-11,3 0-12,4 0-10,4-2-10,6-3-9,7-3-8,6-2-10,-1-8-4,-5-8 0,-7-10-1,-5-9 1,-6-9 0,-3-5 2,-3-7 1,-2-5 3,-6-3 1,-6 4 3,-6 3 3,-6 3 1,-9 6-1,-8 9-6,-10 10-6,-9 10-6,-9 11-3,-5 17 2,-7 15 1,-5 16 0,2 2-6,13-8-15,12-10-15,13-9-15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29:59"/>
    </inkml:context>
    <inkml:brush xml:id="br0">
      <inkml:brushProperty name="width" value="0.03382" units="cm"/>
      <inkml:brushProperty name="height" value="0.03382" units="cm"/>
      <inkml:brushProperty name="color" value="#F2395B"/>
    </inkml:brush>
  </inkml:definitions>
  <inkml:trace contextRef="#ctx0" brushRef="#br0">82400 7100 650,'-49'28'106,"4"6"-24,3 7-25,3 6-24,3 1-15,3-3-3,3-3-4,4-2-3,-3 2-2,-5 9-2,-7 10 0,-5 10 0,-3 4-2,4 0-4,3 0-2,3 0-4,1 0 0,1 0 0,-1 0 1,1 0 1,1-4 0,3-5 0,3-7 0,4-5-1,2-6 0,4-3 2,3-3 0,3-2 1,4-11-8,7-15-18,6-15-18,7-16-18,4-8-2,3 0 14,3 0 13,4 0 14,-1 0 8,-3 0 3,-3 0 5,-2 0 3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0:00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82600 7050 628,'70'0'79,"-9"0"-17,-10 0-17,-8 0-17,-4 1-9,3 4-4,3 3-3,4 3-4,5 1-3,10 1-3,10-1-4,9 1-3,-1-1-3,-8 1-3,-10-1-4,-9 1-2,-5-3-2,0-2 3,0-3 1,0-3 1,-4-1 2,-5 4 1,-7 3 0,-5 3 0,-8 3 8,-5 3 14,-7 3 14,-5 4 14,-6 1 3,-3 0-8,-3 0-7,-2 0-7,-1 1-5,3 4-1,3 3-2,4 3-2,1 6-2,0 9-2,0 10-3,0 10-2,0 2-3,0-3 0,0-3-2,0-2-1,0-1 0,0 3 0,0 3 1,0 4-1,1 4-3,4 6-10,3 7-8,3 6-9,1 1-6,1-3-3,-1-3-3,1-2-2,-3-11 1,-2-15 7,-3-15 7,-3-16 6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0:01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81250 8950 627,'-24'-24'0,"4"4"0,3 3 0,3 3 0,6 3 5,9 3 9,10 3 10,10 4 11,5 4 1,4 6-4,3 7-5,3 6-5,1 4-2,1 4-2,-1 3 0,1 3 0,1 1-2,3 1-1,3-1-1,4 1-1,1 1-1,0 3-4,0 3-2,0 4-3,0-1 0,0-3 0,0-3 1,0-2 0,0-3-2,0 1-5,0-1-5,0 1-7,-4-3-2,-5-2 0,-7-3 0,-5-3 0,-4-4 0,0-3 1,0-3 1,0-2 0,-7-5-4,-11-2-9,-14-3-9,-11-3-10,-7-2 1,0 0 10,0 0 9,0 0 10,1-2 12,4-3 14,3-3 14,3-2 14,7-5 6,14-2-3,11-3-3,14-3-2,7-1-4,3 4-7,3 3-5,4 3-6,4-2-4,6-6-2,7-6 0,6-6-2,4-6 0,4-2-1,3-3-1,3-3-1,-1-1-1,-2 4-4,-3 3-2,-3 3-4,-6 4-2,-5 7-1,-7 6-2,-5 7-2,-6 2 0,-3 1 1,-3-1 1,-2 1 2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0:02"/>
    </inkml:context>
    <inkml:brush xml:id="br0">
      <inkml:brushProperty name="width" value="0.03045" units="cm"/>
      <inkml:brushProperty name="height" value="0.03045" units="cm"/>
      <inkml:brushProperty name="color" value="#F2395B"/>
    </inkml:brush>
  </inkml:definitions>
  <inkml:trace contextRef="#ctx0" brushRef="#br0">81900 8500 722,'-19'-21'7,"13"10"15,12 10 15,13 9 14,9 7 2,6 7-11,7 6-10,6 7-12,3 4-9,0 3-9,0 3-8,0 4-10,1 2-5,4 4-5,3 3-4,3 3-3,-1-1-4,-2-2-1,-3-3-3,-3-3-1,-6-6 2,-5-5 7,-7-7 7,-5-5 8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35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22434 21966 514,'-9'-7'4,"-1"2"5,-3 2 5,-2 2 5,0 2 2,1 4-1,1 2-2,1 3-1,-1 3-1,-2 2-1,-2 1-1,-1 3 0,-3 0-2,0 1-1,0 0-2,-2-1 0,-2 2-2,0 1-1,-1 3-1,0 1-1,-3 2 0,-3 1-2,-3 1 1,-2 1-1,-4 1 0,-1 4 0,-2 3-1,-2 2 1,-2 1-1,-2 0 0,-2-1-2,-2-1 0,-1 1-1,-1 4-1,-2 3 0,0 5 0,1 1 0,2-4 1,4-3 1,3-2 1,3-5 0,7-4 2,6-5 1,6-5 1,3-4 0,2-3 2,3-3 0,1-3 1,3-2 1,2 0-1,4-2-1,3-1-1,6 0-1,10-2-1,9-1 0,11 0 0,4-2-1,2 0-1,1-2-1,1 0 0,0-2-1,0 0 1,0-2 0,0 0 1,2-1 0,2 2 1,4 0 1,3 2 1,1 0-1,1 0-1,2 0-1,0 0-2,0 0-1,-2 0 2,-2 0 2,-2 0 0,-2-1 1,0 0 0,-2-2-2,0 0 0,-2 0 0,0 0 1,-1 2 0,-1 0 0,-1 2 1,2 0 1,1 2-1,0 0 1,1 1 0,-2 0 0,0 0-2,-1 0 0,-2 0 0,0 2 0,-1 0 0,-1 1 1,-1 1-1,0-2 0,0-1-1,1 0 0,-2-2 0,0-1 0,-1 0-1,-1-1 0,-2-1 0,-1 0-2,-3 0 0,-1 0-1,-3-2-1,-1 0 2,-3-3-1,-1-2 2,-3-1 0,-1 0 0,-2 1 1,-2-1 1,-2-1 1,-1-2 4,0-2 2,-2-1 5,-1-2 0,-4-2-1,-2 0-1,-3-1-1,-3-1-1,0-3-2,-2-1-2,0-3-2,-1-1 0,-1 0-1,-1-2 0,-1-1 0,-2 0-1,-2 0-1,-1-1-1,-3 1-1,-1 0-1,-1-1 0,-1 1 0,-1 0 1,-1-1 0,-3-1 0,-1-1 1,-2 0 0,-2-1 0,-1 1-2,0 1 0,-2 2-1,0-1-1,0-1 1,0-1-1,-1 0 0,2-2-3,2 1-6,2 0-6,1 0-6,3 0-4,3 3 0,3 2-2,3 2 0,4 2-4,3 5-7,4 3-7,4 4-7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0:02"/>
    </inkml:context>
    <inkml:brush xml:id="br0">
      <inkml:brushProperty name="width" value="0.03233" units="cm"/>
      <inkml:brushProperty name="height" value="0.03233" units="cm"/>
      <inkml:brushProperty name="color" value="#F2395B"/>
    </inkml:brush>
  </inkml:definitions>
  <inkml:trace contextRef="#ctx0" brushRef="#br0">83550 7600 680,'-44'3'105,"13"6"-25,12 7-25,13 6-25,6 4-14,0 4-3,0 3-4,0 3-3,0 4-2,0 7-2,0 6-3,0 7-1,1 7-4,4 9-5,3 10-5,3 10-4,3 7-6,3 6-7,3 7-5,4 6-7,-1-8-2,-3-22 3,-3-22 2,-2-21 2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0:08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30792 2799 596,'7'-48'-5,"-1"12"4,0 13 2,-2 13 3,1 6 4,0 0 6,1 0 5,2 0 5,0 1 2,0 2-4,-1 2-4,1 2-3,0 2-2,0 2-1,0 1 1,0 3-2,0 2 1,-1 2-3,1 1 0,0 3-2,-1 1 0,0 1-1,-2 1 1,0 1-1,-2 1 0,1 1 0,0 1 0,0 1-1,-1-1-1,0 0 1,-2-1 0,0 0-1,-1-3 0,0 0 0,0-1-2,0 0 1,-1 0-2,0 2-1,-2 4 0,0 3-1,-1-1 0,-2-3 0,0-5 0,-1-3 1,-2-1 1,0 1 0,-2 3-1,1 1 2,-3 0-1,0-3 1,-1-3-1,-1-2 1,-1-3-1,0-1 0,1 0-2,-1-2 0,0-1 0,-2-2-1,0-3 1,-1 0 0,0-2 0,-1 0-1,0 0 1,1 0-1,-1-1 0,1-1-1,-1 0-2,1-1-1,-1-3 0,2-2 0,1-3-1,1-3 1,1-3-1,1 0 0,0-1 0,2-1-1,1 0 1,2 1 1,3 1 1,1 1 1,1 1 1,2 0-1,0 2 0,2 1 0,0 1 1,0 1 3,0 0 2,0 2 3,1 0 2,2 0 0,2 0 1,2 1 1,1 0 0,3 2 0,2 2-1,2 2-1,1 2 0,1 2 1,1 2 1,1 2 0,1 0 0,1-1-1,1-1 0,1 0-1,1 0-1,1 0 0,1 1 0,1 2 0,1-1-1,-1 1 0,1 0 0,-1 0-1,0 0-1,1 0 1,-1-1-1,1 1 0,-1 0 0,-1 0 0,-1 0-1,-1 0-1,-1-1 1,1-1-1,-1-1 0,1 0 0,-2-1 0,-1 0-3,-3 0 0,-1 0-2,-2-1-3,-1 1-4,0 0-4,-2 0-5,-3 1-11,-6 0-16,-6 1-16,-6 2-18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0:10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32424 6660 459,'-8'-9'20,"-2"0"4,0-2 3,-1 0 4,-1 0-1,1 3-4,-1 1-6,0 2-4,-1 1-4,-1 0-1,-3 0-2,-1 0-1,-3 0-1,0 1-1,-1-1 0,-1 0 1,1 0-1,1 2-1,3 0 1,1 2 0,1 0-2,1 2 0,-1 0-1,0 2-1,1 0-1,1 2 0,1 0-1,1 1 1,0 1-2,2 0 1,0 0 0,2 0 0,1 0 0,1 1-1,0 1 1,2 2-1,0-1 0,2 1-1,0 0 1,2 0 0,0 0 0,0 1 1,0 1 1,0 2 0,0-1 0,2-1 0,0-1 0,2-1 0,0 0 0,2 0 0,0-1 1,1 1-1,2-1 1,2 0 1,2-2-1,1-1 0,2 0 1,2 0-1,0 0 0,1 0-1,0 0 1,1-1 0,-1 1 1,1 0 0,0 0 1,-1 0-1,1 0 0,0-1 0,-1 2 0,1 0 0,-1 1 2,1 2 0,-2-1 0,-1-1 1,-2-1-1,-2 0 0,-2-1 0,1-1-1,0 1-1,0 0-1,-2 0 1,1 2-1,-2 0 1,0 1 0,-2 1 0,-1 2-1,-1 0 1,0 1-1,-1 1 0,0-1 1,0 1 0,0 0 1,-1-1-1,-1 1 1,0 0 0,-1-1-1,-2 1 1,-1 0 0,0-1 0,-1 1 0,-2-1 1,0-1-1,-1-1 0,-2 0 0,0-1 1,-2 1-1,0 1 1,-1 1 0,-1 0 1,-2 0-1,0-2 0,-1-1 0,-2-1-1,-3 0 1,-3-2-2,-3-1 1,-2 0-1,-1-2-1,-1-1 1,0 0-1,-2-2 0,1-1-1,0 0-2,-1-1 0,0-1-2,-1 0 0,0 0-1,-2 0 0,0-2-1,2-2-2,0-4 0,1-2-2,0-3 0,-1-3 0,-1-3 1,0-3 0,0-5-1,5-5-1,3-6-3,5-6-3,4-2-5,5 2-13,4 2-10,6 2-11,2 3-5,0 7 4,0 5 1,0 7 4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0:12"/>
    </inkml:context>
    <inkml:brush xml:id="br0">
      <inkml:brushProperty name="width" value="0.03347" units="cm"/>
      <inkml:brushProperty name="height" value="0.03347" units="cm"/>
      <inkml:brushProperty name="color" value="#F2395B"/>
    </inkml:brush>
  </inkml:definitions>
  <inkml:trace contextRef="#ctx0" brushRef="#br0">34938 8537 657,'-7'-6'31,"2"6"0,2 4 1,2 6 1,1 3-3,0 3-5,0 3-6,0 3-6,0 1-2,0-3-1,0-1 0,0-2-1,1-2-1,0-1-1,2-1-2,0-1 0,3-2-4,6-4-2,4-4-3,5-4-3,1-3-1,-1 0 1,-2-1 1,-3-1 1,-1-2-1,0 0 1,-2-2-2,-1 0 0,-1 1 0,0 3-1,-2 2-1,-1 4-1,-1 2 0,-2 4 2,-2 2 1,-2 3 1,-3 3 1,-4 2 1,-4 1 0,-3 3 1,-3 1 0,0 1 2,1 1-1,-1 1 2,0-1 0,1-3 0,-1-3 0,0-2-1,1-3 2,1-1 3,1 0 2,1-2 2,2-2 1,8-2 0,4-4-2,8-2-1,2-4-2,3-2 0,1-3-3,3-3-1,1-2 0,-1 0-2,1 1 0,0-1-1,-3 2 0,-1 2 0,-4 4 0,-3 3 1,-1 1-3,0 2-3,0 0-5,0 2-4,-2-1-4,-2-2-5,-4-2-5,-2-2-5,-3-2 0,0-1 5,-2-3 4,0-2 6,-1-1 4,0-1 3,1-1 5,-1-1 3,0 0 3,0 1 4,0 0 1,0 2 4,2 2 2,1 1 4,2 2 4,2 2 4,0 3 3,0 2 5,-2 4 5,0 2 4,0 5 0,0 6-5,1 5-5,2 7-4,0 4-5,0 3-2,0 2-2,0 4-4,0 0-1,0-3-2,0-4-2,0-2-1,0-3-2,0-3-1,0-3-2,0-2-1,0-4-2,0-1-2,0-2-3,0-2-2,1-2-5,4-1-5,2-1-6,4 0-6,-2-3-3,-3-2-1,-4-3 0,-4-4-1,-2-1 4,0 1 7,0-1 7,1 0 7,-2 0 5,0 0 1,-2 0 3,0 1 1,-3-2 1,-3-2 1,-5-2 0,-4-1 1,1-1-1,5 4 1,5 3 0,5 2 0,0 2 0,-2-2 0,-4 0 0,-2-1 0,-1-1 2,-1 2 7,0 1 5,1 0 5,-1 2 4,2 1 2,1 0 1,1 2 1,1 1 1,0 1 0,2 3 0,1 2 0,1 2 0,2 4-3,2 2-3,2 3-1,2 3-3,2 3 0,2 3-2,2 3-1,1 1 0,3-2-1,2 0 0,2 0-1,0-4-1,1-2-4,0-3-3,-1-2-4,1-4-4,2-3-1,0-3-3,1-2-2,1-3-4,3-1-5,1 0-5,3-1-4,0-4-6,1-6-5,-1-6-5,1-5-5,-3-3 0,-1 2 7,-4 3 7,-3 1 7,-2 2 6,-1 1 3,-1 1 4,0 1 4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0:13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36659 8478 626,'-14'0'1,"3"2"2,3 0 1,2 2 2,4-2 2,4-1 2,4-2 3,4-1 2,2-3 0,3 0-1,2-2-3,2 0-1,-1 0-2,-1 0-3,-3 2-1,-1 1-3,-1 0-1,2 0 0,0 0-1,1 0 0,-2-1-5,-7 0-10,-5-1-11,-5-2-9,-5 1-2,-2-1 10,-2 0 8,-1 0 8,-1 1 8,2 0 5,2 2 6,3 1 5,0 0 4,0 2 0,0 0 0,0 2 2,1 1 1,1 2 5,0 2 4,2 2 4,0 2 1,2 3-4,0 3-3,2 3-2,0 3-3,2 3-1,0 3-2,2 3-1,0 0-1,0-1-3,-1-3-2,2-1-3,-1-2-2,1 2-3,1 1-2,2 1-4,-1 0-2,-1-1-2,0-1-1,-1-1-3,-2-2-1,1-3-4,0-3-3,0-2-3,-2-4-2,-4-1-4,-4-2-2,-3-2-2,-3-3 0,0-4 5,0-4 6,1-4 4,-1-2 4,2-2 1,1 0 1,0-1 3,2 0 2,2-1 5,3 0 5,1 1 5,2-2 1,3-2-2,4-1-1,2-2-1,3-3-4,1 0-5,3-1-4,2 0-5,0-1-1,-1 3 1,-1 1 2,-1 3 2,-1 0-2,-2 1-5,-3-1-3,-1 1-5,-1 0 0,-2 0 6,-1 2 4,0 1 5,-1 1 4,0 1 0,-1 1 2,2 0 0,-1 2 5,1-1 6,1 0 7,2 0 8,0 2 2,2 1 1,0 2 0,1 2 0,1 1 0,0 0 0,-1 0 0,1 1 1,0 0-3,0 3-4,-1 4-3,1 2-3,-1 3-4,-2 2 0,-3 2-3,-1 1 0,-1 4-1,-2 5 0,0 5 2,-2 5 0,-1 1-3,-4 0-4,-2-1-5,-3-1-4,-3-2-5,0-3-1,-1-4-2,-1-1-3,0-5 0,1-3 1,0-4 0,2-4 0,1-3 2,1-3 1,0 0 1,2-3 2,1-3 1,4-4 2,3-4 1,2-3 2,3-2 3,2 1 3,2 0 4,2 2 3,1 1 3,1 1 1,1 1 0,1 1 1,0 1 1,-2 4-1,-3 2-2,-1 4 0,-1 4-1,-2 6-3,-1 5-2,0 7-3,-3 2-1,-4-1-2,-4-1 0,-4-1-1,-2-1-1,1-3 1,-1-1 0,0-2 0,3-4 1,6-3 1,6-4 1,6-4 1,3-2 1,2-2-1,0 0-1,1-1 0,-1-1 0,-1 2 0,-2 1 1,-2 0 0,-3 4-1,-2 4-3,-4 5-4,-2 6-2,-5 3-2,-4 3 2,-5 3 0,-5 3 1,-2 1 1,1-1-1,1-1 1,1-1-1,1-3 1,1-3 1,0-5 0,2-3 2,5-4 5,9-4 9,8-4 10,9-4 9,5-2 2,1-2-8,1 0-7,1-1-7,1 0-5,-1 1 0,1 0-1,-1 2-1,0 1-3,-3 0-8,-1 2-6,-2 1-8,-3-1-8,-1 0-9,-2-2-11,-2 0-9,-3 0 1,-3 0 13,-2 2 13,-4 1 13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0:13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37859 9296 672,'-8'-8'-8,"0"2"9,0 1 10,0 0 9,2 4 7,2 6 2,4 6 3,3 6 3,2 5-1,3 8-2,3 7-4,4 7-3,0 6-4,-1 7-4,-1 7-5,-1 7-4,1 9-4,2 12-6,1 12-4,3 12-4,-1-6-2,-5-23 3,-3-22 2,-4-22 3,-2-13-10,0-3-20,0-4-22,0-1-20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0:13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39100 9850 678,'7'23'111,"-1"1"-26,0-1-25,-2 1-25,0-2-17,0-1-8,0-3-7,0-1-9,-1-5-14,0-6-21,-2-8-20,0-6-21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0:14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39350 9132 561,'7'-19'31,"-2"9"7,-3 8 5,0 10 6,-1 5-1,1 5-7,3 3-8,2 5-8,1 2-4,0 2-1,0 3-1,0 1 0,0 1-3,0-1-2,-1-2-3,1 0-4,-1-2-4,0-1-6,-2-3-8,0-1-6,-1-3-7,0-3-3,-1-3-6,1-2-4,-1-4-4,-4-1-5,-2-2-4,-3-2-5,-2-2 3,0-2 8,0-2 8,0-2 8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0:14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38966 9715 681,'-7'-8'4,"2"-2"9,2 0 9,2-1 8,3-1 2,4 1-4,4-1-5,3 0-4,3 1-2,2 1-2,0 1 0,1 0-1,0 3-2,1 1-4,-1 2-4,1 2-3,-1 1-3,-1 2-2,-1 0-1,0 2-3,-2-1-3,-1 1-3,-1 0-3,-1 0-4,0-1-1,0 0 0,0-2 0,-1 0 1,0-1 0,0 0 0,-2 0 1,0 0 0,-2-2 3,-1-2 4,-1-3 5,0-3 4,-1-2 5,2 2 5,0 1 6,2 1 6,-1 1 5,1 2 5,0 2 6,0 2 4,0 1-3,0 0-16,-1 0-13,1 0-15,0 0-8,0 0 1,0 0 0,0 0 0,-1-1 3,1 0 5,0-2 7,0 0 6,-1 1 1,-1 4-2,0 4-3,-2 4-2,-1 1 0,-2 1 3,-2 0 2,-2 0 3,-1 0 2,-2 1 0,0 1 1,-1 1-1,-2 0 2,0-1 1,-1-1 2,-1 0 1,-1-2 0,2-1 1,1-1-2,1 0 0,0-1-1,2-1 0,0 1-1,2 0 0,2-1-6,4-2-14,4-3-13,4 0-12,3-3-2,3 0 11,3-2 9,3 0 11,0-1 6,-1 0 2,-2 0 3,-2 0 2,-2 1 0,1 0 2,0 2-1,-1 0 1,1 1-2,0 0-4,-1 0-4,1 0-4,-1 0-3,-1 0-5,-1 0-2,0 0-4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0:41"/>
    </inkml:context>
    <inkml:brush xml:id="br0">
      <inkml:brushProperty name="width" value="0.02725" units="cm"/>
      <inkml:brushProperty name="height" value="0.02725" units="cm"/>
      <inkml:brushProperty name="color" value="#F2395B"/>
    </inkml:brush>
  </inkml:definitions>
  <inkml:trace contextRef="#ctx0" brushRef="#br0">24752 7133 807,'-9'-6'-28,"0"4"11,-2 4 11,0 4 11,0 2 4,-1 1-1,0 2-3,0 0-1,1 0-2,1-1 0,0 0 0,2-2 0,0 0 0,-2 2 0,0 0 0,-1 1 1,-1 1-2,1 0 0,-1-1-2,0 1-1,-1 1 0,0 1 0,-1 3 0,-1 2 1,0-1 0,3-1 0,1-2 0,2-3 0,2-1 0,0 0-1,2-2 1,1 0-1,0-2 1,0-1 0,0-1-1,0 0 2,0-1-1,0 0 1,0 0 0,0 0 0,0 0 1,0 1 2,0 2 2,1 0 2,-2 0 1,2 0 0,-1-2 2,0 0 0,0-1 0,2 1-2,0 2-2,2 0-2,0 1-1,0 0-1,0 0-1,0 0-1,-1-1 0,-2 1-1,-2 0 0,-2 0 1,0 0-1,1 0 1,0-1 1,2 1 0,0 0 1,0 0-1,0 0 1,0-1-1,-1 1 1,0-2 0,-1-1-1,-1 0 1,0-1 0,2 2 1,2 0 0,2 1 1,2 0 0,2-2-1,2-2 0,2-2-1,1-1-1,1 2 0,2 1 1,0 0-1,0 0 0,-1 0 0,0-2 0,-2 0 0,1-1 0,1 0 0,3 0-1,2 0 0,0 0 0,-1 0 0,-1 0 0,0 0 0,-1 0 0,3 0-1,2 0 1,2 0 0,0 0-1,1 2 0,-1 0 0,1 2-2,-1-1 1,1 1 0,0 0-1,-1 0 1,0-1 0,-1 0 0,0-2 1,-2 0 0,-1-1 0,-1 2 0,-1 0 0,0 2-1,-2-1 1,1-2 0,0-2 1,0-2 0,-1-1 0,1 2-1,0 0-1,0 2 0,-1-1-1,-1 0 1,0-2-1,-2 0 1,0 0 0,0 0 0,0 2-1,-1 0 0,1 0 0,-2-2 1,-1-2-1,0-1 1,-2-2 4,-2 0 7,-2 0 7,-2 0 8,-1 1 1,0-1-6,0 0-5,0 0-5,0-2-4,-2-3 1,0-5 0,-1-3-1,-1-4 0,0 0-2,0-1-2,0 0-1,1-1-1,-1 1 0,0 1 1,0 1-1,0 1 0,-2 1 0,0 1 0,-1 1-1,0 1-1,0 1 1,2 0-1,1 2 0,0 1-1,2 1 0,1 1 0,0 1-1,0 0-2,0 2-3,-1 1-4,-1 0-4,-1 2-3,2-1-3,1 0-4,0 0-2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68317 15866 999,'-27'-25'-5,"-5"-3"-13,-6-3-12,-6-2-11,3 3-2,10 11 10,11 11 8,11 10 10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5:43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11515 6455 518,'-1'-14'-1,"-1"3"0,0 2-1,-1 4-1,0 2 5,3 2 12,4 2 11,3 2 11,1 3 3,1 4-6,1 3-6,2 5-5,-1 3-4,1 5-3,0 3-2,0 5-3,-2-1-1,-1-4 0,-2-3-1,-2-5-1,-2 0-1,0 5-2,-2 3-2,0 5-3,-2 2-2,-2 4 0,-2 2-1,-2 4-1,-2 1 1,-3 2-1,-4 0 1,-2 2 0,-2-2 0,-1-2 1,-1-4 0,-1-2 0,-2-5 0,-3-6 0,-3-5 0,-2-7-1,-3-4-1,1-4 0,0-5 0,-1-2-1,2-6-1,2-4 0,1-6 0,3-3 0,1-7-1,3-4 2,1-4 1,3-6 0,2-1 1,5 2-1,2 2-1,6 1 1,1 4 1,2 5 4,0 5 5,2 5 3,2 3 3,4 2 1,4 3 1,3 1 1,4 2 0,3 2-2,4 2 0,2 2-1,2 3 1,4 4 3,3 3 2,3 5 3,1 1 0,2-1 0,1-1-2,1-1 0,-1-2-1,-2-4 0,-2-5 0,-2-2 1,-1-3-4,-1 0-6,-1 0-5,-1 0-7,-2 1-6,0 1-6,-1 3-7,-1 2-6,-2 1-1,-3 2 2,-3 0 5,-3 1 2,-2 1-5,-4 0-15,-3-1-14,-2 1-15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5:45"/>
    </inkml:context>
    <inkml:brush xml:id="br0">
      <inkml:brushProperty name="width" value="0.03013" units="cm"/>
      <inkml:brushProperty name="height" value="0.03013" units="cm"/>
      <inkml:brushProperty name="color" value="#F2395B"/>
    </inkml:brush>
  </inkml:definitions>
  <inkml:trace contextRef="#ctx0" brushRef="#br0">14239 7588 730,'-5'-11'5,"6"-4"11,6-5 12,6-5 10,3 0 2,3 3-5,1 5-6,3 3-6,0 3-4,-1 2-4,-1 3-4,-1 1-3,0 1-6,-1 2-5,1 0-6,-1 2-7,-1 0-1,-2 2 2,-4 0 2,-3 2 4,-2 0-7,0 2-16,-2 0-14,0 1-16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5:45"/>
    </inkml:context>
    <inkml:brush xml:id="br0">
      <inkml:brushProperty name="width" value="0.02837" units="cm"/>
      <inkml:brushProperty name="height" value="0.02837" units="cm"/>
      <inkml:brushProperty name="color" value="#F2395B"/>
    </inkml:brush>
  </inkml:definitions>
  <inkml:trace contextRef="#ctx0" brushRef="#br0">14261 8088 775,'-13'-9'40,"8"0"-2,7-1-2,6-1-3,6-1-4,5 2-7,5 1-6,5 0-7,3 2-8,1-1-9,0 0-10,2 0-10,-1 0-6,-2-2-3,-1 0-4,-3-1-2,-3 0 0,-5 1 7,-5 0 5,-4 2 5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5:45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15022 6360 648,'-24'-16'26,"13"2"2,14 1 1,14 1 3,7 1-2,2 0-4,3 2-6,1 1-5,1 1-3,-1 2-1,-2 2-2,1 2 0,-4 2-4,-2 2-4,-2 2-5,-4 2-4,-3 2-1,-3 3 2,-3 3 2,-2 3 3,-3 3 3,-1 3 5,0 3 3,-1 3 5,-1 3 1,0 2-1,0 4-1,0 3-2,0 0 1,0-2-1,0-2 1,0-2 0,0 0-8,0 3-19,0 1-16,0 2-19,0-4-8,0-8-1,0-9 0,0-8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5:46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16500 5631 666,'2'-13'76,"4"3"-13,4 4-13,3 4-13,2 4-10,-1 4-6,0 4-7,-2 3-5,-1 6-3,-2 5 2,-3 7 0,-1 5 2,-1 3-5,-2 2-13,0 1-13,-2 0-11,-1-1-5,-2-6 2,-2-4 3,-1-5 2,-2-4 5,0-4 9,0-5 8,0-3 8,2-3 5,4-2 5,4-3 2,4 0 4,4-6-1,4-6-5,3-7-5,5-7-6,1-5-5,1-1-7,-1-2-6,1-2-6,-2 0-2,-3 3 3,-3 3 4,-3 3 4,-2 3-1,-2 1-3,-2 3-4,-2 1-3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5:46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17151 3628 494,'-22'-20'37,"5"5"1,3 6-1,4 6 0,3 6-3,0 4-4,2 5-4,1 5-4,0 4-4,0 1-2,0 3-2,0 1-1,1 0-2,0-3 1,1-3-1,2-2 2,3-6-6,6-5-9,5-6-11,7-6-9,1-6-8,-1-5-5,-2-7-5,-2-5-4,-3-2-1,-1 1 3,-2 3 4,-2 1 4,-3 4 5,-3 3 9,-2 4 7,-4 5 8,-1 2 5,-2 2 1,0 2 3,-1 2 1,-2 2 4,0 2 7,-1 2 7,-1 2 7,0 0 3,2 1-1,2 0-1,2 0 0,3-1-5,4-1-10,4 0-8,4-2-9,2-1-4,1-4-2,2-2-1,0-3-1,-1-2-1,-1 2 0,-2 1 0,-2 0-1,-2 3 4,-2 2 11,-3 3 9,0 4 10,-3 2 5,-1 3 1,0 4 0,-1 2 0,-2 3 0,0 3-3,-1 3-2,-2 3-3,0 1-2,1 2-3,-1 1-3,0 1-3,-1 6-2,-2 12 1,-2 11 0,-1 13 1,-2 9-5,1 8-7,-1 8-9,0 7-7,-1 7-8,-1 5-6,-3 5-5,-1 5-6,0-3-2,2-8 1,4-9 2,3-8 2,2-11 4,2-10 5,3-11 6,1-11 7,1-10 2,2-8 0,0-9 0,2-9 0,0-6-1,2-3 1,0-3 0,2-2 1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05:46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18347 6971 654,'-15'10'8,"4"3"15,3 5 17,3 3 15,1 1 4,2-3-11,0-3-8,2-2-11,1-3-7,4-1-8,2 0-7,3-2-6,2-1-6,0-2-1,-1-3-2,1 0-2,-1-4-2,-3-2-1,-1-4-1,-2-2-1,-1-3 1,0-1 3,0-3 1,0-1 3,-1-1 1,0 0-1,-2 2-1,0 1-1,-3 1 3,-2 1 5,-4 1 7,-2 0 5,-2 2-2,-1 3-13,-1 1-11,-1 2-12,0 2-8,2 2-5,3 2-5,1 2-4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17:57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52102 4646 482,'-8'-21'12,"0"3"3,0 4 1,0 5 2,0 1 1,1 0 0,-1 0 0,0 0 0,-1 0 0,-2-2-3,-2 0-1,-1-1-2,-2 0-1,1 2 0,-1 2 0,0 3 1,0 0-2,-1 0-3,-1 0-2,-1 0-3,-2 1-1,0 2 2,-1 2 1,0 2 0,-2 2 2,2 2 0,1 1 0,1 3 0,0 2 1,-3 2 0,-1 1 1,-3 3 1,1 0 0,3 1 0,3 0 2,3-1 0,3 1-1,2 1-2,4 1-4,3 2-2,1-1-1,2 2-1,0 1 1,2 1-1,1 0 1,4-3 1,2-1 0,4-3 1,2-1-1,5-1-2,3 0-2,5-2-3,1-1-1,1-1 1,-1-1 1,1 0 1,-2-2 1,0-1 1,-1-1 1,0 0 0,-3-1 0,-2 1 1,-1 2 0,-2 0 0,-3 1 0,-1-1 0,-2 1 2,-2 0-1,-1-1 1,0-1 0,-1 0-1,1-2-1,-1 1 1,0 2-1,-2 1 0,0 3 1,-3 0 0,-2-1 0,-4-1 0,-2 0 1,-3-2-1,-2 1 1,-2 0 0,-1 0 0,-3-1 0,-3 1 0,-4 0-1,-1 0 0,-3 0-1,1 1-1,-1 1-2,1 2 0,-1-2-2,-1-1 0,-1-2 0,-1-2-1,0-1-2,2-1 0,0 1-2,1 0-1,0-1-2,1-2-4,-1-3-4,1 0-2,0-4-2,3-2 1,1-4 1,3-2 2,2-3-4,5-1-7,3-3-8,4-1-8,3-1-2,2 2 1,2 2 3,2 3 2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17:58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54192 6681 617,'-3'-7'10,"8"2"21,9 2 22,10 2 20,2 1 2,-2-2-16,-1 0-16,-2-1-17,-2-1-14,-1 2-12,-1 0-11,-1 2-13,0 0-7,2 2-1,0 0-1,1 2-2,-1-1-2,-3 1-1,-3 0-1,-2 0-2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17:58"/>
    </inkml:context>
    <inkml:brush xml:id="br0">
      <inkml:brushProperty name="width" value="0.03222" units="cm"/>
      <inkml:brushProperty name="height" value="0.03222" units="cm"/>
      <inkml:brushProperty name="color" value="#00BFF3"/>
    </inkml:brush>
  </inkml:definitions>
  <inkml:trace contextRef="#ctx0" brushRef="#br0">54042 7365 682,'-8'7'4,"-2"-2"6,0-3 6,-1 0 7,3-2 6,6 0 7,7 0 5,8 0 6,4 0-2,5 0-12,3 0-11,5 0-11,1-1-11,-2 0-11,0-2-11,-1 0-12,-1-1-6,-1 0-3,-1 0-1,-1 1-2,-3-1 1,-3 2 5,-4 0 3,-4 2 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3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63719 18233 496,'-16'-6'85,"2"4"-12,1 4-14,1 4-14,1 2-9,0-1-5,2 1-6,1 0-6,-2 3-2,-2 5-1,-3 7 0,-3 5-1,-3 5 0,-1 3-2,-3 2-2,-1 4-2,-2 2-1,-1 2-2,-1 2-3,0 2-1,-1-1-4,3-4-1,2-4-4,1-4-2,2-3-3,1-3-1,1-4-2,1-2-2,2-6-9,5-10-19,3-10-17,4-10-17,3-5-2,2-1 15,2-2 16,2 1 15,1-1 10,0 2 5,0 3 3,0 1 5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17:58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55487 5840 611,'-6'-7'76,"6"2"-17,4 2-17,6 2-18,3 0-6,3 0 2,3-2 4,3 0 2,1 0-1,-3 2-6,-1 2-6,-2 2-6,-3 1-3,-3 2 2,-3 0 1,-2 2 2,-3 1-2,-1 5-5,0 4-4,-1 3-5,-2 4-1,-1 3 2,0 3 3,-1 3 1,-2-1 2,0-4-1,-1-4-1,-2-3 0,0-2-3,-2 3-4,0 1-4,-1 3-4,0-2-2,2-3-2,3-5-1,1-3-1,2-5-6,4-4-10,2-6-11,4-4-10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17:59"/>
    </inkml:context>
    <inkml:brush xml:id="br0">
      <inkml:brushProperty name="width" value="0.04789" units="cm"/>
      <inkml:brushProperty name="height" value="0.04789" units="cm"/>
      <inkml:brushProperty name="color" value="#00BFF3"/>
    </inkml:brush>
  </inkml:definitions>
  <inkml:trace contextRef="#ctx0" brushRef="#br0">56578 5350 459,'-8'17'173,"-2"3"-41,0 3-41,-1 3-41,0 1-23,2 1-5,3-1-5,1 1-5,1-2-3,2 0-4,0 0-3,2-2-2,0-2-3,2-1-2,0-3-1,2-1-1,1-1-1,1-1 1,3 1 1,2 0 1,2-2-3,1-3-4,3-3-5,2-2-4,1-3-4,1-1-2,1 0-3,1-1-1,0-4-3,-1-2 0,-1-5-1,-1-4-1,-1-3 1,-1-1 1,-1-3 2,0-1 2,-3 0 1,-3 3 3,-3 3 2,-2 3 2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17:59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57098 5550 570,'-22'0'4,"5"0"7,3 0 8,4 0 8,2 0 6,0 2 2,1 0 4,-1 2 4,0 1-1,0 6-4,0 2-4,0 5-4,0 3-5,-2 5-5,0 3-5,-1 5-5,-1 2-6,-2 2-3,0 2-6,-1 2-4,1 0-8,1 0-12,2-1-12,2-1-11,2-5-3,1-6 8,0-7 8,2-6 7,0-6 2,2 1-1,0-2-3,2 0-2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17:59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56973 4727 478,'-15'-6'9,"4"2"20,3 4 19,3 3 20,1 1 1,0 3-15,0 2-17,0 2-16,0 0-11,2 1-6,0 0-5,2 0-7,1-1-4,4-1 0,2 0-3,4-2-1,1-1-3,3-2-6,2-3-6,1 0-5,2-3-3,0-1 0,-1 0 1,1-1 0,-3-2 4,-3 0 6,-4-1 6,-4-2 7,-3 0 5,-1 1 7,0-1 5,-1 0 6,-2 0 5,-1 2 6,0 1 6,-1 1 4,0-1 2,4 2-2,2-1-2,4 0-2,0 0-4,1 2-7,0 0-7,0 2-7,-1 1 3,-2 4 10,-3 2 10,0 4 11,-3 0 3,-1 1-3,0 0-4,-1-1-3,-2 3-3,-2 4-2,-2 3-3,-2 5-1,-2 4-2,-5 4-2,-4 6-1,-3 5-2,-4 5-2,-5 7-1,-3 7-3,-4 7-1,-4 6-5,-2 3-3,-4 4-5,-2 4-5,-2 6-6,2 6-9,1 7-8,0 8-9,4-3-4,6-9 3,6-10 1,5-10 3,7-8 1,5-5 2,6-6 2,7-6 0,2-9 5,0-10 5,0-12 7,0-9 6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18:00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58445 7775 560,'-13'9'57,"4"3"0,6 3-1,5 4 0,2-1-6,3 0-9,2 0-10,2-2-10,0-2-6,1-3 0,0-3 0,0-2-1,-1-3-4,1 0-9,0-2-8,0 0-8,-1-3-4,1-2 1,0-4 2,0-2 0,-2-3 3,-1-1 2,-2-3 4,-2-1 1,-2-1 4,-1 1 2,0 0 4,-1 2 2,-3 2 3,0 1 0,-3 2 2,-2 3 0,-1 0-1,-2 2-3,0 1-5,-1 0-3,-2 3-6,-2 4-11,-1 4-8,-3 4-10,1 1-8,1 1-8,2 0-6,3 0-7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20:41"/>
    </inkml:context>
    <inkml:brush xml:id="br0">
      <inkml:brushProperty name="width" value="0.02338" units="cm"/>
      <inkml:brushProperty name="height" value="0.02338" units="cm"/>
      <inkml:brushProperty name="color" value="#F2395B"/>
    </inkml:brush>
  </inkml:definitions>
  <inkml:trace contextRef="#ctx0" brushRef="#br0">72500 55900 940,'21'0'22,"-3"2"-4,-4 0-6,-4 2-4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29:59"/>
    </inkml:context>
    <inkml:brush xml:id="br0">
      <inkml:brushProperty name="width" value="0.03382" units="cm"/>
      <inkml:brushProperty name="height" value="0.03382" units="cm"/>
      <inkml:brushProperty name="color" value="#F2395B"/>
    </inkml:brush>
  </inkml:definitions>
  <inkml:trace contextRef="#ctx0" brushRef="#br0">81722 7100 650,'-16'9'106,"2"1"-24,1 3-25,1 2-24,1 0-15,0-1-3,2-1-4,1 0-3,-1 0-2,-2 3-2,-2 3 0,-1 3 0,-2 2-2,2-1-4,1 1-2,1-1-4,0 1 0,0-1 0,0 1 1,1-1 1,-1-1 0,2-1 0,1-2 0,1-3-1,0-1 0,2 0 2,0-2 0,2-1 1,1-3-8,2-4-18,2-6-18,2-4-18,1-3-2,2 0 14,0 1 13,2-1 14,-1 0 8,-1 0 3,-1 0 5,0 0 3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30:00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82600 7050 628,'22'0'79,"-3"0"-17,-3 0-17,-3 0-17,0 0-9,0 2-4,1 0-3,1 2-4,2 0-3,3 0-3,4-1-4,2 1-3,-1 0-3,-2 0-3,-3 0-4,-2 0-2,-3-1-2,1 0 3,0-2 1,-1 0 1,0-1 2,-2 2 1,-3 0 0,-1 2 0,-2 0 8,-2 1 14,-2 2 14,-2 0 14,-2 1 3,0 0-8,-2 0-7,0 0-7,0 0-5,0 1-1,2 1-2,0 2-2,1 1-2,0 3-2,0 3-3,0 3-2,0 1-3,0-1 0,0-1-2,0-1-1,0 0 0,0 1 0,0 1 1,0 1-1,1 2-3,0 1-10,2 2-8,0 3-9,1 0-6,0-2-3,0 0-3,0-1-2,-1-3 1,-1-5 7,0-5 7,-1-4 6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30:01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81193 8881 627,'-8'-7'0,"2"1"0,1 0 0,1 2 0,1 0 5,3 2 9,4 0 10,2 2 11,2 1 1,2 2-4,0 2-5,2 2-5,-1 1-2,1 1-2,0 2 0,0 0 0,0 0-2,1 1-1,1 0-1,1 0-1,1 0-1,0 1-4,-1 1-2,1 2-3,0-1 0,-1-1 0,1-1 1,0-1 0,-1 0-2,1 0-5,0-1-5,-1 1-7,0-1-2,-2 0 0,-3-2 0,-1-1 0,-1 0 0,0-2 1,0-1 1,0 0 0,-3-2-4,-2-1-9,-6 0-9,-2-1-10,-3-1 1,0 0 10,0 0 9,0 0 10,1-1 12,1-1 14,0 0 14,2-1 14,2-2 6,4 0-3,4-1-3,4-2-2,2 1-4,1 1-7,1 0-5,1 2-6,2-1-4,2-2-2,1-2 0,3-1-2,1-3 0,1 0-1,1-1-1,1-1-1,-1-1-1,0 2-4,-1 1-2,-1 1-4,-1 1-2,-3 2-1,-1 2-2,-2 3-2,-2 0 0,-1 0 1,-1 0 1,0 0 2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30:02"/>
    </inkml:context>
    <inkml:brush xml:id="br0">
      <inkml:brushProperty name="width" value="0.03045" units="cm"/>
      <inkml:brushProperty name="height" value="0.03045" units="cm"/>
      <inkml:brushProperty name="color" value="#F2395B"/>
    </inkml:brush>
  </inkml:definitions>
  <inkml:trace contextRef="#ctx0" brushRef="#br0">81883 8477 722,'-6'-6'7,"4"2"15,4 4 15,4 3 14,3 1 2,1 3-11,3 2-10,2 2-12,1 1-9,-1 1-9,1 1-8,0 2-10,0 0-5,1 1-5,1 1-4,1 1-3,0 0-4,-1-1-1,-1-1-3,0 0-1,-3-3 2,-1-1 7,-2-2 7,-2-2 8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4"/>
    </inkml:context>
    <inkml:brush xml:id="br0">
      <inkml:brushProperty name="width" value="0.04651" units="cm"/>
      <inkml:brushProperty name="height" value="0.04651" units="cm"/>
      <inkml:brushProperty name="color" value="#F2395B"/>
    </inkml:brush>
  </inkml:definitions>
  <inkml:trace contextRef="#ctx0" brushRef="#br0">63031 18509 472,'-7'-21'2,"1"3"2,0 5 4,2 3 3,0 2 2,2 0 4,0 0 2,2 1 4,1 0 4,4 2 8,2 2 7,3 2 7,3 3 1,0 4-7,1 4-7,1 3-6,2 4-6,1 1-2,3 3-3,2 1-2,0 3-4,1 3-2,-1 3-4,0 3-2,1 1-4,1 2-6,1 1-4,1 0-6,0 1-3,-1-2 0,-1 0-2,-1-1-1,-1-3-5,1-2-7,-1-3-8,1-3-9,-3-4 2,-5-3 9,-5-4 9,-4-4 10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04:30:02"/>
    </inkml:context>
    <inkml:brush xml:id="br0">
      <inkml:brushProperty name="width" value="0.03233" units="cm"/>
      <inkml:brushProperty name="height" value="0.03233" units="cm"/>
      <inkml:brushProperty name="color" value="#F2395B"/>
    </inkml:brush>
  </inkml:definitions>
  <inkml:trace contextRef="#ctx0" brushRef="#br0">83481 7600 680,'-13'1'105,"3"2"-25,4 2-25,4 2-25,2 1-14,0 1-3,0 2-4,0 0-3,0 1-2,0 3-2,0 2-3,0 1-1,0 3-4,2 3-5,0 3-5,2 3-4,0 2-6,2 2-7,0 3-5,1 1-7,0-2-2,0-8 3,-2-6 2,0-6 2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5:4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63000 23800 333,'49'20'167,"16"14"-1,16 15 1,16 15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05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69405 12138 472,'-14'-1'164,"1"-2"-42,2-2-41,2-2-42,1-2-23,-1-2-3,-2-1-4,0-3-3,0 1-3,1 1 0,0 2-2,2 2 0,0 1-1,0 1-1,1-1 1,-1 0 0,-1 0 0,0 2 2,-2 1 2,1 0 2,-3 1 0,0 1-1,-1-1-1,-1 0 0,-1 0-2,2 2 0,1 0-1,1 2 0,0 0-1,0 2-1,0 0 1,1 2-1,-1 0 1,0 2-1,0 0 0,1 1 1,-2 1-1,0-2 1,-1-1-1,-1 0 0,-1-1 0,2 3 0,1 2 0,1 2 1,0 0 0,0-1-1,1 0 1,-1-2 0,0 1 0,0 2 0,1 1 0,-1 3 0,1 1 0,0 0 0,2-1 0,1 1 1,0 0-1,0 1 1,0 1-1,0 1 1,1 1 0,1-1 0,0 1 0,2 0-1,0-2 1,2-1 0,0-3 1,2-1 1,0-1 0,0 2 0,0 0-1,0 1 1,0 1-1,0-1 0,0 1 0,0 0 1,0-1-1,2-1 0,0-1-1,2-1 0,1 0 0,1 0-1,3-1 1,2 1-1,1 0 1,0 0-1,-1-1 1,1 1-1,0-1 0,2 0 0,0-2 0,1-1 0,0 0 0,-1 0 0,-1 0 1,0 0-1,0-1 1,1-1-2,3 0 0,2-2-1,-1 0 0,1 0 0,-2 0-1,-1 0-1,0-1 1,1-1 0,2 0 0,0-1 2,0-1-1,1 0 1,-1 0 0,1 0 0,0 0-1,-1 0 1,1 0 0,0 0-1,-1 0 0,1 0 0,-1 0 1,1 0-1,-1-2 0,1 0 1,0-3-1,-1-2 1,1-1 0,0 0-1,-1 1 1,1-1-1,-1-1 1,-1 0-1,-1-1 0,-1-1 1,-1-1-1,-1 0 1,0 0 0,-2 1 0,-1-2 0,-1-2 1,0-2 0,-2-1-1,0-2 1,-2-1 0,-1-1 0,0-1-1,-2-2 1,-1-1-1,0-3 0,-1-1 1,-3-1-2,0 0 0,-3-1-1,-2 1-1,-1 1-1,0 3 1,0 3-1,1 3 2,-2 2-1,-2 1-1,-2 1 1,-1 1-1,-2 1-1,0 2 0,1 3-1,-1 1 0,-1 1-3,-2 2-2,-1 1-4,-2 0-3,-2 2-2,0 0-2,1 2-2,-1 1-1,1 1-2,-1 1-2,1 3-1,-1 2-1,3 1 1,5 0 6,5 0 5,5 0 5,1-1 2,-1 1-3,0 0-3,-1 0-2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18"/>
    </inkml:context>
    <inkml:brush xml:id="br0">
      <inkml:brushProperty name="width" value="0.03491" units="cm"/>
      <inkml:brushProperty name="height" value="0.03491" units="cm"/>
      <inkml:brushProperty name="color" value="#F2395B"/>
    </inkml:brush>
  </inkml:definitions>
  <inkml:trace contextRef="#ctx0" brushRef="#br0">69946 18994 630,'-22'7'-24,"4"-2"10,5-3 10,3 0 10,4-2 12,4 0 9,4 0 12,4 0 11,2 0 0,0 0-11,-1 0-11,1 0-11,1 0-7,2 0-1,1 0-2,3 0-1,1-1-2,0-1 1,-1 0-1,1-1 0,-1-1 0,-1 2-1,-1 0-2,0 2-1,-1 0 0,3 0 0,2 0 0,2 0 1,0 0 0,1 0-2,-1 0-1,1 0-3,0-1 1,3-2-1,1-2 1,3-2 1,0 0 0,-1 1 1,-1 0 1,-1 2 1,-1 0 0,-1 0 0,-1 0 0,-1 0 0,-1 1 1,-1 0-1,-1 2 1,0 0 1,-2 1 0,1 0 0,0 0 2,-1 0-1,1 0 1,0 0-1,-1 0 0,1 0-2,0 0 0,0 0 0,-1 0 1,1 0-1,0 0 0,1 0 0,1 0 0,1 0 0,0 0 1,-1 0-1,0 0 1,-2 0 0,-1 0-1,-1 0 1,-1 0-1,0 0 0,-2 0-1,1 0 1,0 0-1,0 0 0,0 0 0,1 0 0,1 0 1,2 0 0,-1 0-1,-1 0 1,-1 0-2,0 0 1,-1 0-1,1 0 1,1 0 0,2 0 0,-1 0 0,1 0 0,0 0 1,-1 0-1,1 1 1,0 0 0,-1 2-1,1 0 0,0 1 1,-1 0-1,1 0 0,0 0 0,-1-1 0,1-1 0,0 0 0,-1-1 0,0-1 0,0 0 0,-2 0-1,-1 0 0,1 0 1,0 0-1,1 0 1,1 0-1,0 0 1,-1 0 0,0 0 0,-2 0-1,0-1 1,0-1 0,-1 0 0,1-1 0,0-1 0,0 0 1,-1 0-1,1 0 1,0 1 0,2 0 0,0 2 1,1 0 1,0 1 0,-1-2 0,-1 0 1,0-1 0,-1-1 0,1 2 0,1 0 1,2 2 0,0 0 1,1 0-2,1 0 0,1 0-1,0 0-1,-1 0-1,0 0-2,-2 0 1,0 0-2,-1 0 1,1 0 0,0 0 0,-1-1 0,-1-1 1,-1 0 0,-1-1 0,0-1 1,0 2-1,0 0 1,0 2 0,-1 0 0,1 2-2,0 0-1,0 2-1,-1-1-1,1-1 0,0 0 0,0-1 0,-1-1 1,1 0 1,0 0 1,0 0 1,-1 0 0,1 0-1,0 0-2,0 0-1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2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68950 15398 999,'14'0'-6,"-1"0"-12,-2 0-12,-2 0-12,-2-1-2,-1 0 10,0-2 10,-2 0 9,1-1 6,0 1 3,1-1 1,2 0 2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24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69193 14981 601,'-2'-13'3,"0"3"7,-3 4 7,-2 4 6,-1 3 3,-2 2-5,0 2-3,-1 2-3,0 1-3,0 1-1,2 2-1,1 0 0,0 0-2,0 1 1,0 0-1,1 0 0,-1-1 0,2 1-1,1 0-2,0 0 1,2-1-2,0 1-1,2 0-1,0 0-1,1-1-1,0-1 0,0 0-1,0-2-1,0 0 0,0 0 1,0 0 1,0-1 0,0 1 0,0 0-1,0 0 0,0 0-2,1 0 0,0-1 2,2 1 1,0 0 2,2 0 0,0 2 0,1 0 0,2 1 0,-1 0-1,-1-1 0,-1 0 0,0-2 0,-1 0-1,0 0 0,0 0-1,0 0-1,-1 0-1,-1 1-1,0 2-1,-1 0-1,-1 0 0,0 1 1,0 0 0,0 0 1,0 0-1,0 1-6,0 1-5,0 2-4,-2 0-4,-2 1 0,-4 1-1,-2 1-1,-2 0 0,-2-1-1,0-1 0,-1 0-1,1-2 3,1-1 5,2-1 5,3 0 5,0-3 4,2-1 2,0-2 0,2-2 2,1-1 8,2 2 15,2 0 15,2 1 16,1 1 2,0 0-10,0 0-8,0 0-9,0 0-5,1 1-1,2 2 1,0 0-2,1 1 0,0 3-2,0 2-3,-1 2-2,1 1-2,-2 2-2,-1 3-3,0 2-2,-1 0 0,0 2 1,-1 1 2,1 1 1,0 0 0,-2-1-1,0-2 0,-2 1-2,0-3 0,0 0 1,0-1 0,0-1 0,1-1-1,0-1-2,2-1-1,0 0-3,1-3-5,0-1-8,0-3-8,0-1-8,0-4-10,1-4-12,2-6-11,0-4-12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25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65100 16471 610,'15'-21'56,"-1"5"-9,-1 4-11,0 6-8,-1 3-6,3 2-1,1 2-1,3 2-1,-1 2-1,-3 4-2,-2 2-3,-4 3-2,-2 3-2,-1 1-2,0 3-1,-2 2-3,-2 1-1,-6 2 0,-4 3 0,-5 1 0,-3 0-4,1-1-8,-1-3-6,0-1-9,1-3-1,1-3 3,1-3 3,1-3 4,0-2 3,2-2 4,1-3 4,1-1 4,2-1 4,6-2 2,4 0 2,5-2 3,4 0 1,0 0 2,1 0 0,1 0 1,0 1 0,-3 0 1,-1 2 0,-2 0 0,-1 1-1,0 0-1,0 0-1,-1 0-2,1 1-1,-2 5-2,-1 4-2,0 4-1,-3 0-1,-2-1-1,-4-2-1,-2-3 0,-3 0-2,-2 0 0,-2-1-1,-1 1 0,-2 0-4,1 0-7,-1-1-7,1 1-7,-1-1-4,2-2-3,1-2-4,1-2-2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25"/>
    </inkml:context>
    <inkml:brush xml:id="br0">
      <inkml:brushProperty name="width" value="0.03466" units="cm"/>
      <inkml:brushProperty name="height" value="0.03466" units="cm"/>
      <inkml:brushProperty name="color" value="#F2395B"/>
    </inkml:brush>
  </inkml:definitions>
  <inkml:trace contextRef="#ctx0" brushRef="#br0">66150 17850 634,'14'0'3,"-3"2"10,-2 0 10,-4 2 10,-1 0 4,0 2 1,0 0-2,0 1 1,0 1-3,2 0-4,0 0-3,1 0-5,1 0-5,-2 1-6,-1 1-6,0 2-7,-1-1-12,0-1-17,0-1-17,0 0-18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25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66900 16466 512,'22'-7'4,"-1"2"-3,-3 2-3,-1 2-4,-2 2 8,0 4 19,-2 2 19,-1 3 20,-1 4 4,0 4-13,-2 3-10,-1 5-13,-1 1-9,-2 1-7,-2-1-6,-2 0-7,-2 0-5,-4-1-3,-2-1-4,-3-1-2,-3-2-2,0-1 3,-1-3 0,-1-1 3,0-2 0,2 0 1,2-2 1,3-1 1,4-1 6,8-2 15,7-3 14,9-1 13,3-2 5,-1-4-5,-1-2-6,-1-3-5,0-2-6,1 0-7,1 0-7,1 0-7,0 1-3,-1-1 3,-1 0 1,0 0 1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43"/>
    </inkml:context>
    <inkml:brush xml:id="br0">
      <inkml:brushProperty name="width" value="0.0224" units="cm"/>
      <inkml:brushProperty name="height" value="0.0224" units="cm"/>
      <inkml:brushProperty name="color" value="#00BFF3"/>
    </inkml:brush>
  </inkml:definitions>
  <inkml:trace contextRef="#ctx0" brushRef="#br0">76300 8550 982,'0'29'-10,"2"-6"8,0-4 8,2-4 9,-1-4-7,-1-1-17,0-1-20,-1 0-18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4"/>
    </inkml:context>
    <inkml:brush xml:id="br0">
      <inkml:brushProperty name="width" value="0.04646" units="cm"/>
      <inkml:brushProperty name="height" value="0.04646" units="cm"/>
      <inkml:brushProperty name="color" value="#F2395B"/>
    </inkml:brush>
  </inkml:definitions>
  <inkml:trace contextRef="#ctx0" brushRef="#br0">66174 17959 473,'-1'-15'4,"-4"4"7,-2 3 7,-3 3 8,-2 2 5,1 3 2,-1 4 4,0 2 1,0 3 1,-2 4-3,0 2-3,-1 3-3,0 2-3,1 1-3,1 1-4,1 1-3,-1 1-2,0 3-1,-1 1-2,-1 3 0,0 0-1,2 0 0,3 0-2,1 1-1,1-2-1,2 0-4,1-1-3,1-1-2,1-2-5,3-1-3,4-3-4,2-1-4,4-3-1,4-1 1,3-3 2,5-1 1,2-3-2,1-2-9,1-4-7,1-2-8,-1-2-4,0 0-1,-1 0 0,-1 0-2,-3-2 3,-3 0 5,-4-3 7,-4-2 5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56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71173 1090 637,'-15'-5'44,"2"8"-7,2 6-9,3 7-7,-1 5-3,-2 1 2,-2 2 2,-1 3 2,-3 1 0,0 3-2,-1 1-2,-1 2-1,-2 3-3,-3 2-1,-3 4-3,-3 3-2,-1 1-2,2 0-5,0 0-5,1 0-4,0-1-2,1 1 1,-1 0 0,1 0 1,1-3-2,5-6-4,3-5-4,5-7-4,2-4-5,2-5-5,2-3-6,3-4-5,1-5-2,3-2 1,4-6 1,2-2 2,2-3 3,0 0 8,0 0 8,0 1 6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56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72074 1390 491,'-1'-28'-16,"0"7"2,-2 7 1,0 7 1,0 4 12,2 3 25,2 4 23,2 2 25,1 2 4,0 0-15,0 0-15,0 0-15,0 1-8,1 3-1,2 3-3,0 4-1,1 1-2,0 2-2,0 3-2,0 2-1,-1 0-1,1 0-1,0 1 1,0-1-1,0 3-2,0 5-3,-1 4-3,1 6-4,-1 1-3,0-2-1,-2-2-2,0-2-2,-2-2-2,2-1-2,-2-3-3,1-2-2,0-2-2,0-3-3,0-3-3,0-3-3,0-2-4,0-1-4,0-1-6,0 0-6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57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71505 2677 576,'-30'-1'9,"17"-1"25,18 0 27,18-1 25,9-2 2,2-2-22,2-2-22,2-1-23,1-2-13,1 2-3,-1 1-4,0 0-3,-3 3-6,-8 1-11,-6 2-9,-6 2-10,-5 0-8,-1 0-10,-1-2-8,0 0-8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57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75232 1963 534,'-19'-1'23,"9"-1"11,8 0 11,10-1 13,5-1 0,5 0-9,3 0-11,5 0-9,4 0-6,4 0-1,6 0-2,5 1-1,3-2-3,1 2-3,3-1-3,2 0-3,1 0-6,0 2-4,0 0-7,0 2-4,-2 0-4,-1 0 0,-2 0-1,-2 0 0,-3 0-3,-6 0-6,-4 0-6,-5 0-6,-5 0-1,-5 0 6,-5 0 4,-4 0 7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57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77987 1116 540,'-6'-7'49,"6"2"3,4 2 2,6 2 3,3 2-4,3 2-7,3 2-9,3 2-7,2 1-7,1 1-3,1 2-4,1 0-3,0 0-5,-1 1-6,-1 0-8,-1 0-6,-2-1-9,-1 1-8,-3 0-10,-1 0-8,-3 0-6,-1 1 1,-2 1 1,-2 2-1,-2-2 4,-2-1 7,-3-2 6,0-2 6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58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75227 2547 611,'-10'-7'2,"10"2"2,12 2 2,10 2 4,9 1 7,6 0 14,8 0 13,6 0 13,5 0 1,2-2-11,2-1-11,2 0-12,0-1-8,-1 1-2,-1-1-3,0 0-4,-4 0-3,-3 2-4,-4 0-3,-4 2-5,-5 0-3,-5 2-4,-7 0-3,-5 2-4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58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75541 3100 627,'-16'7'0,"2"-2"0,1-3 0,1 0 0,2-3 8,4-1 17,4 0 17,4-1 16,4 1 4,6 6-9,4 4-9,5 5-9,4 3-10,3 0-10,3-1-10,2 1-10,2-1-5,-1-1 0,-1-1 1,-2 0-1,-1-2-3,-3-1-8,-3 0-7,-3-2-9,-2-1-6,-1-2-4,-1-3-6,0 0-5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58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79833 1116 522,'16'-7'43,"0"2"5,-1 2 6,1 2 5,0 1-1,1 2-7,1 0-9,1 2-8,1 1-6,0 1-5,-1 3-6,1 2-5,-2 1-5,-3 0-5,-3-1-6,-2 1-4,-5 1-3,-2 1-1,-6 3 0,-2 2-1,-6 1 0,-4 3-1,-5 1 1,-5 3 0,-3-1 0,-1 0-1,-1-1-1,0-1-1,-1-2 2,1-1 2,1-2 3,1-2 3,1-3 3,3-1 2,1-3 2,3-1 3,2-1 1,3-2 1,2-1 0,4 0 1,7-2 1,12-2 5,11-2 4,13-2 4,5-2-3,0-2-6,0-2-8,1-1-7,1-3-7,4 0-6,4-1-6,4-1-6,2 0-6,1 0-6,2 2-6,0 1-7,-4 1 1,-10 0 6,-10 2 7,-9 1 6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6:59"/>
    </inkml:context>
    <inkml:brush xml:id="br0">
      <inkml:brushProperty name="width" value="0.03762" units="cm"/>
      <inkml:brushProperty name="height" value="0.03762" units="cm"/>
      <inkml:brushProperty name="color" value="#00BFF3"/>
    </inkml:brush>
  </inkml:definitions>
  <inkml:trace contextRef="#ctx0" brushRef="#br0">83253 700 584,'-16'1'103,"2"4"-20,1 2-20,1 3-20,-2 3-13,-2 0-4,-3 1-6,-3 1-5,-2 1-4,-3-1-3,-1 1-3,-2 0-3,-1 0-1,1 1 1,1 1-1,1 1 2,2 0-6,3-3-7,3-1-10,3-2-8,3-2-12,2-1-13,4-1-13,3 0-13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00"/>
    </inkml:context>
    <inkml:brush xml:id="br0">
      <inkml:brushProperty name="width" value="0.05165" units="cm"/>
      <inkml:brushProperty name="height" value="0.05165" units="cm"/>
      <inkml:brushProperty name="color" value="#00BFF3"/>
    </inkml:brush>
  </inkml:definitions>
  <inkml:trace contextRef="#ctx0" brushRef="#br0">84966 400 425,'-12'1'50,"8"4"-5,8 2-6,8 3-4,4 2-6,1 0-3,1 0-6,1-1-4,2 2-4,1 0-2,3 1-4,1 1-2,0 1-2,-1 0-1,-3-1-2,-1 1-1,-1-1-2,-1-1-4,1-1-5,-1 0-3,0-2-1,-2-1 2,-3-1 3,-1 0 2,-2-1 6,-2-1 9,-3 1 8,-1 0 10,-2 1 5,-4 3 1,-2 4 2,-3 2 0,-2 1 1,2-1-2,1-1-2,0-1-1,1 0-3,0 2-3,0 0-3,0 1-4,1 1-3,1 1-3,0 1-3,2 1-2,0 2-3,0 2-1,0 4-2,0 3-1,0 0-3,0-1-2,0-3-4,0-1-2,0 0-4,2 6-8,0 4-7,1 6-7,1-2 0,-2-10 8,0-8 7,-2-8 7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4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66995 18847 650,'-13'-15'7,"4"4"14,6 3 15,5 3 14,4 1 3,5 2-7,5 0-7,5 2-7,3 0-7,1 0-5,1 0-7,1 0-6,0 0-7,-1 0-10,-1 0-9,-1 0-10,-1 0-4,-1 0-2,-1 0 1,-1 0-2,-2 0 1,-3 0-1,-3 0 0,-2 0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00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82000 2050 480,'15'23'165,"-1"-1"-38,-1-1-38,0-1-38,-2 0-22,1 3-6,0 1-6,0 3-6,0 1-5,-1 3-5,1 1-3,0 2-4,-1 2-2,-1 1-3,0 0 0,-2 2-2,0-1-1,2-4-1,0-2-1,1-3-2,3-1-7,2 1-16,3 0-15,3 2-16,-1-2-1,-3-7 11,-4-5 11,-4-6 11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01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82890 4071 477,'-5'-9'13,"8"0"12,6-1 10,7-1 12,5 0 4,1 2-5,3 2-4,1 2-4,3 1-4,5-2-1,3 0-2,4-1-2,3-1-2,2 0-5,2 0-4,2 0-3,1 1-5,0 1-5,0 0-4,0 2-4,-2 1-1,-2 0 3,-4 1 3,-2 2 3,-5 0-4,-7 0-11,-7 0-11,-7 0-12,1-1-8,7-2-7,8-2-7,9-2-6,-2 1 2,-8 1 12,-9 2 11,-8 2 11,-5 0 4,1 0-3,1-2-4,2 0-3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01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82777 1900 511,'-6'9'144,"2"1"-32,4 3-33,2 2-32,2 2-17,0 3-5,0 3-3,0 3-4,0 3-7,0 5-10,0 3-11,0 4-9,0 2-11,1 2-8,2 0-9,0 2-9,0-5-1,-1-10 9,0-9 7,-2-10 8,1-5 3,0 1-1,1 1-2,2 2-2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01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85450 1750 482,'0'16'184,"0"-1"-45,0 1-46,0 0-45,0 1-26,0 5-5,0 3-7,0 4-5,0 5-9,2 5-10,0 4-10,2 6-11,-1-1-1,0-5 7,-2-4 6,0-5 7,-1-4-6,2-3-18,0-4-18,2-1-19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05"/>
    </inkml:context>
    <inkml:brush xml:id="br0">
      <inkml:brushProperty name="width" value="0.04099" units="cm"/>
      <inkml:brushProperty name="height" value="0.04099" units="cm"/>
      <inkml:brushProperty name="color" value="#00BFF3"/>
    </inkml:brush>
  </inkml:definitions>
  <inkml:trace contextRef="#ctx0" brushRef="#br0">70830 5950 536,'43'0'94,"-8"0"-18,-7 0-17,-9 0-18,-3 1-12,0 4-7,-1 2-6,1 3-7,-4 3-5,-6 2-4,-8 1-2,-6 3-4,-6 1-1,-1 1-1,-5 1-1,-2 1-1,-1 0 1,-1-1 2,1-1 1,-1-1 2,2-2 1,1-2 2,3-4 2,1-3 2,5-1 2,8 0 4,8 0 3,8 0 4,4-1 1,1-1-1,1-1-1,2 0 0,-2-1-2,1 0-2,-2 0 0,-1 0-2,-1 0-1,-3 2-1,-1 0 0,-2 1-2,-2 1-1,-2 2-3,-2 0-1,-2 1-2,-4 2 0,-4 2 0,-5 1 2,-5 3 0,-4 1 1,0-1 0,-1 1 0,-1-1 1,0 0-1,1-2-1,1-3-1,1-1-2,1-2-3,1-2-4,1-3-4,1-1-5,3-3-11,6-6-21,6-4-19,6-5-20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05"/>
    </inkml:context>
    <inkml:brush xml:id="br0">
      <inkml:brushProperty name="width" value="0.03729" units="cm"/>
      <inkml:brushProperty name="height" value="0.03729" units="cm"/>
      <inkml:brushProperty name="color" value="#00BFF3"/>
    </inkml:brush>
  </inkml:definitions>
  <inkml:trace contextRef="#ctx0" brushRef="#br0">71700 7366 589,'21'-7'3,"-3"2"6,-5 2 5,-3 2 5,-2 1 5,0 0 2,0 0 3,0 0 2,0 1 1,-1 2-1,1 2-1,0 2-2,-1 0-1,-1 1-3,0 0-3,-2 0-3,0 1-3,0 1-3,0 3-3,0 2-3,0 0-4,0-1-3,0-1-5,0 0-3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05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72900 5910 465,'28'-36'68,"-5"9"-12,-7 7-13,-5 9-11,-2 4-7,2 2 1,2 2 1,1 2 0,1 2-2,-1 4-2,0 2-4,-2 3-2,-1 4-4,-2 4-2,-3 3-4,-1 5-3,-2 2 0,-2 2 0,-2 3 2,-2 1 1,-2 0-2,-1 0-5,-3-1-5,-2-1-5,-1-2-1,1-1 0,-1-3 2,0-1 2,1-4 2,1-3 4,0-5 4,2-3 4,3-3 5,8 0 6,6-2 5,7 0 7,6-4-3,3-6-9,5-6-12,3-6-9,4-3-7,2-1-2,4-1-3,3-1-2,-1 1-5,-1 1-6,-2 3-6,-1 1-5,-5 3-8,-8 2-8,-6 4-9,-6 3-8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43"/>
    </inkml:context>
    <inkml:brush xml:id="br0">
      <inkml:brushProperty name="width" value="0.04061" units="cm"/>
      <inkml:brushProperty name="height" value="0.04061" units="cm"/>
      <inkml:brushProperty name="color" value="#FED406"/>
    </inkml:brush>
  </inkml:definitions>
  <inkml:trace contextRef="#ctx0" brushRef="#br0">92350 2450 541,'45'0'147,"-4"0"-34,-4 0-33,-3 0-34,-1 0-19,4 0-7,4 0-6,4 0-6,-1 0-4,-7 0-5,-8 0-4,-5 0-4,-4 0-6,2 0-8,3 0-8,2 0-8,-2 0-5,-2 0 0,-3 0-2,-2 0 0,-4 0 3,-1 0 7,-2 0 6,-2 0 7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43"/>
    </inkml:context>
    <inkml:brush xml:id="br0">
      <inkml:brushProperty name="width" value="0.0384" units="cm"/>
      <inkml:brushProperty name="height" value="0.0384" units="cm"/>
      <inkml:brushProperty name="color" value="#FED406"/>
    </inkml:brush>
  </inkml:definitions>
  <inkml:trace contextRef="#ctx0" brushRef="#br0">93563 2750 572,'-14'2'68,"4"4"-4,4 4-5,4 3-4,2 5-6,-2 5-8,0 5-9,-1 5-8,-1 2-6,2 1-7,0-1-5,2 0-6,-1 0-6,-1 0-7,0 1-8,-1-1-7,-1-1-5,2-2-1,0-1-2,2-3-2,1-3-3,2-5-4,2-5-4,2-4-5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44"/>
    </inkml:context>
    <inkml:brush xml:id="br0">
      <inkml:brushProperty name="width" value="0.03758" units="cm"/>
      <inkml:brushProperty name="height" value="0.03758" units="cm"/>
      <inkml:brushProperty name="color" value="#FED406"/>
    </inkml:brush>
  </inkml:definitions>
  <inkml:trace contextRef="#ctx0" brushRef="#br0">94700 3400 585,'0'31'159,"0"-2"-39,0 0-41,0-1-40,0 0-25,0-1-11,0 0-10,0 1-11,0-1-9,0 1-8,0-1-7,0 0-9,0-2 1,0-5 8,0-5 7,0-4 9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4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68615 17994 467,'0'-18'10,"0"10"22,0 11 20,0 12 21,0 4 3,0 1-15,0-1-13,0 1-15,-1 0-9,0 1-2,-2 1-2,0 1-3,0 1-2,1 3 0,0 1-1,2 2-1,0 2-6,0 1-9,0 1-10,0 0-10,0 1-10,0 1-8,0-1-8,0 0-9,0-2 0,0-6 7,0-3 9,0-6 7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44"/>
    </inkml:context>
    <inkml:brush xml:id="br0">
      <inkml:brushProperty name="width" value="0.04826" units="cm"/>
      <inkml:brushProperty name="height" value="0.04826" units="cm"/>
      <inkml:brushProperty name="color" value="#FED406"/>
    </inkml:brush>
  </inkml:definitions>
  <inkml:trace contextRef="#ctx0" brushRef="#br0">95974 2089 455,'-5'-5'70,"8"6"-3,6 6-3,7 6-3,5 2-7,1 1-11,3 0-11,1-1-12,1 1-8,1 0-1,-1-1-4,1 1-2,-1 0-3,1-1 0,-1 1-1,0 0-1,-1-1 0,-5-1-1,-3-1 0,-4 0 0,-3-3 0,-1 1 1,-1-2 0,0 0 0,-4 0 2,-2 5 3,-6 4 4,-2 3 3,-5 2 1,-6-1 1,-4-1 0,-5 0 1,-5 0-4,-4 2-8,-6 4-9,-4 3-9,-3 1-6,0-1-4,0-1-6,0-1-3,3-2-3,5-1 0,7-3 1,6-1-1,4-3-2,7-3-6,3-3-7,6-2-6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44"/>
    </inkml:context>
    <inkml:brush xml:id="br0">
      <inkml:brushProperty name="width" value="0.03553" units="cm"/>
      <inkml:brushProperty name="height" value="0.03553" units="cm"/>
      <inkml:brushProperty name="color" value="#FED406"/>
    </inkml:brush>
  </inkml:definitions>
  <inkml:trace contextRef="#ctx0" brushRef="#br0">98470 1939 619,'-11'0'-24,"8"0"33,9 0 35,10 0 33,6 0 9,6 0-16,7 0-18,5 0-16,3-1-15,0 0-12,0-2-11,1 0-12,-3-1-7,-4 1-2,-4-1-2,-3 0-3,-5 1-5,-3 2-8,-5 2-7,-3 2-8,-4 1 0,-4 1 10,-4 1 8,-4 2 10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45"/>
    </inkml:context>
    <inkml:brush xml:id="br0">
      <inkml:brushProperty name="width" value="0.04536" units="cm"/>
      <inkml:brushProperty name="height" value="0.04536" units="cm"/>
      <inkml:brushProperty name="color" value="#FED406"/>
    </inkml:brush>
  </inkml:definitions>
  <inkml:trace contextRef="#ctx0" brushRef="#br0">99060 2400 484,'-22'1'-19,"6"4"29,5 2 31,5 3 31,2 5 9,2 4-14,0 5-14,2 5-14,-1 4-7,0 4-2,-2 4-3,0 4-1,-2 4-5,0 2-4,-1 3-5,-1 4-6,0 0-5,2-1-8,2-1-7,2 0-7,1-4-8,0-2-6,0-6-8,0-2-8,1-2-3,2 4-1,2 2 0,2 4-1,0-5 5,-1-10 10,-1-11 9,0-11 10,-1-5 6,0 0 3,0 0 3,0 0 2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45"/>
    </inkml:context>
    <inkml:brush xml:id="br0">
      <inkml:brushProperty name="width" value="0.04917" units="cm"/>
      <inkml:brushProperty name="height" value="0.04917" units="cm"/>
      <inkml:brushProperty name="color" value="#FED406"/>
    </inkml:brush>
  </inkml:definitions>
  <inkml:trace contextRef="#ctx0" brushRef="#br0">100200 3697 447,'78'-21'104,"-17"7"-18,-17 5-19,-15 6-19,-12 4-12,-1 4-4,-4 2-5,-3 4-4,-1 1-4,-2 1-1,-1 1-3,0 1-1,-4 3-3,-4 4-5,-5 3-4,-6 4-3,-3 2-4,-5-1-1,-3-1-3,-5-1-1,-1-2 0,2 0 2,0 0 1,1-2 1,6-4 4,13-5 7,10-6 6,13-6 6,11-6 3,9-4-3,10-6 0,10-3-2,4-4-8,1 0-15,0 1-15,0-1-14,-3 2-5,-5 5 1,-4 3 4,-5 4 2,-6 3-3,-8 0-11,-6 2-10,-6 0-10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7:46"/>
    </inkml:context>
    <inkml:brush xml:id="br0">
      <inkml:brushProperty name="width" value="0.03841" units="cm"/>
      <inkml:brushProperty name="height" value="0.03841" units="cm"/>
      <inkml:brushProperty name="color" value="#FED406"/>
    </inkml:brush>
  </inkml:definitions>
  <inkml:trace contextRef="#ctx0" brushRef="#br0">98043 1960 572,'-7'-9'0,"0"0"0,2-2 0,1 1-1,1-1 6,3 2 11,4 2 10,2 2 11,4 0 6,6 0 2,4-1 1,5-1 1,7 0-2,8 2-6,10 2-8,8 2-6,6 2-8,3 2-10,4 2-10,2 2-10,-6 1-15,-13-1-21,-14 1-22,-13 0-22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25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84940 21113 449,'-43'6'17,"9"-1"2,9-2 2,9-2 3,5-1 1,0 0 1,2 0 1,1 0 2,2 1 3,4 0 4,4 2 3,4 0 5,3 0-2,1 0-9,3-2-7,2 0-9,1-1-4,-1 2-3,1 0-1,0 2-2,0-1-1,3-1 0,1 0 0,3-1 0,-1-2-1,-1-1 0,-3 0-1,-1-1-1,-1-1-1,0 2 0,-1 0 0,1 2-1,-1-1 0,-1 0 0,-1-2 0,0 0-1,-1-1 1,1 0-1,2 0 0,0 1 1,1-1-1,-1 2 0,1 0 0,0 2-1,-1 0 0,1 0 1,0 0 0,-1 0-1,1 0 1,0 0 0,-1 0 0,1 0 0,-1-1 0,-1-1 0,-1 0 0,0-1 0,-1-1 0,1 2 0,1 0 0,2 2 1,0 0-1,1 0 0,1 0-1,1 0 1,1 0-1,0 0 1,-1 0-1,1 0 0,0 0 1,1 0-1,1 0 1,1 0 0,-1 0 0,-1 0 0,-2 0 1,-3 0 0,0 0 1,2 0-1,0 0 0,1 0 0,1 0 0,1 0-1,1 0 0,1 0 0,1 0-1,-1 0-1,1 0 1,-1 0-1,-1-1-1,-3 0-1,-3-2-3,-2 0-1,-6-1-13,-6 0-20,-8 0-22,-6 1-20,-2-2-6,2-1 13,4 0 11,3-1 12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27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88437 21166 495,'-6'-7'4,"6"2"20,4 2 20,6 2 20,1 1 2,1 2-13,0 0-13,0 2-14,1 0-8,3 0-2,3-1-1,3 1-3,3 0-1,1 0-2,3 0-2,1 0-1,2-1-1,-1 0-2,0-2-1,1 0-1,-1-1-1,2 2 1,1 0-1,1 2 1,-1-1 0,0-1 1,-1 0 0,-1-1 1,-1-1-1,-1 0 1,-1 0 0,-1 0-1,-2 0 0,0 1 1,0 2 1,-2 0 0,0 1 1,1 0 0,1 0 0,1 0 1,0 0-1,0 0 0,1 0-2,-1 0 0,1-1-2,-1-1 1,1 0 0,-1-2 0,0 0-1,1 0 0,-1 0-2,1 0 0,-1 0-1,-1 0 1,-1 0 0,-1 0 0,0 0 0,1 0 1,1 0-1,1 0 1,-1 1-1,0 0 1,0 2-1,-2 0 0,-1 0-1,-1 0 0,-1-2 0,-1 0 0,-1-1-1,1 2 0,0 0 1,-1 2 0,0-1 0,-1-1 0,0 0 0,-2-1 1,0-1-1,-1 0 0,1 0-1,0 0-1,-1 0-1,1 0 0,0 0-1,-1 0-1,0 0-4,-1 0-8,0 0-8,-2 0-9,-3-1-8,-4-1-9,-6 0-10,-4-1-9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28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91084 16694 552,'-14'-8'7,"4"0"14,4 1 13,5-1 15,3 1 4,5 2-5,6 2-7,4 2-5,5 0-5,5-2-4,4-2-4,6-2-3,1 0-4,-3 1-2,-4 0-2,-2 2-2,-3 0-4,-5 2-9,-3 0-6,-4 2-7,-5 1-3,-5 2 3,-4 2 4,-5 2 2,-4 2 3,0 5 1,-2 4 2,0 3 2,-1 4 2,-3 1 1,-2 3 2,-1 1 2,-2 1 2,1 1 2,-1-1 1,0 0 2,2-1 0,1-1-2,2-3-2,3-1-2,1-3-2,2-3-3,2-3-1,2-2-4,5-4-6,6 1-12,7-2-13,8 0-11,4-5-4,4-6 5,5-8 5,3-6 5,1-3 5,-2 1 3,-2 1 3,-1 1 3,-4 1 3,-3 2 2,-5 2 1,-3 3 3,-6 2 13,-7 6 26,-6 4 27,-7 6 26,-6 2 5,-4 3-16,-3 1-16,-5 3-15,-3 1-15,-2 1-16,-4 1-14,-3 1-15,-1 0-6,2-3 4,0-1 3,1-2 3,3-2 3,4-1 3,3-1 3,5 0 1,3-3 3,2-1-1,4-2 0,3-2-1,3-2 6,6-1 8,4 0 10,6-1 9,4-1 2,7 0-8,5 0-7,7 0-7,3-1-5,2-1-3,2 0-5,2-1-3,1-1-4,-2 0-3,0 0-4,-1 0-4,-2-1 1,-2 0 1,-2-1 2,-1-1 3,-3-1-2,-3 2-7,-4 1-6,-1 0-6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28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92010 17465 526,'-15'-16'4,"4"2"10,3 1 9,3 1 9,1 5 8,2 10 6,0 10 6,2 9 5,0 8-2,0 5-13,0 4-11,0 6-11,-1 5-7,-1 7 0,0 8-1,-1 6 0,-2 5-5,0 2-9,-1 4-11,-2 3-10,1-2-7,1-6-5,0-5-4,2-7-4,0-6-3,2-8-3,0-8-1,2-8-3,0-6 4,0-7 7,0-5 8,0-6 8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29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93115 16478 594,'-2'-10'10,"-2"12"19,-3 12 19,-3 11 19,-3 7 3,0-1-12,-1 0-12,-1 1-12,0-3-11,2-4-8,2-3-9,3-5-9,3-2-11,6-2-12,6-3-14,5-1-12,4-1-2,0 0 10,-1 0 9,1 0 11,-2 1 7,-3 1 4,-2 3 2,-4 2 5,-4 1 3,-6 1 6,-6 1 5,-5 1 4,-4 0 5,-1-1 3,-1-1 4,-1 0 3,0-2 2,1-1-3,1-1-1,1-1-1,3-1-7,6 0-12,6-2-11,6 0-11,4-2-5,0 1 3,1 0 3,2 0 3,0 1 4,-1 3 3,1 3 4,0 4 4,-1 1 2,-2 1 0,-3 1-1,0 1 1,-2-2 0,0-3 0,0-5 0,0-3-1,0-5-3,0-8-7,0-6-9,0-7-7,3-7-5,7-5-5,7-6-4,8-6-4,0-2 1,-2 5 6,-3 4 6,-2 4 6,-4 3 5,-1 3 3,-2 3 4,-2 3 5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5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69100 17047 492,'9'-8'3,"1"0"6,3 0 7,2 1 5,-1 0 3,-1 2-1,-2 2-2,-2 2-2,0 1 1,5 2 1,4 0 3,3 2 2,3 1 0,-1 5-2,1 4-1,-1 4-2,1 2-1,-1 3-2,0 1-1,1 3-2,-1 0 0,-1 0 1,-1 1 0,-1-1 2,-3 1-1,-3 3-3,-4 1-3,-4 2-3,-5 4-6,-6 5-9,-6 4-7,-6 5-9,-6 5-8,-8 4-10,-8 3-9,-8 5-10,0-5-3,8-13 2,8-12 3,7-13 2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29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93587 16637 583,'29'-57'0,"-7"14"0,-5 12 0,-6 13 0,-1 2-1,5-5-2,5-8-3,5-7-2,1-1 6,-3 5 12,-3 5 13,-3 6 13,-3 3 6,-1 4-1,-2 4-1,-2 5-1,-2 3-1,-2 5-3,-3 6-2,0 4-4,-5 5-3,-4 3-6,-6 5-6,-3 3-6,-4 2-6,0-2-4,1 0-7,-1-1-4,3-2-3,3-5 2,4-3 2,4-4 1,5-3-5,4-1-12,5-1-11,6 0-13,2-2 1,-1-2 10,1-3 12,-1 0 11,0-3 6,-2-1 3,-3 0 2,-1-1 2,-2 0 4,-4 4 3,-3 2 2,-2 4 5,-6 1 2,-7 3 6,-9 2 3,-7 2 5,-4 1 1,0 1 0,-1 1 0,1 1-1,1 0-2,2-1-2,1-1-2,3 0-3,3-3-1,5-1 1,5-3-1,5 0 1,8-4-6,13-1-14,13-2-14,13-2-12,5-1-5,-2-2 5,-2-1 6,-2 0 6,-3 0 3,-5 0 0,-5 2 0,-5 1 1,-5 1 0,-5 3-2,-4 4 0,-5 2-1,-6 1 2,-4-3 6,-5-1 5,-5-2 6,-2-1 3,1 0 1,1 0 1,1 0 0,1-1 0,2 0-2,3-2-3,1 0-3,2-2-1,1 0 0,0-2-1,2 0-1,2-2 0,4-2-2,4-2-1,4-1-1,4-3-1,4-2-2,3-2-1,5-1-1,0-1 0,-1 1 0,-3 1 0,-1 1 0,-2 1 3,-1 4 6,-1 3 5,0 2 6,-3 5 8,-1 4 9,-2 5 10,-2 6 11,-2 2 3,0-1-3,-2 1-3,0 0-3,-3-1-3,-2 1-5,-4 0-5,-2-1-4,-3 1-5,-1 1-5,-3 2-5,-1 0-5,-3 0-5,-1 1-5,-3-1-5,-1 1-4,0-1-4,3-1-4,3-1-3,3-1-4,2-1-3,2-2-1,3-3-2,1-1-2,5-1 2,8 0 8,7 0 5,9 0 8,5-1 6,1-1 6,2 0 8,3-2 6,-1 1 4,0 0-1,-1 1 0,-1 2 0,-3 0-1,-3-1-1,-4 1-1,-5 0-1,-2-1-2,0-2-5,-2-3-5,-1 0-5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0"/>
    </inkml:context>
    <inkml:brush xml:id="br0">
      <inkml:brushProperty name="width" value="0.05501" units="cm"/>
      <inkml:brushProperty name="height" value="0.05501" units="cm"/>
      <inkml:brushProperty name="color" value="#F2395B"/>
    </inkml:brush>
  </inkml:definitions>
  <inkml:trace contextRef="#ctx0" brushRef="#br0">93601 16478 399,'8'-28'4,"0"7"8,0 7 7,0 7 9,-1 3 1,1 2-2,0 0-3,0 2-3,0 1-4,0 4-5,-1 2-6,1 3-5,-2 5-3,-4 4-1,-4 4-2,-4 7-1,-3 1-1,-3 0-3,-4 1-2,-2-1-3,-1-1 0,-1-3 3,0-4 1,1-1 3,0-5 2,3-1 3,1-4 2,2-3 4,5-1 2,6 0 2,8 0 4,6 0 3,5-2-1,1-1-4,3-2-4,2-2-4,0-2-3,2-2-3,1-2-1,1-1-3,-2-2-1,-5 2-2,-4 1-1,-6 0-2,-5 2 2,-4 2 1,-6 2 3,-4 2 2,-3 2 4,1 2 5,-1 2 5,0 2 5,1 0 5,1 1 5,0 0 4,2 0 4,1 0 1,2 1-1,2 1-3,2 1-1,1 1-2,-2 2-2,0 0 0,-2 1-1,1 1-1,0 1-1,2 1-2,1 1 0,0 1-2,0 3-1,0 1-1,0 3-2,0-1 0,0 0 0,0-1 0,0-1 0,0-1 0,1-1-1,2-1-1,0-1 0,1-2-1,-2-1 1,0-3-2,-2-1 1,-1-1-3,-4-1-6,-2 1-4,-3 0-5,-7-2-4,-10-1-3,-9-2-3,-10-2-3,-14 0-5,-17 5-6,-18 4-8,-18 3-7,1 1-5,20-3-5,20-3-4,19-2-5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2"/>
    </inkml:context>
    <inkml:brush xml:id="br0">
      <inkml:brushProperty name="width" value="0.03089" units="cm"/>
      <inkml:brushProperty name="height" value="0.03089" units="cm"/>
      <inkml:brushProperty name="color" value="#F2395B"/>
    </inkml:brush>
  </inkml:definitions>
  <inkml:trace contextRef="#ctx0" brushRef="#br0">96666 17777 712,'-12'-8'8,"8"0"11,8 0 11,8 0 10,7 1 3,9 1-6,7 0-7,8 2-6,1 0-5,-4 2-3,-5 0-4,-5 2-4,-2-1-6,2 0-13,3-2-11,1 0-11,-2-1-6,-5 0 0,-7 0-1,-5 1 0,-6-1 1,-6 0 2,-6 0 3,-6 0 1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2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96723 16825 659,'-16'-37'0,"2"3"-1,1 5 1,1 4-1,2 3 4,2 4 6,4 5 7,2 3 7,3 4 2,0 6-1,2 4-2,0 6-2,2 3-1,0 3-1,1 3 0,2 3 0,-2 3-1,-1 3 0,-2 3 0,-2 3 0,-1 1-1,-2 0-2,0 0-3,-1 1-2,-4 0-2,-6 2-5,-6 2-2,-5 2-5,-5 1-4,-3 0-5,-3 0-5,-2 1-6,0-4-5,3-4-2,5-5-5,4-5-3,3-6-2,4-5 0,5-6 1,3-6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2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97500 18150 684,'22'0'17,"-1"2"2,-3 0 4,-1 2 2,-1 0 1,0 2 2,-1 0-1,1 1 1,0 1 0,1 2-3,2 0-1,0 2-2,-1-1-5,1 1-11,-2 0-9,-1 0-10,-2-1-4,-2 1 0,-4 0 1,-3 0 1,-3-1-4,-6 1-8,-4 0-9,-5 0-7,-3-2-2,1-1 5,-1-2 4,0-2 4,1-2 5,3-1 4,1 0 4,2-1 4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2"/>
    </inkml:context>
    <inkml:brush xml:id="br0">
      <inkml:brushProperty name="width" value="0.035" units="cm"/>
      <inkml:brushProperty name="height" value="0.035" units="cm"/>
      <inkml:brushProperty name="color" value="#F2395B"/>
    </inkml:brush>
  </inkml:definitions>
  <inkml:trace contextRef="#ctx0" brushRef="#br0">96723 18781 628,'-8'-7'0,"1"1"0,-1 0 0,0 2 0,2 0 5,6 2 10,4 0 11,6 2 9,2 1 2,3 4-7,2 2-6,1 3-7,1 1-6,-1 0-3,0-2-4,-2 0-4,-2-1-6,-1 3-7,-2 2-8,-2 2-7,-4 0-4,-4-1-1,-6-1 0,-4-1-1,-5 0 2,-3 0 3,-5-1 5,-3 1 2,-4-2 5,-1-2 4,-2-4 3,-3-2 4,1-3 3,0 0 0,1-2 1,1 0 1,2-1 1,1 0 3,3 0 2,1 0 2,3 1 3,1 0 3,3 2 2,1 1 3,3 0 4,2 1 9,4 2 6,3 0 9,1 2 1,2 2-3,0 2-3,2 2-3,0 1-5,0 3-4,0 2-5,0 1-5,0 2-4,2 1-3,0 1-5,2 1-2,0 0-5,2-1-1,0-1-4,1 0-2,1-3-2,-2 1 1,-1-2 0,0-1 0,-1-2-6,0-1-13,-1-2-14,2-2-12,-1-2-6,1-2 5,2-3 4,0 0 4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3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97250 19917 553,'30'16'97,"-3"0"-19,-3-1-19,-3 1-18,-2-1-12,1-1-4,-1-1-5,1 0-3,0-2-4,-1 1-1,1 0-3,0 0-2,-3-1-1,-1-1 2,-4-1 0,-3 0 2,-2-6-3,-2-10-7,-2-10-5,-2-9-8,0-6-3,4-1-1,2-1-1,4 0-1,1 0 0,1 3 4,1 3 3,1 3 4,1 3 0,0 3 0,-1 3-1,1 3 0,0 2 3,-1 2 9,1 2 9,0 3 8,-1 2 2,1 5-6,0 6-7,-1 4-5,-1 3-8,-4 1-6,-5 1-9,-2 2-8,-6-1-4,-6 1-3,-6-1-1,-5 1-4,-2-2 0,5-3-1,3-3-1,4-2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3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97445 19755 596,'-13'-28'20,"4"5"6,6 7 5,5 5 5,3 5 2,5 2-2,4 4 0,4 2-3,3 5-2,4 4-4,5 5-4,3 5-4,1 1-3,-3-1-3,-4-3-3,-2-1-2,-2-2-15,-3-1-31,-1-1-30,-2 0-30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6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4931 43937 560,'-38'-9'3,"2"-3"4,1-4 5,3-1 5,6-1 3,9 6 2,10 5 1,10 4 2,7 4 0,4 2-3,3 2-3,5 2-2,2 3-2,3 5 0,1 6 0,3 4-1,-1 2 0,-2 2-1,-1 1 0,-3 1 0,0 1-1,1 2-2,1 3-2,1 1-1,0 0-2,-1-2-1,-1-2-2,-1-1-1,1-4-2,1-6 1,2-3 1,3-6-1,1-6 2,0-6 0,2-8 3,1-6 0,2-9 2,4-13 0,4-11 1,5-11 0,1-9 0,3-4-2,2-3-3,2-4-1,1-4-2,1-3 1,2-3 0,0-2 1,-3 3-11,-8 9-21,-8 11-19,-8 9-22,-7 10-5,-7 10 6,-7 10 8,-6 9 7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7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5411 34867 612,'-29'-16'-4,"4"1"-5,3-1-7,4 0-6,4 1 2,1 3 9,2 1 11,2 2 10,2 2 4,-1 0 1,0 2 1,0 1-1,3 4 4,6 8 6,6 7 7,6 9 6,2 2 0,1 0-6,0-1-6,-1 0-6,1-2-5,0 1-1,-1-1-3,1 1-3,0-1-1,-1 1-1,1-1 0,0 1-2,-1-2 0,1 0-1,0-1 0,0 0-1,0-3 1,3-3-1,1-3 0,3-2-1,3-7 2,7-9 3,5-8 3,6-9 2,7-10 2,8-12-2,7-12 0,9-11-2,11-15-4,16-17-5,15-16-7,17-16-7,8-4-4,4 11-4,2 11-5,4 11-3,-14 15-7,-28 19-10,-28 20-9,-28 20-10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6"/>
    </inkml:context>
    <inkml:brush xml:id="br0">
      <inkml:brushProperty name="width" value="0.04239" units="cm"/>
      <inkml:brushProperty name="height" value="0.04239" units="cm"/>
      <inkml:brushProperty name="color" value="#F2395B"/>
    </inkml:brush>
  </inkml:definitions>
  <inkml:trace contextRef="#ctx0" brushRef="#br0">76467 22989 519,'-23'-5'9,"2"6"21,3 6 20,1 6 19,1 3 3,-1 3-13,-1 1-15,-1 3-14,-1 1-8,-1 1-1,-1 1-3,-1 1-2,-1 0-2,1 0-3,-1 1-3,1-1-2,0 0-5,1 1-3,1-1-6,1 1-4,1-2-4,2 0-4,3-1-4,1-1-4,2-2-4,1-3-4,0-3-2,2-2-4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38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21050 45528 549,'22'29'78,"-3"-5"-17,-3-5-17,-2-5-18,-3-3-10,1-2-2,0-3-3,0 0-2,-1-2 0,1 1 1,0 1 1,0 2 1,-1-1 0,1-1 0,0 0 0,0-2-1,0-1-1,1-4 1,1-2 0,2-3 0,1-7 1,5-8-1,3-9 1,5-8 0,3-8-3,6-6-6,5-6-5,4-5-5,4-4-9,2 0-9,2 1-10,2-1-10,-4 7-7,-10 11-5,-10 11-6,-9 13-5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3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19642 42375 604,'-30'-9'3,"3"0"6,4-1 6,2-1 5,7-1 8,12 0 9,12 0 9,11 1 8,8 0 0,3 2-12,3 2-11,2 3-12,3 0-6,-1 2-3,0 0-2,0 2-2,-1 1-6,-2 2-5,-2 2-6,-1 2-7,-3 0-7,-3-1-11,-4-1-10,-1 0-10,-5-1-1,-5 2 8,-5 0 7,-4 1 8,-3 1 5,2-2 3,0-1 2,2 0 2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3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20628 42603 597,'-22'-2'3,"5"0"6,3-3 5,5-2 6,2 1 6,2 6 5,2 4 6,2 6 5,1 3 0,0 3-6,0 3-5,0 3-7,0 2-3,2 1-2,0 1-1,2 1-2,-1 1-4,-1 0-11,0 2-8,-1 1-9,-1 0-10,3-1-6,2-2-8,2 0-8,0-2-2,-1-5 2,0-3 2,-2-4 3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4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21616 43050 486,'-7'9'131,"2"3"-23,2 4-24,2 2-23,1 1-17,0 1-9,0-1-9,0 1-10,0 0-8,0 3-8,0 1-6,0 3-9,0 0-7,0 1-9,0-1-8,0 0-9,0-1 0,0-5 6,0-3 7,0-4 7,0-3 0,2 1-7,0 0-8,2 0-7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5"/>
    </inkml:context>
    <inkml:brush xml:id="br0">
      <inkml:brushProperty name="width" value="0.03604" units="cm"/>
      <inkml:brushProperty name="height" value="0.03604" units="cm"/>
      <inkml:brushProperty name="color" value="#F2395B"/>
    </inkml:brush>
  </inkml:definitions>
  <inkml:trace contextRef="#ctx0" brushRef="#br0">22404 42511 610,'-5'-13'8,"6"8"18,6 7 17,5 6 16,5 3 3,2-1-11,1 0-13,3-2-11,0-1-8,1 0-5,-1-2-4,1 0-5,-1-1-3,-1 3-2,-1 2-2,-1 2-1,-2 0 0,-3-1 2,-2 0 1,-4-2 2,-2 0 1,-2 2 0,-3 0 0,0 1 1,-4 1 0,-2 0 0,-4-1-1,-2 1 1,-4 0-2,-3 1 0,-5 1-1,-3 2-2,-3-1-2,-1-1-2,-1-1-2,-1 0-3,1-2-2,1 1-2,3 0-2,1 0-1,3-2-4,3-1-5,3-2-6,3-2-4,4-3-5,6-4-2,6-4-5,6-4-2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5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24200 42316 603,'30'-7'126,"-1"2"-27,-3 2-27,-1 2-26,-1 1-19,3 0-9,1 0-10,3 0-8,-1 0-7,0 0-3,-1 0-2,-1 0-3,-2 0-5,-3 0-6,-3 0-8,-3 0-6,-2 1-5,-4 2-4,-3 2-3,-2 2-5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5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24713 42650 529,'-15'0'2,"2"0"3,2 0 4,3 0 3,1 2 11,2 6 19,2 4 17,2 5 19,1 4 0,0 1-16,0 2-17,0 3-16,0 2-12,0 5-8,0 3-8,0 4-9,0 1-7,0 0-9,0-1-9,0-2-8,0-2-6,2-5 0,0-5 0,2-5-2,0-4 1,0-3 3,-1-3 3,2-2 3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6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25350 43127 675,'9'-6'63,"1"2"-8,3 4-9,2 3-7,-1 1-8,-1 1-7,-2 1-7,-2 2-6,-2 1-3,-2 3-1,-3 4 1,0 2-1,-2 1-1,0-1-3,0-1-5,0-1-2,-1 0-3,-1 1 1,0 2 0,-1 0 1,-1-1 0,2-1 2,0-3 3,2-1 2,1-3 1,4-2 0,2-4 1,4-2 0,1-5-1,1-4-2,1-6-2,1-3-3,0-4-2,-1 2-2,0 1-4,-2 1-1,-1 1-6,-1 1-8,0 1-8,-2 0-7,0 2-4,0 1 1,0 0 1,0 2 1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7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28600 42663 547,'8'-21'56,"0"6"-10,0 6-10,-1 7-9,2 3-7,0 1-3,1 3-2,2 2-4,-2 3 0,-1 6-2,-2 4 0,-2 5 0,-2 1 0,0-3 0,-2-3 0,0-3 0,-3-1 0,0 1-2,-3 1-1,-2 2-3,0-2-2,0-1-2,2-3-4,1-1-2,2-4 0,7-4 3,6-6 4,6-4 3,4-4 2,3-4 0,3-2-1,3-3 0,0-2-2,-2 1-2,-1-1-3,-2 1-3,-3 0-1,-3 1 1,-3 0 0,-3 2 1,-2 2 0,-2 1-3,-3 2-1,-1 2-3,-3 1-1,-4-2 0,-3 0 0,-5-1 0,-3 0 2,-2 2 2,-1 3 4,-3 1 3,0 1 3,1 2 1,1 0 1,1 2 3,0 0 1,2 0 2,1 0 1,1 0 3,1 1 2,2 2 3,2 2 2,2 2 4,3 1 0,2 3-1,4 2-1,2 2-2,3 0-2,2-1-4,1-1-3,3 0-3,2-1-5,1 1-5,3 1-6,2 1-6,1 0-8,2 0-11,3-2-11,1-1-10,-1-2-6,-7-2 1,-5-4 1,-6-2 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8"/>
    </inkml:context>
    <inkml:brush xml:id="br0">
      <inkml:brushProperty name="width" value="0.03119" units="cm"/>
      <inkml:brushProperty name="height" value="0.03119" units="cm"/>
      <inkml:brushProperty name="color" value="#F2395B"/>
    </inkml:brush>
  </inkml:definitions>
  <inkml:trace contextRef="#ctx0" brushRef="#br0">30899 42600 705,'-7'8'96,"2"2"-21,2 0-21,2 1-22,1 1-13,0 1-7,0 2-6,0 0-5,0 0-6,0-1-3,0-1-4,0 0-2,-1-2-2,0-1 0,-2-1 2,0 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26"/>
    </inkml:context>
    <inkml:brush xml:id="br0">
      <inkml:brushProperty name="width" value="0.03431" units="cm"/>
      <inkml:brushProperty name="height" value="0.03431" units="cm"/>
      <inkml:brushProperty name="color" value="#FED406"/>
    </inkml:brush>
  </inkml:definitions>
  <inkml:trace contextRef="#ctx0" brushRef="#br0">61075 7000 641,'-8'9'113,"0"1"-27,0 3-26,0 2-28,-2 4-14,-5 7-2,-5 6-3,-5 8-3,-2 4-3,0 0-4,-1 1-3,1 2-6,0 0-4,1 2-6,1 0-6,1 1-7,3-1-5,3-6-4,5-4-6,3-5-4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7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75897 23211 475,'-7'-14'1,"0"3"4,2 3 3,1 2 3,3 5 11,7 6 19,7 6 20,8 6 18,1 3 2,-1 0-15,-3 2-15,-1 2-16,-1-1-11,1 2-5,1 1-6,1 1-6,1 1-7,1 3-7,1 1-9,1 2-7,0 1-9,-3 1-9,-1-1-10,-2 0-9,-2-3-2,-1-4 5,-1-5 5,-1-4 6,-1-5 4,-2-3 7,-2-3 5,-2-2 7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9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31313 41414 560,'-8'-14'3,"0"2"4,0 4 7,0 3 4,1 5 7,1 8 7,0 7 8,2 9 8,0 4 0,2 1-9,0 0-7,2 2-9,0 2-4,0 1-2,0 2 0,0 2-2,0 3-2,2 4-2,0 4-2,2 4-3,-1 2-3,-1 2-3,0 0-5,-1 1-4,-1-1-7,0-4-11,0-4-9,0-4-12,0-5-5,2-4-1,0-5-1,2-5-2,-1-5 5,1-5 9,0-5 9,0-4 9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9"/>
    </inkml:context>
    <inkml:brush xml:id="br0">
      <inkml:brushProperty name="width" value="0.02462" units="cm"/>
      <inkml:brushProperty name="height" value="0.02462" units="cm"/>
      <inkml:brushProperty name="color" value="#F2395B"/>
    </inkml:brush>
  </inkml:definitions>
  <inkml:trace contextRef="#ctx0" brushRef="#br0">31233 42520 893,'-6'-12'33,"4"10"-6,4 8-7,4 9-6,1 3-6,-1-3-4,-1-3-4,0-2-3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49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31539 42190 643,'-5'-8'39,"6"0"1,6 0 2,6 1 1,4-1-2,1 2-8,3 1-8,2 0-6,-1 1-6,-1 0-2,-3 0-3,-1 1-2,-2 0-5,-1 3-6,-1 4-8,0 2-5,-3 2-4,-4 2-1,-5 0 1,-2 1-1,-6 2 1,-4 2-1,-5 1 1,-5 3-1,-3 0 3,1-1 1,-1-1 4,1 0 3,-1-3 1,2-1 0,1-2 0,1-2 0,2-2 7,3-1 11,3-1 13,2 0 13,7-1 8,8 0 6,9 0 5,10 0 6,4-2-6,0-4-17,2-4-16,1-4-17,-2-1-12,-3 1-4,-5 0-5,-3 2-5,-2 0-4,2-2-2,0 0-3,1-1-2,-2 0-1,-3 0-1,-4 2 0,-4 1 0,-3 0 2,-2 2 5,-2 1 5,-2 0 5,-1 1 3,0 0 4,0 0 3,0 0 3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5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31635 41793 584,'-9'-9'0,"0"0"0,-1-1 0,-1-1 0,0 0 2,2 2 6,2 2 4,2 2 5,2 4 7,2 6 11,2 6 11,2 6 10,1 3 0,0 1-10,0 0-9,0 3-11,-1-1-7,0 2-4,-2 1-5,0 1-5,-3 1-4,-2 1-1,-4 1-2,-2 1-2,-3-1-6,-3-2-7,-3-1-9,-3-3-8,0-1-5,5-3-1,3-1-2,4-2-1,2-3 0,1-3-1,-1-3 1,0-2 1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8:50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32300 43050 555,'38'15'52,"-4"-1"1,-2-1 0,-3 0 2,-3-1-4,-3 1-7,-3 1-6,-3 1-7,-3 1-6,-1 0-5,-2-1-6,-2 1-6,-2-1-9,-2-1-14,-3-1-15,0 0-14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75600 39914 999,'14'-15'-78,"-1"4"17,-2 3 20,-2 3 18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6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75289 39195 577,'6'-13'8,"-3"4"18,-2 6 17,-4 5 17,-2 4 3,-3 5-11,-4 5-11,-2 5-10,-3 4-8,-1 3-4,-3 3-3,-1 3-4,-3 2-3,-1 2-1,-3 2-3,-1 3 0,-1 0-4,2 3-2,0 2-3,1 3-3,2-3-3,5-2-6,3-5-5,5-4-6,2-4-3,4-3-5,2-5-3,4-3-5,2-6 0,2-3 2,2-6 2,2-4 3,1-5 3,-1-2 3,1-4 4,0-2 4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7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75556 39454 477,'8'-16'0,"0"2"1,0 1 0,0 1 1,0 3 10,-1 6 19,1 6 21,0 6 19,-1 4 4,0 3-13,-2 3-12,0 3-13,-2 3-7,1 3-5,0 3-3,0 3-4,-1 1-4,0 2-4,-2 1-3,0 0-5,-1 2-2,2 1-5,0 0-2,2 2-4,-1-1-2,-1-2-2,0-2-2,-1-2-3,-2-2-2,-1-5-5,0-4-4,-1-3-4,-2-4-2,0-5-1,-1-3 0,-2-4 0,-1-3 1,-1-2 1,-3-2 2,-2-2 2,-2-3 2,-1-4 5,-3-3 3,-1-5 3,-1-2 5,1-1 2,1-1 4,1-1 3,0 1 3,1 5 2,-1 3 1,1 4 3,-1 3 3,2 0 5,1 2 4,1 1 4,1 0 3,3 0 1,1 0 2,2 0 1,6 0 1,10 0 0,9 0-1,11 0 1,7 1-3,6 1-3,6 0-4,6 2-3,-2 0-6,-10 0-8,-9 0-7,-11 0-9,-4-2-8,2 0-12,0-3-11,1-2-10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7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78347 40263 508,'-31'-2'44,"15"-2"5,16-4 6,16-2 6,9-1-2,5 2-10,3 3-11,4 1-10,3 1-6,4 2-3,3 0-3,2 2-2,1 0-2,0 0-3,-2 0 0,0 0-3,-2 0-5,-4 0-8,-2 0-9,-3 0-8,-3 0-8,0 0-5,-1 0-6,-1 0-6,-2 0 1,-3 0 7,-4 0 6,-1 0 7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7"/>
    </inkml:context>
    <inkml:brush xml:id="br0">
      <inkml:brushProperty name="width" value="0.0347" units="cm"/>
      <inkml:brushProperty name="height" value="0.0347" units="cm"/>
      <inkml:brushProperty name="color" value="#F2395B"/>
    </inkml:brush>
  </inkml:definitions>
  <inkml:trace contextRef="#ctx0" brushRef="#br0">80859 39359 634,'-15'-8'7,"4"0"16,3 0 15,3 0 15,2 2 4,3 2-7,4 4-8,2 3-7,5 1-8,6 1-8,5 1-8,7 2-7,1 0-7,0 2-5,-1 0-5,-1 1-4,-2 1-6,-1 1-6,-3 2-6,-1 0-7,-3 0-1,-3-1 4,-3-1 2,-2 0 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7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78547 22538 429,'-1'-15'5,"-2"2"9,-2 3 10,-2 1 10,-2 5 6,-1 8 6,-3 8 4,-2 7 6,-1 6-2,-1 1-8,-1 2-8,-1 3-8,-1 0-5,1 0-4,-1 1-4,1-1-3,0-1-2,3-2-3,1-1-1,2-3-3,3 0 0,3 1 0,2 1 0,4 1 0,2-1-2,2-1-7,2-3-6,2-1-6,2-3-6,5-1-6,4-3-6,3-1-6,4-3-4,5-2-2,3-4-3,4-2-1,-1-4-1,-7 0 2,-8-3 1,-5-2 2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8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79034 40847 703,'-22'-8'4,"3"2"8,3 1 7,3 0 7,8 2 6,14 0 3,13 2 2,15 1 4,9 0-4,7 0-10,7 0-10,8 0-9,0-1-6,-5-1-5,-5 0-3,-5-1-4,-5-1-4,-6 2-7,-5 0-6,-7 2-7,-6 1-5,-5 2-5,-6 2-4,-6 2-6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8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79698 40930 628,'-16'-1'0,"-1"0"0,-2-2 0,1 0 0,2 2 13,10 6 26,8 6 25,10 5 25,6 4-2,5 1-32,5 1-31,5 1-31,0-1-14,-4-3 2,-4-3 3,-3-2 3,-3-3-8,-3-1-19,-1-1-17,-2 0-18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8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84444 39297 576,'8'-21'5,"3"7"8,2 5 10,2 6 9,2 3 3,3 0-3,3 0-4,3 0-3,1 1 1,-1 2 3,-1 2 3,-1 2 5,-2 1-3,-3 1-7,-3 1-7,-3 2-9,-3 0-4,-4 3-2,-4 2-3,-4 1-1,-5 2-4,-6 1-1,-5 1-3,-7 1-3,-5 1-1,-5 1 1,-4 1 0,-6 1 1,0-2 1,4-3-2,4-5 1,4-3-1,3-3 3,3 0 5,3-2 5,3-1 7,7 0 3,14-2 1,12-1 2,13 0 1,10-3-6,6-4-13,8-4-14,7-4-13,3-2-8,3 1-2,1-1-3,3 0-3,-3 1 2,-8 3 5,-8 1 5,-8 2 6,-6 1 2,-3 0-1,-5 0-1,-3 0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9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89773 37500 464,'-54'31'184,"2"-2"-43,2 0-46,2 0-43,-1-2-26,-2 2-7,-4 1-6,-2 1-7,0 0-7,3 1-6,2-1-7,4 0-5,3 0-7,4-1-5,3-1-6,5-1-5,4-3-6,5-3-2,5-5-4,5-3-3,6-4 1,6-2 9,7-4 7,8-2 7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09"/>
    </inkml:context>
    <inkml:brush xml:id="br0">
      <inkml:brushProperty name="width" value="0.05568" units="cm"/>
      <inkml:brushProperty name="height" value="0.05568" units="cm"/>
      <inkml:brushProperty name="color" value="#F2395B"/>
    </inkml:brush>
  </inkml:definitions>
  <inkml:trace contextRef="#ctx0" brushRef="#br0">91650 37750 395,'15'0'96,"-1"0"-21,-1 0-21,0 0-21,-1 1-11,1 2-2,1 2-2,2 2-2,0 1-2,3 3-1,2 2 0,1 2-2,3 1-1,3 1-4,3 1-1,3 1-4,2 2-1,0 1-1,2 3-2,1 1 0,-1 0-2,-2-1-2,-2-3-3,-1-1-1,-3-2-2,-3-1 0,-4-1-1,-1 0 0,-4-3-2,-3-1-1,-3-2-2,-2-2-2,-4-1 9,-3 1 23,-2 2 21,-4 0 22,-1 0 6,1 1-12,-1 0-12,0 0-10,-2 1-7,-2 3-3,-3 3-1,-3 3-3,-1 2-2,2 1-3,2 1-2,3 1-2,-1 1-1,0 1 2,-2 1 2,0 1 1,0 1-4,1 2-10,0 2-10,2 3-11,1 0-6,2 2-4,2 1-4,2 0-3,1 0-4,0 0-5,0-1-5,0-1-5,0-5 2,0-8 11,0-7 10,0-8 10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10"/>
    </inkml:context>
    <inkml:brush xml:id="br0">
      <inkml:brushProperty name="width" value="0.04565" units="cm"/>
      <inkml:brushProperty name="height" value="0.04565" units="cm"/>
      <inkml:brushProperty name="color" value="#F2395B"/>
    </inkml:brush>
  </inkml:definitions>
  <inkml:trace contextRef="#ctx0" brushRef="#br0">88587 39792 481,'-6'-3'13,"6"8"24,4 9 24,6 10 25,3 4 4,3 4-18,3 3-16,3 3-18,1 2-12,-1 2-7,-1 2-5,-1 2-8,0 1-6,0 2-7,-1 0-8,1 2-7,-2-1-2,-3-2 1,-3-2 4,-2-2 1,-3-4-2,-1-6-8,-1-6-8,0-5-9,-1-4-4,0-3-2,0-1-3,0-2-1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10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89728 42521 500,'-10'-8'-29,"12"0"38,12 0 39,11 0 38,10 1 11,5 1-18,6 0-18,6 2-17,5 1-12,5 2-5,5 2-6,5 2-5,4 1-8,3 0-9,3 0-9,3 0-11,0-1-9,-2-1-9,-2 0-10,-1-2-9,-9 0-4,-15 0 1,-14 0 2,-15 0 1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11"/>
    </inkml:context>
    <inkml:brush xml:id="br0">
      <inkml:brushProperty name="width" value="0.03589" units="cm"/>
      <inkml:brushProperty name="height" value="0.03589" units="cm"/>
      <inkml:brushProperty name="color" value="#F2395B"/>
    </inkml:brush>
  </inkml:definitions>
  <inkml:trace contextRef="#ctx0" brushRef="#br0">89150 39805 613,'0'-13'92,"0"6"-17,0 6-18,0 6-18,1 5-11,4 3-3,2 5-4,4 4-4,1 6-3,3 12-4,1 10-4,3 12-4,0 3-7,-3-1-12,-1-3-12,-2-1-11,-2-6-2,-3-12 8,-1-10 9,-2-11 7,0-5-1,0-1-12,1 1-11,2 0-12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11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92350 39900 521,'7'18'169,"-2"3"-40,-3 5-38,0 3-39,-1 5-26,1 8-15,3 7-13,2 6-14,1 4-13,0 3-9,0 2-11,-1 1-10,0-4-4,0-12 2,-2-12 2,0-11 1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12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68476 45500 560,'-15'7'147,"2"-1"-37,2 0-37,3-2-36,-2 2-20,-2 4-1,-3 4-3,-3 3-2,-1 2-3,1-2-3,0-3-2,2-1-4,2-2-2,1-1 0,2 0-2,2-2 0,1 0-2,1 2-4,-1 0-3,0 1-4,0 1 0,2 0 3,1-1 2,0 1 4,1-1 4,-2-2 8,0-2 7,-1-2 7,-1-1-2,-2 1-9,0 2-11,-1 0-10,0 0-4,0 0 5,2-2 2,1 0 4,0-1 3,0 3 0,0 2 0,0 2 2,0 0-3,1-1-5,-1 0-7,0-2-5,2-3-8,6-4-8,4-6-8,6-4-8,0-2 1,-1 1 13,-2 0 11,-2 2 12,0 0 7,0-2 3,1 0 2,2-1 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7"/>
    </inkml:context>
    <inkml:brush xml:id="br0">
      <inkml:brushProperty name="width" value="0.03209" units="cm"/>
      <inkml:brushProperty name="height" value="0.03209" units="cm"/>
      <inkml:brushProperty name="color" value="#F2395B"/>
    </inkml:brush>
  </inkml:definitions>
  <inkml:trace contextRef="#ctx0" brushRef="#br0">79659 23478 685,'-8'-8'0,"2"2"0,1 1 0,0 0 0,1 1 4,0 1 7,0-1 8,1 0 8,0-1 2,3 0-4,4-1-4,2-1-4,5 0 0,6 2 4,5 2 3,7 2 3,1 1 0,0 0-7,-1 0-5,-1 0-6,-1 0-7,-1 0-10,-1 0-10,-1 0-9,-1 0-6,-1 2-3,-1 0-3,-1 2-2,-2-1-2,-3 2 2,-3-2 1,-2 1 1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13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68114 45494 462,'-8'7'97,"0"-1"-26,0 0-25,0-1-26,-1 0-14,-1 3-1,-3 3-1,-1 4-2,-3 2-2,0 3-1,-1 3-2,-1 3-1,-2 3-1,-1 2 0,-3 4 0,-1 3 1,-1 0-1,1-4-2,1-2 0,1-3-1,2-4 0,3-5 2,3-5 2,3-4 2,4-3 2,6-1 1,6 1 2,6 0 3,2-1 0,1-2 0,0-3 1,0 0 0,2-1-1,7 1-1,5 3 0,7 2-1,2 1-1,0-2 2,0-1 0,1 0 1,-2-2 0,0-1 0,-1 0-1,-1-1 1,-2-2-2,-4-1-1,-2 0 0,-2-1-2,-4-1 0,-1 0 0,-3 0 1,-1 0 0,-3-1 6,-2-2 10,-4-1 11,-2-3 11,-4-1 0,0 0-7,-3 0-9,-2 1-8,-2-3-5,-2-2-2,-2-3-1,-1-3-2,-1-2-2,1-1-5,0-1-4,2 0-4,0-2-3,-1 1-2,-2-1-4,0 1-1,1-1-2,3 1-1,3-1-1,2 1 0,3 0-3,0-1-4,2 1-5,0-1-3,1 3 0,0 5 5,0 5 6,0 5 6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14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70262 45350 462,'0'22'132,"0"-3"-31,0-3-33,0-3-32,-1 3-17,-2 9-1,-2 9-2,-1 9-2,-1 3-2,2 0-4,2-2-5,2 0-3,0-3-3,0-2 0,-2-3-2,0-3 0,0-4 0,0-3 3,2-5 1,0-3 3,0-3-2,-2 1-2,-2 0-3,-1-1-3,-2 1-1,0 0 2,0-1 1,0 1 3,0-2 0,1-1-1,-1-2 0,0-2-1,2-7-4,6-10-6,4-11-6,6-11-7,3-8-1,3-4 1,3-6 2,3-4 3,1-2 1,-1 4 3,-1 3 1,-1 2 2,-1 6 3,-3 6 2,-1 7 4,-2 7 4,-2 4 5,-1 2 7,0 3 9,-2 1 8,0 3 4,0 6 1,0 4 1,-1 6 1,3 8 0,2 14 2,3 14 2,3 14 0,0 4-2,-3-5-4,-2-4-4,-4-6-6,-1-4-4,0-6-4,0-4-6,-1-5-5,1-3-4,0 1-5,0-1-4,0 1-6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0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75741 42580 497,'0'-15'7,"0"2"12,0 3 13,0 1 13,-3 3 4,-6 4-6,-6 4-5,-5 4-5,-5 3-5,-3 3-3,-3 3-3,-3 4-4,-1 1-2,0 3-1,-1 1-1,1 3 0,1 1-1,2 2-1,1 2-2,3 3 0,1 1-1,3 2-1,1 2 0,3 3-1,2-1-2,2 0-3,4-2-2,3 0-2,2-3-2,2-6-2,2-4 0,2-4-2,3-5 0,4 1 0,4-2 0,4-1 0,1-2 0,1-1-1,0-2 0,-1-2-2,1-2 0,0-2 2,-1-3 0,1 0 0,1-5 2,1-2-1,3-5 2,1-4 0,2-3 0,1-1 0,1-3 0,1-1 1,0-2 0,-3-1 0,-1-1 1,-3-1 1,-2 0 1,-4-1 0,-5 1 1,-3 0 1,-3 1 1,-2 5-1,-2 3 0,-2 4 0,-3 3 1,-6 3 3,-4 1 3,-5 2 2,-3 3 1,-3 6-2,-1 4-3,-2 5-2,-3 6-4,-1 5-5,-2 7-5,-2 5-4,0 2-6,1-2-4,3-2-6,2-1-4,3-4-2,7-5 5,5-5 2,6-5 5,4-3 0,1 0-1,0-2-1,2-1-2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3"/>
    </inkml:context>
    <inkml:brush xml:id="br0">
      <inkml:brushProperty name="width" value="0.04297" units="cm"/>
      <inkml:brushProperty name="height" value="0.04297" units="cm"/>
      <inkml:brushProperty name="color" value="#F2395B"/>
    </inkml:brush>
  </inkml:definitions>
  <inkml:trace contextRef="#ctx0" brushRef="#br0">75757 51700 511,'5'31'154,"-2"1"-36,-6-1-37,-2 0-37,-4 1-19,0-1-4,-1 0-5,-1 1-3,-2-1-4,0 2-4,-1 1-2,-1 1-5,0-1-4,2-2-8,2-1-7,3-3-8,1-3-5,2-3-5,2-4-3,2-5-4,2-2-3,2-2-2,2-2-2,2-2-3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3"/>
    </inkml:context>
    <inkml:brush xml:id="br0">
      <inkml:brushProperty name="width" value="0.03012" units="cm"/>
      <inkml:brushProperty name="height" value="0.03012" units="cm"/>
      <inkml:brushProperty name="color" value="#F2395B"/>
    </inkml:brush>
  </inkml:definitions>
  <inkml:trace contextRef="#ctx0" brushRef="#br0">76831 52800 730,'-14'2'0,"5"4"0,3 4 0,4 3 0,3 2 7,4-1 14,2 0 14,3-2 14,2-1 2,0-1-11,-1 0-10,1-2-11,-1 0-7,-3 0-7,-1 0-4,-2 0-7,0-2-12,0-3-19,1-2-19,2-4-19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4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78000 51852 537,'15'-15'5,"-1"1"10,-1 1 10,0 0 10,-1 2 3,3 3-3,2 1-4,2 2-3,1 2-3,1 2-2,1 2-3,1 2-3,-1 3 0,-1 4 0,-3 3 0,-1 5 1,-3 3-4,-2 3-5,-4 3-7,-3 3-6,-3 1-3,-4 2 1,-4 1 0,-3 1 1,-3-2 1,0-2-1,0-3 1,1-3 0,0-3 1,2-1 3,2-3 2,2-1 3,6-3 4,8-4 5,9-5 5,9-2 6,6-6-2,3-2-8,2-5-8,4-4-7,0-1-5,-2-1 1,-1 0 1,-3 1 0,-3 0-6,-3 2-14,-5 3-14,-3 1-13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5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68575 51607 481,'1'-31'4,"2"17"14,2 16 13,2 17 14,-1 10 2,-1 5-6,-2 3-8,-2 4-7,-1 2-4,-2 0-3,0 0-3,-2 0-1,0 0-3,-2-2-1,0 0-1,-1-1-2,-1-1-2,0 0-2,1 0-2,-1 0-2,0-1-1,2-3-1,1-4 1,0-2 0,3-8-4,4-14-8,4-14-8,4-14-8,4-11-1,7-12 3,5-10 4,7-11 5,3-7 2,0-1 3,2-3 2,1-1 3,-2 3 1,-2 7 4,-3 8 2,-3 9 2,-4 6 3,-2 9 2,-2 8 4,-4 7 2,-2 7 2,-1 3 0,-1 4 1,0 4 0,-3 5 1,-1 7 1,-2 8 3,-2 6 2,-2 5 1,0 4 1,-2 4 0,0 5 0,-1 0-1,2-2-3,0-2-3,2-2-4,-1-2-1,1-1-2,0-3 0,0-1-2,0-2-3,0 0-8,0 1-6,0-1-7,-1 0-6,-1-1-8,0-1-6,-1-1-7,-1-2-4,0-3-2,0-3-1,0-2-1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70846 52331 506,'-1'-15'4,"-2"4"10,-2 3 9,-2 2 10,2 2 3,6-2-2,6 0-1,6-1-2,4-1-2,3-2-5,3 0-3,3-1-4,1 0-4,-3 0-2,-1 2-3,-3 1-4,-2 3-3,-4 8-7,-5 6-6,-3 7-5,-5 5-2,-6 5 5,-5 3 3,-7 5 5,-3 1 3,-1 0 3,-1 0 3,-1 1 3,0-3 1,1-4 2,1-3 0,1-5 1,1-2 1,2-3 0,2-1 1,3-2 1,5-3-4,10-4-11,10-5-10,9-2-10,6-4-5,1 0 1,1-2 1,1 0 0,-2 0 3,-3 0 1,-5 2 3,-3 1 3,-6 1 2,-5 3 4,-6 4 3,-5 2 3,-6 3 4,-2 0 4,-3 1 5,-3 2 3,-5 1 5,-4 5 4,-4 3 3,-6 5 5,-1 0 0,3-1-4,4-3-4,2-1-3,2-2-3,3-1-3,1-1-3,3-1-3,1-1 0,2-2 2,3-3 2,1-1 2,5-2 1,6 0-1,7-2-1,8 0 0,6-4-2,9-6-2,7-6-1,8-6-1,5-3-4,2-1-3,2-1-4,2-1-4,-1 2-3,-4 5 0,-4 5-1,-4 5-1,-4 2-2,-5 2-2,-5 0-5,-5 2-2,-4 0-1,-3 2 1,-3 0 1,-2 2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6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71857 52900 461,'-29'-22'5,"5"4"8,5 5 10,5 3 9,3 4 6,4 6 1,2 4 3,4 6 2,1 5-1,0 7-3,0 7-3,0 7-4,-1 5-3,0 6-2,-2 4-3,0 5-3,-1 10-4,0 13-4,0 14-5,1 14-6,-2 7-6,2 3-9,-1 1-9,0 3-10,0-8-5,2-17-2,0-16-2,2-17-2,0-11-4,0-6-7,0-6-5,0-5-7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68860 41759 635,'-1'-14'0,"0"3"0,-2 2 0,0 4 0,-1 0 3,0 0 9,0-1 7,0-1 7,1 5 4,0 13-2,2 13-1,0 13-2,1 5-3,-2 0-2,0-1-4,-1-1-3,-2-1-2,-1 2-1,0 1-3,-1 0 0,-1 0-3,0-4-1,1-2-1,-1-3-2,1-4-2,2-3-1,2-5-2,2-3-1,4-11-5,7-18-6,8-17-8,6-18-6,3-9-1,1 0 5,-1 0 4,1 0 5,-3 3 4,-2 4 4,-2 6 3,-4 4 4,-3 6 4,-1 5 1,-2 7 4,-2 5 3,-1 8 5,-1 8 8,1 9 9,0 10 9,-1 2 0,0-3-7,-2-3-8,0-3-8,-1-1-4,1 2-1,2 0-1,0 1-1,0 1-1,0 1-2,-2 1-2,0 1-2,-2 2-1,2 0 0,-2 0-3,1 3 0,-1 0-3,0 1-5,-1 1-6,-2 1-4,0-2-2,2-2 2,1-2 2,0-4 1,1-2-4,0 1-13,0 0-13,0-1-12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7"/>
    </inkml:context>
    <inkml:brush xml:id="br0">
      <inkml:brushProperty name="width" value="0.04789" units="cm"/>
      <inkml:brushProperty name="height" value="0.04789" units="cm"/>
      <inkml:brushProperty name="color" value="#F2395B"/>
    </inkml:brush>
  </inkml:definitions>
  <inkml:trace contextRef="#ctx0" brushRef="#br0">81531 22287 459,'-1'-15'0,"0"2"0,-2 2 0,0 3 0,0 3 11,0 8 24,2 6 23,0 7 24,2 5 3,0 1-15,2 2-16,0 3-15,0 1-9,-2 1-5,-2 0-4,-2 2-4,0 1-6,0-1-8,2 0-8,0 1-8,1-1-3,-2 2-1,0 1 0,-1 1 0,-1-1-4,2 0-10,0-1-9,2-1-9,0-4-1,0-4 6,0-5 5,0-4 7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9"/>
    </inkml:context>
    <inkml:brush xml:id="br0">
      <inkml:brushProperty name="width" value="0.02956" units="cm"/>
      <inkml:brushProperty name="height" value="0.02956" units="cm"/>
      <inkml:brushProperty name="color" value="#F2395B"/>
    </inkml:brush>
  </inkml:definitions>
  <inkml:trace contextRef="#ctx0" brushRef="#br0">70850 42200 744,'0'31'48,"2"-2"-8,0 0-8,2 0-8,0-2-5,0 2-2,-1 1-3,2 1-2,-2 0-1,1 1 0,0-1-1,0 0 1,-1-1-5,0-3-6,-2-3-7,0-3-7,-1-3-7,2-3-7,1-2-6,0-4-6,1-4-3,0-4 0,0-6 1,0-4 1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29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70835 42120 767,'0'-11'10,"0"8"6,0 9 6,0 10 6,-2 4 1,0 1-3,-3 1-3,-2 1-4,-2 2-4,-2 2-2,-2 4-4,-1 3-4,-3 1-2,-1 1-2,-3-1-2,-1 0-2,-2-1-2,3-3-2,0-3-2,0-3-2,2-5-3,1-5-3,1-6-4,1-6-4,0-5-2,1-4 3,-1-4 1,0-3 2,2-4 3,1-2 3,2-2 5,2-1 3,3-1 2,2 1-1,4 1-1,3 1-2,2 1 5,5 1 9,4 0 8,3 2 10,4 1 4,0 1 1,0 1 1,3 1 1,-1 0-1,3 0-4,0 0-1,0 1-4,2-1-3,-1 2-4,1 1-3,-1 0-4,-1 2-3,-1 1-2,-3 0-3,-1 2-2,-3 1-3,-3 0-1,-2 1-2,-4 2-1,-2 1-1,-1 2 4,0 2 2,-2 2 2,0 3 2,-2 3 0,0 5 0,-2 3-1,-1 2 2,-2-1 4,-2-1 2,-1 0 4,-2-3 0,2-3-1,0-3-2,2-3-2,3-3-1,4-6-2,5-4-2,6-5-2,2-3-1,3 0-1,1 0-1,3 1 0,-1 0-1,-1 2 1,-3 2 1,-1 2 0,-4 3 0,-6 4 1,-6 4-1,-6 4 0,-4 3 2,-2 1 4,-2 3 5,-1 2 3,-2-1 3,1-1 0,-1-3-1,0-1 0,2-1-1,1 0-2,2-1-2,2 1-2,2-1-2,2 0 0,3-2-2,1-1-1,2 0-2,5-2-5,4-1-5,4 0-3,2-2-2,-1 0 5,1-2 3,0 0 3,-2-1 2,-1 0 1,-3 0 0,0 0 1,-3 0 0,1 0 2,0 0 0,0 0 1,-2 1 1,-1 2 1,-2 2 1,-1 2 2,-5 1 0,-2 1 1,-5 1 0,-4 2 0,-3-1 0,-1 1-1,-3 0-1,-1 0 0,-1-1 1,3-1 2,1-1 2,3 0 2,6-4-3,14-2-8,12-6-10,13-2-8,5-3-5,0 0-2,-1 0-2,-1 1-1,-2-1-2,-3 0-4,-4 0-2,-1 0-3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35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75432 47300 519,'-24'3'135,"-1"6"-33,-1 5-31,-1 7-32,-2 4-17,-3 5-5,-2 3-4,-4 4-4,0 1-3,4-3-1,2-4-2,3-1-1,3-4-1,5-2-2,3-1 0,5-2-2,3-3 0,4-1 2,4-3 0,4-1 2,5-4 1,6-4 0,5-6 0,7-4 0,3-3 2,2-2 1,3 0 2,1-1 1,0 0 1,0 0-1,-1 2-2,-1 1-1,-2 0-1,-1 2-4,-3 1-1,-1 0-3,-3 2-2,-1 0-4,-3 2-2,-1 0-3,-2 1-4,-1 0-5,-1 0-6,0 0-5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35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75985 47631 490,'-15'-13'30,"2"3"11,3 4 10,1 4 11,1 4 0,0 6-10,0 4-9,0 5-9,0 4-7,-1 3-3,-2 3-4,0 3-3,-1 2-3,-1 2-2,-1 3-2,-1 1-2,0 1-5,2 2-10,2 1-8,3 0-8,1 0-12,2-2-12,2-2-12,2-1-12,1-6-3,0-6 10,0-7 7,0-6 10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36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76500 48950 524,'1'16'155,"2"-1"-36,2 1-37,2 0-36,1 0-20,1 1-5,1 1-6,2 1-4,-1 0-12,-1-1-22,-1-1-20,0 0-20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36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77730 47394 477,'0'-15'0,"0"2"0,0 2 0,0 3 0,0-2 5,0-2 11,0-3 11,0-3 10,0-1 4,0 1-7,0 0-5,0 2-5,-1 1-5,-4 1 0,-2 1-3,-3 0-1,-3 2 0,-2 1 0,-2 0 2,-1 2 1,-1 2-1,3 2-5,1 4-3,2 3-4,2 1-2,1 3 0,0 2-1,2 2 1,1 2 0,0 3 1,2 3 1,1 3 1,0 2 1,0-1-1,0 1 1,0-1 0,1 0 0,4-1 1,2-1 0,4-1 0,2-1 0,3-1 0,3 0 0,4-2 1,-1 0-2,1-1-3,-2 1-2,-1 0-4,-1-1-1,-1 1 1,-1 0-1,0-1 0,-2 2 0,-1 1 2,0 3 0,-2 2 1,-1 0-1,-2 0-1,-2 1-3,-2-1-3,-3 1 1,-2-1 2,-4 1 2,-2-1 3,-2 0 0,-1-3-1,-2-1-2,0-2 0,0-3-2,-1-3 2,0-3-1,1-2 1,-1-3 0,0-2 0,1-2 1,-1-2-1,1-3 1,3-2 0,1-3 0,2-3 0,2-3 0,0-4 0,2-2 0,1-2 0,2-5-2,5-3-1,6-4-2,4-4-2,5-2-3,5 3-3,5 2-3,5 2-3,3 1-2,2 0-1,2-1 0,3 1-1,-5 4 1,-8 7-1,-9 9 2,-8 7-1,-5 3-1,1 0-5,1-2-5,2 0-6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40"/>
    </inkml:context>
    <inkml:brush xml:id="br0">
      <inkml:brushProperty name="width" value="0.05194" units="cm"/>
      <inkml:brushProperty name="height" value="0.05194" units="cm"/>
      <inkml:brushProperty name="color" value="#00BFF3"/>
    </inkml:brush>
  </inkml:definitions>
  <inkml:trace contextRef="#ctx0" brushRef="#br0">87661 46788 423,'7'-14'40,"1"1"-7,0 2-7,0 2-7,0-1-5,1-3-2,2-5-2,0-3-2,0-4-1,-1 0 1,0-1 0,-2 0 1,0 0 0,-2 3-1,-1 3-1,0 3 0,-3 2 1,-4 2 2,-4 2 2,-4 3 1,-3 0 2,-1 2-3,-3 1 0,-2 0-2,-1 3-1,-1 4-1,-1 4 1,-1 4-1,-1 3-1,-1 5-3,-1 3-3,-1 5-3,1 1 0,1-1 0,3-1 2,1-1 1,2 0 2,3 3 2,1 1 2,3 3 2,1-2 1,4-4-1,2-3-2,4-4-1,2-4-2,4-1-1,2-3-2,4 0-2,2-4 0,5-3 0,3-2 0,5-4 1,1-2-3,1-2-7,-1-1-7,1-3-7,-2-1-2,-2 1 2,-1-1 3,-2 0 1,-4 1 3,-3 0 3,-4 2 4,-4 1 3,-4 4 11,-2 8 17,-4 7 18,-2 9 19,-3 5 2,0 1-13,-1 2-11,-1 3-14,-3 1-6,-2 2-1,-3 3-1,-3 1-2,-2 4-4,-1 6-10,-1 6-9,-1 5-10,1 3-6,1-1-5,3 0-6,1-2-4,2-3-2,3-6-1,1-6 0,3-6 0,1-5 1,4-3 1,2-5 2,4-3 1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40"/>
    </inkml:context>
    <inkml:brush xml:id="br0">
      <inkml:brushProperty name="width" value="0.03936" units="cm"/>
      <inkml:brushProperty name="height" value="0.03936" units="cm"/>
      <inkml:brushProperty name="color" value="#00BFF3"/>
    </inkml:brush>
  </inkml:definitions>
  <inkml:trace contextRef="#ctx0" brushRef="#br0">88900 48455 558,'2'-13'12,"4"6"22,4 6 24,3 6 22,3 3 3,0 2-18,-1 0-19,1 1-18,-2 0-12,-1-1-4,-2 0-6,-2-2-4,-1 0-15,2-2-22,0-1-22,1 0-23,-1-3-5,-2-4 12,-4-4 13,-2-4 12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40"/>
    </inkml:context>
    <inkml:brush xml:id="br0">
      <inkml:brushProperty name="width" value="0.065" units="cm"/>
      <inkml:brushProperty name="height" value="0.065" units="cm"/>
      <inkml:brushProperty name="color" value="#00BFF3"/>
    </inkml:brush>
  </inkml:definitions>
  <inkml:trace contextRef="#ctx0" brushRef="#br0">90122 45834 338,'6'-8'0,"-1"-2"0,-2 0 0,-2-1 0,0-1 1,2 0 2,2 0 3,2 1 1,1-1 3,0 0 2,-1 0 3,1 1 3,0 0 1,0 2 1,0 2-1,0 3 0,-2 1 5,-3 3 8,-2 4 8,-4 2 9,-3 5 0,-7 7-5,-6 8-5,-5 5-7,-4 6-4,1 5-1,-1 3-3,1 4-1,0 2-4,1 2-5,1 0-4,1 1-6,1 0-2,1-4 2,1-3 1,1-2 1,2-3 1,3 0 0,2-1 1,4-1 0,2-3-2,2-4-5,2-4-4,3-3-5,1-4-3,5-3-3,4-3-1,4-3-3,2-3-1,3-2-1,2-4-1,1-2-1,3-6-1,3-6 2,3-7 1,3-7 1,0-4 1,-2 1 2,-1 0 3,-3-1 1,-3 2 2,-5 1 3,-5 3 2,-4 1 2,-9 4 2,-10 3 2,-11 4 3,-11 4 2,-7 6-3,-5 8-6,-3 8-8,-4 7-6,-1 7-4,0 5 2,2 4 0,1 6 2,4-2-5,9-10-11,9-8-11,9-8-10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44"/>
    </inkml:context>
    <inkml:brush xml:id="br0">
      <inkml:brushProperty name="width" value="0.04778" units="cm"/>
      <inkml:brushProperty name="height" value="0.04778" units="cm"/>
      <inkml:brushProperty name="color" value="#00BFF3"/>
    </inkml:brush>
  </inkml:definitions>
  <inkml:trace contextRef="#ctx0" brushRef="#br0">88394 52222 460,'1'-30'55,"0"3"-13,2 3-15,0 3-12,1 1-8,0 1-1,0-1-1,0 1-1,-1 0 0,-2 2-1,-2 3 1,-2 1-1,-2 1 1,-2-2 0,-2 0 1,-1-1 0,-3 1 1,0 1 3,-1 2 2,-1 2 2,-1 3 2,1 2 0,-1 4 0,0 3 0,1 2-1,-1 5 0,0 4-1,1 3-1,-2 5-1,0 3-2,-1 5 0,-1 3-2,0 1 0,3-3-1,1-3-1,2-3 0,3-3 0,3-1 0,2-3-1,4-1-1,4-3-2,7-3-5,8-3-5,6-2-5,3-4-2,1-2-1,-1-4 0,0-2 0,0-2 0,-1-2 2,-1 0 0,-1-1 2,-3 0 2,-5 0 0,-5 2 3,-4 1 0,-3 0 3,0 0 3,0 0 3,0 1 3,-2 1 9,-3 4 13,-2 4 15,-3 4 13,-3 3 2,0 3-12,-1 3-12,-1 3-11,-2 3-9,0 3-4,-1 3-3,-1 3-6,-1 3-2,-2 3-3,0 2-2,-1 4-3,0 3-4,1 4-6,1 4-7,1 4-7,1-1-4,2-3-3,3-4-3,1-4-3,2-5 2,2-7 4,2-7 6,2-7 4,1-5 3,0-1 1,0-2 0,0-2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48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82100 21763 446,'11'-9'5,"5"0"10,7-2 9,5 0 9,2 1 4,-1 3-3,-3 2-3,-1 4-4,-1 3 0,3 6 0,1 4 1,3 5 0,-1 4 0,-2 5 1,-1 3 0,-3 5 0,-2 1-2,-5 2-5,-3 1-4,-4 0-5,-5 3-2,-6 2-1,-6 4-1,-6 3 0,-7 2-6,-11 5-8,-9 4-9,-10 3-10,-1-3-1,8-12 5,8-12 6,8-11 5,3-6-10,3 1-26,0 1-24,0 1-26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44"/>
    </inkml:context>
    <inkml:brush xml:id="br0">
      <inkml:brushProperty name="width" value="0.03945" units="cm"/>
      <inkml:brushProperty name="height" value="0.03945" units="cm"/>
      <inkml:brushProperty name="color" value="#00BFF3"/>
    </inkml:brush>
  </inkml:definitions>
  <inkml:trace contextRef="#ctx0" brushRef="#br0">89750 53605 557,'1'-13'10,"2"6"20,2 6 21,2 6 19,1 3 4,1 1-13,1 2-14,2 0-14,-1 0-8,-1 1-6,-1 0-5,0 0-6,-1-2-9,1-1-14,1-2-15,2-2-14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44"/>
    </inkml:context>
    <inkml:brush xml:id="br0">
      <inkml:brushProperty name="width" value="0.06245" units="cm"/>
      <inkml:brushProperty name="height" value="0.06245" units="cm"/>
      <inkml:brushProperty name="color" value="#00BFF3"/>
    </inkml:brush>
  </inkml:definitions>
  <inkml:trace contextRef="#ctx0" brushRef="#br0">91204 51250 352,'0'-22'4,"0"4"10,0 5 9,0 3 10,0 4 6,0 6 4,0 4 6,0 6 3,-3 5 2,-6 7-4,-5 7-2,-7 7-4,-3 6-4,-1 6-5,-1 5-5,-1 7-6,0 2-5,0-2-4,-1-3-5,1-1-4,0-2-2,3-4 0,1-3-1,3-2 0,2-3-1,4-4-5,4-2-2,5-3-4,4-4-2,6-5 0,5-5-2,7-5 0,4-4-2,3-2-2,3-4-3,3-2-2,2-6-1,2-8 0,3-8 2,1-7 0,-1-4 1,-4 1 3,-3 1 3,-5 2 2,-3 0 3,-5 2 0,-3 3 1,-4 2 2,-5 1 2,-2 4 3,-6 3 3,-2 3 3,-5 2 3,-6 2 0,-4 2 2,-5 2 0,-4 3 0,-2 6-2,-4 4-2,-3 5-2,-2 5-7,-4 7-13,-3 5-13,-2 7-12,2-2-8,10-8-2,8-7-4,9-9-2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56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27509 45988 527,'8'-9'45,"-1"-2"-5,1-2-7,0-1-5,-1-1-6,-2 1-2,-3 0-5,0 2-2,-4 0-4,-2-2-4,-4 0-2,-2-1-4,-2 2-1,1 3 0,-1 4 0,0 4 1,0 2 1,1 0 1,-1 0 0,0 0 2,0 1 0,1 2 0,-1 2-1,0 2 0,0 1 0,1 3 0,-1 2 0,0 2 1,1 0-1,3-1-1,1-1-1,2-1-1,1-1 0,0 0-1,0-2 1,0 0 0,1-2 1,2 1-1,2 0 1,2 0 0,2-1-1,2-2-4,2-3-4,2 0-4,1-2-1,1 0 2,1 0 0,1 0 3,0-1 0,-2-1 2,-3 0 0,-1-1 2,-1-1 1,0 0 2,0 0 1,0 0 1,-2 2 9,-3 2 15,-2 3 15,-3 4 16,-3 2 2,-2 3-11,-2 4-12,-2 2-12,-1 2-6,1 3-3,-1 1-2,0 3-2,-1 2-6,-1 2-9,-3 4-8,-1 3-9,-2 1-3,0 0 0,1 0 1,-1 0 1,1 0-2,3-1-4,1-2-5,3 0-4,0-1-2,2-1 0,1-2 0,0 0 1,2-3 3,1-7 6,0-5 6,2-6 5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56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28500 47200 676,'8'14'109,"0"-1"-26,0-2-25,-1-2-26,1-1-14,0 1-6,0 2-4,0 0-4,0 0-8,-1-1-8,1-1-9,0 0-9,-1-1-4,-2 1-1,-3 1-2,0 2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57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29130 45800 489,'-8'10'146,"-1"5"-32,-2 5-32,0 5-32,-1 3-18,1 1-6,-1 1-5,0 1-6,1 1-4,1 1-3,0 0-3,2 2-5,1 0 0,0-2-2,2 0 0,1-1 0,0-3-1,2-3-1,0-5-1,2-3-1,1-3-4,2-1-4,2 0-6,1-2-5,4-3-2,4-6 0,3-6 0,5-6 1,-1-3 2,-3 1 5,-4-1 6,-4 0 4,-2 0 5,-1-2 4,1 0 3,0-1 4,-1 0 3,-2-1 2,-3 0 3,0 1 1,-5 0-2,-4 4-8,-6 3-8,-3 2-8,-5 4-6,0 4-4,-1 4-6,-1 4-4,-2 4-3,-3 5 0,-3 5 0,-2 5 0,0 0 0,7-5 2,5-5 1,7-5 1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5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32225 47175 333,'49'20'167,"16"14"-1,16 15 1,16 15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58"/>
    </inkml:context>
    <inkml:brush xml:id="br0">
      <inkml:brushProperty name="width" value="0.03483" units="cm"/>
      <inkml:brushProperty name="height" value="0.03483" units="cm"/>
      <inkml:brushProperty name="color" value="#00BFF3"/>
    </inkml:brush>
  </inkml:definitions>
  <inkml:trace contextRef="#ctx0" brushRef="#br0">31140 46466 631,'6'-7'43,"-4"2"0,-4 2-1,-4 2-1,-3 2-3,-3 4-7,-4 2-6,-2 3-7,-2 3-2,-3 0-1,-1 1 1,-3 1 0,0 1-2,0 2-6,-1 0-5,1 1-6,-1 0-2,1-1 2,-1-1 0,1-1 1,1-1 0,3-2 0,3-3-1,3-1 0,2-2 0,2 0 1,3-2 3,1 0 1,4-1 1,6 0-3,6-1-2,6 1-2,3 0-1,1 0 0,1 0 1,1 0 0,1 0 1,1 2 2,1 0 0,1 2 2,0-1 2,-1 1 0,-1 0 1,-1 0 1,0 0 1,0 0-2,-1-1 0,1 1-1,-2-1-2,-1 0-2,-2-2-4,-3 0-2,1-2-2,0 2 2,1-2 1,1 1 2,0 0-5,-1 0-10,0 0-10,-2 0-10,-1-1-3,-1 0 3,0-2 4,-2 0 3,-1-1 1,0 2 0,-2 0 0,0 2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39:59"/>
    </inkml:context>
    <inkml:brush xml:id="br0">
      <inkml:brushProperty name="width" value="0.04465" units="cm"/>
      <inkml:brushProperty name="height" value="0.04465" units="cm"/>
      <inkml:brushProperty name="color" value="#00BFF3"/>
    </inkml:brush>
  </inkml:definitions>
  <inkml:trace contextRef="#ctx0" brushRef="#br0">32527 47090 492,'-6'-6'76,"2"4"-9,4 4-11,3 4-9,0 2-10,1 1-9,0 1-9,0 2-10,0 0-5,0 1-1,0 1-2,0 1-1,0 1-2,0 0 0,-1-1 0,2 1-1,-2-1 0,-1 1-1,0 0-2,-2-1 0,0 0-1,0-1 1,0-1 0,0 0 0,3-7-4,4-12-6,5-12-8,6-11-7,0-5 0,-1 3 5,-3 4 7,-1 2 5,-2 3 6,0 3 2,-2 3 4,-1 3 3,0 1 3,0 2 4,0 1 2,0 1 4,0 0 3,-1 2 3,1 0 3,0 2 3,0 1 1,0 2-2,0 2-3,-1 2-2,1 3 0,0 6-1,0 4 0,0 5 1,-1 2-2,-1-2-1,0 0-1,-2 0-2,-1-3-3,0 1-1,-1-2-2,-2-1-2,0 0-2,2 1-3,1 1-2,0 1-2,1 0-5,0-1-8,0-1-7,0 0-7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0:00"/>
    </inkml:context>
    <inkml:brush xml:id="br0">
      <inkml:brushProperty name="width" value="0.03943" units="cm"/>
      <inkml:brushProperty name="height" value="0.03943" units="cm"/>
      <inkml:brushProperty name="color" value="#00BFF3"/>
    </inkml:brush>
  </inkml:definitions>
  <inkml:trace contextRef="#ctx0" brushRef="#br0">35405 46877 558,'6'-6'26,"-4"2"17,-4 4 15,-4 3 15,-3 1 0,-3 3-15,-4 2-15,-2 2-16,-3 1-10,-3 3-4,-3 2-5,-2 1-6,-2 1-2,3-1-1,2 0-1,1-2-1,3-1-1,1-1 1,2-1 0,3 0 0,3-2 0,8-1 0,7-1-2,6 0-1,5-2 1,5-1 2,4 0 2,3-2 4,2 0 0,1-2 0,-1 0 0,1-2 0,-2 1-2,-1 0-3,-3 2-4,-1 0-3,-2 1-4,1 0-6,-1 0-5,1 0-6,-2 0-5,-1 1-6,-2 2-5,-2 0-6,-2 0 0,-1 0 6,-1-2 5,0 0 6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0:00"/>
    </inkml:context>
    <inkml:brush xml:id="br0">
      <inkml:brushProperty name="width" value="0.04469" units="cm"/>
      <inkml:brushProperty name="height" value="0.04469" units="cm"/>
      <inkml:brushProperty name="color" value="#00BFF3"/>
    </inkml:brush>
  </inkml:definitions>
  <inkml:trace contextRef="#ctx0" brushRef="#br0">37913 46492 492,'-7'-3'48,"2"8"13,2 9 13,2 10 13,1 3-2,0 2-21,0 1-19,0 1-21,-1 0-11,0 1-7,-2-1-6,0 0-5,-1 0-5,0-2-6,0 0-4,1-1-5,-2 0-7,2-1-8,-1 0-8,0 1-7,0-3-1,2-5 10,0-5 8,2-5 9,0-2 4,0 0-2,0 0-2,0 0-1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51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74474 31197 520,'7'-14'-12,"-1"2"6,0 4 7,-2 3 7,1 1 7,0 2 8,1 0 9,2 2 8,-3 2 7,-2 6 2,-6 4 3,-2 5 3,-5 3-4,-6 3-9,-4 1-10,-5 3-10,-3 2-7,0 2-5,-2 4-7,-1 3-4,0-1-5,1 0-2,2-3-2,0-2-3,2-2-4,3-1-5,3-3-5,3-1-5,2-3-3,4-2-1,3-1-1,3-2-1,1-3 1,0-1 2,0-2 2,0-2 2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0:01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39100 46250 509,'16'0'107,"-1"0"-23,1 0-24,0 0-22,0 0-14,1 2-4,1 0-5,1 2-4,0 0-1,-3 2 0,-1 0 2,-2 1 0,-2 1-1,-1 0-1,0 0-3,-2 0-1,-1 0-2,-1 1-2,0 1-3,-1 2-3,-2 0-1,-1 3-2,0 2-3,-2 1-1,-2 3-1,-6 3-1,-4 3-1,-5 3 0,-2-1 0,1-3 0,1-5 3,1-3 0,0-3 3,2-1 2,1-1 3,1 0 3,1-2 0,0-3 1,2-1-1,1-2 0,3-1 5,7 0 10,8 0 10,6 0 11,5-1 1,3-1-7,3 0-7,3-1-8,2-1-5,1 0-4,0 0-4,2 0-3,1-1-8,2-1-9,3 0-9,1-1-10,-1-1-5,-2 2-2,-3 0-1,-3 2-1,-4 0-2,-3 2 0,-5 0-1,-3 2-1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19"/>
    </inkml:context>
    <inkml:brush xml:id="br0">
      <inkml:brushProperty name="width" value="0.06111" units="cm"/>
      <inkml:brushProperty name="height" value="0.06111" units="cm"/>
      <inkml:brushProperty name="color" value="#00BFF3"/>
    </inkml:brush>
  </inkml:definitions>
  <inkml:trace contextRef="#ctx0" brushRef="#br0">67151 15284 359,'7'-15'0,"0"2"-3,-2 2-2,0 3-2,-1-2 3,1-2 7,2-3 7,0-3 7,-1 3 13,-6 10 19,-5 10 19,-4 10 19,-3 5 2,-1 3-17,-2 1-15,0 3-17,0 1-10,1 2-5,1 3-6,0 1-5,2 2-4,-1 0-1,0 2-2,0 1-1,1 0-1,3 0 0,1 0-2,2 0 0,1-1-1,0-1-3,0-3-1,0-2-1,1-2-2,0-1 0,2-3 0,0-1 0,2-3 0,2-1 1,2-3 0,2-1 1,2-3 0,2-4 0,1-5 1,3-2-1,1-5 1,0 0 1,-1-3 0,1-2 1,0-1 0,-1-2-1,1 0-1,0-1 0,-1-2-1,-1 0-1,-1-1-1,0-1-1,-2 0 0,-1 1 1,-1 0 1,0 2 1,-2 0 1,-1-1 2,0-2 2,-2 0 1,-1 0 3,-4-1 0,-2 0 2,-3 1 2,-3 0-2,-2 2-1,-2 3-4,-1 1-2,-2 2-1,0 2-2,0 2-2,1 2-1,-1 1-2,0 0-4,1 0-5,-1 0-3,0 2-3,-2 6-4,0 4-3,-1 5-3,0 4-3,-1 1-3,0 3-1,1 1-3,1 0-2,2-5-3,4-3-3,3-4-2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20"/>
    </inkml:context>
    <inkml:brush xml:id="br0">
      <inkml:brushProperty name="width" value="0.04764" units="cm"/>
      <inkml:brushProperty name="height" value="0.04764" units="cm"/>
      <inkml:brushProperty name="color" value="#00BFF3"/>
    </inkml:brush>
  </inkml:definitions>
  <inkml:trace contextRef="#ctx0" brushRef="#br0">64719 16021 461,'8'-15'52,"0"4"-8,0 3-8,0 3-9,1 1-3,5 0 1,4 0-1,3 0 1,2 1-1,-1 2-2,-1 2-4,0 2-2,-3 1-3,-1 2-1,-3 0-1,-1 2-2,-3 0-2,-2 3-2,-4 2-3,-2 2-3,-4 2-2,-2 7-2,-4 3-3,-2 6-3,-3 2 0,-3 1 1,-3-1 2,-3 0 0,-1-1 2,1-3-1,1-3 1,1-3 1,0-3-1,0-3 1,1-3 1,-1-3-1,5-3 6,10-2 10,10-4 9,10-2 9,4-2 3,-1 0-6,-1 0-7,0 0-4,-2 0-4,1 0 0,0 0 0,-1 0 1,-1 2-2,-2 5-1,-4 5-2,-2 6-1,-5 1-1,-2 1-1,-5-1 1,-4 1-1,-2-1-1,0-1-3,0-1-1,1-1-3,-2-1-1,0 0 1,-1-2 0,-1-1 1,-1 1-3,-1 1-6,-2 3-4,1 2-6,-1-1-5,2-3-3,2-3-4,3-2-4,3-4-5,6-3-3,6-2-5,6-4-4,2-1 1,-3-2 8,-1 0 8,-2-1 8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20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66000 18150 605,'21'0'33,"-3"0"3,-5 0 5,-3 0 3,-1 0-1,0 0-6,1 0-7,1 0-6,0 1-2,0 2 1,-2 2 2,-1 2 2,0 1-17,0 1-37,0 1-36,0 2-37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22"/>
    </inkml:context>
    <inkml:brush xml:id="br0">
      <inkml:brushProperty name="width" value="0.05125" units="cm"/>
      <inkml:brushProperty name="height" value="0.05125" units="cm"/>
      <inkml:brushProperty name="color" value="#00BFF3"/>
    </inkml:brush>
  </inkml:definitions>
  <inkml:trace contextRef="#ctx0" brushRef="#br0">73264 5067 429,'0'-14'2,"0"1"3,0 2 4,0 2 3,0 2 5,0-1 4,0 0 4,0 0 5,-2 3 4,-6 6 2,-4 6 3,-5 6 2,-2 3-2,1 1-5,1 1-8,1 1-6,-1 2-3,0 3-2,-1 3-2,-1 3-1,-1 2-1,1 2-1,-1 3 0,1 1-1,-1 1-1,0 0-2,1 1-1,-1-1-1,1-1-1,3-2-1,1-2 0,3-1 0,0-4-1,2-2 1,1-3 0,0-2 0,3-3 0,1 1 1,2-1 0,2 1 0,1-1 0,2 1-1,0-1-2,2 1-1,0 0-1,3-1-1,2 1 0,2 0 0,1-3 0,-1-1-1,1-4-1,0-3 0,0-2 0,3-2 1,2-2 0,2-2 2,0-2-1,1-2 0,-1-2 1,1-2-1,0-3 0,1-3 1,1-5 0,1-3 0,0-3 1,-1 1-1,-1-1 0,-1 1-1,-2-1 1,-2 3 1,-4 0 0,-3 1 1,-1 0 1,-2 2 0,-1 1 2,0 1 0,-2 1 2,-1 1-1,0 0 1,-1 2 1,-4 1 1,-6 2 0,-6 3 3,-5 1 0,-5 3 1,-1 4-1,-3 3 0,-1 6-2,-3 3-4,-3 5-11,-3 5-8,-2 5-10,-2 4-7,2 4-6,0 4-4,1 4-6,5-2 1,8-10 3,7-7 5,8-10 3,5-4 2,-1 1-5,0 1-3,0 2-3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35"/>
    </inkml:context>
    <inkml:brush xml:id="br0">
      <inkml:brushProperty name="width" value="0.05144" units="cm"/>
      <inkml:brushProperty name="height" value="0.05144" units="cm"/>
      <inkml:brushProperty name="color" value="#00BFF3"/>
    </inkml:brush>
  </inkml:definitions>
  <inkml:trace contextRef="#ctx0" brushRef="#br0">85419 5650 427,'-19'1'26,"9"2"10,8 2 10,9 2 11,7 0-2,2 1-11,3 0-11,3 0-12,2-1-8,1-1-2,1 0-4,1-2-4,-2 0-2,-3 0-2,-5 0-1,-3 0-3,-2 0 1,0 0 1,-1 0 3,1 0 1,-2 1 3,-2 3 4,-4 4 5,-2 2 3,-3 2 2,-1 1-1,0 1-1,-1 1 0,-3 2-2,-4 3-1,-4 3 0,-3 3-1,-4 2-1,0 1 1,0 1 1,-2 0 0,-2 2-2,-1 1-3,-3 0-3,-1 2-4,-2 3-2,-1 6 0,-1 6 0,0 6 1,-1 1-4,3-3-9,2-3-7,1-2-8,4-6-7,5-6-6,5-7-5,5-7-5,4-7-1,6-5 6,4-6 4,6-6 6,1-5 2,1 0-2,0-3 0,0-2-2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35"/>
    </inkml:context>
    <inkml:brush xml:id="br0">
      <inkml:brushProperty name="width" value="0.03644" units="cm"/>
      <inkml:brushProperty name="height" value="0.03644" units="cm"/>
      <inkml:brushProperty name="color" value="#00BFF3"/>
    </inkml:brush>
  </inkml:definitions>
  <inkml:trace contextRef="#ctx0" brushRef="#br0">87050 7450 603,'1'36'147,"2"-6"-37,2-5-35,2-6-37,0-4-21,-1-1-8,-1-1-8,0 0-8,0-3-11,0 1-15,1-2-13,2 0-16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36"/>
    </inkml:context>
    <inkml:brush xml:id="br0">
      <inkml:brushProperty name="width" value="0.05391" units="cm"/>
      <inkml:brushProperty name="height" value="0.05391" units="cm"/>
      <inkml:brushProperty name="color" value="#00BFF3"/>
    </inkml:brush>
  </inkml:definitions>
  <inkml:trace contextRef="#ctx0" brushRef="#br0">88114 6087 408,'30'-6'115,"-3"6"-26,-3 4-25,-3 6-27,-3 2-15,-3 1-4,-3 1-4,-2 2-4,-3 0-3,-1 1-1,0 1-2,-2 1-1,-2 1-2,-6 3 0,-4 2-2,-5 1 0,-4 2 0,-2 1 0,-1 1 1,-3 1 0,1-2 1,1-2 1,3-3 2,1-3 0,3-2 1,2-2-1,4-3 1,3-1-1,6-2 3,10-2 6,9-3 5,11-1 6,5-2 1,4-4-3,2-2-3,4-3-3,0-2-3,0 2-4,-2 1-3,0 0-3,-1 2-8,-2 0-15,0 2-14,-1 0-15,-5 2-11,-8 2-10,-7 2-10,-8 2-9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39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93286 9569 521,'-7'-8'0,"2"1"0,2-1 0,2 0 0,1-2 1,-2-2 2,0-3 2,-1-3 2,-1 0 1,2 3 1,0 2 1,2 4 0,-3 1 0,-4-2 1,-5 0 0,-5-1 1,-3 0-1,2 2 0,1 3-1,1 1-1,-1 1 0,-1 2 2,-3 0 0,-1 2 2,-2 1 0,2 4 2,1 2 2,1 3 1,1 3-1,-1 2-2,0 1-2,1 3-2,1 1 0,5 3-1,3 1 2,4 3 0,3 0 0,4-1-1,2-1 1,4-1-2,3-1 1,7-1-1,6-1 0,5-1 0,4-1 0,-1-1-1,0-1-2,1-1 0,-3 0-2,-3 0-1,-5-1-3,-3 1-1,-4 0-1,-3 1 1,-3 1 1,-2 1 1,-5 2-1,-6 1-2,-6 3-3,-5 1-3,-5 1-1,-2-3-2,-1-1-1,-3-3-2,0-2 1,0-3 1,-1-2 2,1-4 2,0-2 0,3-2 0,1-3 0,3 0 0,1-4 2,4 0 2,3-3 1,3-2 3,2-1 2,2-2-1,2 0 1,2-1 1,1-1-1,0 0-1,0 1 0,0-1-1,1-1-1,4 0 0,2-1 0,4-1 0,-1 0 0,1 1-2,-2 1 0,0 0-2,3-2 0,11-9-1,9-7 0,11-8-1,4-4-2,1 2-6,2 0-5,1 1-6,-3 3-4,-2 2-3,-5 3-2,-4 3-4,-5 5 2,-7 5 6,-7 6 6,-7 7 7,-3 2 2,0 0-4,0 0-3,0 0-3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40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95427 9050 464,'38'16'69,"-2"-1"-5,-2 1-3,-1 0-4,-2-1-7,-1 1-10,-2 0-11,1-1-9,-3 0-7,0-1-1,0 0-1,-2-2-3,-2-1 0,-1-1-2,-3 0-1,-1-2-1,-2 0-1,-1 0-1,-1 0 0,0 0-2,-5 1 2,-6 3 2,-8 3 4,-6 3 2,-6 2 1,-3-1-1,-5 1-2,-3 0 0,-4 0-3,-1 3-1,-2 1-2,-2 3-3,-1 0-2,1 2-4,2 1-4,0 1-2,1 1-6,3 1-5,2 0-6,1 2-7,4-2-1,3-3 0,4-5 0,5-3 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51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74077 31090 476,'0'-22'1,"-2"5"2,0 3 2,-1 4 1,0 4 8,3 2 14,4 4 13,2 3 14,2 2 3,2 3-6,0 3-8,1 4-5,2 1-6,0 1-2,1 1-3,1 1-4,1 1-2,1 1-6,1 1-4,2 1-4,0 1-5,1 1-3,0 1-6,3 1-3,-2 1-6,0 4-6,-1 3-7,0 3-7,-1 2-5,1 3-4,1 4-4,1 2-5,-2-3 3,-3-10 8,-5-9 10,-3-10 10,-3-6 2,0-1-3,-2-1-4,0 0-2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40"/>
    </inkml:context>
    <inkml:brush xml:id="br0">
      <inkml:brushProperty name="width" value="0.05467" units="cm"/>
      <inkml:brushProperty name="height" value="0.05467" units="cm"/>
      <inkml:brushProperty name="color" value="#00BFF3"/>
    </inkml:brush>
  </inkml:definitions>
  <inkml:trace contextRef="#ctx0" brushRef="#br0">97855 9027 402,'10'-6'85,"4"2"-14,3 4-14,5 3-16,1 1-9,-1 1-5,-1 1-5,-1 2-5,-1 0-3,-1 2-3,-1 0-3,-1 1-2,-2 1-1,-2 0 0,-4-1 0,-3 1 1,-2 1-1,-4 3 2,-2 3 0,-3 4 2,-5 0 0,-4 2 2,-5 1 3,-5 1 1,-2 1 1,-1 1 0,1 1 0,0 1-1,0 1-1,1 4-4,1 3-4,1 2-3,1 3-1,1 0 1,1 2 0,1 0 2,1 0-7,2-4-11,3-2-13,1-3-12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40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99083 10650 556,'-6'31'104,"4"-2"-13,4 0-14,4-1-12,2-2-16,1-1-14,1-3-16,2-1-15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2:41"/>
    </inkml:context>
    <inkml:brush xml:id="br0">
      <inkml:brushProperty name="width" value="0.04943" units="cm"/>
      <inkml:brushProperty name="height" value="0.04943" units="cm"/>
      <inkml:brushProperty name="color" value="#00BFF3"/>
    </inkml:brush>
  </inkml:definitions>
  <inkml:trace contextRef="#ctx0" brushRef="#br0">100650 9766 445,'8'-7'5,"0"2"11,0 2 11,-1 2 11,1 1 3,0 0-4,0 0-4,0 0-5,0 1-1,1 4 1,2 2 2,0 3 1,0 3-1,-1 0-3,0 1-4,-2 1-3,-2 2-4,-2 1-4,-4 3-5,-2 2-4,-4 0-2,-4 1 2,-3-1 2,-5 0 2,-1 0-2,2-1-5,3-1-5,1 0-5,4-3 0,4-1 7,6-3 7,4-1 6,9-3 3,9-2 0,12-4 1,11-2 0,5-4-3,2 0-7,0-3-8,2-2-8,-1-1-3,-1 0-2,0 1-1,-2-1-2,-4 0-11,-10 0-22,-8 0-22,-8 0-21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08"/>
    </inkml:context>
    <inkml:brush xml:id="br0">
      <inkml:brushProperty name="width" value="0.06241" units="cm"/>
      <inkml:brushProperty name="height" value="0.06241" units="cm"/>
      <inkml:brushProperty name="color" value="#F2395B"/>
    </inkml:brush>
  </inkml:definitions>
  <inkml:trace contextRef="#ctx0" brushRef="#br0">47462 46623 352,'-152'1'15,"41"2"-12,41 2-10,42 2-11,22-1-2,6-1 5,5-2 6,4-2 7,2-1 3,-1 0 2,0 0 2,-2 0 1,-2 0 9,-2-2 17,-4 0 17,-2-2 18,-4-1 1,-2-3-12,-3-4-13,-3-2-12,-3-1-8,0 1-3,-1 1-4,-1 0-4,-1 2-2,-1-1 1,-1 0 0,-1 0 0,-1 1-1,1 3-1,-1 1-1,1 2-1,-1 2-2,-1 0 1,-1 2-2,-1 0 0,1 2-1,3 2-2,3 2 0,3 2-2,1 1-1,0 0 0,1-1 0,-1 1 0,0 0 0,-1 0 1,-2 0-1,1 0 1,-2 0 0,2 1 1,1 1 1,1 2 1,-1 0 0,-3 1 1,-3 1 0,-3 2 0,0-2 1,5-1-1,3-3 0,4 0 0,2-3 0,-1 1-1,-1 0 1,-1 0 0,-2 1 0,0 3-1,-1 4 0,-1 2-1,-1 1 1,1 1-1,-1-1 1,1 1-1,0-1 1,0-1 0,2-1 0,1 0 0,0-1 0,1 1 0,-1 1 0,0 1 0,0 2 0,-1 5-2,-1 3 0,-1 5-1,0 0-1,2 0 0,3-1 0,1-1 0,2-3 0,2-3 1,3-5 0,1-3 1,1-3-1,2 1 1,0 0 0,2-1 0,0 2 0,0 2-1,0 1 0,0 3-1,0 0 1,0 1-1,0-1 1,0 1 1,1-1 0,2-1-1,2-1 0,2-1-1,1-2 1,-1-1-1,1-2 1,0-2-1,1-2 0,1 1 1,3 0 0,2 0 1,1-1 0,1 1 0,1 0 0,2 0 0,-2-2 0,1-1 1,-2-2-1,-1-2 0,0-1 0,-1 2 0,1 0 0,0 1 0,0 1 0,3-2 0,2-1 0,1 0 0,2-1 0,1 0 0,1-1 0,1 2 0,1-2 0,1 1 0,1 0 0,1 0 0,0 0 0,0 0 0,1 0 0,-1 0 0,-2-1 0,-3-1 0,-5 0 0,-3-1 0,-2-1 0,1 0 0,2 0 1,0 0-1,2 0 0,5 0 0,3 0 1,4 0-1,0 0 0,-5 0 0,-5 0 0,-5 0 0,-2 0 0,2 0-1,0 0 0,1 0-1,2 0 1,3 0-1,3 0 0,3 0 0,-1 0 0,-3 0 0,-5 0 1,-3 0 0,0 0 1,5 0-1,5 0 1,5 0-1,-1 0 1,-4 0 0,-5 0-1,-4 0 1,-4 0-1,1 0 1,0 0-2,-1 0 1,1-1-1,0-1 1,-1 0 0,1-1 0,1-1 0,3 0 0,3 0 0,3 0 1,1-1-1,-1 0 0,-1-1 0,-1-1 0,0-1 0,-1 0 0,1 0-1,-1 0 1,1 1-1,-1-1 0,1 0 1,-1 0-1,-1 0 1,-1 0 1,-2 1-1,-2-1 2,-2 0-1,1 0 0,0 0-1,-1 0 1,0-1 0,-2-1 4,-3-3 2,-1-2 4,-1 0 0,0-1 0,0 0-1,0 1-1,-1-1-1,-1 0 0,-1 1-1,0-1-1,-1 0 1,0 1-1,0-1 0,0 0 1,0 1-2,0-1 1,-1 0-2,2 1-1,-2-2 1,1 0-1,0-1 0,0-1 0,0 0 1,0-1 0,0 0 0,0 1 1,-1 0 0,-1 1 0,0 0-1,-1 2 0,-1 0-1,0-1 0,0-1-1,0-1 1,-1-2-1,-1-3 1,0-3 0,-1-3 1,-1 1 0,0 3 0,0 5-1,0 3 1,-1 3-1,0-1-3,-1 0-1,-1 1-2,-1-2-2,0 0 1,0-1-1,0-1 0,0-1 0,-2 1 0,0-1 1,-1 1 0,-1-1 0,1 1 1,-1-1 0,0 0 1,0 1 1,-2-1-1,0 1 1,-1-1 0,-1 0 0,-1 1 0,-1-1-1,-1 1 0,0-1 0,0 1 0,2-1 0,1 0 1,0 2 0,-1 1 0,-2 2 1,1 3 1,-2-1 0,2 0-1,1-1 0,1-1 0,0 0 0,-1 2 0,-2 3 1,1 1 1,-2 1 0,0 0-1,1 0-1,-1 1 0,0-1-1,-1 0 1,-1 0-1,-1 0 1,0 1-1,1 1 1,1 0-1,1 2 1,-1 0-1,-2 2 1,-1 0 0,-2 2 0,-1 0-1,1 0 0,1 0-1,1 0-1,1 0 0,3 0 0,1 0 1,2 0 0,-2 2-1,-7 4-4,-7 4-2,-6 3-3,0 1-1,7-2 3,9-4 2,7-3 2,4 0 1,-2 0 1,0 1-1,-1 2 1,-3 1-1,-5 3-3,-5 4-3,-5 2-4,0 0 1,4-1 2,3-2 2,5-3 3,-2 2 1,-5 4 0,-7 3 0,-5 5 0,-1 0 0,2-1 2,3-3 0,3-1 1,2-2 1,1 1 0,2-1 0,0 1 1,-1 0-8,-1 1-16,-3 1-16,-1 1-17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11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53634 51534 446,'0'-15'4,"0"2"10,0 3 8,0 1 9,-3 3 8,-4 6 8,-6 4 9,-4 6 8,-4 3-2,-3 5-10,-3 3-10,-2 5-10,-3 2-8,-1 1-4,-1 1-5,-1 1-4,-2 1-4,-4 2-2,-4 2-2,-4 3-2,-1-2-1,2-2 1,2-3-1,2-3 1,3-3-4,7-2-8,6-1-10,6-2-8,6-4-14,8-3-17,8-4-19,8-4-18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11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53534 51122 440,'-15'-7'4,"2"-1"11,3 0 10,1 0 9,3 4 11,6 8 11,4 8 11,6 7 11,1 6-3,1 1-16,0 3-16,0 1-16,1 3-11,3 4-6,3 5-5,3 3-5,1 3-7,1 5-8,-1 4-7,1 4-8,-3-3-6,-3-7-3,-5-8-5,-3-7-3,-2-7-4,0-3-4,0-5-4,0-3-5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16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9776 54055 534,'-14'-15'7,"2"2"14,4 3 15,3 1 15,4 2 3,8 0-9,6 2-6,7 1-9,3 0-5,-1 0-1,-1 0-2,-1 0-2,0-1-1,1 0-2,1-1-2,2-2 0,-1 1-3,3-1-4,0 0-4,1 0-3,-1 0-3,-2 0-5,-1 1-4,-2-1-3,-4 2-6,-1 4-6,-4 4-7,-3 4-5,-4 3 1,-8 1 10,-6 3 10,-7 2 11,-4 2 7,-1 3 3,-1 3 5,-1 3 3,-1 2 2,1 1 1,-1 0 0,1 2 0,-1 1 0,3-1-1,0 0-2,0 1-1,3-2-2,3-2-2,3-2-4,3-1-2,2-3-2,2-3 0,2-3 0,2-2-1,4-3-4,7-1-7,8-1-8,6 0-8,4-5-4,2-6-1,3-8 0,1-6-2,1-4 2,1-1 4,-1-1 3,0-1 3,-1 0 5,-3 1 4,-3 1 5,-3 1 6,-4 2 0,-3 3-1,-5 2-2,-3 4-1,-5 4 8,-8 4 20,-6 6 20,-7 4 19,-6 5 3,-5 3-17,-5 5-15,-5 3-17,-1 2-8,2-3-2,2-1-2,1-3-2,0 1-1,-2 1-1,-4 3-2,-3 1-1,0 0-2,0-1-2,1-3-2,2-1-2,1-2 2,3-3 4,3-1 6,4-2 4,3-2 3,4-1 2,6-1 2,5 0 1,6-4 3,8-2 4,8-6 3,7-2 4,7-3 0,3 0-4,5 0-4,3 1-4,3-1-2,2 2-2,2 0 0,2 2-1,1 0-3,-2 0-4,0 0-4,-1 0-4,-3 1-4,-2 0-6,-3 2-6,-4 1-5,-1 0-2,-3 1-1,-2 2 1,-1 0-1,-4 0-1,-3-2-4,-4-2-4,-4-2-5,-5-2 4,-2-1 8,-6-3 10,-2-2 8,-3 0 6,0 2 3,0 2 1,0 3 3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16"/>
    </inkml:context>
    <inkml:brush xml:id="br0">
      <inkml:brushProperty name="width" value="0.0449" units="cm"/>
      <inkml:brushProperty name="height" value="0.0449" units="cm"/>
      <inkml:brushProperty name="color" value="#F2395B"/>
    </inkml:brush>
  </inkml:definitions>
  <inkml:trace contextRef="#ctx0" brushRef="#br0">11187 54729 489,'-9'-31'0,"0"1"-2,-2 1-1,0 1-1,0 1 0,1 0 1,0-1 2,2 1 2,1 1 4,0 3 10,2 3 8,1 3 10,0 5 7,0 8 5,0 8 5,0 8 6,1 8-2,2 9-9,2 8-10,2 10-8,0 5-7,-2 5-3,-2 4-4,-2 4-2,-2 3-3,0 3 1,-1 3 0,-1 3 0,-1 2-7,2 2-12,0 2-13,2 3-13,0-2-9,0-4-2,0-4-4,0-3-3,0-5 0,1-3 4,-2-4 5,2-4 3,-1-8 6,2-10 6,0-12 6,2-9 6,-1-7 4,0 1 2,-2 0 3,0 0 1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17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12800 54205 495,'1'-35'0,"2"8"0,2 7 0,2 8 0,2 3-1,3-1 0,3-3-3,4-2 0,2 1 5,5 1 10,3 2 12,4 2 10,1 2 3,-1 1-9,-3 0-7,-1 2-8,-4 0-6,-3 2-6,-5 0-5,-3 2-6,-6-1-5,-6 0-6,-8-2-6,-6 0-6,-3-2 0,2-4 5,3-2 5,1-3 5,1-3 5,0-1 4,1-3 4,-1-1 5,1-1 3,2 3 6,2 1 3,2 2 5,0 3 4,0 3 6,-2 3 4,0 2 6,-2 7 3,-4 10 1,-2 10 2,-3 9 2,-3 8-2,-1 8-7,-3 6-6,-1 8-7,-1 1-3,2-1-2,3-2-1,1-2-1,4-5-2,3-6-1,4-8-2,4-6-2,4-6-2,4-7-6,4-5-4,3-6-5,6-6-4,5-4-4,7-5-3,5-6-5,4-6 0,2-11 1,2-9 2,2-10 1,1-6 0,-2-3-5,0-4-4,-1-1-3,-4 0-1,-6 6 3,-6 6 3,-5 6 4,-5 6 4,-3 8 8,-3 6 7,-2 7 8,-4 8 11,-1 8 17,-2 9 15,-2 10 17,0 4 2,2 1-10,2 1-10,2 1-10,1 1-7,2 1-4,0 1-5,1 1-4,1 0-4,0 2-1,-1 1-3,1 1-2,-1 0-1,-1-1-2,0-2 0,-2 1-2,0-3 0,-2 0-1,-1-1-2,0-1-1,-2 0 0,-1-1-1,0 1 0,-1-1 0,-3-1 1,-2-3 0,-4-3 1,-2-2 0,-3-3 0,-1 1-5,-3 0-2,-1 0-5,-3-1-1,-2-1-1,-1 0 0,-2-2-1,-1-1 0,1-2-1,0-3-1,3 0-1,-1-5 1,3-4 1,0-6 2,1-3 0,2-6 1,4-3 0,4-5-2,5-3 0,2-3 0,3 1 1,4 0 0,2 0 1,3 1 5,4 3 10,2 3 8,3 3 10,2 4 6,-1 3 0,1 4 1,0 5 1,-2 2-1,-1 2-3,-3 2-2,-1 2-3,-2 3-4,-2 4-3,-2 4-3,-2 3-4,-4 5-2,-2 4-1,-5 3-1,-4 4 0,-4 3 0,-3-1-1,-5 0 0,-3 1 1,-2-3-2,2-3 0,3-5-2,2-3-1,1-4 0,4-3 0,3-3 1,3-2 2,4-5-5,7-4-8,8-5-8,6-6-9,5-3-2,5-3 2,3-3 3,5-3 2,-3 1 3,-5 3 4,-8 4 1,-7 5 4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18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16022 53600 535,'18'-7'37,"5"2"1,5 3 2,5 1 2,2 0-3,-2-1-9,0 0-10,-1-1-9,-3-1-8,-3 2-8,-5 0-8,-3 2-8,-4 1-7,-6 2-6,-5 2-6,-4 2-7,-5 0 2,-2 1 10,-3 0 9,-3 0 10,-2 0 6,2 0 2,1-1 4,1 1 3,1-1 2,0 0 5,2-2 4,1 0 4,0-1 1,0 1 2,0 2 0,0 0 1,0 2 1,-2 3 1,0 4 1,-1 2 2,-2 2-2,-1 1-1,-3 1-2,-1 1-2,-1-1-2,4-1-3,3-3-2,3-1-3,1-2-1,2-2 0,1-3 1,0-1 0,5-3-4,6-4-8,7-4-7,7-4-7,6-3-3,3-3 3,4-4 3,5-1 2,-3-1 2,-6 4 2,-7 4 1,-6 5 1,-7 2 2,-3 3 0,-4 4 2,-4 2 1,-3 3 3,-4 2 4,-2 2 4,-3 1 4,-2 3 3,-2 1-2,0 3 0,0 2-1,-1-2-1,2-3-4,2-5-4,3-3-3,1-5-2,2-8-4,2-6-1,3-7-3,2-8-3,5-9-7,6-9-5,4-8-6,3-4 0,-1 2 3,1 2 5,0 2 3,-1 3 5,-1 4 3,-1 4 4,0 4 3,-3 4 6,-3 7 7,-3 5 7,-2 7 7,-2 2 5,2 2 5,0 1 4,2 0 5,-1 3 0,-1 4-3,0 4-3,-1 4-3,-3 3-2,0 3-1,-3 3-2,-2 3-1,-1 4-2,0 3-4,1 4-2,-1 5-3,0 0-4,2 0-5,1-2-4,0 0-5,2-1-4,0-1-2,2-2-3,0 0-2,2-2-2,0-3-1,2-3-1,0-3 0,1-2-1,0-3 0,0-1 1,0-2-1,0-2 2,0 1-1,-1 0 1,2 0 0,-4-1 1,-2 1 0,-5 0 2,-4 0 1,-3-2 1,0-3 1,-1-2 1,-1-4 2,-1-2 2,-2 0 0,0-2 2,0 0 1,-2-2 1,0-2 1,1-1-1,-1-3 1,1-1 1,1 0 2,1 1 1,1-1 2,0 1 5,2 0 7,1 2 7,1 1 7,1 0 4,0 2 0,2 1-1,1 0 1,1 3-1,2 4-1,2 4-1,2 4-2,1 3-2,0 3-2,0 3-4,0 3-2,2 2-4,6-1-2,4 1-3,5-1-2,4 0-4,1-3-4,3-1-2,1-2-5,2-3 0,1-1-1,1-2 0,1-2 0,2-3-2,4-3-3,4-2-5,4-4-3,4-2-3,4-5-1,4-4-2,4-3 0,0-4 0,-1-2 1,-2-1 2,-2-2 1,-6 0-2,-10 5-7,-10 3-6,-9 4-8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52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76911 30716 503,'-5'-7'19,"6"2"-4,6 2-3,5 2-5,5 1 5,1 0 10,3 0 12,2 0 11,1 1 3,1 2-6,1 2-5,1 2-5,-1 1-6,-2 1-2,-1 1-3,-3 2-3,-2 0-3,-2 1-1,-4 1-2,-3 1-1,-2 2-2,-4 1-2,-3 3 0,-2 2-3,-4 1-1,-6 4-2,-4 3-4,-5 3-2,-3 1-1,-3 0 0,-1 0 0,-2 1 1,-1-3-1,1-2 2,1-3 0,1-3 0,0-2 0,-1 1 0,-1-1-1,0 1-1,0-3-1,5-3 1,3-5-1,5-3 1,6-3 3,8-2 8,9-3 7,10 0 7,8-4-1,10-2-9,10-4-11,10-2-10,6-1-6,3 1-1,3 0-3,4 2-1,-2 1-4,-5 2-7,-5 2-6,-5 3-6,-7 0-4,-10 1 1,-9 2 0,-10 0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19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18297 52828 492,'1'-21'0,"0"3"0,2 4 0,0 5 0,2 2 2,2 2 6,2 2 4,1 2 5,4 3 4,4 4 4,3 4 2,5 3 4,0 3-2,-1 0-6,-3-1-7,-1 1-7,-4-1-5,-3-1-3,-4-1-4,-4 0-2,-3-2-5,-1 1-3,0 0-4,-1 0-4,-4 0-1,-6 1 3,-6 1 2,-5 2 3,-5-1 1,-3-1-1,-3-1-1,-3 0 0,0-2 1,3 1 5,3 0 5,4 0 5,1-2 3,4-3 3,3-3 2,3-2 2,6-2 2,8 0 2,10 0 0,8 0 2,5 0 1,2 0-2,3 0-1,1 0-2,-1 0-3,-3 0-7,-5 0-7,-3 0-7,-5 1-3,-8 4 3,-7 2 1,-6 4 2,-6 1 4,-5 3 3,-5 1 5,-5 3 4,-2 1 3,1-1-1,1 1 1,1 0-1,3-2 1,5-1-2,5-3 0,5-1 0,5-2-2,6-2-2,6-3-3,6 0-2,4-4-1,5-1 0,3-2-1,5-1-1,0-3 1,0 2-1,-1-1 1,-1 0 0,-2 0 0,-5 0 0,-3 0 1,-4 0 1,-5 2-1,-5 4-1,-4 4 0,-6 4-1,-4 2 0,-5 3 0,-5 2 0,-5 2 0,-3 1 0,-1 2 0,-1 3 0,-1 2 1,-1-1-1,-1 0 2,0-1 2,-2-1 1,0-1 0,2-1 0,0-1-1,1 0-2,3-3 3,5-1 6,5-3 5,5-1 6,4-2 2,6-2-1,4-3-3,6 0 0,6-3-2,7-1-1,9 0 0,7-2-1,4-1-1,-2-4-2,0-2-2,-1-3-2,0-2-5,2 0-7,2 0-8,2 1-8,-2 0-5,-7 2-2,-7 2-2,-7 3-2,-5-1 0,-3-1 1,-2 0 2,-4-1 1,-2-1 2,0-2 3,-2 0 2,0-1 3,-2-1 1,0 0 1,-2 0 1,0 1 0,-2 0 3,-2 0 2,-2 2 3,-1 1 4,-2 0 3,0 2 6,0 1 5,1 0 6,0 1 5,0 0 5,2 0 7,1 1 4,0-1 3,0 2-2,0 0-2,0 2-2,1 2-1,2 5 1,3 6-1,1 4 1,0 5-2,-1 7-3,0 5-3,-1 6-2,-1 6-4,2 4-1,0 5-2,2 6-2,0 6-8,0 9-15,0 8-14,0 10-15,0 1-9,0-6-5,0-6-4,0-5-6,0-11 1,2-15 4,0-15 4,2-13 6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22"/>
    </inkml:context>
    <inkml:brush xml:id="br0">
      <inkml:brushProperty name="width" value="0.04164" units="cm"/>
      <inkml:brushProperty name="height" value="0.04164" units="cm"/>
      <inkml:brushProperty name="color" value="#F2395B"/>
    </inkml:brush>
  </inkml:definitions>
  <inkml:trace contextRef="#ctx0" brushRef="#br0">21739 54394 528,'-5'-15'10,"6"4"19,6 3 20,6 3 19,2 1 3,1 2-14,0 0-14,-1 2-14,2 0-9,1 0-2,3 0-3,2 0-3,0-1-2,1 0-2,-1-2-1,1 0-2,-1-1-1,0 0 1,1 0 0,-1 0-1,0 0-1,-1 1-7,-1-1-4,0 0-6,-3 0-1,-1 2 1,-3 0 2,-1 2 1,-3 1-11,-2 4-22,-4 2-22,-2 3-23,-3 1-1,-1-2 19,0-2 21,-1-2 20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22"/>
    </inkml:context>
    <inkml:brush xml:id="br0">
      <inkml:brushProperty name="width" value="0.03889" units="cm"/>
      <inkml:brushProperty name="height" value="0.03889" units="cm"/>
      <inkml:brushProperty name="color" value="#F2395B"/>
    </inkml:brush>
  </inkml:definitions>
  <inkml:trace contextRef="#ctx0" brushRef="#br0">21450 55881 565,'16'0'146,"1"0"-33,1 0-35,2 0-34,-1-1-20,1 0-7,-1-2-7,1 0-8,0 0-2,1 0 0,1 2-1,1 0 2,0 1-2,-1-2-1,-1 0-2,0-1-1,-3-1-2,1 2-1,-2 0-3,-1 2 0,-1 0-2,-1 0 1,0 0 1,-2 0 0,0 0-6,0 2-13,-1 0-14,1 2-13,-2 0-3,-4 1 5,-4 1 6,-4 2 6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26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24850 55725 592,'1'-14'7,"4"4"13,2 4 14,4 5 13,5 1 4,9 0-7,8 0-7,10 0-5,6-1-6,6-1-4,4 0-3,5-1-3,5-2-3,4 0-2,3-1-1,4-2-2,3 1-2,3 1-2,1 0-4,2 2-1,0 1-4,-1 0-1,-3 1-2,-2 2-2,-1 0-1,-3 2 1,-2 1-1,-1 0 0,-2 0 0,-1 0-1,-1-2-1,-1 0-1,-3-2 0,-5 0 0,-5-2 0,-4 0 1,-4-1 1,-2 0-1,-2 0 1,-2 0 0,-3 0 0,-3 1 0,-5-1-2,-4 0 0,-3 0 0,-5 2-1,-3 0-1,-4 2-1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26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27503 52888 572,'7'-15'0,"-1"2"0,0 3 0,-1 1 0,-2 1 3,1 0 8,0 0 6,0 0 8,-2 2 3,-4 2 3,-4 4 1,-3 3 2,-6 2-2,-4 3-6,-5 3-5,-5 4-6,-2 0-3,2 1-5,0 0-2,1-1-4,2 0-2,3-2 0,3-3 0,3-1 0,2-1-1,2 0 0,2 0-2,3-1 0,3 2-3,8 0-2,6 1-3,7 2-2,4-2 0,-1-1 3,1-2 4,0-2 3,-1-2 3,1 0 1,-1-2 2,1 0 1,0-1 2,1 0 0,1 0 1,1 0 1,-1 0 1,-1 0 0,-3 0 0,-1 0 1,-2-1 1,-2 0 0,-3-2 1,-1 0 1,-1-2 1,-2-2 1,-1-2 3,0-1 1,-2-2-1,-1 0-3,0 0-5,-1 1-4,-1-2-1,0 0-1,0-1-1,0-1 1,-1-1-5,-1 1-6,0-1-7,-1 0-8,-1 0-5,2-1-8,0-1-5,2-1-7,0 1 0,0 3 5,0 2 5,0 4 5,0 1 3,2 1 0,0-1 1,2 0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27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29396 52239 446,'0'-14'1,"1"1"0,2 2 1,0 2 1,1 6 10,-2 8 20,0 9 20,-2 10 20,0 4 3,-2 2-14,0 2-16,-2 3-13,0 0-9,-2 0-3,0 0-3,-1 1-2,-1-2-5,0-2-6,0-1-7,1-3-6,-1-2-4,2-3-1,0-3-3,2-3-1,5-8-4,11-12-7,12-13-7,10-13-7,4-7 0,0-1 6,-2 0 8,0-2 7,-2 0 5,-3 2 5,-3 0 5,-3 2 5,-3 2 5,-3 5 6,-3 5 5,-2 5 6,-4 3 4,-1 2 3,-2 3 3,-2 1 2,-1 5 1,0 10-1,-1 8-2,2 9 0,-2 6-3,-1 2-6,0 4-4,-2 3-6,1 1-2,0 2-1,2 1 1,0 0-1,1 1-5,0 1-12,0-2-10,0 2-12,-1 0-8,-2 2-8,-2 1-7,-2 4-7,-1-6 2,0-8 12,0-11 11,0-9 10,0-5 4,-2 1-6,0 1-6,-1 2-6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28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27334 56139 588,'-8'-6'44,"-1"1"0,-2 2 1,0 2 0,-2 3-3,-1 6-8,-3 4-6,-1 5-8,-3 3-4,0 1 0,-1 1 0,0 1-1,-1-1-1,4-1-4,3-3-3,3-1-3,2-2-4,0-2-2,2-3-3,1-1-3,2 0-4,6 0-5,4 1-6,6 2-5,2-2 0,1-1 3,1-2 3,2-2 5,-1-2 3,1-1 4,0 0 4,-1-1 4,0-1 2,-1 0 4,-1 0 1,0 0 3,-1-1 1,-1-1 2,1 0 2,0-1 0,-1-2 1,-3 0 0,-1-1-1,-2-2 1,-2 0-1,0-1-1,-2-2 1,0 0-1,-1-1 0,0-1-1,0-2 0,0 0-1,-1 0-1,0-1-3,-2 0-3,0 1-3,-1-1 0,0 0-2,0 1 0,1-1 0,-1 0-4,2 1-7,0-1-6,2 0-7,1 1-6,2-1-7,2 0-6,1 1-7,4-1-1,4 0 5,3 1 4,5-1 4,-1 2 6,-3 2 7,-4 4 6,-4 3 6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28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29244 55861 432,'15'-8'0,"-3"2"0,-1 1 0,-2 0 0,-2 1 3,0 0 6,-2 0 5,0 1 6,-2 1 8,-2 5 11,-2 6 11,-2 4 12,-2 3-1,-2 1-9,-2 1-9,-2 1-11,0 1-6,1 0-3,0-1-3,2 1-3,0-1-3,-2 1-2,0-1-1,-1 1-3,0 0-1,2 1-1,2 1-1,3 1-2,-1 1-1,2-1-2,-1 0-1,0 1-3,0-2-1,2-1-1,0-3-1,2-1-1,0-1 0,0-1 0,0 1 1,0 0 1,0-1-3,0 1-8,0 0-8,0-1-6,2-1-2,4-4 7,4-5 5,3-2 7,3-3 1,0 0-1,-1 0-1,1 0-2,0 0-1,1 0-1,2 0-1,0 0-1,-1-1-3,-3-1-9,-3 0-7,-2-1-7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30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27837 57013 598,'-6'-8'54,"6"0"3,4 0 1,6 0 2,1 1-5,1 1-12,0 0-12,0 2-12,1 0-8,3 2-3,3 0-4,3 2-3,3 0-2,3 0-1,3 0-3,3 0-1,3 0-3,2 0-1,4 0-3,3 0-3,1 0 0,3 2 0,2 0 2,2 2 0,1-1-5,2-1-11,0 0-10,2-1-12,-5-1-1,-9 0 9,-8 0 8,-9 0 9,-6-1 4,-3-1 3,-3 0 2,-2-1 1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37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33241 54597 686,'-4'-21'82,"8"7"-12,8 5-14,7 6-12,6 3-12,1 2-12,3 0-11,1 2-11,1 0-10,-1 2-8,-2 0-9,1 1-9,-5 1-5,-4 2-3,-4 0-3,-6 2-2,-3-2 3,0 1 9,-2-2 9,0 0 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52"/>
    </inkml:context>
    <inkml:brush xml:id="br0">
      <inkml:brushProperty name="width" value="0.03246" units="cm"/>
      <inkml:brushProperty name="height" value="0.03246" units="cm"/>
      <inkml:brushProperty name="color" value="#F2395B"/>
    </inkml:brush>
  </inkml:definitions>
  <inkml:trace contextRef="#ctx0" brushRef="#br0">74921 31039 677,'-8'-7'2,"2"1"9,1 0 9,0 2 9,1 1 4,-2 2-1,0 2 1,-1 2-1,-1 2-2,0 2-4,0 1-5,0 3-4,0 1-4,-1 0-3,-2-1-3,0 1-2,-2 2-3,-3 5-5,-3 5-3,-3 5-3,-3 4-6,-1 2-5,-2 4-6,-2 2-5,0 0-1,5-3 4,3-5 5,5-4 4,1-3-2,2-1-8,1-3-7,1-1-9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37"/>
    </inkml:context>
    <inkml:brush xml:id="br0">
      <inkml:brushProperty name="width" value="0.03009" units="cm"/>
      <inkml:brushProperty name="height" value="0.03009" units="cm"/>
      <inkml:brushProperty name="color" value="#F2395B"/>
    </inkml:brush>
  </inkml:definitions>
  <inkml:trace contextRef="#ctx0" brushRef="#br0">32774 56016 731,'-42'-1'5,"11"-1"13,11 0 11,11-1 11,8-1 3,6 2-6,6 0-7,6 2-5,3 0-7,3 2-4,1 0-7,3 2-4,1 0-5,0 0-3,2-1-2,1 1-4,1 0 0,1 0-2,1 0 0,0 0-1,0 0-6,-3 2-9,-3 0-11,-3 1-10,-4 0-1,-3 0 7,-4-2 8,-4 0 8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38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35650 55728 582,'3'-15'68,"6"4"-8,5 3-6,7 3-7,3 1-7,1 2-7,1 0-6,1 2-6,2-1-4,5 0-3,3-2-1,4 0-4,4 0-1,6 0-4,4 2-1,6 1-4,1 0-1,1 0-1,0 0-1,-1 0 0,2 0-2,4 0-3,2 0-2,3 0-3,1 0-1,1 0 0,-1 0 1,1 0 0,-2 0-3,0 0-4,0 0-5,-2 0-4,-3-1-2,-3-1 1,-5 0 2,-2-1 1,-7-1 1,-7 2 0,-6 0-1,-7 2-1,-6 0 2,-5 0 5,-5 0 3,-4 0 4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39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37315 52463 581,'8'-28'54,"0"9"-7,-1 7-7,1 8-6,1 4-5,2 2-2,2 0-3,1 2-3,1 1-2,-1 1-1,0 3-1,-2 2-1,-2 1-3,-2 1-4,-4 2-3,-2 0-4,-4 1-5,0 1-2,-3 1-4,-2 1-4,-3 1-2,-6-1-1,-4 1-1,-5 0-1,-2-2 0,0 1 2,-1-2 3,1-1 1,1-2 2,3-3 1,2-2 1,5-4 0,3-1 3,8 0 6,6 0 6,8 0 6,4 0 3,3 0-1,3-1 1,3 1-1,1 1-1,-1 2-1,-1 2-1,-1 2-2,-1 0 0,-2-1 0,-3-1 1,-1 0 1,-2 0-1,-2 1-1,-3 3-2,0 2-2,-4 1-1,-3-1 1,-2 1 0,-3 0 0,-4-1-2,-4 3-4,-4 0-6,-3 1-4,-3 0-3,1 1 0,-1-1 0,1 1 0,-1-1-1,1-1-3,-1-1-1,1 0-3,0-2-4,1 1-3,1 0-6,1-1-4,2 0 0,4-3 2,4-1 2,5-2 4,1-2 2,0 0 2,0-2 2,0 0 3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39"/>
    </inkml:context>
    <inkml:brush xml:id="br0">
      <inkml:brushProperty name="width" value="0.02944" units="cm"/>
      <inkml:brushProperty name="height" value="0.02944" units="cm"/>
      <inkml:brushProperty name="color" value="#F2395B"/>
    </inkml:brush>
  </inkml:definitions>
  <inkml:trace contextRef="#ctx0" brushRef="#br0">38550 54147 747,'28'-21'35,"-5"7"-2,-7 5 0,-5 6 0,-3 4-4,0 2-3,0 2-4,0 2-5,-1 1-4,-1 3-5,0 2-5,-2 2-4,0 0-2,0 3 1,0 0 1,0 1 1,-1 0-3,0 1-6,-2-1-6,0 1-7,-1-2-8,2-3-11,0-3-9,2-2-10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0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39816 52077 444,'14'-64'36,"-2"14"-8,-4 14-7,-3 14-7,-3 9 2,-6 6 9,-4 6 10,-5 6 10,-4 6 2,-3 7-5,-4 7-6,-1 7-5,-4 5-4,-1 2-3,-3 4-1,-1 3-4,0-1-1,3 0-1,3-3-3,3-2 0,3-1-4,1-2-2,3 0-4,1-1-3,3-1-2,2 0-1,4 0-2,3 1-1,1-2-1,2-2 0,0-1-1,2-3 1,1-2-2,2-3-2,2-3-3,2-3-2,1-3-2,3-2-2,2-4-1,2-3-1,1-2 0,3-4 2,2-2 1,1-3 2,2-4 1,1-4 1,1-4 1,1-3 2,-1-3 1,-5 1 0,-3-1 3,-4 1 0,-4 0 1,-1 3 0,-2 1 0,-2 3 1,-3 0 2,-2 2 2,-4 1 4,-2 1 3,-4 1 1,-6 2-1,-4 2-2,-5 3-1,-3 0-2,-1 2-1,0 0-1,-2 2-1,0 0-1,3 2-2,1 0-2,3 2-2,0 1-2,1 3-3,-1 3-4,1 4-4,2 0-1,5 1-2,4 0-1,6-1-1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1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41163 53107 493,'8'-7'0,"0"1"2,0 0 0,0 2 1,-4 2 8,-5 6 13,-5 4 13,-7 5 14,-3 3 2,-1 2-9,-2 0-9,1 1-9,-2-1-6,2-1-2,1-2-2,1-3-3,1-1-4,2 0-4,3-2-4,1 0-4,5-3-8,8-1-10,8-2-10,7-2-10,6-3-3,1-4 7,3-4 6,1-3 6,0-2 5,-3 2 5,-3 3 6,-3 1 4,-4 3 10,-5 6 13,-4 4 14,-6 6 12,0 0 0,6-1-12,4-2-14,5-2-13,3-3-7,1-2 0,1-3-1,1-4 0,-1-1-3,-3-2-8,-3 0-6,-2-1-7,-5 0 6,-5 2 18,-4 2 18,-5 3 18,-3 2 8,2 6-1,1 4-2,0 5-3,2 2-3,2-1-6,2 0-6,2-2-6,2-1-7,0-1-6,1 0-7,2-2-8,0-1-4,3 0-4,2-2-3,2 0-3,0-2-3,1-3 1,0 0 0,-1-3 1,-1-3 1,-4-2 3,-4-3 4,-4-3 3,-4-2 4,0 2 4,-3 1 6,-2 1 3,-1 0 4,-2 2 3,0 1 3,-1 1 3,-2 1 1,0 2 1,-1 2-1,-1 2 0,0 1 1,2 2 1,3 0 1,1 2 1,4 0-2,6 0-9,6-1-8,6 1-8,4 0-9,3-2-7,3 0-10,3-2-8,1-2-1,-1-6 5,-1-4 5,-1-5 6,-1-3 4,1-1 5,-1-1 4,1-1 5,-2-1 3,-1-1 3,-3-1 2,-1-1 3,-3 1 4,-1 3 6,-2 3 5,-2 3 7,-2 2 1,-2 2-2,-3 3-2,0 1-3,-4 5 8,0 8 14,-3 8 14,-2 7 16,-2 7 1,-2 3-9,-2 4-10,-1 5-11,-2 3-9,-1 4-10,-2 4-9,1 4-10,-2 4-3,2 5 1,1 5 1,1 5 1,1 1-8,1-3-17,0-3-19,2-3-17,1-7-9,2-12-1,3-12 1,1-11-2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1"/>
    </inkml:context>
    <inkml:brush xml:id="br0">
      <inkml:brushProperty name="width" value="0.03047" units="cm"/>
      <inkml:brushProperty name="height" value="0.03047" units="cm"/>
      <inkml:brushProperty name="color" value="#F2395B"/>
    </inkml:brush>
  </inkml:definitions>
  <inkml:trace contextRef="#ctx0" brushRef="#br0">41000 55828 722,'17'-21'3,"3"5"7,3 5 7,3 4 7,0 3 1,-3 1-4,-3-1-4,-3 0-4,2 0-2,5 2 3,7 0 1,5 2 2,6 0 0,4 0-4,6 0-3,4 0-3,6 0-1,7 2 3,7 0 1,7 2 3,3 1-8,-1 3-14,-2 4-17,0 2-15,-8 0-6,-14-3 2,-16-3 2,-14-2 3,-9-2 3,-3 0 3,-3 0 4,-2 0 3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3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37582 56231 557,'11'-13'8,"6"3"17,5 4 17,7 4 16,0 3 3,-3 2-13,-5 2-12,-3 2-11,-2 1-7,-1 1-1,1 2-1,0 0 0,-2 0-1,-1-1-1,-2 0 1,-2-2-1,-3 0-4,-3 2-6,-2 0-6,-4 1-7,-3 2-3,-7 1-1,-6 3 0,-5 2 0,-5 1 0,-3 1 3,-3 1 2,-3 1 2,0 0 0,0-1-2,1-1-2,1-1-1,2-2 1,0-3 4,1-2 4,1-4 5,3-1 1,5 0 0,5 0 1,5-1-1,6 1 3,8 2 7,8 0 5,8 2 6,5-2-1,5-3-7,3-3-8,4-2-9,3-2-3,1 0 0,0 0-1,2 0-1,-1 0-5,-1 2-13,-3 0-12,-2 2-13,-2-1-4,-5-1 3,-3 0 3,-4-1 3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3"/>
    </inkml:context>
    <inkml:brush xml:id="br0">
      <inkml:brushProperty name="width" value="0.05183" units="cm"/>
      <inkml:brushProperty name="height" value="0.05183" units="cm"/>
      <inkml:brushProperty name="color" value="#F2395B"/>
    </inkml:brush>
  </inkml:definitions>
  <inkml:trace contextRef="#ctx0" brushRef="#br0">40191 56090 424,'0'-27'41,"0"11"7,0 9 6,0 10 7,0 7-1,0 5-11,0 6-11,0 4-11,-2 4-6,-4 4-3,-4 4-2,-4 4-2,-1 2-2,-1-2-4,0 0-2,1-1-2,-1-2-3,0 0-1,1-2-2,-1 0-1,1-2-1,2-5-2,3-4-1,1-3-1,3-6-4,6-8-5,4-8-6,6-8-5,4-7-2,7-6 3,5-5 1,7-6 2,2-4 3,0 1 4,1 0 2,-1 0 5,-2 2 1,-3 5 3,-5 5 0,-3 5 3,-4 4 4,-3 2 7,-3 4 9,-2 3 8,-3 4 5,1 6 5,0 5 2,0 7 5,-1 4-1,-2 3-5,-3 3-6,0 3-4,-3 2-5,-1 1-3,0 0-4,-1 2-3,-1-1-4,0-2-4,0-1-5,0-3-4,0-1-1,0-3 1,0-1 1,0-3 1,1-1-14,1-1-33,0-1-30,2 0-32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4"/>
    </inkml:context>
    <inkml:brush xml:id="br0">
      <inkml:brushProperty name="width" value="0.03723" units="cm"/>
      <inkml:brushProperty name="height" value="0.03723" units="cm"/>
      <inkml:brushProperty name="color" value="#F2395B"/>
    </inkml:brush>
  </inkml:definitions>
  <inkml:trace contextRef="#ctx0" brushRef="#br0">45200 56102 590,'7'-28'0,"-1"7"0,0 7 0,-1 7 0,5 3 9,17 0 18,13 0 18,16 0 17,2 1 4,-11 2-11,-8 2-10,-11 2-11,-6 1-8,-3 0-7,-3 0-5,-2 0-7,-3 1-11,-1 3-17,0 3-18,-2 4-17,-3 0-8,-4-1 2,-6-1 2,-4-1 3,-3-1 5,1-2 11,-1-2 10,0-2 11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53"/>
    </inkml:context>
    <inkml:brush xml:id="br0">
      <inkml:brushProperty name="width" value="0.02656" units="cm"/>
      <inkml:brushProperty name="height" value="0.02656" units="cm"/>
      <inkml:brushProperty name="color" value="#F2395B"/>
    </inkml:brush>
  </inkml:definitions>
  <inkml:trace contextRef="#ctx0" brushRef="#br0">74200 31187 828,'8'-6'69,"2"6"-18,0 4-19,1 6-18,1 2-10,1 3-2,1 1-3,2 3-3,-2-1-8,-1-3-18,-2-3-17,-2-2-16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4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44863 56800 641,'-15'0'2,"1"0"3,1 0 3,1 0 4,4 0 8,10 2 12,8 0 12,9 2 12,6-1-1,5 1-17,3 0-15,4 0-16,2-1-7,0 0 3,1-2 3,-1 0 2,-2-1 1,-2 0 1,-3 0 0,-3 0 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4"/>
    </inkml:context>
    <inkml:brush xml:id="br0">
      <inkml:brushProperty name="width" value="0.05347" units="cm"/>
      <inkml:brushProperty name="height" value="0.05347" units="cm"/>
      <inkml:brushProperty name="color" value="#F2395B"/>
    </inkml:brush>
  </inkml:definitions>
  <inkml:trace contextRef="#ctx0" brushRef="#br0">47043 55230 411,'-14'-36'4,"4"7"7,4 7 7,4 7 7,2 4 6,0 1 3,0 0 2,0 2 4,0 3 0,-2 6-3,0 6-3,-1 6-3,-2 5-2,0 5-1,-2 5-1,0 4-2,-2 4-1,-2 3-3,-1 1-3,-3 2-3,-2 2-2,-3 4 0,-3 2-2,-3 4 0,0-1-2,3-1-5,3-2-5,3-2-5,2-2-7,1-2-11,0-2-11,2-2-12,1-3-5,3-3-3,1-5-1,2-3-2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4"/>
    </inkml:context>
    <inkml:brush xml:id="br0">
      <inkml:brushProperty name="width" value="0.03262" units="cm"/>
      <inkml:brushProperty name="height" value="0.03262" units="cm"/>
      <inkml:brushProperty name="color" value="#F2395B"/>
    </inkml:brush>
  </inkml:definitions>
  <inkml:trace contextRef="#ctx0" brushRef="#br0">48400 56666 674,'0'-12'10,"2"8"22,0 8 20,2 8 21,0 4-1,1 1-22,2 1-22,0 1-23,1 0-9,0 1 3,0-1 4,-1 1 3,1-3-12,0-3-28,0-4-26,0-4-27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3:45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49336 55592 447,'7'-38'1,"-1"5"3,-1 4 3,0 3 2,-2 4 3,0 3 2,-2 3 2,0 3 2,-1-1 2,0-4 1,0-3 2,0-5 1,-1 0 2,-2 3 1,-2 3 0,-2 3 1,-2 4 0,-3 3 3,-4 4 0,-1 4 2,-3 5-3,0 7-4,1 8-5,-1 6-6,1 3-2,3 1-2,1-1-1,3 0 0,1 1-3,2-1-1,2 1-3,2-1-2,2 1-2,0 1-1,2 1 0,0 1-2,1-1 1,0 0 0,0-1 1,0-1 0,1-1 0,2 1 1,2-1 0,2 1 0,0-2-2,-1-2-4,0-1-5,-1-2-3,-2-3-3,1-1 2,0-3 1,0-1 1,-3-1 0,-6 0 1,-6-1 0,-5 1 0,-5-2 0,0-2 2,0-4 2,-2-2 2,-1-2 0,-2 0 3,0 0 0,0 0 2,0-2 0,5 0 1,3-3 1,5-2 0,2-2 1,4-2 2,2-2 2,4-1 1,4-4 0,7-3 1,8-5-1,6-3 1,7-2-1,8-1 0,8 1 1,8 0 1,5-1-1,3 1 1,3 0-1,4 0 1,-5 1-7,-7 5-13,-10 3-14,-8 5-14,-6 1-10,-3 2-5,-3 1-7,-3 1-5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6:50"/>
    </inkml:context>
    <inkml:brush xml:id="br0">
      <inkml:brushProperty name="width" value="0.05582" units="cm"/>
      <inkml:brushProperty name="height" value="0.05582" units="cm"/>
      <inkml:brushProperty name="color" value="#F2395B"/>
    </inkml:brush>
  </inkml:definitions>
  <inkml:trace contextRef="#ctx0" brushRef="#br0">3823 1253 394,'6'-10'0,"-1"-2"0,-2-3 0,-2-3 0,0 0 2,0 2 4,2 4 4,0 3 5,-2 6 9,-8 10 13,-6 9 15,-7 11 13,-5 6 1,-1 5-13,-3 3-13,-1 4-14,-2 2-7,-1 0-5,0 0-3,-2 0-4,-1 3-3,-3 5-1,-1 7 0,-2 6-2,-2 2-1,0-1-3,-2-1-2,0-1-3,-1-2 0,2-3-2,0-3 0,2-2 0,1-2 0,3-1 2,3 1 1,4 0 2,2-2 2,3-4 0,3-4 2,3-4 0,3-5 2,2-6 1,4-5 2,3-6 1,5-5 1,8-3 0,8-3 2,7-2 0,7-3 1,5-1-1,5 0 0,5-1 0,4-2-1,4-1 0,3 0 0,5-1 0,-1-1 0,-6 0-2,-6 0 0,-5 0-2,-2-1 0,6 0 0,4-1-1,6-1-1,2-1 0,0 0 0,-1 0-1,1 0 0,1 1-1,0 1-2,1 0-3,2 2-1,-2 0-1,-3 0 2,-2 0 0,-4 0 2,-2 0 0,-2 0 1,-2 0 0,-1 1 1,-4-1 1,-4 2 1,-4 0 0,-3 2 1,-2 0 1,-1 0 1,1 0-1,-1 0 1,-1-2 3,-5-2 6,-3-4 6,-4-2 7,-6-5 0,-8-9-4,-8-7-5,-7-8-4,-5-2-4,1 5-3,-1 5-2,1 5-4,-1 1 0,0-3 0,1-3-1,-1-2 1,0-3-1,-1-1-2,-1 0-2,0-2-2,-2-1-1,1 0 1,-1-2 0,1 0 0,-1-3 0,1-1 0,-1-2 1,1-1-1,-1-1 1,-3 3 1,-1 4 1,-2 2 1,-1 4 0,1 4-1,1 3 0,1 5-2,1 2 0,0-1 0,-1 1-2,1-1 0,0 2-2,1 3-3,1 3-3,1 3-2,1 1-2,1 2-5,1 1-3,2 0-3,0 2-1,4-1 0,3 0 1,3 0 1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6:53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10532 450 695,'-19'10'50,"9"3"-4,8 5-4,10 4-4,4 1-4,1-2-6,1 0-4,1 0-7,1-2-4,0-1-4,-1-1-6,1-1-3,0 0-4,-1 1-3,1 2-2,0 0-3,-2 0-4,-1-1-4,-2-1-6,-2-1-4,-3 0-6,-3 1-2,-2 2-5,-4 0-3,-1-2 1,1-3 8,-1-4 8,0-4 8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6:53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8765 1800 632,'-38'8'31,"17"-2"2,18-1 3,18 0 3,13-2-1,8-2-4,10-2-5,8-2-4,7-4-4,4-4-3,3-5-2,5-5-2,0-3-3,-1-1-2,-3-1-2,-1-1-2,-3 1-3,-3 3-8,-3 3-5,-2 3-8,-6 4-2,-6 3-2,-8 4 0,-6 4-2,-6 2-1,-5 0-2,-4 0-2,-6 0-2,-3 1 0,-2 2-1,-3 2 1,0 2 0,-4 0 3,0-1 4,-3-1 6,-2 0 3,-1-1 4,0 0 2,1 0 1,-1 0 1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6:53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9941 2450 620,'-49'7'11,"12"-1"3,11 0 4,13-2 3,6 2 3,2 2 0,2 3 1,2 4 1,2 2 0,2 7-2,2 3-2,2 6-1,0 4-2,1 5-1,0 2-2,0 6-1,-2 0-3,-1 1-2,-2 0-3,-1 0-2,-2-1-1,1 0 0,2-2 2,0 0 2,0-4-9,0-4-14,-1-6-17,-2-4-14,0-8-10,-2-12-3,-1-13-3,0-10-2,0-5 6,0 3 12,2 2 13,1 4 13,-1 1 9,-1-2 2,0 0 2,-1-1 3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6:54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9900 2445 527,'40'-124'5,"2"19"5,2 18 4,2 20 5,2 10 2,2 4 0,2 4 1,2 4 1,-1 6-1,-4 9-2,-4 9-2,-3 9-2,-6 6-1,-6 2 0,-6 4 0,-5 2-1,-6 6-2,-4 6-2,-6 7-4,-4 7-3,-6 7-2,-6 8-3,-5 8-2,-7 8-3,-3 2-1,-1-3 1,-1-3 1,-1-2 0,-1-5 1,0-4-1,-2-6 1,-1-4-1,2-6 1,5-5 0,5-7 0,5-5 0,4-6 0,1-6-2,2-6-2,2-5-1,5-9-1,6-7-1,7-10-1,8-8-1,3-5 1,3 0 0,1 0 2,3 0 1,-1 4 1,-1 8 3,-3 8 3,-1 7 3,-3 6 0,-3 5 0,-3 3-1,-2 4 0,-4 6 0,-1 6 1,-2 7 1,-2 7 2,-3 7 1,-3 5-1,-5 6-1,-4 6 1,-2 2 0,-1-4 3,-2-2 3,1-3 2,-1-5 1,4-4-1,3-5 0,3-5-1,2-3-2,2-2-3,2-3-2,2-1-4,1-4-2,0-8-3,0-6-3,0-7-1,0-8-4,0-9-3,0-9-4,0-8-2,-1-7-3,-2-3 1,-2-5 1,-2-3 0,-1 0 1,-2 6 4,0 7 4,-1 5 2,0 5 5,2 6 4,2 4 5,3 5 3,0 4 6,0 5 5,0 3 5,0 5 5,1 3 7,0 6 8,2 4 8,0 6 8,2 5-1,2 7-9,2 7-9,2 7-9,1 6-5,0 6-3,-1 6-1,1 6-3,-1 4-1,0 5-4,-2 4-2,0 3-3,-1 1-2,1-5-2,2-3-2,0-5-3,1-5-4,0-6-6,0-7-7,0-8-7,-1-4-3,-1-5 3,-1-3 2,0-5 3,-1-2 1,0-2 0,0-3 0,0-1 0,-2-2 1,-2-2 0,-4-2 1,-2-2 1,-3-3 1,-2-2 0,-2-3 1,-1-3 1,-1-3 2,0 0 3,2-1 3,1-1 4,1-2 1,2 0-2,2-1-1,3-1-1,0-1 3,2-1 8,0-1 8,2-1 7,2 0 4,4 1 1,3 1 1,5 1 1,2 2-1,0 3-5,-1 2-2,1 4-5,0 4-2,-1 4-3,1 6 0,0 4-3,-2 5-1,-3 5-2,-3 5-1,-2 5-1,-3 3-2,0 1-2,-2 0-1,0 2-2,-3 0 1,-2 1 2,-4-1 2,-2 0 2,-2 0 2,1 1 1,-1-1 3,0 0 0,0-2 2,1-3 0,-1-5 1,0-3 0,1-5 2,0-3 1,2-4 2,1-4 2,4-6 2,10-8 1,8-8 3,9-7 1,5-4-2,3 3-7,1 1-7,3 3-7,0 0-7,0 1-6,0-1-7,1 0-5,-1 2-6,0 1-4,0 2-5,1 3-4,-2-1-1,-2 0 1,-1-1 3,-3-1 1,-2 0 2,-5 2 2,-3 3 2,-4 1 1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6:5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13383 1703 614,'-6'-22'62,"4"5"-7,4 3-7,4 4-6,3 3-6,3-1-4,4 0-5,2 0-5,1 1-3,1 0-4,-1 2-2,1 1-4,-1 0-4,-1 0-5,0 0-7,-2 0-6,-3 2-12,-5 4-21,-4 4-21,-6 4-19,-2 0-1,-2-1 19,0-2 20,-1-2 19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27"/>
    </inkml:context>
    <inkml:brush xml:id="br0">
      <inkml:brushProperty name="width" value="0.0398" units="cm"/>
      <inkml:brushProperty name="height" value="0.0398" units="cm"/>
      <inkml:brushProperty name="color" value="#FED406"/>
    </inkml:brush>
  </inkml:definitions>
  <inkml:trace contextRef="#ctx0" brushRef="#br0">61321 7936 552,'-1'24'86,"0"1"-18,-2 1-18,0 1-17,-1 1-12,0 3-5,0 1-5,0 2-5,0 1-6,1-3-5,-1-2-7,0-1-5,0-4-6,0-1-5,0-4-5,0-3-5,1-6-2,2-9 1,2-8 0,2-9 1,1-5 5,2-1 9,0-1 10,2-1 9,0 0 5,1 3 1,1 1 0,2 3 2,0-1 4,3 0 9,2-1 10,1-1 8,3-1 3,1-1-2,3-1-2,1-1-3,2-1-5,-1 1-4,1 0-6,-1-1-6,-1 1-5,-1 3-6,-3 1-6,-1 3-5,-3 1-4,-3 4-4,-2 3-4,-4 3-3,-5 0-2,-6-2-1,-8-2 0,-6-2-1,-3 0 4,1 1 7,1 0 8,1 2 6,0 1 5,1 0-2,-1 2 1,0 1-1,2 0 3,1 0 9,2 0 8,2 0 8,3 4 9,2 8 12,4 7 11,2 9 11,3 4 0,2 1-11,2 0-11,2 2-12,1 2-7,3 3-3,2 2-3,1 4-4,3 1-3,1 0-3,3 0-4,1 0-2,2-2-3,-1-3-2,1-5-2,-1-4-2,0-2 0,1-3-1,-1-1-1,1-3 0,-2-2 0,0-3-1,0-2 1,-2-4 0,-2-2-2,-3-2-4,-3-3-3,-3 0-3,-3-5-1,-2-6 3,-4-6 2,-2-5 2,-4-7-3,0-5-6,-3-6-8,-2-6-6,-1 0-5,2 5 0,1 7-1,1 6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54"/>
    </inkml:context>
    <inkml:brush xml:id="br0">
      <inkml:brushProperty name="width" value="0.02941" units="cm"/>
      <inkml:brushProperty name="height" value="0.02941" units="cm"/>
      <inkml:brushProperty name="color" value="#F2395B"/>
    </inkml:brush>
  </inkml:definitions>
  <inkml:trace contextRef="#ctx0" brushRef="#br0">73837 31950 748,'-8'7'23,"0"-1"0,0 0-1,0-2 0,0 1-2,-1 2-2,-2 2-2,0 2-3,-3 3 1,-3 7 1,-5 5 3,-3 7 1,-3 3-2,1 2-7,0 2-8,-1 2-8,2 1-5,0 0-3,1 0-4,1 0-2,1-2-3,4-6 0,3-4-1,3-5-1,2-5-2,3-3-5,1-4-5,2-4-4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7:01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13895 1465 691,'-13'-8'-7,"4"0"15,6 0 13,5 0 16,2 1 3,3-1-3,2 0-6,2 0-5,2 0-3,3 1-2,3-1-1,3 0-2,2-1-4,1-2-3,1-1-5,1-3-3,-1 0-6,-3 3-6,-3 1-6,-3 2-7,-4 3-8,-6 2-14,-6 4-12,-6 2-13,-3 2 2,2 0 14,1 0 15,0 0 15,1 0 9,-2 0 3,0 0 3,-1 0 3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7:02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12871 920 546,'-14'-11'2,"5"8"11,3 9 9,4 10 10,2 4 1,2 3-8,0 1-8,2 3-8,-1 0-7,1 0-7,0 1-7,0-1-7,0 0-3,0 1 1,0-1 0,0 1 1,-1-2 0,0-1 0,-2-3 0,0-1 0,-2-4 2,0-3 2,-2-4 3,0-4 3,-1-2 7,0 2 11,0 0 11,0 1 12,1 1 3,2 2-4,2 0-3,2 1-4,0 2-5,0 2-3,-2 1-3,0 3-5,-1 0-1,0-3 0,0-1-1,0-2 0,0-2 0,0-1-1,0-1-1,0 0-1,1-3-2,4-4-3,2-4-4,4-4-3,2-5-1,3-6 0,3-5 1,3-6 0,2-3 2,-1 3 1,1 1 2,-1 3 2,-1 2 1,-3 5 1,-3 3 1,-2 4 1,-5 6 3,-3 8 5,-4 8 3,-4 8 4,-4 4 2,-3 4-3,-5 3-1,-4 3-2,-1 1-1,1-2 0,1 0-1,1-1 0,1-3-2,2-3-2,3-5-4,1-3-2,6-5-3,10-5-4,9-4-3,11-5-3,4-4-2,0 0 1,1-2 0,-1 0 0,-2 0 1,-3 0 2,-5 2 2,-3 1 1,-4 2 1,-2 4 0,-4 3 1,-3 5 1,-4 4-1,-6 6 2,-5 3 0,-7 6 1,-4 2 1,-3-1 2,-3-1 1,-3-1 1,-1-1 1,-1-1-1,1-1 0,0-1 0,-2-1-1,-1-1 1,-2-1 0,-2-1 0,-1-1 1,1-1 3,2-1 3,0-1 3,3-1 2,5-2 3,5-3 3,5-1 3,3-1 2,2-2 1,3-1 0,1 0 2,4-2-1,6-1-2,6 0-2,6-1-2,5-2-3,7-1-1,5 0-3,6-1-2,6-3-2,6-2-4,6-3-4,6-3-4,4-2-2,1 0 1,3 1-1,2-1 1,-1 1-5,0 1-7,-1 0-9,0 2-9,-4 0-7,-5 1-7,-5-1-7,-4 0-8,-8 1 1,-10 3 8,-9 1 9,-10 2 8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7:04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15354 374 666,'-7'8'35,"2"2"-1,2 0-1,2 1 0,1 4-3,0 5-5,0 7-3,0 5-5,0 2-4,2-1-3,1-3-3,0-2-4,1-1-3,0-1-3,0-1-2,0-1-4,-1 0-2,2 1 1,-2 1-1,1 1 0,0-2-1,0-5-3,0-5-3,0-5-2,-1-6-5,0-8-5,-2-7-5,0-9-6,-1-5 1,0-3 8,0-3 6,0-2 6,0-4 6,0-3 3,0-2 3,0-4 3,1 0 5,2 2 7,2 2 9,2 2 6,1 3 5,1 5 2,1 5 0,2 6 2,-1 4 0,-1 6 2,0 6 1,-2 6 2,-1 6-4,-2 8-6,-3 6-7,0 7-7,-4 5-4,-2 4-3,-4 4-2,-2 4-3,-1 0-1,0-6-1,2-4 1,1-5 0,0-5-3,2-5-4,1-5-6,0-4-5,3-7-3,4-7-2,4-6-2,4-7-2,2-4 2,1-1 3,2-1 4,0-1 4,1 0 4,-1 1 3,1 1 5,0 1 3,-4 7 0,-7 14-4,-6 14-4,-7 13-4,-6 8-1,-4 0 2,-3 2 1,-5 1 1,-1-1 2,-1 0 2,1-1 2,-1-1 1,2-2 2,1 0 1,3-1 1,1-1 1,2-2 2,1 0 3,1-1 2,1-1 3,1-3 0,4-5 0,3-5-1,3-4 0,2-5-1,3-3-2,4-2-1,2-4-2,3-4-2,4-7-2,2-7-3,3-7-1,2-3-1,1 1 1,1 1 1,1 2 1,0 1 1,-1 2 0,-1 4-1,0 3-1,-3 4 3,-3 3 3,-3 4 4,-2 4 3,-3 2 2,1 2 1,0 0-1,0 2 1,-1 2 0,-1 4 2,0 3 2,-2 5 1,0 2 1,0 3-1,0 1-1,0 3-1,0 1-1,0 2-3,0 3-3,0 1-1,0 1-4,2-2-2,0 0-3,1-1-2,2-3-4,0-3-5,1-5-4,2-3-5,-1-4-2,1-4 1,0-5 0,0-3 1,0-6 0,3-7 0,2-9 0,1-7 0,1-6 0,-1-1-1,0-2-3,-2-2-1,-2 1 2,-1 3 5,-2 5 6,-2 4 5,-3 2 4,-2 4 4,-4 3 3,-2 3 4,-5 3 1,-6 5 0,-5 2 0,-7 6-1,-4 3 1,-3 7 0,-3 5 0,-2 7 0,-2 4 0,-1 3-1,1 2-1,0 4-1,1 1-1,1-2 1,3 0-1,2-1 0,1-2 0,1-2 0,1-1 1,1-3-1,3-2 1,5-3 0,5-3 1,5-3-1,3-2 0,2-2-1,2-3-1,2-1-2,2-1 1,2-2-1,2-1 0,2 0 0,5-1 1,11 0 3,9-1 3,10 2 2,7-1 1,2 1 1,4 2-2,2 0 1,4 0-4,5-1-6,5 0-7,6-1-7,-1-1-2,-2 1-1,-3 1 1,-2 2 1,-5-1-3,-5-1-2,-5 0-5,-4-2-3,-5-1-4,-6-4-2,-4-2-5,-5-3-2,-6-2-1,-5 2 5,-6 1 3,-6 0 5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7:05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17224 1224 600,'-2'-17'1,"-2"-2"3,-4-1 1,-2-3 3,0 2 5,3 3 4,2 5 7,4 3 5,1 4 0,2 4-8,0 4-6,2 4-6,-2 5-5,-2 7-1,-4 7-2,-2 7 0,-3 3-2,-2 0 0,-2 1 1,-1-1-2,-1-2-3,2-6-8,3-3-9,1-6-7,3-4 0,4-3 8,4-3 10,4-2 9,2 0 8,1 5 5,2 5 6,0 6 6,0 2 3,-3 3-1,-1 1-1,-2 2-1,-1 0-3,0-1-2,0-3-3,0-1-3,0-1-1,0 1 2,0 1 1,0 1 2,-1-2-4,2-5-7,-2-5-8,1-5-8,1-7-6,2-10-1,2-9-2,2-11-2,1-8-2,3-8-3,2-8-1,1-8-3,1-1 1,-1 5 2,0 4 4,-2 6 2,0 3 5,1 2 7,1 1 7,1 3 7,-1 4 5,-2 5 5,-4 7 4,-3 5 5,-1 5 2,0 5 0,0 2 1,0 6-1,0 2 0,-1 5 0,1 4-1,0 4 0,-1 4-1,-2 6-1,-3 7-1,0 5-1,-4 5-3,-2 6-4,-4 4-5,-2 5-3,-3 2-7,-1 0-8,-3-2-7,-2-1-8,1-5-3,1-8 1,2-10 2,3-7 2,1-9-1,0-5-1,2-6-2,1-6-2,0-8-2,2-8 0,0-9-3,2-9 0,1-7 1,2-4 6,2-6 5,2-4 6,1-1 3,2 6 3,0 5 2,2 4 2,-1 5 2,1 7 0,0 5 1,0 7 1,-2 6 8,-4 10 15,-4 8 17,-4 9 15,-4 8 2,-4 5-13,-3 6-12,-5 6-13,-2 4-8,-1 0-4,-1 2-4,-1 0-5,2-2-5,3-6-4,5-6-6,3-5-5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7:05"/>
    </inkml:context>
    <inkml:brush xml:id="br0">
      <inkml:brushProperty name="width" value="0.0301" units="cm"/>
      <inkml:brushProperty name="height" value="0.0301" units="cm"/>
      <inkml:brushProperty name="color" value="#F2395B"/>
    </inkml:brush>
  </inkml:definitions>
  <inkml:trace contextRef="#ctx0" brushRef="#br0">18100 3550 730,'37'1'3,"-6"4"4,-4 2 6,-4 4 4,-5 1 3,1 1-1,-2 1 1,-1 1-1,0 1 0,-1 0 1,1-1 1,0 1 1,-1-2-1,1-1-4,0-2-2,-1-2-3,1-2-7,-2-2-11,-1-3-10,-1 0-11,-1-4-9,-2-2-9,-2-4-8,-2-2-10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7:06"/>
    </inkml:context>
    <inkml:brush xml:id="br0">
      <inkml:brushProperty name="width" value="0.05246" units="cm"/>
      <inkml:brushProperty name="height" value="0.05246" units="cm"/>
      <inkml:brushProperty name="color" value="#F2395B"/>
    </inkml:brush>
  </inkml:definitions>
  <inkml:trace contextRef="#ctx0" brushRef="#br0">19294 568 419,'14'-29'1,"-1"7"4,-2 5 2,-2 7 4,-1 2 2,1 2 5,2 0 3,0 2 4,0 1 0,1 2-4,0 2-3,0 2-4,-1 4-5,1 5-3,0 7-6,0 6-3,-2 4-5,-3 4-1,-2 4-3,-4 5-3,-2 0-1,-4 0 0,-2-2-2,-3 0-1,-3-3 1,0-3 0,-1-5 0,-1-4 1,-1-3 1,-1-3 4,-2-3 2,1-2 3,-1-3 4,4-3 5,3-1 3,3-2 5,1-1 4,2 0 1,1 0 3,0 0 2,3-1 1,4 0 0,4-2-1,4 0 1,3-3-1,5-2-3,4-4-1,3-2-2,2-1-3,-3 1-3,-1 0-4,-3 2-3,0-1-3,1-2-5,1-1-4,1-3-5,-2 0-3,-6 3-4,-7 1-3,-5 2-4,-5 2 0,-6 0 5,-4 2 4,-5 1 5,-2 0 3,-1 2 4,0 0 3,1 2 4,0 0 3,2 0 4,3 0 3,1 0 5,2 1 1,1 3 3,0 4 0,2 2 3,1 3 0,0 0 1,2 1 0,1 1 0,0 2-1,2 1 0,0 3-2,2 1-1,0 2-2,2-1-2,0 1-1,2-1-3,-1 0-2,1-3-2,0-1-2,0-2-2,2-4-4,2-3-4,3-4-6,3-4-4,2-6-4,2-8-1,0-7-2,1-9-1,-1-4-1,-1 0 2,-2-2 2,-2-1 2,-2 1 1,-1 2 2,-1 1 2,0 3 1,-2 2 5,-1 3 8,0 3 7,-2 3 8,0 2 5,0 2 3,0 3 1,0 1 4,0 3 0,0 6 0,0 4-1,0 6 1,-1 4-4,1 7-4,0 5-5,0 7-4,-1 1-5,-2-2-1,-2-2-4,-2-1-1,0-3-2,0-3-2,2-3 0,0-3-1,4-7-6,6-12-10,6-12-10,5-11-11,3-8-3,-1-1 5,-1-2 5,0-2 4,-3 0 5,-1 3 6,-3 3 6,-1 4 7,-2 2 4,-2 5 5,-2 3 3,-2 4 5,-1 7 9,1 7 14,2 7 14,0 9 15,0 2 1,-2-1-12,-2-2-14,-2-2-11,-2 0-8,0 3-3,-2 3-2,0 3-3,-2 2-3,-2 1-1,-2 1-2,-1 1-2,-4 3-2,-4 6-4,-3 6-3,-5 7-3,-4 3-3,-5 5-2,-4 4-3,-6 3-2,-2 1 0,0-4 3,0-5 3,0-3 3,3-6 4,6-7 4,6-9 3,5-8 5,9-9 4,11-10 4,10-12 6,12-9 4,7-9 0,6-3-1,6-5-3,7-3-3,2-1-2,0 2-3,0 2-2,0 1-4,-2 3-2,-3 3-3,-5 3-3,-4 3-3,-3 3-1,-3 3 2,-3 3 1,-2 3 2,-6 1-5,-7 0-11,-7 0-11,-6 0-12,-5 1-1,-5 1 8,-4 0 8,-3 2 9,-2 0 7,1 2 5,1 0 5,1 2 6,2 0 4,1 0 6,2 0 5,3 0 5,1 1 2,2 4 3,3 2 0,1 4 1,2 2-1,2 5-3,2 3-4,2 5-4,2 2-1,4 2 1,2 3 2,4 1 1,1 1-1,1 1 0,1-1-1,1 0-2,1 0-1,2 1-3,0-1-2,1 0-2,1-2-3,1-3-1,1-5-1,1-3-2,3-5-2,3-3-2,4-4-4,5-4-4,9-11-1,17-18 0,17-17-2,16-18 0,15-18-6,11-18-8,13-19-8,11-19-10,-6 3-8,-24 23-8,-23 24-9,-23 23-8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47:18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3878 17472 463,'-9'-8'1,"-3"2"1,-4 1 3,-1 0 1,1 1 9,8 0 14,8 0 14,8 1 16,6-1 0,5 2-10,5 0-12,5 2-12,3-1-6,3-2-2,1-2-2,2-2-2,1 0-2,1 2 0,-1 3-1,0 1 0,0 1-1,2 0 0,1 0 1,1 0-1,-1-1 0,2-1-1,-1 0 0,0-1-2,1-1 0,4 0 0,2 0 0,4 0 0,2 0-1,1-2-2,3 0-2,2-1-3,-1-1 0,-3 2-1,-2 1 0,-4 0-1,-1 2 1,-2 0 0,0 2 1,-2 1 1,0 0 0,-2 1-1,0 2 0,-1 0-1,-1 1 1,0 0 0,0 0 0,0 0 2,0 0 0,0 0 0,0 0 2,0 0 1,-1-1-2,-1-1 0,-3 0-3,-2-2-1,-2 0-2,-1 0-1,-3 0 0,-1 0-2,-1 0 1,0-2 1,2 0 0,1-1 2,1-1 1,-1 0 0,0 0 2,1 0 0,-2 0 2,0 0 0,-1 0 2,-1 0 0,-2 1 0,-1 0 0,-2 2 0,-3 1-1,0-1-1,-1-1 0,1 0 0,0-1-1,-1-1 0,1 2 0,-1 0 0,1 2 1,-2 0-2,-1 0-3,-2 0-4,-2 0-2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5:47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43090 5425 425,'-26'-7'34,"9"1"4,10 0 4,10 2 4,7 0-3,4 0-6,3 0-7,5 0-7,4 0-5,5 0-1,4 0-2,6 1-2,1-1-2,-4 2-1,-2 0-3,-3 2-1,0 0-1,2 0-2,4 0 1,3 0-2,1 0 1,0 0 0,0 0 0,1 0 2,-1-2-1,4 0 0,0-3-1,4-2 0,-1-1 0,2 0 0,-2 1 1,1-1 0,1 1 0,0 2-1,2 2-1,0 2-1,-1 1 1,-4 2 0,-4 0 1,-4 2 1,-3 1 1,-3 1 0,-4 3 0,-1 2-1,-4 1 2,0 0 0,-1-1 2,-1 1 2,0-1-1,0-1-1,-1 0-1,1-2-2,-1 0-2,2-2 1,2-1-2,-1 0-1,2-2 0,-1-1 0,1 0-1,-1-1-1,1-1-1,1 2-4,1 0-2,1 2-4,1-1-3,2 1-3,3 0-2,1 0-2,1 0-3,0 0-1,1 0-1,-1 0-1,0-1-1,2-1 2,1 0 1,0-1 2,2-1 0,0 0 2,2 0 2,1 0 1,1-1 1,2-1 4,2 0 2,2-1 4,0-2 0,-1 0 0,-1-1-1,0-2-1,-2 1 3,-2-1 3,-2 0 5,-2 0 4,-2 1 3,-2 2 3,-1 2 2,-3 2 2,-1 1 1,-2-2 0,0 0-1,-1-1 0,0-1-1,1 2-1,1 0-1,1 2-2,0 0-1,0 0-1,0 0 0,1 0-1,0 0 0,2 2-2,2 0-2,3 2 0,0-1-1,4-1 2,1 0 0,2-2 1,1 0 0,0-2-1,-1 0 0,2-1-2,-1-1 1,1 2 2,2 0 1,0 2 2,0 0 1,-2 0 1,-2 0 1,-2 0 1,0 1 0,2 1 1,2 3 0,2 2 0,0 0 0,-1-2-1,0-2 0,-1-2-2,-1-1 0,3 0 0,2 0 0,2 0-1,-1-1 0,-4-2-3,-4-2-2,-4-2-2,-4 0-1,-2 1 0,-3 0-1,-3 2-1,-3 0 1,-2 0 2,-1 0 0,-2 0 2,-2 1 1,-2 0-1,0 2 1,0 0-1,-1 2 0,1 0 1,1 2-1,1 0 1,1 0-1,-1 0-2,1-2-4,-1 0-1,0-2-3,-1 0-3,-1-2-2,-1 0-3,-2-2-5,-4-2-10,-5-2-9,-3-1-9,-4-1-8,-6 0-7,-4 2-7,-5 1-7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5:49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31261 4582 417,'-2'-14'20,"-2"5"12,-4 3 11,-2 4 11,-4 5 0,-5 7-10,-5 7-10,-5 8-11,-4 4-6,-2 6-3,-4 5-1,-3 4-3,-3 6-2,-4 4-2,-4 5-2,-4 6-3,-1-1-2,1-3-3,0-4-3,2-4-2,0-3-1,0 1 1,1 0 1,-1 0 1,2-1 2,4-2 1,4-2 2,4-2 2,4-2 1,5-4 2,5-2 2,5-3 1,4-4 1,2-5 0,4-5 0,3-5 0,5-4-1,8-2-1,8-4-3,7-2-2,8-4-1,7-2-1,7-4 0,6-2-1,6-3 1,4-1 1,4-3 1,4-1 2,3-1 2,2 4 3,4 3 3,4 3 3,0 1 1,0 2-3,1 1-3,-1 0-2,-1 2-3,-1 0-1,-3 2-2,-1 0-2,-2 2 0,-1 2-2,-1 2 0,-1 2-1,-1 0-1,-2-1 1,-3 0-1,-1-1 0,-3-2 0,-2 1 1,-4 0 1,-2 0 1,-5 0 0,-4 0 1,-5 0 1,-5 0 1,-5-1 0,-1-1 0,-4 0-1,-3-1 1,-3-3 2,-1 0 4,-2-3 4,-2-2 5,-2-1 1,-2-2-1,-3 0-1,0-1-1,-3-1-1,-1 0 1,0 0-1,-1 1 1,-2-3-1,0-2-1,-1-3-2,-2-3-2,0-3-1,-2-3-1,0-3-1,-1-2-1,-2-4-1,-3-3 1,-3-2 1,-3-4 0,-3-4-4,-2-6-6,-1-5-6,-2-7-8,-2-2-3,1-1-1,0 1 0,-1-1 0,1 4-2,2 7-1,0 7-1,1 6-3,-1 5 0,-3 4-2,-3 2 0,-2 3-2,-1 4 2,5 5 3,4 5 5,3 5 4,4 3 1,3 1-4,3 0-3,3 2-4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5:50"/>
    </inkml:context>
    <inkml:brush xml:id="br0">
      <inkml:brushProperty name="width" value="0.0398" units="cm"/>
      <inkml:brushProperty name="height" value="0.0398" units="cm"/>
      <inkml:brushProperty name="color" value="#F2395B"/>
    </inkml:brush>
  </inkml:definitions>
  <inkml:trace contextRef="#ctx0" brushRef="#br0">57700 6200 552,'8'8'133,"2"2"-28,0 0-30,1 1-28,1 1-18,0 1-5,-1 2-7,1 0-5,0 1-7,-1 1-6,1 1-8,0 1-7,-1 1-2,-1 1 3,0 1 2,-2 1 3,-1 0-6,-2-3-17,-3-1-16,0-2-15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8:54"/>
    </inkml:context>
    <inkml:brush xml:id="br0">
      <inkml:brushProperty name="width" value="0.03207" units="cm"/>
      <inkml:brushProperty name="height" value="0.03207" units="cm"/>
      <inkml:brushProperty name="color" value="#F2395B"/>
    </inkml:brush>
  </inkml:definitions>
  <inkml:trace contextRef="#ctx0" brushRef="#br0">75421 31012 685,'0'-14'4,"0"1"6,0 2 6,0 3 7,-2 1 4,0 2 3,-3 2 2,-2 2 2,-1 2 0,1 4-6,-1 2-4,0 3-5,0 3-4,-2 0-5,0 1-4,-1 1-4,0 1-7,-1 1-14,0 1-11,1 1-12,0-1-7,0-3-3,2-3-2,1-2-2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6:40"/>
    </inkml:context>
    <inkml:brush xml:id="br0">
      <inkml:brushProperty name="width" value="0.06331" units="cm"/>
      <inkml:brushProperty name="height" value="0.06331" units="cm"/>
      <inkml:brushProperty name="color" value="#00BFF3"/>
    </inkml:brush>
  </inkml:definitions>
  <inkml:trace contextRef="#ctx0" brushRef="#br0">60843 43041 347,'0'-22'87,"0"3"-19,0 3-20,0 2-18,-1 3-11,-2 1-1,-2 0-2,-1 2-2,-3 1-2,0 1 1,-1 0 0,-1 2-1,-2 0-1,0 2 1,-1 0-2,-1 2 0,-2 0-1,0 2-1,-1 0-2,-1 2 0,-1 0-2,1 2-1,-1 0-1,1 1-1,-1 1-1,1 2 0,-1 0 1,0 1-1,0 1 1,-1 0 0,-1 0 1,-1-1 0,-1 2 1,-1 0 1,-1 1 0,-1 1 1,0 2 0,-1 1 1,1 3-1,0 2 1,-1 1-1,1 2 2,-1 3 0,1 1 1,0 2 0,3 1 2,1 1 2,3 0 0,2 1 2,5-1-2,2-2 1,6 0-1,1-2-1,2-1-2,0-3-1,2-1-3,1-1-1,2 1-1,2 1-1,2 1-1,1-1-1,-1 0 1,1 0 0,0-2 0,1-1 0,1 1-1,3-1 1,2 1 0,1-1 0,1 2 0,1 1 0,2 1 1,-2 0-1,-1-1 0,-3-1-2,-1-1-1,0 0 0,0-1 0,1 1 0,1-1-1,0-1 0,-3-1 1,-1-2 1,-2-3 0,-1 0 1,2 0-1,0-1 1,1 1 0,2-1 0,0-1 0,1-1 1,1 0 0,1-2 0,1-1 0,2 0-1,0-2 1,0-1-1,1-2 0,-1-3-1,1 0 0,0-2-1,1 0 1,1 0-1,1 0 1,1-1 0,-1-1-1,1 0 0,-1-1 0,0-2 0,-1 0 0,-1-1 0,0-2 1,-2 1-1,1-1 1,-1 0-1,1 0 2,-1 0-1,1-2 0,0 0 0,-1-1 0,1-2 0,0 0-1,-1-1 0,1-1 0,-1-2-1,1-3 0,-1-3 1,1-3-1,-1-2 0,-3-1 0,-1-1-1,-2 0 0,-2-3 0,1-1 0,0-3 1,0 0 0,-1-3-1,-1-1 0,0-1-2,-2 0 0,-1 0 0,-2 0 1,-3 1 0,0 2 1,-2 0 0,0 3 1,0 2 1,0 2 0,-2-1 0,0-1-1,-3-2 1,-2-2-1,-2-1 0,-2 1 1,-2 2 0,-1 0 0,-2 2 1,1 3 0,-1 3 2,0 4 1,-1 1-1,-1 2 1,-3 3 0,-1 1-1,-2 3-1,-1 3 0,-1 2-1,-1 4-2,-1 2 0,-1 0-3,-1 2-1,-1 0-2,0 3-3,0 4-3,-1 4-2,1 4-4,-2 3-3,-1 7-4,-2 4-5,-2 4-5,1 3 0,3-1 5,5-1 4,4-1 4,2-3 0,4-2-4,3-3-4,3-3-4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6:51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67301 56812 490,'-31'0'57,"17"-2"7,16 0 5,18-1 5,8-2-4,2 0-14,2-2-14,3 0-14,-1 0-10,0 0-4,-1 2-6,-1 1-4,-2 0-4,-2 2 2,-1 0-1,-3 2 2,-1 0-4,-1 0-5,-1 0-5,0 0-5,-3 2-11,-1 4-15,-3 3-15,-1 5-16,-3 1-2,-2-1 10,-4-1 10,-2 0 9,-3-3 9,-1-1 7,0-2 6,-1-2 8,-2-1 4,0 0 2,-1 0 3,-2 0 1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6:51"/>
    </inkml:context>
    <inkml:brush xml:id="br0">
      <inkml:brushProperty name="width" value="0.04458" units="cm"/>
      <inkml:brushProperty name="height" value="0.04458" units="cm"/>
      <inkml:brushProperty name="color" value="#00BFF3"/>
    </inkml:brush>
  </inkml:definitions>
  <inkml:trace contextRef="#ctx0" brushRef="#br0">68075 57111 493,'-15'-1'7,"4"-2"2,3-2 3,3-1 3,0-2 7,0 2 8,-1 1 11,-2 0 9,1 4 1,1 6-7,0 6-6,2 6-8,0 4-4,0 2-2,0 4-2,0 3-3,1 2-2,0-1-2,2 0-3,1 1-2,-1-2-3,-1 0-3,0-1-3,-1-1-2,-1-2-5,2-1-6,0-3-8,2-1-5,0-1-7,0 1-7,0 1-6,0 1-8,0-2 0,2-3 4,0-4 5,2-4 4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6:51"/>
    </inkml:context>
    <inkml:brush xml:id="br0">
      <inkml:brushProperty name="width" value="0.05425" units="cm"/>
      <inkml:brushProperty name="height" value="0.05425" units="cm"/>
      <inkml:brushProperty name="color" value="#00BFF3"/>
    </inkml:brush>
  </inkml:definitions>
  <inkml:trace contextRef="#ctx0" brushRef="#br0">70610 56383 405,'7'-6'45,"-1"4"13,-1 4 12,0 4 12,-2 3-2,0 1-14,-2 3-16,0 2-14,-1 2-11,2 3-6,0 3-4,2 3-7,-1 3-2,-1 5 2,0 3 0,-1 4 1,-1 3-2,0 0-5,0 2-4,0 0-5,-1 1-4,-1 0-2,0 0-4,-1 0-2,-1 0-2,0-2 1,0 0 0,0-2 0,-1 1-1,-2 2-2,-2 2-3,-1 2-2,-2 1-2,0 0 2,0 0 0,1 0 1,0-3 1,2-4 2,2-5 2,3-5 1,-1-6 1,2-6-2,-1-5-1,0-6 0,0-6-1,2-4 2,0-6 3,2-4 1,0-3 2,0 1 3,0-1 3,0 0 2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6:52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70231 56411 540,'0'-28'4,"0"5"6,0 6 7,0 7 7,-1 4 7,-1 4 10,0 4 9,-1 4 9,-3 3 0,-2 3-10,-3 3-10,-3 4-11,-3 2-7,0 2-6,-1 4-6,-1 3-5,-1 2-7,-1-1-4,-1 0-4,-1 1-6,1-3-4,3-2-5,3-3-6,2-3-4,3-1-4,3 0-4,1-1-4,2 1-3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6:52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70850 56550 500,'30'0'122,"-3"2"-26,-3 0-26,-3 2-28,-3 0-13,-1 2-4,-2 0-2,-2 1-3,-2 1-2,1 0-3,0 0-2,0 0-1,-1 0-4,-1 1-3,-1 1-4,0 2-3,-1-1-1,-1-1 1,1-1 2,0 0 2,-1 0-11,0 1-21,-2 3-22,0 2-21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6:52"/>
    </inkml:context>
    <inkml:brush xml:id="br0">
      <inkml:brushProperty name="width" value="0.02585" units="cm"/>
      <inkml:brushProperty name="height" value="0.02585" units="cm"/>
      <inkml:brushProperty name="color" value="#00BFF3"/>
    </inkml:brush>
  </inkml:definitions>
  <inkml:trace contextRef="#ctx0" brushRef="#br0">72800 57000 850,'20'1'103,"-5"2"-56,-6 2-57,-6 2-55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7:07"/>
    </inkml:context>
    <inkml:brush xml:id="br0">
      <inkml:brushProperty name="width" value="0.05696" units="cm"/>
      <inkml:brushProperty name="height" value="0.05696" units="cm"/>
      <inkml:brushProperty name="color" value="#00BFF3"/>
    </inkml:brush>
  </inkml:definitions>
  <inkml:trace contextRef="#ctx0" brushRef="#br0">85918 18025 386,'-8'-9'4,"1"0"8,-1-1 8,0-1 9,2 1 4,6 4 3,4 4 1,6 4 1,2 2-1,1 0-6,1 0-5,2 0-7,0-1-3,3 1 0,1 0-2,3 0-1,2-1-1,3 0 1,3-2-2,3 0 1,3-1 0,4 2 0,4 0 1,4 2 0,4-1 1,6-1-2,4 0-1,5-1-1,3-1-1,3 0 1,1 0-1,3 0 1,0-1-1,1-1 0,-1 0-1,0-1-1,-1-1-1,-3 0-3,-3 0-1,-3 0-1,-3 1-2,-2 0 0,-4 2-1,-3 0 0,-2 2 1,-2 2 0,-2 2 1,-2 2 1,-2 1 0,0 0 1,-2-1 0,0 1 0,-1-1 0,0-1-1,0 0 0,1-2 0,-2-1-2,-2 0-1,-2-1-1,-2-2 0,-1 0-1,-1 2 1,-1 1 1,-1 0 0,-2 0 1,-2 0-3,-1-2-2,-3 0-1,-1-1-1,-3 0-1,-1 0 1,-2 0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7:09"/>
    </inkml:context>
    <inkml:brush xml:id="br0">
      <inkml:brushProperty name="width" value="0.04856" units="cm"/>
      <inkml:brushProperty name="height" value="0.04856" units="cm"/>
      <inkml:brushProperty name="color" value="#00BFF3"/>
    </inkml:brush>
  </inkml:definitions>
  <inkml:trace contextRef="#ctx0" brushRef="#br0">2450 20500 453,'9'7'54,"1"-1"-10,3 0-10,2-2-11,1 0-6,-1 0-2,1 0-2,0 0-1,1 0-2,3 0 0,3 0 0,3 0 0,1 0-1,-1 1-2,-1 2 0,-1 0-2,1 0-1,3 0 1,3-2 0,2 0 0,4-2 0,1 1-1,2 0 0,2 0 0,2 1-1,0 0 1,2 1-1,1 2 1,0-1 0,0-1 0,0 0 1,0-2 0,-2 0 0,-2 0 0,-4 0-1,-2 0-1,2 0 0,6 2 0,8 0 0,6 1 0,2 0 1,-6 0-1,-5-2 0,-4 0-1,-2-1 1,2 0-1,2-1 1,2 1 0,0 0 0,-2-2 0,-2 0 0,-2-2 0,0 0 0,2-2 1,2 0 1,2-2 0,1 0 0,0-2 0,0 0-1,0-1-1,-1-1 0,0 2 0,-1 1-1,-2 0 1,-1 2-1,-2 1 0,-2 0 0,-1 2 0,-2 0-1,0 0 0,0 0 0,0 0-1,1 0-1,-1 2 1,0 0-1,0 1 1,0 1-1,1-2 1,-1 0-1,0-2 1,1 0 0,0 0 1,2 0 1,1 0 0,-1 0 1,0 0-1,-2 0 0,0 0-1,-1 1 0,1 0 1,-1 2 0,0 0 0,1 1 0,0 0 0,2 0-1,1 0 0,-1 0-1,0 1 1,-2 2 0,0 0-1,-1 1 1,1 0-1,-1 0 1,0-1-1,0 0 0,0-2 1,1-2-1,-1-2 0,-1-1 0,0 0 2,-1 0 0,-1 0 1,-2 0 0,0 0 1,-1 0-1,-1 0 1,0 0 0,1 0-1,1 0 0,0 0 0,1 0-1,1 2 1,-1 1-1,0 0 0,1 0 0,-1 0-1,0-2 1,1 0 0,-2-1-1,0 0-1,-1 0 0,-1 0 0,-1 0 0,-2 0-1,0 0 1,-1 0-1,0 0 1,-1 0 0,1 0 0,-1 0 0,0 0 1,1 0-2,-1 0 1,1 0-2,-1 0 1,1 0 0,-1 0-1,1 0 1,-1 0-1,1 0 1,-1 0 0,0 0 0,1 0 0,-1 0 0,1 0-1,-1 0 0,0 0 0,1 2-1,-1 0 1,1 2 0,-1-1 0,1-1 0,-1 0 1,1-2 0,-1 0-1,1 0 1,-1 0 0,0 0-1,0 0 1,-1 0-1,-1 0 1,-1 0-1,0 0 0,1 0 0,1 0 0,1 0-1,1 0 0,1 0 1,1 0 0,1 0 1,0 0 0,2 0 0,1 0-1,1 0 0,0 0 0,1 0 0,-1 0 0,0 0-1,0 0 1,1 0-1,-1 0 0,0 0 1,-1 0-1,-1 0 0,-3 0 1,-1 0 0,-2 0-1,1 0 1,-1 0-1,0 0 0,0 0-1,-1 0 1,-1 0 0,-1 0 0,0 1 0,-1 0 1,1 2 0,-1 0 1,1 0 0,-1 0 0,1-2-1,0 0 1,-2-1-2,0 0 0,-1 0-1,0 0-1,-2 0-1,-1 2 1,-1 0-1,-1 2-1,-1-1 1,-1-1 0,0 0-1,-2-1 0,0-1-1,2 0 0,0 0-2,1 0-1,0 0 1,-1 0 0,-1 0 1,0 0 0,-1 0-1,1 0-5,1 0-4,2 0-5,-1 0-3,-1 0-3,-1 0-1,0 0-1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7:11"/>
    </inkml:context>
    <inkml:brush xml:id="br0">
      <inkml:brushProperty name="width" value="0.0307" units="cm"/>
      <inkml:brushProperty name="height" value="0.0307" units="cm"/>
      <inkml:brushProperty name="color" value="#00BFF3"/>
    </inkml:brush>
  </inkml:definitions>
  <inkml:trace contextRef="#ctx0" brushRef="#br0">27087 21136 716,'-15'-15'-43,"4"4"10,3 3 10,2 3 8,2 0 7,1 0 1,-1-2 2,0 0 2,0 0 4,0 1 5,0 0 6,0 2 5,1 1 6,2 2 5,2 2 5,2 2 4,2 0 0,2-1-5,1 0-6,3-1-5,3-1-4,4 2-1,3 0-1,5 1-2,3 1-2,5-2-1,3 0-1,4-2-1,-2 0-2,-6 0-1,-7 0-2,-7 0-1,-3 0-1,-2 0-1,-1 0 0,-1 0-1,2 0 1,6 0 1,3 0 1,7 0 0,5 0 2,8-2 0,8 0 1,8-2 1,6 0-1,5 1-2,5-1-2,5 0-3,2 0 0,0 0 0,0 0 0,1 0 1,-2 0-1,0-2 1,-1 0 0,-1-1 0,0-1 0,1 2 1,1 1 0,1 0 0,-1 1 1,-2 1-1,-1-1 1,-3 0 0,-3 0-2,-5 2-2,-4 0-2,-6 2-3,-3-1-2,-2 0-1,-3-2-2,0 0-1,-2 0-2,2 0-4,0 2-3,2 0-4,-3 1-2,-6-2-3,-6 0-1,-6-1-1,-4-1 0,-3 0 5,-3 0 4,-2 0 3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9:31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16095 39122 519,'-13'-2'80,"4"-6"-15,6-4-16,5-5-15,2-2-10,3-1-2,2 0-3,2 1-2,1-1-5,1-1-4,1-1-7,2-1-4,-2 0-3,-1 3 1,-2 1 0,-2 3 1,-2 0 0,1 2 3,0 1 1,0 1 2,0 2 2,1 4 1,2 4 1,0 4 2,1 4 2,1 4 0,2 3 2,0 5 1,-1 3 0,-1 1 0,-2 2 0,-2 3 0,-1 0-1,1-1 0,2-1-2,0-1 0,1-1-3,-1 1-3,1-1-3,0 1-5,-1-1-1,-1 1 1,0-1 0,-2 1 1,0-1 0,0 1 0,0-1 0,-1 1-1,1-2-1,-2-3-1,-1-3-2,0-3-2,-2-6-11,-1-10-20,0-10-21,-1-9-21,-2-4-3,-1 5 17,0 3 15,-1 5 16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21"/>
    </inkml:context>
    <inkml:brush xml:id="br0">
      <inkml:brushProperty name="width" value="0.0554" units="cm"/>
      <inkml:brushProperty name="height" value="0.0554" units="cm"/>
      <inkml:brushProperty name="color" value="#F2395B"/>
    </inkml:brush>
  </inkml:definitions>
  <inkml:trace contextRef="#ctx0" brushRef="#br0">17411 17146 397,'-22'-7'34,"3"2"-2,3 2-2,3 3-2,0 0-3,0 0-1,-1 0-2,-1 0-2,-1 0-3,1 1-2,-1 2-3,0 0-4,1 2-1,1 0 0,1 1-2,0 2-1,2 0 0,-1 0 0,0-1-1,0 1 1,0 0-1,-1 2 1,-1 0 0,-1 1 1,-1 2-1,2 0-1,1 1-2,1 1 0,0 0-1,0-1 1,0-1-1,1 0 2,-1-1-1,0 1 0,0 1 0,1 2 0,-1-1-1,2-1 1,1-1 0,0 0-1,2-2 1,-1 1 0,0 0 0,0 0 1,1 0-1,0 1 1,2 1 1,1 1-1,-1 1 1,2 0 0,-1-1-1,0 1 1,0 0-1,2-1 1,0 1 0,2 0 0,0-1 0,0-1 0,0-1 0,0 0 0,0-1 0,0 1-1,0 1 1,0 1-1,0 0 1,0 0-1,0-2 1,0-1-1,0 0 0,2 0 0,0-1 0,2 1 0,0 0 0,0 0 0,-1-1 1,2 1-1,0 1 1,5 2 0,4 1 1,4 3 0,0-1 0,-1-3-1,-3-3 1,-1-2-1,-1-2-1,0-1 1,-1 1-1,1 0 1,1 0-1,0 0 0,1 0-1,1-1 0,1 1 0,0 0 0,-1 0 0,1 0-1,-1-1 1,-1-1-1,-1 0 0,0-2-1,-1 0 1,3 0-1,2 0 1,1 0-1,2 0 0,0 2 0,-1 0 0,1 1 0,-1 1 0,1-2 0,0-1 0,-1 0 0,1-1 0,-1 0 0,1-1 0,0 2 0,-1-2 1,1 1-1,-1 0 0,1 0 0,-1 0 0,1 0 0,0 0 0,-1 0 1,2-1-1,0 0 0,0-2 0,3 0 0,-1-1 0,3 2 0,0 0 0,1 2-1,-1-1 0,0-1 0,-1 0 0,-1-2 0,0 0 0,1 0 0,1 0 0,1 0 0,0 0 1,-1 0 0,-1 0 1,-1 0 1,0 0 0,1 0 0,1 0-1,1 0 0,0 0-1,-3 0 1,-1 0-1,-3 0 0,0 0 1,1 0-1,1 0 1,2 0 0,-1 0 0,1 0 0,-1 0 1,1 0 0,-1 1 0,2 0 0,2 2 0,-1 0 1,1 0-1,-1 0 0,-1-2-1,-1 0 1,0-1 0,1 0 0,1 0 0,1 0 1,1 0 0,1 0 1,1 0 1,1 0 1,0-1-1,-2 0 0,0-2-3,-1 0 0,0 0-1,-1 0 0,1 2 1,-1 0 1,1 1 0,-1-2 0,0 0-1,1-1 1,-1-1-1,-1 2 0,-1 0-1,-1 2 0,-1 0-1,1 0 0,-1 0 1,1 0-1,-1 0 1,-1 2-1,-1 0 1,-1 2 0,0-1 0,-1-1 0,1 0 1,0-2 1,-2 1-1,1 0 0,-2 2 0,-1 0 0,0 1-1,-1 0 1,1 0 0,0 0 1,0 0-1,-1 0 1,1-1 0,0 2 0,-1-2 0,1 1 0,0 0-1,-1 0 1,1 0-1,2 0 0,0 0 0,1 0-1,0 0 1,1 0-1,-1-1 1,1 2 0,-1-2 0,-1-1 0,-1 0 0,0-2 0,-1 1-1,1 0 1,1 2-1,1 0 0,0 1 0,-1 0 0,0 0 1,-2 0 0,0 0-1,1 0 1,1-1 0,1 2-1,1-1 1,0 1-1,-1 2 0,1 0 0,-1 0 0,-1 0-1,-1-2 1,-1 0 0,0-2-1,0-1 2,-1 0-1,1-2 1,0 1 1,-1 0-1,1 2 0,0 0 1,-1 0-1,1 0 1,0-2-1,0 0 0,0-1 1,5 2-1,2 0 0,3 2-1,-1-1 0,-1-1 1,-4 0-1,-3-1 1,-1-1-1,1 0 1,1 0-1,2 0 1,-2 0-1,1 0 1,-2 0 0,-1 0 0,0 0 1,-1 0-1,1 0 0,0 0 0,-1 0 0,1 0 0,0 0 0,-1 0 0,1 0-1,2 0 1,0 0 0,1 0-1,0-1 1,1-1-1,0 0 0,-1-1 0,0-1 0,-1 2 0,0 0 1,-2 2-1,0-1 1,1 0 0,1-2 0,2 0-1,-1-1 1,1 0 1,-1 0 1,1 1 0,-1-1 0,-1 2 0,-1 0-1,-1 2-1,0-1 0,2 0 0,0-2 0,1 0 0,0-1 0,-1 2-1,-1 0 0,0 2 0,-2-1 0,1 0 0,0-2 1,-1 0 0,2-2 0,1 0 0,3-1 0,2-1 0,0-1 0,-1 0 0,-1 0-1,-1 0 1,-1 0-1,1-1 2,0-2 0,-1 0 2,0 0-1,-1 1 1,0 0-1,-2 2-1,0-1 0,1-4-1,1-2-2,1-3 0,0-1-1,-2 1 1,-3 1 1,-1 1-1,-2-1 1,-1-2 1,0-1-1,-2-3 1,-1 1 0,-2 1-1,-2 3 1,-2 1-1,-1 1-1,2-1 1,0-2 0,2 1 0,-1-2 0,-1 0 0,0 1 0,-1-1 0,-3 0 0,0-1-2,-3-1 0,-2-1 0,-1 0-1,2 1 1,1 1 0,0 1 1,1 0 0,-2 1 0,0-1-1,-1 1 1,-1 0-1,0 2-1,0 3 1,1 1 0,-1 0 0,0 0-1,0-1 1,0-1-1,-1 0 0,-1 1 0,-3 1 0,-2 0 0,0 1 0,1 1 0,1-1 0,0 0 0,1 1 0,-1 1 0,-1 0 0,-2 2 0,1 0 1,-1-2 0,0 0 1,1-1 0,-2-1 0,0 1 0,-1-1-1,-1 0 0,-1 1-1,-1 0 0,-1 2 0,-1 1 0,-1-1-1,-1 0 1,-1-1 0,-1-1 0,-1-1 0,1 2 1,0 1 0,-1 1 0,1 0 1,1 0 0,1 0 0,1 0 1,0 0 1,-1 1 0,-1-1 0,0 0 1,-2 0 0,1 0-1,-1 0 1,1 1-1,-1-1 0,1 0 0,-1 0 2,1 0-1,-1 0 1,1 1-1,0-1-1,-1 0 0,-1 0-1,-3 2 0,-2 1 0,-4 0 0,-2 1-1,-1 1 0,0-2 0,-2 2-1,-1-1 1,0 0-2,-2 0 0,0 0 0,-1 1-2,0 2 0,0 2-2,0 2 0,0 1 0,2 2 2,0 0 3,2 2 2,-1-1 0,-1-1 0,0-1 0,-2 0-1,1-1 0,0 0-1,2 0-1,0 0-1,0-1 1,-2-1 2,-2 0 1,-2-1 2,-1-1 0,2 1 0,0 2 1,2 0-1,0 1-1,2 0-1,0 0 0,2 0-2,-1-1 0,1 0 0,0-2 1,0 0 0,-1-1 1,0 2-1,-2 0 1,0 2-1,0-1 0,2 2 0,2-2 1,1 1 0,2 0 1,-2-2-1,-1 0 0,0-2 0,-1 1 1,0 0-2,-1 2 0,1 0-1,1 1 0,0 0 0,1 0 1,2 0 0,0 0 0,1 1 0,1 2-1,2 0 1,-1 1-1,1 0 0,0 0 1,0 0-1,0-1 1,1 1 0,1 0 1,1 0 1,2 0-1,1 0 0,3-1 0,2 1-2,1 0 0,2 0-3,3 0-1,1 0-1,1-1-2,-1 1-1,-2 0 0,1 0-2,-1 0 0,2 0 1,3-1-1,1 1 0,0-1 0,0 0 0,-1-2-1,-1 0-1,0-1 0,3 1 1,1 2-1,2 0 1,1 1-2,-2 0-3,0 0-2,-1 0-4,0 0-3,2 1-1,2 1-3,3 2-1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25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34216 21350 586,'0'17'132,"0"1"-32,0 3-31,0 1-31,0 1-17,0-1-5,0-1-3,0 0-5,0-2-2,0 1-1,0-1-2,0 1-1,0 0-2,0 1 0,0 1 0,0 1-2,-1 0-1,-1-1 0,0-1-1,-1-1-2,-1-1 1,2-2-1,0-3 0,2-1 1,0-6-13,0-10-23,0-10-24,0-9-24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25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34200 22095 547,'0'-14'2,"2"6"19,0 5 20,2 4 20,1 3 4,3-2-8,4 0-9,2-2-9,2 0-7,-1-2-5,1 0-6,-1-2-5,1 1-4,-2 1-5,-1 0-3,-1 2-5,0-1-3,2 0-1,0-2-3,1 0-2,-2-2-13,-5-2-24,-4-1-24,-6-3-25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27"/>
    </inkml:context>
    <inkml:brush xml:id="br0">
      <inkml:brushProperty name="width" value="0.03902" units="cm"/>
      <inkml:brushProperty name="height" value="0.03902" units="cm"/>
      <inkml:brushProperty name="color" value="#F2395B"/>
    </inkml:brush>
  </inkml:definitions>
  <inkml:trace contextRef="#ctx0" brushRef="#br0">35514 20317 563,'-1'-28'7,"0"5"2,-2 7 5,0 5 3,0 6 6,0 6 9,2 6 8,0 6 9,1 2 0,0 1-10,0 0-8,0-1-9,0 1-6,0 2-2,0 0-3,0 1-2,0 0-1,0 1 0,0-1-2,0 1 1,0 0-1,0-1-1,0 1 0,0-1 0,0 2-2,0 1-1,0 3-3,0 1-1,0 2-1,0 1 0,0 1 1,0 1 1,0 0-1,0 1 0,0-1 0,0 0 0,0 1-1,0 1 1,0 1 0,0 0 1,0 1-2,0-1-3,0-1-3,0-1-3,0-1-2,0 0-2,0 1 0,0-1-3,0 0 1,0 1-1,0-1 1,0 0-1,0 1 0,0 1-3,0 1-2,0 0-3,0 1 0,-2-1 1,0-1 2,-2-1 1,1-3 1,1-4 0,0-3 1,2-4 0,-1-4 1,0-3 2,-2-3 3,0-2 3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28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35989 22328 494,'1'-21'23,"2"5"3,2 5 2,2 4 2,1 3-1,-1 1-2,1-1-4,0 0-2,0 0-3,2 2-1,0 0-2,1 2-1,1 0-2,0 0 0,-1 0-2,1 0-1,1 1-1,0 2-2,1 2-2,1 2-2,-1 1-2,-4 3-2,-5 2-2,-2 2-1,-4 0-1,-1-1-1,0-1 1,-1-1-1,-3 1 1,-4 1 1,-4 3 0,-3 2 1,-2-1 1,0-1 1,2-2-1,1-3 1,1-1 1,1 0 1,0-2 1,2-1 0,1 0 2,1-2 0,0-1 2,2 0 0,3-2 4,6-1 7,6 0 6,6-1 7,3-2 1,1-1-5,1 0-5,1-1-6,1-1-2,-1 0-2,1 0-2,0 0-1,-2 0-2,1 0-1,-2 0 0,-1 1-1,0-1-1,0 2-1,-1 0 0,1 2-2,0-1 0,-1 0-1,1-2-1,0 0 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30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40163 21347 507,'-7'-15'29,"1"2"-4,0 2-5,2 3-5,-1 0 0,0 0 0,-1 0 2,-2 0 0,1 1 1,-1 2-4,0 3-1,0 1-3,0 1-2,-2 0 0,0 0-1,-1 0 0,0 0 0,0 2-1,2 0-1,1 1 1,-1 3-1,-2 2 0,-2 3 0,-1 4 1,-1 1 0,2 1 0,2 1 0,3 1-1,0 1 1,0-1 0,0 1-1,0 0 0,1-1 0,1 1 0,0-1-1,2 1 1,0-1-2,2 1 1,0-1 0,2 1 0,0-1-1,0-1 1,0-1 0,0 0 1,1-3-2,2-1-1,2-2-1,2-2-3,1-2 0,1-1 0,2 0 0,0-2 1,1-1-1,3 0 1,2-2-1,2 0 1,0-2 0,1 0-1,-1-2 1,1 0-1,0-2 0,1-2-1,1-1-1,1-3-1,0-2-2,-1 0-3,-1-1-2,-1-1-2,0-2-3,0-1 1,-1-3-2,1-1-1,-1-2 1,-1-1-1,-1-2 0,-1 1 1,-1-1 0,-1 1 1,0 1 0,-2 1 2,-1 1 1,-2 3 4,-3 1 3,-1 3 4,-1 0 3,-2 2 3,0 1 4,-2 1 3,0 2 9,-2 6 14,0 4 14,-2 6 14,1 3 0,0 1-11,2 3-12,1 2-12,0 1-7,0 1-2,0 1-2,0 1-3,-1 2-3,-1 1-5,0 3-4,-1 2-4,-1 0-2,2 0 3,0 1 2,2-1 2,-1 0-1,0 1-7,-2-1-5,0 1-7,-1-2-4,0-3-2,0-3-2,0-3-3,1-6-6,0-10-13,2-10-11,1-10-13,0-4 2,0 1 15,0 1 16,0 1 16,0 1 10,0 3 5,0 1 4,0 3 6,0 1 3,1 2 3,2 2 2,0 2 3,1 1 2,0-2 1,0 0 2,0-1 1,0-1 3,2 0 4,0 0 4,2 0 4,-1 1 1,1 1-4,0 0-3,0 2-4,0-1-2,1 0-1,2-1-2,0-2-2,1 1-1,0 1-3,-1 0-1,1 2-3,0 0-2,0 0-1,-1 0-3,1 0-2,0 1-4,0 0-5,-1 2-7,1 0-5,-2 0-9,-2-4-13,-4-2-14,-2-3-12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30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42478 20637 495,'0'-15'-5,"0"2"14,0 2 12,0 3 14,-1 3 9,0 8 5,-2 6 6,0 7 5,-1 4-1,0 1-12,0 1-9,0 1-11,0 3-6,1 3-5,-1 4-4,0 5-3,0 1-4,0 0-2,0 0-4,0 0-2,1 0-2,0-2-5,2 0-2,1-1-4,-1 1-2,-1 2-3,0 4-3,-1 2-1,-1 1-2,2-2-1,0-2 0,2-1 0,0-2 1,0 0 2,0 0 4,0 0 2,0-2-2,0-5-3,0-5-6,0-5-3,0-4-2,0-3 5,0-3 3,0-2 3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31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43141 21866 531,'-2'-12'33,"0"8"12,-3 8 13,-2 8 10,-1 4 0,-2 3-13,0 1-14,-1 3-14,-2 1-10,0 1-6,-1 1-8,-1 1-6,0-1-4,1-2 0,0-1 0,2-2-1,1-3 1,1-1 0,0-3 0,2-1 1,2-3 1,6-2 3,4-4 2,6-2 2,2-3 3,1-1 2,1 0 3,2-1 2,0-1 1,3 0-1,1 0 0,3 0-1,-1 1-2,-1 0-2,-3 2-1,-1 0-4,-1 1-1,0 0-5,-1 0-3,1 0-3,-1 0-3,-1 0-4,-1 0-3,0 0-3,-1 0-3,1 0-3,1 0-1,2 0-3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31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43628 21998 582,'-8'-7'0,"2"1"0,1 0 0,0 2 0,1 4 11,1 10 22,-1 8 22,0 9 23,0 4 2,2 2-18,0 1-18,2 1-18,0 0-11,0 0-5,0 0-7,0 1-4,-1-1-7,0 0-7,-2 0-6,0 1-8,-1-1-2,1 0 2,-1 0 0,0 1 2,0-5-4,2-6-9,0-7-10,2-6-8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33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48331 21270 534,'0'-11'53,"0"8"4,0 9 5,0 10 5,0 5-5,0 2-12,0 4-13,0 3-12,0 2-9,0 1-2,0 1-4,0 0-3,0 1-2,0 1-4,0-1-4,0 0-3,0-1 0,-2-1 0,0-3 1,-1-1 1,-2-4-3,2-2-7,-1-3-6,0-2-8,0-8-10,2-11-14,0-10-14,2-11-14,0-3 2,0 5 17,0 5 18,0 5 17,0 0 10,0-2 4,0-3 3,0-3 4,0-1 3,0 3 3,0 1 4,0 2 2,0 2 4,2 1 4,0 0 4,2 2 3,1 0 5,1 1 6,3-1 6,2 0 5,0 0 1,0 2-6,-2 1-6,-1 0-5,1 2-6,0 0-4,1 2-5,2 1-5,-1 0-3,1 0-2,0 0-1,0 0-2,-1-1-10,-1-1-21,0 0-19,-2-1-20,-1-2-3,-2-2 13,-3-2 14,0-2 14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9:31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16768 38672 496,'-1'-19'9,"0"7"20,-2 8 19,0 8 19,-3 6 5,-2 4-11,-3 3-11,-3 5-10,-3 1-8,0 1-5,-1-1-5,-1 0-6,-1 1-4,-3 1-3,-1 1-3,-2 1-3,-2 0-3,1 1-1,-1-1-3,1 1-1,0-2-6,3 0-9,2-1-9,1-1-9,3-2-5,3-3 1,3-3-1,2-2 1,3-3-2,1-1-2,0-1-2,2 0-3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3:58:34"/>
    </inkml:context>
    <inkml:brush xml:id="br0">
      <inkml:brushProperty name="width" value="0.05134" units="cm"/>
      <inkml:brushProperty name="height" value="0.05134" units="cm"/>
      <inkml:brushProperty name="color" value="#F2395B"/>
    </inkml:brush>
  </inkml:definitions>
  <inkml:trace contextRef="#ctx0" brushRef="#br0">48997 21165 428,'0'-22'2,"0"3"5,0 3 5,0 3 5,0 3 10,2 6 17,0 4 18,2 6 16,-1 2 1,-1 1-16,0 2-16,-1 0-15,-1 2-10,0 1-5,0 3-3,0 2-4,0 1-3,0 3 0,0 1 0,0 3 0,0 1-2,0 2-1,0 3-2,0 1-3,-2 2-1,0 2-2,-3 2-2,-2 3-1,-1-1-1,2 0-3,1-2-1,1 0-1,0-2-1,2-4 1,0-2 1,2-3 2,-1-2-3,-1-3-4,0-1-4,-1-3-5,-1-4-7,2-8-9,0-8-10,2-8-9,2-7 1,4-4 11,4-4 11,3-6 12,3-2 9,2 1 7,0 1 7,1 1 7,-1 2 5,-1 1 4,-2 3 3,-2 1 4,-3 3 4,1 5 0,-2 3 3,0 4 1,-1 4 0,1 2 0,2 4 0,0 2-2,-1 3-1,-3 2-4,-2 1-2,-4 3-4,0 0-4,0-1-4,2-1-5,0 0-4,3-3-5,2-3-5,3-2-5,3-4-5,2-4-2,0-5 0,-1-7 2,1-6 0,1-3 3,1-3 3,3-1 2,1-2 4,1 0 3,-3 5 1,-1 3 2,-2 5 2,-3 2 3,-1 4 2,-2 3 4,-2 3 3,-3 3 6,-1 6 9,-2 4 8,-2 5 9,-1 3 0,0-1-7,0 1-7,0 0-8,0 0-5,0 1-1,0 1-1,0 1-3,0 0 0,0-1-3,0-1 0,0 0-3,0-2 0,0 1 0,0 0 0,0-1 0,2 0-1,4 0-4,4-2-3,4-1-4,1-2-1,-1-2-2,-1-4-1,0-2-1,-1-4-1,1-4 1,1-4 0,1-4 0,1-2 1,2-1 1,0-1 0,1-1 0,0-1 2,-1-1 3,-1-1 3,-1-1 4,-1 0 1,-2 1 0,-3 1 0,-1 1-1,-1 0 1,-2 0 1,-1 1 2,0-1 1,-2 2 2,-1 1 1,0 2 1,-1 3 2,-3 0-1,-2 0-1,-4 0-2,-2 1-2,-3 0-2,-3 4-2,-3 2-2,-3 4-3,-2 4-4,-2 6-4,0 6-5,0 5-6,-2 4-4,1 1-3,-1 1-4,1 1-4,1-1 1,3-3 5,3-3 7,3-3 5,2-2 0,2-1-7,3-1-5,1 0-7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0:54"/>
    </inkml:context>
    <inkml:brush xml:id="br0">
      <inkml:brushProperty name="width" value="0.05369" units="cm"/>
      <inkml:brushProperty name="height" value="0.05369" units="cm"/>
      <inkml:brushProperty name="color" value="#00BFF3"/>
    </inkml:brush>
  </inkml:definitions>
  <inkml:trace contextRef="#ctx0" brushRef="#br0">71550 33080 409,'0'-42'20,"0"9"0,0 11-1,0 9 0,0 5 3,0 1 3,0-1 4,0 0 5,1 3 1,4 6 0,2 6 1,4 6-2,-1 3 0,-1 1-5,-2 1-2,-2 1-4,-2 1-3,-1-1-2,0 1-2,-1-1-1,-1 1-2,0 1-1,0 1-1,0 1 0,0 0-1,0-1-1,0-1-3,0 0-1,-1-1-2,-1 2-3,0 3-2,-1 1-3,-2 1-1,0-1 2,-1-1 0,-2-1 2,1-2-6,2-1-14,3-2-14,1-3-14,1-1-5,0 0 3,0-2 2,0-1 2,0-3 1,0-4-1,0-6-1,0-4-1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0:54"/>
    </inkml:context>
    <inkml:brush xml:id="br0">
      <inkml:brushProperty name="width" value="0.0366" units="cm"/>
      <inkml:brushProperty name="height" value="0.0366" units="cm"/>
      <inkml:brushProperty name="color" value="#00BFF3"/>
    </inkml:brush>
  </inkml:definitions>
  <inkml:trace contextRef="#ctx0" brushRef="#br0">71677 34131 601,'-6'-8'8,"2"2"17,4 1 16,3 1 17,2 0 2,3 2-9,3 0-11,4 2-9,0 0-8,-1 0-4,-1 0-3,0 0-4,-2 0-4,1 0-3,0 0-4,0 0-3,-1 0-3,1 0-2,0 0-2,0 0-3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0:54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72381 32684 431,'-1'-15'3,"0"2"7,-2 3 8,0 1 6,0 3 7,2 6 7,2 4 7,2 6 7,1 2 1,0 3-7,0 2-5,0 1-6,-1 4-5,0 3-3,-2 5-5,0 3-3,-1 3-3,0 2-1,0 2-1,0 3-1,-1 0-3,0 2-4,-2 0-5,0 2-5,-2 0-5,0 2-7,-1 0-7,-1 2-6,0-1-5,2-1-2,2 0-4,2-2-3,1-1 2,0-4 5,0-2 6,0-3 6,0-5 0,2-6-4,0-5-5,2-6-4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0:55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72650 33529 411,'0'-15'5,"2"2"9,0 2 9,2 3 9,1 1 3,3 2-7,4 2-5,2 2-7,1 1-3,-1 2-3,-1 0-2,0 2-2,-2 1-1,-3 3 0,-1 4 0,-2 2 0,-2 3 0,-2 1 0,-2 3 1,-2 1-1,-1 2 0,-2-1 0,0 1-1,-1-1 1,-1-1-1,2-1-1,1-3-1,0-1-2,5-6-2,6-10-4,7-10-5,7-9-5,4-7-1,1-3 1,1-3 2,1-3 0,0 0 2,-1 2 0,-1 1 0,-1 3 1,-1 2 2,-3 1 2,-1 3 3,-2 1 2,-3 2 2,-1 3 1,-2 1 2,-2 3 1,-3 2 7,-1 6 14,-2 4 14,-2 6 12,-1 2 3,0 1-11,0 2-9,0 0-11,0 2-5,-2 5 2,0 4 0,-1 3 2,-2 2-2,2-3-2,-1-2-4,0-1-1,0-1-4,2 1 0,0 1-3,2 1-2,0-1-1,0-1 0,0-2-1,0-3 0,1-1-2,2 0 0,2-2-2,2-1-2,2-2 0,1-2 1,3-4-1,2-2 0,1-3-1,1-1-6,1 0-4,1-1-4,1-4-2,0-4 2,-1-5 1,1-5 2,-1-3 0,-1-1 2,-1-1-1,-1-1 1,-1-1 1,-1-1 2,0 0 2,-2-2 2,-2 0 2,-2 1 2,-4 1 2,-2 2 1,-3 0 3,-1 1 2,0 1 1,-1 1 3,-3 2 0,-2 3-1,-3 3-1,-3 2-1,-3 4-2,-2 3-4,-1 2-3,-3 4-3,-2 5-2,-1 8 0,-2 7 2,-3 9 0,0 3-5,2 2-10,0 1-10,1 1-11,2-3-5,5-4-2,3-5 0,4-5-2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0:56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72700 47486 473,'0'-15'2,"0"2"4,0 3 4,0 1 4,0 4 11,2 6 18,0 6 19,2 6 18,-1 4 1,-1 5-17,0 3-17,-1 5-18,-1 1-9,0 2-4,0 1-3,0 1-3,0 0-5,0 0-9,0 0-7,0 1-7,0-4-3,0-6 3,0-5 2,0-6 3,0-2-1,0 5-5,0 3-5,0 5-5,0 1-4,0 1-1,0-1-2,0 0-1,0-2 0,0-5 3,0-4 4,0-6 2,0-5 1,0-2 1,0-6 0,0-2-1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0:56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72887 47991 605,'-6'-15'71,"6"4"-11,4 3-10,6 3-11,2 1-7,3 0-4,2 0-6,1 0-4,1 0-3,-1 0-2,0 0-1,-2 0-3,-1 1-1,-1 0-1,-1 2-1,0 1-2,-2-1-4,1-1-5,0 0-7,0-1-6,-2-2-11,-1 0-16,-2-2-15,-2 0-17,-1-1 0,0 1 15,0-1 15,0 0 14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0:56"/>
    </inkml:context>
    <inkml:brush xml:id="br0">
      <inkml:brushProperty name="width" value="0.0604" units="cm"/>
      <inkml:brushProperty name="height" value="0.0604" units="cm"/>
      <inkml:brushProperty name="color" value="#00BFF3"/>
    </inkml:brush>
  </inkml:definitions>
  <inkml:trace contextRef="#ctx0" brushRef="#br0">73716 46300 364,'-1'-16'2,"0"2"5,-2 1 5,0 1 5,-1 2 10,2 6 13,0 4 14,2 6 15,0 4 1,0 5-9,0 5-10,0 5-10,0 5-6,0 3-4,0 4-3,0 4-5,0 2-3,0 1-5,0-2-5,0 2-4,0 0-3,0 2 0,0 1 2,0 4-1,0 1-3,0 5-5,0 4-7,0 4-6,0 0-7,0-1-6,0-3-7,0-1-8,0-2 0,2-1 6,0 0 4,2-2 5,-1-5 1,0-8-2,-2-9-4,0-9-2,-1-5-2,2-3 0,0-1 0,2-2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0:57"/>
    </inkml:context>
    <inkml:brush xml:id="br0">
      <inkml:brushProperty name="width" value="0.03392" units="cm"/>
      <inkml:brushProperty name="height" value="0.03392" units="cm"/>
      <inkml:brushProperty name="color" value="#00BFF3"/>
    </inkml:brush>
  </inkml:definitions>
  <inkml:trace contextRef="#ctx0" brushRef="#br0">74000 48116 648,'8'-7'-2,"2"2"-5,0 2-4,1 2-5,1 1 4,2 0 13,0 0 11,1 0 12,1 0 5,-1 2-3,1 0-2,0 2-3,-2 1-2,-3 1-4,-3 3-3,-2 2-3,-3 2-4,-2 1-2,-2 3-3,-2 2-2,-2 1-4,-2 2-4,-2 3-4,-1 1-4,-2 0-1,0-3 0,0-3 0,1-3 1,-1-1 3,2-2 7,1-1 4,0-1 7,5-2 10,6-2 15,8-4 15,6-2 16,4-4 1,1 0-11,1-3-12,1-2-12,1 0-8,-1 0-6,1 2-5,-1 1-6,1 0-7,-1 0-9,1 0-10,-1 0-9,0 1-7,-1 0-6,-1 1-5,0 2-6,-4 0 3,-3-2 10,-4-1 10,-4 0 11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0:59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74311 47924 455,'-13'0'28,"8"0"8,7 0 9,6 0 9,5-1 1,1 0-8,3-2-7,2 0-7,-1 0-6,1 2-5,-2 2-4,-1 2-4,-1 2-4,-1 2-3,-1 1-3,0 3-3,-3 1-2,-3 0 1,-2-1-1,-4 1 0,-2 0 0,-2 0-1,-2-1-1,-1 1 0,-3 0-1,0 0-1,-1-1 1,-1 1-1,-2 1 0,0 1-1,-1 3 1,-1 2-1,0-1 1,4-1 2,3-3 2,3-1 3,3-3 5,6-2 8,4-4 10,5-2 7,3-3 1,1-1-8,1 0-9,2-1-8,0-1-6,1 2-5,0 0-5,3 2-4,0-1-1,2-2 0,3-2 2,1-2 1,3 0-3,1-1-10,2 0-8,2 0-9,-2 1-2,-7 0 8,-7 2 6,-7 1 8,-3 0-4,1 0-10,1 0-13,2 0-11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9:33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25000 38669 492,'0'30'95,"0"-1"-21,0-3-22,0-1-22,0-2-13,0-1-4,0-1-2,0-1-4,0-1-3,0-3 0,0-1-2,0-2-1,1-2-4,2 1-7,2 0-7,2 0-8,1-2-2,-1-3 2,1-2 3,0-4 1,1-3 2,1-6 0,3-4 0,2-5 1,1-4 0,1-3 2,1-3 1,2-3 2,-3-1 2,-1 0 2,-4-1 3,-3 1 2,-1 2 1,-2 3-1,-1 5-2,0 3-2,-2 3 9,0 2 17,-2 3 19,0 1 17,-1 5 6,2 8-6,0 8-5,2 7-7,-1 5-6,1-1-4,0 1-6,0-1-6,0 1-2,0-1-4,0 1-1,0-1-3,-1 3-2,0 3 0,-2 4-1,0 5-2,-1 2 0,0 2 0,0 2 0,0 2-1,-1 1-1,0 0-2,-2 0-1,0 0-3,-1-2-1,2-2-3,0-4-2,2-2-2,-1-4-1,0-3 2,-2-5 0,0-3 3,-4-5-2,-6-3-2,-5-4-3,-6-4-3,-3-5 0,2-6 2,3-6 2,2-6 2,0-3 2,2-3 2,1-1 2,1-3 2,2 1 1,2 0 1,4 0 1,3 3 0,2-1 2,2-1 2,2-1 2,2-1 3,5-1 0,7-1-2,9-1-1,7-1-1,7-2-4,4-4-5,6-4-5,4-4-6,5-2-4,2 0-5,3 0-4,3 0-5,-4 4-5,-12 8-4,-12 7-5,-11 9-4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1:31"/>
    </inkml:context>
    <inkml:brush xml:id="br0">
      <inkml:brushProperty name="width" value="0.04532" units="cm"/>
      <inkml:brushProperty name="height" value="0.04532" units="cm"/>
      <inkml:brushProperty name="color" value="#00BFF3"/>
    </inkml:brush>
  </inkml:definitions>
  <inkml:trace contextRef="#ctx0" brushRef="#br0">92148 31111 485,'1'-15'1,"0"4"2,2 3 2,0 3 1,1 3 6,2 5 7,0 6 7,2 4 9,-2 3 0,-1-1-5,-2 1-6,-2 0-4,-1 0-4,0 3-1,0 1-1,0 3-2,0 0 0,-2-1-2,-1-1 0,0-1-1,-2 0-2,-2 3 1,-1 1-1,-3 3 1,-1 0-2,1-1 0,-1-1-2,0-1 0,0-1-2,-2 1-1,0-1-3,-1 1-1,-1-1-2,-1 1-1,-1-1 0,-1 1-1,-1-1-1,1-1-1,-1-1 0,0-1-1,1-3-1,-1-3 1,1-4 1,-1-4 0,0-2 0,1 0 1,-1-1-1,1 2 1,0-3 0,1-3 0,0-2 0,2-3 1,1-3-1,1-2 1,1-2 0,0-1 1,3-3 0,3-2 0,2-1-1,4-3 1,1-1 0,0-1 0,0-1 0,0 0 1,0-1 1,2 1 2,0 1 2,2 1 1,0 2 0,2 3 1,0 3-2,1 2 0,1 3 1,0 1 3,0 0 4,0 2 3,0 1 3,1 0 6,2 2 5,0 1 5,0 1 1,-1 4-3,0 2-3,-2 4-2,0 1-3,2 3-1,0 2-2,1 2-1,1 0-1,2 1-2,0 0 0,1-1 0,1 2-2,1 3-2,1 3 0,1 3-2,1 1-2,1-1-1,1-1-1,2-1-3,-2-2 0,0-1-4,-1-2-1,0-3-3,-2 0-2,1 0-2,-1-1-3,1 1-2,-1-2-3,-3-1-3,-1-2-3,-2-2-3,-3-1-3,-1 0-2,-2 0-2,-2-1-3,-1 1-2,0 0-2,0 0-2,0 0-3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1:34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94275 32277 594,'-8'-6'32,"-2"2"-3,0 4-4,-1 3-4,-1 1-2,0 1-2,0 1-3,1 2-2,-2 1-2,0 1 1,-1 3 0,-1 2 0,-1 1-1,1 3 0,-1 2-1,0 1-1,1 1 0,1-1 1,1-1 0,1-1 0,0 0 0,2-1 0,0 1-1,2-1 0,2 0-3,2-1-3,4 0-5,3-2-4,2-3-1,3-3 0,3-4 2,4-4 0,2-3-1,5-2-3,3-2-3,5-2-3,0-2-3,-2-1 1,-1-3 0,-3-1 0,-1-2 2,-1 2 1,-1 1 2,0 1 2,-4 1 2,-1 0 2,-4 2 3,-3 1 2,-2 2 7,-2 4 12,-2 4 11,-2 4 11,-3 3 2,-2 5-8,-3 4-9,-3 3-8,-1 1-4,2-1 2,2-2 1,2-3 1,2-1 0,0 0-3,2-2-3,0-1-2,3 0-3,2 0-2,4-1-4,2 1-2,2-2-2,1-4-4,1-4-1,2-4-4,0-4-1,1-4 0,1-4-1,1-3 0,0-3 2,-3-1 2,-1-1 3,-2-1 2,-2-1 3,-1 1 1,0-1 0,-2 1 2,-1 0 0,-2 1 0,-3 1 0,0 1 0,-3 1 2,-1 3 3,0 1 4,-1 2 3,-2 2 0,0 1-1,-1 0-3,-2 2-1,-1 1-3,-1 2-2,-3 2-2,-2 3-3,-1 0-3,-1 3-4,-1 2-4,-1 2-5,-1 2-3,1 2-4,-1 1-2,1 3-4,0 0 0,4-3 4,3-1 2,3-2 3,1-1 1,2 0 0,1 0-1,0-1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1:35"/>
    </inkml:context>
    <inkml:brush xml:id="br0">
      <inkml:brushProperty name="width" value="0.03494" units="cm"/>
      <inkml:brushProperty name="height" value="0.03494" units="cm"/>
      <inkml:brushProperty name="color" value="#00BFF3"/>
    </inkml:brush>
  </inkml:definitions>
  <inkml:trace contextRef="#ctx0" brushRef="#br0">96138 33450 629,'14'0'19,"-1"0"-6,-2 0-6,-2 0-6,-1 0 1,0 0 6,-1 0 7,1 0 6,0 1 4,0 2-1,0 2 0,0 2 0,-1 1-2,-1-1-4,-1 1-3,0 0-5,-2 0-2,-2 2 1,-2 0 1,-2 1-1,-2 1-1,-2 2-3,-2 0-3,-1 1-4,-3 1-1,0-1 0,-1 1 1,-1 0 0,0-2-1,1-1 0,0-2-1,2-2-2,1-2 1,1-1 1,0-1 1,2 0 2,4-1 3,8 0 5,8 0 7,7 0 6,5-1 0,-1-1-3,1 0-5,-1-1-3,0-1-4,-1 0-1,-1 0-2,-1 0-1,-1 0-4,-1 0-5,-1 0-3,0 0-5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1:41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92994 36831 502,'0'-15'-2,"2"2"7,0 2 6,2 3 8,-1 3 4,0 7 1,-2 8 3,0 6 0,-1 4 0,0 1-6,0 1-3,0 1-6,0 0-3,0-1-1,0-1-3,0-1-1,0 1-1,0 1 0,0 3 2,0 1 1,0 0-1,0-5-1,0-3-1,0-4-1,0-3 0,0 1-1,0 0 0,0 0 1,2-2-1,5-1 0,6-2-1,4-2-1,2-2 0,-1-2 1,-1-2-1,-1-2 0,1-3 1,3-2 0,4-3-1,2-3 1,-1-2 0,-1 0-1,-4 1 0,-3-1 0,-1 0 0,-1-1 1,1-2-1,0 1 1,-1-2-1,-1 0-1,-1 1-2,-1-1 0,-1 1-1,-2 1-1,-2 1 0,-2 1-1,-2 0 1,-1 1-1,0-1 1,-1 0 0,-1 1 0,0 1 2,0 1 2,0 0 1,-1 1 1,-1 1 0,0-1 1,-1 0-1,-1 1 1,0 1 2,0 0 2,0 2 1,-1 1 1,0 0 0,-1 2 0,-1 1-1,-1 0 0,0 0-1,0 0 0,0 0 0,0 1 0,-2 2 2,0 2 3,-1 2 2,0 2 0,0 2-1,2 1-2,1 3-2,0 2-1,0 2 1,0 1-2,1 3 1,-1 1 0,0 1 1,0 1 0,0 1 2,0 1 0,1 1 0,-1 1 0,0 1 0,0 2-1,2 2 0,1 4-1,0 3-1,1 2 1,0 0-1,0 2 1,1 1 1,-2-1-1,0 2-2,-2-1-1,0 0-2,0 0 0,0 0-2,2 0 1,1 0-2,-1-1 0,0 0 1,-2-1 0,0-1 0,-1 0 0,-2 2 0,0 2 0,-1 2 0,0 0 0,0 0 0,2-2 0,1 0 0,-1-2-1,0-2 1,-1-2-2,-1-1 1,-1-4-1,2-2 0,1-3 0,0-3-1,2-3-1,1-3 1,0-3-1,2-3-1,0-5-7,2-10-18,0-8-17,2-9-17,0-3-2,2 3 12,0 3 13,2 3 12,0 0 3,2 0-3,0-1-4,1-1-5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1:42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94507 38885 514,'7'-29'8,"-1"7"0,0 5 2,-2 7 1,-1 2 0,0 0 0,-1 0 1,-2 0-1,0 0 1,0 1 2,0-1 1,0 0 2,-1 0-1,-2 2-3,-2 1-3,-2 0-4,0 2 0,-1 2-1,0 2 2,0 2 0,0 2 1,0 0-1,1 1 0,-1 2-1,-1 1 1,-2 3-1,-2 4 1,-1 2 0,-1 1 0,2-1 0,2-1 1,3-1-1,1 0 1,2 0 0,2-1-1,2 1 0,1-1-1,0-1-1,0-1-1,0 0-1,2-2-3,6-1-4,4-1-4,5 0-4,2-2-2,-1-2-1,-1-3 0,0 0-1,-1-5-1,1-2 1,1-5 0,1-4-1,0-2 2,-1-1 1,0-1 2,-2-1 2,-1-2 1,-1 0 2,-1 0 1,0-2 2,-3 0 0,-1 2-1,-2 3 0,-2 1-2,-1 2 2,0-1 5,0 0 5,0 1 5,0-1 2,0 2 0,-1 1 1,2 1 0,-2 4 4,-1 8 10,0 8 9,-2 7 9,0 7 1,-2 3-8,0 5-8,-1 3-8,-2 2-6,-1-2-3,0 0-3,-1-1-3,-1-1-2,0-1 0,0-1 1,1-1 0,-1-2-4,2-1-4,0-3-7,2-1-5,0-3-5,0-1-3,0-2-3,0-3-3,1-5-8,2-12-10,2-10-10,2-11-11,2-5 0,0 1 13,1 2 12,2 0 13,-1 1 9,-1 3 6,0 1 7,-2 3 6,0 2 6,-2 2 2,0 4 4,-2 3 4,1 1 2,0 2 3,2 1 3,0 0 2,2 1 3,2 1 3,2-1 3,2 0 2,-1 1 0,1 2-7,-2 2-4,0 2-7,-1 0-3,3-1-5,2 0-3,2-1-4,0-1-5,-1 2-7,-1 0-8,0 1-6,-2 1-4,1-2 0,0 0 1,0-2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1:42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95887 38108 499,'0'-16'2,"0"2"4,0 1 3,0 1 4,0 4 9,2 6 13,0 7 16,1 8 13,0 4 2,-4 3-12,-2 3-12,-3 3-11,-2 3-7,0 2-2,0 4-3,0 3-2,0 2-4,1 0-6,-1 2-3,0 0-6,-1 2-6,0 0-7,-1 2-6,-1 0-7,-1 2-4,0 2 0,0 2-1,1 2 0,-1-1-3,2-4-2,1-4-4,1-4-3,0-5 0,2-8 3,0-6 4,2-6 4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1:43"/>
    </inkml:context>
    <inkml:brush xml:id="br0">
      <inkml:brushProperty name="width" value="0.03797" units="cm"/>
      <inkml:brushProperty name="height" value="0.03797" units="cm"/>
      <inkml:brushProperty name="color" value="#00BFF3"/>
    </inkml:brush>
  </inkml:definitions>
  <inkml:trace contextRef="#ctx0" brushRef="#br0">96321 39155 579,'-1'-13'48,"0"6"-3,-2 6-2,0 6-4,-2 4-3,-2 1-6,-2 3-4,-1 2-6,-3 1-3,0-1 0,-1 1-1,-1 0 0,-2-1-2,-1 1-3,-3 0-4,-1-1-2,-1 0-2,4-1 1,3 0 0,3-2 1,2 0-1,1 0 0,0-1-1,2 1-1,3 0-1,6 0 0,6-1-2,6 1-1,5-2 1,5-4 0,5-4 1,4-4 1,3-2 1,-1 0-2,-1 0-1,-1 0-1,-3 0 0,-2 0-3,-3 0-1,-3 0-2,-2 1-6,-2 1-12,-3 0-12,-1 2-11,-4-2-7,-6-2 0,-6-4-2,-6-2-1,-1-1 5,2 1 12,4 0 12,3 2 12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1:43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96804 39315 505,'-1'-17'0,"-1"0"0,0-1-1,-1-1-1,-1 0 3,0 3 3,0 1 5,0 3 3,1 0 6,0 2 7,2 1 8,0 0 7,0 6 5,-2 8 2,-2 9 4,-1 10 2,-2 4-3,0 2-9,0 2-11,0 3-8,1 2-10,1 4-8,0 4-7,2 4-9,-1 4-9,-2 5-8,-2 5-9,-1 6-9,-2-4-3,2-9 3,0-10 4,2-10 4,1-6 0,-1-1 0,0-3-2,0-1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12"/>
    </inkml:context>
    <inkml:brush xml:id="br0">
      <inkml:brushProperty name="width" value="0.02551" units="cm"/>
      <inkml:brushProperty name="height" value="0.02551" units="cm"/>
      <inkml:brushProperty name="color" value="#F2395B"/>
    </inkml:brush>
  </inkml:definitions>
  <inkml:trace contextRef="#ctx0" brushRef="#br0">84391 24641 862,'-7'-4'13,"2"8"-4,2 8-6,2 7-6,1 6-1,-2 3 3,0 3 3,-1 3 3,-2 2 1,2 0 0,-1 2 0,0 1 0,0-1 1,2 0 1,0-1 2,2-1 1,0-1 0,0 0-4,0 0-3,0 1-3,0 0-2,0 6 1,0 3 0,0 4 0,0 2 1,0 2-2,0 0 1,0 1-1,0 1 0,0-2 0,0-1 2,0 0 0,0-2 0,2-2 0,0-2-1,2-2 0,-1 1 0,-1 4 0,0 3-1,-1 5-1,-1 2 1,0 0 1,0 0 1,0-1 0,0-1 1,0-2 0,0-4-1,0-2-1,-1-3 1,-1 0-1,0-2 1,-1 0 0,-1-1-1,2 0 1,0 0 0,2 0 1,0 1-1,0 0-1,0 2 1,0 1-1,0-1 1,0-1-1,0 0 1,0-1 1,0-2 0,0 0-1,0-2 1,0 0-1,0-2 0,0-2 0,0-1 1,0-3-1,0-1 0,0 1 0,0-1 0,0 0-1,0 1 0,2 1 0,0 1-1,2 1 0,0-1 0,0 0-1,-1-1-1,2-1 1,-2-2-1,-1 0 1,0-1 0,-2-1 1,0-1 0,0-1 0,0-1 0,0-1 0,0-1 1,0-1-1,0-1 1,0-1 0,1 0 0,0 1 0,2 1-1,0 1 0,0 1 0,0-1 0,-2 1 0,0-1 1,-1 1-1,0 1 1,0 1 0,0 1 0,0 0 1,0 1-1,0-1 1,0 1-1,0 0 0,0 1 1,0 0-1,0 2 0,0 0 0,0-1 0,0-1-2,0-1 1,0-1-1,0-1 0,0-1 2,0-1-1,0-1 1,2 1-1,0-1 1,2 1 0,-1-1 0,-1 1 0,0-1 0,-1 1-1,-1-1 1,0 3 0,0 0 0,0 1 0,0 1 1,0 4 0,0 3 0,0 3 1,0 1 0,0 0-1,0 0-1,0 0 0,0 0-1,0-2 0,0 0 1,0-1 0,0-1-1,0-2 1,0 0-2,0-1 0,0 0 0,0-1 1,0 0 0,0 1 1,0-2 0,0 0-1,0-1 1,0-1 0,0-1-1,0-1 1,0-1-1,0-1-1,0 0 1,0 1-1,0 1 1,0 1-1,-1 1 0,-1 2 0,0 3 1,-1 1-1,-1 2 1,2 0 0,0 2 1,2 1-1,-1-1 1,0 0 0,-2-1-1,0-1 0,0-3 0,0-4 0,2-3 1,0-5 0,1-1-1,0 1 1,0 1-1,0 2-1,0-1 1,0 1-1,0-1-1,0 1 1,0-1-1,-2 1 1,0-1 0,-1 1 1,-1-1 1,2 1-1,0-1 0,2 1 0,0-1 0,0 1 0,0-1 2,0 1 0,0-1 0,0 1 0,0-1 0,0 1 0,0-1 0,0 0-1,0 1 0,0-1 1,0 1-1,0 1 0,0 1-1,0 1 1,-1 0-1,-1-3 1,0-1-1,-1-3 1,-1 0 0,2 1 0,0 1 0,2 1-1,0 1 1,0-1 0,0 1 0,0-1 0,0 1-1,0-1 1,0 1-1,0-1 0,-1 2 0,0 1 1,-2 3-1,0 1 1,0 2 0,0 1 0,2 0-1,0 2 1,1 0 0,0 1 0,0-1-1,0 0 1,0-1-1,-2-1 0,0-3 0,-1-1 0,-2-2 0,2 0-1,-1 1 0,0-1 0,0 0 0,0-1-1,0-1 1,0-1 0,0-1 0,0-1 0,0-1-1,1-1 1,-1 1-1,2 1-2,0 3-3,2 1-2,-1 1-1,-1-1 1,0-1 0,-1-1 1,-1 0 0,2-1 0,0 1-1,2-1 0,0-1 0,0-3-2,0-3-1,0-2 0,0-4-1,0 1 2,0-2 1,0 0 2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20"/>
    </inkml:context>
    <inkml:brush xml:id="br0">
      <inkml:brushProperty name="width" value="0.0298" units="cm"/>
      <inkml:brushProperty name="height" value="0.0298" units="cm"/>
      <inkml:brushProperty name="color" value="#F2395B"/>
    </inkml:brush>
  </inkml:definitions>
  <inkml:trace contextRef="#ctx0" brushRef="#br0">95607 21700 738,'0'15'-3,"0"-1"3,0-1 4,0 0 4,0 1 0,0 5 0,0 5-2,0 5-1,0 2 0,0 1-1,0-1 1,0 0-1,0 0 0,1-1 0,2-1 0,0-1 0,1-1 0,-2 1-1,0-1-1,-2 0-1,0 0 0,0-1 0,0-1 0,0-1 0,0 0 0,0 1 1,0 1 0,0 1 1,0 1 0,-2 3-1,0 1 1,-2 2 0,1 2 0,0-1-1,2 0 1,1 0 0,0 1-1,0 1 0,0 0 0,0 2 0,0-1 0,0-3-1,0-4 2,0-2-1,0-1 1,0-1 0,0 1-1,0-1 1,-1 0-1,-1 1 0,0-1 1,-1 1-1,-1-2 1,2 0-1,0-1 1,2 0-1,0-2 0,0 2 1,0 1-1,0 1 1,0 0-1,0-1-1,0-1 0,0-1-1,0 0 0,0 1-1,0 1 1,0 1-2,0 0 1,0 1 0,0-1 0,0 1 0,0-2 1,0 0 0,0-1 1,0 0 0,0-2 0,0 2 0,0 1 1,0 1 0,-1 1 0,0-1 0,-2 0 0,0 1-1,-1-1 1,0 1 0,0-1 0,0 1 1,0 0 0,1 0 0,-1 2-1,0 1 0,0 1 0,0 1 0,0 1-1,0 0 1,0 1-1,0-3 0,0-2 0,0-1-1,1-3 0,1 0 0,0-1-1,2 0 1,0-3-1,0 0 0,0-1 1,0 0-1,0-1 1,0 1 1,0 1 0,0 1 0,-1 1 1,-1 1 0,0 1-1,-1 1 0,-1 0 0,0 1 1,0-1 1,0 0 0,0 0 1,0-1-1,0-1 0,0-1 0,1 1 0,1 1-1,0 2-1,2 3 0,0 0 0,0-2-1,0 0 0,0-1 1,0-1-1,0-3 0,0-1 0,0-3 0,0 0 0,0 1-1,0 1 0,0 1-1,0 0 0,0-1 1,0-1 0,0 0 0,0-2 0,0 1 1,0-1-1,0 1 0,0-1 1,0 1 0,0 0-1,0-1 1,0 0 1,0-1-1,0 0-1,0-2 1,0-1 0,0 1 2,0 0-1,0-1 2,0 1 0,0 2-2,0 0 0,0 1-2,0 1 0,0 3 0,0 1 1,0 3 0,0 0 0,0 1 1,0-1 0,0 1 1,0-1-1,0 2 1,0 1 0,0 1 0,-1 0 0,-1-1-1,0-2 1,-1 1-1,-1-2-1,2 0 1,0 1 0,2-1-1,0 1 0,0 1 0,0 1 0,0 1 0,0 0 0,0 0 0,0 1 0,0-1 0,0 1 0,0 3 0,0 1 0,0 2 0,0 1 0,0-2 0,0 0 0,0-1 0,0 0 0,0 0-1,0 2 1,0 1-1,0-1 0,0 0 0,0-1 0,0-1 0,0-1-1,0 2 1,0 1-1,0 0 1,0 2 0,2 1-1,0 0 0,2 2-1,-1-1 0,-1-2 0,0-2 0,-1-1 1,-1-3 0,2 0-1,0-1 1,1-1-1,1-2 0,-2 0 1,0-1 0,-2-1-1,1-1 1,0-1 1,2-1 0,0-1 1,0 0 0,0 3 1,-2 1-1,0 3 0,-1 3 0,2 8 1,0 6-1,2 8 1,0 3-1,0 3-1,-1 2-1,1 1-1,0-2-1,-2-6 2,0-8 0,-2-6 1,1-6 0,0-4 1,2-3 0,0-5-1,1-1 1,0-1 0,0 1 0,0-1 0,-1 1 0,-1-1 0,0 1 0,-1-1 0,-1 1-1,1-1 1,2 1-1,0-1 0,1 2 0,-2 1 0,0 3 0,-2 1-1,0 1 1,0 1 0,0-1 0,0 0 0,0-1 1,0-1 1,0-3 0,0-1 1,0-2 0,0-1 0,0-1 0,0-1 1,1 0-1,0 1-1,2 1-1,0 1 0,0 1-1,0-1 0,-2 1 1,0-1 0,-1 1-1,2-1 1,0 1 0,2-1 0,0 1 0,0-1 0,-1 1 0,1-1-1,0 1 1,0 1 1,0 1 0,0 1 0,0 0 0,0-1 0,0-1 0,0-1-1,-1-1 0,2-1 0,-2-1-1,1-1 0,0-1-1,0 1 1,0 0-1,0-1 0,-1 0 0,0-1 0,-2 0 0,0-2 0,-1-1-1,2-1 0,0-1 0,2 0-1,-1-2 0,-1 1 1,0 0-1,-1 0 1,-1-1 0,0 1 0,0 0 0,0 0 0,0-1 0,0 1 1,0 0 0,0 0 0,-1-1 1,-1 1-1,0 0 0,-1 0 0,-1-1 0,2 1 0,0 0 0,2 0 0,0 0 1,0 1 0,0 1 0,0 2 0,0-1 1,0 1-1,0 0 0,0-1 0,0 1 0,0 0-2,0-1 0,0 1 0,0 0-2,2 1 1,0 1-1,2 1-1,-1 1 0,2 0-3,-2-1-2,1 1-2,0-1-2,0 1 0,0-1-1,0 1 0,-1-1 0,0-3 2,-2-1 2,0-2 1,-1-2-1,2 1 0,0 0-3,2 0-1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9:56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54750 43371 613,'8'-9'85,"0"-1"-21,-1-3-18,1-2-20,0-2-10,2-3-1,0-3-1,1-3-2,2 0-2,0 1-4,1 3-5,1 2-3,0 1-2,-1 2 0,-1 3 0,0 1 0,-2 2 1,1 0 0,0 2 0,0 1 2,-1 0 0,-1 2 0,-1 1 1,0 1 0,0 1 1,3 3 3,3 4 2,4 2 2,-2 3 1,-1 2 1,-4 2 0,-3 1 0,-1 3 0,0 1 0,0 3-2,0 1 0,-1 2-1,1-1-1,0 1-1,0-1-2,-1 0 0,-1-1-1,0-1-1,-2-1-1,1 0 1,0-1-2,1 1 1,2-1 0,-2 0-1,-1-3-2,-2-1-2,-2-2-1,0-2-3,0-1-1,2 0-3,0-2 0,2-3-12,0-4-17,1-6-19,2-4-19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0"/>
    </inkml:context>
    <inkml:brush xml:id="br0">
      <inkml:brushProperty name="width" value="0.03607" units="cm"/>
      <inkml:brushProperty name="height" value="0.03607" units="cm"/>
      <inkml:brushProperty name="color" value="#F2395B"/>
    </inkml:brush>
  </inkml:definitions>
  <inkml:trace contextRef="#ctx0" brushRef="#br0">89143 54231 609,'23'-7'70,"3"2"-16,0 3-17,1 1-15,0 1-10,2 0-3,1 0-1,1 0-4,-1-1-1,-1-1 0,-3 0-1,-1-1 0,-3-1-3,-3 2-6,-3 0-6,-3 2-6,-6 2-8,-12 4-8,-10 4-9,-11 3-10,-4 2 2,1-2 12,3-3 11,1-1 11,2-1 8,-1 0 2,1 0 2,-1 0 3,1-1 1,1 1 1,1 0 2,1 0 1,1-1 1,1-1 1,1 0 1,1-2 1,1 0 8,4 0 12,3 0 12,2 0 14,3 1 2,0 2-8,2 1-9,1 3-8,-1 3-5,-1 6-1,0 3-2,-1 7-1,-1 1-1,0 2-1,0 1-1,0 1 0,0-1-2,0 0-1,0-1-3,0-1-1,0-1-4,1 0-5,-2 1-4,2-1-7,-1 0-4,2-2-5,0 0-6,2-1-5,0-1-3,0-1-2,0-1-1,0-1-1,0-2 0,0-1 0,0-2 0,0-2 0,-1-3 4,0-3 5,-2-3 5,0-2 5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1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88991 55568 642,'2'-22'1,"4"2"1,4 5 2,3 1 2,4 3 3,3 3 5,4 1 4,2 2 6,0 2-1,0 2-3,-1 2-4,0 2-3,-4 1-3,-1 2-1,-4 0 0,-3 2 0,-2 0-2,-2 1 0,-3 1-1,-1 2 0,-3 0-1,-6 3-2,-4 2 1,-5 1-2,-4 2-1,-3-1-1,-4 1-1,-1 0-1,-3-2-3,1 1-2,-1-2-2,1-1-4,0-2 1,1-1 2,1-2 2,1-2 3,2-2-2,1-2-8,2-3-7,3 0-7,1-5-3,2-2 3,2-5 2,3-4 3,1-1 3,2-1 3,2 0 4,2 1 3,2-1 5,4 2 7,2 1 7,4 1 6,0 1 5,1 2 4,0 2 4,0 3 3,0 1 3,3 2 1,1 2 1,3 2 1,0 1 0,-1 3-4,-1 2-2,0 2-4,-2 0-3,1-1-4,0 0-5,-1-2-3,1 0-6,-2 2-5,-1 0-5,-1 1-5,-1 0-7,0-2-7,-2-2-8,0-2-7,-1-4-6,3-5-4,2-4-4,2-5-5,-1-2 4,-3 1 11,-3 0 13,-2 2 12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1"/>
    </inkml:context>
    <inkml:brush xml:id="br0">
      <inkml:brushProperty name="width" value="0.02738" units="cm"/>
      <inkml:brushProperty name="height" value="0.02738" units="cm"/>
      <inkml:brushProperty name="color" value="#F2395B"/>
    </inkml:brush>
  </inkml:definitions>
  <inkml:trace contextRef="#ctx0" brushRef="#br0">90036 54158 803,'8'-9'0,"0"-2"0,-1-2 0,1-1 0,-1-1 4,0 4 7,-2 3 7,0 3 8,-1 3 2,1 5-4,2 6-2,0 4-4,0 3-5,-2 1-5,-2 1-5,-2 1-7,-1-1-3,0-2-4,0-4-2,0-3-3,-2 1-1,-2 4-2,-4 3 0,-2 5-1,-2 2-2,-3 1-6,-2 1-5,-1 1-5,-3-2 1,0-3 8,-1-5 9,0-3 8,-1-4 4,4-3 3,3-2 1,3-4 1,5-2 8,6-4 13,7-2 13,8-3 13,4-2 3,3 0-8,3 1-7,3-1-7,1 0-4,1 0-2,-1 1-2,1-1-2,-3 1-2,-3 2-3,-5 2-3,-3 3-2,-2 0-5,0 0-3,-1 0-4,1 0-4,-2 2 0,-4 4 4,-4 4 3,-4 4 4,-3 2 1,-2 3 1,-2 1 0,-2 3 0,-1 1 1,-3-1 2,-2 1 2,-1 0 2,-4 1 0,-1 2 0,-4 4 1,-3 3-2,-2 1 0,-1-1-3,-1-2-3,0 1-3,-1-2-1,3 0 0,1 1 1,3-1 0,1 0-1,1 1-2,1-1-3,1 1-1,2-2-3,1-1-5,3-3-3,1-1-3,2-4-5,2-3-3,3-4-3,1-4-4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2"/>
    </inkml:context>
    <inkml:brush xml:id="br0">
      <inkml:brushProperty name="width" value="0.03194" units="cm"/>
      <inkml:brushProperty name="height" value="0.03194" units="cm"/>
      <inkml:brushProperty name="color" value="#F2395B"/>
    </inkml:brush>
  </inkml:definitions>
  <inkml:trace contextRef="#ctx0" brushRef="#br0">90300 55718 688,'7'-8'4,"-1"1"5,0-1 8,-1 0 6,-2 2 5,1 6 6,0 4 4,0 6 6,0 2-3,0 3-10,0 2-9,0 1-10,0 1-6,2-1-4,0 0-3,1-2-4,1-2-4,0-3-5,0-2-5,0-4-5,1-2-3,3 0-4,3-2-3,4 0-3,1-3-1,1-2 1,1-3 0,1-4 0,0 0 4,-1 1 6,-1 0 7,-1 2 6,-2 1 4,-3 1 5,-2 0 3,-4 2 3,-3 2 12,-2 4 17,-4 3 18,-2 5 18,0 1-3,6-2-21,4-2-22,5-2-22,2-3-13,0-2-3,-2-4-4,-1-2-4,-1-1 4,-2 4 9,-2 3 9,-2 2 11,-3 3 5,-4 2 0,-4 2 1,-4 1 0,-3 2 0,-2 0-1,-1 0-3,-3-1-2,-1 2 0,-3 2-1,-2 1 1,-1 3 1,-1 0-2,-1-3-4,1-1-3,-1-2-3,1-2 0,-1-1 1,1 0 2,0-2 3,1-1 1,5-2 3,3-3 2,4 0 2,7-2 2,8 0 3,10 0 2,8 0 3,6-1-1,2-1-2,4 0-3,3-1-3,2-1-5,1 0-6,0 0-8,2 0-6,-1 1-3,-3 0 2,-4 2 1,-1 0 3,-4 1-5,-2 0-8,-1 0-8,-2 0-9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2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92294 55010 595,'-8'-22'0,"2"4"0,1 5 0,0 3 0,3 2 4,4 2 8,4 1 8,4 0 7,3 1 3,5 1-6,3-1-4,5 0-4,1 0-5,-2 2-2,0 0-2,0 2-4,-4 0-4,-3 2-8,-5 0-8,-3 2-8,-3 0-3,-2 2-1,-3 0 0,0 1-1,-4 0 1,-4-2 3,-4-2 3,-4-2 1,0-1 5,1 0 6,2 0 5,3 0 6,0 0 2,0 0 0,0 0-1,0 0 0,1 1 10,1 4 22,0 2 20,2 3 22,0 3 4,0 2-13,0 1-14,0 3-12,1 0-10,0 1-4,2 0-5,0-1-5,1 1-6,0 1-4,0 1-7,0 1-5,0 1-7,0-1-5,0 1-7,0-1-5,0 1-5,-2-1-3,0 1-2,-1-1-3,-1-1 2,2-3 5,0-3 5,2-2 6,-1-3 3,0-1-1,-2-1-1,0 0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3"/>
    </inkml:context>
    <inkml:brush xml:id="br0">
      <inkml:brushProperty name="width" value="0.02761" units="cm"/>
      <inkml:brushProperty name="height" value="0.02761" units="cm"/>
      <inkml:brushProperty name="color" value="#F2395B"/>
    </inkml:brush>
  </inkml:definitions>
  <inkml:trace contextRef="#ctx0" brushRef="#br0">91981 56627 796,'-13'-15'4,"3"2"6,4 3 7,4 1 6,6 1 4,10 0 2,7 0 0,10 0 1,4 2-6,-3 1-14,-2 2-13,-1 2-13,-3 1-9,-1 0-2,-3 0-3,-1 0-3,-3 0 0,-1 0 2,-2 0 2,-2 0 2,-3-1 1,1 0 3,-2-2 2,0 0 2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3"/>
    </inkml:context>
    <inkml:brush xml:id="br0">
      <inkml:brushProperty name="width" value="0.02801" units="cm"/>
      <inkml:brushProperty name="height" value="0.02801" units="cm"/>
      <inkml:brushProperty name="color" value="#F2395B"/>
    </inkml:brush>
  </inkml:definitions>
  <inkml:trace contextRef="#ctx0" brushRef="#br0">93900 54368 785,'1'-35'25,"2"9"0,2 9-2,2 9-1,1 4-2,3 0 1,2 0-2,2 0 0,0 1-3,1 2-3,0 2-5,-1 2-4,0 2-7,-1 2-7,0 1-7,-2 3-9,-2 1-3,-2 0 0,-4-1 1,-2 1-1,-2 0 3,0 0 2,0-1 4,0 1 3,-1-1 1,0-2-2,-2-2-3,0-2-1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3"/>
    </inkml:context>
    <inkml:brush xml:id="br0">
      <inkml:brushProperty name="width" value="0.02776" units="cm"/>
      <inkml:brushProperty name="height" value="0.02776" units="cm"/>
      <inkml:brushProperty name="color" value="#F2395B"/>
    </inkml:brush>
  </inkml:definitions>
  <inkml:trace contextRef="#ctx0" brushRef="#br0">93755 55131 792,'-13'-1'22,"6"0"2,6-2 1,6 0 1,5-1-1,5 1-2,5-2-2,5 2-2,2-1-4,-1 2-8,-1 0-6,-1 2-8,-2 0-2,-3 2 1,-3 0 3,-2 2 1,-4 0-4,-1 3-9,-2 2-10,-2 2-9,-2 0-2,-1-1 4,0-1 5,-1 0 4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4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93355 55707 630,'-30'6'3,"3"-1"5,3-2 6,3-2 6,7-1 4,9 0 2,10 0 3,9 0 1,8-1-1,5-2-6,5-2-5,5-1-6,1-2-6,-4 2-3,-2 1-5,-3 0-5,-3 1-4,-3 0-3,-3 0-5,-2 1-4,-4-2-4,-3-1-5,-3 0-4,-2-1-6,-4-1 2,-4 0 5,-4 0 7,-4 1 5,-1-1 7,0 0 6,2 0 7,1 0 7,-1 1 6,0 1 6,-1 0 6,-1 2 6,-1 0 6,2 2 9,1 0 8,0 2 8,3 3-1,1 6-8,2 5-9,2 7-10,1 2-7,0-1-9,0-1-9,0-1-7,-1 0-5,0-1-3,-2 1-1,0 0-3,-2-1-4,0 1-8,-1-1-9,-2 1-7,0-2-3,-1-1-1,-2-2 2,0-2-1,-1-3 4,-1-1 7,-2-2 5,0-2 7,-1-2 5,-1-1 6,-1 0 5,-1-1 4,0-2 5,0-1 1,2 0 2,1-1 2,2-1 6,2 0 8,4 0 10,3 0 9,5 0 5,8 0 0,8 0-1,7 1 1,4-2-5,1 2-10,-1-1-10,1 0-11,0 0-8,1 0-8,0 0-7,2 0-7,-1 1-6,-5 0-5,-3 2-5,-4 0-3,-4 1-1,-1 0 6,-2 0 5,-2 0 5,-2 0 2,1-2-2,0 0-3,0-1-1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4"/>
    </inkml:context>
    <inkml:brush xml:id="br0">
      <inkml:brushProperty name="width" value="0.02714" units="cm"/>
      <inkml:brushProperty name="height" value="0.02714" units="cm"/>
      <inkml:brushProperty name="color" value="#F2395B"/>
    </inkml:brush>
  </inkml:definitions>
  <inkml:trace contextRef="#ctx0" brushRef="#br0">95324 53963 810,'1'-28'6,"4"9"12,2 7 11,3 8 12,1 6 0,-2 4-11,-2 4-12,-2 3-11,-1 3-8,0 0-2,-1-1-2,1 1-4,-1 0 0,-4-1 1,-2 1 0,-3 0 2,-3 0-1,0-1-3,-2 1-2,0 0-3,0-1-1,1-1 2,0-1 2,2-1 0,0-1 2,1 0-1,-1-2 1,0 0 0,2-3 0,4-3 3,4-2 2,4-4 3,2-1 0,1 1 0,2-1-1,0 0 0,0 0-1,-2 0-1,-3 0-1,-1 0-1,-2-1-2,-4 0-2,-2-1-2,-3-1-2,-3 0 1,0 2 2,-2 2 4,0 2 4,0 0 1,1 0 2,0-2 0,2 0 1,0 0 0,1 0 0,-1 2 0,0 0 0,0 1-1,0 0-1,0 0-2,1 0 0,-1 1-1,2 0 0,0 2-1,2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9:56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55651 42832 600,'-2'-19'17,"0"9"14,-3 8 13,-2 9 14,-2 7 1,-2 2-11,-2 3-10,-1 3-12,-3 2-6,-3 2-2,-3 3-3,-3 1-2,-2 3-4,-1 2-5,-1 4-6,0 3-4,-1 0-3,1-1 1,1 0 0,1-1 1,2-4-6,3-4-15,3-5-15,3-5-13,4-4-6,3-3 4,4-3 5,4-2 3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4"/>
    </inkml:context>
    <inkml:brush xml:id="br0">
      <inkml:brushProperty name="width" value="0.02727" units="cm"/>
      <inkml:brushProperty name="height" value="0.02727" units="cm"/>
      <inkml:brushProperty name="color" value="#F2395B"/>
    </inkml:brush>
  </inkml:definitions>
  <inkml:trace contextRef="#ctx0" brushRef="#br0">95050 55113 806,'8'-15'13,"0"4"2,-1 3 1,1 3 2,0 0 0,2 2-2,0-1-2,1 0-1,1 0-1,2 2 1,0 0 1,1 2 1,-1 0-3,-1 0-7,-2 0-8,-2 0-7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5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94706 54831 589,'-8'-7'0,"0"1"2,0 0 2,1 2 0,-1 0 3,0 2 2,0 0 2,0 2 3,1 1 0,0 4-2,2 2 0,1 4-3,0 1 0,2 1-1,0 1-1,2 1-2,0 0 1,0-1-1,0 0 0,0-2 0,0 0-1,0 0 0,0-1-2,0 1 0,0-1-1,2-1 2,0 0 0,2-2 2,1-1-2,3-2-2,3-2-4,4-2-2,1-2-2,1 0 1,1-2-1,1 0 2,0-2-2,-1 0-2,-1-1-4,0-1-2,-4 1-2,-5 4-1,-5 4-2,-4 4 0,-5 2 1,-3 1 3,-5 2 3,-4 0 3,-1 0 3,1 1 2,1 0 1,1 0 1,-1-1 2,-2 1 1,-1 0 1,-2 0 1,-2-1 1,1 1 1,-1 0 1,1 0 1,-1-1 0,3-1 0,0 0 0,1-2 0,7-1 6,16-2 12,14-3 12,15 0 12,7-4 1,0 0-9,0-3-9,0-2-9,-2-1-7,-3 2-2,-5 1-4,-4 0-3,-2 1-8,-1 1-15,-1-1-15,0 0-15,-5-1-5,-3 0 2,-6-1 2,-4-2 3,-5 0 5,0 1 8,-3-1 8,-2 0 8,-1 0 6,-2 2 2,0 1 2,-1 0 3,0 1 4,0 1 7,2-1 8,1 0 6,0 0 6,0 2 4,0 0 4,0 2 4,2 1 2,1 4-3,2 2-1,2 3-2,1 3-3,0 0-4,0 1-3,0 1-3,0 1-4,0 2-1,0 0-2,0 1-2,0 1-3,0 1-2,0 1-2,0 1-4,0 1-3,0 1-4,0 1-5,0 1-5,-1-1-3,0-1-4,-2-3-3,0-1-3,-2-4 0,0-3 2,-1-4 1,-2-4 4,-1-4 0,-1-4 2,-3-4 1,-1-4 1,-2-3 2,2-1 5,1-3 3,1-2 4,1 0 4,2 1 6,2 1 6,2 1 5,2 0 2,2 1-1,2-1 0,2 0-2,4 2-3,6 1-4,5 2-5,7 2-5,3 1-7,1 1-8,0-1-10,2 0-8,-2 0-1,-7 2 5,-5 1 6,-6 0 6,-3 1 0,-1 1-7,1-1-6,0 0-6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6"/>
    </inkml:context>
    <inkml:brush xml:id="br0">
      <inkml:brushProperty name="width" value="0.02888" units="cm"/>
      <inkml:brushProperty name="height" value="0.02888" units="cm"/>
      <inkml:brushProperty name="color" value="#F2395B"/>
    </inkml:brush>
  </inkml:definitions>
  <inkml:trace contextRef="#ctx0" brushRef="#br0">100000 53966 761,'12'-7'8,"9"2"13,9 2 15,9 2 15,0 1 0,-6 0-14,-7 0-13,-6 0-13,-5 0-13,1 2-11,0 0-11,-1 2-10,-1 0-8,-4 2-1,-5 0-2,-2 1-2,-4 0 2,-1 0 9,0-2 9,-1 0 7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7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99621 54200 575,'-22'2'15,"6"4"7,5 4 9,5 3 7,2 4 2,2 1-4,0 3-4,2 2-4,-1 1-2,0 4-3,-2 3-1,0 3-3,-1 2 0,-2 0-2,0 2 0,-1 1-1,-2-1-3,0 0-5,-1-1-6,-1-1-4,0-2-4,2-2-2,2-2-2,2-1-2,1-3-3,0 0-5,0-1-5,1 0-5,-1-3-4,0 0-6,0-1-4,0 0-5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7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99750 55422 663,'15'-22'0,"-1"1"0,-1 2 0,0 3 0,0 1 3,3 0 6,3 2 5,3 1 6,1 1 4,-1 2 0,-1 3 0,-1 1 2,-1 1-2,-3 2-4,-1 0-2,-2 2-4,-2 1-2,-3 2-3,-1 2 0,-2 2-3,-2 1-2,0 3-3,-2 2-2,0 2-3,-3 1-3,-6 3-1,-4 1-1,-5 3-2,-4-1-1,-1-1-2,-3-3-2,-1-1-2,-1-3 0,3-1 1,1-2 1,3-2 1,2-2 0,3-2-1,2-3 0,4 0-1,2-5-1,1-2-2,0-5-1,2-4-3,1-1 3,4 1 6,2 1 6,4 1 7,1 0 4,1 2 3,2 1 2,0 0 2,0 3 3,1 1 2,0 2 3,0 2 2,0 1 6,1 2 8,1 0 9,2 2 9,-1 0 0,-1 3-7,-1 2-8,-1 2-7,0 0-8,0-3-8,-1-1-8,1-2-6,1-2-5,0 0 0,1-2 0,1 0 0,1-2-8,-1 0-14,1-2-15,0 0-15,-2-1-4,-1-2 7,-2 0 6,-2-1 6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8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100709 53296 606,'22'-29'3,"-3"5"9,-3 5 7,-3 5 8,-3 7-1,-4 10-8,-4 10-9,-4 9-8,-5 5-6,-4 1-2,-5-1-2,-5 1-3,-2-2 0,1-3-3,1-3 0,1-3-1,1-2 0,2-1 4,3-1 3,1 0 3,2-2 3,2-1 3,2 0 2,3-2 3,1-1 3,6 0 4,2-2 3,5 0 3,3-3 0,3-1-5,4-2-4,2-1-5,2-3-2,1 0-3,1-2-2,1 0-2,-2-1 0,-3 0-1,-5 1 0,-3-1 1,-5 1 5,-4 4 10,-6 2 12,-4 4 10,-4 2 4,-2 1-2,-2 3-3,-1 2-3,-2 2-1,-2 3-4,0 3-1,-1 4-3,0 1-3,-1 1-3,0 1-3,1 1-2,-4 3-3,-7 8-2,-7 6-2,-6 8-2,-3 1 0,3-2 1,4-4 0,2-2 2,2-3-2,1-2 0,1-2-3,2-1-1,1-4-1,5-4-1,3-3-1,5-5-1,2-3-6,2-3-14,2-2-12,3-4-13,1-4-6,2-4 3,2-6 2,2-4 2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8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100800 55069 629,'37'-57'2,"-6"10"5,-4 12 5,-4 10 5,-5 7 3,0 5 2,0 2 3,-2 6 1,-1 1 0,-1 2-2,-1 0-2,0 2-2,-3 2-1,-1 6-1,-2 4-1,-2 5-1,-2 3-1,0-1-2,-2 1 0,0 0-2,-1-1-2,0 1-2,0-1-1,0 1-2,0-2-8,0-1-10,0-2-11,0-2-11,1-4-7,4-3 0,2-4-1,4-4-2,1-3 3,1-4 4,1-2 6,1-3 4,0-1 4,-2 1 3,-3 0 3,-1 2 3,-1 1 3,-2 1 3,-1 0 3,0 2 3,-2 2 10,-2 4 18,-2 4 18,-2 4 18,-1 2 3,0 0-14,0 0-13,0-1-14,3 1-11,6-2-13,6-1-11,6 0-12,1-3-7,0-2-3,0-4-2,-2-2-3,-1-1 2,-1 0 8,-1 2 8,0 1 7,-3-1 6,-1 2 4,-2-1 3,-2 0 5,-4 1 10,-4 4 19,-5 2 17,-5 4 18,-4 2 3,-2 3-14,-1 3-13,-3 4-14,-1 0-8,-3 1-4,-1-1-2,-2 1-5,-2-1-1,-1-1-1,-1-1-2,0-1-1,0-1-3,5-2-3,3-3-3,5-1-5,3-1 0,2-2 3,4-1 2,3 0 2,8-2 2,15-2-2,15-2 0,15-2-1,6-2-1,0 0-2,-2-1-1,0-2-1,-3 2-2,-4 1-2,-4 2 0,-3 2-2,-2 1-1,4 0-2,3 0-1,3 0-3,-2 0-1,-4 0-3,-5 0-3,-5 0-3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8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103800 53697 664,'16'-21'40,"1"7"-1,1 5-2,1 6-3,1 3-1,1 0-2,1 0-3,2 0-3,-1 0-2,2 0-5,1 0-4,1 0-4,-1 0-6,-3 0-7,-3 0-7,-3 0-7,-3 1-5,-4 2-5,-5 2-4,-2 2-5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9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103734 54000 615,'-15'9'8,"2"1"15,3 3 15,1 2 15,1 2 5,0 5-9,0 3-8,1 5-7,-2 1-8,0 0-4,-2 1-6,0-1-5,0 0-5,3-2-8,1 0-5,2-1-7,1-2-4,0-3-2,0-3-3,1-3-1,0-3-8,3-4-12,4-5-13,2-2-12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9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104277 54114 523,'7'-8'4,"-2"0"7,-3 1 8,0-1 7,-2 2 6,0 4 4,0 4 4,0 4 3,0 3-1,0 3-5,0 3-5,0 4-5,-2 1-4,0 3-1,-3 1-3,-2 3-1,-1 1-3,2 2-3,1 2-2,0 3-3,1-1-6,1-2-9,-1-1-10,0-3-10,0-2-4,0-3 1,0-3 2,0-3 1,0-2 0,0-2 0,0-3-2,0-1 0,-1-1-4,-2 0-4,-1 0-5,-3 0-4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9:57"/>
    </inkml:context>
    <inkml:brush xml:id="br0">
      <inkml:brushProperty name="width" value="0.02581" units="cm"/>
      <inkml:brushProperty name="height" value="0.02581" units="cm"/>
      <inkml:brushProperty name="color" value="#F2395B"/>
    </inkml:brush>
  </inkml:definitions>
  <inkml:trace contextRef="#ctx0" brushRef="#br0">57550 43800 852,'21'14'75,"-3"-1"-26,-5-2-26,-3-2-25,-2-1-15,-2 1-3,-1 2-2,0 0-4,-2 0-1,0 1-2,-2 0-2,0 0-1,-1-1 0,0-1 5,0-1 5,0 0 3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39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103081 55847 603,'-18'0'0,"-5"0"3,-5 0 1,-5 0 2,0 0 3,5 0 5,5 0 5,5 0 5,8-1 6,10-2 10,12-2 8,10-2 9,8 0-2,4 1-14,6 0-13,5 2-14,3 0-10,1 2-4,3 0-7,2 2-5,0 1-8,-4 4-8,-3 2-8,-2 3-9,-6 1-6,-7-2-2,-9-2-2,-7-2-3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41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105850 53150 707,'42'0'76,"-8"2"-15,-9 0-13,-8 2-15,-5 0-9,1 2-4,1 0-5,1 1-5,0 1-5,-1 2-6,0 0-7,-2 2-6,-1-1-8,-2 1-9,-3 0-9,-1 0-10,-2-2-2,-4 1 4,-2-2 4,-3 0 4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42"/>
    </inkml:context>
    <inkml:brush xml:id="br0">
      <inkml:brushProperty name="width" value="0.03146" units="cm"/>
      <inkml:brushProperty name="height" value="0.03146" units="cm"/>
      <inkml:brushProperty name="color" value="#F2395B"/>
    </inkml:brush>
  </inkml:definitions>
  <inkml:trace contextRef="#ctx0" brushRef="#br0">105285 53850 699,'29'0'20,"-5"0"-5,-5 0-4,-5 0-5,-3 1 0,-1 4 6,0 2 7,-2 4 5,-1 1 1,-2 1-7,-2 1-5,-2 1-6,-3 2-5,-2 1-4,-3 3-2,-3 2-4,-3 0-1,0-2-3,-1 0-1,-1 0-2,-1-3 0,0-1 0,1-2 0,-1-2 0,1-3 1,2-3 2,3-3 0,1-2 2,2-3 1,2-2 0,2-2 0,2-2 0,3-1 0,4-2 1,4 0-1,4-1 1,2 0 1,1 1 4,1 0 3,1 2 4,-1 0 3,-3 2 2,-2 1 3,-4 1 3,-2 1 1,-2 6 2,-3 2 2,0 5 0,-6 3-2,-6 3-9,-7 3-8,-7 4-7,-4-1-5,-1-1-2,-1-3-2,-1-1-2,1-3-1,2-3 2,1-2 0,3-4 1,3-3 2,8-2 2,7-3 2,7-4 3,6-1 2,7-2 5,7 0 3,7-1 4,3 1 4,1 2 3,-1 4 3,0 3 3,0 1 2,-1 2-3,-1 0-2,-1 2-2,-3 0-2,-3 3 0,-5 2-1,-3 2-1,-4 1-1,-4 1-3,-4 1-1,-4 2-2,-5-1-2,-4 1-2,-5 0-2,-5-1-1,-4 0-1,-1-1 1,-3 0 0,-1-2 0,-1-1 1,2-1 1,0 0 2,1-2 1,2 0 2,3-2 3,3-1 2,3 0 3,6-2 2,12-1 3,10 0 3,11-1 4,6-2-3,3-1-7,1 0-9,3-1-6,-1-1-9,-2 2-6,-2 0-8,-1 2-7,-4 0-4,-3 0-1,-5 0 1,-3 0-2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43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103432 56850 542,'15'0'51,"1"0"-10,0 0-8,-1 0-9,2 0-7,1 0-3,3 0-2,2 0-4,-1 0-3,0 0-2,-1 0-3,0 0-3,-4 1-3,-3 2-5,-4 2-4,-4 2-4,-5 1-1,-4 1 3,-5 2 2,-6 0 4,-1 0 2,-1-1 2,0 0 3,1-2 2,-2 1 2,0 1-2,-1 3 0,-1 2-1,0 1 2,1-1 4,1 1 5,1 0 3,2-2 2,4-1 0,4-2 0,4-2 0,3-3-2,4-1-2,2-2-3,4-2-1,2-1-2,3 0-1,3 0 1,3 0-1,0 0-3,-3-2-6,-3 0-8,-2-1-5,-4-3-6,-5 0-5,-3-3-4,-4-2-4,-3-1 1,-3-2 8,-4 0 8,-2-1 8,-2 0 5,-1 1 2,-1 1 2,-1 1 2,-2 1 3,0 2 3,-1 2 4,0 2 4,-1 2 1,4 0-2,3 2-1,3 0-1,2 2 2,0 2 4,2 2 5,1 2 6,1 1 1,2 2 0,2 0-1,2 1 0,1 1-1,0 0-4,0-1-2,0 1-4,0 0-1,0 0-1,0-1 0,0 1 0,0 0-3,0 0-1,0-1-3,0 1-3,0-1-1,2-1-2,0 0-3,2-2-1,2-1 0,5-2-1,5-2 1,6-2 1,2-2-2,3 0-2,1-2-2,3 0-2,-2-1-2,-4 0 0,-3 0 0,-4 1-1,-4-1 0,-1 2 2,-2 0 1,-2 2 1,-4 1 0,-5 1 1,-4 3 1,-5 2 1,-6 1-1,-4 2 0,-5 0 0,-4 2 0,-5 0 0,-3 1 1,-3 1 2,-2 1 1,-2 0 2,3-1 2,2 0 1,2-2 3,2-1 1,3-1 2,3 0 1,3-2 2,3 0 0,1-2 1,3-1 1,1 0-1,6-1 5,10 0 6,10-1 7,10 2 7,7-2 1,6-1-6,6 0-5,7-2-6,3-1-4,2-2-5,2-2-3,1-1-4,0-2-4,-4 2-3,-4 1-3,-3 0-3,-6 2-4,-4 0-6,-5 2-5,-5 0-6,-7 0-4,-10-2-4,-10-2-4,-10-1-3,-5-2 4,-1 0 10,-1 0 11,-1 0 12,0 0 5,3-2-1,1 0 1,3-1-1,1 0 5,2 2 8,2 3 9,3 1 9,0 3 9,2 4 9,0 3 11,2 6 10,0 1 0,0 3-9,0 1-9,0 3-9,1 2-7,0 1-5,2 3-6,1 1-5,0 1-5,0 1-4,0-1-3,0 1-3,0-2-2,1 0-1,2 0-1,0-2 0,0-2-2,0-1-6,-1-3-5,-2-1-5,-1-3-3,-2-1-1,-2-2-1,-1-2 0,-4-2 0,0-2 2,-3-3 2,-2 0 2,-1-4 3,-3 0 4,-2-3 4,-1-2 4,0-1 3,3-2 3,3 0 3,3-1 3,2-2 3,2 0 5,2-1 6,2-1 4,3-1 1,4 1-3,4-1-4,4 0-3,6 0-4,7-1-5,8-1-4,9-1-6,5-2-7,6-1-10,4-3-11,5-1-10,-2 0-5,-10 5 0,-10 3 0,-9 5-1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3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67222 56618 558,'-19'-14'26,"7"4"11,8 4 12,8 4 12,6 2 1,5 0-10,6 0-10,4 0-9,3-1-8,2-2-5,2-2-4,3-1-5,0-2-5,1 0-5,-1 0-3,0 1-6,-1-1-1,-3 2 0,-4 0 1,-1 2 2,-4 1-9,-3 2-18,-3 2-17,-3 2-18,-4 1-3,-6 2 10,-6 0 10,-6 2 11,-2-1 7,0 1 5,2 0 6,1 0 5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3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67671 57080 564,'-15'-1'1,"2"0"0,3-2 2,1 0 1,2 2 9,0 6 18,2 6 18,1 6 18,0 3 3,2 1-14,0 0-11,2 3-14,-1 0-8,0 2-6,-2 3-4,0 1-5,0 2-5,0 1-2,2 1-4,0 0-3,1 0-6,-2-1-9,0-3-7,-2-1-9,2-4-9,2-2-8,4-3-9,2-2-10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4"/>
    </inkml:context>
    <inkml:brush xml:id="br0">
      <inkml:brushProperty name="width" value="0.04359" units="cm"/>
      <inkml:brushProperty name="height" value="0.04359" units="cm"/>
      <inkml:brushProperty name="color" value="#F2395B"/>
    </inkml:brush>
  </inkml:definitions>
  <inkml:trace contextRef="#ctx0" brushRef="#br0">70231 56727 504,'-6'-10'11,"5"10"21,2 12 22,5 10 22,2 6 3,-2 2-15,-1 3-15,0 1-16,-2 3-8,-1 2-4,0 4-2,-1 2-3,-2 3-5,-1 0-5,0 2-7,-1 0-4,-1-2-5,0-4-2,0-5-2,0-5-2,-1-1-3,0 4-5,-1 4-5,-1 4-3,0 0-2,2-6 2,2-4 2,2-5 1,1-5 2,0-3-2,0-5-1,0-3-2,0-5 1,0-4 0,0-6 0,0-4 1,0-3 3,0 0 6,0 1 6,0-1 6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4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69746 56713 635,'-1'-16'3,"0"2"7,-2 1 6,0 1 6,-2 4 6,0 8 6,-1 8 6,-2 7 6,-1 6-1,-3 3-7,-4 3-8,-1 3-7,-3 2-7,1 1-6,-1 1-6,0 0-7,1 0-8,1-3-9,1-3-8,1-3-10,1-3-5,1 0-1,0-1-2,2 0-1,1-4 2,3-3 4,1-4 5,2-4 5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4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70550 56831 577,'9'-13'75,"1"3"-10,3 4-9,2 4-9,1 3-8,1 2-5,1 2-4,1 2-5,0 1-4,-1 1-6,0 1-5,-2 2-5,-1 0-5,-1 1-4,-1 1-4,0 1-6,-3 1-5,-1 0-9,-2-1-9,-2 1-8,-1-1-6,0-1-3,0-1-3,0 0-3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6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74097 56620 541,'0'-12'85,"0"10"-11,0 8-12,0 10-11,0 4-8,0 2-5,0 3-6,0 1-4,-1 2-6,0 1-7,-2 1-7,0 1-8,-2-1-6,0 0-6,-1-1-6,-1-1-6,0-2-2,2-3 1,2-3 1,2-3 2,1-5-7,0-6-14,0-8-14,0-6-13,0-5 0,0-2 15,0-1 17,0-3 14,0 0 11,0 1 3,0 1 5,0 1 4,0 1 5,0 2 4,0 3 4,0 1 5,1 2 3,2 0 3,2 2 1,2 1 4,1-1 0,-1 0 0,1-2-1,0 0-1,1 0 0,1 0-4,3 2-2,2 1-3,1 0-3,-1 2-2,1 0-3,0 2-3,-1 0-4,-1 0-4,-1 0-4,0 0-4,-2 0-2,1 0 2,0 0 3,0 0 2,-2-1-6,1-2-17,-2-2-14,0-2-17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9:57"/>
    </inkml:context>
    <inkml:brush xml:id="br0">
      <inkml:brushProperty name="width" value="0.02438" units="cm"/>
      <inkml:brushProperty name="height" value="0.02438" units="cm"/>
      <inkml:brushProperty name="color" value="#F2395B"/>
    </inkml:brush>
  </inkml:definitions>
  <inkml:trace contextRef="#ctx0" brushRef="#br0">57481 44700 902,'-18'1'4,"8"4"9,8 2 7,9 3 10,4 1-6,-1-1-17,-1-1-19,0 0-17,-2-1-9,-1-1-1,-1 1 0,0 0-1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7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74981 56318 519,'-7'-8'1,"2"1"2,2-1 1,2 0 2,1 2 10,0 6 21,0 4 19,0 6 19,0 3 3,0 3-16,0 3-17,0 3-15,0 2-10,-2 1-3,0 1-3,-2 1-3,-1 1-6,-2 1-5,-1 0-6,-3 2-6,0 0-5,0-1-3,2-1-5,1-1-3,2-5-5,6-7-5,4-8-5,6-8-6,3-7 3,3-4 8,3-5 10,3-5 9,1-2 7,-1 3 5,-1 1 6,-1 3 5,-2 1 3,-3 4 3,-2 3 0,-4 3 3,-2 3 3,-2 7 8,-3 6 6,0 6 7,-2 1 1,0-1-6,0-2-5,0-3-7,1-1-7,2 0-12,2-2-10,1 0-11,3-3-7,2-3-1,2-2-1,1-4-3,2-3 1,2-3 1,0-5 1,1-4 1,0-2 2,-1-3 2,-1-1 3,-1-2 1,-1-1 2,-3 2 2,-1 3 2,-2 2 1,-2 1 2,0 4 2,-2 3 1,0 3 2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7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76581 56222 464,'8'-9'-3,"0"-4"-5,0-2-5,-1-3-6,1 0 5,-2 5 15,-1 3 15,0 4 14,-2 4 12,0 4 10,-2 4 9,0 4 11,-3 3-3,0 3-12,-3 3-13,-2 3-13,0 2-7,2 1-3,2 1-3,2 1-3,1 1-2,-2 3-3,0 1-2,-1 3-2,-1 1-4,0 2-3,0 2-5,0 2-4,1 0-2,0-2 0,2-2 1,0-1 0,1-4-1,-2-2-4,0-3-2,-2-3-5,0-2-1,1-3-3,-1-1-1,0-2-2,0-7-5,2-11-7,0-10-8,2-11-7,0-4 1,0 5 10,0 3 10,0 5 11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7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76458 56283 654,'7'-21'30,"-2"3"-2,-3 5 0,0 3-2,-2 2 2,0 0 5,0 1 4,0-1 5,-2 3-3,-2 8-10,-4 6-11,-2 7-10,-3 3-9,-1 1-5,-3 0-6,-1-1-5,-1 0-5,2-3-4,3-1-6,1-2-4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7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76800 56350 561,'8'7'28,"2"-1"3,0 0 3,1-2 3,1 1 1,0 0-2,-1 1-2,1 2-2,0 0-2,1-1-3,2 1-3,0 0-3,-1 0-3,-1 1 0,-2 2-2,-2 0-1,-4 0-18,-2 1-34,-6 0-33,-2 0-34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4:59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79096 56539 560,'-7'-5'34,"2"6"14,2 6 13,2 6 14,1 4-2,0 3-16,0 3-16,0 3-17,-1 1-10,0 1-5,-2-1-5,0 0-6,-1 0-5,0-1-8,0-1-7,0-1-7,0-2-5,1-1-4,-2-3-2,2-1-3,-1-2-1,2-1 3,0 0 1,2-2 3,-1-2 2,0-4 4,-2-4 4,0-4 3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00"/>
    </inkml:context>
    <inkml:brush xml:id="br0">
      <inkml:brushProperty name="width" value="0.03187" units="cm"/>
      <inkml:brushProperty name="height" value="0.03187" units="cm"/>
      <inkml:brushProperty name="color" value="#F2395B"/>
    </inkml:brush>
  </inkml:definitions>
  <inkml:trace contextRef="#ctx0" brushRef="#br0">79150 57210 690,'1'-15'9,"2"2"3,2 2 2,2 3 2,1 0 3,-1 0 2,1 0 3,0 0 2,0 1 0,0 1-1,0 0-3,-1 2-1,2 0-3,0 2 0,1 0-2,2 2-2,0 0-5,1 0-12,1 0-10,2 0-11,-2 0-11,-1 0-10,-2 0-11,-2 0-10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00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79778 56394 514,'-7'-8'4,"0"2"8,2 1 7,1 0 8,0 3 8,2 4 6,0 4 8,2 4 7,0 2-1,0 1-10,0 1-10,0 2-10,0 0-7,0 3-4,0 1-4,0 3-4,-1 1-1,-2 1 1,-2 1 3,-2 1 1,0-1-6,1-2-13,0-1-15,2-2-14,0-3-6,2-1 4,0-3 4,2-1 3,1-3 3,2-2 3,2-4 2,2-2 3,1-3 5,3-1 4,2 0 6,2-1 5,-1-1 3,-1 2 1,-3 0 1,0 2 2,-3 0 0,1 0 2,0 0 2,0 0 1,0-1 0,-1 0 2,1-2 0,0 0 0,0-1-3,2-2-8,0 0-7,1-1-7,1-2-4,2 0-2,0-1-1,1-1 0,-1-1-1,-3 0 1,-2 0 0,-4 1 1,-1 0 3,0 2 5,0 2 6,0 2 5,-2 3 1,-4 4-3,-4 4-5,-4 4-3,-1 1-1,2-3 1,3-1 2,1-2 3,1-1-2,0 0-1,0 0-3,0 0-2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01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80100 57315 501,'29'-35'32,"-5"9"-7,-5 9-4,-5 9-7,-2 4-2,1 0 3,2 0 1,0 0 3,-1 2 0,-3 6 1,-3 4-1,-2 5-1,-4 3-2,-4 2-5,-4 0-5,-4 1-6,-2 0-3,-1-1 1,-1-1 0,-1-1 0,0-1 0,2-1 1,2-1 1,3 0 1,3-3-2,7-4-3,8-5-4,6-2-4,4-5-1,1-4-2,1-4-1,1-3-1,0-4 0,-1 0 1,-1-1 1,-1 0 0,-2-1 3,-2 4 3,-4 3 4,-3 3 3,-3 6 12,-4 8 19,-4 10 19,-4 8 19,-1 4 3,0-2-15,2 0-14,1 0-15,0-3-7,2-1-3,0-3 0,2-1-3,1-1-3,2 0-6,2-1-7,1 1-7,3-2-3,2-2-1,2-4-2,1-2-1,2-4-1,2-2 2,0-4-1,1-2 2,-1-3 0,-1-3 2,-2-3 2,-2-3 1,-3-1 1,-1 1 2,-2 1 3,-2 1 1,-2 1 2,-1 1 1,0 0 3,-1 2 1,-3 2 0,0 1-2,-3 2-1,-2 3-1,-2 0-2,-2 2-2,-2 0-2,-1 2-2,-2 1 0,1 2-1,-1 2 1,0 2 1,1 2-6,1 2-9,1 1-11,1 3-9,1 0-3,2 0 3,2-2 3,2-1 4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01"/>
    </inkml:context>
    <inkml:brush xml:id="br0">
      <inkml:brushProperty name="width" value="0.04857" units="cm"/>
      <inkml:brushProperty name="height" value="0.04857" units="cm"/>
      <inkml:brushProperty name="color" value="#F2395B"/>
    </inkml:brush>
  </inkml:definitions>
  <inkml:trace contextRef="#ctx0" brushRef="#br0">82658 55684 452,'-1'-15'0,"0"2"0,-2 3 0,0 1 0,-1 3 10,2 6 17,0 4 19,2 6 18,0 2 4,0 3-9,0 2-9,0 1-9,0 3-7,0 3-4,0 3-2,0 3-4,-1 2-4,0 3-3,-2 1-5,0 2-4,-1 1-3,0 0-2,0 1-1,1-1-3,-1 0-1,2 2-4,0 1-2,2 0-3,-1-1-4,0-4-8,-2-3-6,0-5-7,-1-2-4,0-1 0,0-1 0,0-1-1,0-2 1,-2-3 3,0-3 2,-1-3 2,-1-2 2,-2-2-1,0-2 1,-1-2-1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02"/>
    </inkml:context>
    <inkml:brush xml:id="br0">
      <inkml:brushProperty name="width" value="0.04815" units="cm"/>
      <inkml:brushProperty name="height" value="0.04815" units="cm"/>
      <inkml:brushProperty name="color" value="#F2395B"/>
    </inkml:brush>
  </inkml:definitions>
  <inkml:trace contextRef="#ctx0" brushRef="#br0">81950 57516 456,'0'-15'6,"0"1"9,0 1 12,0 0 9,0 4 5,2 5-2,0 4-3,2 6-1,0 2-4,2 3-4,0 2-4,1 2-3,0 1-2,-2 3 3,-2 1 2,-2 3 2,-1 0-1,2-1-6,0-1-4,2-1-6,-1-1-2,-1 1-2,0-1-1,-1 1-2,-1-1-1,2-3 0,0-1-1,1-2 0,3-2 1,4-1 2,4 0 2,4-2 2,1-3 0,1-6 1,-1-6-1,1-6 0,2-5-1,5-5-2,4-5-4,6-4-1,4-8-6,2-7-7,4-7-7,3-9-8,-5 2-4,-8 10-3,-11 12-2,-9 10-2,-5 5-4,1 1-7,1-1-7,2 1-6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39:59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63309 43181 569,'-9'-5'39,"0"4"-7,-2 6-7,0 4-6,-1 4-5,-1 3 1,-1 3-2,-1 3 0,-1 2-1,2-1 0,1 1-1,1-1-1,1 1 0,0-1 0,2 1 0,1-1-1,0 0 1,0-1-1,0-1 2,1-1-1,-1-1-1,2-1-1,0-1-4,2-1-1,1-1-3,2-3-3,2-1-3,2-2-3,2-3-2,4-4 0,2-4 0,3-4 0,4-3-1,5-2 1,5-1-2,5-3 1,1-2-1,-2-1-1,-1-3 0,-3-1-2,-1 0 2,1 1 1,-1 3 3,1 1 2,-3 2 1,-2 1 1,-3 0 0,-2 2 1,-4 1 1,-3 1 2,-3 0 1,-2 2 1,-4 4 8,-4 6 15,-4 7 13,-4 8 15,-1 1 1,2 1-9,2-2-11,3-1-10,0 0-5,2 1-3,0 1-2,2 1-3,-1 0 0,0-1-2,-2-1-1,0 0-1,0-2-1,0-1-1,2-1-1,0-1-2,2 0 0,2 0-2,2-1-2,2 1-1,1-2-1,1-2-3,2-4-1,0-2-2,1-5-1,1-2 0,1-5-1,2-4 0,0-2 1,1-3 0,1-2 1,1-1 1,0-2 1,-1-1 0,-1-1 1,0 0 1,-3-2 1,-1-1 1,-3-1 1,-1-1 2,-1 1 1,-2 2 0,-1 1 2,0 3 0,-2 2 1,-2 1 1,-2 2 2,-2 3 1,-2 2 0,0 2-1,-1 4-1,-2 3-2,-1 1 1,-1 2 1,-3 0 1,-1 2 2,-3 2-3,-2 6-7,-1 4-6,-3 5-7,0 4-5,-1 3-6,1 3-5,-1 3-5,3-2 0,5-6 7,5-5 6,5-6 7,2-3 1,0-1 0,0 1-1,0 0-2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22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60200 1216 615,'8'-7'129,"2"2"-31,0 2-30,1 2-32,2 1-17,2 2-3,1 0-5,3 2-4,0 0-9,-3 0-16,-1-1-17,-2 2-15,-2-1-6,-1 1 6,0 1 6,-2 2 4,-1 0 5,-2 0 2,-3 0 1,0-1 3,-4 1 4,0 0 3,-3 0 5,-2 0 4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23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59889 1777 550,'23'-6'81,"-3"2"-18,-1 4-17,-2 3-17,-2 1-12,-1 1-4,-1 1-4,-1 2-4,-1 0-3,0 0-2,-2-1-1,0 1-2,-2 1-1,-1 2-1,-1 2 0,0 1-1,-2 1 0,-2-1-2,-2 0-2,-2-2-2,-2 0 0,0 0 0,-1-1 0,-1 1 0,-2-1 0,0-3-1,-2-1-1,0-2 0,0-2 0,-1 0 3,0-2 3,0 0 3,2-2 3,5-4 6,3-2 6,4-3 4,2-2 3,1 2-2,2 1-2,0 1-1,1 0-2,2 2-1,0 0-1,1 2-1,1 1 0,0 0 1,0 2-1,0 0 2,-1 1-2,1 0-3,0 0-2,0 0-3,-2 1-1,-1 4 0,-2 2 0,-2 4 0,-2 1 0,0 1-1,-2 1 0,0 1 0,-3 1-2,-4 2 0,-4 0-2,-4 1-1,-2 0-1,-1 1-1,-1-1 1,-1 1-1,-1-1 1,1-3 1,-1-1 1,0-2 1,2-3 1,1-1 3,2-2 0,3-2 3,3-5 0,6-6 1,6-7 0,6-7 1,4-3 0,5 3 0,3 1 0,5 3 0,1 1 1,-1 2 0,-1 2 2,-1 3 0,-2 0 1,-3 2 1,-3 1 1,-2 0 1,-3 3 0,-1 2-1,-1 3-1,0 4-1,-3 2-4,-3 1-3,-2 3-5,-3 2-4,-4 2-2,-2 1 1,-4 3 0,-2 1 0,-3 1 1,-1-1 2,-3-1 0,-1-1 2,-3 0 1,-1 1 1,-3 1 2,-1 1 1,0-1 3,1-3 1,3-3 4,2-2 1,1-3 2,4-1-1,3 0-1,3-2 0,5-1 5,6-2 11,7-3 12,8 0 11,6-5-1,9-2-10,7-5-11,8-4-11,7-3-7,8-3-4,6-3-5,7-3-2,3-1-7,-3 1-6,-1 1-7,-3 2-7,-4 1-6,-6 4-2,-8 5-3,-6 3-3,-7 2-2,-6 2-1,-5 1-1,-6 0-2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25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67350 7331 645,'22'-7'97,"-3"2"-20,-3 2-22,-3 2-20,2 1-12,6-2-2,5 0-2,6-1-2,2-1-7,-5 2-10,-4 0-10,-3 2-11,-3 0-6,-1 0-5,-1 0-4,-1 0-4,-2 1-2,-4 2-1,-5 2-2,-2 1-2,-4 2 4,-1-2 8,0-1 8,-1 0 9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25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67881 7650 576,'0'14'83,"0"-1"-15,0-2-15,0-2-15,0 1-9,0 3-5,0 5-4,0 4-5,0 3-2,0 6-1,0 5-2,0 5 0,-1 1-1,0 0 1,-2-2 1,0 0 1,-1-2-5,0-2-11,0-1-11,1-3-9,-1-2-8,2-3-4,0-3-5,2-3-3,0-3-3,2-3-3,0-3-2,2-2-2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25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69330 7041 508,'-8'-4'37,"2"8"8,1 8 7,0 7 8,2 6-2,0 1-10,2 3-12,0 1-10,1 2-7,0 2-2,0 3-2,0 1-2,0 3-2,0 4-1,0 4-1,0 4 0,0 2-2,0 0 0,0-1-1,0 1 0,0-2-5,0-4-10,0-4-8,0-4-10,0-3-4,-2-2 0,0-2 0,-1-1 0,-1-3 0,2-3 0,0-3-1,2-3 0,-1-3 0,0-3 3,-2-3 1,0-2 1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25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68902 7144 642,'0'-18'66,"0"10"-5,0 11-3,0 12-5,-2 5-8,-2 1-11,-4 1-11,-2 1-13,-3 1-6,-3 1-1,-3 1-3,-3 0 0,-1 1-7,1-1-9,1-1-9,1-1-9,2-3-6,5-3-1,3-4-2,4-4-1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26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69750 6950 550,'29'15'167,"-3"-1"-40,-5-1-41,-3 0-41,-3-2-26,-1 1-13,-1 0-13,0 0-12,-3-1-10,-1 1-4,-2 0-6,-2 0-5,-2-1-5,-2-1-4,-2-1-5,-2 0-3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1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73162 7147 509,'-8'-8'2,"0"0"6,0 0 5,0 1 6,4 0 6,8 2 7,8 2 8,8 2 8,2 1-2,0 0-11,-1 0-12,0 0-10,-3 0-8,-1 0-2,-2 0-3,-3 0-3,0 0-5,0 0-8,-1 0-7,1 0-8,-2 1 2,-2 2 12,-4 2 11,-2 2 13,-4 1 6,-2 1 3,-4 2 3,-2 0 3,-1 0 0,1 1 1,0 0 1,2 0-1,1-1 0,0 1-3,2 0-2,1 0-3,0-1-2,0 1-2,0 0-2,0 0-1,1 0-2,0 1 0,2 1 0,0 1-1,1 1-2,0 0-6,0-1-3,0 1-6,0-1-4,0-1-4,0-1-4,0 0-5,0-2-2,0 1-1,0 0-2,0 0 0,0 0-2,-2 1-4,-1 1-3,0 2-3,-2-1 1,-3 1 7,-4-1 6,-2 1 6,-1-1 6,-1-3 4,0-1 5,1-2 4,-1-2 3,0 0 1,1-2 0,-1 0 2,0-2 1,-2-1 1,0 0 2,-1-2 2,0 1 1,1 0 4,1 2 1,1 0 3,1 1 3,0 0 3,2 0 3,1 0 2,4-1 6,6-1 8,7 0 8,8-1 8,4-1-1,3 0-11,3 0-10,3 0-10,1 0-8,1 0-6,-1 0-7,1 0-5,-1-1-7,1-1-7,-1 0-6,0-1-7,1-1-5,1 0-1,1 0-4,1 0-1,-2 1 1,-3 0 4,-5 2 5,-3 0 5,-3 1 3,-1-2 2,-1 0 3,0-1 3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3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76862 7350 671,'-23'1'78,"4"2"-18,3 2-16,3 2-17,1 0-11,1 1-3,-1 0-5,0 0-2,-2 1-3,-3 1 1,-5 3 1,-3 2-1,-2 0 0,1-1-1,1-1-1,1 0-1,2-2-1,1 1 0,3 0 1,1 0 0,2-2 0,2-1 1,3-2 0,1-2 1,4-1-1,6 0-1,6 0 0,6 0-2,2-1 1,1 1 2,0 0 1,-1 0 2,1 1 0,1 0 1,2 1-1,0 2 0,0 0-1,-1-1-2,-1 1-2,-1 0-1,0 0-3,-1 0-4,1 0-3,0-1-2,-2 1-4,-1-2-3,-2-1-2,-2 0-2,-1-2-4,-1-1-4,1 0-4,0-1-3,-1-2-1,0-1 3,-2 0 2,0-1 3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3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77300 7800 570,'30'0'109,"-3"0"-25,-3 0-25,-3 0-25,-2 0-14,1 0-3,0 0-2,-1 0-3,2 0-2,1 0-1,3 0-1,1 0 0,2 0-1,-1 0 0,1 0 1,-1 0 1,0 0-2,1 0-2,-1 0-3,1 0-4,-2 0-1,-1 0-1,-3 0 1,-1 0-2,-3 0 0,-1 2-3,-2 0-3,-2 2-2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27"/>
    </inkml:context>
    <inkml:brush xml:id="br0">
      <inkml:brushProperty name="width" value="0.03234" units="cm"/>
      <inkml:brushProperty name="height" value="0.03234" units="cm"/>
      <inkml:brushProperty name="color" value="#FED406"/>
    </inkml:brush>
  </inkml:definitions>
  <inkml:trace contextRef="#ctx0" brushRef="#br0">63027 7224 680,'-6'-21'10,"2"5"21,4 5 21,3 4 20,3 5 0,5 2-23,5 4-21,5 2-22,3 4-16,1 4-10,1 3-8,1 4-10,-2 1-7,-4-5-4,-3-3-5,-4-4-4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1"/>
    </inkml:context>
    <inkml:brush xml:id="br0">
      <inkml:brushProperty name="width" value="0.03193" units="cm"/>
      <inkml:brushProperty name="height" value="0.03193" units="cm"/>
      <inkml:brushProperty name="color" value="#F2395B"/>
    </inkml:brush>
  </inkml:definitions>
  <inkml:trace contextRef="#ctx0" brushRef="#br0">67297 43909 689,'-21'-8'23,"7"0"4,5 0 4,6 1 4,4-1-1,4 2-4,2 1-5,3 0-4,4 1-3,1 1-1,5-1-2,2 0-2,1 0-2,2 0-4,1 0-3,1 0-5,1 0-3,1 1-5,1-2-5,0 2-6,0-1-5,-3 2-7,-3 0-8,-3 2-7,-3 0-1,-3 2 2,-3 0 4,-2 2 3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4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82627 6887 530,'-7'-6'86,"2"6"-11,2 4-13,2 6-11,1 2-9,0 1-8,0 1-6,0 1-7,-1 1-5,0 0 0,-2-1-3,0 1 0,-1 0-4,-2 1-5,0 1-7,-1 1-4,-1 2-6,0 3-3,0 3-5,0 3-4,1 0-1,1-3 0,0-4 0,2-1 1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4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82650 7363 641,'8'-15'44,"0"4"-4,-1 3-5,1 3-5,0 1-3,0 2-2,0 0-2,0 2-3,0-1-1,1-1-1,1 0 1,2-1-1,-1-1-1,1 2-5,0 0-4,0 2-4,-1 0-7,1 0-6,0 0-8,0 0-8,-1 0-6,-1 0-8,-1 0-7,0 0-6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5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83460 6286 443,'0'-15'4,"0"2"8,0 3 8,0 1 8,0 4 6,0 6 3,0 6 3,0 6 4,0 3-1,0 3-8,0 1-6,0 3-7,-1 1-5,0 1-3,-2 1-4,0 1-3,-2 1-2,-2 1-4,-2 0-2,-1 2-3,-2 0-5,0-1-6,0-1-6,1-1-7,0-3-2,4-1-1,2-4 1,4-3 0,3-5 1,4-7 0,4-6 0,3-7 1,4-5 2,3-2 4,4-1 4,2-3 4,0 0 3,-2 3 4,-1 1 3,-2 2 4,-3 3 1,-3 3 0,-3 2-1,-2 4 1,-3 1 3,-1 2 7,-1 0 8,0 2 7,-2 1 3,0 3-1,-2 4-3,0 2-1,-2 2-3,-2-1-2,-2 1-4,-2 0-3,0-1-2,0-1-2,2-1-3,1-1-1,2-2-5,6-4-8,4-4-6,5-4-9,4-5-3,3-6 0,3-5 0,4-7 0,0-2 1,0 0 2,1-1 1,-1 1 2,0-1 2,-1-1 2,-1-1 1,-1-1 3,-2 0 2,-3 2 4,-3 0 4,-2 1 4,-4 2 1,-1 3-1,-2 3 0,-2 3-1,-1 1 2,0 2 5,0 1 4,0 1 4,-1 3 12,-1 8 15,0 6 18,-1 8 17,-2 4 1,-1 3-12,0 3-13,-1 3-12,-2 3-8,-2 4-5,-2 4-4,-2 5-4,1 0-3,1-2-4,2-2-1,2-2-4,0 1-3,0 5-5,-1 3-3,-1 4-6,-1 1-2,0 2 0,0-2-2,0 1 0,1-2 0,0-4 1,2-4 2,1-3 2,0-5 0,0-2-2,0-3-3,0-3-2,-1-9-7,0-14-15,-1-15-13,-1-15-13,0-11-2,3-5 13,4-6 13,3-5 12,0 1 5,-1 10 0,0 9 0,-1 11-1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5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84755 6475 593,'8'-31'2,"0"1"3,0 1 5,-1 1 3,1 3 3,-2 5 1,-1 5 2,0 5 1,-2 4 5,0 6 8,-2 4 8,0 6 9,-3 2-2,-4 3-9,-4 2-11,-4 1-9,-2 2-8,-1-1-3,-1 1-5,-1 0-5,-1-2-7,1 0-11,-1 0-12,1-2-10,0-1-7,2-1-1,3-1 0,1 0-1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6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85300 6650 560,'22'8'71,"-3"0"-10,-3 0-10,-2-1-10,-4 1-7,1 0-4,-2 0-2,0 0-4,-1 0-2,-1-1 1,1 1 1,0 0 0,-3-3-18,-4-4-36,-6-6-38,-4-4-38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9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90727 6683 552,'-7'-6'10,"2"4"19,2 4 20,2 4 18,0 2 3,0-1-15,-2 1-15,0 0-15,-1 1-9,0 3-1,0 4-2,1 2-2,-1 1-1,0 1 0,0-1 1,0 1-1,0 0-4,0-1-7,0 1-8,0-1-8,0 0-5,0-1 0,0 0-2,1-2 0,-1-1 1,2-1 0,0-1 2,2 0 1,-1-2 0,0-1-2,-2-1-1,0 0-3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39"/>
    </inkml:context>
    <inkml:brush xml:id="br0">
      <inkml:brushProperty name="width" value="0.0364" units="cm"/>
      <inkml:brushProperty name="height" value="0.0364" units="cm"/>
      <inkml:brushProperty name="color" value="#F2395B"/>
    </inkml:brush>
  </inkml:definitions>
  <inkml:trace contextRef="#ctx0" brushRef="#br0">90800 7145 604,'2'-15'70,"4"4"-8,4 3-9,3 3-8,3 2-6,0 0-6,-1 2-5,1 0-5,-1 1-6,-1-2-4,-1 0-4,0-2-5,-2 1-11,1 1-14,0 0-15,0 2-16,-1-1-8,-1 0 0,-1-2 0,0 0-2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0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91360 6011 491,'0'-13'10,"0"8"22,0 7 19,0 6 22,0 5 3,0 3-14,0 3-15,0 3-14,-1 3-9,0 1-4,-2 3-3,0 1-5,-2 2-2,0 2 1,-1 3 0,-2 1 0,1 0-3,-1 0-8,0-1-6,0-1-9,0-2-4,0-2-2,1-2-3,-1-1-2,1-3-1,2-3-4,2-3-1,2-3-4,5-7 0,8-12-1,7-12-1,9-11 0,2-6 4,0 1 7,-1 1 8,-1 1 8,-2 3 6,-3 5 5,-3 5 6,-2 5 6,-4 2 3,-1 2 0,-3 1 0,0 0 0,-4 3 4,-1 4 5,-2 4 5,-2 4 5,0 1-4,2-3-15,2-1-15,2-2-14,2-3-7,3-2 1,4-3 2,2-4 1,1-2 2,1-1 0,-1-3 1,1-1 1,-1-1 1,-3 2 3,-1 2 1,-2 3 3,-3 2 11,-4 4 19,-5 4 20,-2 4 19,-3 2 3,0 1-15,0 1-14,0 2-14,0-1-9,2 1-3,0 0-3,2 0-4,0-1-1,0 1-1,0 0-2,0 0 0,1-1-2,4-1-3,2-1-1,4 0-3,1-3 0,1-1 0,1-2 0,1-2 2,1-2 0,2-4 1,0-2 0,1-3 2,-1-3 0,-3 0 1,-2-1 1,-4-1 0,-2 0 2,-1 1 2,0 1 1,-2 0 1,-2 1 1,-6 1-1,-4-1-1,-5 0-1,-3 1-2,1 3-4,-1 1-3,0 2-5,1 2-4,-1 0-4,0 2-5,0 0-4,1 2-2,-1 2 3,0 2 2,1 2 2,0 1-3,2 0-8,3-1-7,1 1-9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0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95110 4805 522,'0'-13'65,"0"6"-9,0 6-11,0 6-9,0 6-6,0 5-1,0 7-2,0 5-1,-2 5-2,0 5-3,-3 3-2,-2 4-3,-1 3-1,2 2-1,1 2 0,1 1-1,-1 1-2,2-2-3,-1-2-2,0-2-3,0-2-4,0-2-2,0-2-4,0-2-2,1-1-4,0 0-1,2 1-3,0-1-1,1-1-4,-2-2-3,0-2-3,-1-1-4,-2-5-3,-1-4-3,0-5-1,-1-4-4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1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94050 6972 486,'14'15'102,"-1"-2"-21,-2-3-23,-2-1-23,-2 0-12,-1 2-2,0 2-1,-2 1-2,0 3-2,0 1-2,0 3-1,0 2-2,1 1-2,0 2-1,1 3-1,2 1-2,-1 2 0,-1-1-2,-1 0 0,0 1-2,-1-3 0,0-2-1,0-3-1,0-3 0,0-3-1,2-2 0,0-4 1,1-3-1,2-4 3,4-8 3,2-6 5,3-7 3,4-9 1,7-9-2,5-10-1,7-10-2,4-6-7,7-3-14,6-3-14,6-3-12,-2 3-7,-9 10 3,-8 10 1,-9 10 1,-7 7-1,-3 3-6,-5 5-4,-3 3-6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1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68028 42928 648,'-15'-21'13,"2"5"0,3 5 1,1 5 0,2 5 5,2 7 7,2 7 9,3 8 7,0 3 1,0 2-7,0 3-6,0 1-8,0 2-5,0 3-4,0 1-4,0 2-5,-1 1-2,-1-2-3,0 0-2,-1-1-2,-1-2-5,2-2-7,0-2-6,2-1-7,0-4-6,2-5-7,0-5-6,2-5-6,0-3 2,0 0 8,-1-2 8,1 0 8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3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72250 12144 587,'38'-15'129,"-2"4"-30,-2 3-31,-1 3-30,-2 1-17,1 0-3,-1 0-3,0 0-4,0 0-2,-1 0-5,-1 0-4,-1 0-3,-2 0-6,-1 1-9,-3-1-9,-1 0-9,-3 0-5,-3 2-1,-3 0-1,-2 2 0,-4 1 0,-3 2 0,-2 2 1,-4 2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3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72747 12400 650,'-14'1'41,"4"4"1,4 2 0,5 3 0,1 3-3,0 2-5,0 1-5,0 3-6,-1 0-4,-1 1-4,0-1-4,-1 1-3,-1-1-4,2-1-4,0-1-2,2 0-5,0-2-3,0-1-4,0-1-4,0-1-4,1-2-8,2-2-14,2-4-13,2-2-14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3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73283 12520 544,'0'-11'5,"0"8"22,0 9 19,0 10 21,0 3 4,0 1-13,0-1-12,0 1-14,0-1-6,0-1-4,0-1-1,0-1-4,0 0-4,0 1-8,0 2-9,0 0-7,0-1-5,0 1 0,0-2-1,0-1-1,0-1-3,0-1-5,0-1-7,0 0-4,0-1-4,0 1-1,0 1-1,0 2-1,-1-2 2,0-3 5,-2-3 4,0-2 4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4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71200 14695 547,'11'-7'140,"5"2"-33,7 2-32,5 2-34,3 1-17,-1-2-4,-1 0-4,-1-2-3,-1 0-4,1 1-3,-1-1-4,1 0-4,-1 1-2,0 0 0,1 2-1,-1 0-1,1 1 0,-1-2 1,0 0 1,1-2 0,-1 1 0,1 1-1,-1 0-2,1 2 0,-2 0 0,-2 0 0,-1 0 2,-2 0 0,-2 0 0,1 0 1,-1 0 0,1 0 1,-1-1 0,-3 0-2,-1-2 1,-2 0-1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5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76200 13195 571,'24'0'111,"1"0"-25,1 0-27,1 0-24,2-1-15,2 0-3,4-2-2,3 0-2,2 0-2,1 0 0,0 2 1,2 0-1,0 1 0,0 0-3,0 0-3,0 0-1,-1 0-5,-1-2-5,-3 0-6,-2-2-5,-1 0-3,-1 1 1,-2-1 1,0 0-1,-1 1 1,-1 0 0,-1 2-1,-1 0 0,-2 1 0,-3-2 0,-3 0 0,-3-2 0,-4 0-4,-6 1-9,-6-1-8,-6 0-10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6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78897 12366 543,'8'-7'32,"2"2"4,0 2 4,1 2 5,2 1-1,1 2-7,3 0-5,2 2-7,0 0-4,1 2-2,0 0-2,-1 1-2,1 1-2,1 2 0,1 0-1,1 1 0,1 0-2,-1 0-1,1-2-2,-1 0-2,0-2-1,-3 1 0,-1 0-2,-2 0 0,-3 0-2,-1-1 1,-2 1-2,-2 0 0,-4 1-1,-2 2-1,-6 1-2,-2 3-1,-5 1-1,-4-1 2,-4 1 0,-3 0 2,-4-1-1,-3 1-2,-3 0-1,-2-1-3,-3 1-2,-1 1-7,-1 2-4,0 0-6,0 0-5,3 1-5,3-1-5,4 1-6,2-2 1,6-3 3,5-3 6,5-2 3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6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82546 12239 569,'-7'-5'83,"2"6"-12,2 6-11,2 6-12,1 3-8,0 3-7,0 1-5,0 3-6,0 0-5,0-1-4,0-1-5,0-1-3,-1 0-3,-2-1-1,-2 1-3,-2-1-1,0 0-4,0-1-6,2 0-6,1-2-5,0-1-6,0-1-4,0-1-5,0 0-4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6"/>
    </inkml:context>
    <inkml:brush xml:id="br0">
      <inkml:brushProperty name="width" value="0.03039" units="cm"/>
      <inkml:brushProperty name="height" value="0.03039" units="cm"/>
      <inkml:brushProperty name="color" value="#F2395B"/>
    </inkml:brush>
  </inkml:definitions>
  <inkml:trace contextRef="#ctx0" brushRef="#br0">82600 12728 724,'16'-8'13,"-1"2"12,1 1 12,0 0 12,-2 2 0,-1 0-9,-2 2-10,-2 1-11,0 0-8,1 0-8,3 0-9,2 0-7,0 0-7,-1 0-4,-1 0-5,0 0-5,-2-2-3,-1 0-2,0-3-3,-2-2-1,-1-1 1,-2 1 9,-3-1 6,0 0 9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7"/>
    </inkml:context>
    <inkml:brush xml:id="br0">
      <inkml:brushProperty name="width" value="0.04991" units="cm"/>
      <inkml:brushProperty name="height" value="0.04991" units="cm"/>
      <inkml:brushProperty name="color" value="#F2395B"/>
    </inkml:brush>
  </inkml:definitions>
  <inkml:trace contextRef="#ctx0" brushRef="#br0">83287 11675 440,'-14'-5'25,"4"6"13,4 6 12,4 6 14,2 2 0,0 3-12,0 0-12,0 1-12,0 1-9,-2 3-6,-1 1-5,0 3-6,-1 0-7,-2-1-6,0-1-7,-1-1-7,-1-1-2,0-2 2,0 0 3,0 0 2,5-7-4,8-11-12,9-10-11,10-11-11,2-5 1,0 1 12,-1 1 13,0 1 13,-3 2 7,-1 2 4,-3 4 2,-1 3 4,-3 2 4,-1 2 7,-2 2 8,-2 2 6,-3 4 6,-2 4 5,-4 5 5,-2 6 4,-3 1 0,-2 1-8,-2-1-8,-2 1-7,0-2-5,3-1-2,1-2-2,2-3-4,3-1-2,2 0-4,3-2-5,4 0-4,3-4-4,3-5-4,5-4-4,4-5-5,0-4-2,-1 0 2,-3-1 0,-1-1 1,0-1 0,1-2 1,3 0 1,1 0 0,1-3 1,-3 0 2,-1-1 3,-2-1 3,-2 0 1,-1-1 4,-1 1 2,0-1 2,-2 1 2,-1 1 0,-1 1 1,0 1 0,-1 1 1,0-1 1,-1 0 2,1 1 0,0 0 1,0 3 0,0 1-1,0 2 0,-1 2 2,-1 1 6,-1 0 5,0 2 5,-1 0 7,0 1 8,0-1 7,0 0 7,-1 2 5,-1 6 1,0 4 2,-1 6 1,-1 2-4,0 1-11,0 1-11,0 2-10,-1 0-7,-1 3-3,0 1-4,-1 3-3,-1 0-3,0 1-1,0-1-1,0 1-1,0 0-1,0 1 0,0 1 0,0 1 0,0 0-1,-2 0 1,0 1-2,-1-1 1,-1 1 0,2 1 1,1 1 0,0 1 0,2 0-1,0 2-6,2 1-4,1 1-6,-1-1-3,-1 0-1,0-1-3,-1-1-1,-1-2 0,2-2 0,0-1 2,2-3 0,-1-2 1,0-3-1,-2-3 0,0-2 0,-1-3-1,0-1 0,0 0 0,0-2 0,-1-1-1,-2-2-2,-1-3-2,-3 0-1,0-4 1,2 0 7,2-3 6,3-2 6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48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84350 13139 500,'7'15'102,"-1"1"-22,0 0-23,-1-1-21,-2 1-13,1 2-2,0 0-3,0 1-3,0 0-1,0-1-1,0-1-1,0-1-1,0-1-1,0-1-1,-1 0-1,2-2-1,-2 0-1,1 0-2,0-1 0,0 1-2,1-2 1,2-4 3,2-4 2,2-4 3,1-4-1,1-4-3,1-4-5,1-3-2,6-10-3,9-15-1,10-14 0,10-15-2,4-5-6,-4 5-15,-2 5-14,-4 5-13,-3 6-7,-7 8 4,-6 8 1,-5 7 3,-5 7 5,-3 5 5,-3 5 6,-2 5 6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2"/>
    </inkml:context>
    <inkml:brush xml:id="br0">
      <inkml:brushProperty name="width" value="0.03097" units="cm"/>
      <inkml:brushProperty name="height" value="0.03097" units="cm"/>
      <inkml:brushProperty name="color" value="#F2395B"/>
    </inkml:brush>
  </inkml:definitions>
  <inkml:trace contextRef="#ctx0" brushRef="#br0">69250 43496 710,'22'-20'27,"-3"5"1,-3 7 1,-3 5 2,2 3-1,7 0-1,7 0-1,7 0-2,3 0-3,-2 2-8,0 0-6,-1 2-7,-3-1-2,-2 1 2,-3 0 2,-3 0 2,-3 0-6,-1 1-13,-3 1-15,-1 2-13,-2-2-8,-2-1 0,-3-2 0,-1-2-1,-2-1 4,0 2 8,-2 0 9,0 2 9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52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91952 12161 534,'-7'-14'0,"0"3"0,2 3 0,1 2 0,0 5 12,0 6 23,0 6 24,0 6 23,1 3 3,0 3-18,2 1-18,0 3-17,1 1-12,-2 2-6,0 3-6,-2 1-6,0 0-2,1-2-1,-1-1 1,0-3 0,0-1-5,0-3-8,0-1-9,0-3-9,1-5-10,2-8-13,2-10-14,2-8-12,1-6 2,2-3 15,0-3 18,2-3 15,-2 0 11,-1 5 4,-2 3 5,-2 5 3,-1 1 3,0 2 1,0 1 1,0 0 1,0 2 2,0-1 6,0 0 4,0 0 4,1 1 5,2 0 4,2 2 4,2 1 3,1 0 2,1 0-1,2 0-1,0 0-1,1 0-3,0 0-2,-1 0-3,1 0-3,0 0-3,0 0-1,-1 0-3,1 1-2,0-1-8,1 2-11,2 0-13,0 2-12,-1-1-8,-3-2-2,-3-2-2,-2-2-3,-2 0 3,0 0 10,0 2 9,0 1 9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52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92748 11863 494,'1'-21'9,"0"8"23,2 7 22,0 7 24,0 3 3,0 3-15,-2 2-16,0 2-14,-1 1-11,0 1-5,0 1-4,0 2-5,0-1-4,0 1 0,0 0-1,0-1-2,0 1-1,0 1-3,0 2-2,0 0-2,-1-1-2,0 1 1,-2-2-1,0-1 1,0 0 1,0 1 1,2 1 1,0 1 1,1 1 0,-2-1 0,0 1 0,-2 0 1,1-2-4,1 0-4,0 0-4,2-2-5,-1-1-4,0-1-4,-2-1-4,0 0-3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53"/>
    </inkml:context>
    <inkml:brush xml:id="br0">
      <inkml:brushProperty name="width" value="0.04563" units="cm"/>
      <inkml:brushProperty name="height" value="0.04563" units="cm"/>
      <inkml:brushProperty name="color" value="#F2395B"/>
    </inkml:brush>
  </inkml:definitions>
  <inkml:trace contextRef="#ctx0" brushRef="#br0">92850 12522 482,'15'-7'19,"-1"1"-1,-1 0-4,0 2-2,-2 0 0,1 0 0,0 0 1,0 0 1,-1 3 1,-3 4 2,-1 5 3,-2 6 1,-3 1 0,-2 1-5,-3 0-3,-4-1-5,-1 1-3,-1 0-1,-2-1-2,0 1-2,5-4-3,12-8-6,12-8-4,11-8-5,6-4-3,-1-2-2,-2 0-1,0 0-2,-1-2 1,-3 0 2,-2 1 2,-1-1 2,-3 1 2,-3 3 2,-3 1 2,-2 3 3,-4 1 1,-1 2 4,-2 2 3,-2 2 3,-1 1 3,0 0 3,0 0 4,0 1 3,-2 1 11,-2 5 17,-4 6 17,-2 4 18,-3 3 1,0 1-16,-1 1-14,-1 2-16,-1-1-9,2 1-3,1-1-4,1 1-3,1-2-3,2-1-2,2-2-3,2-2-2,2-3-4,4-1-4,2-2-4,3-2-3,4-3-4,4-2 0,3-4-2,5-2-2,0-3 0,0-4 1,0-2 1,-2-3 1,-2-2 1,-3-1 0,-3-1 1,-3-1 0,-3 1 2,-2 3 2,-4 3 1,-2 3 3,-4 1 2,0 2 1,-3 0 2,-2 2 2,-2 1-1,-2 1 0,-2 0-1,-1 2-1,-3 0-2,-1 2-2,-3 0-1,-1 2-3,-1 0-2,2 0-4,3 0-2,1 0-3,3 1-3,1 2-4,2 2-4,2 2-4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53"/>
    </inkml:context>
    <inkml:brush xml:id="br0">
      <inkml:brushProperty name="width" value="0.05402" units="cm"/>
      <inkml:brushProperty name="height" value="0.05402" units="cm"/>
      <inkml:brushProperty name="color" value="#F2395B"/>
    </inkml:brush>
  </inkml:definitions>
  <inkml:trace contextRef="#ctx0" brushRef="#br0">96022 10550 407,'0'32'149,"0"2"-34,0 3-34,0 1-33,-1 1-18,0 2-1,-2 1-2,0 0-2,-2 2-3,-2 2-3,-2 2-5,-1 2-3,-2 1-4,2 0-1,1 0-1,1 0-2,0 0-2,0 2-1,0 0-1,0 2-2,2-2-3,1-1-5,2-2-6,2-2-4,0-2-5,-2-4-4,-2-2-3,-2-3-3,-1-8-8,1-9-13,-1-12-11,0-11-12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53"/>
    </inkml:context>
    <inkml:brush xml:id="br0">
      <inkml:brushProperty name="width" value="0.03668" units="cm"/>
      <inkml:brushProperty name="height" value="0.03668" units="cm"/>
      <inkml:brushProperty name="color" value="#F2395B"/>
    </inkml:brush>
  </inkml:definitions>
  <inkml:trace contextRef="#ctx0" brushRef="#br0">95395 10866 599,'-2'-12'11,"-2"8"20,-4 8 20,-2 8 21,-4 5 3,-3 5-16,-5 3-17,-3 5-15,-2 1-10,1 0-7,1 1-4,1-1-7,1-2-4,1-3-4,1-5-3,1-3-3,2-3-6,2-1-6,4-1-6,3 0-7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5:54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96450 10850 448,'16'0'60,"-1"2"-6,1 0-7,0 2-6,-1 1-5,-1 1-1,-1 3-2,0 2-1,-1 2-2,1 1-3,1 3-2,2 2-3,-1-1-2,-1 1-3,-1-2-2,-1-1-3,0-1-1,0-1 1,0-1-1,-1 0 0,0-1-12,0 1-27,-2 1-26,0 2-26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6:32"/>
    </inkml:context>
    <inkml:brush xml:id="br0">
      <inkml:brushProperty name="width" value="0.06104" units="cm"/>
      <inkml:brushProperty name="height" value="0.06104" units="cm"/>
      <inkml:brushProperty name="color" value="#F2395B"/>
    </inkml:brush>
  </inkml:definitions>
  <inkml:trace contextRef="#ctx0" brushRef="#br0">1280 39219 360,'-27'-6'7,"9"4"12,8 4 15,10 4 12,5 3 4,2 1-8,1 3-8,3 2-6,1 1-6,0-1-2,-1 1-4,1 0-2,1 1-2,0 5 1,1 3-1,1 4 1,0 2 0,-1-1-3,0-1-1,-2-1-2,0-1-2,2 1 0,0-1 0,1 1-2,0-3-1,-1-3 0,-1-5-1,0-3-1,-2-3-1,1-1 1,0 0 0,0-2 0,0-1 1,1-2 0,1-3 1,2 0 0,-1-2 2,1 0 2,0 0 3,-1 0 2,2-3 1,2-2 1,1-5 0,3-4 0,0-2 1,1-1-2,-1-1 0,1-1-2,3-4 0,9-7 0,7-7 0,8-6-1,-2 0-1,-10 9-2,-11 9-1,-11 9-2,2-2-3,15-13-5,14-12-6,16-13-5,7-7-5,4 2-4,3 1-4,3 1-5,1 0-3,1 0-1,-1 0 0,1 1-2,-4 1 3,-6 2 4,-5 4 6,-6 2 4,-9 7-1,-10 8-9,-12 9-9,-9 9-8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12"/>
    </inkml:context>
    <inkml:brush xml:id="br0">
      <inkml:brushProperty name="width" value="0.05983" units="cm"/>
      <inkml:brushProperty name="height" value="0.05983" units="cm"/>
      <inkml:brushProperty name="color" value="#FED406"/>
    </inkml:brush>
  </inkml:definitions>
  <inkml:trace contextRef="#ctx0" brushRef="#br0">66995 26024 367,'-13'-1'9,"4"0"17,6-2 18,5 0 17,3 0 5,5 2-9,4 2-8,4 2-8,1 0-7,1 0-5,-1-2-6,1 0-5,-1-1-5,-1 0-1,-1 0-2,0 0-1,-1 0-2,3 2 0,1 0 1,3 2-1,0-1 0,1-1-1,0 0-1,-1-1-1,0-1-1,-1 0 0,-1 0 1,-1 0 0,0 0 0,1 0 1,1 0-1,2 0 0,-1 0 0,2 0 0,1 0 0,1 0 0,0 0-1,-1 0 0,-1 0 1,-1 0-2,-1 0 1,-1 0-2,-1 0 0,0 0-1,-2 0-1,1 0 1,-1 0 0,1 0 0,0 0 1,1 1 0,1 2 1,1 0 0,0 1 1,-1-2-1,-1 0 0,-1-2 0,1 1 0,0 0-2,0 2 0,3 0 0,-1 0-1,1 0 1,-1-2-1,1 0 0,-2-1 0,-1 2 0,-3 0 0,-1 2 1,0-1-1,3-1 0,3 0 0,3-1 1,0-1-1,-3 0 1,-3 0-1,-2 0 1,-3 0 0,1 0 0,0 0 0,-1 0 1,2 0-2,1 3 1,3 2-1,2 2-1,1 0 1,1 0-1,1-2 0,1 0 1,0-2-1,1 1 0,-1 0-1,0 0 0,0 0 1,-3 0-1,-1 0 1,-2 0 1,-3 0-1,1 0 1,-2 0-1,-1 0 1,0 0-1,1 1 0,2 2-1,0 0 0,-1 1 0,1 0-1,-2 0 0,-1-1 0,-5 1-13,-8-2-26,-10-1-27,-8 0-26,-3-2-5,3-1 17,3 0 18,2-1 16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14"/>
    </inkml:context>
    <inkml:brush xml:id="br0">
      <inkml:brushProperty name="width" value="0.063" units="cm"/>
      <inkml:brushProperty name="height" value="0.063" units="cm"/>
      <inkml:brushProperty name="color" value="#FED406"/>
    </inkml:brush>
  </inkml:definitions>
  <inkml:trace contextRef="#ctx0" brushRef="#br0">70609 26374 349,'-15'-1'0,"4"0"0,3-2 0,3 0 0,2 0 6,3 2 11,4 2 13,2 2 11,3 1 4,4 0-6,2 0-5,3 0-6,1-1-5,-1 2-3,-1-2-4,0 1-4,-2 0-2,1 0 0,0 0-2,-1 0 0,1 0 0,0 0-1,-1 0 1,1 0-1,0-1 0,1-1-2,2 0-1,0-1-1,1-1 0,1 1 1,1 2 0,1 0 1,0 1 0,-1-2-1,-1 0-1,-1-2-1,0 1 0,1 0 1,1 2 0,1 0 0,0 0 1,-1 0 0,-1-2 0,0 0 0,-2-1 0,1 0 0,-1 0 0,1 0 0,-1 0-1,-1 2 1,-1 0-1,0 2 0,-2-1 0,1-1 0,0 0 0,-1-1 0,1-1-1,0 1 1,-1 2 0,1 0 0,1 1 0,1 0-1,3 0 0,1 0-1,1-1 0,-1 0 1,-1-2-1,0 0 2,-2-1-1,1 2 0,-1 0 0,1 2-1,0 0 1,3 1-1,1 2 1,3 0 0,0 1 0,-1 0 0,-1 0 0,-1 0-1,-2-1 0,-3 1 0,-3 0 1,-3 0-1,1 0 0,4 1-1,3 2 1,5 0 0,0 1 0,0 1-1,0 1 1,-2 2-1,-1-1 1,1 1-1,-1 0 1,1-1 0,-1 1-1,1 0 1,-1-1-1,1 1 0,0 0 0,1-1 0,1 1 0,1 0 0,-1-1 0,0-1 1,-1-1-1,0 0 1,-3-3 0,-1-1 0,-3-2 0,-1-2-1,0 0 1,1 1-1,3 3 1,1 2 0,1 0-1,-1-1 1,-1 0 1,0-2-1,-3 0 0,1-2 0,-2-1 0,-1 0 0,1 0 1,3 1-1,3 3 2,3 2 0,1 1 0,-1 0-1,-1-1 0,-1 1-2,0 0 1,-1 0 0,1-1 1,-1 1 1,1-1-1,-1-1 0,1 0 0,-1-2 0,1 0 0,1 2-1,1 0 0,1 1-1,-1 0 1,-3 0-1,-3-2 1,-3 0-1,0-1 1,2 1-1,1 1 1,3 2 1,-1-1-1,-1-1 1,-3-1 0,-1 0 0,-1-1 1,0 0-2,-1-1 1,1 1-1,0-1 0,-1 0 1,1-2-1,0 0 1,0-1 0,1 1 0,1 2-1,1 0 0,0 1 1,-1 0-1,-1 0 0,0 0 1,-2 0-1,1 1-1,0 1 0,-1 2 0,1-1-2,0-1 0,-1-1-2,1 0-2,1-1 2,1 1 2,3 2 2,2 0 4,0 1 0,1 1-1,-1 1 0,1 2-2,-2-1 1,0 1-1,-1 0 0,0-1 0,-2 0 1,1 0-1,-1-2 0,1-1-1,0-1 1,1 0-1,1-2 1,1-1-2,0 0 1,-3 0 0,-1 0 0,-2 0 0,-2 0 0,-1 1 0,-1 2 0,0 0 0,-1 0 0,1-1 0,1 0-1,2-2 1,-1 0 0,1 0 0,0 0 0,-1-1 0,1 1 0,0 0 0,-1 0 0,1 0 0,0 0-1,-1 1 0,1 2 0,0 0-1,-1 0-1,1-1 1,0 0-1,-1-2 0,-1-3-17,-4-6-35,-5-6-36,-2-6-34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3"/>
    </inkml:context>
    <inkml:brush xml:id="br0">
      <inkml:brushProperty name="width" value="0.05131" units="cm"/>
      <inkml:brushProperty name="height" value="0.05131" units="cm"/>
      <inkml:brushProperty name="color" value="#FED406"/>
    </inkml:brush>
  </inkml:definitions>
  <inkml:trace contextRef="#ctx0" brushRef="#br0">70186 20466 428,'8'-7'20,"0"2"2,0 2 1,-1 2 2,2 3 2,0 6 0,1 4 0,2 5 2,-2 4-2,-1 1-3,-2 3-3,-2 1-3,-2 1-3,0-1-2,-2-1-3,0-1-1,-2 0-2,-2 3 0,-2 1 0,-2 3 0,-1 0-1,0 0-2,1 1-1,-1-1-2,-1 0-1,0-2-1,-1 0-3,-1-1-1,-2 0 0,0-1 0,-1 0 0,-1 1 0,-1-2 0,0-3 0,1-3 0,-1-3-1,0-2 1,-2-1-1,0 0 1,-1-2-1,0-2 0,1-2-2,1-4-1,1-2-2,0-2 0,1 0 1,-1 0 0,0 0 1,0-2-1,1-1 1,-1-2-1,0-1 0,1-3 0,-1-2 0,0-2 1,1-1 0,0-3 1,4-2 1,3-1 1,3-2 2,0-2 1,2 1 1,-1-1 1,0 1 2,0 0-1,2 2 0,0 3-2,2 1-1,0 2 2,2 1 4,0 1 4,2 0 4,0 2 2,2 3 2,0 1 0,1 2 2,2 2 1,2 2 1,2 2 1,1 2 2,2 3 0,2 6 0,0 4-2,1 5 1,0 2-2,1 1 0,0-1 0,-1 1-1,1-1-1,0-1-2,-1-1-1,1-1-1,-1-1-2,1-3-1,-1-1-2,1-2-1,0-2 0,-1 1 0,1 0 0,0 0 1,-1-2-2,1-1-3,-1-2-4,1-2-4,-2-1-2,-1 2-1,-2 0-1,-2 2-1,-2 0-5,1 1-11,0 1-9,0 2-11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2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69968 44221 707,'-25'-16'37,"13"1"-1,12-1 0,14 1-2,6 0-2,3 4-5,1 3-4,2 2-6,0 4-4,-3 2-2,-3 4-2,-3 2-3,-3 3-2,-2 4-1,-4 2 0,-3 3-2,-3 2-1,-6 1-1,-4 1-3,-5 1-1,-3 0-1,-1-2 1,-2 0 0,1 0 1,-1-3 1,1 1 1,0-2 0,2-1 1,2-2 1,1-3-2,2-3 0,3-2-1,3-3 1,10-2 1,6-2 1,9-2 2,3-1 0,-2 0-2,0 0-1,0 0-1,-3 0-3,1 1-4,-2-2-3,-1 2-4,-1-1-3,-1 2-3,-1 0-3,0 2-3,-2-1-2,1-2 3,0-2 0,-1-2 3,0 0-1,-2 1 1,-2 0-1,-2 2 1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4"/>
    </inkml:context>
    <inkml:brush xml:id="br0">
      <inkml:brushProperty name="width" value="0.04294" units="cm"/>
      <inkml:brushProperty name="height" value="0.04294" units="cm"/>
      <inkml:brushProperty name="color" value="#FED406"/>
    </inkml:brush>
  </inkml:definitions>
  <inkml:trace contextRef="#ctx0" brushRef="#br0">72520 21600 512,'-8'16'135,"0"1"-32,0 1-30,0 1-32,-1 2-17,-1 1-3,-3 3-2,-2 1-2,0 2-4,1-1-2,1 0-3,0 1-3,1-1-1,1-1-1,-1-1 1,0-1 0,1-2-2,2-1-2,3-3-1,1-1-4,1-2-3,2-1-7,0-1-5,2 0-7,1-2-4,4-1-5,2 0-3,4-2-4,1-1 0,3-2 5,1-3 5,3 0 5,-1-3 1,-2-1-4,-4 0-3,-3-1-3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5"/>
    </inkml:context>
    <inkml:brush xml:id="br0">
      <inkml:brushProperty name="width" value="0.0452" units="cm"/>
      <inkml:brushProperty name="height" value="0.0452" units="cm"/>
      <inkml:brushProperty name="color" value="#FED406"/>
    </inkml:brush>
  </inkml:definitions>
  <inkml:trace contextRef="#ctx0" brushRef="#br0">73609 21866 486,'-8'-7'-8,"1"2"12,-1 2 14,0 2 12,0 1 4,0 2-5,0 0-5,0 2-5,0 1-2,-1 6 0,-2 2 0,0 5 1,-1 2-1,1 1-1,-1 1-1,0 1-2,1 0-1,1-1 0,0-1 0,2-1-2,0-1 0,0-1-1,1-1-2,-1 0-1,3-3-7,8-1-13,6-2-12,7-2-12,4-5-5,1-5 5,1-5 3,1-7 6,1-2 2,-1 1 3,1 0 3,0 2 2,-3 1 3,-1 1 4,-4 0 4,-3 2 3,-2 1 4,-2 0 2,-3 2 2,-1 1 3,-1 1 10,-2 3 14,0 4 17,-2 2 15,-1 3 3,-2 4-11,-2 2-11,-1 3-11,-2 2-6,2-1-4,0 1-2,2 0-3,0-2-1,0-1-2,0-3 0,0-1-1,2-1-4,4 0-7,4-1-6,4 1-7,3-3-4,1-4-3,3-6-1,2-4-4,0-4 0,1-2 0,-1-2 1,1-1-1,-1-3 2,-1-3 0,-1-3 2,0-3 2,-3-1 1,-3 1 4,-3 1 4,-2 1 3,-3 1 2,-2 3 1,-2 1 2,-2 3 0,-2 1 1,0 4 1,-1 3 1,-2 3 0,-1 0 0,-1 2 0,-3-1-1,-2 0 0,0 1-2,-1 4-2,0 2-3,1 4-3,-1 1-3,2-1-4,1 1-4,1 0-4,1 1-4,0 1-5,2 3-4,1 2-4,1-1 2,2-1 9,2-2 7,2-2 10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5"/>
    </inkml:context>
    <inkml:brush xml:id="br0">
      <inkml:brushProperty name="width" value="0.03316" units="cm"/>
      <inkml:brushProperty name="height" value="0.03316" units="cm"/>
      <inkml:brushProperty name="color" value="#FED406"/>
    </inkml:brush>
  </inkml:definitions>
  <inkml:trace contextRef="#ctx0" brushRef="#br0">75100 22590 663,'15'-7'2,"-1"2"5,-1 2 4,0 2 4,-2 0 5,1 0 4,0-2 5,0 0 4,-1 0 1,-1 2-4,-1 2-4,0 2-3,-2 2-4,-1 2-4,0 1-4,-2 3-4,-1 2-1,-2 2 0,-2 1 1,-2 3 0,-2 0-3,-2 1-4,-1 0-4,-3-1-6,-1 0-2,-2-3 1,0-1-1,-1-2 1,0-2 0,1-1 3,1 0 3,0-2 2,6-1 3,9-2 6,8-3 5,9 0 4,3-3-3,-1-1-11,-3 0-11,-1-1-11,-2-1-8,-1 0-4,0 0-4,-2 0-4,-1 0-2,-1 0 1,0 0 1,-2 1 1,-1-2 5,0 2 7,-2-1 9,0 0 7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5"/>
    </inkml:context>
    <inkml:brush xml:id="br0">
      <inkml:brushProperty name="width" value="0.0473" units="cm"/>
      <inkml:brushProperty name="height" value="0.0473" units="cm"/>
      <inkml:brushProperty name="color" value="#FED406"/>
    </inkml:brush>
  </inkml:definitions>
  <inkml:trace contextRef="#ctx0" brushRef="#br0">76150 21400 465,'29'1'44,"-5"4"-8,-5 2-7,-5 3-7,-2 2-2,1 0 3,2 0 4,0-1 4,0 2 2,1 0-2,0 1 0,-1 1-2,0 2-2,-2 1-1,-3 3-3,-1 2-2,-1 1-3,-2 2-2,-1 3-2,0 1-3,-2 2-3,0-1-1,-2 0-2,0 1-3,-3-1-4,-2 0-9,-4 1-8,-2-1-8,-4 1-8,-5 0-6,-5 2-7,-5 1-6,-1-2 1,3-5 8,3-5 7,3-5 8,2-3 2,1-1-2,1-1-4,1 0-3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6"/>
    </inkml:context>
    <inkml:brush xml:id="br0">
      <inkml:brushProperty name="width" value="0.04154" units="cm"/>
      <inkml:brushProperty name="height" value="0.04154" units="cm"/>
      <inkml:brushProperty name="color" value="#FED406"/>
    </inkml:brush>
  </inkml:definitions>
  <inkml:trace contextRef="#ctx0" brushRef="#br0">78177 22047 529,'-10'0'54,"10"0"4,12 0 4,10 0 3,4-2-4,0 0-11,0-3-10,-2-2-12,-1 0-7,1 0-5,-1 2-6,1 1-5,-1 0-4,-2 2-7,0 0-6,0 2-5,-2 0-10,-1 0-17,-1 0-15,-1 0-16,-2 1-1,-4 2 12,-5 2 14,-2 2 13,-4 0 8,-1-1 5,0-1 4,-1 0 3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6"/>
    </inkml:context>
    <inkml:brush xml:id="br0">
      <inkml:brushProperty name="width" value="0.04463" units="cm"/>
      <inkml:brushProperty name="height" value="0.04463" units="cm"/>
      <inkml:brushProperty name="color" value="#FED406"/>
    </inkml:brush>
  </inkml:definitions>
  <inkml:trace contextRef="#ctx0" brushRef="#br0">78087 22900 492,'-15'0'4,"2"0"5,2 0 6,3 0 7,3 0 10,8 0 14,6 0 15,7 0 14,4 0 1,-1 2-15,1 0-15,-1 2-15,3-1-11,3-1-10,5 0-11,3-2-8,2 0-10,0 0-9,1 0-7,-1 0-9,0 1-3,0 0 4,0 2 4,1 0 2,-4 1 1,-6 0-5,-5 0-4,-6 0-4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8"/>
    </inkml:context>
    <inkml:brush xml:id="br0">
      <inkml:brushProperty name="width" value="0.05318" units="cm"/>
      <inkml:brushProperty name="height" value="0.05318" units="cm"/>
      <inkml:brushProperty name="color" value="#FED406"/>
    </inkml:brush>
  </inkml:definitions>
  <inkml:trace contextRef="#ctx0" brushRef="#br0">81388 21013 413,'0'-14'70,"0"1"-15,0 2-16,0 2-15,0 1-11,0-2-4,0 0-5,0-1-6,-1-1-2,0 1 1,-2-1-1,0 0-1,-1 1 2,0 1 0,0 0 2,0 2 0,0 0 1,1 0 0,-1 0 1,0 1 0,-1-1 0,0 0 3,-1 0 2,-2 0 2,1 1 1,-1 1 2,0 0 0,0 2 2,0 3 2,-2 6 2,0 5 4,-1 7 2,0 3 1,2 1-4,2 1-2,3 1-4,-1 1-2,2-1-1,-1 1-1,0-1-2,0 1 0,2-1-2,0 1 0,2-1-2,0 0-1,0-1 1,0-1-1,0-1 0,0-1 0,2-1-1,0 0-2,2-2 0,1 0-3,3-1-5,4 1-4,2 0-4,2-2-2,-1-3 2,1-3 1,0-2 3,-1-3 1,1-1 1,0 0 1,-1-1 1,1-3 2,2-2 1,0-4 1,1-2 1,0-2 2,1-2 0,-1 0 0,1-1 1,0-2-1,-1-1 1,1-3-2,0-1 0,-2-2-1,-1 1-4,-3-1-2,-1 1-4,-1-1-1,0 1 0,-1-1 0,1 1 0,-2 0 0,-2 1 1,-4 1 1,-2 1 2,-2 1 0,0 1 1,0 0 1,0 2 1,-2 1 1,-2 1 1,-4 1 1,-2 0 1,-1 3 1,1 1 4,0 2 2,2 2 4,0 1 1,-2 0 1,0 0 2,-1 0 1,0 0 0,0 1 1,2-1-1,1 0 0,-1 0 2,-2 2 3,-2 0 3,-1 2 4,-1 1 0,4 4-3,3 2-3,3 3-4,0 2-1,2 0-1,-1 0-1,0-1 0,0 2-2,0 2 1,0 1-1,0 3 0,0 1-1,0 1 0,0 1 0,1 1-1,-1 1 0,2 1 0,0 1 1,2 1 1,0 2-2,0 3-2,0 2-2,0 4-2,-1 2-1,-1 1-2,0 0 1,-1 2-1,-1-1-2,2 0 0,0-2-2,2 0-2,0 0-2,0 0-3,0 2-4,0 1-3,0 1-3,0 2-1,0 2-1,0 2-1,-2 3-2,-2 7-4,-3 6-3,-3 5-3,-2 0-1,2-7 2,0-6 1,2-8 2,1-8 2,2-8 5,3-9 5,1-8 4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9"/>
    </inkml:context>
    <inkml:brush xml:id="br0">
      <inkml:brushProperty name="width" value="0.05376" units="cm"/>
      <inkml:brushProperty name="height" value="0.05376" units="cm"/>
      <inkml:brushProperty name="color" value="#FED406"/>
    </inkml:brush>
  </inkml:definitions>
  <inkml:trace contextRef="#ctx0" brushRef="#br0">83016 22119 409,'0'-22'4,"0"3"8,0 3 8,0 3 8,-1 2 2,-2 0-4,-2 2-5,-1 1-4,-3 1-3,0 2-1,-1 2-2,-1 2-2,-2 1-1,0 2 0,-1 0 0,-1 2-1,-1 1 1,2 3-1,1 4 1,1 2-1,0 3 1,0 3 0,0 3 2,1 3-1,0 1 1,0-1 0,2-1-1,1-1-1,1-2 0,2-1 0,2-3-1,2-1-1,1-2 0,2-1-1,0 0-1,2-2-1,1-1-1,1-3-3,3-1-2,2-2-2,2-1-1,3-2-3,3 0-1,4-2-2,0-2 0,1-4-1,-1-4 1,1-3 0,-1-5-2,1-3-1,-1-5-2,1-3-2,-2-4-1,-1-1 0,-3-2 0,-1-2 0,-2 0 1,-3 1 4,-1 3 2,-2 2 4,-2 3 3,0 5 4,-2 5 5,0 5 4,-2 6 11,-1 8 17,0 8 16,-1 7 17,-1 7 2,0 5-12,0 5-12,0 5-12,-1 2-7,-1-2-4,0 0-4,-1-1-2,-1-1-5,0 0-3,0 0-6,0 1-3,0-3-1,0-4 2,0-3 2,0-5 2,1-6-15,0-8-32,2-10-32,1-8-32,0-7-5,1-3 21,2-5 21,0-3 22,1-1 15,0 3 10,0 3 8,0 3 11,0 3 7,2 1 5,0 2 6,2 3 5,0 0 5,1 2 4,1 1 5,2 1 5,-1 0-1,1 2-5,0 1-4,0 0-5,-1 2-4,1 0-3,0 2-3,0 0-2,0 2-8,1 0-12,1 2-10,2 0-13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29"/>
    </inkml:context>
    <inkml:brush xml:id="br0">
      <inkml:brushProperty name="width" value="0.05417" units="cm"/>
      <inkml:brushProperty name="height" value="0.05417" units="cm"/>
      <inkml:brushProperty name="color" value="#FED406"/>
    </inkml:brush>
  </inkml:definitions>
  <inkml:trace contextRef="#ctx0" brushRef="#br0">84813 21490 406,'0'-19'-5,"0"10"29,0 10 30,0 10 29,-1 9 9,-1 9-12,0 8-12,-1 10-12,-2 4-12,0 0-10,-1 0-11,-2 0-11,1-2-5,2-1-1,3-2 0,1-2 0,0-2-3,-1-1-2,0-3-5,-1-2-3,-1-3-12,2-3-19,0-5-20,2-3-20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30"/>
    </inkml:context>
    <inkml:brush xml:id="br0">
      <inkml:brushProperty name="width" value="0.04841" units="cm"/>
      <inkml:brushProperty name="height" value="0.04841" units="cm"/>
      <inkml:brushProperty name="color" value="#FED406"/>
    </inkml:brush>
  </inkml:definitions>
  <inkml:trace contextRef="#ctx0" brushRef="#br0">85528 22161 454,'-8'-13'10,"0"8"20,0 7 20,0 6 20,0 5 3,1 3-14,-1 3-13,0 3-15,-1 2-8,0 1-3,-1 1-4,-1 1-2,-1 0-2,0-1-1,0-1-1,1-1 0,0-2-1,0-1 1,2-3 0,1-1 1,3-2-2,8 0-2,6-2-4,7-1-2,5-2-4,3-2-8,3-4-7,3-2-7,1-4-3,1-2 0,-1-4-1,0-2 1,-1-1-1,-3 1 0,-3 0 0,-3 2-1,-3 1-4,-3 0-8,-3 2-8,-2 1-7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2"/>
    </inkml:context>
    <inkml:brush xml:id="br0">
      <inkml:brushProperty name="width" value="0.03361" units="cm"/>
      <inkml:brushProperty name="height" value="0.03361" units="cm"/>
      <inkml:brushProperty name="color" value="#F2395B"/>
    </inkml:brush>
  </inkml:definitions>
  <inkml:trace contextRef="#ctx0" brushRef="#br0">70746 42437 654,'-8'-32'20,"2"14"11,1 16 10,1 14 11,0 9 1,0 3-8,0 3-8,1 3-9,-1 1-7,2 0-8,0 1-9,2-1-7,0-2-11,0-6-11,0-4-13,0-4-12,0-4-6,0-1 1,0-1 2,0 0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30"/>
    </inkml:context>
    <inkml:brush xml:id="br0">
      <inkml:brushProperty name="width" value="0.05404" units="cm"/>
      <inkml:brushProperty name="height" value="0.05404" units="cm"/>
      <inkml:brushProperty name="color" value="#FED406"/>
    </inkml:brush>
  </inkml:definitions>
  <inkml:trace contextRef="#ctx0" brushRef="#br0">85913 22464 407,'-8'-8'1,"2"0"3,1 1 3,0-1 3,2 2 10,0 4 16,2 4 16,0 4 17,1 4 4,0 3-9,0 5-9,0 3-9,0 4-8,-2 3-7,0 3-7,-1 3-8,-2 3-3,2 2-2,-1 4-2,0 2 0,0 0-5,2-3-6,0-5-7,2-4-6,0-3-18,0-1-26,0-3-26,0-1-27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2"/>
    </inkml:context>
    <inkml:brush xml:id="br0">
      <inkml:brushProperty name="width" value="0.04566" units="cm"/>
      <inkml:brushProperty name="height" value="0.04566" units="cm"/>
      <inkml:brushProperty name="color" value="#6ADCAB"/>
    </inkml:brush>
  </inkml:definitions>
  <inkml:trace contextRef="#ctx0" brushRef="#br0">5255 51416 481,'-13'0'7,"6"0"12,6 0 13,6 0 13,4 0 2,3 0-9,4 0-8,2 0-9,2-1-4,3-1-3,1 0-3,3-1-1,-1-1-3,-1 2-3,-3 0-3,-1 2-3,-5 3 0,-7 7 3,-6 8 2,-8 6 4,-2 2 2,1 0 2,0-1 3,2 0 3,0-2 0,0 1 1,0-1-1,0 1-1,0-1 0,0 2-2,0 1-1,0 1-1,1 0-2,1-1-2,0-1-1,2-1-3,0 0-1,0-1-1,0 0-2,0 1-1,0-1-1,0-1 2,0-1 1,0-1 1,0-1-2,0-3-7,0-1-6,0-2-7,0-2-7,0 1-6,0 0-5,0 0-8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2"/>
    </inkml:context>
    <inkml:brush xml:id="br0">
      <inkml:brushProperty name="width" value="0.0404" units="cm"/>
      <inkml:brushProperty name="height" value="0.0404" units="cm"/>
      <inkml:brushProperty name="color" value="#6ADCAB"/>
    </inkml:brush>
  </inkml:definitions>
  <inkml:trace contextRef="#ctx0" brushRef="#br0">5072 53930 544,'-19'0'10,"7"0"18,8 0 19,8 0 19,5 0 4,3 0-12,4 0-13,2 0-11,2-1-8,1 0-4,1-2-3,1 0-5,1-1-3,1 0-6,1 0-5,1 0-4,0 0-7,1 0-8,-1 0-9,1 1-8,-1-1-6,0 2-6,1 0-4,-1 2-6,-2-1 2,-5 0 6,-5-2 6,-4 0 7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3"/>
    </inkml:context>
    <inkml:brush xml:id="br0">
      <inkml:brushProperty name="width" value="0.02872" units="cm"/>
      <inkml:brushProperty name="height" value="0.02872" units="cm"/>
      <inkml:brushProperty name="color" value="#6ADCAB"/>
    </inkml:brush>
  </inkml:definitions>
  <inkml:trace contextRef="#ctx0" brushRef="#br0">7361 53077 766,'-13'-6'9,"8"2"18,7 4 17,6 2 19,3 3-5,-1 2-28,0 2-28,-2 2-27,-1 0-11,-2-1 5,-3-1 6,0 0 6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3"/>
    </inkml:context>
    <inkml:brush xml:id="br0">
      <inkml:brushProperty name="width" value="0.03654" units="cm"/>
      <inkml:brushProperty name="height" value="0.03654" units="cm"/>
      <inkml:brushProperty name="color" value="#6ADCAB"/>
    </inkml:brush>
  </inkml:definitions>
  <inkml:trace contextRef="#ctx0" brushRef="#br0">7205 53850 602,'-13'1'89,"6"2"-10,6 2-12,6 2-11,3 0-12,1-1-12,2-1-11,0 0-11,0 0-14,-1 0-12,-1 1-13,0 2-13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4"/>
    </inkml:context>
    <inkml:brush xml:id="br0">
      <inkml:brushProperty name="width" value="0.04387" units="cm"/>
      <inkml:brushProperty name="height" value="0.04387" units="cm"/>
      <inkml:brushProperty name="color" value="#6ADCAB"/>
    </inkml:brush>
  </inkml:definitions>
  <inkml:trace contextRef="#ctx0" brushRef="#br0">15507 51627 501,'-9'-6'67,"0"2"-10,-2 4-11,0 3-9,-2 2-8,-1 3-3,-3 3-5,-1 4-3,-2 1-3,0 3-1,1 1 0,-1 3-1,1 1-1,1 1 0,1 1 0,1 1-2,0 0 0,2 0-1,1 1-1,1-1 0,1-2-2,2-3-2,2-4-1,3-5-2,1-1-3,3 0-6,4-1-5,2 1-5,4-2-3,4-4 1,3-4 0,5-4 2,3-4 0,5-2 0,3-3 0,4-3 1,1-2 1,-3 1 1,-3-1 1,-3 0 2,-4 2 1,-3 1 1,-5 2 2,-3 2 2,-3 3 8,-3 4 17,-1 4 16,-2 4 17,-1 2 3,-2 2-10,0 0-11,-2 1-11,0 1-6,0 0-4,0-1-3,0 1-3,0 0-2,0 0 0,0-1-2,0 1-1,1 0 0,2 0-1,2-1-2,2 1 0,3-3-5,3-4-9,5-6-9,4-4-8,0-4-2,-1-2 6,-3-1 7,-1-3 5,-2-1 4,-1 1 3,-1-1 1,0 1 3,-3-2 2,-1 0 4,-2-1 2,-2-1 4,-1 0 2,0 1 0,0 1 1,0 1 0,-1 0 0,-1 0 1,0 1-1,-1-1 2,-3 1-2,0 3 0,-3 1-1,-2 2-1,-1 1-2,0 1-2,1-1-2,-1 0-3,-2 1 0,-2 2 2,-3 2 0,-3 2 1,-3 2-6,0 2-16,-1 2-14,0 2-15,-1 2-7,4 1 4,3 3 3,3 2 2,1 0 4,1-1 4,-1-1 4,0 0 3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4"/>
    </inkml:context>
    <inkml:brush xml:id="br0">
      <inkml:brushProperty name="width" value="0.03799" units="cm"/>
      <inkml:brushProperty name="height" value="0.03799" units="cm"/>
      <inkml:brushProperty name="color" value="#6ADCAB"/>
    </inkml:brush>
  </inkml:definitions>
  <inkml:trace contextRef="#ctx0" brushRef="#br0">17834 52316 579,'9'-7'5,"3"2"13,3 2 12,4 2 11,-2 2 3,-1 2-7,-4 2-8,-3 2-6,-2 3-5,-2 5-1,-2 5-2,-2 5-1,-3 2-4,-2-1-6,-3-1-5,-3-1-5,-3-1-4,0-1-3,-1-1-1,-1-1-2,-1-2-1,2-3 2,1-3 3,1-2 1,1-3 3,0-1 5,2 0 5,1-2 4,2 0 7,6 0 9,4 0 8,6 0 9,2-1 1,3-2-7,2-2-7,1-2-8,2-1-7,1 2-10,1 0-8,1 2-9,1-1-7,1 0-7,1-2-5,1 0-5,-2 0-3,-5 0 4,-5 2 2,-5 0 2,-2 1 2,0-2-2,0 0-1,0-1-2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5"/>
    </inkml:context>
    <inkml:brush xml:id="br0">
      <inkml:brushProperty name="width" value="0.03514" units="cm"/>
      <inkml:brushProperty name="height" value="0.03514" units="cm"/>
      <inkml:brushProperty name="color" value="#6ADCAB"/>
    </inkml:brush>
  </inkml:definitions>
  <inkml:trace contextRef="#ctx0" brushRef="#br0">19327 52178 626,'-10'-1'73,"10"0"-11,12-2-11,10 0-12,7-1-8,5 0-4,3 0-5,4 0-4,1 0-3,-2-2-2,-2 0-3,-1-1-2,-4 0-4,-2 0-3,-3 2-5,-3 1-4,-2 0-5,-3 2-6,-1 0-7,-2 2-5,-3 0-4,-1 0 0,-2 0-1,-2 0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5"/>
    </inkml:context>
    <inkml:brush xml:id="br0">
      <inkml:brushProperty name="width" value="0.03938" units="cm"/>
      <inkml:brushProperty name="height" value="0.03938" units="cm"/>
      <inkml:brushProperty name="color" value="#6ADCAB"/>
    </inkml:brush>
  </inkml:definitions>
  <inkml:trace contextRef="#ctx0" brushRef="#br0">20412 51227 558,'-14'0'3,"1"-2"8,2 0 5,3-1 8,1 0 7,2 3 7,2 4 8,2 2 8,1 5-1,2 6-9,0 5-9,2 7-8,-1 4-7,-1 4-4,0 4-3,-1 4-4,-1 4-8,1 4-10,2 4-12,0 3-11,2 2-8,0-4-6,1-3-6,2-2-6,-1-7-1,1-8 6,0-10 6,0-7 5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6"/>
    </inkml:context>
    <inkml:brush xml:id="br0">
      <inkml:brushProperty name="width" value="0.03885" units="cm"/>
      <inkml:brushProperty name="height" value="0.03885" units="cm"/>
      <inkml:brushProperty name="color" value="#6ADCAB"/>
    </inkml:brush>
  </inkml:definitions>
  <inkml:trace contextRef="#ctx0" brushRef="#br0">22984 51300 566,'-2'16'120,"-4"1"-28,-4 1-27,-3 1-29,-4 2-16,-3 3-6,-4 3-7,-1 3-5,-2 0-5,1-1-1,1-3-1,1-1-2,1-3-1,3-3 0,1-3-1,3-3 0,1-2 1,2 0 2,2-2 2,3-1 3,3 0 4,8-2 6,6-1 6,7 0 7,5-2 0,3-1-3,3 0-3,3-1-4,1-1-3,1 0-1,-1 0-1,0 0-2,0-1-2,-1-1-5,-1 0-3,-1-1-4,-3-1-4,-1 2-6,-4 0-4,-3 2-5,-2 0-4,-1 0-2,-1 0-3,0 0-3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3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71671 43062 568,'-7'-6'7,"-1"2"14,0 4 15,0 3 13,1 2 4,-1 5-9,0 4-8,0 4-9,0 2-6,-2 2-2,0 3-4,-1 1-2,0 1-2,1-1 1,0-1 1,2-1 1,1-2-1,2-3-2,3-3-3,1-3-1,3-3-5,7-4-9,6-4-9,5-4-7,3-4-4,-1-4 2,-1-4 3,-1-3 2,-2-3 2,-1 1 1,-2-1 1,-3 1 3,0-2 0,0-1 2,-1-3 0,1-1 2,-2 0 2,-4 1 4,-4 3 2,-4 1 3,-3 3 2,-2 3 0,-2 3 0,-1 3 1,-3 2-1,-2 2 0,-1 2-1,-3 2-1,-1 3-4,-1 4-10,-1 4-9,0 3-10,0 2-4,5-3 1,3-1 0,4-2 1,2-1 3,1 0 4,-1 0 4,0-1 5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6"/>
    </inkml:context>
    <inkml:brush xml:id="br0">
      <inkml:brushProperty name="width" value="0.044" units="cm"/>
      <inkml:brushProperty name="height" value="0.044" units="cm"/>
      <inkml:brushProperty name="color" value="#6ADCAB"/>
    </inkml:brush>
  </inkml:definitions>
  <inkml:trace contextRef="#ctx0" brushRef="#br0">23756 51330 500,'-22'-15'0,"6"4"0,5 3 0,5 3 0,1 1 9,0 0 19,-1 0 18,-2 0 18,2 4 6,2 8-9,4 7-8,3 9-9,0 6-7,-1 5-6,0 4-5,-2 6-7,0 2-7,0 0-13,0 0-10,0 0-12,0-2-4,0-4 2,0-4 2,0-3 2,1-6-2,0-4-7,2-5-7,0-4-6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6"/>
    </inkml:context>
    <inkml:brush xml:id="br0">
      <inkml:brushProperty name="width" value="0.04148" units="cm"/>
      <inkml:brushProperty name="height" value="0.04148" units="cm"/>
      <inkml:brushProperty name="color" value="#6ADCAB"/>
    </inkml:brush>
  </inkml:definitions>
  <inkml:trace contextRef="#ctx0" brushRef="#br0">24815 51250 530,'7'45'175,"-2"-4"-44,-3-4-45,0-4-45,-2-1-25,0 1-4,0 1-5,0 0-5,-1 2-9,0-1-13,-2 0-13,0 0-13,-2-1-8,0-3-1,-1-3-3,-1-3-2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6"/>
    </inkml:context>
    <inkml:brush xml:id="br0">
      <inkml:brushProperty name="width" value="0.03476" units="cm"/>
      <inkml:brushProperty name="height" value="0.03476" units="cm"/>
      <inkml:brushProperty name="color" value="#6ADCAB"/>
    </inkml:brush>
  </inkml:definitions>
  <inkml:trace contextRef="#ctx0" brushRef="#br0">24850 52157 632,'7'-36'65,"-1"9"-10,0 7-11,-2 9-9,1 3-7,0 2-1,1 1-3,2 0-2,0 1-2,0 0-4,-1 0-3,1 1-2,1-2-5,2 2-4,1-1-6,3 0-4,1 0-10,-1 2-17,1 0-14,0 2-17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7"/>
    </inkml:context>
    <inkml:brush xml:id="br0">
      <inkml:brushProperty name="width" value="0.0515" units="cm"/>
      <inkml:brushProperty name="height" value="0.0515" units="cm"/>
      <inkml:brushProperty name="color" value="#6ADCAB"/>
    </inkml:brush>
  </inkml:definitions>
  <inkml:trace contextRef="#ctx0" brushRef="#br0">25714 50220 427,'-1'-23'1,"0"3"5,-2 1 2,0 2 5,0 3 4,0 1 7,2 2 6,0 3 7,2 5 7,0 11 7,2 11 6,0 11 8,0 6-4,0 1-12,-2 0-13,0 2-13,-1 2-7,2 6-3,0 5-2,2 4-3,-1 6-5,0 7-9,-2 7-8,0 7-8,-2 2-8,0-2-5,-2-2-6,0-1-7,-1-1-3,0 2 0,0 2-1,0 3 0,0-6 2,0-12 8,0-11 7,1-12 6,-1-8 5,0-6 3,0-4 3,0-4 3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7"/>
    </inkml:context>
    <inkml:brush xml:id="br0">
      <inkml:brushProperty name="width" value="0.03752" units="cm"/>
      <inkml:brushProperty name="height" value="0.03752" units="cm"/>
      <inkml:brushProperty name="color" value="#6ADCAB"/>
    </inkml:brush>
  </inkml:definitions>
  <inkml:trace contextRef="#ctx0" brushRef="#br0">26391 51855 586,'2'-14'6,"6"3"14,4 2 13,5 4 13,2 2 3,-1 2-9,-1 2-8,0 2-8,-3 2-6,-1 4-5,-2 2-3,-2 3-5,-3 3-2,-3 1-3,-2 3-3,-4 2-1,-2 0-2,-3 2-1,-4 1 1,-2 1-1,-1 0-1,-1-3-3,0-1-1,1-3-3,-1-2 2,2-3 6,1-2 5,1-4 6,3-2 8,6-2 11,6-3 11,6 0 10,3-2-1,1 0-12,1 0-12,2 0-14,1 0-8,5 0-6,3 0-6,5 0-5,-2-1-7,-4-1-5,-5 0-6,-4-1-6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8"/>
    </inkml:context>
    <inkml:brush xml:id="br0">
      <inkml:brushProperty name="width" value="0.04103" units="cm"/>
      <inkml:brushProperty name="height" value="0.04103" units="cm"/>
      <inkml:brushProperty name="color" value="#6ADCAB"/>
    </inkml:brush>
  </inkml:definitions>
  <inkml:trace contextRef="#ctx0" brushRef="#br0">29050 51577 536,'37'-8'124,"-6"2"-30,-4 1-29,-4 0-30,-1 1-16,6 0-2,6 0-1,7 1-1,2-2-3,0 0-1,0-2-2,0 0-1,0 0-1,1 0 1,-2 2 2,2 1 0,-4 0-6,-4 2-16,-5 0-13,-5 2-16,-4 0-6,-3 0 2,-3 0 1,-2 0 1,-4-1 0,1 0-2,-2-2-2,0 0-3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8"/>
    </inkml:context>
    <inkml:brush xml:id="br0">
      <inkml:brushProperty name="width" value="0.03517" units="cm"/>
      <inkml:brushProperty name="height" value="0.03517" units="cm"/>
      <inkml:brushProperty name="color" value="#6ADCAB"/>
    </inkml:brush>
  </inkml:definitions>
  <inkml:trace contextRef="#ctx0" brushRef="#br0">31640 50687 625,'-5'-6'9,"8"6"20,6 4 17,7 6 20,4 1 2,-1-1-14,1 0-14,0-2-13,-1 0-10,1 2-5,-1 0-6,1 1-6,-1 0-5,-1-1-7,-1 0-6,-1-2-7,-1 0-3,-1 2 2,0 0 0,-2 2 2,-2-2-4,-2 1-11,-4-2-9,-2 0-10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8"/>
    </inkml:context>
    <inkml:brush xml:id="br0">
      <inkml:brushProperty name="width" value="0.03952" units="cm"/>
      <inkml:brushProperty name="height" value="0.03952" units="cm"/>
      <inkml:brushProperty name="color" value="#6ADCAB"/>
    </inkml:brush>
  </inkml:definitions>
  <inkml:trace contextRef="#ctx0" brushRef="#br0">29550 52188 556,'30'-22'111,"-3"5"-25,-3 3-25,-3 4-25,1 1-12,5-2-3,5-1-2,5-3-1,2 1-2,2 1-1,1 2 0,0 2 0,0 2-8,-4 1-15,-2 0-13,-3 2-14,-3 0-5,-1 2 5,-3 0 5,-1 2 6,-4 0-1,-3 2-6,-4 0-5,-4 2-7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49"/>
    </inkml:context>
    <inkml:brush xml:id="br0">
      <inkml:brushProperty name="width" value="0.03758" units="cm"/>
      <inkml:brushProperty name="height" value="0.03758" units="cm"/>
      <inkml:brushProperty name="color" value="#6ADCAB"/>
    </inkml:brush>
  </inkml:definitions>
  <inkml:trace contextRef="#ctx0" brushRef="#br0">29783 52366 585,'-6'-7'84,"4"2"-16,4 2-17,4 2-17,3 1-9,1 2-1,3 0-3,2 2 0,2 1-2,3 1 0,3 3 0,3 2-1,1 1-7,1 1-14,-1 2-14,0 0-15,-1 0-6,-5-1 0,-3-1 2,-4 0 1,-3-2-2,-1 1-7,-1 0-5,0 0-5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50"/>
    </inkml:context>
    <inkml:brush xml:id="br0">
      <inkml:brushProperty name="width" value="0.04669" units="cm"/>
      <inkml:brushProperty name="height" value="0.04669" units="cm"/>
      <inkml:brushProperty name="color" value="#6ADCAB"/>
    </inkml:brush>
  </inkml:definitions>
  <inkml:trace contextRef="#ctx0" brushRef="#br0">34522 50693 471,'-9'-15'3,"0"4"6,-2 3 5,1 2 7,-2 2 1,2 1-3,0-2-3,2 2-3,0-1-2,-2 2 1,0 0 0,-1 2 1,-1 0 0,-2 2 0,0 0 1,-1 2 0,1 0-1,1 3 0,2 2-2,2 2 0,1 2-1,-2 1 0,0 3-1,-1 2 0,0 1-1,2 1 0,2 1 0,3 1 0,0 0-1,0 1-1,0-1 0,0 1 0,1-1-2,2-2-1,2 0-2,2 0-2,2-3-1,4-3-3,2-3-3,3-2-1,4-4-3,5-3 0,5-2 0,5-4-1,2-3-2,1-5-4,-1-5-3,0-5-4,0-5-1,-1-5 1,-2-5 1,0-4 2,-2-4 0,-5 1 0,-3 0-1,-5 0 0,-2 2 0,-4 4 3,-3 4 1,-2 3 2,-3 5 3,-1 5 3,0 5 4,-2 5 3,0 5 14,0 6 27,0 6 27,0 6 25,0 4 6,0 3-16,0 3-15,0 3-16,0 2-10,-2 0-6,0 2-7,-1 1-5,-2 2-5,0 5-2,-2 3-3,0 4-3,-1 0-3,0 0-6,1-3-5,-1-2-6,1-4-5,2-6-6,2-5-6,2-6-7,1-11-8,0-15-11,0-14-11,0-14-11,0-7 4,0 3 18,0 4 19,0 2 18,0 3 11,2 3 2,0 3 4,2 3 3,0 2 4,2 3 6,0 1 6,1 3 6,2 1 4,2 2 4,2 2 2,1 2 3,2 1 0,0 1-5,-1-2-3,1 2-4,0-1-3,-1 2-3,1 0-3,0 2-2,-1 0-3,-1 0-4,-1 0-2,0 0-4,-2 0-10,1 0-14,0 0-16,0 0-15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3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72350 43775 632,'22'-15'5,"-1"4"10,-3 3 10,-1 3 10,-1 1 4,-1 0-1,1 0-2,0 0-2,-1 2-4,-1 4-4,-1 4-5,-1 4-4,-2 2-5,-2 3-2,-4 2-3,-2 1-3,-4 3-1,-2 1 0,-4 2 0,-2 3 1,-2-1-4,-1-1-4,-1-3-6,-1-1-5,0-3 0,2-1 2,2-3 3,3-1 4,0-2 3,2-1 0,1 0 3,0-2 0,4-1 0,6-2-3,6-3-3,6 0-3,2-3-5,1 0-5,-1-2-6,1 0-5,-2-1-5,0 0-2,0 0-3,-2 0-2,-2 1 2,-1 0 6,-2 2 6,-2 0 6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53"/>
    </inkml:context>
    <inkml:brush xml:id="br0">
      <inkml:brushProperty name="width" value="0.04782" units="cm"/>
      <inkml:brushProperty name="height" value="0.04782" units="cm"/>
      <inkml:brushProperty name="color" value="#6ADCAB"/>
    </inkml:brush>
  </inkml:definitions>
  <inkml:trace contextRef="#ctx0" brushRef="#br0">37147 49897 460,'-7'-31'27,"2"15"16,2 16 16,2 16 17,1 7 0,0 3-14,0 0-15,0 0-15,0 2-9,0-1-2,0 1-3,0-1-3,-1 2-2,0 5-3,-2 3-1,0 4-3,-1 5-4,1 6-3,-1 5-5,0 7-4,0 2-3,2-3-1,0-1-1,2-2-1,0-2-4,0-1-3,0-1-5,0 0-4,0-1 0,0 0 1,0-1 3,0 1 3,0-2-3,2-2-5,0-4-7,2-2-5,-1-7-1,-1-8 7,0-9 7,-1-8 6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54"/>
    </inkml:context>
    <inkml:brush xml:id="br0">
      <inkml:brushProperty name="width" value="0.03769" units="cm"/>
      <inkml:brushProperty name="height" value="0.03769" units="cm"/>
      <inkml:brushProperty name="color" value="#6ADCAB"/>
    </inkml:brush>
  </inkml:definitions>
  <inkml:trace contextRef="#ctx0" brushRef="#br0">38253 51100 583,'-24'38'98,"1"-4"-24,-1-2-24,0-3-24,1-1-14,1-1-3,1 0-5,1 1-4,1-1-2,-1-1 0,0-1 0,1-1 1,1-3 0,2-3 2,4-4 2,3-4 2,4-4 2,6-3 3,6-2 2,6-4 3,6-2 0,7-5-1,6-4-2,8-4-1,3 0-2,-2 3 1,0 3-1,-1 3 0,-3 1-2,-4 2-5,-3 0-4,-5 2-6,-2 1-3,-3 2-5,-1 2-2,-2 2-4,-3 1-3,-1 0-1,-2 0-3,-2 0-1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55"/>
    </inkml:context>
    <inkml:brush xml:id="br0">
      <inkml:brushProperty name="width" value="0.03772" units="cm"/>
      <inkml:brushProperty name="height" value="0.03772" units="cm"/>
      <inkml:brushProperty name="color" value="#6ADCAB"/>
    </inkml:brush>
  </inkml:definitions>
  <inkml:trace contextRef="#ctx0" brushRef="#br0">39027 51181 583,'-15'0'1,"4"-2"5,3 0 3,3-1 3,1 2 9,0 7 12,0 7 14,0 8 12,0 3 1,0 3-12,0 1-12,0 2-11,0 4-8,0 3-2,0 4-2,1 4-3,-1 1-5,2-2-10,0-2-9,2-2-8,0-2-9,0-1-6,0-3-7,0-2-7,-1-3-2,0-7 0,-2-5 2,0-6 1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55"/>
    </inkml:context>
    <inkml:brush xml:id="br0">
      <inkml:brushProperty name="width" value="0.03497" units="cm"/>
      <inkml:brushProperty name="height" value="0.03497" units="cm"/>
      <inkml:brushProperty name="color" value="#6ADCAB"/>
    </inkml:brush>
  </inkml:definitions>
  <inkml:trace contextRef="#ctx0" brushRef="#br0">40409 51147 629,'-14'-8'0,"3"2"0,3 1 0,2 0 0,4 2 6,4 0 14,4 2 13,4 1 14,4 0 3,7 0-4,5 0-4,7 0-5,2 0-6,0 0-7,0 0-6,1 0-8,-2 0-4,0 0-6,-1 0-3,-1 0-5,-3 0-5,-3 0-6,-5 0-6,-3 0-6,-4 0-2,-1 0 0,-2 0 1,-2 0 0,-4-2-2,-4 0-3,-6-3-3,-4-2-5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55"/>
    </inkml:context>
    <inkml:brush xml:id="br0">
      <inkml:brushProperty name="width" value="0.03863" units="cm"/>
      <inkml:brushProperty name="height" value="0.03863" units="cm"/>
      <inkml:brushProperty name="color" value="#6ADCAB"/>
    </inkml:brush>
  </inkml:definitions>
  <inkml:trace contextRef="#ctx0" brushRef="#br0">41210 50427 569,'-22'-21'30,"5"5"7,3 5 7,4 4 7,3 6 0,2 6-9,2 6-8,2 6-8,1 4-4,-2 2-2,0 4-1,-1 3-1,-1 2-3,2 1-4,0 1-4,2 0-3,-1 3-8,-1 2-8,0 4-11,-1 3-8,-1 1-5,2-1 4,0 1 2,2 0 2,0-4-3,0-10-10,0-8-9,0-8-9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56"/>
    </inkml:context>
    <inkml:brush xml:id="br0">
      <inkml:brushProperty name="width" value="0.03977" units="cm"/>
      <inkml:brushProperty name="height" value="0.03977" units="cm"/>
      <inkml:brushProperty name="color" value="#6ADCAB"/>
    </inkml:brush>
  </inkml:definitions>
  <inkml:trace contextRef="#ctx0" brushRef="#br0">44103 50009 553,'1'-14'8,"2"3"17,2 3 17,2 2 16,2 4 3,3 4-9,3 4-10,4 4-9,-1 1-7,-1 1-2,-3 0-3,-1 0-3,-2 0-3,-2 1-4,-2 1-4,-2 2-4,-3 0-4,-2 3-5,-4 1-6,-2 3-6,-5 1-3,-4 1-1,-5 1-2,-5 1-2,-3-1 0,-1 0 1,-1-1 0,0-1 1,-2-1 1,1-1 4,0-1 2,-1 0 4,2-4 3,3-1 4,4-4 5,2-3 4,2-1 3,4-2 5,3-1 3,3 0 4,4-2 4,8-1 3,6 0 4,7-1 4,6-3 0,3-2-6,4-4-4,5-2-5,1-1-6,0 1-8,1 0-8,-1 2-7,-1 1-4,0 0-3,-1 2-1,-1 1-2,-2 0-2,-3 0-3,-3 0-2,-3 0-2,-3-1-3,-3 0-1,-3-1-1,-2-2-1,-2 1 1,0-1 3,-1 0 3,1 0 4,-1 0 3,0 0 4,-2 1 4,0-1 5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56"/>
    </inkml:context>
    <inkml:brush xml:id="br0">
      <inkml:brushProperty name="width" value="0.04848" units="cm"/>
      <inkml:brushProperty name="height" value="0.04848" units="cm"/>
      <inkml:brushProperty name="color" value="#6ADCAB"/>
    </inkml:brush>
  </inkml:definitions>
  <inkml:trace contextRef="#ctx0" brushRef="#br0">46031 50267 453,'8'-32'12,"-2"12"25,-1 12 23,0 14 24,-2 7 4,0 3-17,-2 3-18,0 3-18,-1 2-10,0-1-5,0 1-5,0-1-4,-2 1-3,0 1 1,-3 1 0,-2 1 0,0 0-8,0-1-16,2-1-16,1-1-16,-1-2-7,2-3-1,-1-3 1,0-3 0,0-4 2,2-4 3,0-6 2,2-4 4,0-4 5,0-4 9,0-2 9,0-3 9,1-1 6,2 1 3,2 1 3,2 1 2,1 1 5,-1 2 5,1 3 5,0 1 4,0 1 5,2 0 0,0 0 2,1 0 2,1 1-2,0 1-2,-1 0-3,1 2-3,0 0-2,0 0-2,-1 0-2,1 0-3,0 1-7,0 0-16,0 2-14,-1 0-15,0 1-7,0-2 0,-2 0 1,0-1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09:57"/>
    </inkml:context>
    <inkml:brush xml:id="br0">
      <inkml:brushProperty name="width" value="0.05384" units="cm"/>
      <inkml:brushProperty name="height" value="0.05384" units="cm"/>
      <inkml:brushProperty name="color" value="#6ADCAB"/>
    </inkml:brush>
  </inkml:definitions>
  <inkml:trace contextRef="#ctx0" brushRef="#br0">46810 49083 408,'0'-36'0,"0"8"0,0 6 0,0 7 0,0 3 6,0 2 14,0 1 12,0 0 12,0 6 8,0 8 1,0 9 1,0 10 2,-1 4-4,0 2-9,-2 2-9,0 3-8,-1 1-5,0 0-3,0 2-2,0 1-2,0-1-3,0 0-1,0-2-1,1 0-2,-2 0-1,2-1-2,-1 0-2,0 0 0,0 1-3,0 1-3,0 0-2,0 2-2,0 1-2,0 0-1,0 2 1,1 1-2,-2 0 1,2 0 1,-1 0 0,0 0 1,0-3-4,2-6-8,0-5-9,2-7-7,0-6-8,0-8-8,0-8-7,0-8-8,0-7 2,2-7 13,0-7 11,2-7 12,1-3 9,3 0 4,4 0 5,2-1 5,2 3 3,-1 4 1,1 4 0,0 3 2,-1 4 4,1 1 8,0 2 9,-1 3 8,1 0 5,0 2 2,-1 1 4,1 1 1,-2 3 0,-2 4-3,-4 6-3,-3 4-4,-2 5-5,-2 4-4,-2 3-6,-2 5-5,-1 1-5,0-1-3,0-1-3,1-1-4,3-6-5,7-9-3,9-10-4,8-9-4,2-6-1,0 1 2,-1-1 3,0 1 2,-3 0 2,-1 0 1,-3 2 2,-1 1 1,-2 1 2,-1 3 1,-1 1 2,0 2 1,-2 3 9,-1 4 14,0 4 14,-2 4 15,-1 3 5,-2 2-8,-3 1-7,0 3-8,-3 2-3,0 1-4,-2 3-2,0 2-3,-1 0-2,2 0-3,0 1-1,2-1-3,0 0-1,2-3-3,0-1-2,2-2-3,1-3 0,1-1-2,3-2 0,2-2-2,4-5-2,5-6-4,7-8-5,5-6-4,1-4-1,-3-1 1,-5-1 3,-3-1 3,-3-1 0,1-1 2,0-1 1,-1-1 1,0 0 1,-3 1 1,-1 1 1,-2 2 1,-2 0 1,-2 2 3,-3 3 1,-1 1 3,-3 2 0,-6 1 0,-4 1 0,-5 0-1,-5 4-3,-5 5-7,-5 4-6,-5 6-6,-3 3-7,-3 5-8,-1 4-7,-2 3-9,3 1 2,8-5 8,7-3 9,9-4 8,2-2 4,0 1-4,-1 2-2,-1 0-2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01"/>
    </inkml:context>
    <inkml:brush xml:id="br0">
      <inkml:brushProperty name="width" value="0.0427" units="cm"/>
      <inkml:brushProperty name="height" value="0.0427" units="cm"/>
      <inkml:brushProperty name="color" value="#6ADCAB"/>
    </inkml:brush>
  </inkml:definitions>
  <inkml:trace contextRef="#ctx0" brushRef="#br0">17491 55083 515,'-8'-6'22,"2"4"10,1 4 11,0 4 10,1 2 1,0 1-7,0 2-7,1 0-9,-1 1-4,0 3-3,0 2-3,0 1-2,0 2-3,0 0-1,0-1-3,0 1-1,0-1-3,-2 1-2,0-1-3,-1 1-2,-1-1-3,2 1-1,1-1-2,0 1-2,1-1-1,1-3 0,-1-1 0,0-2-1,0-2 1,2 1 0,0 0 1,2 0 1,0-1-6,0 1-10,0 0-10,0 0-12,1-1-7,4-1-3,2-1-5,3 0-4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02"/>
    </inkml:context>
    <inkml:brush xml:id="br0">
      <inkml:brushProperty name="width" value="0.04329" units="cm"/>
      <inkml:brushProperty name="height" value="0.04329" units="cm"/>
      <inkml:brushProperty name="color" value="#6ADCAB"/>
    </inkml:brush>
  </inkml:definitions>
  <inkml:trace contextRef="#ctx0" brushRef="#br0">23525 54493 508,'14'-8'-9,"-3"2"5,-3 1 5,-2 1 6,-3 1 13,-2 3 22,-2 4 21,-2 2 22,-3 3 1,-2 4-22,-3 2-21,-3 3-22,-2 1-12,2-3-3,1-1-3,1-2-3,1-2-1,0 1 0,2 0-1,1 0 1,-1-1 0,0 1 0,-1 0 0,-1 0 1,-1 0 1,2 1 0,1 1 1,0 1 1,2 0 0,-1 0-1,0-2 0,0-1-1,0-1 0,0 0 0,1-2 1,-1-1-1,3 0 2,8-2 0,6-1 1,7 0 0,4-2 1,-1-1-1,1 0-1,0-1 0,0-2-1,1-1 1,1 0-1,1-1 1,1-1 0,1 2-2,1 0-2,1 2 0,0-1-2,0 0-2,1-2-1,-1 0-2,0 0-2,-3 0 0,-1 2-2,-3 0-1,-1 1-1,-3-2-1,-1 0-2,-2-1 0,-5-1-10,-6 3-16,-8 2-15,-6 3-17,-3-1-1,3 1 16,1 0 14,2 0 16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3"/>
    </inkml:context>
    <inkml:brush xml:id="br0">
      <inkml:brushProperty name="width" value="0.02644" units="cm"/>
      <inkml:brushProperty name="height" value="0.02644" units="cm"/>
      <inkml:brushProperty name="color" value="#F2395B"/>
    </inkml:brush>
  </inkml:definitions>
  <inkml:trace contextRef="#ctx0" brushRef="#br0">74000 43581 832,'9'-8'3,"1"2"9,3 1 7,2 1 7,2 0 2,3 2-5,3 0-4,3 2-6,1 0-3,-1 0-3,-1 0-2,-1 0-3,-1 0-7,-1 0-14,-1 0-14,-1 0-14,-1 0-4,-1 2 6,-1 0 5,0 2 6,-3-1 5,-3 1 7,-3 0 6,-2 0 7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02"/>
    </inkml:context>
    <inkml:brush xml:id="br0">
      <inkml:brushProperty name="width" value="0.04186" units="cm"/>
      <inkml:brushProperty name="height" value="0.04186" units="cm"/>
      <inkml:brushProperty name="color" value="#6ADCAB"/>
    </inkml:brush>
  </inkml:definitions>
  <inkml:trace contextRef="#ctx0" brushRef="#br0">24498 54683 525,'7'-6'12,"-2"4"23,-3 4 23,0 4 24,-2 2 3,0 1-18,0 2-17,0 0-18,-1 4-10,0 7-6,-2 7-6,0 7-4,-1 2-8,0-2-6,0-2-8,0-1-8,1 1-9,1 6-8,0 6-10,2 6-10,0-3 1,0-10 11,0-11 11,0-11 11,-1-6 4,0 1-2,-2 0-2,0 0-1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03"/>
    </inkml:context>
    <inkml:brush xml:id="br0">
      <inkml:brushProperty name="width" value="0.04344" units="cm"/>
      <inkml:brushProperty name="height" value="0.04344" units="cm"/>
      <inkml:brushProperty name="color" value="#6ADCAB"/>
    </inkml:brush>
  </inkml:definitions>
  <inkml:trace contextRef="#ctx0" brushRef="#br0">35628 54194 506,'-8'16'136,"1"1"-30,-1 1-31,0 1-31,0 1-17,0 0-4,0-1-5,1 1-4,0-2-3,2 1-2,2-2 0,2-1-2,1-1-1,0-1-1,0-1-3,0 0-1,1-2-3,4-1-5,2 0-5,3-2-6,3-1-1,2-2 1,1-3 2,3 0 2,1-4 1,-1 0 3,1-3 3,-1-2 2,1-2 1,1-4 0,1-2 1,1-3 1,0-2 0,-3-1 3,-1-1 1,-2-1 3,-3 0 1,-3 1 0,-3 1 0,-2 1 0,-3 1 0,-1 1 0,0 1-1,-1 1 0,-2 0 1,-1 2-1,0 1 1,-1 1 0,-3 1-1,-2 0-2,-3 2-1,-3 1-3,-3 1-2,-2 2-4,-1 2-4,-3 2-3,0 2-1,-1 2 2,1 2 2,0 2 2,-1 2-7,2 3-14,1 3-16,1 3-14,3 0-4,3-2 9,4-4 7,4-3 9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04"/>
    </inkml:context>
    <inkml:brush xml:id="br0">
      <inkml:brushProperty name="width" value="0.04628" units="cm"/>
      <inkml:brushProperty name="height" value="0.04628" units="cm"/>
      <inkml:brushProperty name="color" value="#6ADCAB"/>
    </inkml:brush>
  </inkml:definitions>
  <inkml:trace contextRef="#ctx0" brushRef="#br0">45338 53947 475,'-8'-7'4,"0"2"9,1 2 9,-1 2 9,0 2 5,0 0 1,0 2 2,0 0 1,0 2-1,-1 4-6,-2 2-4,0 3-5,-1 2-4,1 2-2,-1 0-1,0 1-2,1 0-2,2 1-1,3-1-2,1 1-1,1 0-1,2-1 0,0 1-1,2-1 1,1 0-2,2-2 0,2-3-1,2-1-1,2-2-1,5-2 0,4-3 0,3-1-1,5-2-2,3-4-8,5-2-6,3-3-8,1-4-1,-2-4 2,-2-4 3,-1-3 3,-3-3 0,-3 1-2,-3-1-2,-3 1-3,-4 0 2,-3 1 3,-4 1 4,-4 1 5,-3 1 2,-2 1 3,-2 0 2,-2 2 2,-4 1 2,-4 1 3,-5 1 2,-5 1 1,-4 1 0,-3 4-5,-3 2-3,-3 4-5,-1 2-5,0 2-5,-1 2-6,1 2-5,3 0 0,7-1 4,7-1 3,7 0 5,3 0-3,0 0-10,1 1-9,-1 2-10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08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18010 57914 492,'-16'0'0,"2"-2"0,1-1 0,1 0 0,1 0 3,0 0 6,2 2 6,1 0 7,1 0 6,2-2 6,2-2 6,2-1 6,2-3-1,2-2-8,2-2-8,2-1-8,1-2-4,1-2-2,2 0 0,0-1-2,1 1-3,1 1-4,1 2-5,2 3-6,-1 1-1,-1 2 0,-1 2 2,0 3 0,-1 2 1,1 5 3,1 6 2,2 4 3,-1 4 1,-1 1 2,-1 3 1,-1 1 2,-1 2 1,0-1-2,-2 1-1,0-1-2,-2 1 0,-1-1-1,-1 1 0,0-1-1,-1-1 0,0-1 0,0-3 1,0-1 1,-1-2-4,-1-1-5,0 0-6,-1-2-6,-2-3-10,-1-6-16,0-6-15,-1-6-15,-1-2-5,0 1 7,0 0 6,0 2 8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09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18666 57430 545,'0'-15'0,"2"2"0,0 3 0,2 1 0,-1 3 11,-1 4 22,0 4 23,-1 4 21,-3 4 4,-2 3-17,-4 5-16,-2 3-16,-3 4-11,-1 3-6,-3 3-4,-1 3-5,-2 1-8,0 0-7,1 0-8,-1 1-8,1-2-4,1-2-1,1-2 0,1-1-1,1-2-1,2-1-3,3-1-4,1-1-2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09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23746 57570 602,'6'-7'8,"-1"-1"16,-2 0 16,-2 0 16,-2 3 4,-4 6-7,-2 6-8,-3 6-8,-3 3-8,0 1-7,-1 1-7,-1 1-8,0 0-6,1-1-1,0-1-4,2 0-2,1-2-2,1-1 1,0-1 1,2-1 0,3-1 1,6 0 3,6-2 2,6 0 2,2-3 1,1-3-1,0-2-1,-1-4 0,1 0-1,2 1-2,0 0-1,1 2-1,-1 0-3,-1 0-4,-2 0-4,-2 0-4,-2 0-3,1 0-3,0 0-2,0 0-3,-2 0 0,1 0 1,-2 0 1,0 0 2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09"/>
    </inkml:context>
    <inkml:brush xml:id="br0">
      <inkml:brushProperty name="width" value="0.03354" units="cm"/>
      <inkml:brushProperty name="height" value="0.03354" units="cm"/>
      <inkml:brushProperty name="color" value="#F2395B"/>
    </inkml:brush>
  </inkml:definitions>
  <inkml:trace contextRef="#ctx0" brushRef="#br0">24181 57711 655,'-14'-13'40,"5"8"6,3 7 4,4 6 6,2 5-4,0 3-11,0 3-12,0 3-12,0 2-8,0 1-4,0 1-6,0 1-4,0 0-7,0 1-7,0-1-9,0 1-7,0-3-2,2-1 3,0-4 4,2-3 4,-1-3 0,1-1-7,0-2-4,0-2-6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10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24900 57638 572,'0'-23'3,"0"4"6,0 3 7,0 3 5,1 1 4,2 1 0,2-1-1,2 0 0,1 1-2,1 1-2,2 0-3,0 2-3,1 1 0,-1 1 0,1 0 0,0 2 1,0 0 0,-1 2 1,1 0 1,0 2 0,0 0-1,0 2-1,-1 0-2,1 2 0,-1 0-3,-1 2-2,0 0-2,-2 1-3,0 2-1,2 2-3,0 2 0,1 1-2,0 3-2,-2 1-2,-2 3-3,-2 1-3,-2 1-2,-1-1 0,0-1-1,-1-1-1,-1-1 0,0-1 1,0 0 1,0-2 0,0-1-3,0-1-10,0-1-8,0 0-10,-1-2-2,-1-1 4,0-1 4,-1 0 3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10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25509 56977 580,'-8'-6'12,"2"2"23,1 4 24,0 3 24,0 3 2,-4 5-21,-2 5-20,-3 5-21,-3 5-12,-1 5-8,-3 5-5,-1 4-8,-3 4-7,-1 2-7,-3 2-9,-1 2-8,1-2 0,5-6 4,5-6 6,5-5 4,2-6 0,0-2-6,1-3-7,-1-2-7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11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35700 57251 582,'7'-36'98,"-1"9"-21,0 7-22,-2 9-23,1 2-12,2-2-2,2-2-2,2-1-3,0-2-1,1 2-1,0 1 0,0 1 0,-1 1-1,1 0-2,0 2 0,0 1-1,0 1-2,1 2-1,1 2-2,1 2-3,1 3 0,0 4 0,-1 4-1,1 3-1,-1 3 1,-3 0-2,-1-1 1,-2 1-2,-1 0 0,0 1 0,0 1 0,-1 2-1,1-2 0,-2 0-2,-1 0-1,0-2-2,-2 0-2,-1-1-4,0 1-2,-1 0-2,-1-2-4,0-1-2,0-2-4,0-2-1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4"/>
    </inkml:context>
    <inkml:brush xml:id="br0">
      <inkml:brushProperty name="width" value="0.02738" units="cm"/>
      <inkml:brushProperty name="height" value="0.02738" units="cm"/>
      <inkml:brushProperty name="color" value="#F2395B"/>
    </inkml:brush>
  </inkml:definitions>
  <inkml:trace contextRef="#ctx0" brushRef="#br0">73913 44314 803,'-21'-1'-18,"8"0"16,7-2 16,7 0 17,5 0 4,7 0-7,6 2-5,5 0-7,3 1-3,1 0 2,-1 0 0,1 0 2,0 0-8,0 0-13,2 0-16,1 0-14,1 0-8,-1-2-3,0 0-1,0-2-3,-2 1 3,-5 1 11,-5 0 10,-4 2 10,-4-1 6,-1 0 2,-1-2 2,0 0 2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11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36536 56587 601,'-10'-6'71,"-2"6"-4,-3 4-3,-3 6-5,-3 3-7,0 3-12,0 3-13,-2 3-13,-2 4-10,-1 3-7,-3 4-10,-1 4-7,-1 4-8,-1 2-7,1 4-8,0 2-7,2-3 1,7-9 9,5-11 9,6-9 9,4-6 2,-1 1-4,0 0-4,0 0-5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12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44600 56597 617,'3'-14'6,"7"2"13,7 4 13,8 3 13,0 1 5,-2 2-4,-3 0-3,-2 2-3,-4 1-5,-1 2-8,-2 2-8,-2 2-7,-3 1-6,-1 3-4,-2 2-2,-2 2-3,-3 1-3,-6 3 0,-4 1 0,-5 3-2,-3 1-1,1-1-3,-1 1-4,1-1-3,0-1-1,1-3 3,0-3 1,2-2 3,1-4 3,1-1 3,1-2 4,1-2 4,5-2 5,11-2 8,12-2 7,10-2 8,4-2-2,-2 0-9,-1-1-10,-3-2-10,1 1-5,1-1 0,3 0-1,1 0 0,0 1-6,-1 2-11,-3 2-11,-1 2-12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12"/>
    </inkml:context>
    <inkml:brush xml:id="br0">
      <inkml:brushProperty name="width" value="0.04318" units="cm"/>
      <inkml:brushProperty name="height" value="0.04318" units="cm"/>
      <inkml:brushProperty name="color" value="#F2395B"/>
    </inkml:brush>
  </inkml:definitions>
  <inkml:trace contextRef="#ctx0" brushRef="#br0">46090 56422 509,'-8'-9'2,"2"0"5,0-1 4,2-1 4,1-2 3,2 0 1,2-1 1,2-1 2,2 0-1,4 0-2,2 2-2,3 1-1,2 0-2,0 1-3,-1-1-3,1 0-2,-2 1-2,-1 0 2,-2 2 0,-2 1 0,0 2 5,1 6 8,3 4 8,2 6 7,0 2 2,-1 3-6,-1 2-5,0 1-6,-2 2-5,-1 0-3,-1-1-2,0 1-4,-2 0-3,-1 3-2,0 1-1,-2 3-2,0-1-2,0-2-2,0-1-2,0-2-2,-1-2-3,-1 1-2,0-1-3,-1 1-2,-2-1-8,-1-3-12,0-1-13,-1-2-12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13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46432 55915 531,'0'-28'17,"0"5"-2,0 7-1,0 5-3,-2 5 8,0 6 15,-3 4 17,-2 6 15,-3 3 2,-4 5-13,-3 3-11,-5 5-13,-3 2-9,-5 3-8,-3 1-6,-4 2-9,-2 4-9,-1 7-12,1 4-13,0 7-12,2 0-3,3-4 7,5-5 8,4-6 7,2-4-1,4-6-7,3-4-8,3-4-7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23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16254 45513 607,'1'-15'2,"2"2"4,2 2 5,2 3 3,1 1 3,-1 2 1,1 2 0,0 2 1,0 2 0,0 4-1,0 2-2,-1 4-2,1 1-1,-2 1-1,-1 1 0,0 1-2,-1 2 0,0 3-1,-1 3 0,2 4-1,-3 0-1,-1 2-1,-2 1-1,-1 1-2,-3 0-2,0 1-2,-2-1-2,0 0-3,-1 1 1,-2-1 1,0 0 1,-1 1 3,-2-2-1,0-2-2,-1-1-1,-1-3-2,0-1-1,1-3 1,1-1 0,0-2 0,1-3 1,-1-1 0,-1-2 1,-2-2 0,0-2 0,-1-1 0,-1-1-1,-1 0 0,-1-2-1,1 0 0,-1-2 0,1 0 0,-1-2-1,1-2 1,-1-2-1,0-2 0,2-2 1,1-1-1,2-3 1,3-2 0,1-1 1,0-1 1,2-1 1,1-1 2,1 0 0,2 1 2,2 0 1,2 2 1,1 1 0,0 1 2,0 1 0,0 1 1,0 0 1,0 2-1,0 0 0,0 2 0,1 2 2,2 2 4,2 4 4,2 3 5,1 1 0,1 3-1,2 2-2,0 2-2,1 0-1,1 1 0,1 0 0,2 0-1,0 0 0,1 1-2,1 1-2,1 2-1,0-2-2,1-1-2,0-2-1,-1-2-4,1-1 0,0-1 0,-1 1-1,1 0 0,-2 0 0,1 0 0,-2 0 0,-1-1 1,0 1-1,-1 0-2,1 0 0,0 0-2,-1 0-2,1-1-4,0 1-2,-1 0-4,0 0-2,-2 0-2,-3 0-2,-1-1-2,-1 1-5,0 0-8,0 0-8,0 0-9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25"/>
    </inkml:context>
    <inkml:brush xml:id="br0">
      <inkml:brushProperty name="width" value="0.03056" units="cm"/>
      <inkml:brushProperty name="height" value="0.03056" units="cm"/>
      <inkml:brushProperty name="color" value="#F2395B"/>
    </inkml:brush>
  </inkml:definitions>
  <inkml:trace contextRef="#ctx0" brushRef="#br0">18750 46750 719,'-42'23'84,"10"-1"-22,9-1-20,11-1-21,4-1-11,0-3 0,0-1-1,1-2 0,-2 0-2,0 5-1,-2 3-1,0 5-1,0 0-1,1-1-1,0-3-1,2-1 1,1-3-1,1 1 0,0-2 0,2-1 0,0-1-2,2-3-1,0-1-4,2-2-1,1-2-4,4-2-3,2-3-4,3 0-4,4-5-3,4-2-5,3-5-5,5-4-4,1-2-1,1-1 2,-1-1 2,0-1 2,-1 1 5,-5 3 6,-3 2 7,-4 4 6,-3 2 5,-1 0 0,-1 2 2,0 1 1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26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19557 47063 661,'6'-15'-56,"-1"2"16,-2 2 16,-2 3 16,-2 1 15,-2 2 15,-2 2 15,-1 2 15,-3 1 5,0 2-6,-1 0-4,-1 2-7,0 1-5,2 1-8,2 3-7,2 2-7,0 1-5,0 1-2,-1 2-3,-1 0-2,-1 0-1,0 1 2,0 0 1,0-1 0,1 0 1,1-1-4,0 0-1,2-2-3,0 0-1,2 0-1,0-1-1,2 1-1,1-2-1,2-2-2,2-4-2,2-3-2,1-1-1,1 0 3,2 0 1,0 0 1,1-2 1,3-3-2,2-5-1,2-4-1,-1-1 0,1-1 2,-2 0 2,-1 1 1,-1 0 3,-1 2 1,-1 3 2,0 1 2,-3 4 7,-3 6 11,-2 6 12,-4 5 12,-1 4 1,-2 0-6,0-1-9,-1 1-7,-1-1-5,2-1-3,0-1-1,2 0-3,1-3-3,3-1-7,4-2-6,2-2-6,2-4-1,2-4 2,0-5 3,1-6 2,0-2 1,-3-3 1,-1-1 1,-2-3 0,-2 0 1,-2 1 1,-2 1 0,-2 1 0,-1 2 1,0 1 1,0 2-1,0 3 0,-1 1 1,-2 4-1,-2 3-1,-2 2-1,-2 3-2,-2 2-5,-1 2-5,-3 2-4,0 1-4,1 1-2,0 2-3,2 0-3,3 0 0,4-3 1,6-1 2,4-2 0,5-2 5,2-2 7,3-2 7,3-2 7,1-1 7,-1 0 4,-1 0 7,0 1 4,-3-1 5,-1 2 2,-2 0 4,-2 2 2,-1 0 1,-1 2-1,1 0-2,0 2 0,-1 1-4,-2 5-6,-2 4-5,-2 4-5,-2 1-3,-2 1-3,-2-1-2,-2 1-3,-1-1 0,0-1 0,1-1-1,-1-1 1,0-1-2,2-3-1,1-1-1,0-2-1,4-2 0,4-2 0,5-3 2,6 0 0,1-4 1,1 0-1,0-3 0,-1-2-1,1 0-3,0 0-6,-1 2-4,1 1-6,-1 0-5,-3 0-3,-1 0-3,-2 0-3,-2 0 2,0 0 6,-2 0 6,0 0 8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27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21500 46424 602,'0'-14'3,"2"1"7,0 2 7,2 2 7,1 3 4,3 2 1,4 4 2,2 3 2,1 2-2,-1 5-3,0 4-3,-2 4-4,-1 1-2,-1 1 0,0-1-2,-2 1 0,0 0-3,-2 1-3,-1 1-4,0 1-4,-2 1-1,-2 1 0,-2 1 1,-2 1 1,-3 1-5,-2 1-9,-3 0-8,-3 2-10,-3-1-6,0-1-6,-1-3-4,-1-1-6,1-4-1,2-3 2,4-4 2,3-4 3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27"/>
    </inkml:context>
    <inkml:brush xml:id="br0">
      <inkml:brushProperty name="width" value="0.03141" units="cm"/>
      <inkml:brushProperty name="height" value="0.03141" units="cm"/>
      <inkml:brushProperty name="color" value="#F2395B"/>
    </inkml:brush>
  </inkml:definitions>
  <inkml:trace contextRef="#ctx0" brushRef="#br0">22750 46528 700,'2'-21'9,"6"5"20,4 5 18,5 4 18,3 3 1,1 1-19,1-1-19,1 0-19,0 0-13,-1 2-3,-1 0-6,0 2-4,-4 0-3,-1 0-2,-4 0-3,-3 0-1,-1 1-3,-2 4-3,-1 2-2,0 3-3,-2 1 1,-2-2 7,-2-3 5,-2-1 6,-1 0 3,0 0 0,0 1 1,0 2 1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27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22922 47395 649,'-19'-1'9,"7"0"18,8-2 17,8 0 17,5-1 3,3 0-12,4 0-14,2 0-12,2 0-10,1 1-6,1-1-6,1 0-7,0 0-3,-1 0 0,-1 0 0,-1 0 0,0 0-7,3 1-16,1-1-15,3 0-16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4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76609 42752 521,'-3'-11'12,"-5"10"15,-7 10 13,-6 10 14,-1 4 3,1 1-10,3-1-10,1 1-10,1 0-5,1 2-4,-1 3-2,0 1-3,1 2-2,-1-1-3,0 0-2,1 0-3,0-1 0,4-5 2,3-3 2,3-5 1,2-2-5,3-2-12,4-3-11,2-1-13,5-4-3,6-8 2,5-6 3,7-7 4,3-6 1,2-3 0,3-5 0,1-3 0,0-1 1,-2 0 2,-2 1 1,-1 1 2,-3 2 3,-3 3 4,-4 3 4,-1 4 4,-4 1 2,-3 4-3,-3 3-2,-2 3-2,-4 3 11,-1 4 23,-2 4 22,-2 4 23,-2 3 5,-2 3-15,-2 3-13,-1 4-15,-2 1-7,0 2-2,0 3 0,0 1-2,1 1-3,0-1-1,2-1-4,1-1-3,0-2-1,2-1-3,0-3-2,2-1-2,0-2 0,0 0-2,0-2 0,0-1-1,1-1-2,4-2-5,2-3-5,3-1-5,3-2-2,0-4 1,1-2 0,1-3 2,1-4 0,1-2-1,2-3-1,0-3-1,0-4 1,1-5 1,-1-5 1,1-4 2,-1-4 1,-1 1 1,-1 0 0,0 0 1,-3 2 2,-1 5 1,-2 6 3,-2 4 2,-3 3 1,-3 0 2,-2 2 0,-4 1 0,-2 2 2,-1 3 2,-3 2 2,-2 4 1,-2 2-2,-1 2-5,-3 2-5,-2 2-5,0 3-5,-1 4-4,1 3-4,-1 5-5,2 1 1,3-1 5,2-1 4,4-1 5,2-1 3,0-4 3,2-3 3,1-2 2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3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38965 46059 700,'0'-29'4,"0"5"7,0 5 9,0 5 8,-1 2-1,-1 0-6,0 0-6,-1 1-8,-2-1-4,0 2-1,-2 1 0,0 1-1,-2 2 0,-2 6 0,-1 4-1,-3 5 1,0 5 0,-1 4 2,0 3-1,0 5 2,2 2 0,1 0 1,2 2 0,2 1 0,2 0 1,-1-2-1,0 0 0,0-1 0,1-1-1,0-3 1,2-1 0,1-3 0,2-2 0,5-3-2,6-2-1,4-4-2,4-4-2,3-6-2,3-6-2,3-6-3,2-4-2,-1-1 0,0-3-1,1-1-2,-1-2 0,-1-1 0,-1-1-1,-1-1-1,-2 1 1,-3 0 1,-3 1 0,-2 1 1,-4 0 2,-1 1 0,-2-1 2,-2 1 2,-2 0 1,0 3 3,-2 1 1,0 3 3,-1 1 1,0 2 0,0 2 1,0 3 1,0 3 7,0 8 13,0 6 15,0 7 14,-1 5 1,0 3-11,-2 3-13,0 3-11,-1 1-7,0 2-4,0 1-4,0 1-4,1-1-2,0-2-3,2-1-2,0-3-3,1-2-4,-2-1-3,0-3-6,-1-1-3,0-7-6,3-9-6,4-10-8,2-9-5,1-6 1,-2-1 9,-2-1 11,-2-1 9,-1 0 8,0 3 8,0 1 6,0 3 8,0 1 6,0 2 3,0 2 4,0 3 5,1 0 2,2 2 0,2 1 0,2 0 1,1 2-3,3 0-6,2 2-7,2 0-6,0 1-6,-1 0-5,-1 0-5,0 0-6,-2 0-2,-1 0 1,-1 0 2,0 0 0,-1 0-2,-1-2-5,1 0-5,0-1-6,-1-2 0,0-2 4,-2-2 4,0-2 5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3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40631 45548 673,'0'-22'-3,"0"1"-3,0 2-4,0 3-5,0 5 10,0 8 21,0 9 23,0 10 21,0 6 7,0 5-12,0 4-10,0 6-12,-1 4-8,0 2-9,-2 4-7,0 2-8,-1 2-5,0 0-1,0 0-1,1 0-2,-1-3-3,2-4-7,0-5-6,2-5-7,0-5-4,2-4-5,0-3-3,2-4-3,-1-4 1,1-3 5,0-3 7,0-2 5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3"/>
    </inkml:context>
    <inkml:brush xml:id="br0">
      <inkml:brushProperty name="width" value="0.02937" units="cm"/>
      <inkml:brushProperty name="height" value="0.02937" units="cm"/>
      <inkml:brushProperty name="color" value="#F2395B"/>
    </inkml:brush>
  </inkml:definitions>
  <inkml:trace contextRef="#ctx0" brushRef="#br0">40981 46836 749,'0'-15'4,"-2"2"7,0 3 9,-2 1 8,1 4 1,1 6-2,0 6-4,2 6-4,-1 3-2,-1 1-2,0 1-1,-1 1-3,-1 0 0,2-1-3,0-1-1,2-1-2,1-1-3,2-1-5,2-1-3,2 0-5,1-2-3,1-1-2,1 0-1,2-2-2,0-1 0,1-2 1,1-3 3,1 0 1,1-4-1,2 0-5,0-3-3,1-2-5,-2 0-2,-3 0 2,-4 2-1,-4 1 2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3"/>
    </inkml:context>
    <inkml:brush xml:id="br0">
      <inkml:brushProperty name="width" value="0.02951" units="cm"/>
      <inkml:brushProperty name="height" value="0.02951" units="cm"/>
      <inkml:brushProperty name="color" value="#F2395B"/>
    </inkml:brush>
  </inkml:definitions>
  <inkml:trace contextRef="#ctx0" brushRef="#br0">41490 46666 745,'-8'-7'1,"0"2"2,0 2 1,0 2 3,0 1 3,-2 0 4,0 0 5,-1 0 4,0 1 2,2 4-2,2 2 0,3 4-2,0 2-3,0 3-3,0 3-5,0 3-3,0 2-2,0 3 2,0 1 1,0 3 1,0-1-7,1 0-15,-2-1-16,2-1-16,-1-3-8,0-5 2,0-5 1,0-4 1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4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36922 44780 630,'-14'-7'0,"1"-1"0,2 0 0,2 0 0,2 1 2,1 0 4,0 2 4,2 1 4,-2 2 0,-2 6-2,-3 4-2,-3 5-3,-1 3-1,2 1 0,2 2-1,3 0 0,1-1 0,2-1 0,2-3 1,2-1 1,1-2-1,0 0 0,0-2-1,0-1-1,2 0-1,4-2-1,4-1-1,3 0-2,3-2-1,2 0-2,0-2 0,1 0-2,0-3-1,-1-2-1,-1-4-1,-1-2 0,0-2-1,2-1-1,0-2-1,1 0-1,-2 0 1,-3-1 0,-4 0 1,-4 1 0,-3-1 2,-1 0 1,0 1 2,-1-1 2,-1 1 1,0-1 1,0 0 1,0 1 1,-2 0 0,0 2-1,-3 2-1,-2 3 0,-1 0 1,0 2 5,1 0 5,-1 2 4,-1 1 5,0 2 3,-2 2 4,1 2 4,-1 2 0,2 4-3,2 2-4,2 3-4,1 2-1,0 1-1,0 2 0,1 0-1,-1 2 0,2 2 0,0 4-1,2 3-1,-1 4-1,-1 5-2,0 4-3,-1 6-2,-1 6 0,0 7 2,0 9 0,0 7 3,0 6-5,0 4-7,0 4-10,1 4-7,-2-1-8,2-6-5,-1-6-6,0-5-4,1-11-4,2-13-2,2-14-1,2-13-2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5"/>
    </inkml:context>
    <inkml:brush xml:id="br0">
      <inkml:brushProperty name="width" value="0.02787" units="cm"/>
      <inkml:brushProperty name="height" value="0.02787" units="cm"/>
      <inkml:brushProperty name="color" value="#F2395B"/>
    </inkml:brush>
  </inkml:definitions>
  <inkml:trace contextRef="#ctx0" brushRef="#br0">42277 46139 789,'-10'-7'6,"10"1"12,12 0 12,10 2 12,4 1 1,-3 2-11,-3 2-10,-3 2-10,0 1-7,1 0-5,3 0-2,2 0-5,-1-1-6,-3 1-8,-3 0-9,-3 0-10,-3 1-2,-2 0 2,-4 1 2,-2 2 2,-4-1 4,0 1 5,-3 0 6,-2 0 6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5"/>
    </inkml:context>
    <inkml:brush xml:id="br0">
      <inkml:brushProperty name="width" value="0.02518" units="cm"/>
      <inkml:brushProperty name="height" value="0.02518" units="cm"/>
      <inkml:brushProperty name="color" value="#F2395B"/>
    </inkml:brush>
  </inkml:definitions>
  <inkml:trace contextRef="#ctx0" brushRef="#br0">42211 47050 873,'-13'0'4,"8"0"8,7 0 7,6 0 8,5 0 0,5 0-7,4 0-8,3 0-6,2 0-8,1 2-7,-1 0-7,1 2-7,-1-1-4,1 1-1,-1 0 0,0 0-2,-2 0 1,-5 0 2,-5 0 1,-4 0 2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6"/>
    </inkml:context>
    <inkml:brush xml:id="br0">
      <inkml:brushProperty name="width" value="0.03549" units="cm"/>
      <inkml:brushProperty name="height" value="0.03549" units="cm"/>
      <inkml:brushProperty name="color" value="#F2395B"/>
    </inkml:brush>
  </inkml:definitions>
  <inkml:trace contextRef="#ctx0" brushRef="#br0">44567 46550 619,'-14'0'0,"1"0"0,2 0 0,2 0 0,2 0 3,-1 0 4,0 0 5,0 0 5,3 0 6,6 0 7,6 0 9,6 0 8,3 0-2,1 2-8,1 0-11,1 2-8,1-1-7,1-1-2,1 0-3,1-2-3,1 0 0,-1 0 0,1 0 1,-1 0 0,1 1 1,1 0 0,1 2 0,1 0 0,1 0-1,3 0 0,1-2-1,3 0-1,0-1-2,2 0-1,1 0-3,1 0-2,-1 0-1,0 0 0,-2 0 0,0 0 0,0 0-2,-1 2-2,0 0-3,0 2-3,-1-1 0,-3 1-1,-3 0 1,-3 0 1,-3-1 0,-1 0 2,-3-2 2,-1 0 2,-2-1 1,-2 0-1,-3 0-1,-1 0 0,-1 0-5,0 2-10,0 0-10,0 2-11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6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46166 45053 622,'-7'-23'6,"2"1"13,2 1 13,2 1 13,2 2 0,4 1-8,2 2-11,3 3-9,2 0-6,0 2 1,0 1-1,-1 1 0,2 1 0,2 2 1,1 2 0,3 2 1,0 3-1,-3 4-1,-1 4-2,-2 3-1,-2 2-1,1-1-2,0 0-2,0-2-1,-1 0-1,-1 1-3,-1 1-1,0 2-2,-2-1 0,-1-1 1,0-1 1,-2-1 1,0 1-3,0 0-7,0 1-7,0 1-8,-1 1-2,-1-1-1,0 1 1,-1 0-1,-1-2 0,0-1-1,0-2-1,0-2-1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37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46666 44455 586,'-1'-14'10,"-1"3"19,0 2 19,-1 4 19,-2 2 3,-2 2-14,-2 2-14,-1 2-14,-2 2-9,0 2-4,0 1-3,0 3-4,0 2-2,-3 3-3,-2 4-2,-1 2-3,-4 3-3,-1 5-6,-4 3-5,-3 4-5,-3 4-8,-1 4-8,-2 4-8,-2 4-8,2-3 1,7-9 10,7-8 9,7-9 10,3-5 3,1-1-2,-1-1-4,0 0-2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27"/>
    </inkml:context>
    <inkml:brush xml:id="br0">
      <inkml:brushProperty name="width" value="0.03811" units="cm"/>
      <inkml:brushProperty name="height" value="0.03811" units="cm"/>
      <inkml:brushProperty name="color" value="#FED406"/>
    </inkml:brush>
  </inkml:definitions>
  <inkml:trace contextRef="#ctx0" brushRef="#br0">64725 8450 577,'-22'0'9,"5"0"20,3 0 19,4 0 20,2 1 3,1 2-12,-1 2-11,0 2-12,0 2-9,-2 5-10,0 4-7,-1 3-9,-1 1-5,1-1-1,-1-3-1,0-1-1,-2 2-4,-3 5-7,-5 6-7,-3 7-8,-1-2-5,5-6 0,3-7-3,5-7-1,2-6 0,0-4-1,2-6 1,1-4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5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79093 43674 541,'22'-1'-3,"-1"0"13,-3-2 11,-1 0 13,-2 0 6,-1 2-2,-1 2 0,0 2-1,-2 1-2,-1 2-4,-1 0-5,0 1-3,-2 2-4,-1 2-4,-1 2-3,0 1-3,-2 2-2,-2 1 0,-2 1 2,-2 2 1,-3-1-3,-2 1-5,-3-1-6,-3 1-4,-1-1-4,-1 1-2,0-1-2,1 1-2,-1-2 0,2-1 1,1-3 2,1-1 1,1-2 3,1-1 3,0 0 3,2-2 3,5-1 6,10-2 9,9-3 8,11 0 9,3-3 1,-2 0-5,-2-2-5,-1 0-5,-2-1-4,1 0-3,-1 0-2,1 0-3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49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26366 45600 611,'-1'-14'0,"-1"1"0,0 2 0,-1 3 0,-1-2 5,2 0 11,0-3 10,2-1 10,3-3 4,6-2-5,5-1-5,7-3-5,0 2-4,-3 5-4,-4 5-4,-4 4-4,-2 3-3,3 1-1,2-1-1,2 0-1,0 0-1,-1 2 2,-1 0 0,0 2 1,-3 1 1,1 2 1,-2 2 0,0 2 1,-1 2 0,-1 3-2,1 3 0,0 3-1,0 2-1,0 1 1,0 1 1,-1 2 1,0-1-2,-2 1-2,-2-1-4,-2 0-2,-1 0-4,0-1-3,0-1-3,0 0-4,0-3-4,0 1-3,0-2-3,0-1-3,1-4-6,2-8-8,2-8-8,2-8-8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49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26823 45165 701,'7'-10'1,"-2"-3"3,-3-5 3,0-3 2,-5 3 9,-2 14 13,-5 12 14,-4 13 13,-3 8-1,-1 1-18,-3 2-16,-1 3-16,-2 0-12,-1 2-3,-1 0-4,-1 2-3,1 0-4,1 1-3,3-1-3,1 0-3,1-1-3,1-2-6,-1-2-3,1-1-6,1-5 2,2-4 8,4-5 7,3-4 8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49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25109 47544 638,'-15'-1'5,"4"0"9,3-2 10,3 0 10,2-1 2,3 2-2,4 0-4,2 2-3,6 0-4,8 0-2,7 0-3,8 0-2,6-1-3,2 0-2,4-2-1,3 0-2,0-1-1,2-2 1,-2 0 0,1-1 2,-1-1-6,-4 0-8,-2 0-10,-3 1-10,-3 0-6,-2 2-2,-2 2-4,-1 2-2,-4 1-1,-3 2 1,-5 0 2,-3 2 2,-4 0 2,-3 0 5,-3-1 4,-2 1 5,-2 1 2,0 0 1,0 1 2,0 2 1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49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26986 48016 663,'-15'-7'0,"2"2"0,3 2 0,1 2 0,2 2 8,1 2 16,0 2 16,2 2 17,1 2 2,2 5-11,2 4-12,2 3-12,1 5-7,0 3-4,-1 4-6,2 5-4,-1 3-5,1 4-9,1 4-7,2 4-7,-1 3-4,-1 3 4,-1 3 1,0 3 3,-2-4-4,0-12-10,-2-12-10,0-11-11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0:55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46447 47257 544,'0'-13'48,"0"6"8,0 6 10,0 6 9,-1 4-3,0 1-19,-2 3-17,0 2-18,-1 1-10,2 1-7,0 1-4,2 2-5,0-2-2,-2-1 1,-1-3 2,0-1 2,0-1 0,0 2-1,2 0-2,1 1-1,0-3-3,1-8-7,2-8-6,0-8-6,0-3-1,0 2 7,-1 3 5,-2 1 7,0 0 4,2-4 1,0-2 2,2-3 2,-1-1 1,0 1 2,-2 1 1,0 1 1,-1 1 2,0 2 1,0 2 2,0 3 1,0 0 2,0 0 1,0 0 1,0 0 2,0 3 3,0 4 3,0 6 3,0 4 3,0 3-1,0 2-5,0 0-6,0 1-5,0 0-4,0-1 0,0-1-1,0 0-2,-1-1-1,0 1-2,-2 1-2,0 2-2,-2-5-3,0-7-2,-1-8-4,-1-7-2,0-6 0,2-2 3,2-1 4,2-3 3,1 0 3,0-1 4,0 1 3,0-1 4,0 2 2,0 1 0,0 3-1,0 1 0,0 4 2,0 8 3,0 7 3,0 6 3,0 6 0,0 4-3,0 3-3,0 5-3,0-1-3,0-2-1,0-3-2,0-2-1,0-3 0,0 1 0,0 0 0,0-1 0,0 0-1,0-1-2,0 0-2,0-2-3,0 0-2,0 0 0,0-1 0,0 1 0,0-4-2,0-8-2,0-8-2,0-7-3,0-6 0,2 0 2,0-1 3,2-1 3,0 0 0,0 1 1,-1 1 1,1 1-1,-1 0 2,0 1 1,-1-1 1,-2 1 2,0 0 2,0 1 2,0 0 2,0 2 2,0 4 3,0 6 5,0 8 3,0 7 6,0 4-1,0 5-4,0 3-5,0 5-3,0 0-4,0-1-2,0-3-1,0-1-2,0-2-3,0-1 0,0-1-3,0-1-1,0-1-1,0-1 0,0 0 0,0-2 1,-1-3-3,-2-4-3,-2-6-4,-1-4-4,-1-6-1,2-6 2,2-5 3,2-6 1,1-3 3,0 3 2,0 1 1,0 3 3,0 1 1,0 3 2,0 1 0,0 3 2,0 0 4,0 2 4,0 1 5,0 1 5,0 4 2,0 8-1,0 8-1,0 8-1,0 3-3,0 1-1,0-1-3,0 1-1,0-1-2,0 1-1,0-1 1,0 1-1,0-1-3,0-1-8,0-1-8,0 0-6,0-1-5,2 1 1,0 1 0,2 1 1,0 0-3,0-1-6,-1-1-7,1 0-6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0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73399 24700 596,'0'16'105,"0"-1"-24,0 1-23,0 0-23,0 0-14,0 3-2,0 1-3,0 3-4,-1 0 0,-1-1 0,0-1 0,-1-1 0,-1-1-4,2-1-8,0-1-7,2 0-8,-1-3-7,0-1-6,-2-2-4,0-2-6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0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73105 24631 678,'8'-7'5,"0"1"9,0 0 11,0 2 9,0 0 4,1 2-5,2 0-5,0 2-3,0 1-4,-1 2 0,0 2-2,-2 2-1,0 0-2,0 1-4,0 0-5,-1 0-3,1 0-3,-2 1-2,-1 2-2,0 0-2,-2 2-4,-2 1-5,-2 3-6,-2 2-5,-3 1-1,-4 1 2,-4 1 4,-3 1 3,-3-1 0,1-1-2,-1-3-3,0-1-1,1-3-1,1-1 0,1-2 2,1-2 1,1-2 3,0-1 8,2 0 7,1-2 7,5-2 12,10-4 16,10-4 16,9-3 15,5-3 1,-1 0-15,-1 0-16,-1 1-15,-1 0-8,-3 2-4,-1 2-1,-2 3-4,-3 1-2,-3 3-4,-3 4-4,-2 2-2,-4 2-3,-4 2 1,-4 0 0,-4 1 0,-3 1 1,-1 0 3,-3 0 2,-1-1 2,-2 1 2,2 0 2,1-1 2,1 1 2,0 1 2,-2 0 1,0 1 1,-1 1 1,0 1-1,1-1-4,1 1-3,1 0-4,1-2-5,0-1-9,2-2-8,1-2-9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1"/>
    </inkml:context>
    <inkml:brush xml:id="br0">
      <inkml:brushProperty name="width" value="0.03013" units="cm"/>
      <inkml:brushProperty name="height" value="0.03013" units="cm"/>
      <inkml:brushProperty name="color" value="#F2395B"/>
    </inkml:brush>
  </inkml:definitions>
  <inkml:trace contextRef="#ctx0" brushRef="#br0">73750 25950 730,'14'8'99,"-1"0"-23,-2 0-24,-2-1-25,-1 1-15,1 2-8,1 0-10,2 2-7,-1-2-5,-1 1-1,-1-2-1,0 0-2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1"/>
    </inkml:context>
    <inkml:brush xml:id="br0">
      <inkml:brushProperty name="width" value="0.03901" units="cm"/>
      <inkml:brushProperty name="height" value="0.03901" units="cm"/>
      <inkml:brushProperty name="color" value="#F2395B"/>
    </inkml:brush>
  </inkml:definitions>
  <inkml:trace contextRef="#ctx0" brushRef="#br0">74772 24719 563,'0'-12'52,"0"9"-4,0 6-4,0 9-3,0 4-5,-2 2-5,-1 0-4,0 1-6,-1 0-6,-2 1-6,0-1-6,-1 1-7,-1-1-3,2-3-1,1-1 0,0-2-1,1-2 0,1-1 1,-2-1 1,2 0 0,1-2-1,7-1-2,6 0-2,6-2-3,2-1 1,-1-2 1,-1-2 3,-1-2 2,-1-1 1,0 0-1,-2 0 1,-1 1-1,-1-1 1,0 2 0,-2 0 0,-1 2 1,0-1 1,-2-2 0,-1-2 0,0-2 1,-2-2-4,-1-2-8,0-1-9,-1-3-9,-1-3 0,0-3 5,0-5 6,0-3 5,-1-1 5,-1 1 3,0 3 3,-1 2 2,-1 2 5,0 5 4,0 3 4,0 4 5,0 6 10,-2 8 15,0 8 17,-1 7 15,-2 6 2,0 3-12,-1 3-11,-1 3-11,-2 1-9,0 0-5,-1 0-6,-1 1-5,-1-1-3,-2 0 1,0 0 2,-1 1 0,0-2-9,1 0-21,1-1-19,1-1-20,1-4-7,2-4 7,3-5 7,1-4 7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1"/>
    </inkml:context>
    <inkml:brush xml:id="br0">
      <inkml:brushProperty name="width" value="0.03372" units="cm"/>
      <inkml:brushProperty name="height" value="0.03372" units="cm"/>
      <inkml:brushProperty name="color" value="#F2395B"/>
    </inkml:brush>
  </inkml:definitions>
  <inkml:trace contextRef="#ctx0" brushRef="#br0">74897 26025 652,'15'-8'0,"-1"-2"0,-1 0 0,0-1 0,-1 0 5,3 0 11,2 2 11,1 1 10,2 0 2,-1 0-6,1 0-8,0 1-6,-3 0-4,-1 2-2,-4 2-2,-3 2-2,-1 2 1,-2 4 2,-1 2 2,0 3 3,-3 3-2,-4 2-2,-4 1-4,-4 3-2,-3 1-6,-3 1-4,-3 1-7,-3 1-4,-2 0-7,-1-1-6,-1-1-6,-1-1-7,1-2-3,3-3 1,3-2-1,3-4 1,2-2 2,2-2 5,3-3 7,1 0 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7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55425 47434 489,'-7'16'17,"2"-1"4,2 1 2,2-1 3,1 1 1,-2 0-2,0-1-1,-2 1-1,1 0-1,1 1-3,0 1-1,2 1-3,-1 1-1,-1 0-3,0-1-1,-1 1-3,-1-2-1,2-1-3,0-3-1,2-1-3,2-3-5,4-2-6,4-4-7,3-2-6,2-5-4,-1-4 0,-1-6-1,0-3 0,-1-6 0,1-3 1,1-5 0,2-3 1,-2 0 2,-1 3 3,-3 5 4,-1 4 4,-1 1 6,0 0 6,0 1 7,0-1 7,-2 2 6,-1 1 6,-2 2 4,-2 3 5,-1 2 4,0 6 3,0 4 4,0 6 2,1 3-1,0 1-6,2 3-8,0 2-6,0 1-4,0 1-2,-2 1-1,0 1-2,-1 2-1,0 1-1,0 3-1,0 1 0,0 2-1,0 3 0,0 1-1,0 2-1,-1 2-1,0 1-3,-2 0-3,0 2-4,-1-1-3,0-2-2,0-2-1,0-1-4,0-4 0,1-2-2,-1-3 0,0-3-1,-1-2-1,0-3 1,-1-1 0,-2-2 1,-1-2-1,-3-1-2,-3 0-3,-3-2-1,-1-1 1,1-2 4,0-3 5,3 0 4,-1-4 2,0 0 2,1-3 0,-1-2 1,1-2 1,1-2 3,1-1 2,0-3 2,3-2 1,3-1 0,2-3 1,4-1 1,2-3-1,4-1 0,2-3 1,3-1-1,4-1-2,4 0-4,3 0-4,4-1-5,3 2-4,1 3-6,1 4-5,1 2-6,-3 3-1,-6 4 5,-5 4 5,-6 5 5,-3 1-3,1 0-7,1 0-9,2 0-8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2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74750 26531 696,'9'-14'-13,"1"5"19,3 3 17,2 4 19,1 3 6,1 2-5,1 2-5,1 2-5,1 0-6,0 1-5,-1 0-6,1 0-5,-1 0-6,1-1-3,-1 1-3,1 0-4,-1 0-6,-1 0-12,-1-1-9,-1 1-12,-1-1-4,-2-2 2,-3-3 1,-1 0 1,-1-2 3,0 0 8,0 0 6,0 0 6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2"/>
    </inkml:context>
    <inkml:brush xml:id="br0">
      <inkml:brushProperty name="width" value="0.02364" units="cm"/>
      <inkml:brushProperty name="height" value="0.02364" units="cm"/>
      <inkml:brushProperty name="color" value="#F2395B"/>
    </inkml:brush>
  </inkml:definitions>
  <inkml:trace contextRef="#ctx0" brushRef="#br0">76000 24300 930,'21'24'44,"-5"3"-21,-5 1-20,-5 3-22,-2-2-9,0-3 1,0-5 0,0-3 1,-1-4 1,0-1 1,-2-2-1,0-2 2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3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76528 24950 524,'7'9'54,"-2"1"-10,-2 3-11,-2 2-9,-1 1-6,0 1-2,0 1-1,0 2-2,-1-1-1,-2 1-2,-2-1-2,-2 1-2,-1-2-2,1-1-3,-1-2-2,0-2-3,3-2-3,8-1-5,6-1-6,7 0-5,5-4 1,1-5 4,3-4 6,2-5 5,-1-3 4,0 0 0,-1 1 1,-1-1 2,-2 1 0,-4 2-2,-5 2 0,-3 3-1,-3-1-1,-2-2 0,-3-2 0,0-2 0,-4-1 0,0 1 1,-3-1 0,-2 0 0,-1 0 1,0-1 0,1-2 2,-1 0 0,0 1 3,0 1 2,0 2 3,0 2 4,1 4 7,1 6 13,0 6 12,2 6 13,0 4 1,2 3-10,0 3-10,2 3-10,-1 2-9,0-1-6,-2 0-8,0 1-6,0-1-7,0-1-5,2-1-7,0-1-5,0-2-3,-2-1 4,-2-3 2,-1-1 3,-2-2-1,0-1-3,0 0-3,0-2-3,-1-1 0,-1-3 1,-3-1 3,-2-2 3,0-1 1,-1-2 2,0 0 1,1-2 1,0 0 4,2-2 4,2 0 6,3-2 4,1 0 4,2-2 1,2 0 2,2-1 1,3-1 3,4 0 4,4 0 4,3 1 4,4-2 0,3 0 0,4-2-3,2 0-1,0 0-1,-2 3-3,-1 1-2,-2 2-2,-4 3-3,-1 4-2,-4 4-3,-3 4-3,-4 3-1,-8 3 1,-6 3 1,-7 3 0,-5 2-2,0-1-3,0 1-4,-2-1-4,-1 0-1,3-3 1,0-1 1,0-2 1,3-3 2,3-3 3,3-3 4,3-2 2,4-2 4,6 0 2,5-1 3,7 1 3,4-1-3,3-4-7,4-2-8,2-3-7,0-3-7,0 0-6,-1-2-4,-1 0-6,0 0-1,1-1 3,1 0 4,1 0 2,-2 1 3,-5 1 0,-5 0 0,-4 2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3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78146 24894 457,'-7'-9'6,"4"0"11,2-1 11,4-1 11,3 0 2,5 2-9,5 2-8,6 2-10,2 1-2,1 1 2,1-1 4,1 0 2,-2 0-4,-3 2-8,-5 0-10,-3 2-10,-5 2-7,-4 6-5,-6 4-6,-4 5-6,-5 3 0,-3-1 4,-5 1 3,-4-1 4,-1-1 5,1-2 6,1-4 6,1-3 6,1-2 4,1 0 2,0-2 3,2 0 3,2-2 3,1 2 6,2-2 6,2 1 5,2 1 3,0 0-3,2 1-2,1 2-2,0 1 0,2 1 2,0 3 2,2 2 2,0 1 0,0 3-3,0 1-2,0 3-3,0 1-3,2 3-2,0 1-3,2 3-3,-1-1-2,-1 0-5,0-1-5,-1-1-3,-2-1-5,-1 1-6,0-1-6,-1 1-5,-1-3-8,0-2-7,0-3-7,0-2-8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3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78260 25813 555,'14'-15'0,"-3"2"0,-3 2 0,-2 3 0,-1 1 6,3 2 14,3 2 12,4 2 13,0 1 4,1 0-7,0 0-5,-1 0-7,0 1-5,-2 2-2,-3 2-4,-1 2-3,-1 1-1,-2 3-1,-1 2-2,0 2 0,-3 2-1,-4 3-2,-4 3-2,-4 3-1,-3 1-2,-1 0 0,-3 1 0,-1-1-2,-2-1-5,0-3-11,1-3-11,-1-3-12,1-3-6,1-4-2,1-5-4,1-2-1,0-5 0,1-2 4,-1-4 3,0-2 5,3-3 6,3-1 6,4-3 7,4-1 8,3-1 5,2 2 4,2 3 6,2 1 3,1 3 7,1 2 8,2 4 7,0 2 9,1 2 4,1 0 0,1 0 0,2 0 1,0 1-3,1 0-3,1 2-5,1 0-3,-1 2-5,-1 2-5,-2 2-4,-2 2-5,-2 0-6,-1-1-5,-1-1-7,0 0-6,-1-1-13,-1-1-19,1 1-20,0 0-20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4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78713 24495 497,'8'-13'3,"0"4"3,-1 6 6,1 5 4,0 3 2,0 3 1,0 3 0,0 4 1,-3 2-5,-3 5-9,-4 3-10,-3 5-8,-5 0-5,-2 0 2,-3-1 2,-3-1 2,-1-2 1,2-5 2,3-3 0,1-4 3,5-5 2,10-5 7,8-4 7,10-6 5,3-2 2,1-2-1,-1 0-1,1-1-2,-2 0-1,-3 2-4,-3 3-3,-3 1-2,-3 3 3,-4 6 10,-4 4 10,-4 5 9,-4 3 4,-2 2-2,-3 0-2,-3 1-2,-4 1-4,-2 3-6,-3 1-4,-3 3-6,-2 2-4,-3 2-3,-1 4-2,-2 3-3,-2 3-3,-3 4-3,-1 4-1,-2 4-3,0 3-4,2 3-7,2 4-7,1 2-6,4-2-6,4-7-4,3-6-3,5-8-4,3-7 0,4-7 4,4-9 3,5-7 4,1-5 3,0 0 5,0-2 5,0 0 4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4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79100 26331 509,'14'-13'62,"-1"3"-9,-2 4-8,-2 4-8,-1 3-5,0 2 1,0 2-1,-1 2 2,1 1-3,2 1-2,0 2-3,2 0-4,-2 1-3,1-1-3,-2 1-5,0 0-4,-2 0-5,-1 0-8,-1-1-8,0 1-7,0-1-9,2-2-12,2-3-11,2-1-11,-1-2-4,1-4 6,-2-2 5,0-3 6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5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79716 26350 512,'-14'15'121,"3"-1"-27,3-1-28,2 0-29,3-2-17,0 1-5,2 0-6,0 0-5,3-2-10,4-1-13,4-2-13,4-2-12,2-3-6,1-2 2,1-3 4,1-4 2,0-1 5,-3 1 8,-1-1 8,-2 0 7,-2 1 6,-1 2 7,0 2 5,-2 2 6,-2 2 11,-6 2 19,-5 2 18,-4 2 17,-4 2 2,-3 1-18,-3 3-16,-3 2-16,-3 1-12,-1 1-3,-3 1-5,-1 1-4,-1 1-4,1-1 0,1 1-2,2 0-1,1-2 1,2-1 4,4-3 3,3-1 4,4-1 3,3 0-1,4-1 2,4 1 0,5-2-2,7-2-3,8-4-5,6-2-3,5-2-4,2 0-6,4 0-3,3 0-6,1-2-2,-2-2-2,0-4-1,-1-2-2,-1-1-2,-2 2-1,0 3-2,-1 1-2,-3 1-1,-5 0 1,-5 0 1,-5 0 0,-3 0 1,0 0 2,-2 0 0,0 1 2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5"/>
    </inkml:context>
    <inkml:brush xml:id="br0">
      <inkml:brushProperty name="width" value="0.06349" units="cm"/>
      <inkml:brushProperty name="height" value="0.06349" units="cm"/>
      <inkml:brushProperty name="color" value="#F2395B"/>
    </inkml:brush>
  </inkml:definitions>
  <inkml:trace contextRef="#ctx0" brushRef="#br0">81700 25691 346,'1'-15'54,"4"4"-1,2 3-3,3 2-1,5 2-6,4 1-9,4-1-8,7 0-8,0 0-7,0 2-1,-1 0-3,-1 2-2,-2-1-3,-3 0-3,-3-2-3,-3 0-4,-6 1 3,-8 4 9,-10 4 10,-8 4 8,-3 1 5,3 1-3,3 0-3,3 0-1,-1 1-1,0 5 4,-3 3 3,-1 5 3,0 0-2,4-3-6,4-3-7,4-3-7,2-1-3,0 1-1,0 1 0,0 1-1,0 1-8,0-1-13,0 1-15,0 0-14,0-2-8,0 0-3,0 0-3,0-2-4,-1-1 2,-2-1 3,-2-1 4,-1 0 4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05"/>
    </inkml:context>
    <inkml:brush xml:id="br0">
      <inkml:brushProperty name="width" value="0.04892" units="cm"/>
      <inkml:brushProperty name="height" value="0.04892" units="cm"/>
      <inkml:brushProperty name="color" value="#F2395B"/>
    </inkml:brush>
  </inkml:definitions>
  <inkml:trace contextRef="#ctx0" brushRef="#br0">81209 27550 449,'-8'7'0,"0"-2"0,0-3 0,0 0 0,2-3 8,2-1 14,4 0 15,3-1 14,3-1 7,7 2-4,5 0-2,7 2-4,4 0-5,3 0-5,2 0-8,4 0-6,2 0-4,2 0-1,3 0-3,1 0-2,-1 0-3,0 0-6,-3 0-5,-2 0-5,-4 0-18,-6 2-30,-5 0-29,-6 2-31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7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59050 48545 642,'2'-14'9,"4"6"18,3 5 17,5 5 18,1 2 4,-1 3-10,-1 2-11,0 1-9,-3 2-23,-1 0-37,-2-1-34,-2 1-37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38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56640 7050 479,'-15'0'115,"2"2"-28,3 0-28,1 2-27,1 0-14,-2 0-2,0-1-2,-1 1-1,-2 1-1,0 0-3,-1 1-2,-1 2-1,-1 0-2,1 0 0,-1-1 0,0 1 0,2 0 0,1 0-1,2 0 0,3 0 1,-2-1-1,0-1 1,-3-1 1,-1 0 0,-3-1 1,0 2-2,-1 0-1,-1 2-1,0-1-1,1 1-1,1 0 1,1 0-1,0 0-1,2 0 1,1-1 0,1 1 0,0-1 0,0 0 0,0-2 0,1 0 1,-2-2 1,0 1 1,-1 0 2,-1 0 2,2 1 0,4 2-1,6 2 0,5 2-1,3 0-1,5-1-1,4-1 0,4 0 0,0-2-2,-1-1 1,-3 0 0,-1-2-1,-1 1 1,0 0-1,-1 1 0,1 2 0,0 0 0,2-1 0,0 1-1,1 0 0,0 0 0,-1 0 1,-1 0-1,0-1 0,-2 1 1,1 0-3,0 0 0,0 0-1,0 0-2,1-1-1,1 1-2,2 0-1,-2 0-1,-1 0 1,-3-1 0,-1 1 1,0 0-2,0 0-3,1 0-1,2 0-4,-1-1 0,1 1 0,0 0 1,0 0 0,-1 0 0,-1 0-1,-1-1 0,0 1 0,-1-1 0,-1 0 1,1-2 0,0 0 2,0-1-1,0 1-3,0 2-4,-1 0-2,1 0-3,0 0-2,0-2 0,0 0-3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1:39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58537 7286 416,'0'-19'34,"0"7"17,0 8 17,0 8 17,-2 4 0,0 2-16,-3 0-18,-2 1-17,-1 5-10,-2 7-2,0 9-5,-1 7-2,0 2-3,4-4-3,3-4-4,2-3-3,3-4-2,2-2 0,2-1-1,2-2 0,2-3-2,3-1-3,4-3-3,2-1-2,2-3-1,1-2-2,1-4 1,1-2-2,1-5 2,1-6 1,1-6 3,1-5 1,0-6 2,1-5 0,-1-5 1,1-4 0,-3-4 1,-3-1 0,-5 0 1,-3-1 2,-3 1 1,-2 5 3,-3 6 4,-1 4 3,-2 4 1,-4 3 1,-2 3-1,-3 3-1,-3 2 0,-2 2-2,-2 3-2,-1 1-1,-5 3-3,-4 4-3,-5 4-3,-4 4-3,-6 5-6,-5 7-7,-4 7-8,-6 7-7,1 4-6,4 2-3,6 2-2,4 2-3,5-1-2,7-7 3,5-6 0,7-5 2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4:54"/>
    </inkml:context>
    <inkml:brush xml:id="br0">
      <inkml:brushProperty name="width" value="0.05765" units="cm"/>
      <inkml:brushProperty name="height" value="0.05765" units="cm"/>
      <inkml:brushProperty name="color" value="#00BFF3"/>
    </inkml:brush>
  </inkml:definitions>
  <inkml:trace contextRef="#ctx0" brushRef="#br0">29070 42080 381,'0'-21'10,"1"5"18,2 4 20,0 6 19,-1 6 6,-6 8-8,-4 8-8,-5 7-7,-4 5-7,-3 3-4,-4 1-5,-1 2-5,-4 2-4,-1 3-6,-2 1-4,-3 2-6,1 1-4,0 0-3,1 0-1,1 0-4,2-1-2,1-1-2,3-3-2,2-2-3,2-3-3,4-3-4,5-5-5,3-3-3,4-4-9,6-1-14,4-2-13,6-3-14,2-4 1,1-10 13,1-8 15,2-9 15,-2-3 7,-1 3 3,-2 3 1,-2 2 3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4:55"/>
    </inkml:context>
    <inkml:brush xml:id="br0">
      <inkml:brushProperty name="width" value="0.05824" units="cm"/>
      <inkml:brushProperty name="height" value="0.05824" units="cm"/>
      <inkml:brushProperty name="color" value="#00BFF3"/>
    </inkml:brush>
  </inkml:definitions>
  <inkml:trace contextRef="#ctx0" brushRef="#br0">28874 42035 377,'-7'-21'0,"1"5"0,0 4 0,2 6 0,-1 1 3,0-2 7,-1-1 5,-2-3 6,2 2 10,2 6 12,4 6 13,3 6 12,2 4 2,3 5-12,3 4-10,4 3-11,1 3-7,1 1-2,1 1-3,1 1-3,2 1-3,1 2-3,3 2-5,1 3-3,2 1-4,3 2-7,1 2-5,3 2-6,-1 2-8,-2 2-11,-2 1-10,-1 3-11,-3-1-4,-1-4 6,-3-4 5,-1-4 4,-3-4 1,-3-5-2,-3-6-3,-2-3-3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5:04"/>
    </inkml:context>
    <inkml:brush xml:id="br0">
      <inkml:brushProperty name="width" value="0.05415" units="cm"/>
      <inkml:brushProperty name="height" value="0.05415" units="cm"/>
      <inkml:brushProperty name="color" value="#00BFF3"/>
    </inkml:brush>
  </inkml:definitions>
  <inkml:trace contextRef="#ctx0" brushRef="#br0">50274 41574 406,'7'-23'3,"0"3"6,-2 1 5,0 3 7,-2 0 4,-1 2 4,0 1 4,-1 1 4,-2 0-2,-1 0-6,0 0-8,-1 1-6,-3-2-3,-2 0-2,-3-1-1,-3-1-1,-3 0 0,-2 2 1,-2 3 1,-1 1 2,-2 2-1,-1 2 2,-1 2 0,-1 2 1,-1 3 0,-1 2 1,-1 4 1,0 2 1,-1 3-1,1 5-2,1 4 0,1 3-2,1 2-1,1 1-2,1-1-2,1 1-3,2 0 0,1 1-1,2 0 0,3 2 0,1 1 0,2-1-1,2 0-1,3 1 0,1 0 0,2 2 0,2 2 1,2 3-1,1-1 1,2 0 0,0-2 0,2 0 1,1-1-1,1-1 0,3-1-1,2-2 0,2 0 0,1-3 0,3-2 0,2-1 0,2-3-1,3-3 0,3-3 0,3-2 0,2-4-1,2-1 0,3-2 0,1-2 0,1-2 0,2-2-1,1-2 0,1-2 1,-2-2-1,-2 0 0,-3-1 0,-3-2 0,-2 0 1,0-1-2,1-2 1,-1 0-2,0-1 1,-1-1 0,-2-2-1,1 0 1,-2-1 0,1-3-1,-1-2 0,0-1 1,-1-3-1,-3-1 1,-3-2 1,-2-2 1,-3-2 0,1-1-1,0-1 0,-1-1-1,0-1 0,-2 0-2,-3-2-1,-1 0-1,-1-2 0,-2 1-2,-1 0-1,0 0 0,-2 1 0,-2 3 0,-2 4 2,-2 2 0,-3 1 1,-2 1 0,-3-1-1,-3 1 0,-4 1 2,-2 3 2,-3 3 4,-3 3 3,-2 2 2,-2 2 0,-3 3 0,-1 1 1,-2 2-2,-1 0-1,0 2-3,-2 1-2,1 2-4,1 5-4,3 6-6,2 4-4,1 5-2,1 5 0,1 5 0,1 5 2,3-1-7,5-4-11,5-4-11,5-6-12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5:05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2715 44585 503,'-8'-14'0,"2"2"0,0 4 0,2 3 0,-1 0 0,0 0 0,-1-2 0,-1 0 0,-3 0 4,0 2 6,-3 3 7,-2 1 7,0 1 2,1 0-4,1 0-3,1 0-4,-1 0-2,0 1-1,-1 2 0,-1 0-1,-2 3 1,0 2 0,-1 3 0,-1 4 0,-1 2 1,-1 3 1,-1 3 0,-1 3 0,0 2 1,1 0-1,1 2 0,1 1 0,0 1 0,2-1 0,1 0 0,1 1 0,2-2 0,2 0-1,4-1-2,3-1-1,1-1-1,2 1-1,0-1 1,2 1-1,1-2-1,2 0-2,2-1-4,2-1-1,2-1-3,3-1-2,3-1-1,4 0-2,2-3-1,2-1 0,4-3 1,4-1 0,1-3 0,2-2 3,2-4 2,3-2 1,1-4 1,2-2 1,2-4 0,2-2 1,0-3 0,-4-3 3,-2-3 1,-3-3 2,-2-2 1,0-1-1,1-1 0,-1-1-1,-1-2 0,-2-3-1,-1-3 0,-3-2 0,-2-2-2,-3 1-1,-3 2-1,-2 0-2,-4 1 0,-3 0 0,-3-1 0,-2 1 0,-3-1 1,-2-3-1,-2-1 0,-2-2 0,-3 1 0,-4 4 0,-4 4 1,-3 3-1,-4 4 1,-1 3 1,-3 3 0,-1 3 0,-4 4-1,-5 3-2,-5 4-2,-4 4-2,-4 5-4,-1 7-5,0 8-5,-1 6-5,0 5-4,2 4-6,1 4-5,4 5-5,3-2-3,9-6-3,7-5-2,9-7-3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5:06"/>
    </inkml:context>
    <inkml:brush xml:id="br0">
      <inkml:brushProperty name="width" value="0.05273" units="cm"/>
      <inkml:brushProperty name="height" value="0.05273" units="cm"/>
      <inkml:brushProperty name="color" value="#00BFF3"/>
    </inkml:brush>
  </inkml:definitions>
  <inkml:trace contextRef="#ctx0" brushRef="#br0">53360 42661 417,'-4'-13'13,"-6"8"28,-7 7 27,-7 6 27,-7 7 4,-5 7-19,-6 7-21,-6 7-19,-4 4-13,-2 4-5,-2 3-7,-1 2-5,-1 1-4,2-2-1,2-2-3,2-2-2,4-3-3,4-4-6,5-3-5,6-5-5,4-3-6,5-3-5,5-3-5,5-3-4,6-5-8,10-6-11,8-8-11,9-6-11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5:06"/>
    </inkml:context>
    <inkml:brush xml:id="br0">
      <inkml:brushProperty name="width" value="0.05873" units="cm"/>
      <inkml:brushProperty name="height" value="0.05873" units="cm"/>
      <inkml:brushProperty name="color" value="#00BFF3"/>
    </inkml:brush>
  </inkml:definitions>
  <inkml:trace contextRef="#ctx0" brushRef="#br0">53290 42501 374,'-8'-36'2,"2"7"2,0 7 3,2 7 4,1 6 8,2 6 18,2 6 15,2 6 16,3 5 5,4 7-10,3 5-9,5 7-9,1 4-7,1 6-3,0 4-5,-1 6-3,2 3-5,1 3-5,3 3-5,1 4-4,1-3-7,-1-3-5,-1-6-8,-1-4-5,0 0-11,3 9-14,1 8-13,2 7-13,-1-2-6,-7-15 1,-5-13 3,-6-13 1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54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45900 39050 563,'16'7'159,"-1"-1"-44,1 0-41,0-1-44,-1-2-25,1 1-7,0 0-7,-1 0-8,-1 1-1,-4 2 6,-5 2 5,-2 1 5,-4 3 5,-1 0 5,0 1 6,-1 1 4,-1 0 2,2-1-2,0 0-3,2-2-3,0 0-4,0 2-3,0 0-6,0 1-3,0 1-7,0-1-8,0 1-9,0 0-8,-1 0-5,0 1 0,-2 1-2,0 1 0,-2 1 2,0-1 3,-1 1 5,-1 0 5,-2-1 2,0 1 0,-2-1 2,1 1 1,-1-2 3,2-3 4,2-3 5,2-2 4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54"/>
    </inkml:context>
    <inkml:brush xml:id="br0">
      <inkml:brushProperty name="width" value="0.03609" units="cm"/>
      <inkml:brushProperty name="height" value="0.03609" units="cm"/>
      <inkml:brushProperty name="color" value="#F2395B"/>
    </inkml:brush>
  </inkml:definitions>
  <inkml:trace contextRef="#ctx0" brushRef="#br0">45364 40795 609,'-14'-8'2,"2"2"-1,4 1 0,3 0-1,5 2 12,8 1 21,7 0 22,9 2 23,4 0 1,1 0-19,0 0-19,2 0-19,1 0-16,-1 0-9,0 0-12,1 0-11,-1-1-8,0 0-8,1-2-7,-1 0-6,-3-1 0,-5 0 8,-7 0 10,-5 0 8,-4 0 5,0 1 1,-2-1 2,0 0 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8"/>
    </inkml:context>
    <inkml:brush xml:id="br0">
      <inkml:brushProperty name="width" value="0.02861" units="cm"/>
      <inkml:brushProperty name="height" value="0.02861" units="cm"/>
      <inkml:brushProperty name="color" value="#F2395B"/>
    </inkml:brush>
  </inkml:definitions>
  <inkml:trace contextRef="#ctx0" brushRef="#br0">58930 49100 768,'-15'0'3,"2"0"5,3 0 5,1 0 5,3 1 6,4 2 7,4 2 5,4 1 7,2 2-6,1 0-18,2 0-20,0-1-18,0 1-14,-1-2-11,-1-1-9,0 0-10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55"/>
    </inkml:context>
    <inkml:brush xml:id="br0">
      <inkml:brushProperty name="width" value="0.03285" units="cm"/>
      <inkml:brushProperty name="height" value="0.03285" units="cm"/>
      <inkml:brushProperty name="color" value="#F2395B"/>
    </inkml:brush>
  </inkml:definitions>
  <inkml:trace contextRef="#ctx0" brushRef="#br0">48187 37961 669,'-6'-13'47,"6"8"5,4 7 5,6 6 6,1 5-8,-1 1-17,-1 3-20,0 2-17,-1-1-14,-1 0-6,1 0-7,0-2-7,0-2-6,0-3-7,-1-3-7,1-2-7,-1-3 3,0-2 12,-2-2 11,0-2 13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56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47372 37650 532,'-22'24'92,"2"-1"-23,4 1-21,3-1-23,0 1-12,-1 1 0,-3 1-1,-1 1-1,-2 0-2,0 1-5,1-1-4,-1 1-4,1-2-3,1-2-1,1-1-1,1-2 0,0-3-1,2 0 3,1 0 2,1-2 3,4-3-2,8-5-3,8-4-4,8-5-3,4-5-1,1-2 5,1-4 3,1-2 3,0 0 3,-1 1-1,-1 2 1,-1 2 1,-2 2-1,-3 2 1,-3 3-1,-2 1 1,-4 2 0,-1 1 0,-2 3 1,-2 2 1,-3 3 0,-3 4 0,-5 3-1,-4 5 0,-3 1 0,-1-1 0,-3-1-1,-1-1-1,-1-1 0,2-1-1,3-1-1,1 0-1,3-3 0,3-1 1,3-2 0,2-2 2,4-4-2,4-2-1,4-6-2,4-2-2,3-4-1,3 0 2,3-2 0,3 1 2,1-2 1,-1 2-1,-1 0 1,0 2-1,-3 1 2,-1 1 3,-3 0 3,-1 2 2,-3 1 2,-2 4 1,-4 2 1,-2 4 2,-4 1 0,-2 1-2,-4 2-1,-2 0-2,-2 1-1,-1 1 0,-1 1-2,-2 2 0,1-1-1,1-1 1,1-1 1,1 0 0,0-3 0,2-1 1,1-2 1,0-2 0,3-1 0,5 0 0,2-1 0,5 2 0,4-2-3,2-1-2,3 0-3,3-2-4,2-1-2,1-4-3,1-2-3,1-3-2,0-2-2,-3 0-3,-1 0-1,-2 1-1,-3-2-2,-1 0-1,-2-1-1,-2-1-1,-3-1 2,-1 1 4,-2-1 4,-1 0 5,-3 1 3,-1-1 2,0 0 2,-1 1 3,-1 0 2,0 2 4,0 2 2,0 3 4,0 0 1,0 2-1,0 1-1,0 0 0,0 4 5,1 4 15,-2 5 12,2 6 15,-1 1 1,2 1-10,0 0-10,2-1-11,-1 2-6,0 1-1,-2 3-3,0 2-2,-1 0-3,0 1-3,0-1-4,0 1-3,0-1-4,-2-2-6,0 0-4,-1 0-4,-2-2-4,0-1-2,-1-1-1,-1-1-2,-2-2 0,-2-2 0,-2-4 0,-1-2 0,-1-4 0,1-1 2,0-2 0,2-1 1,2-5 2,1-6 4,2-6 4,2-5 4,2-5 2,-1-1 3,0-2 0,0-2 3,1 0 1,0 5 0,2 3 1,1 5 1,0 3 7,2 2 15,0 4 14,2 3 14,0 3 3,0 6-9,0 4-9,0 6-9,0 2-7,0 1-4,0 1-7,0 2-4,-2 0-5,0 1-3,-3 1-3,-2 1-4,-1 0-2,-2-3-1,0-1-2,-1-2-1,-2-2-1,-2-1 0,-1 0 1,-3-2-1,-2-1 1,-1-2 2,-3-3 1,-1 0 2,-2-3 2,-1-1 2,-1 0 2,0-1 2,-1-1 4,3 0 6,1 0 4,3 0 6,2 1 3,5 0 0,3 2 2,4 0 1,6 3 4,8 2 5,8 4 5,7 2 7,9 2-1,7 3-6,8 2-6,8 2-6,7-1-4,6-1-2,5-3-1,7-1-2,3-1-6,2 0-10,3-1-10,1 1-11,1-2-8,0-2-6,0-4-7,1-2-7,-10-3 0,-15-1 4,-18 0 5,-16-1 4,-8-2 3,-1 0-1,1-1 0,0-2-1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57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50177 37516 539,'23'-7'61,"3"2"-6,0 2-7,1 2-6,-2 2-8,-2 4-10,-2 2-10,-4 3-10,-3 3-8,-1 2-6,-2 1-6,-2 3-6,-4 2-3,-2 1-1,-6 2-1,-2 3 0,-6 2-1,-6 5-1,-5 3-2,-7 4 0,-2-1 2,0-6 6,-1-5 4,1-7 5,1-3 5,1-3 5,3-1 5,1-2 5,3-2 1,1-3-1,2-1-1,3-2-2,5-2 8,8 0 17,9-1 17,10-2 16,5-2 3,5-4-12,3-4-14,4-3-13,3-3-8,-1 1-8,0-1-5,1 0-6,-3 1-8,-2-1-9,-3 0-10,-3 1-8,-4 0-5,-3 2 3,-4 2 1,-4 3 2,-5 0 3,-2 0 6,-6 0 4,-2 0 6,-4 1 3,-2 0 4,-2 2 3,-1 1 2,-2 0 5,-2 2 7,0 0 6,-1 2 6,1 0 6,3 2 7,2 0 5,4 2 7,2 1 2,1 5-2,0 4-2,2 4-2,0 3-2,2 3-6,0 2-4,2 5-4,0 1-4,0 2-4,0 2-2,0 3-4,0 1-2,0 3-1,0 4 0,0 3-2,0 0-9,2-1-19,0 0-20,2-2-19,-1-4-6,-1-7 9,0-9 8,-1-7 8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58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49930 38496 479,'-16'-12'48,"1"6"-8,-1 8-8,0 6-7,0 6-5,-1 1-3,-1 5-2,-1 2-3,-1 1-1,1-1-1,-1-1-1,0-1 0,1-1 0,1-1-1,1-1 1,1-1-1,1-1 1,2-2 0,3-3 0,1-1 1,7-6-6,12-12-14,11-10-12,13-10-14,6-8-4,4-3 4,2-2 3,4-4 5,-1-1 2,-4 0 3,-4 0 3,-4 0 2,-3 2 4,-3 4 4,-3 4 6,-3 4 4,-4 3 6,-3 5 7,-5 3 6,-2 5 7,-5 4 7,-1 6 7,-2 6 8,-2 6 7,-1 5 0,0 3-8,0 5-8,0 4-8,1 1-7,2-2-6,2 0-6,2 0-5,0-2-5,-1-1-2,0-1-2,-2-1-1,0-1-3,0-1-3,0 0-2,0-2-2,-1 0-4,-2 0-3,-2-1-4,-2 1-3,-3 0-1,-4 1 0,-3 2 1,-5 0 1,-1-1 2,1-1 4,0-2 4,2-2 4,2-3 2,1-1 1,2-2 1,2-1 0,4-4 2,3-2 2,4-4 1,3-2 3,5-3 0,4-2 0,4-1 1,3-3-1,2 1 1,-1 3 0,-1 3 0,-1 3 1,-2 3 1,-4 6 3,-5 4 3,-3 5 4,-5 4 0,-6 2 0,-5 1 0,-7 3-1,-3 1-1,-1 1-1,-1 1-1,-1 1-1,0 1-1,1-1 0,1 1-1,1-1 0,1-2 0,0-3 0,2-4-1,1-4 0,5-4 1,10-3-1,10-2 0,10-3 0,4-4-2,1-2-7,-1-3-6,1-4-5,1 0-5,2-1-1,5 0-1,1 1-1,0 0 1,-7 4 6,-5 3 4,-7 3 6,-3 3 9,-2 6 16,-2 4 14,-2 5 15,-3 4 4,-4 3-7,-4 3-7,-4 3-7,-3 2-6,-1 1-3,-3 1-3,-2 1-4,-3 2-3,-5 6-4,-4 5-3,-6 4-3,-5 5-5,-2 4-2,-6 3-5,-2 5-4,-4 1-4,-2-3-5,-2-1-5,-1-2-5,0-5-3,4-5-3,4-6-1,4-5-3,5-7 2,8-4 6,6-5 6,7-5 6,5-4 0,2-4-3,4-5-3,3-2-5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58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51250 40200 693,'14'29'37,"-3"-5"4,-3-5 3,-2-5 4,0-1-2,4 1-10,3 3-10,5 2-8,2-1-9,1-1-7,1-2-9,1-3-6,-2-1-13,-3-2-17,-4-2-16,-4-2-16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0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22975 4750 333,'49'20'167,"16"14"-1,16 14 1,15 16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08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22394 4440 518,'7'-15'-1,"-2"2"-3,-2 3-1,-2 1-3,-2 1 7,0 2 16,-2 1 15,0 1 16,-2 1 3,-2 3-9,-2 4-8,-1 2-8,-3 3-6,0 2-2,-1 2-2,-1 1-1,-1 2-4,1 1-1,-1 1-3,0 2-2,1-2-2,1 0-1,1 0 0,0-2-2,2 0 1,1 1 0,0 1 0,2 1 0,1 1 1,1-1 0,0 1-1,2-1-1,0 0 1,0-3 0,0-1 0,0-2 1,2-2-2,4-1-3,4-1-3,4 0-3,1-3-1,1-1 2,0-2 3,0-2 1,1-2 2,3-2 0,3-2 0,3-1 1,3-4-1,1-4 1,2-3 0,3-5-1,-1 0 1,-4 1 1,-2 3 0,-2 1 1,-4 2 1,-1 1 1,-3 1 2,-1 1 0,-2 0 2,-2 2 2,-3 1 0,-1 0 2,-1 4 4,-2 5 4,0 4 5,-2 5 5,0 3 0,0 2-6,0 0-4,0 1-5,0 2-4,-2 1 0,0 3-1,-2 1-1,0 2-1,1 1 0,-1 1-1,0 1-1,0-2 0,2-2-1,0-3-1,2-2-1,0-3 0,0-1-1,0-1 0,0-1 0,3-2-2,6-2 0,5-4-2,7-2-1,2-5-1,-1-4 2,-1-5 0,-1-5 1,-1-4 1,1-1 1,0-3 0,-1-1 0,0-1 1,-1 1 0,-1 1 1,0 1 0,-3 1 1,-3 1 2,-3 1 2,-2 1 1,-3 2 2,-1 1 1,0 2 3,-1 3 1,-3 0-1,-2 0-1,-4 1-4,-2-1-1,-2 2-3,1 2-2,-1 4-3,0 3-2,-1 1-6,-1 0-10,-3 0-11,-1 0-11,-3 1-6,0 3-1,-1 4-1,0 2-2,0 1 4,6-1 7,5 0 9,5-2 7,1-1 4,0 0 0,-2-2-1,0 0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08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24835 5200 575,'15'0'55,"-1"0"-9,-1 0-10,-1 0-9,2 0-5,2 0 0,3 0-1,3 0-1,0 0 0,-1 2-3,-3 0-2,-1 2-2,-3 0-1,-1 0 1,-2-1 0,-2 1 1,-3 3-4,-1 6-7,-2 5-8,-2 7-8,-3 1-4,-3 0 1,-5-1 0,-4-1 0,-2-1 1,-1-1 1,-1-1 1,-1-1 1,-1-1 1,1-3 1,-1-1 1,1-2 2,-2-1 1,0 1 3,0 1 3,-2 2 3,1-2 1,5-1 1,3-3 2,4-1 0,2-1 1,1-2 3,-1-1 2,0 0 2,4-2 2,8 0-1,8-2 1,7 0 1,6-1-1,1 0-2,2 0-1,3 0-3,-1-1 0,0 0-3,-1-2-2,-1 0-2,-2-1-3,0 2-3,-1 0-4,-1 2-5,-2 0-5,-3 0-10,-3 0-10,-2 0-9,-3 0-4,-1 0 1,-1 0 2,0 0 2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2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28152 5079 502,'-21'0'3,"3"0"5,4 0 6,5 0 6,4-1 9,8 0 14,6-2 14,7 0 14,4 0 0,1 0-13,1 2-14,1 0-14,3 1-9,3-2-6,4 0-5,4-1-7,1-1-3,-3 2-6,-4 0-3,-2 2-4,-2 0-4,-1 0-2,-1 0-2,-1 0-3,-2 0-1,-3 0 0,-3 0-1,-3 0 0,-1 0-1,0 0 0,0 0-1,-1 0-1,0-2-2,-2-2-5,-2-3-5,-2-3-5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3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29112 4370 539,'-21'-11'50,"7"8"7,5 9 6,6 10 6,3 4-3,-2 2-14,0 3-14,-1 1-13,-1 3-8,2 1-5,0 2-4,2 3-4,0 2-7,0 6-6,0 4-9,0 6-7,0 2-8,0 1-8,0 1-7,0 1-7,0-3-1,2-8 6,0-8 7,2-8 6,-1-5 5,1-5 3,0-3 3,0-4 3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9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64331 47722 548,'0'-19'42,"0"7"-2,0 8-2,0 8-4,0 4-2,0 2-1,0 0-2,0 1-1,-1 3-2,0 5-1,-2 5-2,0 5 0,0 3-4,0-1-3,2 0-5,0 0-4,1 0-2,-2-1 2,0-1 0,-1-1 2,-1-2-10,2-2-17,0-1-19,2-2-18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3"/>
    </inkml:context>
    <inkml:brush xml:id="br0">
      <inkml:brushProperty name="width" value="0.03136" units="cm"/>
      <inkml:brushProperty name="height" value="0.03136" units="cm"/>
      <inkml:brushProperty name="color" value="#00BFF3"/>
    </inkml:brush>
  </inkml:definitions>
  <inkml:trace contextRef="#ctx0" brushRef="#br0">33419 3550 701,'-45'38'109,"6"-2"-29,4-2-30,5-1-30,3-4-15,-1-2-4,1-3-3,0-3-4,-1 0-2,-1 3-2,-1 3-2,-1 3-3,1-1 1,3-3 4,4-5 2,2-3 3,3-4 3,2-3 0,4-3 2,3-2 0,3-3 3,6 0 3,4-2 4,6 0 4,4-2 1,7 0-2,5-2-1,7 0-1,2-1-2,2 0-1,0 0-1,2 0-2,-1 1 0,-2 0-1,-1 2-1,-3 0 0,-1 1-6,-2 0-8,0 0-9,-1 0-9,-2 0-4,-3 0 2,-3 0 1,-3 0 1,-2 0-1,-2 0-4,-3 0-5,-1 0-4,-1 0 2,-2-2 9,-1 0 9,0-1 9,-2-2 6,0 0 2,-2-2 1,0 0 2,-2-1 2,0 1-1,-2-1 2,0 0-1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3"/>
    </inkml:context>
    <inkml:brush xml:id="br0">
      <inkml:brushProperty name="width" value="0.03679" units="cm"/>
      <inkml:brushProperty name="height" value="0.03679" units="cm"/>
      <inkml:brushProperty name="color" value="#00BFF3"/>
    </inkml:brush>
  </inkml:definitions>
  <inkml:trace contextRef="#ctx0" brushRef="#br0">34275 3940 597,'-22'-21'-49,"7"5"16,3 4 18,6 6 16,2 2 12,0 0 5,0 0 7,1 1 6,-1 0 5,2 3 4,0 4 4,2 2 5,0 4-2,0 4-6,0 3-8,0 5-7,-1 3-4,0 3-1,-2 3-3,0 2-1,-1 3-4,0 2-9,0 3-6,0 1-8,0 1-10,1 0-9,-1 0-11,0 0-9,0 0-7,2 0 0,0 0 0,2 0-1,0-4 6,2-7 11,0-9 11,2-7 12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4"/>
    </inkml:context>
    <inkml:brush xml:id="br0">
      <inkml:brushProperty name="width" value="0.03444" units="cm"/>
      <inkml:brushProperty name="height" value="0.03444" units="cm"/>
      <inkml:brushProperty name="color" value="#00BFF3"/>
    </inkml:brush>
  </inkml:definitions>
  <inkml:trace contextRef="#ctx0" brushRef="#br0">35960 3774 638,'-7'-11'18,"2"10"12,2 10 14,2 10 12,1 5 1,0 2-10,0 3-11,0 1-10,0 2-8,-2 0-4,0 2-4,-1 1-4,-2 0-7,0 0-9,-1 0-7,-1 1-9,0-3-4,2-2 3,2-3 0,2-3 2,0-3-3,0-3-8,-2-3-9,0-3-8,-1-4 2,1-4 9,-1-6 11,0-4 10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4"/>
    </inkml:context>
    <inkml:brush xml:id="br0">
      <inkml:brushProperty name="width" value="0.03088" units="cm"/>
      <inkml:brushProperty name="height" value="0.03088" units="cm"/>
      <inkml:brushProperty name="color" value="#00BFF3"/>
    </inkml:brush>
  </inkml:definitions>
  <inkml:trace contextRef="#ctx0" brushRef="#br0">35850 4787 712,'1'-23'-3,"2"3"-7,2 1-6,2 3-7,0 1 0,-1 3 6,-1 1 5,0 2 6,-1 1 8,2 1 9,0-1 11,1 0 9,1 1 5,2 0 1,0 2 1,1 1-1,2 0 0,2 2-3,1 0-4,3 2-3,-1 0-5,-1 0-5,-3 0-6,-1 0-6,-1 0-6,0 0-9,-1 0-9,1 0-7,-1 0-9,1 0-9,0 0-7,0 0-10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4"/>
    </inkml:context>
    <inkml:brush xml:id="br0">
      <inkml:brushProperty name="width" value="0.05394" units="cm"/>
      <inkml:brushProperty name="height" value="0.05394" units="cm"/>
      <inkml:brushProperty name="color" value="#00BFF3"/>
    </inkml:brush>
  </inkml:definitions>
  <inkml:trace contextRef="#ctx0" brushRef="#br0">36962 2880 407,'-14'-22'-1,"2"7"3,4 3 4,3 6 3,2 6 13,0 10 21,2 8 20,0 9 22,1 6 2,-2 4-16,0 4-16,-1 4-17,-1 2-10,2 0-6,0 0-5,2 0-6,0 1-2,0 2-1,0 2 1,0 1-1,0 3-7,0 2-17,0 2-16,0 1-16,0 2-5,0 1 4,0 1 5,0 1 5,0 0 0,0-3-3,0-1-4,0-2-4,0-8 3,0-10 8,0-13 8,0-11 7,0-7 6,2-1 2,0-1 2,2 0 2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5"/>
    </inkml:context>
    <inkml:brush xml:id="br0">
      <inkml:brushProperty name="width" value="0.04742" units="cm"/>
      <inkml:brushProperty name="height" value="0.04742" units="cm"/>
      <inkml:brushProperty name="color" value="#00BFF3"/>
    </inkml:brush>
  </inkml:definitions>
  <inkml:trace contextRef="#ctx0" brushRef="#br0">37520 4600 463,'24'8'136,"-1"0"-29,1-1-29,-1 1-29,-2 0-19,-5 2-6,-5 0-7,-4 1-6,-4 1-7,-1 2-5,0 0-4,-1 1-6,-3 1-3,-2-1-2,-4 1-2,-2-1-2,-3 1 0,-1 0 3,-3-1 2,-1 1 4,-1-2 1,2-1 0,3-2 1,1-2 1,2-1 1,1-1 5,0 1 4,2 0 3,3-1 9,6-2 10,6-3 11,6 0 11,3-3 1,3 0-9,1-2-11,3 0-8,1-1-8,1 0-5,1 0-6,0 0-4,1 1-7,-3 0-8,-1 2-8,-3 0-9,0 1-4,1 0-1,1 0-2,1 0 0,-2 0-4,-3-2-2,-4 0-5,-4-1-3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5"/>
    </inkml:context>
    <inkml:brush xml:id="br0">
      <inkml:brushProperty name="width" value="0.0467" units="cm"/>
      <inkml:brushProperty name="height" value="0.0467" units="cm"/>
      <inkml:brushProperty name="color" value="#00BFF3"/>
    </inkml:brush>
  </inkml:definitions>
  <inkml:trace contextRef="#ctx0" brushRef="#br0">40111 4362 471,'-13'0'10,"8"0"20,7 0 21,6 0 20,6-1 4,7 0-13,5-2-13,7 0-13,4-2-8,4 0-3,4-1-3,4-1-3,3 0-4,2 2-1,1 2-4,3 2-2,0 1-4,-2-2-6,-3 0-4,-1-1-5,-3-1-7,-6 2-8,-4 0-10,-5 2-7,-5 0-4,-3 0 3,-5 0 3,-3 0 2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5"/>
    </inkml:context>
    <inkml:brush xml:id="br0">
      <inkml:brushProperty name="width" value="0.04232" units="cm"/>
      <inkml:brushProperty name="height" value="0.04232" units="cm"/>
      <inkml:brushProperty name="color" value="#00BFF3"/>
    </inkml:brush>
  </inkml:definitions>
  <inkml:trace contextRef="#ctx0" brushRef="#br0">42600 3497 519,'2'-15'9,"4"4"18,4 3 17,3 3 17,3 1 5,1 2-10,2 0-9,0 2-10,1 1-6,3 4-5,1 2-3,3 3-4,0 2-4,0 2-4,1 0-5,-1 1-3,1 0-7,-1-1-5,0-1-6,1-1-7,-3 0-7,-3 0-7,-5-1-8,-3 1-8,-4 0-4,-4-1 0,-4 1 0,-4 0-1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6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40792 4950 503,'-3'6'10,"8"-1"18,9-2 19,10-2 18,5-1 6,6-2-10,5 0-9,4-1-10,3-1-7,0 2-6,0 0-6,0 2-6,-1 0-6,-2 0-5,-2 0-7,-2 0-6,0 0-3,-1 2 0,0 0 0,0 2 0,-3-1-4,-6 1-6,-5 0-6,-6 0-7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6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40700 5200 473,'37'8'166,"-4"1"-37,-4 2-38,-3 0-38,-2 1-22,1 1-6,1 1-6,0 2-7,1 0-11,-3 3-18,-2 1-17,-1 3-17,-3-1-12,-3-2-6,-3-1-6,-2-2-6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9"/>
    </inkml:context>
    <inkml:brush xml:id="br0">
      <inkml:brushProperty name="width" value="0.03171" units="cm"/>
      <inkml:brushProperty name="height" value="0.03171" units="cm"/>
      <inkml:brushProperty name="color" value="#F2395B"/>
    </inkml:brush>
  </inkml:definitions>
  <inkml:trace contextRef="#ctx0" brushRef="#br0">64300 48390 693,'0'-29'2,"0"7"4,0 6 5,0 5 3,1 3 4,2 1 3,2-1 4,2 0 2,1 1 2,1 0-1,1 2-2,2 1-1,-1 0-2,1 2-6,0 0-4,-1 2-6,2 0-2,0 0-1,1 0-1,1 0-1,0 0-4,-1 0-8,-1 0-7,0 0-9,-3 0-7,1 2-7,-2 0-8,0 2-7,-2-1 0,1-1 9,0 0 8,0-1 9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7"/>
    </inkml:context>
    <inkml:brush xml:id="br0">
      <inkml:brushProperty name="width" value="0.05179" units="cm"/>
      <inkml:brushProperty name="height" value="0.05179" units="cm"/>
      <inkml:brushProperty name="color" value="#00BFF3"/>
    </inkml:brush>
  </inkml:definitions>
  <inkml:trace contextRef="#ctx0" brushRef="#br0">46329 3626 424,'0'-49'49,"0"12"-8,0 11-8,0 13-7,-1 4-4,0 0 0,-2-2 1,0 0 1,-4 1-1,-4 3-3,-5 2 0,-5 4-3,-2 3-2,1 4-1,1 4-2,1 3-2,1 3 0,3 1-1,1 2-1,2 0 1,1 2 0,-1 2 0,-1 4 0,-1 3 2,0 0 0,2-3-1,2-3 1,3-3 1,1-2-3,2 1-1,2 0-4,2-1-3,3-1-2,4-3-2,4-2-3,3-4-2,4-2 0,1-2 1,3-3 1,2 0 1,1-3-3,2-1-6,3 0-7,1-1-6,-1-2-3,-3-2 3,-5-2 1,-3-1 2,-2-3 3,0 0 3,-1-1 3,1-1 3,-1-2 1,-1-2 1,-1-1 1,0-2-1,-1-3 2,1-3 3,1-3 4,1-3 2,0 0 3,-2 2 3,-3 1 2,-1 3 2,-1 2 2,-2 5 3,-1 3 1,0 5 2,-2 4 4,0 6 8,-2 6 8,0 6 6,-1 3 0,0 1-8,0 1-9,0 2-8,0 1-6,0 3-2,0 3-4,0 3-3,-1 2-4,-2 2-2,-2 2-3,-2 3-4,0-1-1,0-2-2,2-1 0,1-3-1,0-2 1,2-3 0,0-3 2,2-3 1,-1-1-5,0 1-10,-2 1-10,0 1-10,-2-4-6,0-8-3,-1-10-2,-2-8-2,2-7 2,1-3 8,2-5 8,2-3 7,1 0 6,2 4 6,0 3 4,2 5 5,0 2 4,1 2 3,2 2 3,0 3 2,2-1 5,2 0 8,1-2 6,3 0 8,1 1 4,-1 1-1,1 2 0,0 2-1,-1 1 0,1 0-3,0 0-1,-1 1-3,1-2-3,2 2-4,0-1-6,1 0-5,-1 0-4,-1 2-4,-2 0-4,-2 2-4,-3-1-9,1 0-12,-2-2-13,0 0-13,-3-1-1,-3 0 12,-2 0 11,-4 1 12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7"/>
    </inkml:context>
    <inkml:brush xml:id="br0">
      <inkml:brushProperty name="width" value="0.05474" units="cm"/>
      <inkml:brushProperty name="height" value="0.05474" units="cm"/>
      <inkml:brushProperty name="color" value="#00BFF3"/>
    </inkml:brush>
  </inkml:definitions>
  <inkml:trace contextRef="#ctx0" brushRef="#br0">48545 2989 401,'0'-16'0,"0"-1"0,0-1 0,0-1 0,-1-1 1,0 1 0,-2-1 1,0 1 1,0 0 2,0 2 4,2 3 2,0 1 3,1 2 6,0 1 8,0 0 7,0 2 7,0 3 6,0 6 0,0 6 3,0 6 0,0 5-1,0 8-8,0 7-7,0 7-7,0 5-5,-2 4-5,0 4-3,-2 4-5,0 0-4,1 1-3,-1-2-5,0-1-5,1-1-3,0-4-5,2-3-4,0-2-4,1 2-6,-2 8-6,0 7-5,-2 9-7,1-1-1,1-7 5,0-8 5,2-8 4,-1-7 1,0-4 1,-2-5-1,0-5-1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8"/>
    </inkml:context>
    <inkml:brush xml:id="br0">
      <inkml:brushProperty name="width" value="0.04334" units="cm"/>
      <inkml:brushProperty name="height" value="0.04334" units="cm"/>
      <inkml:brushProperty name="color" value="#00BFF3"/>
    </inkml:brush>
  </inkml:definitions>
  <inkml:trace contextRef="#ctx0" brushRef="#br0">49091 4122 507,'1'-19'121,"0"7"-18,2 8-19,0 8-19,0 4-15,0 2-14,-2 0-14,0 1-13,-3 1-7,-2 1-1,-3 1-2,-3 2 1,-3 0-4,-2 4-3,-2 3-5,-1 3-4,-1-1-2,3-5 1,1-5 1,2-5 1,6-2 3,9 2 5,8 0 5,9 1 5,4-1 2,1-2-1,-1-4-1,1-2-2,-1-3-1,1 0-3,-1-2-3,0 0-2,0-1-4,-3 0-4,-1 0-3,-2 0-5,-3 0-5,-3-2-10,-3 0-8,-2-1-9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28"/>
    </inkml:context>
    <inkml:brush xml:id="br0">
      <inkml:brushProperty name="width" value="0.05096" units="cm"/>
      <inkml:brushProperty name="height" value="0.05096" units="cm"/>
      <inkml:brushProperty name="color" value="#00BFF3"/>
    </inkml:brush>
  </inkml:definitions>
  <inkml:trace contextRef="#ctx0" brushRef="#br0">49526 4124 431,'-8'-11'27,"2"10"22,1 10 24,0 9 23,1 6 2,1-1-20,-1 1-20,0-1-20,0 2-13,0 1-9,0 2-7,0 3-7,0 1-10,1 4-10,-1 2-9,0 4-11,0-2-5,0-4-1,0-5 0,0-5 0,0-4-4,1-2-4,-1-1-4,0-2-5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30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52120 4195 563,'-11'-8'10,"8"2"21,9 1 20,10 0 21,6 2 3,8 1-13,7 0-14,7 2-13,4-1-11,2 0-7,2-2-7,1 0-9,0-1-6,-6 0-8,-4 0-7,-5 0-7,-5 1-2,-2 1 2,-3 0 4,-3 2 2,-4-1-5,-3 0-14,-4-2-13,-4 0-14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30"/>
    </inkml:context>
    <inkml:brush xml:id="br0">
      <inkml:brushProperty name="width" value="0.03986" units="cm"/>
      <inkml:brushProperty name="height" value="0.03986" units="cm"/>
      <inkml:brushProperty name="color" value="#00BFF3"/>
    </inkml:brush>
  </inkml:definitions>
  <inkml:trace contextRef="#ctx0" brushRef="#br0">53290 3081 551,'-21'-36'10,"5"9"8,5 8 7,4 7 7,4 6 6,0 6 5,2 4 4,1 6 4,-1 5-1,-1 9-10,0 7-8,-1 8-9,-1 5-6,0 2-5,0 2-4,0 2-5,0 1-7,-2 0-8,0-1-8,-1 1-8,0 2-8,0 2-7,2 3-8,1 3-8,0-4-1,2-12 6,0-12 5,2-11 6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31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56745 2843 452,'15'0'5,"-1"2"11,-1 0 11,-1 2 10,1 0 4,0 1-2,1 2-2,1 0-2,0 1-5,-1 2-3,0 0-6,-2 1-4,-1 2-4,-1 0-4,0 1-3,-2 1-4,-1 1-2,-2 1-1,-2 1 1,-2 2-2,-5 0-1,-6 2-5,-7 3-4,-7 1-4,-3 1-3,-1-3 1,1-1 0,-1-3 1,2-1 1,0-1 3,0-1 3,3 0 2,-1-3 3,3-1 1,0-2 2,1-2 2,1-2 3,2-1 4,2-1 3,3 0 4,3-1-1,6 0-4,6 0-5,6 0-4,7-1-4,7-3 0,8 0-2,9-3 0,3-3-2,3-2-2,2-3-2,2-3-2,1-2-1,-2 0-3,0 1-2,-2-1-3,-2 0 1,-4 1 0,-4-1 2,-3 0 1,-4-1 0,-2-3 0,-1-3 0,-3-3-1,-2-1 3,-4 0 3,-5-1 4,-3 1 4,-3 0 2,-2 1 1,-3 1 1,0 1 1,-2 2 1,0 3 4,0 3 2,0 3 3,-1 2 5,-1 2 4,0 2 6,-1 3 6,-1 1 7,0 3 10,0 4 11,0 2 10,0 3 0,0 4-11,0 2-9,1 3-11,-2 4-7,0 5-3,-2 4-3,0 6-4,-1 3-4,0-1-7,1 0-5,-1 0-7,-1-1-5,0 0-3,-1-1-5,-1-2-4,-1-1-5,2-3-9,1-3-8,0-3-8,2-3-3,1-3 2,0-3 3,2-3 1,0-4 4,0-4 5,0-6 5,0-4 4,1-3 5,2 0 3,2 1 4,2-1 5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31"/>
    </inkml:context>
    <inkml:brush xml:id="br0">
      <inkml:brushProperty name="width" value="0.03361" units="cm"/>
      <inkml:brushProperty name="height" value="0.03361" units="cm"/>
      <inkml:brushProperty name="color" value="#00BFF3"/>
    </inkml:brush>
  </inkml:definitions>
  <inkml:trace contextRef="#ctx0" brushRef="#br0">59050 3824 654,'15'-15'33,"-1"2"8,-1 3 9,0 1 8,-2 3-3,1 1-13,0 2-13,0 2-14,1 0-8,3 0 0,3-2-2,3 0-2,0 0-6,-3 0-14,-3 2-14,-3 0-14,-2 0-6,-1-2-2,0-2-2,-2-1 0,-1-2 4,-2 0 10,-3 1 9,0-1 11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32"/>
    </inkml:context>
    <inkml:brush xml:id="br0">
      <inkml:brushProperty name="width" value="0.0564" units="cm"/>
      <inkml:brushProperty name="height" value="0.0564" units="cm"/>
      <inkml:brushProperty name="color" value="#00BFF3"/>
    </inkml:brush>
  </inkml:definitions>
  <inkml:trace contextRef="#ctx0" brushRef="#br0">59469 2234 390,'-1'-15'17,"0"2"9,-2 3 9,0 1 8,-1 3 6,0 6 1,0 4 2,1 6 1,-1 2-2,0 3-8,0 2-6,0 1-8,0 4-4,0 3-4,0 4-2,0 5-4,0 2-2,-2 2-2,0 2-3,-1 2-2,-2 2-2,0 0-2,-1 2-2,-1 0-1,-1 1-4,2 0-4,1 0-4,1 0-5,0-1-3,0-4 0,0-2-2,0-3 0,1-3 0,2-2 2,3-2 1,1-1 1,0-3 2,-1-1-1,0-3 2,-1-1-1,-1-2 1,2 1-3,0-1-1,2 1-2,0-7-5,0-10-8,0-13-8,0-12-8,1-6 1,4-1 9,2 0 11,3-2 10,3 0 7,0-1 2,1 1 4,1 0 2,0 2 2,-1 5 1,0 5 1,-2 5 0,0 1 4,1 0 7,1-1 6,2-1 8,-1 0 5,1 2 2,0 3 4,-1 1 3,0 1 1,-2 2-4,-3 1-3,-1 0-2,-1 4-4,-2 4-2,-1 5-4,0 6-3,-2 2-4,-1 1-4,0 1-5,-1 1-4,3-4-6,9-8-8,9-10-6,9-8-8,4-6-3,-2-3 3,0-3 3,-1-3 1,-2 0 4,-3 3 4,-3 3 3,-3 3 3,-3 1 4,-1 1 1,-2-1 4,-3 0 2,-1 2 7,-2 1 12,-2 2 12,-2 2 12,-3 6 5,-2 8-3,-4 9-3,-2 10-3,-2 2-5,0-2-5,0-1-7,1-2-6,-1-1-3,2 1-3,1 0-2,0 3-3,2-2-1,0-2-3,2-1-2,0-2-2,3-3-5,2-1-7,3-2-8,4-2-7,1-3-2,3-2 3,2-4 5,1-2 3,2-5 3,1-4 2,1-5 2,1-5 2,-1-3 1,-3-1 1,-3-1 1,-2-1 0,-3 0 0,-1 1 1,0 1 2,-2 1-1,-1 2 1,-2 1 1,-3 3-1,0 1 0,-4 2 3,0 1 3,-3 1 3,-2 0 5,-2 2 0,-2 1-3,-2 0-3,-1 2-2,-3 2-6,-3 2-7,-3 4-8,-3 2-8,-2 5-3,1 6 3,0 5 1,-1 7 3,3 0 1,5-3-1,5-5 0,5-3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32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63130 3190 484,'-22'-5'61,"1"7"3,3 8 2,1 6 2,2 6-5,1 5-12,1 4-13,1 6-13,0 2-6,0-2-2,0 0-2,1-1 0,0-2-5,2-2-6,2-2-8,3-1-7,1-4-6,3-2-8,4-3-8,2-3-6,4-3-5,4-4-1,3-4-2,5-4 0,3-5-1,5-6 3,3-6 1,4-5 1,-2-1 6,-8 5 6,-7 4 8,-8 6 8,-4 1 4,1-2 3,1-1 2,2-3 3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0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65315 47065 486,'0'-16'2,"0"-2"3,0 0 4,0-1 3,0 1 4,0 3 3,0 3 3,0 3 3,0 4 6,0 8 8,0 6 7,0 7 9,0 4-2,0 1-8,0 1-10,0 1-9,0 2-7,0 1-2,0 3-4,0 1-3,0 2-3,0 4-2,0 3-3,0 3-2,0 2-3,-2 6-6,0 2-6,-1 5-4,-1 3-6,2 1-6,0 3-6,2 2-6,1-3-3,2-5 0,2-6-2,1-6 0,2-8 2,-2-8 3,-1-9 5,0-8 3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32"/>
    </inkml:context>
    <inkml:brush xml:id="br0">
      <inkml:brushProperty name="width" value="0.05436" units="cm"/>
      <inkml:brushProperty name="height" value="0.05436" units="cm"/>
      <inkml:brushProperty name="color" value="#00BFF3"/>
    </inkml:brush>
  </inkml:definitions>
  <inkml:trace contextRef="#ctx0" brushRef="#br0">63869 3568 404,'6'-42'19,"-1"8"2,-2 9 0,-2 9 3,-2 5 3,-4 2 5,-2 2 6,-3 3 6,-2 1-2,0 3-9,1 4-7,-1 2-9,-1 3-5,0 4-2,-1 2-2,-1 3-2,0 2-1,3-1 0,1 1-1,2-1 1,2 0-2,2-3-6,2-1-5,3-2-5,2-2-10,7-3-12,6-1-13,6-2-13,1-3-2,-2-4 10,-1-4 9,-2-3 10,-3-3 7,-3 2 4,-3 1 5,-2 1 4,-3 0 13,-2 0 20,-2 0 19,-2 0 21,-1 3 7,0 4-3,0 6-4,0 4-3,0 3-7,0 1-9,0 2-9,1 0-9,-1 2-5,2 5 1,0 3 1,2 5 0,-1 1-1,0 0-2,-2 1-3,0-1-3,-1 1-2,0 2-2,0 3-2,0 1-1,0 0-1,0 0 0,0-1 0,1-1 1,-2-3-6,0-2-7,-2-3-9,0-3-8,-1-3-4,1-3-1,-1-3 1,0-3-1,-1-2 1,0-2 2,-1-2 2,-1-2 1,-1-3 3,0-4 1,0-4 3,1-4 2,-1-5 2,0-7 1,0-7 3,1-7 0,1-3 2,6-2 2,4-1 1,6 0 2,4 0 1,3 2-1,5 1-1,4 3 0,1 2-1,2 2-3,1 1-2,1 3-3,1 1 0,1 1-1,1 1 2,1 1-1,-3 3 2,-7 5 2,-7 5 1,-7 5 2,-2 1 0,0 0-3,1-2-1,2 0-3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33"/>
    </inkml:context>
    <inkml:brush xml:id="br0">
      <inkml:brushProperty name="width" value="0.04893" units="cm"/>
      <inkml:brushProperty name="height" value="0.04893" units="cm"/>
      <inkml:brushProperty name="color" value="#00BFF3"/>
    </inkml:brush>
  </inkml:definitions>
  <inkml:trace contextRef="#ctx0" brushRef="#br0">64846 2600 449,'16'8'81,"-1"2"-9,1 0-10,-1 1-8,1 3-8,0 3-3,-1 5-5,1 3-5,0 3-4,-1 3-4,1 1-4,0 2-5,-2 1-4,-1 1-3,-2-1-3,-2 0-2,-3 1-6,-3 0-4,-2 2-5,-4 1-6,-6 1-6,-9 2-9,-11 2-7,-8 2-9,-12 5-1,-8 7 5,-11 9 6,-9 7 5,2-3 0,13-15-5,14-14-6,14-15-4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3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21189 20859 443,'-2'-15'11,"-2"4"8,-4 3 6,-2 3 8,-2 2 1,-1 3-7,-1 4-6,-2 2-6,-1 3-4,-3 4-1,-3 2-1,-3 3 0,-1 3-2,-1 3 1,1 3-1,0 3 0,1 1 1,2 2 1,4 1 1,3 1 2,2 0 1,1 0-1,1 0 0,1 1 0,1-3-1,4-4 0,2-3-1,4-5-1,2-3 0,4-3-1,2-3-1,4-2-1,3-5-2,5-2-4,5-6-3,5-2-4,4-6-3,4-8-4,4-6-3,4-6-3,2-5-2,-2 1 2,0 0 0,-1 0 1,-3 1 1,-2 1 2,-3 3 0,-3 2 2,-5 2 0,-4 5 0,-5 3 1,-4 5 1,-6 5 9,-5 10 19,-4 8 20,-5 9 18,-3 5 5,0 1-10,0 1-11,0 1-11,1-1-6,0 0-2,2-1-2,1-1-3,0 0-1,0-1-2,0 1-2,0-1-2,1-1-1,2-3-2,2-3-1,2-2-1,2-4-1,4-3 1,2-2 0,3-4 0,3-2-2,1-4-5,3-2-6,2-3-6,0-4-3,2-2 2,2-3 0,-1-3 2,1-2-1,-3-1 0,-1-1 0,-3 0 0,-1-3 0,-2 1 3,-3-2 2,-1-1 2,-3 1 2,-2 1 3,-4 3 2,-2 2 3,-4 1 2,0 1 3,-3 1 2,-2 1 2,-2 2 0,-2 2 0,-2 4-1,-1 3 0,-2 2-3,-2 2-4,0 2-3,-1 2-3,0 3-3,-1 4 2,1 4 0,-1 4 0,1 2-5,3 3-9,1 1-11,2 3-10,2-2-6,3-3-1,1-5-2,2-3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3"/>
    </inkml:context>
    <inkml:brush xml:id="br0">
      <inkml:brushProperty name="width" value="0.04463" units="cm"/>
      <inkml:brushProperty name="height" value="0.04463" units="cm"/>
      <inkml:brushProperty name="color" value="#00BFF3"/>
    </inkml:brush>
  </inkml:definitions>
  <inkml:trace contextRef="#ctx0" brushRef="#br0">24260 21650 492,'15'0'78,"3"0"-9,0 0-8,1 0-8,0 0-7,-1 2-6,-1 0-8,-1 2-7,-1 0-4,-2 2-4,-3 0-3,-1 1-4,-2 2-1,0 2 0,-2 1 0,0 3 0,-4 2-4,-4 1-7,-6 3-8,-4 1-7,-3 2-6,-1-1 0,-1 1-1,-1-1-1,-2-1 0,1-1 3,-2-3 2,-1-1 3,0-2 2,3-3 6,1-1 4,3-2 4,0-2 4,2-2 3,1-3 2,1 0 3,4-3 4,8 0 7,8-2 4,7 0 7,4-1-2,-2 0-6,-3 0-9,-1 0-6,3 0-7,7-2-6,8 0-5,9-1-5,1-1-3,0 0 2,-3 0 1,-2 1 1,-1-1-5,0 2-13,0 0-12,1 2-13,-3 0-2,-2 0 6,-3 0 8,-3 0 7,-4 0 4,-3 1 3,-4-1 1,-4 0 3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4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26305 21480 547,'-13'0'8,"6"0"17,6 0 17,6 0 16,5-1 5,3 0-9,5-2-8,4 0-8,2 0-7,4 1-5,3 0-6,3 2-6,1-1-4,0 0-2,1-2-2,-1 0-2,-1 0-6,0 1-9,-1 0-8,-1 2-9,-1 0-5,-2 0-5,0 0-4,-1 0-4,-2 0-1,-5 0 1,-3 0 2,-4 0 1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4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27262 20564 477,'-15'-8'4,"3"0"8,1 1 8,2-1 8,3 2 8,1 4 7,2 4 8,2 4 8,1 4-1,0 3-9,0 5-8,0 3-10,0 3-5,2 1-4,0 1-4,2 1-3,-1 4-6,1 8-9,0 8-7,0 8-8,0 7-9,0 7-6,0 6-8,0 8-8,-1-6-7,1-17-6,0-18-7,0-17-6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4"/>
    </inkml:context>
    <inkml:brush xml:id="br0">
      <inkml:brushProperty name="width" value="0.05066" units="cm"/>
      <inkml:brushProperty name="height" value="0.05066" units="cm"/>
      <inkml:brushProperty name="color" value="#00BFF3"/>
    </inkml:brush>
  </inkml:definitions>
  <inkml:trace contextRef="#ctx0" brushRef="#br0">31630 20590 434,'0'-27'78,"0"11"-4,0 9-5,0 10-4,0 7-7,0 4-9,0 3-10,0 5-8,0 2-6,0 2-4,0 3-2,0 1-4,-1 2-3,0 2-5,-2 3-4,0 1-3,-1 0-6,1 0-4,-1-2-5,0 0-4,1 0-6,1 2-6,0 2-7,2 3-7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5"/>
    </inkml:context>
    <inkml:brush xml:id="br0">
      <inkml:brushProperty name="width" value="0.03731" units="cm"/>
      <inkml:brushProperty name="height" value="0.03731" units="cm"/>
      <inkml:brushProperty name="color" value="#00BFF3"/>
    </inkml:brush>
  </inkml:definitions>
  <inkml:trace contextRef="#ctx0" brushRef="#br0">31750 21478 589,'1'-21'47,"4"5"4,2 5 4,3 4 4,3 3-3,0 1-9,1-2-11,1 2-9,2-1-9,1 2-7,3 0-7,1 2-8,1 0-7,-3 0-8,-1 0-7,-2 0-8,-3 0-3,-1 0 0,-2 0 0,-2 0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5"/>
    </inkml:context>
    <inkml:brush xml:id="br0">
      <inkml:brushProperty name="width" value="0.05706" units="cm"/>
      <inkml:brushProperty name="height" value="0.05706" units="cm"/>
      <inkml:brushProperty name="color" value="#00BFF3"/>
    </inkml:brush>
  </inkml:definitions>
  <inkml:trace contextRef="#ctx0" brushRef="#br0">32579 20324 385,'0'-30'1,"0"5"4,0 3 1,0 5 4,-1 2 2,0 2-1,-2 3 2,0 1-1,-1 3 10,0 4 18,0 4 18,1 4 17,-1 4 4,2 5-12,0 5-13,2 5-11,0 3-10,0 3-6,0 1-6,0 2-6,0 3-6,0 2-8,0 4-5,0 3-7,0 4-3,0 9-1,0 7 1,0 9-1,-1 2-3,0-4-6,-2-2-5,0-3-7,0-5-5,1-6-3,0-8-3,2-6-4,0-7 1,0-4 5,0-5 5,0-5 5,-1-4 3,0-3 3,-2-3 4,0-2 2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5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32600 21864 513,'16'-42'57,"-1"8"-9,1 9-9,0 9-10,0 5-2,3 3 3,1 1 4,3 2 3,-1 2 0,-1 2-3,-3 2-5,-1 2-3,-3 3-4,-3 6-6,-2 3-5,-4 7-5,-2 2-3,0 4-1,-2 3-3,0 3-1,-3 0-2,-2 0-1,-3-2-1,-4 0-1,0-3-1,1-5-1,1-5-2,0-5-1,7-6 1,12-8 3,11-8 5,13-8 3,5-4 0,0-1-3,0-1-5,0 0-3,-3 0-4,-5 6-4,-7 5-3,-5 5-5,-4 1-7,-1 0-11,-1-1-11,0-1-11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0"/>
    </inkml:context>
    <inkml:brush xml:id="br0">
      <inkml:brushProperty name="width" value="0.0347" units="cm"/>
      <inkml:brushProperty name="height" value="0.0347" units="cm"/>
      <inkml:brushProperty name="color" value="#F2395B"/>
    </inkml:brush>
  </inkml:definitions>
  <inkml:trace contextRef="#ctx0" brushRef="#br0">65700 48481 633,'16'-14'80,"1"5"-14,1 3-15,1 4-14,-1 3-10,-3 2-5,-2 2-5,-4 2-4,-2 1-4,-1 3-2,0 2-1,-2 1-1,-1 2-2,-2 0-2,-2-1-2,-2 1-2,-2 0-1,-1 1 1,-3 1-1,-2 1 0,-1-1-1,1-3 1,-1-3-1,0-2 0,1-2 1,1-1 3,0 1 4,2 0 2,2 0 3,2 0 2,4-1 1,2 1 1,4-1-2,2-2-4,3-2-6,3-2-4,2-1-6,2 0-9,0 0-8,1 0-9,-1 0-4,-3 0-3,-3 0-3,-3 0-1,-1 0 0,0 2 6,0 0 4,0 2 4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6"/>
    </inkml:context>
    <inkml:brush xml:id="br0">
      <inkml:brushProperty name="width" value="0.04517" units="cm"/>
      <inkml:brushProperty name="height" value="0.04517" units="cm"/>
      <inkml:brushProperty name="color" value="#00BFF3"/>
    </inkml:brush>
  </inkml:definitions>
  <inkml:trace contextRef="#ctx0" brushRef="#br0">36061 21443 487,'-16'-1'10,"14"0"23,15-2 21,15 0 21,8-1 4,2 0-16,3 0-15,1 1-15,1-1-10,2 0-3,0 0-4,2 0-3,-2 1-2,0 0 0,-3 2 0,-2 0-1,0 1-7,2-2-15,2 0-13,2-1-14,0-2-8,0 0-1,-2-1 0,0-2-1,-6 2 3,-8 1 8,-9 2 8,-8 2 7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6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38650 20631 531,'2'-14'68,"4"5"-4,4 3-5,3 4-5,4 3-7,3 4-8,3 2-7,3 3-9,1 3-5,-3 0-1,-1 1 0,-3 1-2,0 0-4,-1-1-6,1-1-8,0 0-7,-2-2-8,-1-1-6,-3-1-9,-1 0-7,-3-1-8,-4 1-8,-4 1-8,-4 2-9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6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37576 21848 593,'-24'-1'56,"15"0"3,14-2 0,16 0 3,7 0-6,2 0-11,2 2-10,3 1-12,4 0-11,8 0-16,7 0-13,9 0-14,0 0-8,-7 0 1,-6 0 1,-8 0 1,-6 0-1,-6 0-2,-5 0-2,-6 0-2,-5-1 2,-3-1 6,-3 0 6,-2-1 6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6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37355 22200 525,'-30'2'72,"17"4"1,18 3 0,18 5-1,8 3-6,2 1-14,1 3-15,0 1-13,2 1-19,1-1-21,0-1-24,2-1-22,-4-2-10,-8-3 1,-7-3 1,-8-2 2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8"/>
    </inkml:context>
    <inkml:brush xml:id="br0">
      <inkml:brushProperty name="width" value="0.05206" units="cm"/>
      <inkml:brushProperty name="height" value="0.05206" units="cm"/>
      <inkml:brushProperty name="color" value="#00BFF3"/>
    </inkml:brush>
  </inkml:definitions>
  <inkml:trace contextRef="#ctx0" brushRef="#br0">43825 20605 422,'0'-17'3,"-2"-1"6,0-3 5,-2-1 6,-1 1 3,-5 5 2,-4 5 1,-3 4 0,-5 6 1,-2 6-2,-3 6-2,-2 6-1,-2 3-2,1 0-1,1 2-3,1 2-1,0 1-1,-1 4 2,0 4 1,-2 5 1,1-1 1,3 0 0,3-3-1,3-2-1,3-2-1,3-1-2,2-3-2,4-1-2,3-3-2,2-3-4,4-3-3,3-3-4,5-4-3,9-6-3,9-6-5,9-6-3,7-7-2,7-7-2,8-8 1,6-8-2,3-4-1,1 2-2,-1 0-3,1 2-2,-3 1 3,-5 5 6,-4 4 7,-6 3 7,-6 5 3,-8 3 1,-7 5 0,-9 3 1,-7 5 6,-8 6 10,-8 6 11,-8 6 11,-5 2 3,-1 3-2,-3 0-3,-1 1-3,0 1-2,1 1-4,2 1-3,3 1-2,1 0-4,4 1-2,3-1-2,3 1-3,1-1-3,2-2-2,0 0-1,2 0-4,2-3-2,4-1-2,3-3-4,5-1-2,2-3-1,1-2-2,2-4-1,0-2 0,2-5-1,2-6 0,4-6 0,3-5 0,2-4-1,-1-1 1,0-1 0,1-1-1,-2-1 2,-2-1 2,-1 0 2,-3-2 2,-2 1 1,-5 1 0,-3 3-1,-4 1 0,-5 2 0,-2 1 3,-6 1 1,-2 1 3,-5 2 2,-2 3 4,-3 3 3,-3 3 3,-3 2 2,-1 2-2,-3 2-1,-1 2-1,-1 3-6,-1 4-6,1 4-9,0 3-8,1 3-2,2 0 1,4-1 2,3 1 2,3-2-4,3-1-9,3-2-9,2-2-9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9"/>
    </inkml:context>
    <inkml:brush xml:id="br0">
      <inkml:brushProperty name="width" value="0.03474" units="cm"/>
      <inkml:brushProperty name="height" value="0.03474" units="cm"/>
      <inkml:brushProperty name="color" value="#00BFF3"/>
    </inkml:brush>
  </inkml:definitions>
  <inkml:trace contextRef="#ctx0" brushRef="#br0">49181 21909 633,'-13'-8'7,"3"0"-6,4 0-5,4 1-5,6-1 9,8 0 21,7 0 22,9 1 22,4-1 5,4 2-12,3 1-11,2 0-13,3 1-11,2 1-12,2-2-13,2 2-11,-1-1-8,-2 2-4,-4 0-3,-2 2-4,-5 0-3,-6 0-3,-5 0-2,-6 0-3,-5 0 0,-3 2 4,-3 0 3,-2 2 3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49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50267 20642 511,'-9'-8'3,"0"-2"3,-1 0 6,-1-1 4,0 0 5,1 2 7,0 2 6,2 3 6,1 2 3,2 5-3,3 6-2,1 4-3,1 5-2,0 3-3,0 4-3,0 5-3,0 2-4,0 4-4,0 3-4,0 2-4,0 4-6,0 4-5,0 4-5,0 4-7,-1 0-1,0-3 1,-2-3 1,0-2 3,0-5-2,2-6-3,2-6-4,2-5-4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0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53474 20343 487,'-15'-3'103,"4"10"-13,3 9-14,3 11-14,1 4-10,0 1-11,0-1-9,1 0-9,-1 1-7,0 2-6,0 3-4,0 1-5,-1 1-4,0 2-7,-1 1-5,-1 0-5,-1-1-5,0-2-2,1-3-2,-1-3-4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0"/>
    </inkml:context>
    <inkml:brush xml:id="br0">
      <inkml:brushProperty name="width" value="0.03703" units="cm"/>
      <inkml:brushProperty name="height" value="0.03703" units="cm"/>
      <inkml:brushProperty name="color" value="#00BFF3"/>
    </inkml:brush>
  </inkml:definitions>
  <inkml:trace contextRef="#ctx0" brushRef="#br0">53400 21209 594,'8'-15'4,"0"2"8,-1 3 8,1 1 8,0 2 4,2 0 2,0 2 2,1 1 2,1 0-2,2 0-2,0 0-4,1 0-2,1 1-4,1 0-4,1 2-5,1 1-4,0 0-8,-1 0-9,-1 0-12,0 0-9,-2 0-10,-1 0-10,-1 0-7,-1 0-10,-2-2 0,-2-1 10,-4-1 8,-2-3 10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0"/>
    </inkml:context>
    <inkml:brush xml:id="br0">
      <inkml:brushProperty name="width" value="0.05842" units="cm"/>
      <inkml:brushProperty name="height" value="0.05842" units="cm"/>
      <inkml:brushProperty name="color" value="#00BFF3"/>
    </inkml:brush>
  </inkml:definitions>
  <inkml:trace contextRef="#ctx0" brushRef="#br0">54207 19921 376,'-1'-16'-2,"0"0"-4,-2 1-4,0-1-3,0 0 2,0-1 12,2-2 9,0 1 11,1-1 6,0 4 0,0 3 1,0 3 0,0 3 6,0 4 10,0 4 10,0 4 10,0 4 0,0 5-11,0 5-11,0 5-11,0 3-7,-2 3-2,0 1-2,-2 2-2,1 3-2,1 3-3,0 2-2,2 4-3,-2 3-3,0 5-4,-3 6-5,-2 4-4,-1 1-5,1-1-6,-1-3-6,0-1-6,0 1-3,1 5 0,-1 5 0,0 5 0,1-4-1,2-13-1,3-12-3,1-14-2,0-7-1,0-5-3,-2-3-1,0-4-2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0"/>
    </inkml:context>
    <inkml:brush xml:id="br0">
      <inkml:brushProperty name="width" value="0.02711" units="cm"/>
      <inkml:brushProperty name="height" value="0.02711" units="cm"/>
      <inkml:brushProperty name="color" value="#F2395B"/>
    </inkml:brush>
  </inkml:definitions>
  <inkml:trace contextRef="#ctx0" brushRef="#br0">67300 48430 811,'50'-13'84,"-8"3"-25,-10 5-24,-7 3-25,-5 2-12,1 2-1,0 0-2,3 1-1,-2 0-4,-2 0-7,-1-2-6,-2 0-7,-3-1-5,-1 2-3,-2 0-2,-2 1-3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1"/>
    </inkml:context>
    <inkml:brush xml:id="br0">
      <inkml:brushProperty name="width" value="0.06226" units="cm"/>
      <inkml:brushProperty name="height" value="0.06226" units="cm"/>
      <inkml:brushProperty name="color" value="#00BFF3"/>
    </inkml:brush>
  </inkml:definitions>
  <inkml:trace contextRef="#ctx0" brushRef="#br0">54700 21269 353,'15'-28'82,"-1"7"-15,-1 7-15,0 6-15,-1 5-10,1 0-3,1 2-3,2 1-4,-2 2-3,-3 7-4,-3 6-5,-2 5-3,-4 5-2,-2 3 0,-4 3 1,-2 3 0,-3 0 0,0 0 1,-1-2-1,-1 0 1,0-3 0,2-5-1,2-5 1,2-5-1,3-4 0,4-4-2,4-4-2,4-4-2,3-5-2,3-4 0,3-5-1,4-5-2,1-5 0,4-5-3,3-4 0,3-6-2,-1 1 0,-3 4 2,-5 5 1,-3 6 2,-4 2 2,1 3 0,-2 1 1,-1 3 1,-2 1 3,-2 2 6,-4 2 4,-3 3 6,-2 3 9,0 6 12,-2 6 12,0 5 12,-2 6 0,0 3-10,-2 5-11,0 3-11,-1 3-7,-2 0-2,0 2-2,-1 1-3,0-1-2,2-2-1,2-2-2,2-1-1,2-3-5,2-2-9,2-1-7,2-2-8,2-5-4,1-5 1,3-6 2,2-6 0,1-6 2,1-6 2,1-5 2,1-7 1,0-4 1,-1-4 2,-1-4 0,0-4 2,-3-1 1,-3 2 1,-3 1 2,-2 3 1,-3 3 3,-1 2 1,0 3 1,-1 3 3,-3 3 1,0 3 2,-3 3 0,-2 3 2,-2 2-1,-4 2-5,-2 2-4,-3 3-4,-2 0-5,1 2-7,-1 0-8,1 2-7,1 1-1,2 2 6,4 2 5,3 2 6,1 0-1,0-1-3,1-1-6,-1 0-4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1"/>
    </inkml:context>
    <inkml:brush xml:id="br0">
      <inkml:brushProperty name="width" value="0.05042" units="cm"/>
      <inkml:brushProperty name="height" value="0.05042" units="cm"/>
      <inkml:brushProperty name="color" value="#00BFF3"/>
    </inkml:brush>
  </inkml:definitions>
  <inkml:trace contextRef="#ctx0" brushRef="#br0">57919 20797 436,'-22'-7'5,"2"0"12,5 2 10,1 1 11,3 3 10,-1 7 8,0 7 8,1 8 8,-1 3-2,0 2-13,0 3-13,1 1-14,-1 2-10,2 1-8,1 0-8,1 2-9,1 0-6,2-2-7,2 0-6,2-1-6,1-3-7,2-3-7,0-5-7,2-3-8,2-5 1,7-5 6,6-4 7,5-6 6,2-3 5,-5-1 3,-3-3 2,-5-2 2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2"/>
    </inkml:context>
    <inkml:brush xml:id="br0">
      <inkml:brushProperty name="width" value="0.0549" units="cm"/>
      <inkml:brushProperty name="height" value="0.0549" units="cm"/>
      <inkml:brushProperty name="color" value="#00BFF3"/>
    </inkml:brush>
  </inkml:definitions>
  <inkml:trace contextRef="#ctx0" brushRef="#br0">58917 20897 400,'-8'-21'7,"-2"7"13,0 5 13,-1 6 14,-1 4 4,0 2-4,1 2-4,-1 2-5,1 1-4,0 1-4,2 2-6,1 0-3,0 1-5,2 3-2,1 2-3,0 1-2,2 1-6,2-1-8,2 0-9,2-2-7,3-3-4,2-3-1,3-4 0,4-4 0,0-4-1,1-4-2,-1-4-2,1-3-1,-1-2 1,-3 0 1,-1 2 3,-2 1 2,-2 1 4,-1 1 4,0 0 6,-2 2 4,-1 2 16,-2 4 28,-2 4 28,-2 4 27,-1 3 5,1 3-19,-1 4-18,0 2-20,0 2-11,2 3-6,0 1-6,2 3-5,0 1-4,0 2-1,0 3-2,0 1-2,-1 2-2,-2 0-3,-2 2-2,-2 1-3,0-1-1,-1 0-1,0-1 1,0-1-1,0-3-3,-2-4-5,0-3-5,-1-5-6,-1-3-2,-2-3 1,0-2-1,-1-4 0,1-4 3,3-4 5,3-6 4,2-4 6,2-4 2,0-3 2,0-3 2,1-3 1,1-4 1,5-5 1,6-5 0,4-4 0,4-3 0,1 1 1,3 2 0,1 0-1,2 2-2,-1 4-7,1 2-7,-1 3-6,-1 2-4,-3 3-3,-3 1-2,-3 3-1,-2 2 1,-2 3 7,-2 2 6,-2 4 7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2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60350 20350 418,'37'1'59,"-6"4"-1,-4 2-3,-5 3-1,-1 4-4,1 2-6,3 3-5,1 3-7,1 2-3,-1 2-2,-1 3-3,-1 1-2,-1 2-3,-1 1-2,-1 1-3,-1 0-3,-2 1-3,-3 1-2,-3-1-2,-2 0-3,-4 1-1,-4 0 2,-4 2 1,-4 1 1,-8 0-8,-9 0-14,-12 0-14,-11 0-16,0-3-6,6-8 3,9-6 4,8-6 2,2-5 0,0-1-4,-1-1-4,0 0-5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68100 14525 333,'49'20'167,"16"14"-1,16 14 1,15 16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8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21633 10050 438,'-6'7'12,"4"-1"24,4-1 24,4 0 25,3-2 3,1 0-15,3-2-17,2 0-17,1-1-9,3 2-6,2 0-6,1 1-4,2 0-4,-1 0-3,1-2-2,-1 0-3,1-1 0,3 2-2,1 0 0,3 2 0,-1-1-1,-2 1 0,-2 0-2,-1 0 0,-2-1 0,-1 0 0,-1-2 1,-1 0 1,-1-1 0,-1 0-4,-1 0-1,0 0-4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9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24950 9424 468,'1'-15'138,"2"2"-32,2 3-34,2 1-33,0 0-18,1-3-2,0-4-4,0-2-2,0-1-2,1 1-2,2 1-1,0 1-1,1 0-2,-1 1-1,1-1-1,0 0-1,-1 2-1,-1 1 0,0 2 1,-2 3 0,0-1 0,2 0-1,0-2-1,1 1-1,1-1 1,0 2 0,-1 2 1,1 2 0,1 4 2,1 6 0,3 6 0,2 6 1,-1 3 1,-1 2 0,-3 3 0,-1 1 1,-1 2-1,0 1-1,-1 1-1,1 1-1,-1-1-1,-1 0-1,0-1 0,-2-1-1,-1-3 0,0-1 0,-2-4 0,0-3 1,-1-2-2,1 1-5,2 0-5,0-1-5,0 0-6,-2-1-10,-3-1-9,0 0-9,-3-5-6,0-6-4,-2-8-2,0-6-4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6:59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25743 8678 472,'-3'-10'55,"-2"12"10,-5 12 10,-4 11 9,-3 8-4,-3 2-17,-3 4-17,-3 3-18,-2 1-11,-2 0-7,-3 0-6,-1 0-5,-1 0-5,0 0-2,0 0-2,0 0-1,-1 2-7,1 4-12,0 3-11,0 5-11,2-3-8,7-10-2,5-10-4,7-9-2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0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32351 9596 510,'-29'-1'7,"5"0"14,5-2 14,5 0 13,9-1 7,15-2-1,15 0-3,15-1-1,7 1-5,0 1-8,0 2-8,0 2-8,-1 1-6,0 0-4,-2 0-4,0 0-4,-3 0-5,-4 0-6,-4 0-7,-3 0-7,-4 0-4,-2 0-1,-1 0-1,-2 0-2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1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35211 7700 512,'-8'23'143,"1"-1"-34,-1-1-32,0-1-33,-1 1-18,-4 3-6,-2 2-4,-3 4-4,-2 2-3,-1 1-1,-1 1 0,-1 0 0,0 0-3,1-3-2,1-4-5,1-2-2,2-3-3,3-3 1,3-3-2,2-2 1,3-3 0,1 1 0,0 0 2,2 0 1,5-2-1,10-1 0,9-2-1,11-2-1,2-2 0,-2 0 2,-3-2 1,-3 0 2,-1-1 0,3 0-2,1 0-2,2 0-2,-1 0-1,-3 0-1,-5 0-1,-3 0-1,-3 0-2,-1 0-3,-1 0-4,0 0-4,-2 0-3,-1 0-3,0 0-3,-2 0-4,-1-2-1,-2 0 2,-3-3 2,0-2 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0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67947 47944 567,'-15'-18'31,"4"10"11,3 11 11,3 12 11,1 5 0,2 1-11,0 1-10,2 1-12,0 1-9,0 2-6,0 3-6,0 1-6,0 3-6,0 1-4,0 2-4,0 2-5,0-2-3,0-8-4,0-6-4,0-6-3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1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35805 8390 496,'-16'-15'4,"2"3"6,1 1 7,1 2 7,1 6 7,0 10 11,2 9 9,1 11 10,0 6 0,2 2-10,1 4-10,1 3-10,-1 1-6,0 0-5,-2 0-3,0 0-4,0 2-8,0 2-13,2 3-13,1 4-11,0 1-11,2 1-9,0 2-7,2 0-8,0-6 1,0-10 13,0-13 12,0-11 12,-1-7 7,0 1-1,-2 0 1,0 0 1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1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36931 8591 489,'-13'-36'45,"3"7"-7,4 7-7,4 7-6,2 3-4,0 1-2,0-1-2,0 0-1,1 0-1,4-1 3,2-1 2,3-1 2,3-1 0,0 0-3,1 1-3,1-1-3,0 0-2,-1 1 1,-1-1-1,0 1 1,-1 0-1,1 2 0,1 2-1,2 3 0,-1 1-2,1 2-2,0 2-1,-1 2-3,0 3-2,-1 4 1,0 4-1,-2 3 0,0 4 1,0 1 1,-1 3 2,1 1 1,-1 3 0,-1 3 0,0 3 0,-2 3-1,0 0 0,0 0-1,0-1 0,-1-1 0,2-1-4,0 2-5,1 1-6,2 1-6,-2-2-3,-1-4 1,-2-3 0,-2-5 0,-2-2 0,-1-3-2,0-1-2,-1-2-1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1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37658 7792 475,'-10'-3'100,"-2"8"-11,-3 9-11,-3 10-10,-3 4-11,-1 4-9,-3 3-11,-1 2-10,-2 4-10,-1 0-13,-1 4-13,-1 1-11,-2 3-9,-4 5-2,-4 5-4,-4 5-3,0-1-3,4-8-2,3-8-2,5-8-2,5-8 0,5-6 2,7-7 1,5-6 2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2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46926 8962 576,'-21'-8'0,"5"2"-2,5 1-1,5 1-1,4 0 8,5 0 19,6 0 17,4 0 18,5 1 4,5 0-7,5 2-9,5 0-8,4 1-7,4-2-5,4 0-6,4-1-5,2-1-6,0 2-4,-1 0-4,1 2-6,-3 0-1,-6 0 2,-5 0 2,-7 0 1,-5 0-8,-3 0-15,-5 0-17,-3 0-16,-5 0-7,-4 2 2,-6 0 2,-4 2 2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3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48127 7874 574,'-9'-8'3,"0"0"5,-1 0 5,-1 0 5,1 5 9,1 8 10,2 9 10,3 10 11,0 4 0,2 4-11,0 3-11,2 3-11,0 2-7,0 3-5,0 4-3,0 3-3,0 0-7,2 1-5,0 0-8,2 0-6,-1-2-8,1-2-9,0-4-7,0-2-9,0-5 0,0-8 9,-1-6 8,1-6 8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3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50116 8020 480,'-1'-24'3,"-1"3"7,0 0 5,-1 1 8,-1 1 1,2 4-3,0 3-2,2 3-3,0 0-1,2 0 1,0-1 0,2-1 1,2-4 0,5-4 1,5-5 0,6-4 1,1-3-1,3 3-3,-1 1-2,2 3-2,0 2-2,-1 3 0,-1 3 0,-1 2-1,-2 4 1,-1 3 0,-2 2 1,-2 4 0,-1 5 0,1 8 2,1 7 1,1 9 1,-1 4-1,-1 4-1,-2 3-2,-2 2-1,-2 3-2,-1 2-1,-1 2 0,0 2-1,-1-1-1,1-2-2,2-3-3,0-4-2,0-2-2,-3-2-4,-1-1-4,-2-3-4,-1-3-4,0-5-5,0-5-5,0-5-5,-1-5-7,-2-4-11,-2-6-11,-2-4-9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3"/>
    </inkml:context>
    <inkml:brush xml:id="br0">
      <inkml:brushProperty name="width" value="0.04638" units="cm"/>
      <inkml:brushProperty name="height" value="0.04638" units="cm"/>
      <inkml:brushProperty name="color" value="#F2395B"/>
    </inkml:brush>
  </inkml:definitions>
  <inkml:trace contextRef="#ctx0" brushRef="#br0">51373 7078 474,'-2'-21'56,"0"5"4,-3 5 3,-2 5 3,-1 5-3,0 7-12,1 7-12,-1 8-11,-2 4-7,-4 5-2,-4 3-4,-3 4-2,-4 4-2,-5 6-3,-3 4-1,-4 6-2,-4 3-5,-2 5-10,-4 3-10,-2 5-9,0-2-8,4-4-7,4-5-7,4-4-7,5-9-2,7-10 2,7-12 1,7-9 2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4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57561 8650 584,'-13'6'10,"8"-1"21,7-2 20,6-2 21,8-1 3,7 0-15,8 0-15,8 0-14,4 0-11,0 0-7,0 0-6,0 0-6,-3 0-4,-4 0 1,-5 0 1,-5 0 2,-3 0-5,1 2-9,-1 0-9,1 2-9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4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58153 7650 507,'-16'0'3,"2"0"6,1 0 7,1 0 6,1 0 6,1 0 5,0 0 5,2 0 6,1 4 2,0 8-2,2 7-2,1 9-1,-1 4-5,0 2-6,-1 2-5,-2 2-7,1 3-6,1 5-7,0 2-6,2 5-7,-1 1-7,0 0-7,-1-2-8,-1-1-7,0-2-5,2-4-3,2-4-3,2-3-4,1-7 1,0-6 2,0-7 3,0-6 3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5"/>
    </inkml:context>
    <inkml:brush xml:id="br0">
      <inkml:brushProperty name="width" value="0.04139" units="cm"/>
      <inkml:brushProperty name="height" value="0.04139" units="cm"/>
      <inkml:brushProperty name="color" value="#F2395B"/>
    </inkml:brush>
  </inkml:definitions>
  <inkml:trace contextRef="#ctx0" brushRef="#br0">59115 7916 531,'23'-7'5,"1"2"11,-1 2 10,1 2 11,-1 2 5,0 2 1,1 2-1,-1 2 1,0 1-2,-1 3-4,-1 2-4,-1 2-5,-2 1-4,-4 4-6,-5 4-3,-3 2-6,-4 2-3,-4 4-3,-4 3-3,-3 3-1,-6 0-3,-6 0-1,-5-2-1,-6 0-2,-3-2-1,1-3-1,1-3-1,2-3 0,0-3 0,-1 0 2,1-1 2,0 0 3,1-4 2,5-1 2,3-4 2,5-3 2,6-1 0,10-2 0,10-1-2,10 0 0,6-3-3,4-4-5,4-4-5,5-4-4,1-2-4,2 1-3,0-1-4,2 0-2,0 0-3,0-1 0,0-2-3,0 0 0,-2 0-1,-2 1 2,-3 1 1,-3 1 1,-3 0 3,-2 0 4,-2 0 4,-1 1 4,-4 0 4,-3 0 3,-4 2 2,-4 1 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27"/>
    </inkml:context>
    <inkml:brush xml:id="br0">
      <inkml:brushProperty name="width" value="0.04294" units="cm"/>
      <inkml:brushProperty name="height" value="0.04294" units="cm"/>
      <inkml:brushProperty name="color" value="#FED406"/>
    </inkml:brush>
  </inkml:definitions>
  <inkml:trace contextRef="#ctx0" brushRef="#br0">64600 7386 512,'0'-15'4,"0"2"8,0 3 8,0 1 8,3 4 9,6 6 9,5 6 10,7 6 10,3 4-2,1 7-11,1 4-13,1 4-11,1 8-11,2 8-7,2 10-8,3 8-7,2 4-9,4 2-8,4 1-10,4 1-8,-2-5-1,-6-9 6,-7-10 8,-8-10 7,-3-7-4,-3-3-13,-1-5-14,-2-3-14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0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69700 48162 618,'8'-14'5,"2"5"12,0 3 11,1 4 11,2 1 4,3 0-2,3-2-3,4 0-3,1 0-4,2 0-4,3 2-5,1 0-4,2 1-4,2-2-4,3 0-4,1-1-3,1-1-1,0 2-1,0 0 0,0 2 0,0 1-6,-1 2-8,-2 2-11,0 1-9,-3 1-7,-3-2-6,-5-2-5,-3-2-6,-5-1 2,-3 2 8,-4 0 6,-4 2 8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5"/>
    </inkml:context>
    <inkml:brush xml:id="br0">
      <inkml:brushProperty name="width" value="0.04689" units="cm"/>
      <inkml:brushProperty name="height" value="0.04689" units="cm"/>
      <inkml:brushProperty name="color" value="#F2395B"/>
    </inkml:brush>
  </inkml:definitions>
  <inkml:trace contextRef="#ctx0" brushRef="#br0">61513 8231 469,'-28'-15'5,"9"2"11,7 3 10,8 1 11,5 0 5,2-2-1,2-2-1,2-1-2,1-2-3,3 1-7,2-1-8,2 1-6,0-1-4,1 0-1,-1 1-2,1-1-2,-1 0-1,-1 1-3,-1-1-2,0 0-2,-2 1-1,-1 1 1,-1 1 0,0 1 0,-1 2 3,0 6 4,-1 4 3,1 6 5,0 4 2,0 5 0,0 5 0,-1 5 1,1 4-1,0 3 0,0 2-1,0 4 0,-1 2-2,-1 0-1,0 2-3,-2 0-1,0 0-4,0-2-6,0-2-5,0-1-5,-1-4-4,0-2-2,-2-3-3,0-3-1,-1-3-3,0-1-1,0-3-1,0-1-1,0-5-7,0-8-9,0-8-10,0-8-10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5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61613 7728 427,'5'-21'33,"-2"5"19,-6 5 17,-2 5 18,-5 5 1,-2 7-18,-3 7-17,-3 8-16,-4 5-12,-3 6-3,-4 6-5,-5 7-5,-3 4-5,-6 5-7,-4 5-6,-6 5-7,0 1-8,2-4-8,4-5-8,3-3-8,0-3-4,1 0 3,0-2 1,0 0 2,3-5 0,6-6-3,5-7-2,7-7-2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8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21270 25863 523,'-11'0'41,"8"0"11,9 0 11,10 0 9,5 0-1,5 0-14,3 0-15,4 0-14,3-1-9,2 0-5,2-2-4,3 0-4,-2 0-5,-2 0-4,-4 2-5,-2 1-5,-3 0-7,-3 0-7,-3 0-8,-3 0-9,-3-1-3,-1 0-2,-2-2 0,-2 0 0,-2-1 1,-1 1 5,-1-1 5,0 0 4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09"/>
    </inkml:context>
    <inkml:brush xml:id="br0">
      <inkml:brushProperty name="width" value="0.05749" units="cm"/>
      <inkml:brushProperty name="height" value="0.05749" units="cm"/>
      <inkml:brushProperty name="color" value="#F2395B"/>
    </inkml:brush>
  </inkml:definitions>
  <inkml:trace contextRef="#ctx0" brushRef="#br0">23810 24530 382,'0'25'95,"0"1"-20,0 3-20,0 1-20,0 1-11,0-2-3,0 0-3,0-1-3,-1 0-2,-1-1-1,0 0-1,-1 1-2,-1-3-3,2-3-3,0-5-5,2-3-3,2-3-6,4-2-6,4-2-5,3-2-7,2-3-1,-2-3 3,-3-2 4,-1-3 3,0-5 3,4-6 0,2-5 0,3-7 2,0-2 0,-3-2 1,-2-1 1,-4-1 0,-1 1 2,0 0 2,0 1 2,-1 1 2,1 2 4,-2 3 4,-1 4 4,0 2 5,-2 2 2,-1 2 0,0 2-1,-1 3 0,-1 5 7,0 10 14,0 10 14,0 9 13,0 6 3,0 3-9,0 1-9,0 2-10,0 2-6,0 3-4,0 1-4,0 2-5,0 2-3,0 0-4,0 1-5,0 2-3,-1 0-4,-1 0 0,0 0-2,-1 0-1,-1-1-2,2-2-4,0-2-3,2-2-3,-1-2-2,0-2-3,-2-1-2,0-3-2,-1-2-1,0-1 3,0-3 2,1-1 1,-2-4 2,-1-3 1,0-5 2,-1-3 1,-1-2 1,-2-2 0,0-1 2,-1 0 1,-2-2 1,-2-1 1,-1 0 1,-3-1 1,-1-4 1,1-2 2,-1-5 1,1-4 1,0-1 1,1-1 1,0 0 0,2 1 2,3-2 0,3 0 4,4-1 1,4-1 3,4-3 2,4-5-1,4-5 1,3-4-1,7-5-4,7-1-7,8-2-9,9-1-7,3-2-4,2 2-3,0 0-1,2 2-3,-5 4 2,-9 9 4,-8 9 5,-8 9 3,-7 4 0,-1 0-5,-2 0-6,-2 0-5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10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31555 25778 502,'-22'0'9,"5"0"17,3 0 19,4 0 18,7-2 5,8 0-5,9-3-6,10-2-7,4 0-7,2 0-10,2 2-10,3 1-10,-1 0-9,-2 0-5,-1 0-7,-3 0-6,-1 0-4,-3 1-3,-1-2-2,-3 2-3,-1-1-5,-1 2-6,-1 0-8,0 2-6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11"/>
    </inkml:context>
    <inkml:brush xml:id="br0">
      <inkml:brushProperty name="width" value="0.0584" units="cm"/>
      <inkml:brushProperty name="height" value="0.0584" units="cm"/>
      <inkml:brushProperty name="color" value="#F2395B"/>
    </inkml:brush>
  </inkml:definitions>
  <inkml:trace contextRef="#ctx0" brushRef="#br0">33387 24205 376,'-7'-13'44,"1"6"5,0 6 3,2 6 5,-1 6-2,0 5-9,-1 7-10,-1 5-8,-1 5-6,0 2-3,0 4-1,0 3-2,1 1-3,1 0-3,0 0-2,2 0-2,0-2-4,2-4-2,0-4-4,2-3-3,0-4-1,0-3-2,0-3 0,0-3-2,2-4-4,6-3-11,4-4-9,5-4-10,2-6-1,1-7 6,0-9 8,-1-7 5,1-8 6,1-5 2,1-6 3,1-5 2,-1-2 2,-3 6 2,-3 4 2,-2 6 1,-3 2 4,-1 3 7,-1 2 8,0 1 7,-2 4 3,-1 3 1,-1 5 0,0 3 0,-2 5 5,0 6 12,-2 6 12,0 6 11,-1 6 0,0 5-10,0 6-12,0 7-11,-1 4-6,0 2-3,-2 4-3,0 2-3,-1 3-3,0 0-2,0 2-2,1 0-4,-2 0-2,2-1-1,-1 0-3,0-1-2,0-3-1,0-3-1,0-2 0,0-3 0,0-3-1,0-2-2,0-1 0,1-3-3,-1-2-2,0-3-4,0-3-4,0-3-5,-1-3 0,-2-1 2,-2-2 3,-1-2 3,-3-2 2,0-2 3,-1-3 3,-1 0 3,-2-4 2,-1 0 0,-3-3 0,-1-2 1,0-1 1,3-2 3,3 0 2,2-1 3,4-2 2,1-2 2,2-1 2,2-3 2,3-1-1,4-3-3,4-1-3,4-3-2,5-2-5,7-2-5,6-4-5,8-3-6,7-2-5,6-2-3,7-2-5,8-2-5,-4 3 2,-11 8 6,-12 8 5,-11 7 7,-7 5 2,1 1-4,-1 1-2,1 0-4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12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42433 25442 469,'-6'-8'33,"4"2"11,4 1 11,4 0 12,4 1 0,7-2-9,6 0-10,5-1-10,6-1-7,5 0-5,4 1-3,6-1-5,1 0-4,-1 2-7,0 1-6,-1 1-5,-3 0-5,-2 2-2,-4 0-2,-2 2-3,-5 0-4,-5 0-8,-7 0-7,-5 0-7,-6-1-7,-4 0-7,-6-2-8,-4 0-7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12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43253 24381 457,'-49'-13'52,"12"3"-4,11 4-3,13 4-4,5 4-1,2 4 3,1 4 0,1 3 3,0 6-3,2 7-6,0 7-7,2 7-6,0 4-5,0 6-4,0 2-5,0 5-4,-1 1-5,0-3-8,-2-1-7,0-2-7,-2-2-6,0-2-1,-1-2-3,-1-2-3,0-3-4,2-2-5,2-3-7,2-3-6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13"/>
    </inkml:context>
    <inkml:brush xml:id="br0">
      <inkml:brushProperty name="width" value="0.06208" units="cm"/>
      <inkml:brushProperty name="height" value="0.06208" units="cm"/>
      <inkml:brushProperty name="color" value="#F2395B"/>
    </inkml:brush>
  </inkml:definitions>
  <inkml:trace contextRef="#ctx0" brushRef="#br0">45288 24095 354,'-21'-13'34,"6"8"8,6 6 9,7 8 8,0 7 0,0 9-11,-3 8-10,-2 10-11,0 3-5,2-2-4,2-2-2,2-2-3,1-3-4,0-6-4,0-4-6,0-5-4,3-5-7,6-5-10,6-4-8,5-6-10,5-6-2,1-9 2,3-9 3,1-9 4,0-5 2,-3-2 4,-4-2 3,-1-2 4,-4-1 3,-1 3 1,-2 2 2,-3 2 2,-1 4 4,-2 5 5,-2 7 5,-2 5 6,-2 4 6,2-1 7,-2 0 9,1 1 7,-1 3 7,-2 10 6,-2 8 7,-2 9 7,-1 7-3,-2 5-12,0 4-11,-1 6-12,-2 4-6,0 4 0,-1 3 0,-1 5-1,-1 1-1,2-1-3,1 0-3,1-2-3,1-2-5,2-4-4,2-5-6,2-2-5,0-4-3,-2 0-1,-2-2 0,-2 0-1,0-3-1,0-3-3,2-5-2,1-3-2,-1-4 0,0-1 1,-2-3 2,0-1 1,-2-3 2,-1-2-1,-3-4 1,-2-2 0,-1-4 1,-1-2 3,-1-4 2,-1-2 3,0-3 3,1-3 2,0-3 3,2-3 3,2-2 2,3 1 2,3-1 2,2 1 1,4 0 1,4-1-1,4 1-1,4-1 0,6-1-3,11-3-5,9-3-6,10-2-6,8-3-4,6-3-7,5-1-6,7-1-6,4-2-1,4 3 1,4 2 2,5 2 1,-8 4 3,-16 5 3,-16 7 2,-17 5 3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13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52083 25562 515,'-6'-8'36,"4"2"7,4 1 7,4 1 5,2 0 0,1 0-10,2 0-9,0 0-9,5 1-4,7 0-1,8 2 0,8 0-1,3 1-2,-4-2-4,-2 0-5,-3-1-5,-1-1-5,2 2-4,3 0-7,1 2-4,-2 0-6,-4 0-3,-5 0-4,-5 0-4,-4 0-5,-3 2-9,-3 0-7,-2 2-8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1"/>
    </inkml:context>
    <inkml:brush xml:id="br0">
      <inkml:brushProperty name="width" value="0.03586" units="cm"/>
      <inkml:brushProperty name="height" value="0.03586" units="cm"/>
      <inkml:brushProperty name="color" value="#F2395B"/>
    </inkml:brush>
  </inkml:definitions>
  <inkml:trace contextRef="#ctx0" brushRef="#br0">70650 48681 613,'29'-14'49,"-5"5"-3,-5 3-4,-5 4-4,-2 2-4,-1 2-6,1 0-4,0 2-6,-1 0-2,-3 3-1,-1 2 1,-2 2 0,-2 1-2,-2 1-2,-2 1-3,-2 2-2,-2-1-4,-2 3-4,-1 0-4,-3 1-4,0-1-3,0 0 0,2 0-1,1-2-1,0-2 0,2-1 0,1-2 2,0-2 1,3-2 0,2-1 1,4-1-1,2 0 1,4-2-3,4-2-3,3-2-4,5-2-4,1-2-1,1 0-1,-1-1 1,1-1-1,-2-1 1,-2 2 0,-1 1 1,-2 0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14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52946 24566 462,'-36'-7'28,"7"2"4,7 2 2,7 2 2,5 5 5,3 8 6,2 7 6,4 9 6,0 4-2,-2 4-9,-2 3-10,-2 2-10,-1 3-8,1 0-8,-1 1-7,0 2-9,0-1-6,0 0-4,1-2-4,-1 0-5,0-2-6,2-2-5,1-2-7,0-2-6,3-3-4,2-3-2,4-5-2,2-3-1,2-6 3,0-3 9,0-6 10,-1-4 10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18"/>
    </inkml:context>
    <inkml:brush xml:id="br0">
      <inkml:brushProperty name="width" value="0.05363" units="cm"/>
      <inkml:brushProperty name="height" value="0.05363" units="cm"/>
      <inkml:brushProperty name="color" value="#F2395B"/>
    </inkml:brush>
  </inkml:definitions>
  <inkml:trace contextRef="#ctx0" brushRef="#br0">55000 24205 410,'0'44'114,"0"-8"-26,0-6-25,0-7-26,0-3-15,0 1-3,0 1-5,0 1-3,0-1-2,0-1-3,0-2-2,0-3-1,0-1-4,0 0-2,0-2-2,0-1-4,1-1-5,3-2-6,4-3-7,2-1-8,1-2 1,-1-2 5,0-2 6,-2-2 6,2-4 3,4-7 0,3-7 1,5-7 1,1-4 0,1-3 2,-1-1 0,1-2 2,-3 1 1,-3 4 2,-5 3 3,-3 5 2,-2 3 3,-2 3 3,-1 3 4,0 3 3,-2 1 6,0 2 5,-2 1 7,0 0 7,-2 6 3,0 8 3,-2 9 1,0 10 2,-1 3-2,0 0-8,0 1-8,0-1-6,0 2-6,0 3-3,0 2-2,1 4-3,-1 2-2,0 2-2,0 2-2,0 2-2,0 1-1,0-2 0,0-1-2,0 0 1,0-1-2,0-2-3,0 0-1,1-1-2,-2-3-1,0-2-2,-2-3 1,0-3-1,0-4-2,0-2-3,2-2-3,1-4-2,-2-3 0,-4-3 2,-4-3 4,-3-2 2,-4-3 3,-2-1 2,-1 0 1,-2-1 3,-1-3 1,1-2 2,1-4 1,1-2 1,1-3 2,3-1 0,1-3 0,3-1 2,1-2 0,4 0 0,3 1 0,3-1 1,2 0 1,3-1 1,4-1 2,2-1 1,7-1-1,8-1-2,8-1-4,10 0-3,7-3-2,6-1-4,5-3-4,7-1-3,3 0-4,-1 2-6,1 1-5,0 3-5,-2 1-4,-1-1-4,-3 1-3,-1 0-4,-7 2 3,-10 5 8,-11 4 9,-11 6 7,-6 2 6,-1 1 2,-1-1 1,0 0 3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23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25108 813 499,'0'-16'2,"3"2"3,2 1 5,2 1 4,0 4 8,-2 8 15,-3 8 14,0 7 13,-4 7 3,0 3-12,-3 4-10,-2 5-10,0-2-9,0-6-3,2-5-5,1-6-4,-2 0-5,-2 9-6,-3 7-5,-3 8-6,-2 4-10,2 0-14,1 0-13,1 0-14,2 0-4,2 0 6,4 0 6,3 0 5,0-3 5,0-7 2,-2-7 4,0-7 2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24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35340 300 604,'-10'10'129,"-2"3"-32,-3 5-32,-3 4-34,-3 1-17,-1 2-2,-3 1-2,-1 1-2,-1 0-2,-1 1-3,1-1-1,0 1-4,0-2 1,3-2 0,1-1 1,3-3 2,1-2 0,4-2 1,3-4 1,3-3 1,3-1-1,4 2-2,4 0-1,4 1-3,4-1-1,5-2 0,5-4-1,5-2-1,3-4-1,1 0 0,1-3-1,1-2-2,-1 0 1,-2 0-1,-1 2 0,-3 1-1,1 0-1,3 0-3,3 0-5,3 0-3,-1 0-4,-2 0-1,-3 0-4,-3 0-1,-3 1-1,-3 0 3,-3 2 2,-2 1 3,-3 0 0,-1 0 2,-1 0-1,0 0 1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24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35917 431 538,'-36'-13'-3,"9"3"11,8 4 12,7 4 11,5 4 9,0 4 3,2 4 5,1 3 5,-1 5-2,0 5-7,-1 5-7,-2 5-7,1 3-7,-1 2-5,0 2-6,0 2-6,0 3-6,1 2-8,-1 3-8,0 4-8,0 1-8,2 1-6,1 2-8,1 0-6,0-5-1,2-10 8,0-12 7,2-10 7,-1-4 3,0 2 0,-2 1-2,0 3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33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69193 6912 472,'7'-35'0,"-1"8"2,0 7 0,-2 8 2,1 4 2,2 1 3,2-1 3,2 0 3,0 2 7,-1 6 9,-1 4 10,0 6 9,-2 3 2,-1 5-9,0 3-6,-2 5-8,0 3-5,-2 3-3,0 2-2,-2 4-2,-1 4-3,-2 6-3,-2 6-2,-1 6-3,-4 4-2,0 3-2,-3 3 0,-1 3-2,-2-1-1,2-3 1,1-5 0,1-3 1,1-3 0,2-3 2,2-1 1,3-2 1,1-2 0,3 0 1,4-2-1,2 0 1,4-3-2,4-2-1,3-3-1,5-3-3,2-3 0,1-2-1,1-2-1,1-1-1,0-3-3,0-1-4,1-3-4,-1-1-5,-1-3-4,-3-1-6,-3-2-4,-3-3-6,-3 0-3,-4 0 0,-5-1-1,-2 1 0,-4 0 3,-1 0 6,0-1 5,-1 1 7,-1-1 3,0-2 0,0-2-1,0-2-1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33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68160 14000 490,'-30'37'31,"5"-4"-3,3-3-1,5-5-3,2-1 0,0 1 1,2 1 2,1 1 0,1 1-1,2 1-1,3 1-3,1 1-2,1 0-1,2 2-1,0 1 0,2 1-1,1 1 0,2 4-2,2 2-1,2 4-2,0 0-1,-1-2-3,-1-2-2,0-2-3,-2 2 0,0 6 0,-2 6 0,0 6 1,-2 4 0,0 1 0,-2 3 2,0 1 0,-2 4-1,-2 3-1,-1 4-1,-3 4-2,-2-1-2,0-7-2,-1-7-2,-1-7-1,0-2-2,-1 1-1,0 3-2,1 2-1,-2 3 1,0 5 0,-1 4 2,-1 6 1,0-1-3,-1-5-8,1-7-8,-1-5-7,0-6-4,1-5 3,-1-5 0,1-4 3,1-8 2,3-9 7,2-11 5,4-9 6,1-4-1,1 0-9,-1 1-6,0 2-9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35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76195 7294 509,'-6'-22'99,"4"5"-21,4 3-20,4 4-19,2 3-12,1 1-6,1 0-5,2 2-4,-1 0-3,1 2 1,0 0 0,0 2 1,1 0 1,3 0 0,3 0 1,3 0 0,0 1-1,-1 2-1,-3 2-2,-1 2-1,-2 0-3,-3 1-1,-1 0-3,-2 0-1,-1 0-2,0 1-1,0 2-2,-1 0-2,0 1-1,-2-1-1,-2 1-1,-2 0-1,-3 0 0,-4 1 1,-4 1-1,-3 2 1,-4 0 0,-3 3 0,-4 1-1,-1 3-1,-3-1 1,-1 0 1,-1-1 1,-1 0 0,0-3 1,2 0 2,0 0 0,1-2 2,1-1 0,1-1 2,1-1 0,1 0 0,2-3 1,3-1 0,3-2-1,3-2-1,4-2 6,6 0 9,6-2 11,6 0 10,4-2 2,5 0-6,3-2-5,5 0-7,2-1-4,3 0-4,1 0-1,2 0-4,1 0-4,1 0-6,-1 0-6,0 1-5,0-1-7,1 2-7,-1 0-8,0 2-8,-2 0-1,-6 0 6,-3 0 4,-6 0 6,-4-1 4,-1 0 5,-2-2 5,-2 0 5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35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78577 7278 478,'-6'-15'73,"2"2"-13,4 3-14,3 1-12,1 0-9,1-2-3,1-1-2,2-3-3,0 0-2,1 1-1,2 1 0,0 1-2,1 0 1,-1 0-1,1 0 1,0 1-1,-1-1 0,1 2 0,0 1-1,0 1 1,0 0-1,3 2-2,2 1 0,1 0-1,0 3-1,-3 4 0,-2 4 0,-4 4-1,-1 2 0,2 3-3,0 2-4,1 1-2,1 2-1,0-1 0,-1 1 1,1-1 1,-1 2-1,-3 1-1,-1 3 0,-2 1-1,-1 2-1,0 1-2,0 0-2,0 2-2,-1 0-3,0-1-3,-2-2-4,0 0-3,-3 0-2,0-1-3,-3 0-2,-2 1-3,-1-3 0,0-1-2,1-4-1,-1-3-1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36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79219 6561 493,'-1'-15'8,"-1"4"17,0 3 15,-1 3 17,-3 3 6,-2 5-5,-3 6-5,-3 4-5,-3 4-5,-2 3-8,-1 3-8,-3 3-7,-2 2-5,-4 3-6,-5 1-4,-3 2-4,-3 2-6,0 2-6,-2 2-5,0 3-5,0 1-5,1 6-1,3 2-3,2 5-1,2-1 0,3-6 2,4-6 3,2-6 3,4-6-4,5-6-9,4-5-11,6-6-9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1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71450 46384 623,'0'-15'2,"0"2"7,0 3 5,0 1 5,0 3 7,0 6 6,0 4 7,0 6 7,0 5 0,0 7-8,0 6-6,0 8-8,0 4-6,0-1-5,0 0-7,0 0-6,0-1-1,0-2 2,0-2 4,0-1 3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3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80600 7665 531,'80'-1'159,"-11"0"-37,-13-2-39,-11 0-37,-6 0-22,-2 1-6,0 0-7,-1 2-5,-2 0-7,-2 0-7,-2 0-7,-1 0-6,-4 0-5,-2 0-1,-3 0-3,-2 0-1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36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81387 6645 495,'-8'-7'0,"2"0"0,1 2 0,0 1 0,2 2 10,0 5 20,2 6 20,1 4 20,-1 5 3,-1 3-11,0 5-13,-1 3-12,-2 3-8,0 2-3,-1 3-4,-2 1-2,-1 3-5,-1 4-6,-3 4-7,-1 4-5,-1 1-6,1-1-7,0-1-7,2 0-7,2-4-3,3-6-1,2-6-1,4-6-1,2-5 0,2-7-3,2-5-1,2-6-1,0-4-1,1-2 4,0-2 1,0-2 3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37"/>
    </inkml:context>
    <inkml:brush xml:id="br0">
      <inkml:brushProperty name="width" value="0.05807" units="cm"/>
      <inkml:brushProperty name="height" value="0.05807" units="cm"/>
      <inkml:brushProperty name="color" value="#F2395B"/>
    </inkml:brush>
  </inkml:definitions>
  <inkml:trace contextRef="#ctx0" brushRef="#br0">82957 5959 378,'-1'-11'50,"-4"10"1,-2 9-1,-3 11 1,-2 5-4,2 1-9,1 1-9,0 1-8,2-1-6,1 0-3,0 0-3,2-2-4,1-2-2,0-1-2,1-3-2,2-1-1,1-3-4,2-1-6,2-2-6,2-2-6,3-4-3,5-5-1,5-4-1,5-5-1,3-6 0,1-5-1,1-7-1,1-5-1,-1-4 2,0-2 2,-1-2 4,-1-2 2,-3-1 5,-5 3 6,-5 2 5,-4 2 6,-4 3 2,-1 5 0,-1 5 0,0 5-1,-2 3 5,0 1 12,-2 1 10,0 1 11,-1 0 6,0 2 0,0 1-1,0 0 0,-1 6 1,0 8 0,-2 9 0,0 10 1,-2 4-2,0 4-6,-1 3-6,-1 3-6,-1 2-3,0 2-4,0 2-2,0 2-3,0 1-2,1 2-2,-1 0-2,0 1-1,0 2-1,0 2-2,0 2-2,1 2 0,-1-1-3,2-1 0,1-2-1,0-2-2,0 1-1,-2 5-2,-2 5-1,-1 5-1,-1-2-1,0-9-2,2-8-1,1-10-2,-1-4-1,0-1-3,-2-1-2,1-1-2,-3-3 0,0-2 0,-1-3 1,-1-3 1,-2-3 1,0-3 3,-1-2 3,-1-4 1,0-2 3,-1-2 2,0-3 3,1 0 1,-1-4 3,-1 0 1,-1-3 2,-1-2 2,0-2 1,1-4 1,1-2 1,1-3 0,1-2 0,1-1 2,0-1-1,2-1 1,3-1 1,3-1 0,4-1-1,4-1 1,4-2-1,6-4-4,4-4-2,5-4-3,7-5-4,7-6-6,8-6-5,8-6-5,6-2-3,6-1-2,3 1-1,7-1-1,-2 6-1,-5 9 0,-6 10 0,-6 10-1,-7 6 1,-6 2 3,-7 4 1,-7 4 4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1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86000 7796 535,'18'-13'107,"3"3"-18,4 4-20,5 4-19,2 2-14,4 0-6,3 0-8,3 0-8,-2 0-3,-4-2 0,-5 0 1,-5-1-1,-3-1-9,1 2-16,-1 0-18,0 2-17,-1 1-8,-4 2 3,-5 2 2,-3 1 3,-5 2 2,-4 0 5,-6 0 4,-4-1 4,-5 2 5,-3 2 4,-5 1 6,-3 3 4,-3-1 3,1-1 3,0-3 3,-1-1 2,3-1 2,5-2 0,5-1 1,5 0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1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85803 8600 565,'-9'7'0,"-3"-1"0,-4 0 0,-2-2 0,-1 0 2,1 0 3,1 0 4,1 0 4,6 0 9,12 1 14,12 2 14,11 0 15,8 0 0,1-2-10,2-3-12,2 0-12,2-2-9,2 0-9,2 0-10,3 0-8,-3 0-9,-2 0-9,-5 0-9,-4 0-9,-3 0-3,-3 0 6,-3 0 6,-3 0 4,-3 0 0,-1 0-6,-2 0-6,-2 0-7,-3-1 2,1 0 9,-2-2 9,0 0 10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2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89129 7092 455,'-9'-3'148,"0"8"-32,-1 9-32,-1 10-31,-1 2-19,0-2-6,0-1-6,1-2-6,-2 1-4,0 6-1,-1 6-2,-1 7-2,-1 2-3,1 0-4,-1 0-6,0 0-4,1 0-2,-1 0 1,0 0 1,1 0 2,0-1-5,2-4-11,2-2-11,3-3-11,1-3-6,2-3 0,2-4 0,2-1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3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90000 8300 552,'8'23'137,"-1"-1"-33,1-1-35,0-1-33,-1-1-19,-1 1-2,-1-1-3,0 1-3,-2-1 0,0 1 2,-2-1 0,0 1 2,-1-1-8,0-1-21,0-1-18,0-1-19,0-1-11,0-2 2,0-3-1,0-1 0,-1-2 6,0 0 10,-2-2 11,0 0 10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3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91149 6931 533,'8'-13'6,"2"3"11,0 4 12,1 4 10,1 2 8,2 0 1,0 0 1,1 0 3,-1 1-6,-1 2-11,-2 2-12,-2 2-11,-2 1-8,-2 1-1,-3 2-3,0 0-2,-4 1 0,-4 3 0,-4 2 1,-4 1 0,-3 2-1,-1 0-5,-3-1-4,-1 1-5,0-2 0,3-3 3,3-3 2,3-2 4,2-3 1,2 1 1,2 0 0,2 0 0,3 0 3,2 1 3,4 2 6,2 0 3,2 1 2,2-1-1,0 1 0,1 0-2,1-1 0,0-1 2,-1 0-1,1-2 2,-1 1-1,-2 2-1,-2 1-1,-2 3-2,-2 1 0,-1-1-1,0 1-1,-2 0 0,-1 1-1,-2 3-2,-2 3-1,-1 3 0,-4 1-2,-4 1 0,-4-1-1,-3 0 1,-3 0-4,-1-1-3,-1-1-5,-1-1-5,0-2-4,1-1-5,1-2-5,1-2-4,2-3-3,3-3 2,3-3 1,3-2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4"/>
    </inkml:context>
    <inkml:brush xml:id="br0">
      <inkml:brushProperty name="width" value="0.05381" units="cm"/>
      <inkml:brushProperty name="height" value="0.05381" units="cm"/>
      <inkml:brushProperty name="color" value="#F2395B"/>
    </inkml:brush>
  </inkml:definitions>
  <inkml:trace contextRef="#ctx0" brushRef="#br0">93490 5250 408,'-44'80'152,"5"-11"-34,7-13-33,6-11-33,2-4-19,-1 0-4,-1 4-5,-1 1-5,0 0-4,1-1-1,1 0-3,2-1-1,0-2-2,2 0-1,3-2-1,1 0-1,3-2-1,3-2-5,3-2-2,2-1-3,4-3-2,2-2-1,4-1-2,2-3-1,3-2-2,3-4-5,4-5-5,2-3-3,1-3-2,1-2 2,-1-3 1,1 0 3,-1-5 2,1-2 2,0-5 2,-1-4 3,0-3 3,-1-1 2,-1-3 3,0-1 3,-2-2 1,-1-1 2,-1-1 0,-1-1 2,-2 2-1,-2 3 0,-4 5 0,-2 3-1,-6 3 0,-6 1-1,-7 0-1,-7 2 0,-5 1-4,-3 4-7,-2 3-7,-4 2-8,-4 5-2,-8 7 0,-6 7 1,-7 8 1,2-1 1,13-4 1,10-5 2,13-4 1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5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75836 16596 496,'7'-8'10,"-4"2"20,-3 1 21,-2 0 20,-4 4 2,-3 6-15,-5 6-14,-4 6-16,-3 3-9,-3 4-4,-3 3-3,-3 3-3,-2 2-4,-2 3 0,-3 1-3,-1 2-1,-1 0-1,0 0-1,0-1-1,0-1-1,0-1 1,-1 0 3,1 0 1,0 0 4,2-2 0,5-3 1,5-5-1,6-3 1,5-5 0,8-3 0,8-4 0,8-4 1,10-5-1,15-6-3,13-6-1,14-6-3,8-2-1,2-1-2,4 1-1,3-1-3,-2 2-2,-9 3-3,-7 3-4,-8 3-3,-6 2-4,-6 2-2,-4 2-3,-5 2-3,-5 1 1,-3 0 1,-5 0 4,-3 0 1,-5 0-2,-4 2-10,-6 0-9,-4 2-9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2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72820 47622 524,'-7'-14'4,"0"2"9,2 4 9,1 3 9,-1 2 3,0 2-1,-2 2 0,0 2-2,-1 2-1,1 3-2,-1 4-3,0 2-3,0 2-1,0 1-3,1 1-1,-1 1-2,0 1-1,2-1-2,1 1-1,0 0-1,1-2-1,0 1 1,0-2 2,1-1 0,1-2-4,5-1-7,6-2-10,4-2-7,3-4-5,-1-6-1,1-6 0,0-6-2,0-4-1,1-1-1,1-3-1,1-1 0,0-2 0,-3-1 4,-1-1 4,-2-1 3,-3 1 4,-1 1 3,-2 3 4,-2 1 4,-2 3 1,-2 1 2,-2 2-1,-2 3 2,-3 2-2,-4 4-3,-3 4-4,-5 4-3,-1 4-3,1 2-2,1 3-2,1 3-2,1 1-3,2-2-3,2-3-4,3-1-3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6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76993 16794 491,'-15'-28'58,"2"7"-8,3 7-9,1 7-9,1 6-3,0 7 5,0 7 4,0 8 5,0 4-2,-1 6-5,-2 5-6,0 5-5,-1 2-6,-1 0-4,-1 0-4,-1 0-5,-2 2-5,0 4-7,-1 4-6,-1 4-5,0 2-8,1 3-7,1 1-7,1 3-8,1-3-1,4-8 6,3-8 5,3-8 4,1-7 2,0-6-5,0-5-4,0-6-4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6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78600 18465 592,'31'-7'136,"-2"3"-28,0 1-30,-1 2-27,0 1-25,-1 0-18,0 0-18,1 0-19,-1 0-11,1 0-2,-1 0-3,0 0-3,-1 0 2,-5 0 4,-3 0 6,-4 0 5,-3 0 3,-1 0 1,-1 0 1,0 0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6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81069 16550 495,'-38'73'157,"0"-9"-38,1-11-37,2-9-37,1-6-22,5-4-4,4-2-4,3-3-5,4-4-3,1-3 1,2-5-1,3-3-1,3-2-1,6 0-4,6-1-2,6 1-4,4-1-7,5-3-10,3-1-10,5-2-11,0-1-3,-1 0 4,-3 0 5,-1 0 3,-1-1 3,1-2 2,1-2 2,1-2 1,0-2 3,-1-2 1,-2-2 1,1-1 3,-4-2 0,-3 2-2,-4 1-1,-4 1-2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6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81347 16914 514,'-8'-7'1,"2"0"5,1 2 3,0 1 3,0 0 4,-2 0 2,-1 0 4,-3 0 2,-1 4 6,1 8 7,-1 7 8,0 9 8,1 4-1,1 1-8,0 0-9,2 2-9,0 1-6,-2 2-5,0 3-4,-1 1-5,-1 2-3,-1 2-2,-2 2-3,0 2-1,1-1-8,1-2-11,2-4-11,3-2-13,1-4-4,2-6 0,2-3 1,2-6 1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7"/>
    </inkml:context>
    <inkml:brush xml:id="br0">
      <inkml:brushProperty name="width" value="0.0449" units="cm"/>
      <inkml:brushProperty name="height" value="0.0449" units="cm"/>
      <inkml:brushProperty name="color" value="#F2395B"/>
    </inkml:brush>
  </inkml:definitions>
  <inkml:trace contextRef="#ctx0" brushRef="#br0">82850 17050 489,'43'30'148,"-6"-3"-37,-7-4-35,-7-1-36,-5-2-18,-1 1-3,-2 1-1,-3 1-3,0 1 0,0 3-1,-1 1-1,1 2 1,-2 0-8,-2-1-15,-4-3-13,-2-1-15,-4-1-7,-4 3 0,-4 1-1,-4 2 0,-1 0 0,-1-5 0,1-3 1,-1-5-1,2-4 4,2-6 4,4-6 6,3-6 5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7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82803 16593 517,'3'-3'84,"-9"10"-4,-8 9-3,-9 11-5,-6 6-8,-2 2-16,-4 4-15,-3 3-15,-4 2-12,-4 3-7,-6 4-9,-4 2-8,-1 0-7,2-6-9,4-5-6,2-4-9,6-5-1,8-5 2,7-5 3,9-5 3,4-3 3,2-1 1,3-1 2,1 0 2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8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84450 18015 535,'40'0'128,"2"0"-26,2 0-25,2 0-25,0-1-17,-4 0-8,-2-2-10,-3 0-9,-4 0-3,-4 1-1,-4 0 1,-3 2 0,-3 0-10,-3 2-19,-1 0-20,-2 1-18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8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85829 16636 401,'0'-12'53,"0"5"0,0 6-1,0 6-1,-1 4-4,0 5-5,-2 4-8,0 3-5,-2 4-5,-2 1-3,-1 3-3,-3 1-2,-1 2-4,0 0-1,0 2-3,1 1-2,0-1-2,0-3-4,2-4-4,1-2-3,1-3-5,4-2-7,2-5-9,4-1-6,3-5-3,4-5 5,3-4 5,5-5 3,3-6 2,3-6-3,3-5-3,3-7-3,0-3 0,0-4 1,-1-3 2,-1-2 1,-1-2 2,-3 2 5,-1 0 3,-3 1 4,-2 3 6,-4 4 6,-5 3 7,-3 5 6,-2 3 4,0 5 3,0 3 3,0 4 2,-1 7 8,-2 8 14,-2 9 15,-2 10 13,-2 4 1,-2 2-14,-2 2-13,-1 3-14,-2 1-9,2 0-3,1 2-4,0 1-4,2 0-2,-1 2-3,0 0-1,0 2-2,0 0-4,0 0-3,1 0-4,-1 0-4,0 1-2,0 0-1,0 2-1,0 0 0,1 1-1,-1 0 1,0 0-1,0 0 0,0-2 0,-2-4-3,0-4-1,-1-3-2,-1-5-1,0-3 0,1-5 1,-1-3 0,-1-4 1,-2-3 2,-1-3 1,-3-2 2,-1-3 2,-1-1 1,-1 0 2,-1-1 1,0-4 2,1-2 2,1-5 2,1-4 1,1-2 3,1-1 3,0-1 2,2-1 4,3-2 2,3-3 0,4-3 1,4-3 0,3-2-1,4-3-3,2-1-2,4-2-2,3-1-5,5 0-5,5 0-5,5 0-6,3 0-4,4 1-3,3 2-3,3 0-4,2 2-1,3 3 0,4 3-1,2 3 0,-3 4 2,-11 5 6,-12 5 4,-9 5 6,-7 1 2,1 0-1,0-2-1,0 0-1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9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88950 17662 523,'37'-14'136,"-6"2"-30,-4 4-28,-5 3-30,0 1-17,3 0-5,4 0-5,5 1-5,0-1-5,-2 2-8,-2 0-5,-1 2-8,-3 0-7,-1 0-7,-3 0-8,-1 0-7,-4 1-4,-3 2 3,-4 2 3,-4 1 1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49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88866 18365 547,'-12'7'49,"8"-2"0,8-3 1,8 0-1,6-2-1,5 0-3,5 0-2,4 0-3,4-1-6,1 0-9,0-2-10,2 0-9,0-1-9,-2 0-7,0 0-7,-1 1-7,-3-1-5,-6 2-2,-3 0-2,-6 2-3,-4 0-4,-1 0-8,-2 0-7,-2 0-7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2"/>
    </inkml:context>
    <inkml:brush xml:id="br0">
      <inkml:brushProperty name="width" value="0.03418" units="cm"/>
      <inkml:brushProperty name="height" value="0.03418" units="cm"/>
      <inkml:brushProperty name="color" value="#F2395B"/>
    </inkml:brush>
  </inkml:definitions>
  <inkml:trace contextRef="#ctx0" brushRef="#br0">73650 48100 643,'14'0'13,"-1"2"-2,-2 0-3,-2 2-2,-1 0 4,0 1 10,-1 2 11,1 0 11,-1 2 2,-2 1-7,-2 3-6,-2 2-7,-2 0-5,0-1-3,-2-1-4,0-1-3,0 0-3,0 0 1,1-1-2,2 1 0,3-2-7,6-4-15,5-4-14,7-4-16,3-3-5,-1 0 2,0-1 1,1-2 3,-3 1 4,-3 1 8,-5 0 6,-3 2 8,-2 0 4,0 0 1,0 0 1,0 0 1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56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91337 16550 445,'-9'31'145,"0"1"-34,-1-1-32,-1 0-33,-2 1-18,0 3-4,-1 1-3,-1 2-4,-1 1-2,1 0-1,-1 0-2,0 0 0,0 1-1,-1-1-3,-1 0-2,-1 0-2,-1 0-2,1 2-5,-1 1-5,1 0-3,1-1-6,5-6-7,3-4-6,4-5-8,2-4-6,0-1-4,0-2-6,1-3-5,0-2 0,3-4 6,4-4 4,2-4 6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56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92115 18000 551,'-1'22'59,"0"-1"-3,-2-3-1,0-1-1,0-1-4,1 1-6,0 1-7,2 1-5,0 1-7,2-1-6,0 1-7,1-1-7,0 0-10,0-3-17,-2-1-15,0-2-16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56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93033 16681 533,'1'-13'10,"3"3"18,4 4 20,2 4 18,1 5 5,-3 6-13,-1 5-11,-2 7-11,-3 3-11,-6 1-8,-4 1-10,-5 1-8,-3-1-6,-2 0-2,0-1-3,0-1-2,-1-2-1,4-3 2,3-3 0,3-2 2,3-3 2,6-1 6,4-1 6,6 0 4,2-2 4,1-1-1,1 0 1,1-2 0,1 1-1,0 0-2,-1 1-1,1 2-2,-2 0-2,-1 1 0,-2 2 0,-2 0-1,-3 2 0,-3 3 1,-2 3 0,-3 3 2,-5 2 0,-4-1 1,-5 1 0,-5-1 2,-3 1-1,-1-1-1,-1 0 0,-1 1-1,1 0-1,0 1-4,1 1-1,1 1-4,1-2-2,1-2-6,1-3-4,1-2-4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57"/>
    </inkml:context>
    <inkml:brush xml:id="br0">
      <inkml:brushProperty name="width" value="0.05539" units="cm"/>
      <inkml:brushProperty name="height" value="0.05539" units="cm"/>
      <inkml:brushProperty name="color" value="#F2395B"/>
    </inkml:brush>
  </inkml:definitions>
  <inkml:trace contextRef="#ctx0" brushRef="#br0">94704 15470 397,'-16'-11'39,"2"8"10,1 9 8,1 10 10,-1 5-2,-2 5-11,-1 3-11,-3 4-11,-2 5-6,-1 6-2,-3 6-2,-1 6-2,-1 3-1,-1 1-2,1 1-1,-1 2-2,2-3-2,3-3-2,3-4-2,3-4-2,3-4-3,5-4-4,3-4-3,4-4-2,3-3-5,2-5-4,2-3-4,2-5-5,2-3-2,3-4-2,3-5-1,3-2-1,2-6 2,0-2 3,-1-5 4,1-4 4,-1-1 4,-1-1 4,-1 0 5,-1 1 3,-2-1 4,-4 2 2,-5 1 3,-2 1 1,-8 2 2,-8 2 2,-9 4 1,-9 2 1,-9 6-6,-8 6-14,-10 7-14,-7 7-13,0 2-7,14-5 1,12-3 2,13-4 0,7-3 1,-1-1-2,0-1-1,1 0-2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58"/>
    </inkml:context>
    <inkml:brush xml:id="br0">
      <inkml:brushProperty name="width" value="0.05412" units="cm"/>
      <inkml:brushProperty name="height" value="0.05412" units="cm"/>
      <inkml:brushProperty name="color" value="#F2395B"/>
    </inkml:brush>
  </inkml:definitions>
  <inkml:trace contextRef="#ctx0" brushRef="#br0">77381 25246 406,'-13'-2'7,"3"-4"15,4-4 15,4-3 14,5-4 2,6-2-12,5-1-12,7-3-10,2 0-7,1 1-1,-1 1-1,1 1-1,-1 2 0,-1 3 0,-2 3 2,1 3-1,-2 1 1,-1 2 0,-1 1-1,-1 0 1,-1 4 0,-1 6 0,-1 6 1,0 6 0,-2 4 1,-1 4 1,0 4 0,-2 5 2,0 2-1,0 2 1,0 2-1,-1 2 0,1 0 0,-2 0-4,-1-1-2,0-2-2,-2 0-3,-1 0-4,0 1-2,-1-1-3,-1-2-3,0 0-1,0-3-1,0-2-2,0-3-3,0-3-6,0-5-6,0-3-6,-1-6-10,-1-8-16,0-8-14,-1-8-15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58"/>
    </inkml:context>
    <inkml:brush xml:id="br0">
      <inkml:brushProperty name="width" value="0.05125" units="cm"/>
      <inkml:brushProperty name="height" value="0.05125" units="cm"/>
      <inkml:brushProperty name="color" value="#F2395B"/>
    </inkml:brush>
  </inkml:definitions>
  <inkml:trace contextRef="#ctx0" brushRef="#br0">77739 24730 429,'7'-22'4,"-2"3"10,-3 3 9,0 3 8,-5 6 12,-6 10 13,-6 10 13,-5 9 12,-5 8-1,-3 5-16,-3 4-18,-3 6-16,-4 3-13,-4 1-7,-5 3-8,-6 2-7,-3 2-4,-3 2 2,-3 1 0,-3 3 2,0 2-8,5 3-17,3 3-17,4 3-17,6-6-7,10-15 0,8-14 1,9-15 1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59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80350 25746 581,'2'-14'53,"6"3"-3,4 3-2,5 3-2,5 1-2,7 2-3,5 0-1,6 2-4,2 0-5,-2 0-11,-2 0-10,-1 0-11,-5 0-10,-4 2-8,-5 0-8,-5 2-9,-3 0-6,0 1-3,-2 1-4,-1 2-2,-2 0 0,-4-1 5,-4 1 4,-4 0 5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7:59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80124 26515 577,'-11'-1'11,"10"0"23,10-2 21,10 0 22,6 0 3,4 1-16,4 0-17,5 2-17,0 0-13,-1 0-10,0 0-9,-1 0-10,-3 0-5,-2 0-2,-3 0 0,-3 0-3,-2 0-4,-1 0-9,-1 0-9,-1 0-8,-1 0-3,-3 2 5,-1 0 3,-2 1 5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0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83268 24866 459,'-35'1'101,"9"2"-23,9 2-22,9 1-23,4 3-13,0 0-3,0 1-4,0 2-2,-1 1-1,-2 3 6,-2 3 3,-1 3 5,-1 2 1,0 3-1,2 1-3,1 2-1,0-1-3,2-5-3,1-5-3,0-4-3,4-4-5,6-1-8,6-1-5,6 0-8,3-3-4,2-3-1,3-2-2,1-4-2,1-2 1,-1-5 0,-1-4 1,-1-3 2,0-5 0,-1-3 3,1-5 0,-1-3 3,-2-2 1,-3 0 2,-4-1 2,-4 1 1,-4 0 3,-3 2 1,-2 0 2,-3 1 2,-4 3 2,-2 3-1,-4 5 1,-2 3 0,-3 4-1,-3 3-2,-3 3-2,-3 2-2,-2 4-1,-1 4 1,0 4 0,-2 4 0,2 2-1,3 1-4,5 1-4,3 2-4,4-2-2,2-1 2,4-3-1,3 0 1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0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84300 25850 553,'15'8'10,"-1"1"22,-1 2 20,0 0 22,-1 1 2,1 1-14,1 1-14,1 1-15,0 1-10,-1-1-6,-1 1-4,0-1-7,-3 0-6,-1-1-11,-2-1-10,-2 0-10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2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75345 47677 622,'-13'-8'1,"4"0"3,6 1 3,5-1 4,3 0 5,3 1 12,3-1 10,4 0 12,1 2 0,3 1-9,1 2-8,3 2-9,0 1-5,1 0-1,-1 0-2,0 0-2,-1 1-6,-3 2-15,-3 2-13,-2 1-14,-3 2-10,-1 0-6,-1-1-5,0 1-6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0"/>
    </inkml:context>
    <inkml:brush xml:id="br0">
      <inkml:brushProperty name="width" value="0.0591" units="cm"/>
      <inkml:brushProperty name="height" value="0.0591" units="cm"/>
      <inkml:brushProperty name="color" value="#F2395B"/>
    </inkml:brush>
  </inkml:definitions>
  <inkml:trace contextRef="#ctx0" brushRef="#br0">86188 23750 372,'-16'18'155,"0"5"-37,1 5-36,-1 5-36,-1 4-20,-3 6-1,-3 4-2,-3 6-2,-1 2 0,-1 1-1,1 1-1,0 2-1,0-2-2,3-3-3,1-3-2,3-2-4,2-5-2,5-4-4,3-5-2,4-5-4,5-5-7,8-3-11,6-5-10,7-3-12,5-6-2,1-8 5,2-8 4,3-8 5,-1-5 4,0-3 3,-1-3 4,-1-3 3,-3-1 3,-5 0 0,-5 0 0,-5-1 1,-4 2 1,-2 3 3,-4 4 3,-2 2 2,-4 2 3,-4 2 2,-3 2 2,-5 3 2,-3 1 1,-1 2 1,-2 2 2,-3 3 0,0 1 0,0 6-4,-1 2-1,1 5-3,0 3-4,3 0-4,1 1-4,3 1-5,3 0-4,5-1-4,4-1-3,6 0-3,2-3 1,2-1 6,0-2 6,2-2 5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1"/>
    </inkml:context>
    <inkml:brush xml:id="br0">
      <inkml:brushProperty name="width" value="0.05286" units="cm"/>
      <inkml:brushProperty name="height" value="0.05286" units="cm"/>
      <inkml:brushProperty name="color" value="#F2395B"/>
    </inkml:brush>
  </inkml:definitions>
  <inkml:trace contextRef="#ctx0" brushRef="#br0">87949 24397 416,'7'-8'2,"-2"0"6,-2 0 6,-2 1 5,-2 0 4,-2 2 2,-2 2 2,-2 2 3,-1 1 1,-1 2 1,-2 0 1,0 2 0,-1 2-1,1 5-3,-1 5-2,0 6-3,0 2-2,1 2-1,-1 3-1,0 1-2,1 1-1,1 2-1,0 1-2,2 1-1,2-1-1,2 0 0,4-1-1,3-1 0,2-3-3,5-2-9,4-3-6,3-3-8,5-3-7,3-5-8,4-3-7,5-4-8,2-3-5,2-2 0,2-2-2,2-2-1,-1-2 4,-6 0 9,-4-1 9,-5-1 9,-4-1 3,-3 0-2,-3 0-4,-2 0-3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1"/>
    </inkml:context>
    <inkml:brush xml:id="br0">
      <inkml:brushProperty name="width" value="0.05336" units="cm"/>
      <inkml:brushProperty name="height" value="0.05336" units="cm"/>
      <inkml:brushProperty name="color" value="#F2395B"/>
    </inkml:brush>
  </inkml:definitions>
  <inkml:trace contextRef="#ctx0" brushRef="#br0">88339 23891 412,'-23'-15'3,"2"2"6,3 2 6,1 3 5,2 0 7,-1 2 5,0 1 6,1 0 5,0 3 3,2 4-1,3 4 0,1 4 0,0 4-3,-2 7-4,-2 5-6,-1 7-4,-3 5-4,-1 8-4,-3 6-3,-1 7-5,-2 6-6,-2 5-7,1 5-8,-2 5-7,-1 1-7,1 0-4,0-1-4,-1-2-4,1-1-6,1-1-8,1-3-8,2-1-9,1-8 1,4-13 7,5-12 8,3-13 7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2"/>
    </inkml:context>
    <inkml:brush xml:id="br0">
      <inkml:brushProperty name="width" value="0.05956" units="cm"/>
      <inkml:brushProperty name="height" value="0.05956" units="cm"/>
      <inkml:brushProperty name="color" value="#F2395B"/>
    </inkml:brush>
  </inkml:definitions>
  <inkml:trace contextRef="#ctx0" brushRef="#br0">77153 30400 369,'-16'80'146,"2"-12"-36,1-11-36,1-12-36,1-8-20,2-4-3,2-4-4,2-3-3,1-3-3,1-1-5,-1-1-3,0-1-4,2-2-4,4-5-4,3-3-6,5-4-3,4-5-2,4-4 1,3-5 2,5-5 0,3-6 2,2-7-1,4-7 0,3-7 0,-1-2 2,-4 0 3,-4 1 3,-3 2 3,-4 0 4,-1 0 3,-3 0 4,-1-1 4,-3 4 1,-2 8 2,-4 6 1,-2 7 0,-4 5 8,-1 6 14,-2 4 15,-1 6 14,-3 5 3,-1 7-8,0 7-9,-1 7-9,-1 5-5,0 2-5,1 4-4,-1 2-5,-1 4-2,0 4-2,-1 4-2,-1 3-1,-2 6-2,0 5-2,-1 7-2,-1 5-2,-1 1-3,2-4-3,1-4-3,1-3-3,0-7-1,1-7-2,-1-8 0,0-8 0,0-7-2,1-6-2,-1-5 0,0-7-2,0-4 0,1-2-1,-1-4 1,0-3-1,0-2 2,-2-4 2,0-2 1,-1-3 3,0-5 1,-1-6 1,0-5 2,1-7 1,0-3 0,4-4 1,3-3-1,3-2 2,2-3 0,3-2 5,4-2 2,2-2 4,5-1 1,6 0 0,5 0-1,7 1 1,4-1-4,6 4-5,4 1-7,6 2-5,2 2-2,0 3 1,0 4 2,0 2 1,-1 4-3,-1 3-11,0 5-10,-2 3-10,-4 4-1,-10 3 7,-8 2 7,-8 4 8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2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79700 31296 515,'59'-14'154,"-8"3"-34,-9 3-35,-6 3-35,-4 1-20,2 2-8,2 0-7,3 2-7,-2 0-7,-4 0-10,-4 0-9,-3 0-9,-4 0-6,-3 2-3,-3 0-5,-3 2-2,-3 0-1,-4 3 3,-4 1 5,-4 3 2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2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79813 31983 554,'-16'0'3,"2"1"5,1 2 5,1 0 5,4 1 10,8 0 10,8-1 13,7 1 12,7-1-1,5 0-14,5-2-12,5 0-15,3-1-6,2 0-1,2 0-2,2 0 0,-1-1-9,-4 0-16,-4-2-16,-3 0-17,-5-1-9,-4 1-3,-3-1-2,-4 0-3,-4 0 4,-3 1 9,-3-1 10,-2 0 10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3"/>
    </inkml:context>
    <inkml:brush xml:id="br0">
      <inkml:brushProperty name="width" value="0.05874" units="cm"/>
      <inkml:brushProperty name="height" value="0.05874" units="cm"/>
      <inkml:brushProperty name="color" value="#F2395B"/>
    </inkml:brush>
  </inkml:definitions>
  <inkml:trace contextRef="#ctx0" brushRef="#br0">82187 30756 374,'-6'-7'3,"1"-1"8,2 0 6,2 0 7,-1 3 11,-4 8 12,-4 6 13,-3 8 13,-3 3 0,0 2-12,1 3-13,-1 1-12,1 2-9,1 1-4,1 1-4,0 1-4,3-1-2,3-2-1,2-2 0,4-1-2,3-3-4,4-1-7,3-3-10,5-1-7,3-5-5,3-6-1,3-8-2,3-6 0,2-6-1,1-3 1,0-5 1,2-3 1,-1-3 2,-3 1 2,-3 0 5,-3-1 2,-3-1 1,-1-4-1,-3-4-1,-1-4-1,-3 0 0,-2 5 2,-4 5 3,-2 6 2,-4 3 1,-4 3 1,-4 3 0,-4 2 0,-3 4 0,-3 3-2,-3 2-2,-2 4-1,-3 3-3,1 6-1,-1 4-3,1 5-3,2 1 0,5-3-1,5-3 1,5-2-1,2-2 2,0-1 2,1 1 3,-1 0 2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3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83450 31650 495,'8'9'12,"-1"3"24,1 3 23,0 4 24,-1-1 3,-1-1-16,0-3-17,-2-1-16,1-1-12,0 3-5,1 2-5,1 1-6,1 1-13,-2-3-19,-1-1-19,0-2-19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4"/>
    </inkml:context>
    <inkml:brush xml:id="br0">
      <inkml:brushProperty name="width" value="0.05313" units="cm"/>
      <inkml:brushProperty name="height" value="0.05313" units="cm"/>
      <inkml:brushProperty name="color" value="#F2395B"/>
    </inkml:brush>
  </inkml:definitions>
  <inkml:trace contextRef="#ctx0" brushRef="#br0">84809 31013 414,'-14'-7'10,"3"4"22,3 2 21,2 4 21,2 3 4,1 5-13,-2 5-13,2 5-14,-2 3-8,0-1-2,-2 1-3,0-1-2,0 1-3,1-1-4,0 1-2,2-1-3,0-1-3,2-1-3,0-3-2,2-1-2,3-3-6,6-2-7,5-4-6,7-3-8,2-3-3,1-6 1,-1-4 0,1-5 2,-1-4 0,-2-1 4,0-3 2,0-1 3,-3-3 2,-1-1 3,-3-3 1,-1-1 2,-3 0 2,-2 3 3,-4 4 3,-2 2 2,-4 2 0,0 2-1,-3 3-1,-2 1-1,-2 2-4,-4 2-6,-2 3-7,-3 1-6,-1 1-3,1 2 0,1 0-1,1 2 0,1 1 0,2 2 1,3 2 0,1 2 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04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86110 30213 428,'7'-21'0,"-2"3"0,-3 4 0,0 5 0,-2-2 4,0-4 8,0-5 8,0-5 9,-1-1 2,-1 3-2,0 3-2,-1 3-3,-2 2-2,-2 1-2,-2 0-1,-1 2-2,-3 1-1,0 2 3,-1 3 0,-1 1 2,-2 1 0,0 2 1,-1 0 1,-1 2 0,0 1-1,3 2-2,1 2-1,3 2-3,0 2 0,2 5-3,0 4-2,2 3-1,1 4-2,2 1-1,3 3-2,1 1-1,1 1-2,2 1-1,0-1-3,2 0-1,0 0-1,3-1 0,2-1-1,2-1-1,0-1 0,-3 1 0,-1-1 1,-2 0 1,-1 0-1,0-1 0,0-1 0,0-1-1,-1 0-1,-2-1-1,-2 1-1,-2-1-2,-3 0 1,-2-1 1,-3-1 2,-3-1 1,-3-1 0,-2-1 0,-1-1-1,-3 0-1,0-3 2,-1-3 2,1-3 4,-1-2 3,1-3 3,1-2 2,1-2 3,1-2 3,2-2 1,3-2-2,2-2 0,4-1-2,3-3-1,2-2 0,4-2-1,3-1 0,4-5-5,9-5-6,7-6-6,9-6-6,6-5-8,8-2-8,6-4-8,8-2-7,5-3-5,5 0 0,5-1-1,5-1 0,-6 5 3,-15 12 7,-16 11 6,-16 13 8,-8 5 3,-1 0 3,-1 0 2,0 1 2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2"/>
    </inkml:context>
    <inkml:brush xml:id="br0">
      <inkml:brushProperty name="width" value="0.02893" units="cm"/>
      <inkml:brushProperty name="height" value="0.02893" units="cm"/>
      <inkml:brushProperty name="color" value="#F2395B"/>
    </inkml:brush>
  </inkml:definitions>
  <inkml:trace contextRef="#ctx0" brushRef="#br0">75200 48213 760,'31'-1'90,"-2"0"-22,0-2-23,-1 0-21,-1-1-14,1 1-7,-1-1-7,1 0-6,-2 1-10,0 0-13,-1 2-13,-1 1-12,-2-1-2,-3-1 10,-3 0 10,-2-1 10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0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19188 46862 544,'-18'-33'6,"-6"-2"14,-4-4 12,-4-3 13,0 5 1,7 10-9,7 11-10,7 10-9,0 6-5,-6-2 0,-5 0 0,-7-1 1,-3 0-1,-2 3-1,-3 4-1,0 2-1,-4 5-2,-3 7-1,-2 8-2,-4 5-2,1 5 0,2 1 1,4 0-1,2 2 2,5-1-1,6-2-1,5-1 0,7-3-2,3-1 0,4 1 1,3-1-2,3 0 1,3 1 0,5 1-2,6 1-1,4 0 0,5 2-1,3-1 0,5 0 0,3 0 1,3-1-1,1-1-2,0-3-1,2-1-1,-1-3 0,-1 0 2,-3-1 3,-2-1 2,-1-1 2,-3-1 1,-1-1 1,-3-1 2,-1 0 0,-3 0 1,-1-1-1,-2 1 0,-2-1 0,-3 1-1,-1-1-1,-2 1 1,-2 0-1,-2 1 1,-2 1 0,-2 1 2,-3 0-1,-3-1 1,-5-1-1,-4-1 1,-3 0-2,-3-1-1,-3 1-2,-2 0-2,-3-2 0,1-1 1,0-3 0,-1-1 1,1-2-5,0-2-14,-1-3-12,1-1-12,1-2-9,1-4-2,3-2-3,1-3-3,4-2 1,5 0 8,5 0 6,5 0 8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1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20941 48500 636,'7'37'119,"-1"-4"-30,-1-3-28,0-5-29,-1-2-17,2-1-3,0-1-4,2-1-3,0-1-1,1-3 0,1-1 1,2-2 1,0-3-3,3-3-3,1-2-5,3-4-4,1-1-2,-1 0 1,1 0 0,0 0 2,-2 0 0,-1 0-2,-3 0 0,-1 0-2,-4 1-2,-6 2-2,-6 2-4,-6 2-3,-6 4 0,-7 5 3,-7 7 3,-7 5 2,-1 2 4,2-3 4,3-3 4,3-3 3,3-3 2,3-3 0,3-3 0,3-2 0,3-2 5,3-1 10,3 1 11,2 0 9,4-1 2,4-2-7,4-3-8,4 0-7,4-2-6,5 0-3,5 0-3,5 0-3,2-2-5,-2 0-3,0-3-6,-1-2-3,-1 0-5,-3 0-3,-2 2-3,-1 1-3,-2-1-2,-3 0-2,-1-2-1,-2 0-3,-3-1 2,-1 0 2,-2 1 3,-2-1 2,-1-1 4,0 0 5,0-1 3,0-1 6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1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20882 48691 569,'-7'-4'6,"-1"8"14,0 8 14,0 7 12,-1 7 3,-2 5-8,-2 5-9,-1 4-9,-2 4-5,-1 0-3,-2 2-4,1 0-3,-1-1-4,4-6-3,3-4-4,3-5-3,2-4-4,2-3-4,2-3-5,2-3-5,3-3 0,4-1 2,4-2 3,3-2 2,4-2 1,3-1-1,4 0 0,2-2-1,1-1 2,0 0 2,1-2 3,-1 0 3,-1-1 2,-3 0 3,-3 0 2,-3 0 3,-6 0-2,-10 0-7,-10 0-6,-9 0-6,-6-1-2,-1 0 1,-1-2 1,-1 0 3,-1-3 1,-1-3 4,-1-5 3,-1-4 3,1-1 2,2 1 1,1 1 0,3 1 2,1 1 1,1 2 4,1 3 5,1 1 3,1 2 5,0 0 3,2 2 5,1 1 3,1 0 4,1 3 2,1 2 2,0 3 2,2 2 0,1 5-3,0 5-3,2 5-3,1 4-3,1 1-3,0 2-3,2 3-4,0 0-2,2 2-2,0 1-1,2 1-2,3-1-1,6 0-3,5-1-1,7-1-3,4-3-4,5-2-8,3-3-8,4-3-8,3-4-7,2-6-6,2-6-5,2-6-7,4-7 2,4-6 6,5-7 7,6-7 8,-3-2 5,-7 3 4,-8 4 3,-8 2 4,-6 2 0,-3 2-2,-5 3-2,-3 1-2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3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23151 48870 496,'-19'-9'3,"-7"-2"7,-7-2 5,-7-1 6,0-1 4,7 4-1,7 3 1,8 3 1,7 1-1,10 2 0,10 0 0,9 2-1,8 0-3,3 0-6,4 0-6,5 0-7,0-1-5,0 0-5,-2-2-6,1 0-4,-3-1-4,-2 0-1,-2 0-2,-1 0-2,-4 0 0,-3-2 0,-5 0 0,-3-1 0,-5-1 1,-4 0 4,-6 0 3,-4 1 4,-5-2 3,-6 0 5,-4-2 5,-4 0 4,-3 0 5,2-1 7,3 0 6,2 0 5,0 1 4,0 3-1,1 1-1,-1 2-1,2 2 0,3 2 2,2 2 0,4 2 2,2 2-1,1 4-3,0 2-2,2 3-3,0 4-1,2 3-3,0 5-1,2 3-1,0 4-3,0 3-1,0 2-2,0 4-3,0 1-3,0 0-5,0 0-4,0 0-6,0 1-4,2 2-2,0 2-4,2 2-2,-1-1-3,-1-4-1,0-4-2,-1-3-2,-1-7 0,0-6 1,0-7 2,0-6 2,-3-6 2,-2-3 4,-5-2 4,-4-4 4,-2-3 2,-1-7 3,-1-6 2,-1-5 2,0-4 2,1 1 4,0-1 2,2 1 2,3 0 3,3-1 0,4 1 1,4 0 1,5-2 1,6 1 2,5-2 1,7-1 2,4-2-2,5-4-6,3-5-6,4-3-6,3-2-6,-1-2-4,0 0-5,0-1-5,-1 1-2,-2 6 1,-2 4 0,-1 5 0,-3 5 2,-3 3 4,-3 5 3,-3 3 4,-2 4 3,-1 1 2,-1 2 1,-1 2 2,0 2 6,2 1 9,0 0 9,1 2 9,0 0 4,-1 2-2,-1 0 0,-1 2-2,-1 1-1,-2 4-1,-3 2-2,-1 3-1,-3 5-2,-4 4-4,-4 4-2,-4 7-4,-4 3-3,-3 4-4,-5 4-4,-3 4-4,-3 2-2,-2-2-2,0 0-1,0-2-1,0-3-2,3-7-2,3-7-2,3-7-3,2-6-2,2-3-1,2-4-2,3-4 0,0-3-1,2-2 3,1-2 1,0-2 3,5-3 1,6-7 0,7-6 2,7-5 2,4-3 1,-1 1 5,1 2 4,-1 0 5,0 3 5,-1 5 7,-1 4 7,0 6 7,-4 3 2,-1 0-2,-4 2-3,-3 1-3,-2 1-2,-2 4-3,-2 2-3,-2 4-3,-3 3-2,-6 7-1,-4 5-2,-5 7-1,-4 2-1,-1 1 0,-3-1-1,-1 0 0,-1-2-1,3-3 0,1-5 0,3-3-1,2-3 0,2-3 2,4-1 1,3-2 0,3-2 1,6 0-3,4-2-1,6 0-2,4-3-1,7-1-1,5-2-1,7-1-1,1-2-1,-2 0-1,-1 0-1,-3 0-1,-2 1-2,-5 0-1,-3 1-2,-4 2-1,-7 2-1,-9 4-2,-8 4 0,-9 3-2,-6 4 2,-3 2 3,-3 1 4,-2 3 2,-3 0 4,1-1 1,0-1 3,0-1 2,-1-1 2,1-1 6,0-1 4,0-1 4,1-1 4,5-2 2,3-3 4,5-1 2,5-2 1,8-2 0,8-2-1,8-2 0,8-2-4,9-2-7,9-2-9,9-2-7,4-1-4,2-1-2,0-2-1,2 0-1,-2-1-5,-3 1-8,-2-1-8,-3 0-8,-4 1-5,-4 1-5,-4 0-3,-3 2-3,-5 0 1,-5-2 7,-5 0 6,-4-1 8,-4 0 2,-1 0-2,0 2-1,-1 1-2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3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25173 49855 504,'-9'-16'0,"-2"0"0,-2 1 0,-1-1 0,-1 1 3,3 3 5,1 1 6,2 2 6,2 7 9,1 12 14,0 11 14,2 13 12,1 8 2,0 6-14,2 6-12,0 5-13,1 9-9,0 11-8,0 10-7,0 12-6,0 7-12,-2 5-14,0 5-15,-1 5-14,-1-10-9,0-23-4,0-24-3,0-22-4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3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26100 50270 556,'0'-12'137,"0"10"-30,0 8-28,0 10-29,0 4-18,0 2-10,0 3-9,0 1-9,0 1-8,0 1-6,0-1-5,0 1-6,0-3-3,2-2-1,0-3-1,1-3-1,2-3-4,0-4-5,1-4-7,1-4-5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3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26681 49127 516,'-8'-6'0,"2"2"0,1 4 0,1 3 0,0 4 10,2 9 20,0 7 19,2 9 20,0 4 5,2 4-12,0 2-12,2 4-10,-1 1-9,-1-2-6,0-1-6,-2 0-5,0 0-6,0 0-6,0 2-5,0 0-5,0 0-6,0-2-3,0-2-5,0-2-4,0-4-4,0-7-6,0-7-4,0-7-5,-1-6-3,-2-4-2,-2-6-2,-1-4-2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4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26040 49952 498,'-15'-22'3,"2"5"5,3 3 6,1 4 6,1 2 2,2 1-1,1-1 1,1 0-1,1 0 0,3 0-1,4 1-2,2-1 0,3-1-3,4 0-2,2-1-4,3-1-2,2 0-3,3 2 0,1 2 0,3 2-1,1 1-3,1 1-3,0-1-4,2 0-4,0 0-3,-3 2-1,-2 0-1,-1 2-1,-3 0 0,-1 0 0,-3 0-1,-1 0 1,-1-2 1,0-2 0,-1-3 2,1-3 1,-1-4 1,-1-2 0,-1-3-1,0-3 1,-3-1 2,-1 1 4,-2 1 6,-2 1 4,-2 2 6,0 3 6,-2 3 5,0 2 6,-3 3 7,-2 1 7,-4 0 8,-2 2 7,-2 4-3,1 10-12,-1 8-13,0 9-12,1 3-6,3-2-1,1-2-1,2-1-1,1-1-2,0 1-3,0 1-4,0 1-3,2-2-5,2-3-6,4-5-6,2-3-6,3-3-2,2-3 0,2-1 0,1-2 1,2-2 1,1 0 3,2-2 3,0 0 2,-1-2 3,-1 0 4,-3-2 4,-1 0 3,-4 1 9,-4 2 13,-6 3 13,-4 4 13,-4 1 3,-2 2-10,-1 0-8,-3 1-10,-3 4-5,-3 5-3,-5 6-3,-3 7-2,-2 1-1,0 0-1,-1-1 1,1-1 0,1-2 1,1-2 2,3-1 3,1-3 2,4-2 3,3-1 3,5-2 1,3-3 4,8-2-2,12-4-4,11-5-4,12-2-5,7-6-4,-1-4-3,0-6-5,0-3-4,-1-3-6,-2 4-7,-2 3-7,-1 3-7,-2 2-4,0 2-3,1 2-2,-1 2-2,-3 1 2,-5 0 10,-7 0 7,-5 0 9,-3 1 2,0 0-5,0 2-6,0 0-4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5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31026 49143 494,'-15'-8'0,"4"2"0,3 1 0,3 1 0,-1 1 9,-4 3 17,-4 4 16,-3 2 18,-2 3 3,2 4-11,3 2-11,1 3-11,0 4-6,-3 7-1,-4 5-2,-1 6-2,-3 4-1,2 0-1,1 2-1,1 0-1,2 1-3,3 0-3,3 0-3,3 0-3,2-1-6,2-2-8,2-2-8,2-2-7,4-3-8,7-5-6,8-5-8,6-5-7,2-5 0,0-3 8,-1-4 8,0-4 7,-3-3 4,-2-1-1,-1 0-2,-2-1-1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5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32598 49663 466,'-2'-15'7,"-2"4"14,-4 3 16,-2 3 13,-2 4 4,-2 7-9,0 7-8,-1 8-8,-1 3-6,-1 2-1,-1 3-3,-1 1-2,0 1-2,1 1-1,0-1-1,2 0-1,1-1-2,1-3-1,1-4-2,0-1-2,3-4-1,3-1 0,2-3 2,4-1-1,4-2-6,7-3-13,8-1-14,6-2-14,5-3-5,2-6 4,4-4 2,3-5 4,1-5 2,0-3 4,0-5 2,1-3 4,-4-1 3,-4 3 3,-5 4 4,-5 2 4,-4 2 3,-1 2 6,-2 3 3,-2 1 5,-4 5 11,-3 6 18,-4 7 18,-4 8 17,-2 4 3,-2 1-15,0 3-15,-1 1-13,-1 0-10,2-1-1,1-3-4,0-1-1,1 0-2,-2 3-1,0 3-1,-1 3 0,0-1-1,4-3-3,2-4-2,4-5-1,2-2-5,2-2-3,1-2-5,3-3-4,3-1-3,4-4-2,3-2-1,5-3-3,1-5 0,0-4 0,1-5 0,-1-5 0,0-1 1,-3 0 2,-1 1 3,-3 1 2,-2 0 1,-3-1 1,-2-1 1,-4-1 0,-2 1 1,-2 3 4,-3 3 2,0 3 3,-5 2 5,-2 1 5,-5 1 7,-4 1 5,-3 1 2,-1 4-6,-3 2-3,-1 4-5,-3 3-6,-1 6-10,-2 4-9,-3 5-8,3 1-3,5-3 6,7-2 5,5-4 6,3-1-4,0 0-9,1-1-12,-1 1-10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3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77665 47098 464,'0'-17'36,"0"11"10,0 12 10,0 11 12,0 6-1,0-1-9,0-1-9,0-1-10,0 0-7,0-1-5,0 1-5,0-1-4,0 1-6,0 0-7,0-1-5,0 1-6,-1-1-8,-2 1-9,-2-1-9,-1 1-9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6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35533 49033 479,'12'-6'8,"9"4"13,9 4 15,9 4 15,1 2 4,-4 1-4,-5 2-5,-5 0-4,-3 1-6,1 3-3,-1 2-6,1 2-4,-2 1-3,-3 2-3,-3 3-3,-3 1-2,-3 3-2,-2 1-2,-4 2-2,-2 3-2,-5 0-3,-6 0-6,-6 0-4,-5 1-6,-6 0-1,-5 2 0,-5 2 2,-4 2 0,-3 0-5,3-2-12,2-2-12,2-1-12,3-6-6,7-6 3,5-7 0,7-6 2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7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37650 49459 538,'4'-22'10,"10"5"21,7 3 20,10 5 21,4 1 4,1 2-13,-1 1-13,0 0-12,0 1-10,1 1-7,-1-2-7,0 2-6,-1-1-9,-2 2-9,-1 0-10,-3 2-8,-2 0-8,-3 2-7,-3 0-8,-3 2-7,-3 0-2,-4 3 5,-5 2 4,-2 2 5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7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37511 50580 546,'-13'0'8,"8"0"17,7 0 15,6 0 16,6-1 4,7 0-7,5-2-8,7 0-8,3-1-7,0 1-6,2-1-5,1 0-7,0 1-3,0 1 1,0 0 0,0 2 0,-1 0-4,-2 0-12,-1 0-9,-3 0-11,-1 0-9,1 0-9,-1 0-8,0 0-8,-2 0-2,-7 2 5,-5 0 6,-6 1 4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17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42733 49632 456,'-6'-15'52,"4"4"-6,4 3-6,4 3-7,3 1-3,1 2-4,3 0-4,2 2-2,1-1-2,-1 0 1,1-2-1,0 0 1,0 0 0,5 0-1,2 2 1,3 0-1,3 1-1,4-2-2,4 0-2,5-1-3,3-1 0,4 2 0,4 0 1,4 2 0,3 0-1,3 0-2,3 0-2,3 0-2,3-1-3,1 0-1,3-2-1,1 0-3,2 0-1,3 0-2,1 2-2,2 0-1,2 1 0,1 0 0,0 0 1,2 0 0,3-1 2,8-2 1,6-2 1,7-1 2,1-2 0,-4 2-1,-6 1-1,-5 0 0,7 0-3,18-3-3,17-3-4,17-3-3,6-1-3,-6 4 0,-8 3-1,-6 3-1,-7 1 0,-4 0-1,-5 0-1,-5 0 0,-5 0-1,-3 0-1,-4 0 0,-5 1 0,-10-1-1,-19 0-1,-19 0 1,-18 0 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1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50287 45956 642,'-17'10'0,"-1"9"0,-3 6 0,-1 7 0,1 0 0,5-4 0,5-5 0,5-5 0,1-1 4,0 3 9,-2 3 7,0 3 9,0 1 5,0-1 5,2-1 5,1-1 3,0-2-2,2-3-10,0-3-10,2-3-11,3-3-7,6-2-6,5-4-5,7-2-7,3-5-3,2-2-2,3-5-1,1-4-1,1-4-1,-2-5-1,0-5 0,-1-4 0,-2-5-1,-5-1 2,-3-2-1,-5-2 2,-3 1 1,-2 2 4,-4 3 4,-2 4 2,-4 3 5,-4 5 4,-4 5 5,-4 5 4,-2 3 2,-1 2 1,-1 2-1,-1 3 1,-1 1-3,-1 3-3,-1 4-4,-1 2-5,0 4-1,0 4 1,-1 3 0,1 5 1,1-1 1,7-3-1,3-5 0,6-3 0,2-1-9,0 0-15,0 1-16,0 2-16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1"/>
    </inkml:context>
    <inkml:brush xml:id="br0">
      <inkml:brushProperty name="width" value="0.03225" units="cm"/>
      <inkml:brushProperty name="height" value="0.03225" units="cm"/>
      <inkml:brushProperty name="color" value="#F2395B"/>
    </inkml:brush>
  </inkml:definitions>
  <inkml:trace contextRef="#ctx0" brushRef="#br0">51500 46700 682,'16'15'66,"-1"-1"-6,1-1-7,0 0-7,-1-1-8,1 1-11,-1 1-9,1 1-10,-1 1-7,-3 0-2,-1-1-4,-2 1-2,-2-1-6,-2-1-7,-3-1-8,0 0-7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2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52891 45763 476,'-15'6'5,"0"-1"9,2-2 10,1-2 9,1 1 5,2 4 1,2 4 0,3 4 1,0 3-3,0 5-4,0 3-6,0 4-5,0 3-2,0 1-2,0 1 0,0 0-1,0 0-1,1-3-1,-1-3 0,0-3-2,0-3-1,2-3-2,0-3-1,2-3-3,2-3-2,4-2-5,4-4-5,3-2-3,4-5-5,3-2-5,3-5-5,3-4-5,1-3-2,-3-3 1,-1-3 1,-3-3 0,0-4 3,-1-4 4,1-6 3,0-4 5,-4-1 4,-3 5 5,-6 6 5,-4 4 5,-5 4 2,0 5 1,-3 3 1,-2 5 1,-2 2 0,-2 0 0,-2 2-1,-1 1-1,-1 1-2,1 2-7,1 2-5,0 2-7,1 3-6,1 4-8,-1 4-7,0 3-8,2 2-1,2-2 1,4-3 4,3-1 2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2"/>
    </inkml:context>
    <inkml:brush xml:id="br0">
      <inkml:brushProperty name="width" value="0.05061" units="cm"/>
      <inkml:brushProperty name="height" value="0.05061" units="cm"/>
      <inkml:brushProperty name="color" value="#F2395B"/>
    </inkml:brush>
  </inkml:definitions>
  <inkml:trace contextRef="#ctx0" brushRef="#br0">54526 44813 434,'0'-18'5,"0"-3"10,0-5 10,0-3 9,0-1 4,0 3-3,0 3-5,0 3-2,-1 2-4,0 1-3,-2 1-3,0 1-3,-3 2-2,-4 2-1,-3 4 0,-5 3-2,-2 1 1,-1 2 0,-1 0 0,-1 2 2,0 1 0,-1 4-1,1 2 1,-1 3 0,2 3-1,1 2-1,3 1 0,1 3-1,3 1-1,2-1-1,4 1-1,3-1-1,2 2 0,2 1 0,2 3 0,2 1 1,3 1 0,5-1-2,5-1-1,6-1-1,1 0-2,1 1-2,-1 1-3,1 1-2,-2 2-1,-2 2 1,-1 4 1,-2 3 0,-3 1 2,-1-2-1,-2 0 2,-2-1-1,-4-1 2,-3 0 0,-4 0 1,-3 1 1,-5-1 0,-4 0 2,-4 0 2,-3 1 0,-3-4 1,-1-4-2,-1-5 0,-1-5-1,1-4 0,0-2 0,1-4 0,1-3 0,1-2 0,1-4 0,1-2 0,1-3 0,2-5 0,2-6-1,4-5-1,3-7-1,5-4 0,8-6-1,8-5-1,7-4 0,8-5-3,5-4-4,6-3-3,6-5-4,4 1-5,4 5-7,2 4-7,3 6-8,-1 5-2,-6 6 0,-6 5 0,-6 7 1,-6 5 4,-6 5 6,-5 5 6,-6 4 6,-4 3 1,-1 1-2,-1-2-3,0 2-4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5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48700 50950 558,'-35'29'73,"7"-3"-14,9-5-14,7-3-13,4 0-8,-2 5-1,0 5 0,-1 4-2,-1 5 0,-1 2-3,-2 4 0,0 2-2,1 0-2,1-4-2,2-4-2,3-3-2,1-5-1,2-4-1,2-3-1,2-5-1,2-3-1,4-4-4,2-5-3,3-2-2,3-6-4,2-2-1,1-5-3,3-4-2,1-5 0,3-7 0,1-6 2,3-8 2,-1-4 0,-2 0 2,-1-1 1,-3-1 1,-2 1 2,-2 5 2,-4 6 0,-3 4 3,-2 4 0,-2 1 1,-3 3 1,0 1-1,-4 3 1,0 3 0,-3 3 0,-2 3-1,-1 2 0,-2 2-3,0 2-2,-1 2-2,-1 2-4,-2 2-3,0 2-5,-1 2-4,0 3-4,-1 5-4,0 5-5,1 5-3,0 0 0,4-5 5,3-5 5,3-5 5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5"/>
    </inkml:context>
    <inkml:brush xml:id="br0">
      <inkml:brushProperty name="width" value="0.03353" units="cm"/>
      <inkml:brushProperty name="height" value="0.03353" units="cm"/>
      <inkml:brushProperty name="color" value="#F2395B"/>
    </inkml:brush>
  </inkml:definitions>
  <inkml:trace contextRef="#ctx0" brushRef="#br0">49700 52050 656,'8'7'20,"0"-1"7,-1 0 6,1-2 7,1 1 2,3 2-2,4 2-1,2 2-2,0 1-5,-2 3-11,-1 1-10,-2 3-10,-2 1-7,1 1-7,0 1-6,0 1-6,-2 0-3,-1-2 2,-2 0 0,-2 0 2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3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77650 47590 649,'7'-16'1,"-1"3"3,0-1 3,-2 2 2,1 1 3,0 1 4,1 1 4,2 1 4,0 0 4,3 0 3,2 0 2,1 1 4,1 0 0,-1 2-5,0 2-5,-2 2-3,-1 1-16,1 0-23,0 0-25,0 0-24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6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51525 51362 522,'-28'3'115,"5"4"-24,7 5-26,5 5-24,3 4-15,2 3-4,1 3-4,0 3-3,1 0-3,1-2 0,-1-1 0,0-3-1,0 0-1,2 1-2,0 1-1,2 1-3,1-3 0,2-4-2,2-4 0,2-6-2,2-3-2,3-2-5,3-3-6,3 0-4,2-5-5,-1-4-2,1-5-3,-1-5-4,0-6 1,-1-3 0,0-6 1,-2-4 1,-2-3 3,-3 1 6,-3 2 5,-2 0 4,-3 2 4,0 4 0,-2 2 1,0 3 1,-3 4 2,0 3 4,-3 4 5,-2 5 4,-1 2 1,-2 2-1,0 2-1,-1 2 0,-2 3-6,0 6-6,-1 4-9,-1 5-7,1 1-3,3-3 3,3-3 1,2-2 3,2-3-3,-2 1-5,0 0-7,-1 0-7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6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52598 51066 498,'-7'-15'0,"2"1"0,2 1 1,2 0 0,0 1 5,0-3 10,-2-2 8,0-1 10,-1-1 2,0 0-3,0 2-3,1 1-4,-2 2-3,2 1-5,-1 2-3,0 2-4,-1 2-3,-2 1 2,-2 0-1,-1 2 1,-3 0 0,0 2-1,-1 0 0,-1 2-2,-1 1 0,0 2 0,1 2 1,-1 2-2,1 0 1,3 1 0,1 0 0,2 0 0,1 1 0,1 3 0,-1 4 0,0 2 0,1 2 0,2 3 1,2 1-1,2 3 1,2 0-1,2 1-1,2-1-1,2 0-1,2 1-1,1-1 1,3 0 1,2 1-1,1-1-1,-1 1-3,1-1-2,-1 0-4,1 0-1,-2-1 1,-1-1 0,-1-1 1,-2 0 0,-2 1 2,-4 1 0,-2 1 0,-4 0 1,0-1 0,-3-1 0,-2-1-1,-3-1 0,-3-1 0,-5-1-1,-4-1-1,-2-1 0,-1-1-1,-1-1 0,0-1-1,-1-2 1,3-4 0,1-5 2,3-2 1,1-4 0,1-1 2,0 0 1,2-1 1,2-4 0,3-4-1,3-5 1,2-5-1,4-4 0,4-3 0,4-3 1,4-2 0,4-4-2,7-1-7,5-2-6,7-2-6,2-1-4,0 2 0,0 0-2,1 2-1,-2 1-1,-2 5-1,-2 4-2,-1 3 0,-4 5-2,-5 5-1,-5 5-1,-5 5-1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7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54442 51972 569,'-3'-9'12,"8"0"24,9-1 23,10-1 25,6-2 2,6-2-20,6-1-19,6-3-19,2 1-16,0 3-12,-2 3-11,0 3-11,-3 2-8,-6 2-1,-4 2-2,-5 2-3,-5 1 2,-5 0 4,-5 0 5,-5 0 3,-2 1-1,0 2-8,0 2-9,0 2-7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7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55374 50998 466,'-21'-7'0,"5"1"0,5 0 0,5 2 0,2 4 13,0 10 28,0 8 27,0 9 27,-1 8 4,0 10-19,-1 8-20,-1 9-19,0 6-16,0 1-13,2 2-13,1 3-13,0-2-14,2-3-15,0-5-16,2-3-16,0-8-4,0-10 8,0-12 7,0-9 8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27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58109 48864 517,'-15'-8'3,"4"2"8,3 1 5,3 0 8,2 2 6,3 0 6,4 2 7,2 0 5,3 1 0,2 0-8,2 0-8,1 0-9,3 0-4,3-2-1,4 0-2,2-1-2,2-1-1,4 2-1,3 0-3,3 2-1,3-1-2,4 0-1,4-2-1,4 0-2,4-2 0,5 0-2,5-1 0,5-1 0,4 0-2,1 2-1,2 2-2,3 2-1,-1 0 1,-2 0 0,-1-2 0,-3 0 2,-2-1-1,-3 0 0,-3 0-1,-2 1-1,2-2-1,8-2-1,10-2-1,9-2-2,0 0 0,-8 1 1,-8 1 1,-7 0 1,-5 2-1,1 1-4,0 0-3,-1 2-3,-1-1-3,-4 0-1,-5-1-2,-3-1-1,-2-1-1,-2 0 0,0 0 0,-2 0-1,-4 2 2,-7 1 1,-9 2 3,-7 2 2,-6 0 1,-1 0 0,-2-2 1,-2 0 0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1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58122 51159 528,'-2'18'97,"-4"3"-20,-4 5-19,-3 3-20,-2 3-11,1 2-3,0 3-3,2 1-2,1-1-2,1-2-1,0-3-2,2-3-1,1-3-1,0-2-1,2-1 0,1-2-1,3-5-4,7-3-6,7-6-8,8-4-7,3-7-3,1-6-1,1-7 0,0-7-1,1-5 1,-3-3 0,-1-2 1,-3-4 1,-2 0 1,-3 3 2,-2 4 2,-4 2 2,-2 1 3,-2-1 4,-3-1 4,0 0 4,-4 1 2,-2 7 0,-4 5-1,-2 7 1,-3 2-2,-1 2-2,-3 1-1,-1 0-3,-2 3 0,1 4 1,-1 4-1,0 4 1,1 3-6,1 3-14,1 3-14,1 3-13,2-1-4,2-3 7,4-4 7,3-4 8,1-2 4,0-1 2,0 1 3,0 0 2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1"/>
    </inkml:context>
    <inkml:brush xml:id="br0">
      <inkml:brushProperty name="width" value="0.03398" units="cm"/>
      <inkml:brushProperty name="height" value="0.03398" units="cm"/>
      <inkml:brushProperty name="color" value="#F2395B"/>
    </inkml:brush>
  </inkml:definitions>
  <inkml:trace contextRef="#ctx0" brushRef="#br0">59300 51950 647,'21'7'7,"-3"-1"16,-5 0 14,-3-2 16,0 2 4,4 4-7,3 3-5,5 5-6,0 0-10,-1-1-16,-3-3-16,-1-1-14,-3-2-12,-1-1-6,-2-1-7,-2 0-7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2"/>
    </inkml:context>
    <inkml:brush xml:id="br0">
      <inkml:brushProperty name="width" value="0.05473" units="cm"/>
      <inkml:brushProperty name="height" value="0.05473" units="cm"/>
      <inkml:brushProperty name="color" value="#F2395B"/>
    </inkml:brush>
  </inkml:definitions>
  <inkml:trace contextRef="#ctx0" brushRef="#br0">61041 50061 401,'0'-14'8,"-2"3"14,0 3 14,-1 2 15,-2 5 5,2 6-5,-1 6-6,0 6-6,-2 4-3,-2 5-4,-3 3-3,-3 4-3,-3 4-2,-3 4-3,-4 4-3,-1 4-1,-2 4-3,1 2-1,1 3-1,1 3-1,1 1-2,3-1 0,1 0-2,3-2-1,1-4-2,4-8-1,3-8-4,3-8-1,4-6-2,7-7-1,7-5-1,8-6-2,2-5 0,1-4 2,-1-4 0,1-4 2,0-5-8,4-7-16,3-7-18,3-7-16,-1-3-2,-3-2 11,-5-1 12,-3 0 12,-6 0 7,-3 4 5,-6 2 3,-4 3 4,-5 4 1,-2 5 0,-4 5 0,-2 5-1,-3 4 3,-3 2 4,-3 4 6,-3 3 4,-2 3 1,-1 5-4,-1 6-5,-1 4-5,0 2-2,3 1-1,2-1-1,1 1-1,4-2-2,5-3-1,4-2-2,6-4-1,1-2-1,0-1 0,-2 0 1,0-2 1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2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62275 50609 420,'7'-14'5,"0"3"8,-2 3 10,0 2 8,-2 4 7,2 4 4,-2 4 2,1 4 5,-2 4-2,-6 5-4,-4 5-6,-5 5-5,-3 3-4,1 0-5,-1 2-3,0 1-5,1-1-2,1-2-2,1-1-2,0-3-1,3-2 0,3-1 0,2-3 1,4-1 1,3-3-2,6-5-3,4-3-4,5-4-5,4-3-3,5-2-7,3-2-6,5-2-6,1-3-3,0-2-1,0-3-1,1-3 0,-3-2-1,-2 2 0,-3 1 1,-3 1 0,-4 1 0,-3 2 1,-4 2 1,-4 3 0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2"/>
    </inkml:context>
    <inkml:brush xml:id="br0">
      <inkml:brushProperty name="width" value="0.05059" units="cm"/>
      <inkml:brushProperty name="height" value="0.05059" units="cm"/>
      <inkml:brushProperty name="color" value="#F2395B"/>
    </inkml:brush>
  </inkml:definitions>
  <inkml:trace contextRef="#ctx0" brushRef="#br0">62736 50547 434,'-15'-14'6,"2"2"9,3 4 11,1 3 10,1 1 6,0 2 0,0 0 2,1 2 0,0 2-1,2 4-4,2 4-2,2 3-5,0 5-2,0 5-4,-2 5-3,0 5-3,-1 4-3,0 4-2,0 4-3,1 4-2,-1 4-4,0 4-6,0 3-4,0 5-5,-1 2-8,-2 1-9,-2 0-10,-1 3-10,-1-6-5,2-9-3,2-10-1,3-10-2,0-6 1,0-3 5,0-4 5,0-1 3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3"/>
    </inkml:context>
    <inkml:brush xml:id="br0">
      <inkml:brushProperty name="width" value="0.05727" units="cm"/>
      <inkml:brushProperty name="height" value="0.05727" units="cm"/>
      <inkml:brushProperty name="color" value="#F2395B"/>
    </inkml:brush>
  </inkml:definitions>
  <inkml:trace contextRef="#ctx0" brushRef="#br0">78348 46462 384,'0'-36'2,"0"7"4,0 7 4,0 7 5,0 8 10,1 10 17,2 10 16,0 9 17,0 5 1,0 1-14,-2-1-13,0 1-15,-1 0-7,0 2-4,0 3-2,0 1-2,-1 1-4,0 0-3,-2 0-3,0 1-4,-1-2 0,1 0 0,-1-1 2,0-1 1,1-2-3,0-2-7,2-1-7,1-3-7,0-1-7,0-1-5,0-1-6,0 0-5,0-3-2,0-1 0,0-3 2,0-1 0,-1-4-3,-1-6-6,0-6-6,-1-6-7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4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69241 47350 529,'-44'17'85,"5"1"-14,7 3-14,6 1-13,3 2-9,1-1-2,1 1-2,1-1-2,-3 3-3,-5 3-5,-7 4-5,-5 4-3,-2 2-6,2-2-5,2 0-4,2-1-6,3-2-1,5-3 0,5-4 2,5-2 0,2-2-6,2-3-13,1-1-14,1-2-14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4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68894 47394 526,'-1'-15'0,"-1"2"0,0 3 0,-1 1 0,-1 2 4,0 0 9,0 2 9,0 1 9,2 3 5,4 7 4,4 7 2,4 8 4,2 3-1,3 4-4,2 3-5,1 3-4,2 1-4,-1 2-6,1 0-5,-1 2-4,1 0-8,1 0-6,1 0-9,1 0-7,0-1-11,-1-3-13,-1-4-13,-1-2-12,-1-4-5,-3-7 8,-1-5 6,-2-6 6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5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71275 47598 515,'-8'-7'7,"2"1"15,1 0 13,0 2 15,1 4 5,-2 10-2,0 8-2,-1 9-3,-1 4-4,0 0-5,1 1-7,-1-1-6,0 0-9,0-2-12,0 0-11,1-1-13,0-2-9,2-3-6,2-3-6,2-3-7,2-3-2,4-4 2,2-5 2,3-2 1,1-5 2,0 0 2,-2-3 4,-1-2 2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5"/>
    </inkml:context>
    <inkml:brush xml:id="br0">
      <inkml:brushProperty name="width" value="0.04969" units="cm"/>
      <inkml:brushProperty name="height" value="0.04969" units="cm"/>
      <inkml:brushProperty name="color" value="#F2395B"/>
    </inkml:brush>
  </inkml:definitions>
  <inkml:trace contextRef="#ctx0" brushRef="#br0">72228 47313 442,'-14'9'119,"1"3"-23,2 3-24,2 3-24,2 2-13,1 1-6,0 1-5,2 1-4,0-1-5,2-1-3,0-3-2,2-1-3,3-3-7,7-2-9,8-4-10,6-3-10,2-4-5,0-8 1,-1-6-1,0-7 1,-3-4 1,0-3 3,-1-1 2,0-2 2,-4-1 3,-3 1 2,-4 2 2,-4 0 3,-5 2 3,-2 3 5,-5 3 4,-4 3 4,-3 2 4,0 4 4,-1 3 2,-1 3 4,-2 1 3,-1 2 5,-3 0 3,-1 2 4,0 0 0,3 2-3,3 0-3,2 2-4,8-1-9,8 2-16,11-2-14,10 1-15,6-1-8,2 0 1,4-1 1,3-2 1,-1-1 2,-2-2 3,-3-2 4,-3-1 3,-3-1 4,-3 2 4,-3 2 4,-3 2 4,-3 0 4,-3 0 5,-3-2 6,-2 0 3,-3 1 12,0 2 17,-2 3 18,0 4 16,-2 2 4,-2 1-9,-2 3-11,-2 2-9,0 0-7,1 1-6,0 0-4,2-1-6,0 2-3,2 1-3,0 3-2,2 1-3,0 1-2,0-3 1,0-1-1,0-2-1,3-4-6,7-5-12,8-5-13,6-4-14,2-6-4,0-4 0,-1-5 2,0-5 1,-3-2 3,-2-1 5,-1 1 4,-2 0 4,-3-2 5,-3 0 2,-3 0 3,-2-2 4,-3 0 3,-2 3 5,-2 2 5,-2 1 4,-2 3 3,-2 3 0,-2 3 2,-1 3 0,-3 1 0,-2 2 0,-2 0-1,-1 2 0,-1 1-3,1 0-4,1 2-3,1 0-5,3-1-12,6-4-17,6-4-20,6-3-19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6"/>
    </inkml:context>
    <inkml:brush xml:id="br0">
      <inkml:brushProperty name="width" value="0.05368" units="cm"/>
      <inkml:brushProperty name="height" value="0.05368" units="cm"/>
      <inkml:brushProperty name="color" value="#F2395B"/>
    </inkml:brush>
  </inkml:definitions>
  <inkml:trace contextRef="#ctx0" brushRef="#br0">73067 45466 409,'12'-7'7,"-5"2"12,-6 2 14,-5 2 12,-4 1 5,0 2-3,0 0-2,0 2-4,0 1-3,1 3-4,-1 4-5,0 2-3,0 2-5,2-1-3,1 1-4,0 0-4,5-1-8,8-1-14,8-1-13,7-1-14,4-3-7,-1-4-1,-1-5 0,-1-6-2,-2-2 2,-3 1 7,-3-1 6,-2 0 7,-3 0 4,-1 0 4,-1 0 3,0 1 4,-4 0 16,-2 4 27,-6 2 27,-2 4 28,-4 4 6,-2 7-17,-2 7-15,-1 7-16,-2 5-10,-2 2-6,0 4-5,-1 3-5,-1 2-4,-3 4-3,-1 2-2,-3 4-4,0-1-2,0-1-5,-1-2-2,1-2-4,-6 6-4,-9 15-3,-10 15-3,-9 14-3,-4 5-2,6-4 3,5-6 1,5-4 1,2-6-2,1-6-5,2-5-8,0-7-5,3-3-2,2-2 3,3-3 2,4-1 4,1-3 2,3-2 2,1-4 4,3-2 2,3-7 2,5-8-1,4-9 0,6-8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6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74380 49759 539,'1'16'164,"1"1"-41,3 1-39,2 1-41,1-1-22,0-2-7,0-4-5,-1-3-6,1-2-6,2-2-6,0-3-5,1 0-5,1-4-4,0 0 0,-1-3-1,1-2-1,-1-2 1,-1-3 3,0-4 1,-2-2 2,-1-1 4,-2 1 3,-3 1 4,0 1 3,-3 1 4,0 1 0,-2 1 2,0 1 1,-3 0 0,-2 2-2,-3 1-4,-3 1-2,-3 1-4,-1 2-6,-3 2-7,-1 2-5,0 1-3,3 0 2,3 0 3,3 0 1,1 0 2,0 0 0,1 0 0,-1 0 0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7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76500 47312 526,'43'-14'79,"-8"2"-18,-8 4-18,-7 3-17,0 1-5,7 0 7,8 0 8,8 1 7,2-1 0,-4 2-9,-4 0-8,-3 2-7,-4 0-9,0 0-6,-1 0-6,-1 0-8,-2 0-5,-1 2-3,-3 0-5,-1 2-3,-3 0-8,-3 1-12,-3 1-12,-2 2-12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7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76316 48450 488,'-12'6'10,"8"-1"19,8-2 20,8-2 20,6-1 4,8 0-11,7 0-11,7 0-10,3 0-8,-2 0-5,0 0-4,-1 0-5,-1 0-5,0 0-6,0 0-6,0 0-7,-1 1-3,-3 0-2,-4 2-2,-1 0-1,-5 0-6,-1 0-10,-4-2-9,-3 0-9,-2-1-8,-1 0-4,-1 0-3,0 0-5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9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78020 45777 551,'-21'-6'11,"5"2"23,5 4 21,5 3 22,3 2 4,2 5-14,2 4-14,2 3-15,2 4-14,2 3-16,1 3-15,3 3-16,1 1-6,-1 0 3,1 0 3,0 1 2,-1-4-5,-1-6-17,-1-5-16,0-6-16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39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81118 46870 443,'-8'-12'103,"2"10"-17,1 8-17,0 10-17,1 5-11,-2 6-4,0 5-4,-1 5-3,-1 2-5,1 2-5,-1 0-4,0 2-5,0-2-3,-2-2 1,0-4-1,-1-2 1,0-3-11,3-3-17,1-4-19,2-1-19,3-5-10,4-5-3,4-5-2,4-4-3,1-5 5,-1-2 14,-1-4 14,0-2 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32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57116 21824 581,'-12'-15'45,"8"2"3,8 3 4,8 1 2,5 2-1,5-1-9,3 0-8,5 0-7,0 1-7,0-1-5,-1 0-5,-1 0-5,1 2-8,2 1-7,4 2-10,3 2-8,-2 1-4,-6 0 0,-5 0 1,-6 0-1,-5 1-2,-3 2-6,-3 2-5,-2 1-6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0"/>
    </inkml:context>
    <inkml:brush xml:id="br0">
      <inkml:brushProperty name="width" value="0.03363" units="cm"/>
      <inkml:brushProperty name="height" value="0.03363" units="cm"/>
      <inkml:brushProperty name="color" value="#FED406"/>
    </inkml:brush>
  </inkml:definitions>
  <inkml:trace contextRef="#ctx0" brushRef="#br0">68081 6166 654,'1'-12'43,"2"8"0,2 8 2,1 8 0,1 3-3,0 1-8,-2-1-8,0 1-7,-2 0-4,1 1-3,0 1-2,0 1-2,-1 0-4,0-1-6,-2-1-6,0-1-6,-3 0-6,0 0-7,-3-1-7,-2 1-8,-1-2-4,-1-3-1,-2-3-2,1-2-1,-1-3 4,0 0 10,2-2 9,1 0 9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4"/>
    </inkml:context>
    <inkml:brush xml:id="br0">
      <inkml:brushProperty name="width" value="0.05587" units="cm"/>
      <inkml:brushProperty name="height" value="0.05587" units="cm"/>
      <inkml:brushProperty name="color" value="#F2395B"/>
    </inkml:brush>
  </inkml:definitions>
  <inkml:trace contextRef="#ctx0" brushRef="#br0">78450 47338 393,'22'-30'1,"-1"3"3,-3 3 2,-1 3 2,-2 3 3,-1 3 4,-1 2 3,0 4 2,-2 2 5,-1 2 2,0 3 4,-2 1 4,-2 3-2,-2 4-5,-4 3-5,-2 5-5,-2 2-3,0-1-2,0 1 0,0-1-2,2-1-6,4-6-9,4-5-12,4-4-9,2-4-5,1-2 1,1-2 0,2-1 1,-1-3 1,1 0 3,0-1 2,-1-1 2,0 0 4,-1 1 3,-1 0 4,0 2 4,-1 0 4,-1 1 4,1-1 5,0 0 4,-1 1 4,-3 1 2,-1 0 3,-2 2 3,-2 5 6,-2 8 12,-2 9 11,-2 9 10,-1 4 1,-2-3-13,0-1-12,-1-3-11,0-1-8,2-1-3,2-1-2,2-1-3,1 0-5,2 0-5,0-1-7,2 1-6,2-3-6,4-5-5,3-4-4,5-6-6,1-3 0,-1-1 2,-1-3 2,-1-2 3,-1-1 4,-1-1 4,-1-2 4,0 0 5,-2 0 4,-1-1 1,0 1 3,-2-1 2,0 0 2,2-1-1,0-2 1,1 1 0,-1-3-1,-2 0 1,-4-1-1,-2 0 0,-2-1 0,0 3-1,0 1 1,0 3-2,-2 1 1,-2 2-1,-4 2-1,-2 3 0,-3 1-2,-1 2-6,-3 2-5,-1 2-5,-3 3-2,0 4 1,-1 4 1,0 3 0,0 1 2,5-2 4,3-4 2,4-3 4,2 0-6,0 0-12,1 1-13,-1 2-12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40"/>
    </inkml:context>
    <inkml:brush xml:id="br0">
      <inkml:brushProperty name="width" value="0.053" units="cm"/>
      <inkml:brushProperty name="height" value="0.053" units="cm"/>
      <inkml:brushProperty name="color" value="#F2395B"/>
    </inkml:brush>
  </inkml:definitions>
  <inkml:trace contextRef="#ctx0" brushRef="#br0">82469 46845 415,'5'-3'14,"-6"11"29,-6 11 29,-6 11 29,-2 6 3,-1 1-21,0 0-22,1 2-21,-1-1-14,2-2-6,1-2-7,1-1-6,0-2-7,1 0-7,-1 1-7,0-1-7,1-1-8,1-3-6,0-4-8,2-1-6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40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83300 47850 517,'9'10'89,"1"3"-10,3 5-9,2 3-9,0 2-8,-1-1-10,-1-1-8,-1-1-8,0-2-10,-1 0-8,1 0-10,0-2-9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40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85136 46266 429,'-7'-16'13,"2"16"25,2 16 27,2 15 25,0 8 5,-2 2-19,-2 0-17,-2 2-18,-2 1-12,-1 2-6,-3 2-5,-1 2-7,-3-2-4,0-3-3,-1-4-2,-1-4-4,1-3-6,1-3-10,2-3-10,3-3-9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41"/>
    </inkml:context>
    <inkml:brush xml:id="br0">
      <inkml:brushProperty name="width" value="0.06101" units="cm"/>
      <inkml:brushProperty name="height" value="0.06101" units="cm"/>
      <inkml:brushProperty name="color" value="#F2395B"/>
    </inkml:brush>
  </inkml:definitions>
  <inkml:trace contextRef="#ctx0" brushRef="#br0">85505 45118 360,'6'-10'12,"-4"10"26,-4 11 23,-4 11 26,-2 4 2,0-3-20,0-3-19,1-3-20,3-3-22,8-4-21,7-4-23,9-4-23,2-5-5,-3-4 11,-3-5 12,-3-5 11,-2-3 8,0 0 6,-2 1 5,0-1 7,-3 2 2,-1 1 2,-2 2 2,-2 3 1,-2 0 3,-4 2 4,-2 1 6,-3 1 4,-2 0 1,0 2-1,0 0-2,1 2-2,3 1-6,10 2-13,8 2-11,9 2-12,5 1-5,-1 0 2,1 0 1,-1 0 2,0-1 2,-3-1 4,-1 0 2,-2-1 3,-3-1 4,-1 1 5,-2 2 3,-2 0 4,-3 1 12,-3 0 19,-2 0 19,-4 0 19,-2 1 4,-1 2-11,-3 1-11,-2 3-11,-1 2-7,-2 0-4,0 1-2,-1 1-3,-3 4-3,-3 5 0,-5 6-1,-3 7-2,-3 5-1,-2 6-3,-3 5-4,-1 7-2,-3 4-4,-4 1-3,-4 3-2,-4 1-4,-2 2-4,1-1-4,-1 1-4,0-1-5,-1 4-1,-4 5 2,-2 6 1,-3 6 2,1-1-2,5-8-5,4-8-6,6-7-5,3-8-3,4-6 0,2-8 0,3-6 1,4-4 1,4 0 3,3 0 3,5 1 4,3-4 1,4-4 1,4-5 0,5-4 0,1-5 3,0-3 2,0-3 2,0-2 4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4:18:41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87432 48894 518,'-14'3'129,"4"6"-26,4 5-26,5 7-26,1 3-16,0 1-6,0 1-8,0 1-6,0-1-5,1-2-3,2-1-4,0-2-1,3-3-8,2-1-9,3-3-11,3-1-9,2-4-3,0-4 3,-1-6 4,1-4 3,0-5 5,-1-3 4,1-5 5,0-4 4,-2-1 4,-1 1 3,-2 1 2,-2 1 3,-1 0 3,-1-3 5,1-1 5,0-3 4,-1 2 3,-2 4 0,-3 3 1,0 4 1,-4 3-2,0 1-2,-3 0-3,-2 2-3,-4 1-3,-7 0-3,-7 2-4,-7 1-2,-8 3-8,-10 7-11,-10 7-11,-9 8-11,0 0-10,14-3-7,13-5-8,12-3-8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8:44"/>
    </inkml:context>
    <inkml:brush xml:id="br0">
      <inkml:brushProperty name="width" value="0.04848" units="cm"/>
      <inkml:brushProperty name="height" value="0.04848" units="cm"/>
      <inkml:brushProperty name="color" value="#00BFF2"/>
    </inkml:brush>
  </inkml:definitions>
  <inkml:trace contextRef="#ctx0" brushRef="#br0">6150 1650 453,'-24'-46'1,"4"10"2,3 10 2,3 9 1,9 6 4,16 3 5,15 3 5,17 4 5,11 1 1,10 0-3,10 0-3,9 0-2,6 0-2,3 0-1,3 0-2,4 0-1,-1 0-1,-3 0-1,-3 0-1,-2 0-1,-3 0-1,1 0 0,-1 0-1,1 0 0,-4 0 0,-6 0 0,-6 0 0,-6 0-1,-6 3 1,-2 6-2,-3 7-1,-3 6-1,-4 4-1,-3 4 0,-3 3 0,-2 3 0,-6 1-1,-6 1 2,-6-1 0,-6 1 1,-6 2 0,-2 7 1,-3 6 1,-3 7 0,-7 5 1,-9 7-1,-10 6-1,-8 7 1,-8 2-2,-2 1 0,-3-1-2,-3 1 0,-4 1-2,-3 3-2,-3 3-3,-2 4-2,-3-3-2,1-5 1,-1-7 0,1-5 0,-1-8 1,1-5 0,-1-7 1,1-5 0,-1-9-1,1-9 0,-1-10-2,1-8-1,2-9-1,7-6-1,6-6-3,7-6-1,4-7-2,3-6-1,3-6-1,4-6-1,1-7 1,0-6 1,0-6 2,0-6 3,0-7 1,0-6 2,0-6 1,0-6 1,0-1 2,0 7 2,0 6 1,0 7 2,1 5 2,4 7 2,3 6 3,3 7 3,3 4 2,3 3 2,3 3 0,4 4 3,1 8 8,0 17 16,0 15 16,0 16 17,0 10 1,0 7-13,0 6-14,0 7-13,0 7-8,0 9-3,0 10-4,0 10-3,0 8-3,0 10-2,0 10-1,0 9-3,-2 7-1,-3 7-1,-3 6-2,-2 7-2,-3 10-3,1 16-5,-1 15-5,1 17-6,-3 14-4,-2 17-4,-3 15-3,-3 16-5,1 1-1,6-12 4,7-13 3,6-12 3,3-19-1,0-25-5,0-25-4,0-25-6,1-25 1,4-25 4,3-25 4,3-25 6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8:45"/>
    </inkml:context>
    <inkml:brush xml:id="br0">
      <inkml:brushProperty name="width" value="0.04219" units="cm"/>
      <inkml:brushProperty name="height" value="0.04219" units="cm"/>
      <inkml:brushProperty name="color" value="#00BFF2"/>
    </inkml:brush>
  </inkml:definitions>
  <inkml:trace contextRef="#ctx0" brushRef="#br0">8150 5100 521,'45'-93'45,"-9"17"-8,-10 15-8,-8 16-9,-8 7-5,-2 1 0,-3-1 1,-3 1-2,-2 1 0,0 3-2,0 3-2,0 4-2,-4 1-2,-5 0 0,-7 0-1,-5 0-2,-9 3 0,-9 6 0,-10 7-1,-8 6 1,-6 10-1,1 17 1,-1 15-1,1 16 1,1 7-1,3 1 2,3-1 0,4 1 2,4-1 0,6 1-1,7-1 1,6 1 0,4-4 0,4-6 0,3-6-1,3-6-1,10-7-2,20-6-4,18-6-6,20-6-4,8-6-2,1-2 0,-1-3 0,1-3 0,-1-7 1,1-9 0,-1-10 2,1-8 1,-6-4 1,-8 3 1,-10 3 0,-9 4 2,-9 8 8,-5 17 18,-7 15 16,-5 16 18,-8 15 2,-5 16-12,-7 15-12,-5 17-11,-4 13-8,0 13-4,0 12-2,0 13-4,0 12-5,0 13-6,0 12-5,0 13-7,0 4-5,0-3-7,0-3-6,0-2-6,4-11-4,10-15 0,10-15-2,9-16-2,4-23 4,1-27 6,-1-28 8,1-28 6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8:45"/>
    </inkml:context>
    <inkml:brush xml:id="br0">
      <inkml:brushProperty name="width" value="0.04031" units="cm"/>
      <inkml:brushProperty name="height" value="0.04031" units="cm"/>
      <inkml:brushProperty name="color" value="#00BFF2"/>
    </inkml:brush>
  </inkml:definitions>
  <inkml:trace contextRef="#ctx0" brushRef="#br0">9350 5100 545,'-24'-24'8,"4"4"14,3 3 15,3 3 15,-1 10 3,-2 20-7,-3 18-9,-3 20-8,-2 13-5,0 9-4,0 10-4,0 10-3,1 2-2,4-3 1,3-3-1,3-2 1,3-5-2,3-2-3,3-3-4,4-3-3,4-7-4,6-9-1,7-10-3,6-8-2,4-11-3,4-8-3,3-10-3,3-9-3,6-9-1,9-5 2,10-7 2,10-5 1,0-11 2,-5-11 0,-7-14 0,-5-11 0,-8-9 1,-5-3 3,-7-3 2,-5-2 2,-8-1 2,-5 3 1,-7 3 2,-5 4 0,-11 2 2,-11 4 1,-14 3 1,-11 3 3,-7 6-1,0 9-1,0 10-1,0 10-1,0 5-2,0 4-3,0 3-3,0 3-3,0 3-5,0 3-7,0 3-7,0 4-7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8:46"/>
    </inkml:context>
    <inkml:brush xml:id="br0">
      <inkml:brushProperty name="width" value="0.03472" units="cm"/>
      <inkml:brushProperty name="height" value="0.03472" units="cm"/>
      <inkml:brushProperty name="color" value="#00BFF2"/>
    </inkml:brush>
  </inkml:definitions>
  <inkml:trace contextRef="#ctx0" brushRef="#br0">11050 3200 633,'-19'-22'-4,"13"6"-7,12 7-8,13 6-8,12 3 4,13 0 17,12 0 15,13 0 17,4 0 6,-3 0-4,-3 0-4,-2 0-4,-6 0-3,-6 0-2,-6 0-2,-6 0-2,-10 10-4,-12 23-7,-13 22-6,-12 22-7,-13 10-1,-12 1 2,-13-1 2,-12 1 4,-5-6 1,3-8 2,3-10 2,4-9 2,2-7 1,4-3 3,3-3 1,3-2 2,4-3 2,7 1-1,6-1 0,7 1-1,4 1 3,3 3 2,3 3 3,4 4 2,-1 2 2,-3 4-1,-3 3-1,-2 3-1,-1 1 0,3 1 0,3-1 0,4 1 0,1-1-1,0 1-2,0-1-2,0 1-2,0 1-3,0 3-2,0 3-2,0 4-4,-2 1-3,-3 0-3,-3 0-4,-2 0-4,-1-2-3,3-3-2,3-3-2,4-2-3,4-30-6,6-52-10,7-53-12,6-53-11,6-24 1,6 6 15,7 7 13,6 6 14,1 10 9,-3 17 2,-3 15 3,-2 16 3,-6 10 1,-6 7 1,-6 6 1,-6 7 0,-2 4 1,3 3-1,3 3 1,4 4 0,1 2 1,0 4 2,0 3 1,0 3 3,1 1 2,4 1 1,3-1 3,3 1 1,-1 1 2,-2 3 0,-3 3 0,-3 4 2,-2 1-1,0 0-1,0 0-1,0 0-1,0 1-1,0 4 1,0 3 0,0 3 0,-4 6 1,-5 9 0,-7 10 1,-5 10 0,-4 5 1,0 4-1,0 3 1,0 3 1,0 4-2,0 7-3,0 6-2,0 7-3,-4 0-2,-5-2-1,-7-3-1,-5-3-2,-4-1-2,0 4-5,0 3-5,0 3-5,0-5-3,0-12-4,0-13-2,0-12-4,0-10-3,0-6-2,0-6-3,0-6-2,0-12 0,0-15 5,0-15 6,0-16 5,1-19 4,4-22 4,3-22 4,3-21 4,3-6 3,3 14 0,3 11 1,4 14 1,2 13 0,4 16 1,3 15-1,3 17 1,-1 14 8,-2 17 17,-3 15 16,-3 16 18,-7 13 1,-9 14-11,-10 11-12,-8 14-11,-11 10-10,-8 9-6,-10 10-8,-9 10-7,-7 2-6,-3-3-8,-3-3-6,-2-2-8,-3-11-2,1-15 0,-1-15 0,1-16 1,7-13 4,16-9 6,15-10 7,17-8 7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8:46"/>
    </inkml:context>
    <inkml:brush xml:id="br0">
      <inkml:brushProperty name="width" value="0.02491" units="cm"/>
      <inkml:brushProperty name="height" value="0.02491" units="cm"/>
      <inkml:brushProperty name="color" value="#00BFF2"/>
    </inkml:brush>
  </inkml:definitions>
  <inkml:trace contextRef="#ctx0" brushRef="#br0">11200 5700 883,'70'28'-5,"-9"6"-9,-10 7-9,-8 6-10,-1 4 2,9 4 15,10 3 13,10 3 15,5 1 6,4 1 1,3-1-1,3 1 0,-1-1 3,-2 1 5,-3-1 5,-3 1 6,-4-3-6,-3-2-20,-3-3-20,-2-3-18,-6-6-11,-6-5-2,-6-7-1,-6-5-2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4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81613 46517 458,'0'-15'5,"1"1"10,2 1 10,0 1 9,-1 6 10,-6 14 8,-4 12 8,-5 12 8,-1 7-2,2-2-12,4 0-14,3-1-12,1-2-8,2-2-5,0-1-5,2-3-5,0-1-5,2-1-9,0-1-9,2-1-7,0-2-8,2-3-8,0-3-6,1-3-6,1-2-5,2-2-1,0-2-2,1-2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11"/>
    </inkml:context>
    <inkml:brush xml:id="br0">
      <inkml:brushProperty name="width" value="0.04378" units="cm"/>
      <inkml:brushProperty name="height" value="0.04378" units="cm"/>
      <inkml:brushProperty name="color" value="#00BFF2"/>
    </inkml:brush>
  </inkml:definitions>
  <inkml:trace contextRef="#ctx0" brushRef="#br0">15700 39650 502,'-47'3'110,"6"6"-20,7 7-21,6 6-22,1 7-12,-3 10-5,-3 10-5,-2 9-6,-8 6-3,-8 3-1,-10 3-2,-9 4-1,-5 5-2,0 10-5,0 10-3,0 9-5,-2 7-2,-3 7-2,-3 6-1,-2 7-2,2-1-1,9-6-3,10-6-3,10-6-2,5-9-1,4-8 1,3-10 0,3-9 0,3-9 0,3-5-1,3-7 0,4-5 0,2-8-1,4-5-2,3-7-3,3-5-1,3-12-3,3-16-1,3-15-2,4-15-1,1-7 2,0 3 5,0 3 6,0 4 6,1-3 3,4-5 3,3-7 1,3-5 2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11"/>
    </inkml:context>
    <inkml:brush xml:id="br0">
      <inkml:brushProperty name="width" value="0.04249" units="cm"/>
      <inkml:brushProperty name="height" value="0.04249" units="cm"/>
      <inkml:brushProperty name="color" value="#00BFF2"/>
    </inkml:brush>
  </inkml:definitions>
  <inkml:trace contextRef="#ctx0" brushRef="#br0">13950 40500 517,'-4'-52'-1,"-5"-3"-2,-7-3-3,-5-2-3,-1 0 2,6 7 4,7 6 3,6 7 5,1 4 3,-3 3 4,-3 3 2,-2 4 4,-1 1 0,3 0-1,3 0-2,4 0-1,8 10 6,17 23 15,15 22 15,16 22 14,5 13 1,-2 7-13,-3 6-13,-3 7-14,2 5-8,10 7-5,10 6-4,9 7-4,6 7-6,3 9-7,3 10-5,4 10-8,2 4-7,4 0-10,3 0-9,3 0-9,-8-13 0,-19-24 11,-18-26 11,-19-24 10,-10-13 4,1 0-5,-1 0-5,1 0-4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12"/>
    </inkml:context>
    <inkml:brush xml:id="br0">
      <inkml:brushProperty name="width" value="0.04174" units="cm"/>
      <inkml:brushProperty name="height" value="0.04174" units="cm"/>
      <inkml:brushProperty name="color" value="#00BFF2"/>
    </inkml:brush>
  </inkml:definitions>
  <inkml:trace contextRef="#ctx0" brushRef="#br0">17100 48050 527,'-5'51'154,"-9"4"-35,-10 3-38,-8 3-36,-9 4-20,-6 7-6,-6 6-4,-6 7-5,-6 8-5,-2 14-6,-3 11-6,-3 14-5,1 5-3,6 1-2,7-1-1,6 1-2,3-3-3,0-2-5,0-3-3,0-3-5,3-10-3,6-16-2,7-15-1,6-15-1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12"/>
    </inkml:context>
    <inkml:brush xml:id="br0">
      <inkml:brushProperty name="width" value="0.04097" units="cm"/>
      <inkml:brushProperty name="height" value="0.04097" units="cm"/>
      <inkml:brushProperty name="color" value="#00BFF2"/>
    </inkml:brush>
  </inkml:definitions>
  <inkml:trace contextRef="#ctx0" brushRef="#br0">15600 47900 536,'-25'-24'3,"0"4"6,0 3 6,0 3 5,10 12 7,23 22 7,22 22 7,22 23 6,12 13 2,3 6-5,3 7-4,4 6-5,4 6-6,6 6-4,7 7-5,6 6-6,3 6-6,0 6-5,0 7-5,0 6-6,1 1-5,4-3-4,3-3-3,3-2-3,-7-11-3,-15-15-1,-15-15 0,-16-16-2,-10-12-5,-3-5-10,-3-7-10,-2-5-10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13"/>
    </inkml:context>
    <inkml:brush xml:id="br0">
      <inkml:brushProperty name="width" value="0.03611" units="cm"/>
      <inkml:brushProperty name="height" value="0.03611" units="cm"/>
      <inkml:brushProperty name="color" value="#00BFF2"/>
    </inkml:brush>
  </inkml:definitions>
  <inkml:trace contextRef="#ctx0" brushRef="#br0">4600 37500 609,'0'-49'-30,"0"4"15,0 3 16,0 3 15,3 6 13,6 9 13,7 10 13,6 10 12,3 8-2,0 10-16,0 10-16,0 9-16,0 7-9,0 7-2,0 6-3,0 7-1,1 4-2,4 3 1,3 3 0,3 4 1,1 4 0,1 6-1,-1 7 0,1 6 0,-1 1-1,1-3 0,-1-3-1,1-2 0,-3-5 1,-2-2-1,-3-3 0,-3-3 0,-2-7 1,0-9 0,0-10 0,0-8 0,0-8 1,0-2 0,0-3 1,0-3 0,4-17 0,10-27 0,10-28 0,9-28 0,18-32 0,29-34 1,28-35-1,28-33 1,15-15 0,4 6 0,3 7 0,3 6 1,-4 15-2,-8 26-4,-10 24-3,-9 26-3,-12 18-5,-11 13-8,-14 12-8,-11 13-7,-15 7-4,-16 4 3,-15 3 1,-15 3 3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13"/>
    </inkml:context>
    <inkml:brush xml:id="br0">
      <inkml:brushProperty name="width" value="0.03306" units="cm"/>
      <inkml:brushProperty name="height" value="0.03306" units="cm"/>
      <inkml:brushProperty name="color" value="#00BFF2"/>
    </inkml:brush>
  </inkml:definitions>
  <inkml:trace contextRef="#ctx0" brushRef="#br0">5700 45700 665,'-44'4'91,"13"10"-22,12 10-22,13 9-21,10 10-12,10 14-3,10 11-1,9 14-3,4 11-1,1 14-1,-1 11 0,1 14 0,-1-1-2,1-12 0,-1-13-2,1-12-1,-3-10-1,-2-6 2,-3-6-1,-3-6 2,-1-10 0,4-12 1,3-13 2,3-12 2,3-10-1,3-6-2,3-6-2,4-6-2,8-20-2,17-30-4,15-32-3,16-30-3,18-34-3,22-34-2,22-35-2,23-33-2,0-4-1,-18 28 1,-19 28 1,-18 29 1,-14 15-4,-5 3-9,-7 3-10,-5 4-8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14"/>
    </inkml:context>
    <inkml:brush xml:id="br0">
      <inkml:brushProperty name="width" value="0.03984" units="cm"/>
      <inkml:brushProperty name="height" value="0.03984" units="cm"/>
      <inkml:brushProperty name="color" value="#00BFF2"/>
    </inkml:brush>
  </inkml:definitions>
  <inkml:trace contextRef="#ctx0" brushRef="#br0">48600 23950 552,'-5'-43'74,"-9"17"-9,-10 15-12,-8 16-10,-11 16-8,-8 20-6,-10 18-5,-9 20-5,-5 11-4,0 7-2,0 6-1,0 7-3,4-1-1,10-6 0,10-6-2,9-6-1,9-6 0,9-2-1,10-3 0,10-3-2,7-7 1,6-9 0,7-10 0,6-8 1,12-11-2,19-8-5,19-10-3,19-9-3,13-10-6,10-9-5,10-10-6,9-8-5,4-14-6,1-15-3,-1-15-5,1-16-3,-4-8-1,-6 0 5,-6 0 4,-6 0 5,-15 9 4,-21 19 7,-22 19 5,-22 19 6,-11 9 4,0 0 0,0 0 2,0 0 1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14"/>
    </inkml:context>
    <inkml:brush xml:id="br0">
      <inkml:brushProperty name="width" value="0.04291" units="cm"/>
      <inkml:brushProperty name="height" value="0.04291" units="cm"/>
      <inkml:brushProperty name="color" value="#00BFF2"/>
    </inkml:brush>
  </inkml:definitions>
  <inkml:trace contextRef="#ctx0" brushRef="#br0">50300 23800 512,'1'-43'7,"4"17"14,3 15 14,3 16 14,-1 13 3,-2 14-7,-3 11-7,-3 14-7,-2 7-4,0 3-2,0 3-2,0 4-1,-2 5-2,-3 10-3,-3 10-3,-2 9-3,-5 7-1,-2 7 1,-3 6 1,-3 7 0,-2-3-6,0-8-14,0-10-13,0-9-13,3-12-7,6-11 1,7-14 0,6-11 1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15"/>
    </inkml:context>
    <inkml:brush xml:id="br0">
      <inkml:brushProperty name="width" value="0.05206" units="cm"/>
      <inkml:brushProperty name="height" value="0.05206" units="cm"/>
      <inkml:brushProperty name="color" value="#00BFF2"/>
    </inkml:brush>
  </inkml:definitions>
  <inkml:trace contextRef="#ctx0" brushRef="#br0">50450 23550 422,'9'-66'28,"19"19"6,19 19 4,19 19 5,9 9 1,0 0-3,0 0-5,0 0-4,0 4-3,0 10-3,0 10-3,0 9-2,0 2-2,0-2 1,0-3-2,0-3 1,-2-1-2,-3 4-1,-3 3-2,-2 3-3,-5 3-1,-2 3-3,-3 3-1,-3 4-2,-7 1-1,-9 0 1,-10 0 1,-8 0 1,-11 4-2,-8 10-5,-10 10-5,-9 9-4,-20 18-4,-27 29-5,-28 28-5,-28 28-4,-35 15-6,-41 4-8,-40 3-7,-40 3-7,2-19-3,47-41 1,47-40 1,48-40 1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25"/>
    </inkml:context>
    <inkml:brush xml:id="br0">
      <inkml:brushProperty name="width" value="0.03464" units="cm"/>
      <inkml:brushProperty name="height" value="0.03464" units="cm"/>
      <inkml:brushProperty name="color" value="#00BFF2"/>
    </inkml:brush>
  </inkml:definitions>
  <inkml:trace contextRef="#ctx0" brushRef="#br0">91550 25150 635,'-115'-69'-9,"23"13"6,22 12 5,22 13 6,19 6 10,20 0 14,18 0 14,20 0 15,19-2 1,22-3-11,22-3-13,23-2-11,8 0-10,-3 7-6,-3 6-7,-2 7-7,-6 4-4,-6 3-2,-6 3-2,-6 4-1,-7 5-4,-6 10-8,-6 10-7,-6 9-8,-10 4-4,-12 1-5,-13-1-3,-12 1-4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5"/>
    </inkml:context>
    <inkml:brush xml:id="br0">
      <inkml:brushProperty name="width" value="0.05487" units="cm"/>
      <inkml:brushProperty name="height" value="0.05487" units="cm"/>
      <inkml:brushProperty name="color" value="#F2395B"/>
    </inkml:brush>
  </inkml:definitions>
  <inkml:trace contextRef="#ctx0" brushRef="#br0">82100 46750 400,'8'-9'108,"2"0"-26,0-2-27,1 1-27,1-3-15,1 0-5,1-1-5,2-1-6,-1-1-2,1-2-3,0 0-2,-1-1-2,0 0-2,-1-1 1,-1 1 0,0-1 0,-2 2 2,-3 1 2,-1 2 2,-2 3 2,-2 2 8,-2 6 10,-2 4 12,-2 6 11,-2 5 4,-2 7-3,-1 7-3,-3 7-4,0 2-2,0-2-3,2-1-4,1-3-3,0-1-2,0-1-1,0-1 0,1-1-1,0-2 0,2 0-2,2-1 0,2 0-2,2-3-3,2-1-7,2-3-5,2-1-7,2-3-7,3-4-9,3-4-8,3-4-9,0-3-2,-3 0 2,-2-1 3,-4-2 3,-1 1 2,0-1 0,-1 0 0,1 0 0,-1 0 1,0 0 2,-2 1 0,0-1 2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26"/>
    </inkml:context>
    <inkml:brush xml:id="br0">
      <inkml:brushProperty name="width" value="0.03056" units="cm"/>
      <inkml:brushProperty name="height" value="0.03056" units="cm"/>
      <inkml:brushProperty name="color" value="#00BFF2"/>
    </inkml:brush>
  </inkml:definitions>
  <inkml:trace contextRef="#ctx0" brushRef="#br0">92150 25300 719,'-47'6'6,"6"13"9,7 12 10,6 13 10,4 9 3,4 6-4,3 7-5,3 6-4,1 3-4,1 0-3,-1 0-4,1 0-4,-1-2-3,1-3-3,-1-3-5,1-2-3,1-3-1,3 1 1,3-1 2,4 1 1,1-6-7,0-8-15,0-10-16,0-9-15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26"/>
    </inkml:context>
    <inkml:brush xml:id="br0">
      <inkml:brushProperty name="width" value="0.02788" units="cm"/>
      <inkml:brushProperty name="height" value="0.02788" units="cm"/>
      <inkml:brushProperty name="color" value="#00BFF2"/>
    </inkml:brush>
  </inkml:definitions>
  <inkml:trace contextRef="#ctx0" brushRef="#br0">92950 25950 789,'-68'31'43,"17"13"-3,15 12-3,16 13-5,9 7-5,3 4-8,3 3-9,4 3-8,1-1-7,0-2-10,0-3-7,0-3-9,0-9-6,0-11-5,0-14-3,0-11-5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26"/>
    </inkml:context>
    <inkml:brush xml:id="br0">
      <inkml:brushProperty name="width" value="0.03656" units="cm"/>
      <inkml:brushProperty name="height" value="0.03656" units="cm"/>
      <inkml:brushProperty name="color" value="#00BFF2"/>
    </inkml:brush>
  </inkml:definitions>
  <inkml:trace contextRef="#ctx0" brushRef="#br0">94250 25000 601,'-36'-18'26,"28"17"9,28 15 9,29 16 8,16 7 0,7 1-8,6-1-8,7 1-9,2-3-6,1-2-4,-1-3-2,1-3-4,-4-1-3,-6 4-2,-6 3-2,-6 3-3,-7-1-2,-6-2-1,-6-3-1,-6-3-1,-9-1 0,-8 4-1,-10 3-1,-9 3-1,-13 1 1,-16 1 1,-15-1 2,-15 1 0,-12-1 1,-6 1 1,-6-1 0,-6 1 0,-7 1-2,-6 3-4,-6 3-4,-6 4-5,-1-1-3,7-3-5,6-3-5,7-2-4,10-5-4,16-2-2,15-3-3,17-3-2,8-4 2,4-3 6,3-3 7,3-2 7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27"/>
    </inkml:context>
    <inkml:brush xml:id="br0">
      <inkml:brushProperty name="width" value="0.03524" units="cm"/>
      <inkml:brushProperty name="height" value="0.03524" units="cm"/>
      <inkml:brushProperty name="color" value="#00BFF2"/>
    </inkml:brush>
  </inkml:definitions>
  <inkml:trace contextRef="#ctx0" brushRef="#br0">96050 24700 624,'-22'-25'4,"6"0"9,7 0 8,6 0 10,12 1 4,19 4 1,19 3 2,19 3 1,18-1-2,19-2-4,19-3-6,19-3-4,9-4-6,0-3-5,0-3-5,0-2-5,-8 0-6,-16 7-9,-15 6-8,-15 7-9,-21 8-9,-25 14-12,-25 11-10,-25 14-12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27"/>
    </inkml:context>
    <inkml:brush xml:id="br0">
      <inkml:brushProperty name="width" value="0.03535" units="cm"/>
      <inkml:brushProperty name="height" value="0.03535" units="cm"/>
      <inkml:brushProperty name="color" value="#00BFF2"/>
    </inkml:brush>
  </inkml:definitions>
  <inkml:trace contextRef="#ctx0" brushRef="#br0">96950 24800 622,'-46'3'-2,"10"6"17,10 7 19,9 6 17,6 7 4,3 10-8,3 10-9,4 9-8,1 9-7,0 9-2,0 10-4,0 10-3,-2 5-2,-3 4-3,-3 3-2,-2 3-3,-3 4-2,1 7-3,-1 6-3,1 7-3,-1 4-8,1 3-10,-1 3-10,1 4-11,-1-12-7,1-24-1,-1-26-1,1-24-3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27"/>
    </inkml:context>
    <inkml:brush xml:id="br0">
      <inkml:brushProperty name="width" value="0.03306" units="cm"/>
      <inkml:brushProperty name="height" value="0.03306" units="cm"/>
      <inkml:brushProperty name="color" value="#00BFF2"/>
    </inkml:brush>
  </inkml:definitions>
  <inkml:trace contextRef="#ctx0" brushRef="#br0">97900 25900 665,'73'-68'4,"-3"17"6,-3 15 8,-2 16 7,-8 13 3,-8 14 2,-10 11 0,-9 14 0,-7 8-2,-3 7-6,-3 6-7,-2 7-6,-11 5-4,-15 7-3,-15 6-2,-16 7-3,-10-1-1,-3-6 0,-3-6 1,-2-6-1,0-7 2,7-6 3,6-6 4,7-6 3,15-6 2,25-2 3,25-3 2,25-3 2,23-7-2,22-9-5,22-10-6,23-8-4,2-6-7,-16 1-10,-15-1-9,-15 1-9,-17 1-4,-15 3 0,-15 3 0,-16 4 0,-8-1 0,0-3 1,0-3 2,0-2 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0"/>
    </inkml:context>
    <inkml:brush xml:id="br0">
      <inkml:brushProperty name="width" value="0.03574" units="cm"/>
      <inkml:brushProperty name="height" value="0.03574" units="cm"/>
      <inkml:brushProperty name="color" value="#00BFF2"/>
    </inkml:brush>
  </inkml:definitions>
  <inkml:trace contextRef="#ctx0" brushRef="#br0">70950 2450 615,'21'28'118,"-5"6"-27,-7 7-28,-5 6-27,-4 3-16,0 0-5,0 0-3,0 0-5,1 0-2,4 0-1,3 0-1,3 0 0,-1 1-2,-2 4 0,-3 3 0,-3 3 0,-2-1-1,0-2 1,0-3-1,0-3 1,0-4 0,0-3-1,0-3 0,0-2 1,0-3-2,0 1 0,0-1-1,0 1-1,-2-10-9,-3-19-15,-3-18-16,-2-19-17,-1-8-1,3 3 11,3 3 11,4 4 12,1-1 4,0-3-3,0-3-3,0-2-3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0"/>
    </inkml:context>
    <inkml:brush xml:id="br0">
      <inkml:brushProperty name="width" value="0.02696" units="cm"/>
      <inkml:brushProperty name="height" value="0.02696" units="cm"/>
      <inkml:brushProperty name="color" value="#00BFF2"/>
    </inkml:brush>
  </inkml:definitions>
  <inkml:trace contextRef="#ctx0" brushRef="#br0">71650 1800 815,'-22'25'52,"6"0"-11,7 0-9,6 0-9,7-2-8,10-3-3,10-3-5,9-2-5,2-5-2,-2-2-1,-3-3-3,-3-3-1,-2-6-1,0-5-1,0-7 1,0-5-1,-2-4 0,-3 0 2,-3 0 1,-2 0 1,-3 0 2,1 0 0,-1 0 1,1 0 1,-4 0 0,-6 0 1,-6 0 1,-6 0 0,-6 1 0,-2 4 1,-3 3-1,-3 3 0,-2 3-3,0 3-3,0 3-5,0 4-4,-4 4-2,-5 6-2,-7 7-1,-5 6-1,-1 3-4,6 0-6,7 0-7,6 0-6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2"/>
    </inkml:context>
    <inkml:brush xml:id="br0">
      <inkml:brushProperty name="width" value="0.03286" units="cm"/>
      <inkml:brushProperty name="height" value="0.03286" units="cm"/>
      <inkml:brushProperty name="color" value="#00BFF2"/>
    </inkml:brush>
  </inkml:definitions>
  <inkml:trace contextRef="#ctx0" brushRef="#br0">75200 2050 669,'-18'21'7,"17"-5"13,15-7 14,16-5 14,15-4 2,16 0-9,15 0-10,17 0-8,5-2-6,-3-3 0,-3-3-1,-2-2 0,-5-5-5,-2-2-12,-3-3-10,-3-3-10,-6 1-10,-5 6-6,-7 7-8,-5 6-6,-9 6-2,-9 6 4,-10 7 6,-8 6 3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3"/>
    </inkml:context>
    <inkml:brush xml:id="br0">
      <inkml:brushProperty name="width" value="0.02622" units="cm"/>
      <inkml:brushProperty name="height" value="0.02622" units="cm"/>
      <inkml:brushProperty name="color" value="#00BFF2"/>
    </inkml:brush>
  </inkml:definitions>
  <inkml:trace contextRef="#ctx0" brushRef="#br0">75850 2400 839,'-21'50'60,"10"0"-14,10 0-15,9 0-16,2 4-9,-2 10-3,-3 10-5,-3 9-4,-2 6-1,0 3 0,0 3 0,0 4 1,0-7-1,0-16-4,0-15-4,0-15-2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15"/>
    </inkml:context>
    <inkml:brush xml:id="br0">
      <inkml:brushProperty name="width" value="0.05515" units="cm"/>
      <inkml:brushProperty name="height" value="0.05515" units="cm"/>
      <inkml:brushProperty name="color" value="#F2395B"/>
    </inkml:brush>
  </inkml:definitions>
  <inkml:trace contextRef="#ctx0" brushRef="#br0">83600 46061 398,'9'-13'44,"3"8"1,3 7 2,4 6 2,-1 5-1,-2 1-2,-1 3-4,-2 2-2,-1 1-4,1 1-4,1 0-3,1 3-4,1-1-3,0 0-2,-1 1 0,1-1-3,-2 1-1,-3-1-5,-3 1-3,-2-1-4,-4 1-4,-4-1-6,-4 1-7,-4-1-5,-5 2-9,-7 5-10,-7 3-11,-6 4-11,-2-1-6,6-8-2,4-6-2,5-6-2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3"/>
    </inkml:context>
    <inkml:brush xml:id="br0">
      <inkml:brushProperty name="width" value="0.03008" units="cm"/>
      <inkml:brushProperty name="height" value="0.03008" units="cm"/>
      <inkml:brushProperty name="color" value="#00BFF2"/>
    </inkml:brush>
  </inkml:definitions>
  <inkml:trace contextRef="#ctx0" brushRef="#br0">78100 1600 731,'3'50'74,"6"0"-17,7 0-16,6 0-18,1 6-10,-3 13 0,-3 12-2,-2 13-2,-5 9-1,-2 6-1,-3 7-1,-3 6-1,-2 7-4,0 10-2,0 10-5,0 9-4,-2-2-4,-3-12-2,-3-13-4,-2-12-3,-3-15-1,1-15 2,-1-15 1,1-16 2,-3-15-3,-2-11-5,-3-14-5,-3-11-6,-1-9 1,4-3 6,3-3 7,3-2 7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4"/>
    </inkml:context>
    <inkml:brush xml:id="br0">
      <inkml:brushProperty name="width" value="0.02909" units="cm"/>
      <inkml:brushProperty name="height" value="0.02909" units="cm"/>
      <inkml:brushProperty name="color" value="#00BFF2"/>
    </inkml:brush>
  </inkml:definitions>
  <inkml:trace contextRef="#ctx0" brushRef="#br0">77950 1500 756,'21'-69'-8,"-5"13"6,-7 12 5,-5 13 6,-8 16 6,-5 23 10,-7 22 8,-5 22 9,-8 12 1,-5 3-9,-7 3-10,-5 4-7,-4 1-9,0 0-7,0 0-8,0 0-7,3-7-7,6-11-6,7-14-6,6-11-5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4"/>
    </inkml:context>
    <inkml:brush xml:id="br0">
      <inkml:brushProperty name="width" value="0.03114" units="cm"/>
      <inkml:brushProperty name="height" value="0.03114" units="cm"/>
      <inkml:brushProperty name="color" value="#00BFF2"/>
    </inkml:brush>
  </inkml:definitions>
  <inkml:trace contextRef="#ctx0" brushRef="#br0">78100 1350 706,'70'48'75,"-9"-3"-13,-10-3-12,-8-2-12,-6-3-10,1 1-8,-1-1-6,1 1-8,-1-1-6,1 1-8,-1-1-7,1 1-7,-4-3-9,-6-2-13,-6-3-11,-6-3-13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5"/>
    </inkml:context>
    <inkml:brush xml:id="br0">
      <inkml:brushProperty name="width" value="0.03853" units="cm"/>
      <inkml:brushProperty name="height" value="0.03853" units="cm"/>
      <inkml:brushProperty name="color" value="#00BFF2"/>
    </inkml:brush>
  </inkml:definitions>
  <inkml:trace contextRef="#ctx0" brushRef="#br0">81350 1900 571,'25'-22'71,"0"6"-15,0 7-16,0 6-15,3 4-8,6 4 0,7 3 1,6 3-1,1 4 0,-3 7-1,-3 6-2,-2 7-2,-5 4 0,-2 3-3,-3 3-1,-3 4-2,-4 4-2,-3 6-1,-3 7-3,-2 6-2,-5 4-1,-2 4 0,-3 3-1,-3 3 0,-4-1-1,-3-2-2,-3-3-2,-2-3-1,-1-7-1,3-9 1,3-10 1,4-8 1,13-17 3,26-21 3,24-22 4,26-22 4,13-16 0,4-9-1,3-10-2,3-8-2,-5-4-2,-12 3-3,-13 3-1,-12 4-3,-12 1-1,-8 0-1,-10 0 1,-9 0-1,-9-2 0,-5-3-1,-7-3-1,-5-2 0,-4 0 0,0 7 2,0 6 1,0 7 2,-4 5 1,-5 7 4,-7 6 2,-5 7 3,-8 7 3,-5 9 4,-7 10 4,-5 10 4,-3 4 1,4 0-1,3 0-2,3 0 0,3 3-1,3 6-1,3 7-1,4 6-1,1 4-2,0 4 1,0 3-2,0 3 0,3 1-1,6 1 0,7-1-1,6 1-1,4 1 0,4 3-1,3 3 0,3 4 0,4-1 0,7-3-1,6-3 0,7-2-1,4-1-1,3 3-1,3 3-1,4 4 0,1-1-2,0-3-1,0-3-1,0-2-1,0-1-3,0 3-5,0 3-4,0 4-6,0-1-6,0-3-8,0-3-10,0-2-8,-4-8-1,-5-8 8,-7-10 7,-5-9 7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5"/>
    </inkml:context>
    <inkml:brush xml:id="br0">
      <inkml:brushProperty name="width" value="0.04072" units="cm"/>
      <inkml:brushProperty name="height" value="0.04072" units="cm"/>
      <inkml:brushProperty name="color" value="#00BFF2"/>
    </inkml:brush>
  </inkml:definitions>
  <inkml:trace contextRef="#ctx0" brushRef="#br0">85250 1150 540,'-21'-18'27,"10"17"7,10 15 7,9 16 8,4 10 0,1 7-6,-1 6-6,1 7-5,-1 5-4,1 7-4,-1 6-3,1 7-2,-3 4-4,-2 3-2,-3 3-2,-3 4-3,-6 5-2,-5 10-4,-7 10-1,-5 9-4,-4 9-4,0 9-4,0 10-4,0 10-5,0-1-4,0-9-4,0-10-3,0-8-3,0-12-2,0-12-1,0-13 1,0-12-1,0-13 2,0-12 1,0-13 2,0-12 2,1-13 2,4-12 4,3-13 2,3-12 4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5"/>
    </inkml:context>
    <inkml:brush xml:id="br0">
      <inkml:brushProperty name="width" value="0.03123" units="cm"/>
      <inkml:brushProperty name="height" value="0.03123" units="cm"/>
      <inkml:brushProperty name="color" value="#00BFF2"/>
    </inkml:brush>
  </inkml:definitions>
  <inkml:trace contextRef="#ctx0" brushRef="#br0">85300 900 704,'0'-63'41,"0"26"0,0 24 0,0 26 1,-5 16-4,-9 10-7,-10 10-7,-8 9-7,-12 7-6,-12 7-4,-13 6-4,-12 7-5,-4-1-6,7-6-7,6-6-8,7-6-7,7-10-4,9-12 0,10-13-1,10-12 1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6"/>
    </inkml:context>
    <inkml:brush xml:id="br0">
      <inkml:brushProperty name="width" value="0.03496" units="cm"/>
      <inkml:brushProperty name="height" value="0.03496" units="cm"/>
      <inkml:brushProperty name="color" value="#00BFF2"/>
    </inkml:brush>
  </inkml:definitions>
  <inkml:trace contextRef="#ctx0" brushRef="#br0">85750 900 629,'28'48'-11,"6"-3"19,7-3 19,6-2 19,4-3 7,4 1-4,3-1-6,3 1-5,-1-1-4,-2 1-3,-3-1-3,-3 1-3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7"/>
    </inkml:context>
    <inkml:brush xml:id="br0">
      <inkml:brushProperty name="width" value="0.03034" units="cm"/>
      <inkml:brushProperty name="height" value="0.03034" units="cm"/>
      <inkml:brushProperty name="color" value="#00BFF2"/>
    </inkml:brush>
  </inkml:definitions>
  <inkml:trace contextRef="#ctx0" brushRef="#br0">70800 6400 725,'51'0'64,"4"0"-12,3 0-14,3 0-13,1 3-9,1 6-3,-1 7-3,1 6-4,-6 6-1,-8 6 3,-10 7 2,-9 6 2,-7 1-1,-3-3-7,-3-3-4,-2-2-6,-9-1-3,-12 3 0,-13 3 1,-12 4 0,-10 1 0,-6 0 0,-6 0-2,-6 0 0,-4-2 0,1-3 0,-1-3 2,1-2 0,-1-5 1,1-2 1,-1-3 1,1-3 1,1-4 1,3-3 2,3-3 2,4-2 2,16-5 5,32-2 5,31-3 7,32-3 7,16-2-2,4 0-9,3 0-9,3 0-9,1-2-9,1-3-10,-1-3-10,1-2-9,-9-1-2,-15 3 7,-15 3 6,-16 4 7,-8-1 2,0-3-4,0-3-3,0-2-4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8"/>
    </inkml:context>
    <inkml:brush xml:id="br0">
      <inkml:brushProperty name="width" value="0.02395" units="cm"/>
      <inkml:brushProperty name="height" value="0.02395" units="cm"/>
      <inkml:brushProperty name="color" value="#00BFF2"/>
    </inkml:brush>
  </inkml:definitions>
  <inkml:trace contextRef="#ctx0" brushRef="#br0">73400 5450 918,'-46'26'15,"10"4"-1,10 3-2,9 3-1,6-1-2,3-2-1,3-3-2,4-3-2,4-4-2,6-3-2,7-3 0,6-2-3,4-8 0,4-8 0,3-10 0,3-9 0,-2-7-1,-6-3 0,-6-3-2,-6-2-2,-4-1 0,1 3 0,-1 3 0,1 4-1,-4 2 1,-6 4 0,-6 3 2,-6 3 0,-7 1-1,-6 1-2,-6-1-2,-6 1-4,-2 1-2,3 3-2,3 3-4,4 4-2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9"/>
    </inkml:context>
    <inkml:brush xml:id="br0">
      <inkml:brushProperty name="width" value="0.02978" units="cm"/>
      <inkml:brushProperty name="height" value="0.02978" units="cm"/>
      <inkml:brushProperty name="color" value="#00BFF2"/>
    </inkml:brush>
  </inkml:definitions>
  <inkml:trace contextRef="#ctx0" brushRef="#br0">75700 6100 738,'120'-24'111,"-9"4"-31,-10 3-31,-8 3-29,-9 1-18,-6 1-5,-6-1-4,-6 1-5,-7 1-4,-6 3-6,-6 3-6,-6 4-5,-6 1-3,-2 0-4,-3 0-1,-3 0-3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25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55393 52489 545,'-8'-8'6,"2"2"11,1 1 11,1 0 12,1 0 5,3-1-1,4-3-1,2-2-2,2-1-4,0 1-8,0-1-8,0 0-8,0 0-4,1-1-4,1-2-1,2 0-4,-1 0-1,1-1 0,0 0-1,0 1-1,0 4 2,3 8 3,1 9 5,3 10 3,-1 2 0,-3 1-4,-2-2-3,-4-1-4,-2 1-1,-1 3 2,0 3 2,-2 3 3,0 1 0,0-1 0,0-1 1,0-1 1,-1-1-1,0 1-2,-2-1 0,0 1-3,-1-1 0,2 1-4,0-1-1,2 1-2,-1-2-2,-1-3 1,0-3 0,-1-3 1,-1-1-6,0 0-8,0-1-11,0 1-9,0-3-2,0-4 4,0-6 4,0-4 5,1-5 0,1-3-1,3-5-3,2-4-3,0 1 3,-2 3 4,-2 5 6,-2 3 5,-1 1 4,2 0 1,0-1 3,2-1 1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39"/>
    </inkml:context>
    <inkml:brush xml:id="br0">
      <inkml:brushProperty name="width" value="0.03046" units="cm"/>
      <inkml:brushProperty name="height" value="0.03046" units="cm"/>
      <inkml:brushProperty name="color" value="#00BFF2"/>
    </inkml:brush>
  </inkml:definitions>
  <inkml:trace contextRef="#ctx0" brushRef="#br0">76500 6050 722,'-47'23'2,"6"-3"3,7-3 5,6-2 4,3 0 4,0 7 5,0 6 4,0 7 6,3 5-1,6 7-4,7 6-5,6 7-6,3 4-2,0 3-4,0 3-1,0 4-4,0 2-2,0 4-6,0 3-5,0 3-5,-2 1-5,-3 1-6,-3-1-7,-2 1-5,-1-7-2,3-12 2,3-13 3,4-12 3,-1-10 0,-3-6 1,-3-6 1,-2-6-1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0"/>
    </inkml:context>
    <inkml:brush xml:id="br0">
      <inkml:brushProperty name="width" value="0.03616" units="cm"/>
      <inkml:brushProperty name="height" value="0.03616" units="cm"/>
      <inkml:brushProperty name="color" value="#00BFF2"/>
    </inkml:brush>
  </inkml:definitions>
  <inkml:trace contextRef="#ctx0" brushRef="#br0">78150 5200 608,'1'50'38,"4"0"-3,3 0-4,3 0-4,-1 3-1,-2 6-1,-3 7 0,-3 6 0,-1 7-1,4 10-2,3 10-1,3 9-2,-1 6-2,-2 3-1,-3 3-2,-3 4-1,-6 2-4,-5 4-5,-7 3-4,-5 3-5,-4 1-3,0 1 1,0-1 0,0 1 1,-2-3-4,-3-2-5,-3-3-5,-2-3-7,-3-7-5,1-9-5,-1-10-5,1-8-6,4-14 2,9-15 6,10-15 7,10-16 8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0"/>
    </inkml:context>
    <inkml:brush xml:id="br0">
      <inkml:brushProperty name="width" value="0.02872" units="cm"/>
      <inkml:brushProperty name="height" value="0.02872" units="cm"/>
      <inkml:brushProperty name="color" value="#00BFF2"/>
    </inkml:brush>
  </inkml:definitions>
  <inkml:trace contextRef="#ctx0" brushRef="#br0">78100 5200 766,'-2'-41'51,"-3"19"-4,-3 19-6,-2 19-4,-8 18-8,-8 19-10,-10 19-9,-9 19-11,-7 9-7,-3 0-8,-3 0-6,-2 0-7,0-8-5,7-16-4,6-15-4,7-15-4,5-12 2,7-6 7,6-6 8,7-6 8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0"/>
    </inkml:context>
    <inkml:brush xml:id="br0">
      <inkml:brushProperty name="width" value="0.03647" units="cm"/>
      <inkml:brushProperty name="height" value="0.03647" units="cm"/>
      <inkml:brushProperty name="color" value="#00BFF2"/>
    </inkml:brush>
  </inkml:definitions>
  <inkml:trace contextRef="#ctx0" brushRef="#br0">78400 5050 603,'26'48'67,"4"-3"-11,3-3-10,3-2-11,4 0-7,7 7-2,6 6-2,7 7-3,-1-1-2,-6-6-3,-6-6-3,-6-6-4,-6-6-1,-2-2 0,-3-3 2,-3-3 1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2"/>
    </inkml:context>
    <inkml:brush xml:id="br0">
      <inkml:brushProperty name="width" value="0.03582" units="cm"/>
      <inkml:brushProperty name="height" value="0.03582" units="cm"/>
      <inkml:brushProperty name="color" value="#00BFF2"/>
    </inkml:brush>
  </inkml:definitions>
  <inkml:trace contextRef="#ctx0" brushRef="#br0">81600 6950 614,'-35'0'47,"32"0"0,31 0-2,32 0-1,18 0-3,6 0-6,7 0-6,6 0-5,6 0-5,6 0-3,7 0-4,6 0-3,4 0-3,4 0-1,3 0-2,3 0-1,-2 0-2,-6 0 1,-6 0-1,-6 0 0,-6 0-1,-2 0-4,-3 0-3,-3 0-3,-2 0-2,0 0-2,0 0 0,0 0-2,-2 1 0,-3 4 1,-3 3 1,-2 3 1,-5-1-1,-2-2-4,-3-3-5,-3-3-3,-4-4-2,-3-3 1,-3-3 1,-2-2 1,-8-3 2,-8 1 2,-10-1 2,-9 1 2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3"/>
    </inkml:context>
    <inkml:brush xml:id="br0">
      <inkml:brushProperty name="width" value="0.03641" units="cm"/>
      <inkml:brushProperty name="height" value="0.03641" units="cm"/>
      <inkml:brushProperty name="color" value="#00BFF2"/>
    </inkml:brush>
  </inkml:definitions>
  <inkml:trace contextRef="#ctx0" brushRef="#br0">85600 6000 604,'137'48'84,"-24"-3"-20,-26-3-20,-24-2-19,-12-5-11,4-2-2,3-3-1,3-3-1,-2-2-1,-6 0 0,-6 0 0,-6 0 1,-4 0 0,1 0-1,-1 0-1,1 0 0,-4 0 0,-6 0-1,-6 0-1,-6 0 0,-6 1 0,-2 4-1,-3 3 0,-3 3-1,-2 1 0,0 1 0,0-1-2,0 1 0,-4-1-2,-5 1 0,-7-1 0,-5 1-1,-12 2-4,-16 7-6,-15 6-6,-15 7-6,-17 5-5,-15 7-1,-15 6-1,-16 7-2,-1-3 1,17-8 2,15-10 5,16-9 2,9-7-1,3-3-6,3-3-6,4-2-6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6"/>
    </inkml:context>
    <inkml:brush xml:id="br0">
      <inkml:brushProperty name="width" value="0.03275" units="cm"/>
      <inkml:brushProperty name="height" value="0.03275" units="cm"/>
      <inkml:brushProperty name="color" value="#00BFF2"/>
    </inkml:brush>
  </inkml:definitions>
  <inkml:trace contextRef="#ctx0" brushRef="#br0">92950 1500 671,'-24'50'76,"4"0"-16,3 0-16,3 0-16,1 1-9,1 4-3,-1 3-1,1 3-3,-1-2-2,1-6 0,-1-6-2,1-6 0,-1-6-2,1-2 0,-1-3-1,1-3-1,10-4-2,22-3-3,22-3-3,23-2-2,13-8-1,6-8-1,7-10 1,6-9-1,-1-4-1,-5 4-3,-7 3-2,-5 3-3,-11 3-1,-11 3 0,-14 3 1,-11 4 0,-17 4 2,-18 6 2,-19 7 4,-18 6 1,-15 7 2,-9 10 0,-10 10 1,-8 9-1,-8 4 0,-2 1 0,-3-1 1,-3 1 1,1-3-1,6-2-1,7-3 0,6-3-1,3-1 1,0 4 2,0 3 2,0 3 3,4-4 2,10-8 3,10-10 2,9-9 2,6-5 2,3 0 1,3 0 2,4 0 0,8-4 1,17-5 2,15-7 1,16-5 1,12-4-1,9 0-4,10 0-4,10 0-4,8-2-2,10-3-1,10-3-2,9-2-1,7-8-1,7-8-2,6-10-1,7-9-2,0-5-2,-2 0-2,-3 0-2,-3 0-1,-12 3-4,-18 6-5,-19 7-4,-18 6-5,-20 7-4,-18 10-2,-19 10-4,-18 9-2,-10 4 3,0 1 8,0-1 10,0 1 8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6"/>
    </inkml:context>
    <inkml:brush xml:id="br0">
      <inkml:brushProperty name="width" value="0.0312" units="cm"/>
      <inkml:brushProperty name="height" value="0.0312" units="cm"/>
      <inkml:brushProperty name="color" value="#00BFF2"/>
    </inkml:brush>
  </inkml:definitions>
  <inkml:trace contextRef="#ctx0" brushRef="#br0">93600 1700 705,'17'-11'6,"-16"28"15,-15 28 13,-15 29 14,-14 16 2,-8 7-10,-10 6-10,-9 7-10,-7 5-6,-3 7-3,-3 6-1,-2 7-3,-1 2-4,3 1-3,3-1-5,4 1-5,4-6-4,6-8-4,7-10-6,6-9-4,7-12-4,10-11-3,10-14-3,9-11-3,9-15 1,9-16 3,10-15 4,10-15 4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6"/>
    </inkml:context>
    <inkml:brush xml:id="br0">
      <inkml:brushProperty name="width" value="0.03713" units="cm"/>
      <inkml:brushProperty name="height" value="0.03713" units="cm"/>
      <inkml:brushProperty name="color" value="#00BFF2"/>
    </inkml:brush>
  </inkml:definitions>
  <inkml:trace contextRef="#ctx0" brushRef="#br0">93250 3550 592,'45'-18'20,"-9"17"2,-10 15 3,-8 16 2,-11 12-1,-8 9-4,-10 10-4,-9 10-4,-5-1-2,0-9-1,0-10 0,0-8-2,3-8 1,6-2-1,7-3 0,6-3 0,6-4-1,6-3-1,7-3-3,6-2-1,10-5-2,17-2 1,15-3-1,16-3 1,9-2-1,3 0 0,3 0-1,4 0 1,-1-2-1,-3-3 1,-3-3 0,-2-2 1,-9-3 0,-12 1 1,-13-1 0,-12 1 1,-12-9 2,-8-15 7,-10-15 6,-9-16 5,-2-12-1,6-5-8,7-7-9,6-5-7,4-12-9,4-16-7,3-15-8,3-15-7,1-4-5,1 9-1,-1 10-1,1 10-1,-3 14-1,-2 23-2,-3 22-1,-3 22-1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7"/>
    </inkml:context>
    <inkml:brush xml:id="br0">
      <inkml:brushProperty name="width" value="0.04429" units="cm"/>
      <inkml:brushProperty name="height" value="0.04429" units="cm"/>
      <inkml:brushProperty name="color" value="#00BFF2"/>
    </inkml:brush>
  </inkml:definitions>
  <inkml:trace contextRef="#ctx0" brushRef="#br0">95100 1950 496,'140'0'103,"-18"0"-25,-19 0-24,-18 0-24,-10 0-16,0 0-7,0 0-6,0 0-7,-4 0-6,-5 0-3,-7 0-4,-5 0-5,-8 0-1,-5 0 0,-7 0 0,-5 0 0,-8-8-2,-5-16-2,-7-15-3,-5-15-3,-9-11 3,-9-2 6,-10-3 8,-8-3 8,-6 1 4,1 6 5,-1 7 3,1 6 5,1 7 3,3 10 5,3 10 3,4 9 6,1 6 2,0 3 3,0 3 2,0 4 2,0 1 2,0 0 1,0 0 1,0 0 0,1 7-1,4 17-4,3 15-4,3 16-4,1 12-2,1 9-3,-1 10-1,1 10-3,-1 5 0,1 4-1,-1 3 0,1 3-1,-3 6-2,-2 9-5,-3 10-5,-3 10-4,-2 4-5,0 0-4,0 0-3,0 0-5,1-7-1,4-11 0,3-14 1,3-11 0,-2-14 0,-6-11-3,-6-14-3,-6-11-3,-6-12 1,-2-9 2,-3-10 2,-3-8 3,-2-9 2,0-6 1,0-6 2,0-6 3,0-7 1,0-6 3,0-6 2,0-6 3,4-4 3,10 1 5,10-1 3,9 1 5,7-4 1,7-6 0,6-6-1,7-6 0,10-6 1,16-2 4,15-3 3,17-3 3,10-1 1,6 4-4,7 3-4,6 3-3,3 3-5,0 3-8,0 3-7,0 4-7,-4 2-6,-5 4-5,-7 3-5,-5 3-5,-6 1-1,-3 1 0,-3-1 3,-2 1 0,-8 1 3,-8 3 4,-10 3 4,-9 4 4,-7 2 3,-3 4 4,-3 3 3,-2 3 3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25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56094 52211 537,'0'-29'5,"0"7"11,0 5 9,0 7 11,0 4 5,0 4 1,0 4-1,0 4 1,-2 3-3,-2 5-3,-4 4-5,-2 3-5,-2 3-3,-1-1-5,-1 1-3,-1-1-5,-2 1-2,-2 3-3,-1 1-2,-3 2-2,-1 2-7,-1-1-8,-1 0-8,0 0-10,0-1-6,3-3-7,3-4-6,3-1-7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8"/>
    </inkml:context>
    <inkml:brush xml:id="br0">
      <inkml:brushProperty name="width" value="0.04651" units="cm"/>
      <inkml:brushProperty name="height" value="0.04651" units="cm"/>
      <inkml:brushProperty name="color" value="#00BFF2"/>
    </inkml:brush>
  </inkml:definitions>
  <inkml:trace contextRef="#ctx0" brushRef="#br0">96650 1500 472,'25'-91'3,"0"19"3,0 19 5,0 19 4,0 10 2,0 4 2,0 3 0,0 3 1,0 6 2,0 9 0,0 10 1,0 10 1,-7 11-2,-11 17-5,-14 15-4,-11 16-4,-9 7-4,-3 1-2,-3-1-3,-2 1-2,-3-6-3,1-8-3,-1-10-4,1-9-3,12-26-7,25-40-11,25-40-12,25-41-12,14-19 2,3 3 11,3 3 14,4 4 11,-3 5 9,-5 10 3,-7 10 5,-5 9 4,-6 9 4,-3 9 4,-3 10 5,-2 10 5,-6 5 4,-6 4 5,-6 3 6,-6 3 4,-9 14 1,-8 25-5,-10 25-4,-9 25-4,-13 14-4,-16 3-6,-15 3-5,-15 4-5,-7-3-5,3-5-4,3-7-4,4-5-5,5-9-2,10-9 0,10-10-1,9-8 0,15-9 0,22-6 1,22-6 1,23-6 0,14-9 1,10-8 2,10-10 1,9-9 1,2-4 1,-2 4 0,-3 3 0,-3 3 0,-18 9-2,-31 16-5,-31 15-5,-31 17-4,-20 7 0,-5 0 3,-7 0 3,-5 0 5,-3 1 2,4 4 2,3 3 1,3 3 2,-1-1 2,-2-2 0,-3-3 0,-3-3 1,-2-2 2,0 0 6,0 0 4,0 0 5,4-4 3,10-5 2,10-7 1,9-5 2,7-4 1,7 0-1,6 0 1,7 0-1,8-4-1,14-5-3,11-7-4,14-5-2,16-4-2,22 0-1,22 0-2,23 0-1,16-8-2,13-16-3,12-15-3,13-15-4,-4-3-1,-18 14 0,-19 11-2,-18 14 1,-17 7-1,-11 3 1,-14 3 0,-11 4 0,-12 7 5,-9 13 9,-10 12 9,-8 13 8,-12 7 4,-12 4-2,-13 3 0,-12 3-2,-9 4-1,-2 7-4,-3 6-3,-3 7-3,-2 0-3,0-2-1,0-3-1,0-3-2,-2-4-1,-3-3 0,-3-3-2,-2-2-1,-5-5 0,-2-2-1,-3-3 1,-3-3 0,2-6-1,10-5 0,10-7 0,9-5-2,9-17-7,9-24-17,10-26-17,10-24-16,11-24-6,17-22 4,15-22 4,16-21 3,5-12 5,-2 1 6,-3-1 6,-3 1 5,-9 8 6,-11 20 6,-14 18 5,-11 20 5,-7 14 6,0 14 4,0 11 5,0 14 4,0 7 5,0 3 4,0 3 4,0 4 3,-7 18 6,-11 34 6,-14 35 6,-11 35 8,-9 19-3,-3 7-10,-3 6-10,-2 7-11,-8 4-10,-8 3-8,-10 3-10,-9 4-8,-4-3-6,4-5-5,3-7-4,3-5-4,10-17 0,20-24 5,18-26 3,20-24 4,6-15 1,-2-3-4,-3-3-4,-3-2-4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9"/>
    </inkml:context>
    <inkml:brush xml:id="br0">
      <inkml:brushProperty name="width" value="0.04304" units="cm"/>
      <inkml:brushProperty name="height" value="0.04304" units="cm"/>
      <inkml:brushProperty name="color" value="#00BFF2"/>
    </inkml:brush>
  </inkml:definitions>
  <inkml:trace contextRef="#ctx0" brushRef="#br0">99100 1650 511,'-4'-38'5,"-5"26"21,-7 24 22,-5 26 22,-6 16 3,-3 10-12,-3 10-13,-2 9-13,-1 1-8,3-6-3,3-6-3,4-6-3,4-7-4,6-6-4,7-6-3,6-6-6,9-7-2,13-6-5,12-6-4,13-6-4,9-7-1,6-6-2,7-6 0,6-6-1,-1-6 1,-5-2 1,-7-3 0,-5-3 2,-8-1 1,-5 4 0,-7 3 2,-5 3 0,-19 10 0,-27 20-2,-28 18-1,-28 20-1,-18 10 0,-6 3 2,-6 3 2,-6 4 2,-2-1 1,3-3 1,3-3 1,4-2 1,2-3 3,4 1 2,3-1 4,3 1 4,7-4 2,14-6 2,11-6 2,14-6 1,18-7 2,25-6 0,25-6 0,25-6 0,25-12 0,25-15-4,25-15-2,25-16-4,12-10-2,1-3-3,-1-3-3,1-2-4,-7 2-2,-12 9-4,-13 10-3,-12 10-4,-15 5-1,-15 4-2,-15 3-1,-16 3-1,-18-4-4,-18-8-7,-19-10-7,-18-9-7,-9-2 1,4 6 10,3 7 9,3 6 10,1 3 6,1 0 3,-1 0 2,1 0 4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9"/>
    </inkml:context>
    <inkml:brush xml:id="br0">
      <inkml:brushProperty name="width" value="0.03806" units="cm"/>
      <inkml:brushProperty name="height" value="0.03806" units="cm"/>
      <inkml:brushProperty name="color" value="#00BFF2"/>
    </inkml:brush>
  </inkml:definitions>
  <inkml:trace contextRef="#ctx0" brushRef="#br0">99600 1850 578,'-24'-43'7,"4"17"17,3 15 15,3 16 15,-1 16 4,-2 20-8,-3 18-9,-3 20-8,-9 14-7,-11 14-4,-14 11-3,-11 14-5,-12 10-3,-9 9-1,-10 10-3,-8 10-1,-6-1-6,1-9-6,-1-10-7,1-8-8,5-12-3,14-12 3,11-13 2,14-12 1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49"/>
    </inkml:context>
    <inkml:brush xml:id="br0">
      <inkml:brushProperty name="width" value="0.04211" units="cm"/>
      <inkml:brushProperty name="height" value="0.04211" units="cm"/>
      <inkml:brushProperty name="color" value="#00BFF2"/>
    </inkml:brush>
  </inkml:definitions>
  <inkml:trace contextRef="#ctx0" brushRef="#br0">99000 3650 522,'43'6'18,"-11"13"9,-14 12 8,-11 13 9,-7 7 3,0 4-3,0 3-4,0 3-2,1 3-3,4 3-5,3 3-3,3 4-3,6-4-5,9-9-3,10-10-4,10-8-4,7-9-3,6-6 0,7-6-3,6-6-1,3-10-3,0-12-7,0-13-5,0-12-7,0-15-6,0-15-5,0-15-7,0-16-5,-5-8 0,-9 0 7,-10 0 7,-8 0 6,-8 4 0,-2 10-7,-3 10-6,-3 9-8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50"/>
    </inkml:context>
    <inkml:brush xml:id="br0">
      <inkml:brushProperty name="width" value="0.04202" units="cm"/>
      <inkml:brushProperty name="height" value="0.04202" units="cm"/>
      <inkml:brushProperty name="color" value="#00BFF2"/>
    </inkml:brush>
  </inkml:definitions>
  <inkml:trace contextRef="#ctx0" brushRef="#br0">100750 1400 523,'-32'-2'53,"39"-3"-3,36-3-2,39-2-3,22-5-5,10-2-7,10-3-7,9-3-7,-2-1-7,-12 4-5,-13 3-6,-12 3-5,-19 9-9,-25 16-7,-25 15-10,-25 17-8,-19 8 2,-12 4 15,-13 3 14,-12 3 14,-9 3 10,-2 3 3,-3 3 4,-3 4 3,-1 1 3,4 0-2,3 0 0,3 0 0,1 1-3,1 4-4,-1 3-3,1 3-4,4-1-4,9-2-2,10-3-4,10-3-2,16-9-9,26-11-16,24-14-16,26-11-16,21-22-4,19-27 5,19-28 6,19-28 7,9-13 5,0 3 4,0 3 4,0 4 4,-10 7 5,-18 13 4,-19 12 5,-18 13 4,-18 7 6,-16 4 6,-15 3 8,-15 3 6,-20 9 9,-21 16 10,-22 15 12,-22 17 9,-15 8 1,-5 4-12,-7 3-11,-5 3-10,-8 4-9,-5 7-3,-7 6-5,-5 7-3,-4 2-4,0 1 1,0-1-2,0 1-1,4-3-1,10-2-1,10-3-1,9-3-1,10-6-1,14-5 1,11-7-1,14-5 1,14-9-1,20-9-3,18-10-2,20-8-2,17-12-1,20-12 3,18-13 0,20-12 2,13-9 1,9-2 0,10-3-1,10-3 1,0-1-2,-5 4-1,-7 3-2,-5 3-2,-12 6 0,-16 9-1,-15 10 0,-15 10 0,-14 2-3,-8-3-2,-10-3-5,-9-2-3,-12-5-5,-11-2-5,-14-3-6,-11-3-5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29:50"/>
    </inkml:context>
    <inkml:brush xml:id="br0">
      <inkml:brushProperty name="width" value="0.05133" units="cm"/>
      <inkml:brushProperty name="height" value="0.05133" units="cm"/>
      <inkml:brushProperty name="color" value="#00BFF2"/>
    </inkml:brush>
  </inkml:definitions>
  <inkml:trace contextRef="#ctx0" brushRef="#br0">101850 2050 428,'-46'-25'6,"10"0"10,10 0 11,9 0 11,6 14 8,3 28 6,3 28 5,4 29 6,-3 26-3,-5 25-9,-7 25-10,-5 25-9,-4 25-7,0 25-5,0 25-4,0 25-4,0 23-5,0 22-4,0 22-6,0 23-6,-10 6-7,-18-5-10,-19-7-12,-18-5-10,2-36-3,26-61 3,24-64 5,26-61 3,13-25 0,4 17-4,3 15-5,3 16-5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11"/>
    </inkml:context>
    <inkml:brush xml:id="br0">
      <inkml:brushProperty name="width" value="0.04689" units="cm"/>
      <inkml:brushProperty name="height" value="0.04689" units="cm"/>
      <inkml:brushProperty name="color" value="#00BFF2"/>
    </inkml:brush>
  </inkml:definitions>
  <inkml:trace contextRef="#ctx0" brushRef="#br0">93050 14100 469,'-69'0'-14,"13"0"3,12 0 3,13 0 3,7-2 7,4-3 14,3-3 13,3-2 14,7-3 5,14 1 0,11-1-1,14 1-2,7 1-3,3 3-7,3 3-8,4 4-6,8 1-6,17 0 0,15 0-3,16 0-2,9-2 0,3-3-1,3-3 1,4-2-1,-1-3 0,-3 1-3,-3-1-3,-2 1-1,-3 1-2,1 3-1,-1 3 0,1 4 0,-4 1-1,-6 0-1,-6 0 1,-6 0-2,-4 3 1,1 6 0,-1 7 0,1 6 1,4-1 0,9-5 2,10-7 1,10-5 1,4-6 0,0-3 1,0-3 1,0-2 0,1-6 0,4-6 0,3-6-1,3-6 0,9 1 1,16 9 1,15 10 1,17 10 2,8 5 0,4 4-1,3 3-1,3 3-1,-8 1-2,-19 1-3,-18-1-2,-19 1-4,-13-1-1,-6 1 1,-6-1 1,-6 1 1,-7-1 1,-6 1 2,-6-1 1,-6 1 2,-4-1 1,1 1 0,-1-1-1,1 1 1,-6-3 0,-8-2 0,-10-3-1,-9-3 1,-5-1-1,0 4 0,0 3-2,0 3 0,1 1 0,4 1 0,3-1-1,3 1 1,6-3 0,9-2-1,10-3 1,10-3 0,2-1 0,-3 4 0,-3 3 0,-2 3 1,-5-1-1,-2-2-1,-3-3-1,-3-3-1,-4-1 0,-3 4 0,-3 3 0,-2 3-1,-6 1 1,-6 1 1,-6-1-1,-6 1 1,-4-3 0,1-2 0,-1-3-1,1-3 0,-9-9-7,-15-11-13,-15-14-14,-16-11-13,-8-4-9,0 6-4,0 7-4,0 6-4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23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16500 29500 676,'-24'-47'2,"4"6"4,3 7 3,3 6 4,6 7 4,9 10 4,10 10 5,10 9 5,4 7-2,0 7-5,0 6-7,0 7-6,0 4-3,0 3-1,0 3 0,0 4-1,0 2-1,0 4-2,0 3 0,0 3-2,0-1 0,0-2 0,0-3 1,0-3 0,-2-6 0,-3-5 0,-3-7 0,-2-5 0,-1-6 0,3-3 1,3-3 2,4-2 0,1-8 2,0-8 0,0-10 1,0-9 2,6-16-2,13-22-3,12-22-2,13-21-3,7-14-3,4-2-6,3-3-4,3-3-6,-4 4-2,-8 13-2,-10 12 0,-9 13-1,-9 12-5,-5 13-9,-7 12-9,-5 13-9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47"/>
    </inkml:context>
    <inkml:brush xml:id="br0">
      <inkml:brushProperty name="width" value="0.03274" units="cm"/>
      <inkml:brushProperty name="height" value="0.03274" units="cm"/>
      <inkml:brushProperty name="color" value="#F2395B"/>
    </inkml:brush>
  </inkml:definitions>
  <inkml:trace contextRef="#ctx0" brushRef="#br0">50800 27450 671,'-2'-38'-21,"-3"26"20,-3 24 21,-2 26 21,-3 13 6,1 4-8,-1 3-8,1 3-9,-3 6-5,-2 9-2,-3 10-4,-3 10-3,-1 4-1,4 0 1,3 0 0,3 0 0,-1-2-1,-2-3-4,-3-3-4,-3-2-4,-2-1-2,0 3 1,0 3 0,0 4 1,1-3 1,4-5-1,3-7 1,3-5-1,1-6 1,1-3 1,-1-3 1,1-2 0,-1-8 1,1-8 0,-1-10 0,1-9 1,1-4-1,3 4 1,3 3 0,4 3 0,1-1 0,0-2-1,0-3 0,0-3 0,-2-10-2,-3-16-2,-3-15-2,-2-15-3,0-17-1,7-15 0,6-15 0,7-16 1,4-5 0,3 6 1,3 7 2,4 6 1,-1 7 2,-3 10 0,-3 10 2,-2 9 1,-1 4 1,3 1 0,3-1 0,4 1 0,-1-1 1,-3 1-1,-3-1 1,-2 1 0,0-1 0,7 1 2,6-1 1,7 1 1,5-4 1,7-6-1,6-6 0,7-6-1,-3 1 1,-8 9-1,-10 10 1,-9 10 0,-5 7 1,0 6-1,0 7 1,0 6 1,-4 9-1,-5 13 2,-7 12 1,-5 13 0,-6 7 1,-3 4-2,-3 3-1,-2 3 0,-5-1-2,-2-2-1,-3-3-1,-3-3-1,-4-4-1,-3-3-3,-3-3-1,-2-2-3,-5 0-2,-2 7-1,-3 6-1,-3 7-2,-1-3-1,4-8 0,3-10 0,3-9-1,3-9 1,3-5 2,3-7 0,4-5 2,1-6 2,0-3 1,0-3 2,0-2 1,6-1 7,13 3 8,12 3 11,13 4 9,6 4 2,0 6-4,0 7-6,0 6-6,1 3-2,4 0-3,3 0-2,3 0-2,-1 0-2,-2 0-1,-3 0-3,-3 0 0,-2 0-4,0 0-2,0 0-3,0 0-2,1 0-6,4 0-5,3 0-8,3 0-5,-1-4-7,-2-5-6,-3-7-5,-3-5-6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47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52050 29150 664,'0'71'103,"0"-5"-22,0-7-24,0-5-22,0-6-15,0-3-4,0-3-6,0-2-4,0-3-3,0 1-1,0-1 0,0 1-2,-2-1-3,-3 1-9,-3-1-8,-2 1-8,-1 1-5,3 3-4,3 3-2,4 4-2,-1-3-2,-3-5 1,-3-7 1,-2-5 2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26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56916 53080 572,'-12'-1'24,"8"0"13,8-2 13,8 0 13,4 0 0,1 1-11,1 0-11,1 2-11,1-1-10,1 0-4,1-2-7,1 0-5,-1 0-2,-1 1 2,-3 0 1,-1 2 2,-1 0-7,0 0-14,-1 0-15,1 0-14,-2 0-9,-1 0-1,-2 0-1,-2 0-2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49"/>
    </inkml:context>
    <inkml:brush xml:id="br0">
      <inkml:brushProperty name="width" value="0.0305" units="cm"/>
      <inkml:brushProperty name="height" value="0.0305" units="cm"/>
      <inkml:brushProperty name="color" value="#F2395B"/>
    </inkml:brush>
  </inkml:definitions>
  <inkml:trace contextRef="#ctx0" brushRef="#br0">54000 28200 721,'-4'-44'57,"-5"13"-12,-7 12-13,-5 13-11,-6 6-7,-3 0-2,-3 0-2,-2 0-2,-3 3-1,1 6-1,-1 7 0,1 6 0,1 3-1,3 0 1,3 0 0,4 0-1,-1 3 1,-3 6-1,-3 7 0,-2 6 0,-1 3 0,3 0-2,3 0-1,4 0-1,1 0-1,0 0 0,0 0 0,0 0 0,1 1 0,4 4-1,3 3-2,3 3 0,1-2 0,1-6 0,-1-6 1,1-6 0,1-4 0,3 1 1,3-1-1,4 1 0,1-3-1,0-2 2,0-3-1,0-3 1,0-2 0,0 0-3,0 0-1,0 0-2,3-2-1,6-3-2,7-3-2,6-2-1,9-5-1,13-2-2,12-3 1,13-3-2,12-10-1,13-16-2,12-15-3,13-15-2,-1-7 0,-11 3 2,-14 3 4,-11 4 2,-11 2 0,-5 4 0,-7 3-1,-5 3-1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0"/>
    </inkml:context>
    <inkml:brush xml:id="br0">
      <inkml:brushProperty name="width" value="0.0287" units="cm"/>
      <inkml:brushProperty name="height" value="0.0287" units="cm"/>
      <inkml:brushProperty name="color" value="#F2395B"/>
    </inkml:brush>
  </inkml:definitions>
  <inkml:trace contextRef="#ctx0" brushRef="#br0">55100 26900 766,'-25'71'61,"0"-5"-13,0-7-11,0-5-13,1-4-7,4 0-3,3 0-3,3 0-2,3 0-3,3 0-2,3 0-2,4 0-2,1-2 0,0-3-2,0-3-1,0-2 0,4-9-2,10-12-4,10-13-3,9-12-5,7-15 1,7-15 2,6-15 3,7-16 2,-3-7 3,-8 4 1,-10 3 0,-9 3 2,-7 1 1,-3 1 0,-3-1 2,-2 1 0,-5 2 2,-2 7-1,-3 6 1,-3 7 1,-2 4 1,0 3-1,0 3 1,0 4 1,-4 4-1,-5 6 1,-7 7-2,-5 6 0,-4 1-4,0-3-8,0-3-6,0-2-9,-4 2-4,-5 9-3,-7 10-2,-5 10-3,0 2 1,10-3 6,10-3 4,9-2 6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0"/>
    </inkml:context>
    <inkml:brush xml:id="br0">
      <inkml:brushProperty name="width" value="0.02352" units="cm"/>
      <inkml:brushProperty name="height" value="0.02352" units="cm"/>
      <inkml:brushProperty name="color" value="#F2395B"/>
    </inkml:brush>
  </inkml:definitions>
  <inkml:trace contextRef="#ctx0" brushRef="#br0">55600 27250 935,'4'48'17,"10"-3"-2,10-3-2,9-2-2,1-5-3,-6-2-7,-6-3-7,-6-3-6,-4-2-6,1 0-3,-1 0-4,1 0-4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0"/>
    </inkml:context>
    <inkml:brush xml:id="br0">
      <inkml:brushProperty name="width" value="0.03268" units="cm"/>
      <inkml:brushProperty name="height" value="0.03268" units="cm"/>
      <inkml:brushProperty name="color" value="#F2395B"/>
    </inkml:brush>
  </inkml:definitions>
  <inkml:trace contextRef="#ctx0" brushRef="#br0">56600 26350 673,'-22'29'86,"6"10"-22,7 10-22,6 9-23,3 4-9,0 1 0,0-1 1,0 1 1,0-3 1,0-2-2,0-3 0,0-3-1,0-2-1,0 0-2,0 0-2,0 0-1,3 0-2,6 0-2,7 0 0,6 0-2,1 0-2,-3 0-3,-3 0-2,-2 0-3,-11-2 0,-15-3 1,-15-3 1,-16-2 2,-15-3-3,-11 1-6,-14-1-8,-11 1-7,-6-6-3,4-8 0,3-10 0,3-9 0,9-5 1,16 0 6,15 0 4,17 0 4,7-4 4,0-5 1,0-7 2,0-5 3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1"/>
    </inkml:context>
    <inkml:brush xml:id="br0">
      <inkml:brushProperty name="width" value="0.03163" units="cm"/>
      <inkml:brushProperty name="height" value="0.03163" units="cm"/>
      <inkml:brushProperty name="color" value="#F2395B"/>
    </inkml:brush>
  </inkml:definitions>
  <inkml:trace contextRef="#ctx0" brushRef="#br0">56450 26550 695,'50'-24'12,"0"4"11,0 3 9,0 3 9,1 1 3,4 1-6,3-1-7,3 1-5,1 1-5,1 3-5,-1 3-4,1 4-5,-6-1-6,-8-3-7,-10-3-10,-9-2-7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3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57200 28500 628,'-27'-16'108,"-3"19"-27,-3 19-27,-2 19-27,-1 7-15,3-3-1,3-3-1,4-2-1,1-1-2,0 3-1,0 3-1,0 4-1,3-1-1,6-3-1,7-3 1,6-2-1,3-3 1,0 1 0,0-1 0,0 1 0,0 1 0,0 3 1,0 3-1,0 4 0,1-1 0,4-3-4,3-3-1,3-2-3,3-5-2,3-2-5,3-3-2,4-3-5,1-2-3,0 0-4,0 0-5,0 0-3,0-4-4,0-5-2,0-7-3,0-5-3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4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56850 28400 604,'-21'26'78,"10"4"-16,10 3-17,9 3-16,2 3-8,-2 3 0,-3 3 1,-3 4 0,-2 1-1,0 0-2,0 0-2,0 0-2,-2 1-3,-3 4-4,-3 3-4,-2 3-5,-3 1-3,1 1-2,-1-1-1,1 1-2,-1-1-1,1 1-1,-1-1-1,1 1 0,-3-4-3,-2-6-1,-3-6-4,-3-6-1,1-13-6,6-19-10,7-18-9,6-19-8,4-7-1,4 7 11,3 6 9,3 7 11,-1 0 6,-2-2 3,-3-3 3,-3-3 3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4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56750 29150 684,'28'-24'78,"6"4"-15,7 3-16,6 3-16,3 3-10,0 3-2,0 3-3,0 4-3,-2-1-2,-3-3-3,-3-3-3,-2-2-2,-5-3-3,-2 1-5,-3-1-4,-3 1-5,-4-3-11,-3-2-15,-3-3-17,-2-3-17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4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57500 28050 471,'0'-91'1,"0"19"13,0 19 10,0 19 11,1 16 7,4 17-1,3 15 0,3 16 0,-1 9-2,-2 3-4,-3 3-6,-3 4-4,-2 2-3,0 4-3,0 3 0,0 3-3,0 6-2,0 9 0,0 10-2,0 10-2,-2 4-1,-3 0-1,-3 0-3,-2 0-1,-5 4-1,-2 10 0,-3 10-1,-3 9-1,-2 7-3,0 7-10,0 6-9,0 7-8,3-1-6,6-6-3,7-6-4,6-6-2,3-12-1,0-15 0,0-15 1,0-16 0,-2-13 3,-3-9 6,-3-10 4,-2-8 5,-3-9 4,1-6 2,-1-6 4,1-6 2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5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57700 29150 605,'48'0'47,"-3"0"-8,-3 0-6,-2 0-8,-3 1-4,1 4-1,-1 3 0,1 3-2,-3 1-1,-2 1-2,-3-1-1,-3 1-2,-6 4-2,-5 9-3,-7 10-4,-5 10-2,-8 0-2,-5-5-1,-7-7 0,-5-5-1,-8-3-2,-5 4-2,-7 3-3,-5 3-4,-1-2 2,6-6 2,7-6 5,6-6 4,6-2 3,6 3 5,7 3 4,6 4 5,10-1 1,17-3 0,15-3-2,16-2 1,7-5-3,1-2-1,-1-3-2,1-3-3,-3-2-1,-2 0 0,-3 0-2,-3 0 0,-4 0-2,-3 0-5,-3 0-5,-2 0-3,-5-2-7,-2-3-7,-3-3-8,-3-2-8,-9-6-5,-11-6-6,-14-6-4,-11-6-4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26"/>
    </inkml:context>
    <inkml:brush xml:id="br0">
      <inkml:brushProperty name="width" value="0.05621" units="cm"/>
      <inkml:brushProperty name="height" value="0.05621" units="cm"/>
      <inkml:brushProperty name="color" value="#F2395B"/>
    </inkml:brush>
  </inkml:definitions>
  <inkml:trace contextRef="#ctx0" brushRef="#br0">58247 51626 391,'-7'-8'1,"2"0"1,2 0 2,2 1 1,1 2 8,0 6 14,0 5 13,0 7 14,0 4 2,0 1-10,0 3-8,0 2-10,-1 0-6,-2 1-2,-2-1-3,-1 0-3,-1 1-3,2-1-3,2 1-3,2-1-3,1-1 0,0-3 0,0-3 1,0-2 1,2-4-7,4-4-14,4-5-14,3-2-14,3-6-4,0-6 4,-1-6 4,1-5 6,-1-4 3,-1-1 3,-1-1 3,0-1 1,-2 0 5,1-2 3,0-1 5,0-1 4,-1 1 5,-1 2 3,-1 1 3,0 3 4,-2 2 5,-1 3 5,0 3 6,-2 3 5,0 2 3,0 2-1,0 3-2,0 1 0,-1 5 3,0 8 7,-2 8 6,0 7 6,-2 7 0,0 3-9,-2 4-8,0 5-8,-1 0-5,2-2-4,0-2-2,2-1-2,-1-1-3,0 4 0,-2 3-2,0 2-1,0 1-1,0-4-2,2-2-1,0-3-1,1 1-5,-2 4-5,0 6-6,-1 4-6,-1 2-3,2-4 0,0-2 1,2-4 0,-1-4 1,0-5 1,-2-7 1,0-5 1,-2-5 2,0-1 2,-1-2 2,-2-2 2,0-2 2,-1-2 1,-2-3 1,0 0 1,-1-2 2,-1 0 0,-1 0 1,-1 0 1,-1-2 2,2 0 1,1-3 1,1-2 2,1-1 1,0 0 2,2 1 1,1-1 2,1-1 0,2-2 0,2-2 0,2-1 0,2-4-1,2-3-3,2-5-2,2-3-3,2-3-4,5-1-6,4-1-5,3 0-7,3-1-5,-1 3-2,1 2-4,-1 1-3,1 4-1,-1 4 2,1 3 2,-1 4 2,-2 3 2,-3 1 1,-4 0 1,-4 2 1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5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56800 28300 662,'1'-33'-45,"4"34"38,3 35 38,3 35 38,-1 18 11,-2 3-16,-3 3-18,-3 4-17,-2-1-9,0-3-3,0-3-2,0-2-2,-2-8-8,-3-8-11,-3-10-12,-2-9-12,-3-7-11,1-3-9,-1-3-10,1-2-10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0:58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61650 27700 537,'1'-71'63,"4"10"-12,3 10-13,3 9-12,1 4-8,1 1-3,-1-1-4,1 1-3,-1-1-3,1 1-1,-1-1-3,1 1 0,-3-3-2,-2-2 0,-3-3 1,-3-3 0,-6 1 1,-5 6 3,-7 7 3,-5 6 3,-6 4 1,-3 4 0,-3 3-1,-2 3 0,-8 6 0,-8 9-1,-10 10-1,-9 10-1,-2 7 0,6 6-1,7 7 1,6 6-1,1 3 0,-3 0-1,-3 0 0,-2 0-1,-1 3 1,3 6 0,3 7 1,4 6 0,2 4 0,4 4-1,3 3 0,3 3-1,1 1-1,1 1 0,-1-1 0,1 1-1,2-3 1,7-2 0,6-3-1,7-3 1,2-6 0,1-5 0,-1-7-1,1-5 1,1-6-1,3-3-1,3-3 0,4-2 0,4-1-2,6 3 1,7 3 0,6 4-1,3-3 0,0-5-1,0-7-1,0-5-1,1-6 0,4-3-2,3-3-2,3-2 0,1-3-1,1 1-1,-1-1-1,1 1 0,-1-3 0,1-2-2,-1-3-2,1-3 0,1-2-2,3 0 1,3 0-1,4 0 0,5-5-3,10-9-3,10-10-4,9-8-3,1-8-3,-6-2 0,-6-3-1,-6-3-1,-9 2 3,-8 10 4,-10 10 3,-9 9 5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19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62400 28550 570,'20'-24'4,"-9"4"10,-10 3 9,-8 3 9,-8 4 1,-2 7-6,-3 6-7,-3 7-7,-1 4-3,4 3 0,3 3 0,3 4-1,-1 1 0,-2 0-1,-3 0-1,-3 0-1,-1 0-1,4 0-1,3 0-1,3 0 0,1 0-1,1 0 0,-1 0 1,1 0-1,-1 0 0,1 0 0,-1 0-1,1 0-1,2 0-1,7 0-4,6 0-4,7 0-2,4-4-2,3-5 1,3-7 0,4-5 1,1-4 1,0 0 3,0 0 2,0 0 2,0-2 1,0-3 0,0-3 1,0-2 0,0-3 1,0 1-1,0-1 0,0 1 0,1-1-1,4 1 0,3-1 0,3 1-1,-1-3 0,-2-2 0,-3-3 0,-3-3 1,-2-1 1,0 4 1,0 3 1,0 3 2,0-1 1,0-2 2,0-3 2,0-3 2,-4 4 3,-5 13 6,-7 12 6,-5 13 5,-4 7 0,0 4-6,0 3-6,0 3-5,-2 1-3,-3 1-4,-3-1-2,-2 1-2,-1-1-1,3 1 0,3-1 0,4 1 1,4-3-2,6-2-1,7-3-2,6-3-3,4-6 1,4-5 0,3-7 1,3-5 2,-1-8 0,-2-5 0,-3-7 1,-3-5 0,-2-4 1,0 0 0,0 0-1,0 0 1,0 0 0,0 0 1,0 0-1,0 0 1,-2 0 1,-3 0 0,-3 0 1,-2 0 1,-1-2 0,3-3 2,3-3 0,4-2 1,-4-3 1,-9 1 3,-10-1 1,-8 1 3,-11 1-3,-8 3-9,-10 3-9,-9 4-8,-7 4-5,-3 6-2,-3 7 0,-2 6-2,0 7-3,7 10-7,6 10-6,7 9-6,4 2 0,3-2 4,3-3 6,4-3 4,2-2 4,4 0 1,3 0 1,3 0 1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20"/>
    </inkml:context>
    <inkml:brush xml:id="br0">
      <inkml:brushProperty name="width" value="0.04602" units="cm"/>
      <inkml:brushProperty name="height" value="0.04602" units="cm"/>
      <inkml:brushProperty name="color" value="#F2395B"/>
    </inkml:brush>
  </inkml:definitions>
  <inkml:trace contextRef="#ctx0" brushRef="#br0">63900 29050 478,'70'1'77,"-9"4"-17,-10 3-18,-8 3-17,-8 1-10,-2 1-1,-3-1-2,-3 1-2,-2-1-2,0 1-1,0-1-2,0 1-2,-7 2-3,-11 7-4,-14 6-3,-11 7-5,-12 4-1,-9 3 2,-10 3 2,-8 4 2,-6-1 1,1-3 1,-1-3 2,1-2 1,1-3 1,3 1 2,3-1 1,4 1 1,4-4 1,6-6-1,7-6-1,6-6 0,3-4 1,0 1 3,0-1 3,0 1 3,9 1 2,19 3-2,19 3 0,19 4-1,10-3 1,4-5 3,3-7 3,3-5 4,-2-4 0,-6 0-2,-6 0-3,-6 0-2,-4-2-2,1-3-1,-1-3-1,1-2-2,-1-1-1,1 3 1,-1 3-1,1 4 1,1-1-3,3-3-5,3-3-5,4-2-5,-1-1-2,-3 3 2,-3 3 2,-2 4 1,-12 1-13,-19 0-28,-18 0-27,-19 0-29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49850 30950 999,'-90'1'-82,"23"4"20,22 3 22,22 3 20,8-1 12,-2-2 1,-3-3 1,-3-3 1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1"/>
    </inkml:context>
    <inkml:brush xml:id="br0">
      <inkml:brushProperty name="width" value="0.03027" units="cm"/>
      <inkml:brushProperty name="height" value="0.03027" units="cm"/>
      <inkml:brushProperty name="color" value="#F2395B"/>
    </inkml:brush>
  </inkml:definitions>
  <inkml:trace contextRef="#ctx0" brushRef="#br0">49500 30800 726,'-68'-24'-23,"17"4"15,15 3 13,16 3 14,12 3 8,9 3 2,10 3 1,10 4 2,4 1-2,0 0-6,0 0-5,0 0-5,3 1-4,6 4-3,7 3 0,6 3-3,7 1-1,10 1-1,10-1-1,9 1-1,6-1 0,3 1-1,3-1 0,4 1 0,4-1 0,6 1 1,7-1 1,6 1 0,9-3 1,13-2 1,12-3 1,13-3 0,16-6 1,23-5-1,22-7-1,22-5 0,4-4 0,-12 0 0,-13 0 1,-12 0-1,-10 3-1,-6 6-3,-6 7-3,-6 6-3,1 4-3,9 4-1,10 3-1,10 3-2,11-5 3,17-12 4,15-13 5,16-12 4,5-9 3,-2-2-2,-3-3 0,-3-3-2,-1 2 1,4 10 2,3 10 1,3 9 2,-4 4 0,-8 1-3,-10-1-3,-9 1-2,-9 2-2,-5 7 2,-7 6 0,-5 7 1,0 0-2,10-2-3,10-3-5,9-3-4,-1-4-1,-8-3 3,-10-3 3,-9-2 2,-2-6 2,6-6 1,7-6 1,6-6 0,-1-2 2,-5 3 0,-7 3 0,-5 4 2,-9 1-1,-9 0 0,-10 0 0,-8 0 0,-8 1-1,-2 4-1,-3 3-2,-3 3-2,-2 3-2,0 3 0,0 3-2,0 4-2,-2-1 0,-3-3 0,-3-3 0,-2-2 0,-8-3-1,-8 1 0,-10-1-2,-9 1 1,-7 1-1,-3 3 2,-3 3 0,-2 4 1,-15-1 0,-25-3-1,-25-3-2,-25-2-2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2"/>
    </inkml:context>
    <inkml:brush xml:id="br0">
      <inkml:brushProperty name="width" value="0.03619" units="cm"/>
      <inkml:brushProperty name="height" value="0.03619" units="cm"/>
      <inkml:brushProperty name="color" value="#F2395B"/>
    </inkml:brush>
  </inkml:definitions>
  <inkml:trace contextRef="#ctx0" brushRef="#br0">52750 34300 607,'0'46'75,"0"-5"-18,0-7-18,0-5-17,-4 5-10,-5 19 0,-7 19-1,-5 19 0,-4 10-1,0 4-2,0 3-1,0 3-3,0 4-1,0 7-1,0 6-2,0 7-1,1-1-1,4-6 0,3-6 0,3-6 0,1-1-1,1 7 0,-1 6 0,1 7-1,1-10 0,3-25-1,3-25-1,4-25-1,-1-15-1,-3-2 0,-3-3-2,-2-3 0,-1-20-1,3-33 0,3-35 1,4-34 0,7-21 0,13-6 1,12-6-1,13-6 1,2 4 1,-5 16 0,-7 15 1,-5 17 2,0 8 0,10 4 4,10 3 1,9 3 3,-1 7 2,-8 14-1,-10 11 1,-9 14 0,-5 7 0,0 3 2,0 3 2,0 4 0,-4 10 0,-5 19-1,-7 19-2,-5 19-1,-8 7-2,-5-3 0,-7-3 0,-5-2-2,-4-3 0,0 1-4,0-1-1,0 1-4,0-6-1,0-8-2,0-10-1,0-9-2,0-7 0,0-3 3,0-3 1,0-2 2,0-5 1,0-2 1,0-3-1,0-3 1,0-6 1,0-5 1,0-7 1,0-5 2,4 2 7,10 13 16,10 12 15,9 13 15,6 6 2,3 0-10,3 0-9,4 0-11,7 4-6,13 10-1,12 10-1,13 9-2,1 1-3,-9-6-2,-10-6-4,-8-6-4,-8-6-2,-2-2-3,-3-3-4,-3-3-3,-2-4-9,0-3-14,0-3-15,0-2-15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3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53750 35900 588,'28'-22'6,"6"6"13,7 7 12,6 6 12,1 6 2,-3 6-6,-3 7-7,-2 6-7,-5 3-4,-2 0-3,-3 0-2,-3 0-2,-4 3-3,-3 6-2,-3 7-3,-2 6-2,-8 4-2,-8 4-3,-10 3-2,-9 3-2,-10 1-2,-9 1-2,-10-1-2,-8 1-2,-6-4 0,1-6 1,-1-6 0,1-6 1,2-7 2,7-6 2,6-6 2,7-6 1,10-7 5,16-6 7,15-6 7,17-6 7,13-6 3,13-2-2,12-3-1,13-3-1,2-2-3,-5 0-3,-7 0-3,-5 0-4,-4 3-5,0 6-7,0 7-5,0 6-7,-2 4-13,-3 4-19,-3 3-20,-2 3-20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3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56500 35150 587,'-22'-25'42,"6"0"2,7 0 2,6 0 1,-2 3-2,-9 6-5,-10 7-7,-8 6-6,-4 6-4,3 6-3,3 7-2,4 6-4,1 3-5,0 0-4,0 0-7,0 0-6,0 4-1,0 10-1,0 10 2,0 9 0,-2 9 1,-3 9 3,-3 10 2,-2 10 3,-1 4 1,3 0 0,3 0 1,4 0 1,4-7-1,6-11-1,7-14-2,6-11 0,7-7-6,10 0-7,10 0-8,9 0-8,9-7-4,9-11-2,10-14 0,10-11-2,5-11 1,4-5 3,3-7 4,3-5 2,-1-9 2,-2-9-1,-3-10 0,-3-8 1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4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58200 34050 650,'-4'-40'37,"-5"23"-1,-7 22-1,-5 22-1,-4 13-2,0 7-3,0 6-5,0 7-4,0-1-2,0-6-1,0-6-1,0-6-2,1-6-1,4-2-3,3-3-2,3-3-3,7-7-3,14-9-5,11-10-4,14-8-4,8-9-2,7-6 0,6-6 2,7-6 0,2-6-1,1-2 0,-1-3-2,1-3-2,-7-1 1,-12 4 2,-13 3 1,-12 3 3,-10 3 1,-6 3 4,-6 3 2,-6 4 3,-9 2 2,-8 4-1,-10 3-1,-9 3 0,-2 4-1,6 7-4,7 6-2,6 7-3,1 4-6,-3 3-8,-3 3-8,-2 4-9,2 1-2,9 0 6,10 0 5,10 0 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27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61283 53081 577,'-6'-7'7,"4"0"17,4 2 15,4 1 15,2 0 6,1 2-3,1 0-4,2 2-5,-2 1-7,1 4-15,-2 2-13,-1 3-13,-1 2-13,-2 1-11,-2 1-11,-2 1-12,-1 0-8,2-3-3,0-1-4,2-2-4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4"/>
    </inkml:context>
    <inkml:brush xml:id="br0">
      <inkml:brushProperty name="width" value="0.02805" units="cm"/>
      <inkml:brushProperty name="height" value="0.02805" units="cm"/>
      <inkml:brushProperty name="color" value="#F2395B"/>
    </inkml:brush>
  </inkml:definitions>
  <inkml:trace contextRef="#ctx0" brushRef="#br0">58850 34350 784,'-38'3'75,"26"6"-16,24 7-16,26 6-16,8 1-16,-5-3-15,-7-3-17,-5-2-16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4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59900 33550 573,'0'-36'17,"0"28"11,0 28 13,0 29 11,0 11 1,0-2-9,0-3-8,0-3-10,0-2-5,0 0-2,0 0-2,0 0-2,1-2-2,4-3 0,3-3-2,3-2-1,3 0-3,3 7-4,3 6-4,4 7-4,-3-1-5,-5-6-7,-7-6-7,-5-6-6,-12-7-2,-16-6 1,-15-6 2,-15-6 1,-11-2 1,-2 3-1,-3 3-1,-3 4 0,2-3-1,10-5 2,10-7 0,9-5 1,7-3 2,7 4 3,6 3 2,7 3 3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4"/>
    </inkml:context>
    <inkml:brush xml:id="br0">
      <inkml:brushProperty name="width" value="0.02842" units="cm"/>
      <inkml:brushProperty name="height" value="0.02842" units="cm"/>
      <inkml:brushProperty name="color" value="#F2395B"/>
    </inkml:brush>
  </inkml:definitions>
  <inkml:trace contextRef="#ctx0" brushRef="#br0">59850 33550 774,'46'-90'-2,"-5"23"-1,-7 22-2,-5 22-3,0 8 10,10-2 19,10-3 21,9-3 19,7-1 0,7 4-22,6 3-22,7 3-20,-6 3-11,-15 3 0,-15 3 1,-16 4 1,-8 2-7,0 4-14,0 3-13,0 3-14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6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60600 35450 614,'-22'73'112,"6"-3"-25,7-3-27,6-2-27,1-1-12,-3 3-2,-3 3-2,-2 4 0,-1-3-4,3-5-7,3-7-5,4-5-8,1-6-5,0-3-5,0-3-6,0-2-5,-2-11-8,-3-15-12,-3-15-12,-2-16-12,-1-10 2,3-3 16,3-3 15,4-2 16,1-1 9,0 3 3,0 3 4,0 4 2,0 1 3,0 0 1,0 0 1,0 0 2,1-2 1,4-3-1,3-3 1,3-2 0,3 0 3,3 7 7,3 6 5,4 7 7,-1 2 2,-3 1 1,-3-1 0,-2 1 0,0 1-1,7 3-1,6 3-2,7 4-1,0 1-2,-2 0-2,-3 0-2,-3 0-1,-2 0-5,0 0-7,0 0-6,0 0-7,0 0-9,0 0-9,0 0-10,0 0-10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6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61450 34900 515,'-22'-16'7,"6"19"18,7 19 18,6 19 17,3 10 5,0 4-12,0 3-10,0 3-11,-4 3-7,-5 3 0,-7 3-2,-5 4-1,-3 5-2,4 10-4,3 10-4,3 9-3,3 4-4,3 1-6,3-1-3,4 1-5,-1-6-5,-3-8-7,-3-10-5,-2-9-6,-1-9-4,3-5-2,3-7-2,4-5-1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37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61400 36050 592,'48'-71'2,"-3"10"7,-3 10 6,-2 9 5,-5 7 4,-2 7 1,-3 6 1,-3 7 1,-1 4 0,4 3-1,3 3 0,3 4-2,-2 4-3,-6 6-3,-6 7-5,-6 6-4,-6 4-2,-2 4 0,-3 3-2,-3 3 0,-4 3-1,-3 3-2,-3 3-2,-2 4-2,-5-1-1,-2-3-1,-3-3-2,-3-2-2,-2-5 1,0-2 1,0-3 3,0-3 1,1-2 3,4 0 1,3 0 3,3 0 2,9-2 1,16-3 1,15-3 1,17-2 0,10-5 1,6-2-3,7-3 0,6-3-2,-1-4-1,-5-3 0,-7-3-1,-5-2 1,-6-3-2,-3 1-4,-3-1-2,-2 1-4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40"/>
    </inkml:context>
    <inkml:brush xml:id="br0">
      <inkml:brushProperty name="width" value="0.0405" units="cm"/>
      <inkml:brushProperty name="height" value="0.0405" units="cm"/>
      <inkml:brushProperty name="color" value="#F2395B"/>
    </inkml:brush>
  </inkml:definitions>
  <inkml:trace contextRef="#ctx0" brushRef="#br0">66250 34450 543,'0'-47'-10,"0"6"14,0 7 12,0 6 14,0 3 2,0 0-6,0 0-5,0 0-7,-4 1-3,-5 4 1,-7 3 1,-5 3 1,-6 3-1,-3 3-1,-3 3-1,-2 4-2,-8 7 0,-8 13-1,-10 12-1,-9 13-1,-4 6 0,4 0 0,3 0 1,3 0 0,3 0 0,3 0 0,3 0 0,4 0 1,1 3-1,0 6 0,0 7 0,0 6 0,1 4 0,4 4-1,3 3-1,3 3 0,3 1 0,3 1-1,3-1 0,4 1 0,2-4-1,4-6 1,3-6-1,3-6-1,3-6 1,3-2-1,3-3-1,4-3 0,4-6 0,6-5-1,7-7 0,6-5 0,6-6-1,6-3-2,7-3-1,6-2-2,6-5 0,6-2 1,7-3 1,6-3 1,3-7-2,0-9-6,0-10-6,0-8-6,-2-8-2,-3-2 2,-3-3 0,-2-3 1,-5-1 3,-2 4 1,-3 3 3,-3 3 2,-4 1 1,-3 1 2,-3-1 1,-2 1 1,-5 2 1,-2 7 3,-3 6 0,-3 7 2,-6 7 9,-5 9 16,-7 10 16,-5 10 15,-8 10 3,-5 13-11,-7 12-12,-5 13-10,-1 2-7,6-5-3,7-7-4,6-5-2,3-4-2,0 0 0,0 0-2,0 0 1,3-2-2,6-3-3,7-3-1,6-2-3,4-8-2,4-8-4,3-10-4,3-9-3,-1-10 1,-2-9 2,-3-10 4,-3-8 3,-2-4 1,0 3 0,0 3 0,0 4 0,-7 2-11,-11 4-21,-14 3-21,-11 3-21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41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66850 35200 528,'-49'4'42,"4"10"-10,3 10-7,3 9-9,1 6-3,1 3 3,-1 3 2,1 4 3,-1 2 0,1 4-2,-1 3-1,1 3-2,2-1-2,7-2-2,6-3-2,7-3-1,2-4-3,1-3 1,-1-3-2,1-2 0,1-3-1,3 1 0,3-1-1,4 1 1,2-1-2,4 1-2,3-1-3,3 1-1,6-6-2,9-8 1,10-10 0,10-9 0,4-10 0,0-9-2,0-10-1,0-8-1,1-6-1,4 1 0,3-1-1,3 1 0,-2-1 0,-6 1 1,-6-1 2,-6 1 0,-6 1 1,-2 3 1,-3 3 0,-3 4 0,-4 1 3,-3 0 3,-3 0 4,-2 0 3,-8 7 5,-8 17 5,-10 15 6,-9 16 5,-5 7 1,0 1-5,0-1-4,0 1-4,1 1-2,4 3-2,3 3 1,3 4-2,3-1 0,3-3-2,3-3-2,4-2-1,1-3 0,0 1 0,0-1 1,0 1-1,4-4-1,10-6-5,10-6-4,9-6-4,4-9-3,1-8 0,-1-10-1,1-9 1,-1-5 0,1 0 0,-1 0 1,1 0 1,-1-2 0,1-3 1,-1-3 0,1-2 1,-4-3 1,-6 1 2,-6-1 2,-6 1 2,-4-3 1,1-2 1,-1-3 0,1-3 0,-3-1 1,-2 4-1,-3 3 0,-3 3-1,-9 3-1,-11 3-2,-14 3-3,-11 4-2,-7 4-1,0 6 1,0 7 0,0 6 0,3 6-3,6 6-9,7 7-9,6 6-8,4 3-6,4 0-3,3 0-2,3 0-2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41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68000 35750 513,'48'3'30,"-3"6"3,-3 7 3,-2 6 2,-5 3 0,-2 0-7,-3 0-5,-3 0-5,-4 0-4,-3 0 0,-3 0-2,-2 0 0,-5 7-3,-2 17-2,-3 15-3,-3 16-3,-7 2-4,-9-8-6,-10-10-4,-8-9-5,-6-7-3,1-3 2,-1-3 2,1-2 1,1-6 1,3-6 3,3-6 1,4-6 3,13-6 5,26-2 9,24-3 11,26-3 8,8-2 3,-5 0-3,-7 0-5,-5 0-4,-3-2-2,4-3-1,3-3 1,3-2-2,1-3 0,1 1-5,-1-1-2,1 1-4,-3 1-2,-2 3-2,-3 3 0,-3 4-1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55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66800 26700 548,'71'50'43,"-5"0"0,-7 0 0,-5 0-1,-9-4-3,-9-5-7,-10-7-8,-8-5-6,-4-1-5,3 6 0,3 7 0,4 6-2,-1 3 1,-3 0-1,-3 0 0,-2 0 0,-1 4 0,3 10-1,3 10-1,4 9 0,-3 2-1,-5-2-1,-7-3-2,-5-3-1,-4-1-1,0 4-1,0 3 0,0 3-1,-2-1 0,-3-2 0,-3-3-2,-2-3 1,-3-7-1,1-9 1,-1-10-1,1-8 1,1-6-1,3 1 1,3-1 0,4 1 0,-9-9-4,-18-15-9,-19-15-8,-18-16-10,-9-16-4,4-16 0,3-15-1,3-15 1,1-12 1,1-6 3,-1-6 2,1-6 4,2 2 3,7 14 2,6 11 3,7 14 3,4 8 2,3 7 3,3 6 3,4 7 3,1 5 4,0 7 5,0 6 5,0 7 6,3 7 6,6 9 8,7 10 7,6 10 7,3 8 1,0 10-5,0 10-7,0 9-5,-2 4-5,-3 1-6,-3-1-4,-2 1-5,-1-3-5,3-2-2,3-3-5,4-3-2,1-4-7,0-3-8,0-3-9,0-2-8,0-5-6,0-2-3,0-3-4,0-3-3,3-6 2,6-5 6,7-7 8,6-5 7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27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61265 53850 687,'-11'0'11,"7"0"22,8 0 23,7 0 21,4 1-2,-1 2-30,-1 2-30,0 1-28,-3 2-21,-1-1-15,-2 1-12,-2 0-15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55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68000 28100 566,'71'28'86,"-5"6"-16,-7 7-15,-5 6-16,-6-1-9,-3-5-1,-3-7-2,-2-5-2,-5-3-2,-2 4-3,-3 3-3,-3 3-4,-10-1-18,-16-2-33,-15-3-32,-15-3-32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56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69850 34850 466,'168'0'143,"-11"0"-33,-14 0-34,-11 0-35,-9 0-18,-3 0-6,-3 0-5,-2 0-6,-12 0-5,-19 0-4,-18 0-5,-19 0-5,-10 0-5,1 0-5,-1 0-3,1 0-6,-4-8-3,-6-16-3,-6-15-4,-6-15-3,-9-12 1,-8-6 6,-10-6 6,-9-6 6,-10-1 4,-9 7 2,-10 6 2,-8 7 3,-4 7 2,3 9 3,3 10 3,4 10 3,1 7 3,0 6 2,0 7 3,0 6 2,4 1 2,10-3 2,10-3 3,9-2 1,4 0 9,1 7 14,-1 6 14,1 7 13,2 7 3,7 9-10,6 10-10,7 10-9,2 5-7,1 4-4,-1 3-3,1 3-4,-1 4-2,1 7-2,-1 6-1,1 7-1,-4 0-2,-6-2-3,-6-3-2,-6-3-2,-9 4-6,-8 13-5,-10 12-6,-9 13-7,-10 6-3,-9 0 0,-10 0-1,-8 0 1,-9 0-3,-6 0-3,-6 0-4,-6 0-3,-1-8-3,7-16-1,6-15-2,7-15-1,8-15 1,14-12 3,11-13 2,14-12 4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1:57"/>
    </inkml:context>
    <inkml:brush xml:id="br0">
      <inkml:brushProperty name="width" value="0.04815" units="cm"/>
      <inkml:brushProperty name="height" value="0.04815" units="cm"/>
      <inkml:brushProperty name="color" value="#00BFF3"/>
    </inkml:brush>
  </inkml:definitions>
  <inkml:trace contextRef="#ctx0" brushRef="#br0">70850 35500 456,'25'25'0,"0"0"-1,0 0 0,0 0-1,0 0 5,0 0 9,0 0 9,0 0 10,3 3 3,6 6-1,7 7-1,6 6-2,4 3-1,4 0-2,3 0-1,3 0-1,-1 0-2,-2 0 1,-3 0-2,-3 0 1,-4 0-1,-3 0-2,-3 0 0,-2 0-2,-5-2-2,-2-3-2,-3-3-4,-3-2-3,-2-3-1,0 1 1,0-1-1,0 1 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35"/>
    </inkml:context>
    <inkml:brush xml:id="br0">
      <inkml:brushProperty name="width" value="0.03079" units="cm"/>
      <inkml:brushProperty name="height" value="0.03079" units="cm"/>
      <inkml:brushProperty name="color" value="#00BFF3"/>
    </inkml:brush>
  </inkml:definitions>
  <inkml:trace contextRef="#ctx0" brushRef="#br0">36050 28650 714,'0'-50'-2,"0"0"-6,0 0-3,0 0-6,1 3 1,4 6 5,3 7 7,3 6 6,1 3 4,1 0 4,-1 0 4,1 0 3,2 3 2,7 6-2,6 7-1,7 6-2,4 6-1,3 6 0,3 7 0,4 6-1,-1 4 0,-3 4-2,-3 3 0,-2 3-2,-3 3-1,1 3-2,-1 3 0,1 4-2,-1 5-1,1 10-1,-1 10 0,1 9-2,-3 4 1,-2 1-1,-3-1-1,-3 1 0,-2 2 0,0 7 0,0 6 1,0 7-1,-2 0 0,-3-2 0,-3-3 0,-2-3-1,-3-7 0,1-9 0,-1-10-2,1-8 1,-1-9-1,1-6 2,-1-6 1,1-6 0,2-9 4,7-8 3,6-10 3,7-9 5,5-16 1,7-22-2,6-22-3,7-21-1,5-17-1,7-8-1,6-10-1,7-9 1,0-4-2,-2 4 1,-3 3-1,-3 3 0,-4 1 0,-3 1 0,-3-1-1,-2 1 1,-6 1 0,-6 3-1,-6 3 1,-6 4-1,-4-1 1,1-3-2,-1-3 1,1-2-1,-4 0 0,-6 7 0,-6 6 1,-6 7 0,-6 5 0,-2 7 0,-3 6-1,-3 7 0,-6 4-1,-5 3 0,-7 3-2,-5 4 0,-6 2-1,-3 4 0,-3 3 0,-2 3 0,-5 4-1,-2 7-2,-3 6-3,-3 7-1,-6 5-3,-5 7-3,-7 6-4,-5 7-2,-8 10-4,-5 16-3,-7 15-5,-5 17-3,2 7 0,13 0 5,12 0 3,13 0 6,9-4 2,6-5 1,7-7 2,6-5 1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37"/>
    </inkml:context>
    <inkml:brush xml:id="br0">
      <inkml:brushProperty name="width" value="0.02662" units="cm"/>
      <inkml:brushProperty name="height" value="0.02662" units="cm"/>
      <inkml:brushProperty name="color" value="#00BFF3"/>
    </inkml:brush>
  </inkml:definitions>
  <inkml:trace contextRef="#ctx0" brushRef="#br0">39400 28750 826,'-29'-19'0,"-5"13"0,-7 12 0,-5 13 0,-3 9 0,4 6 0,3 7 0,3 6 0,1 3 2,1 0 5,-1 0 4,1 0 5,-1 4 3,1 10 0,-1 10 0,1 9 0,1 2-1,3-2-4,3-3-3,4-3-4,4-2-1,6 0-3,7 0-1,6 0-1,7-4-2,10-5 0,10-7 0,9-5-1,9-8-2,9-5-6,10-7-4,10-5-5,5-8-4,4-5-1,3-7-2,3-5-1,-5-4-1,-12 0 4,-13 0 1,-12 0 3,-7-2 2,1-3-1,-1-3 1,1-2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37"/>
    </inkml:context>
    <inkml:brush xml:id="br0">
      <inkml:brushProperty name="width" value="0.02469" units="cm"/>
      <inkml:brushProperty name="height" value="0.02469" units="cm"/>
      <inkml:brushProperty name="color" value="#00BFF3"/>
    </inkml:brush>
  </inkml:definitions>
  <inkml:trace contextRef="#ctx0" brushRef="#br0">39550 29150 891,'-55'-24'8,"41"4"3,40 3 3,42 3 2,17 3 0,-2 3-1,-3 3-2,-3 4-3,-6 1-4,-5 0-11,-7 0-9,-5 0-10,-8 1-6,-5 4-3,-7 3-3,-5 3-2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37"/>
    </inkml:context>
    <inkml:brush xml:id="br0">
      <inkml:brushProperty name="width" value="0.02632" units="cm"/>
      <inkml:brushProperty name="height" value="0.02632" units="cm"/>
      <inkml:brushProperty name="color" value="#00BFF3"/>
    </inkml:brush>
  </inkml:definitions>
  <inkml:trace contextRef="#ctx0" brushRef="#br0">40150 29250 836,'-69'21'-3,"13"-5"-4,12-7-4,13-5-5,9-1 5,6 6 16,7 7 15,6 6 16,1 9 3,-3 13-7,-3 12-7,-2 13-7,-3 9-5,1 6-3,-1 7-3,1 6-2,-1 4-3,1 4-5,-1 3-5,1 3-3,-1 1-6,1 1-5,-1-1-6,1 1-5,1-7-2,3-12 2,3-13 3,4-12 3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38"/>
    </inkml:context>
    <inkml:brush xml:id="br0">
      <inkml:brushProperty name="width" value="0.02779" units="cm"/>
      <inkml:brushProperty name="height" value="0.02779" units="cm"/>
      <inkml:brushProperty name="color" value="#00BFF3"/>
    </inkml:brush>
  </inkml:definitions>
  <inkml:trace contextRef="#ctx0" brushRef="#br0">40500 29800 791,'-24'73'70,"4"-3"-18,3-3-17,3-2-16,1-1-10,1 3-1,-1 3-1,1 4-1,-1-1-4,1-3-5,-1-3-7,1-2-6,1-5-7,3-2-7,3-3-7,4-3-7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38"/>
    </inkml:context>
    <inkml:brush xml:id="br0">
      <inkml:brushProperty name="width" value="0.03001" units="cm"/>
      <inkml:brushProperty name="height" value="0.03001" units="cm"/>
      <inkml:brushProperty name="color" value="#00BFF3"/>
    </inkml:brush>
  </inkml:definitions>
  <inkml:trace contextRef="#ctx0" brushRef="#br0">40900 28800 733,'3'-46'-1,"6"10"-2,7 10 0,6 9-3,4 9 4,4 9 9,3 10 8,3 10 9,1 8 4,1 10-1,-1 10 0,1 9 0,-1 4-1,1 1-4,-1-1-3,1 1-3,-4-1-3,-6 1-2,-6-1-3,-6 1-2,-4 2-2,1 7-3,-1 6-1,1 7-3,-12 10-2,-21 16-3,-22 15-4,-22 17-4,-18 10-4,-11 6-7,-14 7-7,-11 6-6,2-12-2,19-27 0,19-28 2,19-28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44"/>
    </inkml:context>
    <inkml:brush xml:id="br0">
      <inkml:brushProperty name="width" value="0.02622" units="cm"/>
      <inkml:brushProperty name="height" value="0.02622" units="cm"/>
      <inkml:brushProperty name="color" value="#00BFF3"/>
    </inkml:brush>
  </inkml:definitions>
  <inkml:trace contextRef="#ctx0" brushRef="#br0">35450 31200 839,'-49'0'-4,"4"0"-7,3 0-6,3 0-8,3 0 0,3 0 6,3 0 7,4 0 6,5 1 9,10 4 12,10 3 12,9 3 11,6 1 2,3 1-8,3-1-7,4 1-8,1-3-6,0-2 0,0-3-3,0-3-2,0-2-1,0 0-1,0 0 0,0 0-1,0 0 0,0 0 1,0 0-1,0 0 0,0 0 0,0 0 1,0 0-1,0 0-1,0-2 1,0-3-2,0-3 0,0-2 0,0-1-2,0 3 1,0 3 0,0 4-1,0-1 0,0-3 1,0-3-1,0-2 0,0-1 1,0 3-1,0 3 1,0 4-1,0 1 1,0 0-1,0 0 0,0 0-1,0 0 1,0 0-2,0 0 0,0 0 0,0 0 0,0 0-1,0 0 1,0 0 1,0 0 0,0 0 0,0 0 1,0 0 0,0 0 1,0 0 0,0 0 0,0 0 0,1 0 0,4 0 0,3 0 0,3 0 0,1 0 1,1 0 0,-1 0 0,1 0 0,-3 0 1,-2 0-1,-3 0 0,-3 0-1,-2 1 0,0 4-2,0 3 0,0 3-1,3-1-1,6-2 0,7-3-1,6-3 1,3-1-1,0 4 0,0 3 1,0 3 0,1-1 0,4-2 1,3-3 1,3-3 0,1-2 1,1 0-1,-1 0 1,1 0-1,-3 0 1,-2 0 0,-3 0 1,-3 0 0,-1 0 0,4 0 0,3 0 0,3 0 0,1 0 0,1 0 0,-1 0 0,1 0 0,2 0-1,7 0 0,6 0-1,7 0 0,2 1 0,1 4 0,-1 3 0,1 3 1,1-1-1,3-2 1,3-3 0,4-3 0,-1-2 1,-3 0-1,-3 0-1,-2 0 0,-3 0 0,1 0 1,-1 0-1,1 0 1,-1 0 1,1 0-1,-1 0 1,1 0 0,-4 1 0,-6 4-1,-6 3 0,-6 3-1,-6-1 0,-2-2 1,-3-3-1,-3-3 1,-1-2 1,4 0-1,3 0 1,3 0-1,-1-2 1,-2-3 1,-3-3 0,-3-2 1,-4-3 0,-3 1 0,-3-1-1,-2 1 0,-3-1 0,1 1-1,-1-1 0,1 1 0,-3-1 0,-2 1-1,-3-1 0,-3 1 0,-2-1-1,0 1 0,0-1-2,0 1 0,-5 4-5,-9 9-10,-10 10-10,-8 10-10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0"/>
    </inkml:context>
    <inkml:brush xml:id="br0">
      <inkml:brushProperty name="width" value="0.02848" units="cm"/>
      <inkml:brushProperty name="height" value="0.02848" units="cm"/>
      <inkml:brushProperty name="color" value="#FED406"/>
    </inkml:brush>
  </inkml:definitions>
  <inkml:trace contextRef="#ctx0" brushRef="#br0">67700 6700 772,'14'29'93,"-1"-6"-25,-2-4-25,-2-4-25,-1-4-14,-1 1-3,1 0-3,0-1-3,0-1-6,1-2-9,2-4-8,0-2-9,0-2-4,1 0-2,0 0-1,0 0-2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3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66666 51991 478,'-8'-15'11,"1"2"7,-1 2 6,0 3 7,-1 2 1,0 4-2,-1 4-4,-1 4-3,-1 3-3,0 3-3,0 3-2,1 3-3,-1 2-1,0 1-1,0 1 0,1 1 0,-1 1-1,0 1 0,0 1 0,1 1 0,0 0-1,0 1 1,2-1 0,1 1 0,1-2 0,2-2-3,2-1-3,2-3-2,3-2-2,4-3-1,4-2-2,3-4 0,4-4-3,1-4-2,3-6-3,2-4-3,0-4-1,1-1-2,-1-3-1,1-1-1,-1-3-1,1 0-2,-1 0-1,1-2-2,-2 0 3,-2 1 4,-1 1 5,-2 1 5,-3 1 4,-1 2 4,-2 3 3,-2 1 4,-3 4 9,-1 6 11,-2 6 14,-2 6 12,-1 3 1,-2 1-9,0 2-10,-1 0-10,-1 0-5,2 1-3,0 0-1,2-1-3,-1 1-1,0 0-1,-2-1-1,0 1 0,0-1-2,0-1-1,1-1-3,2 0-3,1-2 0,4-1 2,2-1 0,4 0 2,0-4-2,1-5-1,0-4-4,0-5-2,0-4-3,1 0 0,1-1-2,1-1-2,0 0-2,0-1-5,-2 0-3,-1 1-5,-1-2-1,0 0 4,-2-1 2,-1-1 4,0 0 5,-2 1 5,-1 1 6,0 1 5,-2-1 3,0-1-1,-2-3 0,0-1-1,-2-1-1,0 3-2,-2 1-1,0 3-1,-3 1-2,-2 2 1,-3 2-1,-3 3 1,-2 0-2,2 2 0,1 1-2,1 0-2,-1 3-3,0 4-4,-1 4-5,-1 4-5,1 1-3,2 1 1,4 0 0,3 0 1,1-1-2,0 1 0,0 0-2,0 0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44"/>
    </inkml:context>
    <inkml:brush xml:id="br0">
      <inkml:brushProperty name="width" value="0.02997" units="cm"/>
      <inkml:brushProperty name="height" value="0.02997" units="cm"/>
      <inkml:brushProperty name="color" value="#00BFF3"/>
    </inkml:brush>
  </inkml:definitions>
  <inkml:trace contextRef="#ctx0" brushRef="#br0">36400 32550 734,'-22'-47'-3,"6"6"-6,7 7-5,6 6-5,4 7 3,4 10 13,3 10 13,3 9 13,4 9 4,7 9-5,6 10-4,7 10-4,2 10-2,1 13 4,-1 12 1,1 13 4,-4 9-1,-6 6-3,-6 7-3,-6 6-3,-2 3-3,3 0-2,3 0-2,4 0-2,-1-5-3,-3-9-2,-3-10-1,-2-8-2,-3-8-1,1-2 2,-1-3 1,1-3 1,-3-7 1,-2-9 0,-3-10 0,-3-8 0,-2-8 0,0-2 1,0-3 1,0-3 1,1-2 0,4 0 0,3 0 2,3 0-1,3-4 2,3-5-1,3-7 1,4-5 1,4-12 0,6-16 0,7-15 0,6-15 0,6-14 0,6-8 1,7-10 1,6-9 0,4-9 1,4-5-1,3-7-1,3-5 0,-1-8-1,-2-5-1,-3-7-1,-3-5-1,-6 0-1,-5 10-1,-7 10 0,-5 9 0,-8 7-1,-5 7 0,-7 6-2,-5 7 0,-6 5 0,-3 7 1,-3 6 0,-2 7 1,-5 7-1,-2 9 1,-3 10-1,-3 10 0,-7 7-4,-9 6-9,-10 7-9,-8 6-8,-11 7-3,-8 10 1,-10 10 1,-9 9 2,-1 6 2,10 3 5,10 3 4,9 4 4,4-1 2,1-3-2,-1-3-1,1-2-1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45"/>
    </inkml:context>
    <inkml:brush xml:id="br0">
      <inkml:brushProperty name="width" value="0.02802" units="cm"/>
      <inkml:brushProperty name="height" value="0.02802" units="cm"/>
      <inkml:brushProperty name="color" value="#00BFF3"/>
    </inkml:brush>
  </inkml:definitions>
  <inkml:trace contextRef="#ctx0" brushRef="#br0">39150 33450 785,'-47'-18'13,"6"17"-1,7 15 1,6 16-1,1 10 0,-3 7 2,-3 6 0,-2 7 0,-1 4 1,3 3-1,3 3-2,4 4 0,1-1-2,0-3 0,0-3-1,0-2-1,3-3-1,6 1-1,7-1-3,6 1-1,6-4-1,6-6 0,7-6-1,6-6 0,4-6-1,4-2-2,3-3-2,3-3-2,6-6-5,9-5-8,10-7-8,10-5-8,5-11-4,4-11 0,3-14 1,3-11-1,-7-6 4,-15 4 7,-15 3 8,-16 3 6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45"/>
    </inkml:context>
    <inkml:brush xml:id="br0">
      <inkml:brushProperty name="width" value="0.02616" units="cm"/>
      <inkml:brushProperty name="height" value="0.02616" units="cm"/>
      <inkml:brushProperty name="color" value="#00BFF3"/>
    </inkml:brush>
  </inkml:definitions>
  <inkml:trace contextRef="#ctx0" brushRef="#br0">39750 33450 840,'-57'0'5,"39"0"8,36 0 8,39 0 9,18-2 1,0-3-6,0-3-6,0-2-7,-2-1-9,-3 3-9,-3 3-9,-2 4-11,-8 2-5,-8 4 1,-10 3-1,-9 3 1,-9 3 0,-5 3 2,-7 3 3,-5 4 1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45"/>
    </inkml:context>
    <inkml:brush xml:id="br0">
      <inkml:brushProperty name="width" value="0.02833" units="cm"/>
      <inkml:brushProperty name="height" value="0.02833" units="cm"/>
      <inkml:brushProperty name="color" value="#00BFF3"/>
    </inkml:brush>
  </inkml:definitions>
  <inkml:trace contextRef="#ctx0" brushRef="#br0">40300 33800 776,'-90'1'5,"23"4"4,22 3 4,22 3 4,10 3 2,1 3 1,-1 3-1,1 4 1,1 4-1,3 6-3,3 7-2,4 6-3,-1 6-1,-3 6-1,-3 7-2,-2 6-1,-1 7-1,3 10-2,3 10-1,4 9-3,1 6-3,0 3-4,0 3-4,0 4-5,0-1-6,0-3-8,0-3-8,0-2-8,0-14 0,0-21 5,0-22 7,0-22 6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46"/>
    </inkml:context>
    <inkml:brush xml:id="br0">
      <inkml:brushProperty name="width" value="0.02628" units="cm"/>
      <inkml:brushProperty name="height" value="0.02628" units="cm"/>
      <inkml:brushProperty name="color" value="#00BFF3"/>
    </inkml:brush>
  </inkml:definitions>
  <inkml:trace contextRef="#ctx0" brushRef="#br0">40650 34450 837,'1'-46'3,"4"10"7,3 10 7,3 9 6,3 7 2,3 7-3,3 6-4,4 7-2,-1 5-4,-3 7-3,-3 6-4,-2 7-2,-5 2-4,-2 1 0,-3-1-2,-3 1-1,-4-1-1,-3 1 0,-3-1 0,-2 1 1,-3-3 0,1-2 1,-1-3 1,1-3 3,2-2 0,7 0 2,6 0 1,7 0 1,7-4-1,9-5-3,10-7-5,10-5-4,7-9-3,6-9-5,7-10-5,6-8-4,-1-4-2,-5 3-1,-7 3 0,-5 4-1,-9 1 1,-9 0 3,-10 0 2,-8 0 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46"/>
    </inkml:context>
    <inkml:brush xml:id="br0">
      <inkml:brushProperty name="width" value="0.03151" units="cm"/>
      <inkml:brushProperty name="height" value="0.03151" units="cm"/>
      <inkml:brushProperty name="color" value="#00BFF3"/>
    </inkml:brush>
  </inkml:definitions>
  <inkml:trace contextRef="#ctx0" brushRef="#br0">41750 33350 698,'73'3'64,"-3"6"-12,-3 7-10,-2 6-12,-5 4-8,-2 4-2,-3 3-2,-3 3-4,-2 3-2,0 3-2,0 3-2,0 4-3,-5 1-2,-9 0-1,-10 0-3,-8 0-2,-6 3-2,1 6-2,-1 7-1,1 6-3,-12 9-4,-21 13-7,-22 12-6,-22 13-8,-10 1 0,4-9 5,3-10 5,3-8 5,3-11 0,3-8-4,3-10-5,4-9-5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47"/>
    </inkml:context>
    <inkml:brush xml:id="br0">
      <inkml:brushProperty name="width" value="0.0327" units="cm"/>
      <inkml:brushProperty name="height" value="0.0327" units="cm"/>
      <inkml:brushProperty name="color" value="#00BFF3"/>
    </inkml:brush>
  </inkml:definitions>
  <inkml:trace contextRef="#ctx0" brushRef="#br0">43150 30550 672,'-66'-19'32,"19"13"-3,19 12-3,19 13-3,9 6-3,0 0 0,0 0-2,0 0-1,1 1-2,4 4-2,3 3-1,3 3-3,4 1-1,7 1 0,6-1 0,7 1 0,2-3-1,1-2 0,-1-3-1,1-3-2,2-2 1,7 0 0,6 0-1,7 0 1,0 1-1,-2 4 0,-3 3-2,-3 3-1,-4-1-1,-3-2 1,-3-3 0,-2-3 0,-3-2 0,1 0-1,-1 0-1,1 0 0,-3 0-1,-2 0-1,-3 0 0,-3 0 0,-2 0-1,0 0 1,0 0-1,0 0 0,-5 0 2,-9 0 4,-10 0 5,-8 0 3,-14 3 0,-15 6-5,-15 7-7,-16 6-6,-15 7-5,-11 10-4,-14 10-5,-11 9-4,-18 15-4,-22 22-5,-22 22-5,-21 23-4,5-3 0,35-24 3,35-26 3,34-24 4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2:49"/>
    </inkml:context>
    <inkml:brush xml:id="br0">
      <inkml:brushProperty name="width" value="0.03206" units="cm"/>
      <inkml:brushProperty name="height" value="0.03206" units="cm"/>
      <inkml:brushProperty name="color" value="#00BFF3"/>
    </inkml:brush>
  </inkml:definitions>
  <inkml:trace contextRef="#ctx0" brushRef="#br0">45400 30000 686,'-22'-19'-11,"6"13"19,7 12 19,6 13 20,3 12 5,0 13-9,0 12-9,0 13-8,0 2-6,0-5-3,0-7-3,0-5-3,0-1-2,0 6-3,0 7-1,0 6-2,0 3-2,0 0 0,0 0-1,0 0 0,1 1-1,4 4 0,3 3-1,3 3 0,-1 4-2,-2 7-3,-3 6-5,-3 7-2,-2 5-4,0 7-2,0 6-2,0 7-2,-2 8-3,-3 14-4,-3 11-3,-2 14-4,-1-11 0,3-30 3,3-32 2,4-30 3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08"/>
    </inkml:context>
    <inkml:brush xml:id="br0">
      <inkml:brushProperty name="width" value="0.04029" units="cm"/>
      <inkml:brushProperty name="height" value="0.04029" units="cm"/>
      <inkml:brushProperty name="color" value="#00BFF3"/>
    </inkml:brush>
  </inkml:definitions>
  <inkml:trace contextRef="#ctx0" brushRef="#br0">29500 39400 546,'-41'0'-5,"19"0"26,19 0 26,19 0 25,10 1 4,4 4-17,3 3-18,3 3-18,4 1-10,7 1-4,6-1-5,7 1-3,2-3-2,1-2 2,-1-3 0,1-3 3,1-2 1,3 0 1,3 0 3,4 0 1,-3 1 0,-5 4-4,-7 3-4,-5 3-2,0-1-3,10-2 1,10-3 1,9-3 0,1-2-1,-6 0 1,-6 0 0,-6 0-1,-4 0 1,1 0 0,-1 0 0,1 0 1,-3 1 0,-2 4 1,-3 3 0,-3 3 0,-2 1 1,0 1 0,0-1-1,0 1 1,1 1-1,4 3 1,3 3 0,3 4 0,1-1 0,1-3 1,-1-3 1,1-2 1,-3-5 1,-2-2-2,-3-3 1,-3-3-1,1-2-1,6 0-1,7 0-2,6 0 0,3 0 0,0 0-1,0 0 0,0 0 0,-4 0-1,-5 0 1,-7 0 0,-5 0 0,-4 0 0,0 0 0,0 0-1,0 0 1,0-2-1,0-3 1,0-3-1,0-2 1,3-1-1,6 3 1,7 3-1,6 4 1,4-1-1,4-3 1,3-3-1,3-2 1,3-5 0,3-2 0,3-3 0,4-3 1,5-1 0,10 4 0,10 3 0,9 3 1,2 3 0,-2 3 0,-3 3 0,-3 4-1,-1-1 0,4-3-2,3-3 0,3-2-2,-7-3 0,-15 1 0,-15-1 0,-16 1-1,-13-1 1,-9 1 0,-10-1 0,-8 1 1,-6 1 0,1 3 3,-1 3 1,1 4 2,1 1 1,3 0-1,3 0-1,4 0 1,-1 0-2,-3 0 1,-3 0-2,-2 0 1,-1 0-1,3 0 1,3 0-1,4 0 1,5 0-1,10 0 1,10 0-1,9 0 0,-1 0 0,-8 0-1,-10 0-2,-9 0-1,-7 0-5,-3 0-11,-3 0-11,-2 0-11,-1 0-8,3 0-5,3 0-4,4 0-4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0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34500 40300 593,'-63'-24'12,"26"4"8,24 3 10,26 3 7,16 3 4,10 3-5,10 3-4,9 4-3,10-1-4,14-3-4,11-3-4,14-2-4,11-5-2,14-2-1,11-3-1,14-3-1,-1-2-4,-12 0-5,-13 0-7,-12 0-5,-26 4-5,-36 10-4,-39 10-4,-36 9-4,-23 7 2,-6 7 7,-6 6 7,-6 7 7,1 4 5,9 3 3,10 3 2,10 4 2,2 1 2,-3 0 1,-3 0 1,-2 0 0,-5 0 0,-2 0 1,-3 0-2,-3 0 1,-2 3 0,0 6 2,0 7 3,0 6 1,1 3 2,4 0 0,3 0 1,3 0-1,3-5-1,3-9-3,3-10-3,4-8-4,11-11-9,23-8-18,22-10-18,22-9-17,12-15-4,3-18 7,3-19 9,4-18 8,4-10 6,6 0 6,7 0 4,6 0 5,-4 4 3,-11 10 1,-14 10 1,-11 9 1,-11 7 3,-5 7 3,-7 6 4,-5 7 5,-15 8 8,-22 14 12,-22 11 13,-21 14 12,-12 8 2,1 7-7,-1 6-9,1 7-8,1 2-6,3 1-6,3-1-4,4 1-4,-1-1-6,-3 1-3,-3-1-4,-2 1-5,-6 5-2,-6 14-1,-6 11-1,-6 14-2,-6 0 1,-2-8 0,-3-10 1,-3-9 1,-1-10 1,4-9 4,3-10 2,3-8 3,3-9 3,3-6 1,3-6 4,4-6 1,7-6 3,13-2 3,12-3 3,13-3 3,23-10 0,34-16-1,35-15-2,35-15-1,24-14-2,16-8-2,15-10-1,17-9-2,5 2-2,-3 17-2,-3 15-2,-2 16-2,-3 12-1,1 9-2,-1 10 0,1 10-1,-3 2-2,-2-3-2,-3-3-3,-3-2-1,-12-3-6,-18 1-7,-19-1-7,-18 1-7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3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69361 52528 618,'-13'-8'12,"8"2"15,7 1 14,6 0 14,6 1 3,5-2-10,5 0-8,5-1-11,3 0-6,1 0-4,0 2-5,2 1-4,-1 0-5,-3 2-5,-4 0-4,-2 2-5,-2 0-6,-3 2-7,-1 0-7,-2 2-7,-3 0-1,-1 0 4,-2-1 4,-2 1 3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0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36550 41450 520,'-58'-32'-3,"-16"-11"-6,-15-14-7,-15-11-6,-3-6 0,14 4 9,11 3 7,14 3 7,8 3 6,7 3 2,6 3 1,7 4 3,7 4 2,9 6-1,10 7 1,10 6 1,4 3-1,0 0 0,0 0-1,0 0-1,0 6 4,0 13 5,0 12 7,0 13 6,0 16 3,0 23-1,0 22 0,0 22-1,0 21-2,0 22-4,0 22-3,0 23-4,0 17-4,0 17-4,0 15-6,0 16-3,0 1-7,0-12-6,0-13-6,0-12-8,0 2-7,0 20-9,0 18-10,0 20-9,1-25 0,4-65 10,3-65 9,3-66 11,1-32 3,1 4-5,-1 3-3,1 3-5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1"/>
    </inkml:context>
    <inkml:brush xml:id="br0">
      <inkml:brushProperty name="width" value="0.02983" units="cm"/>
      <inkml:brushProperty name="height" value="0.02983" units="cm"/>
      <inkml:brushProperty name="color" value="#F2395B"/>
    </inkml:brush>
  </inkml:definitions>
  <inkml:trace contextRef="#ctx0" brushRef="#br0">37300 39800 737,'23'-47'1,"-3"6"0,-3 7 3,-2 6 0,-6 13 8,-6 23 14,-6 22 13,-6 22 14,-9 21 0,-8 22-15,-10 22-15,-9 23-14,-2 2-11,6-16-4,7-15-4,6-15-5,6-17-2,6-15 0,7-15 0,6-16 1,6-10 3,6-3 3,7-3 5,6-2 4,-1 0 4,-5 7 2,-7 6 3,-5 7 3,-4 8 0,0 14-1,0 11-2,0 14-1,-5 7-2,-9 3-1,-10 3-3,-8 4 0,-3-6-3,7-11-3,6-14-1,7-11-3,5-9 1,7-3 1,6-3 2,7-2 3,0-3 3,-2 1 3,-3-1 3,-3 1 3,-2 1 2,0 3-2,0 3-2,0 4-1,-2-3-2,-3-5-3,-3-7-2,-2-5-3,-1-12-8,3-16-15,3-15-15,4-15-14,4-9-3,6 1 9,7-1 9,6 1 9,4-6 7,4-8 5,3-10 4,3-9 4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2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37600 39950 635,'0'-50'3,"0"0"5,0 0 7,0 0 6,6 4 5,13 10 8,12 10 5,13 9 7,2 9-2,-5 9-13,-7 10-11,-5 10-11,-12 4-11,-16 0-9,-15 0-8,-15 0-9,-6 0-4,7 0 0,6 0 2,7 0 1,4 3 0,3 6 2,3 7 0,4 6 2,-1-2 2,-3-9 4,-3-10 4,-2-8 4,-1-12 3,3-12 2,3-13 3,4-12 1,1-5 6,0 3 8,0 3 8,0 4 8,0 7 7,0 13 6,0 12 8,0 13 5,0 13-1,0 17-10,0 15-11,0 16-11,0 12-6,0 9-5,0 10-4,0 10-3,0-3-5,0-11-3,0-14-5,0-11-4,0-22-4,0-27-5,0-28-6,0-28-5,1-23 0,4-15 5,3-15 5,3-16 6,3-4 4,3 10 5,3 10 4,4 9 5,1 10 6,0 14 10,0 11 9,0 14 10,0 11 3,0 14-3,0 11-2,0 14-4,-2 7-7,-3 3-9,-3 3-10,-2 4-11,-5 1-4,-2 0-1,-3 0 1,-3 0-1,-6 0-2,-5 0-3,-7 0-3,-5 0-2,-4-2-1,0-3 5,0-3 4,0-2 4,0-3 5,0 1 4,0-1 4,0 1 5,6-7 6,13-12 9,12-13 8,13-12 9,7-5 0,4 3-9,3 3-9,3 4-9,1 2-5,1 4-4,-1 3-3,1 3-3,-6-5-12,-8-12-21,-10-13-20,-9-12-21,-7-5-2,-3 3 18,-3 3 18,-2 4 17,-3 8 26,1 17 36,-1 15 34,1 16 35,-3 13 0,-2 14-37,-3 11-35,-3 14-37,-2 8-18,0 7 2,0 6 1,0 7 0,3-9-5,6-21-14,7-22-13,6-22-13,-1-11-1,-5 0 12,-7 0 11,-5 0 13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2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38000 42000 614,'23'-43'2,"-3"17"6,-3 15 4,-2 16 6,0 13 4,7 14 6,6 11 4,7 14 6,4 3 0,3-2-3,3-3-4,4-3-3,-1-6-3,-3-5-2,-3-7-3,-2-5-2,-5-4-11,-2 0-19,-3 0-20,-3 0-19,-7-7-10,-9-11-1,-10-14 0,-8-11-2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3"/>
    </inkml:context>
    <inkml:brush xml:id="br0">
      <inkml:brushProperty name="width" value="0.05412" units="cm"/>
      <inkml:brushProperty name="height" value="0.05412" units="cm"/>
      <inkml:brushProperty name="color" value="#F2395B"/>
    </inkml:brush>
  </inkml:definitions>
  <inkml:trace contextRef="#ctx0" brushRef="#br0">38700 40300 406,'21'-25'0,"-5"0"0,-7 0 0,-5 0 0,-1-2 3,6-3 7,7-3 7,6-2 6,6 0 3,6 7 2,7 6-1,6 7 2,3 5-3,0 7-5,0 6-6,0 7-4,-4 7-5,-5 9-4,-7 10-5,-5 10-4,-11 7-4,-11 6 0,-14 7-2,-11 6-2,-7-2-1,0-9-1,0-10-1,0-8-1,0-8 1,0-2 1,0-3 1,0-3 2,-5-1 2,-9 4 2,-10 3 3,-8 3 1,-3-1 3,7-2 2,6-3 1,7-3 2,10-6 6,16-5 7,15-7 8,17-5 9,10-4 1,6 0-5,7 0-5,6 0-5,7-2-3,10-3-1,10-3 0,9-2-1,-1-3-5,-8 1-11,-10-1-10,-9 1-10,-9 1-6,-5 3 1,-7 3 0,-5 4 0,-11 4 3,-11 6 5,-14 7 6,-11 6 4,-4 3 7,6 0 5,7 0 6,6 0 6,1 6 5,-3 13 5,-3 12 6,-2 13 5,-1 6 1,3 0-6,3 0-5,4 0-5,1 0-1,0 0 1,0 0 2,0 0 2,1-4 1,4-5-1,3-7-1,3-5 0,1-3-1,1 4-3,-1 3-2,1 3-3,-1-1-1,1-2-1,-1-3-2,1-3-1,-3-1-1,-2 4-2,-3 3-1,-3 3-3,-9-4-1,-11-8-1,-14-10-2,-11-9-2,-14-7-1,-11-3-3,-14-3-2,-11-2-2,-11-5-3,-5-2-3,-7-3-5,-5-3-3,5-4-2,19-3-2,19-3 0,19-2-1,10-5-6,4-2-12,3-3-11,3-3-12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5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40950 40400 620,'-40'21'4,"23"-5"12,22-7 11,22-5 11,16-6 3,14-3-6,11-3-7,14-2-6,8-6-5,7-6-3,6-6-4,7-6-3,-1-2-1,-6 3 0,-6 3 0,-6 4 0,-10 4-3,-12 6-9,-13 7-9,-12 6-8,-19 7 1,-25 10 13,-25 10 12,-25 9 11,-15 7 6,-2 7-2,-3 6-1,-3 7-2,-2 7-1,0 9-1,0 10-1,0 10 0,0 7-1,0 6-3,0 7-2,0 6-2,0 3-2,0 0-3,0 0-2,0 0-1,1-4-2,4-5 2,3-7 0,3-5 0,4-8-1,7-5-4,6-7-5,7-5-3,5-11-10,7-11-17,6-14-15,7-11-18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5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41350 41400 601,'45'-2'1,"-9"-3"2,-10-3 2,-8-2 2,-4 0 5,3 7 8,3 6 8,4 7 8,2 7 4,4 9-4,3 10-1,3 10-4,-1 7-1,-2 6-4,-3 7-2,-3 6-2,-4 6-5,-3 6-4,-3 7-4,-2 6-5,-5 3-5,-2 0-1,-3 0-4,-3 0-3,-7 0-5,-9 0-8,-10 0-8,-8 0-8,-3-8-5,7-16-2,6-15-1,7-15-2,2-12 1,1-6 6,-1-6 5,1-6 5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5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42000 41400 553,'48'6'36,"-3"13"7,-3 12 7,-2 13 7,-1 9-1,3 6-7,3 7-6,4 6-7,-1-1-7,-3-5-7,-3-7-7,-2-5-6,-5-6-7,-2-3-7,-3-3-7,-3-2-5,-6-3-14,-5 1-20,-7-1-20,-5 1-20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6"/>
    </inkml:context>
    <inkml:brush xml:id="br0">
      <inkml:brushProperty name="width" value="0.03208" units="cm"/>
      <inkml:brushProperty name="height" value="0.03208" units="cm"/>
      <inkml:brushProperty name="color" value="#F2395B"/>
    </inkml:brush>
  </inkml:definitions>
  <inkml:trace contextRef="#ctx0" brushRef="#br0">43950 39150 685,'90'68'91,"-18"-11"-19,-19-14-18,-18-11-19,-7-7-12,6 0-5,7 0-5,6 0-6,-1 0-6,-5 0-7,-7 0-9,-5 0-7,-9 0-2,-9 0 7,-10 0 6,-8 0 6,-8 0-6,-2 0-18,-3 0-19,-3 0-18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7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43150 40500 537,'-25'21'1,"0"-5"2,0-7 3,0-5 1,12-6 6,26-3 9,24-3 10,26-2 9,18-8 1,13-8-5,12-10-7,13-9-6,4-2-6,-3 6-5,-3 7-5,-2 6-6,-9 4-3,-12 4 2,-13 3 0,-12 3 2,-10 3-9,-6 3-16,-6 3-17,-6 4-17,-12 1-2,-15 0 11,-15 0 12,-16 0 10,-8 0 8,0 0 4,0 0 3,0 0 3,0 0 3,0 0 3,0 0 1,0 0 4,0 0 4,0 0 8,0 0 7,0 0 8,0 4 3,0 10 0,0 10 0,0 9 0,1 4 0,4 1-3,3-1-1,3 1-2,-2 7-2,-6 16-3,-6 15-3,-6 17-2,-2 3-3,3-5-4,3-7-2,4-5-3,1-6-3,0-3-5,0-3-5,0-2-4,1-15-9,4-25-15,3-25-14,3-25-15,6-21-2,9-15 10,10-15 9,10-16 10,5-8 9,4 0 6,3 0 6,3 0 7,-4 9 6,-8 19 3,-10 19 4,-9 19 4,-10 18 7,-9 19 9,-10 19 10,-8 19 10,-11 13-4,-8 10-15,-10 10-16,-9 9-15,-4 2-8,4-2 0,3-3-1,3-3-1,4-9 3,7-11 4,6-14 5,7-11 3,19-14 4,35-11 2,35-14 1,34-11 2,21-14 2,10-11 0,10-14 2,9-11 0,-1-1 0,-8 13-2,-10 12-1,-9 13-2,-13 7-2,-16 4 1,-15 3 1,-15 3-1,-12 6-2,-6 9-6,-6 10-5,-6 10-5,-13 10-4,-19 13-1,-18 12-1,-19 13-2,-12 7 0,-2 4 0,-3 3 1,-3 3 1,-4 1 1,-3 1 3,-3-1 2,-2 1 4,-1-6 2,3-8 3,3-10 3,4-9 2,5-9 4,10-5 5,10-7 3,9-5 4,6-6 4,3-3 1,3-3 2,4-2 2,8-5 1,17-2 2,15-3 3,16-3 1,21-12-3,29-18-9,28-19-9,28-18-9,17-14-4,6-5 1,7-7 0,6-5 2,-7 2-2,-18 13-2,-19 12-3,-18 13-3,-18 12 0,-16 13-1,-15 12 1,-15 13 1,-18 13 5,-19 17 11,-18 15 11,-19 16 11,-12 7 2,-2 1-6,-3-1-6,-3 1-8,-10 4-4,-16 9-5,-15 10-3,-15 10-5,-9 2-5,1-3-5,-1-3-6,1-2-6,1-9-4,3-12-1,3-13-3,4-12-1,4-12-2,6-8 0,7-10 1,6-9-1,9-5-1,13 0 1,12 0-1,13 0 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4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69994 51745 571,'-21'-21'7,"6"3"13,7 5 14,5 3 13,3 4 4,0 4-7,0 4-8,0 4-7,0 4-4,0 5-1,0 5 0,0 5-2,0 4-1,0 5-4,0 3-4,0 4-3,-1 3-6,-2 0-7,-2 2-7,-2 0-8,0 1-8,0 0-10,2 0-9,1 0-11,0-5 1,2-8 10,0-9 10,2-8 11,0-7 2,0 1-3,0-2-4,0 0-4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7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42650 41850 513,'7'-61'32,"17"28"9,15 28 10,16 29 9,13 18 2,14 9-6,11 10-6,14 10-6,10 7-8,9 6-9,10 7-11,10 6-10,10 4-4,13 4-1,12 3 0,13 3 0,-2 3-3,-16 3-7,-15 3-6,-15 4-8,-21-6-12,-25-11-20,-25-14-18,-25-11-20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29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50400 40950 590,'1'78'130,"4"6"-30,3 7-32,3 6-30,-1 4-17,-2 4-3,-3 3-3,-3 3-2,-1 1-7,4 1-8,3-1-10,3 1-10,-1-3-6,-2-2-6,-3-3-4,-3-3-5,-1-10-2,4-16 3,3-15 4,3-15 2,1-11 2,1-2 2,-1-3 1,1-3 2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0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50650 41400 628,'0'-47'41,"0"6"-6,0 7-5,0 6-5,6 3-4,13 0-1,12 0-1,13 0-1,13 1 0,17 4 0,15 3 1,16 3 1,7 1-1,1 1-2,-1-1-1,1 1-3,-1 1-3,1 3-2,-1 3-4,1 4-3,-4 2-2,-6 4 0,-6 3 0,-6 3 0,-9 1-1,-8 1-1,-10-1-2,-9 1-1,-7-1-1,-3 1 0,-3-1 1,-2 1 0,-8 2 1,-8 7 3,-10 6 2,-9 7 2,-4 4 2,4 3 0,3 3-1,3 4 0,-4 5 0,-8 10 0,-10 10 0,-9 9 1,-12 4-2,-11 1-3,-14-1-1,-11 1-3,-9-4-3,-3-6-3,-3-6-4,-2-6-2,-5-6-2,-2-2 0,-3-3 1,-3-3 1,-1-9 1,4-11 1,3-14 1,3-11 0,4-9 2,7-3 3,6-3 2,7-2 3,7-6 1,9-6 1,10-6 2,10-6 0,7-4 3,6 1 2,7-1 3,6 1 3,12-4 1,19-6 1,19-6-1,19-6 0,9-4-1,0 1-1,0-1 0,0 1-2,-2 5 0,-3 14 0,-3 11-1,-2 14 0,-12 14-3,-19 20-7,-18 18-7,-19 20-8,-19 13-3,-19 9 0,-18 10 0,-19 10 0,-10-1-1,1-9 1,-1-10-1,1-8 1,-1-6 2,1 1 6,-1-1 6,1 1 7,5-6 4,14-8 4,11-10 5,14-9 5,7-7 2,3-3 0,3-3 0,4-2 0,11-6-1,23-6-3,22-6-3,22-6-3,15-12-3,9-15-3,10-15-3,10-16-2,4-7-3,0 4-1,0 3-2,0 3-1,-7 1-3,-11 1-7,-14-1-6,-11 1-6,-12-4-1,-9-6 2,-10-6 4,-8-6 3,-8 2 1,-2 14 0,-3 11-2,-3 14-1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0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51500 40350 618,'-47'-25'0,"6"0"0,7 0 0,6 0 0,4 12 9,4 26 17,3 24 17,3 26 18,3 21 3,3 19-10,3 19-11,4 19-10,1 7-10,0-3-7,0-3-7,0-2-9,0-8-6,0-8-9,0-10-9,0-9-7,1-12-5,4-11-1,3-14-3,3-11 0,3-14-2,3-11 0,3-14-1,4-11 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0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51750 40200 623,'21'-19'8,"-5"13"17,-7 12 17,-5 13 16,-4 16 3,0 23-11,0 22-11,0 22-11,0 15-9,0 9-4,0 10-5,0 10-4,-2 4-3,-3 0 1,-3 0 0,-2 0 0,-1-7-9,3-11-20,3-14-20,4-11-21,1-17-6,0-18 8,0-19 6,0-18 7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0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53900 40100 569,'23'-24'0,"-3"4"0,-3 3 0,-2 3 0,-8 6 6,-8 9 11,-10 10 11,-9 10 12,-12 13-1,-11 19-13,-14 19-13,-11 19-14,-6 4-8,4-9-4,3-10-3,3-8-4,7-11-1,14-8 2,11-10 2,14-9 2,10-9 6,9-5 9,10-7 8,10-5 9,5-1 5,4 6 2,3 7 0,3 6 2,-1 7 1,-2 10 1,-3 10 1,-3 9 1,-6 12-2,-5 16-2,-7 15-3,-5 17-2,-6 7-3,-3 0-3,-3 0-2,-2 0-2,-3-5-3,1-9-5,-1-10-3,1-8-3,-1-9-5,1-6-6,-1-6-6,1-6-4,4-16-11,9-25-15,10-25-14,10-25-15,2-15 1,-3-2 16,-3-3 18,-2-3 16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1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53800 41950 492,'25'-121'1,"0"10"4,0 10 2,0 9 4,4 4 2,10 1 4,10-1 4,9 1 3,6 2 0,3 7-1,3 6-3,4 7-1,-1 8-3,-3 14-2,-3 11-2,-2 14-1,-6 10-4,-6 9-6,-6 10-4,-6 10-5,-13 11-4,-19 17-4,-18 15-2,-19 16-4,-15 9-1,-8 3 0,-10 3 0,-9 4 1,-7-3 0,-3-5 4,-3-7 2,-2-5 3,-1-8 4,3-5 6,3-7 6,4-5 5,4-8 4,6-5 1,7-7 1,6-5 1,17-11 5,28-11 9,28-14 7,29-11 8,22-15 1,20-16-7,18-15-8,20-15-7,8-12-7,1-6-5,-1-6-7,1-6-5,-12 5-5,-21 20-5,-22 18-4,-22 20-4,-15 11-2,-5 7 2,-7 6 2,-5 7 1,-14-4-4,-18-12-12,-19-13-12,-18-12-12,-9-9 0,4-2 12,3-3 12,3-3 11,-2-1 7,-6 4 4,-6 3 2,-6 3 4,-1 3 3,7 3 5,6 3 4,7 4 4,4 4 7,3 6 6,3 7 7,4 6 7,8 9 5,17 13 3,15 12 5,16 13 3,7 12-1,1 13-10,-1 12-7,1 13-9,5 23-4,14 34-2,11 35-1,14 35-1,2 14-3,-6-2-7,-6-3-5,-6-3-7,-6-9-7,-2-11-7,-3-14-9,-3-11-9,-4-14-5,-3-11-3,-3-14-4,-2-11-4,-6-12 0,-6-9 3,-6-10 3,-6-8 2,-4-11 5,1-8 4,-1-10 6,1-9 4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1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56100 41400 577,'-2'-68'4,"-3"17"8,-3 15 7,-2 16 8,-5 12 7,-2 9 8,-3 10 6,-3 10 8,-7 13-3,-9 19-11,-10 19-10,-8 19-12,-9 9-7,-6 0-3,-6 0-3,-6 0-3,-9 1-5,-8 4-6,-10 3-6,-9 3-5,-1-5-5,10-12-5,10-13-4,9-12-6,10-12-1,14-8 1,11-10 1,14-9 1,7-9 0,3-5 0,3-7 0,4-5 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1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55200 39550 704,'53'35'150,"6"23"-52,7 22-51,6 22-50,-2 2-33,-9-15-13,-10-15-13,-8-16-12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3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57000 39550 526,'54'-44'89,"10"13"-16,10 12-14,9 13-15,1 7-12,-6 4-8,-6 3-8,-6 3-8,-7 1-6,-6 1-5,-6-1-4,-6 1-5,-7 2-5,-6 7-8,-6 6-7,-6 7-7,-16 7-3,-25 9 2,-25 10 1,-25 10 1,-16 4 4,-6 0 3,-6 0 4,-6 0 3,1-7 5,9-11 4,10-14 4,10-11 4,5-9 4,4-3 2,3-3 2,3-2 3,15-6 9,29-6 19,28-6 17,28-6 19,18-6 2,10-2-13,10-3-13,9-3-13,-2-1-9,-12 4-3,-13 3-4,-12 3-4,4-2-3,22-6 0,22-6-1,23-6-1,3-1-3,-11 7-5,-14 6-5,-11 7-5,-26 5-8,-37 7-11,-38 6-11,-37 7-12,-16 0 2,6-2 12,7-3 12,6-3 14,4 1 10,4 6 10,3 7 9,3 6 9,4 3 6,7 0 4,6 0 2,7 0 4,4 1-1,3 4-6,3 3-6,4 3-4,-1 6-5,-3 9-1,-3 10-1,-2 10-2,-5 10-2,-2 13-1,-3 12-3,-3 13-2,-2-4 0,0-18-1,0-19 0,0-18 0,0-12-4,0-3-12,0-3-9,0-2-11,1-14-7,4-21-5,3-22-3,3-22-5,7-26-1,14-27 5,11-28 4,14-28 4,5-7 6,1 16 10,-1 15 8,1 17 9,-3 14 6,-2 17 5,-3 15 4,-3 16 5,-6 15 7,-5 16 8,-7 15 9,-5 17 8,-6 8-1,-3 4-11,-3 3-11,-2 3-12,3-1-9,14-2-7,11-3-7,14-3-7,13-10-1,16-16 4,15-15 5,17-15 4,7-7 4,0 3 1,0 3 2,0 4 1,-8 4 2,-16 6 1,-15 7 0,-15 6 0,-25 13-1,-30 23-6,-32 22-4,-30 22-5,-23 15-3,-12 9 2,-13 10 0,-12 10 2,-1-1-1,14-9-2,11-10-2,14-8-3,7-9 3,3-6 5,3-6 5,4-6 5,4-9 5,6-8 6,7-10 5,6-9 4,23-13 7,41-16 6,40-15 6,42-15 7,25-14-2,14-8-9,11-10-9,14-9-9,7-4-6,3 4-3,3 3-2,4 3-2,-9 7-2,-18 14 0,-19 11 0,-18 14 0,-21 11 1,-22 14 0,-22 11 2,-21 14 0,-24 11 1,-25 14-1,-25 11 0,-25 14-1,-16 7-1,-6 3 1,-6 3 1,-6 4-1,-2-3 1,3-5-1,3-7 1,4-5 1,1-9-6,0-9-9,0-10-9,0-8-10,4-8-5,10-2-1,10-3-1,9-3-1,9-6 2,9-5 5,10-7 5,10-5 5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4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72830 51828 537,'0'-10'37,"0"12"13,0 12 14,0 11 12,0 6-1,0-1-15,0-2-16,0 0-15,-1 0-12,0-1-8,-2 0-8,0 1-6,-1-2-6,1 0-3,-1-1-2,0-1-2,1-2-7,1-3-12,0-3-11,2-2-12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3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56500 41650 609,'4'-44'69,"10"13"-12,10 12-13,9 13-12,12 10-6,16 10 1,15 10 1,17 9 2,14 13-3,17 20-5,15 18-6,16 20-6,7 10-7,1 3-11,-1 3-10,1 4-10,-17-12-3,-30-24 5,-32-26 5,-30-24 5,-19-12-5,-2 4-15,-3 3-15,-3 3-14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34"/>
    </inkml:context>
    <inkml:brush xml:id="br0">
      <inkml:brushProperty name="width" value="0.05392" units="cm"/>
      <inkml:brushProperty name="height" value="0.05392" units="cm"/>
      <inkml:brushProperty name="color" value="#F2395B"/>
    </inkml:brush>
  </inkml:definitions>
  <inkml:trace contextRef="#ctx0" brushRef="#br0">60100 40000 408,'0'-47'5,"0"6"12,0 7 10,0 6 11,-2 13 4,-3 23-5,-3 22-5,-2 22-4,-11 21-6,-15 22-5,-15 22-5,-16 23-5,-7 6-6,4-5-5,3-7-5,3-5-5,7-15-3,14-22 0,11-22 1,14-21-1,11-20 0,14-15-1,11-15 0,14-16-2,7-10 4,3-3 8,3-3 9,4-2 8,-1 2 4,-3 9 1,-3 10-1,-2 10 1,-6 10-1,-6 13 2,-6 12 0,-6 13 1,-6 12-1,-2 13 0,-3 12-2,-3 13-2,-7 7-1,-9 4-4,-10 3-3,-8 3-3,-4-5-3,3-12-1,3-13-1,4-12-2,2-19-4,4-25-5,3-25-7,3-25-6,12-21 2,22-15 6,22-15 9,23-16 6,16-10 8,13-3 5,12-3 6,13-2 6,4 3 2,-3 14 0,-3 11 1,-2 14-1,-8 7 0,-8 3-2,-10 3-1,-9 4-1,-9 4-2,-5 6-4,-7 7-2,-5 6-3,-15 1-10,-22-3-16,-22-3-17,-21-2-16,-15-1-2,-6 3 8,-6 3 10,-6 4 10,-4-1 7,1-3 7,-1-3 5,1-2 6,1-3 5,3 1 4,3-1 4,4 1 3,4 2 3,6 7 0,7 6 1,6 7 1,7 13 6,10 22 11,10 22 10,9 23 10,2 11 2,-2 4-8,-3 3-9,-3 3-9,-1 10-6,4 20-5,3 18-4,3 20-5,4 8-3,7 1-3,6-1-2,7 1-3,2-12-1,1-21-1,-1-22-1,1-22-1,4-18-3,9-11-4,10-14-4,10-11-3,19-12-6,32-9-4,31-10-4,32-8-6,33-17-1,39-21 0,36-22 0,39-22 1,-11-4-3,-55 17-5,-57 15-6,-55 16-5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4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21250 49950 333,'157'63'167,"51"46"-1,49 47 1,51 47 0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60050 47700 999,'-143'23'0,"17"-3"0,15-3 0,16-2 0,-2-1-4,-19 3-8,-18 3-8,-19 4-9,6-3 0,31-5 6,32-7 7,31-5 6,12-3 4,-6 4 2,-6 3 0,-6 3 2,1-1 1,9-2 1,10-3 1,10-3 0,4-1-2,0 4-5,0 3-4,0 3-5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2"/>
    </inkml:context>
    <inkml:brush xml:id="br0">
      <inkml:brushProperty name="width" value="0.02999" units="cm"/>
      <inkml:brushProperty name="height" value="0.02999" units="cm"/>
      <inkml:brushProperty name="color" value="#F2395B"/>
    </inkml:brush>
  </inkml:definitions>
  <inkml:trace contextRef="#ctx0" brushRef="#br0">51350 48150 733,'-157'0'-1,"39"0"-2,36 0-2,39 0-2,28 0 5,23 0 11,22 0 13,22 0 12,7 0 2,-6 0-4,-6 0-6,-6 0-6,-6 1-4,-2 4-1,-3 3-4,-3 3-1,-2-1-2,0-2-1,0-3-1,0-3-1,1-2-1,4 0-1,3 0-1,3 0-2,-1 0-1,-2 0 0,-3 0 0,-3 0 1,-2 0-2,0 0 0,0 0-1,0 0-2,1 0 1,4 0 0,3 0 0,3 0 1,-1 0 1,-2 0 0,-3 0 2,-3 0 0,-1 0 2,4 0 0,3 0 1,3 0 1,4 0 0,7 0 0,6 0-1,7 0 1,2-2-1,1-3-1,-1-3 1,1-2-1,-3-1-1,-2 3 0,-3 3 0,-3 4-1,-1-1-1,4-3 1,3-3-1,3-2 0,3-3 0,3 1 1,3-1-1,4 1 0,11 1 0,23 3-1,22 3 0,22 4 0,-2 1 0,-25 0-1,-25 0 1,-25 0 1,-8-2 0,9-3 0,10-3 1,10-2 0,13-5 0,19-2 0,19-3-1,19-3 1,21-2-1,26 0 1,24 0 0,26 0 1,-7 0 0,-37 0-1,-38 0 1,-37 0-1,-21 0 1,-3 0-1,-3 0-1,-2 0 0,6-5 0,20-9 0,18-10 0,20-8-1,52-33-1,88-52 0,87-53 0,88-53-1,-18 4 0,-121 63 1,-122 62 0,-122 63 1,-65 32 1,-5 4 0,-7 3 0,-5 3 0,-3 4 1,4 7 0,3 6-1,3 7 1,3 2 0,3 1 0,3-1-1,4 1 1,2 1 0,4 3-1,3 3 0,3 4 0,3 1-1,3 0-1,3 0 1,4 0-1,-3-2 0,-5-3 0,-7-3 0,-5-2 0,-1-1 1,6 3 0,7 3 0,6 4 2,6-1-1,6-3 1,7-3 1,6-2-1,9-1 1,13 3-1,12 3 1,13 4-1,32-1-1,54-3 2,53-3 0,53-2 0,-1-1 0,-52 3 1,-53 3-1,-53 4-1,-37 1 1,-18 0-1,-19 0 0,-18 0 1,-6-2-1,10-3-1,10-3 1,9-2 0,10-3-1,14 1 0,11-1-2,14 1 0,5-3-1,1-2 2,-1-3 0,1-3 1,-3-2 0,-2 0 0,-3 0-1,-3 0 1,-4-2 0,-3-3 0,-3-3 1,-2-2 0,-3-1 2,1 3 0,-1 3 1,1 4 1,-4-1 1,-6-3 0,-6-3 0,-6-2 0,-4-1 1,1 3-1,-1 3 0,1 4-1,-1-1 1,1-3-1,-1-3-1,1-2 1,-6-3-1,-8 1 0,-10-1 1,-9 1-1,-7 1 1,-3 3 0,-3 3 1,-2 4-1,-1-1 1,3-3-1,3-3-1,4-2-1,1-1-1,0 3 1,0 3-1,0 4 1,3 1-1,6 0-1,7 0 0,6 0-1,1 0-1,-3 0 0,-3 0 0,-2 0-1,-5 0 0,-2 0-1,-3 0 0,-3 0-2,-4 0 0,-3 0 1,-3 0 1,-2 0 0,0 0 1,7 0-2,6 0 0,7 0-1,0 0-1,-2 0 0,-3 0-1,-3 0 0,-4 0-2,-3 0-3,-3 0-5,-2 0-3,-1 0-2,3 0 0,3 0 0,4 0 1,1 1-2,0 4 0,0 3-2,0 3-1,-2-1 2,-3-2 5,-3-3 5,-2-3 4,0-1 4,7 4 2,6 3 1,7 3 1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3"/>
    </inkml:context>
    <inkml:brush xml:id="br0">
      <inkml:brushProperty name="width" value="0.03593" units="cm"/>
      <inkml:brushProperty name="height" value="0.03593" units="cm"/>
      <inkml:brushProperty name="color" value="#F2395B"/>
    </inkml:brush>
  </inkml:definitions>
  <inkml:trace contextRef="#ctx0" brushRef="#br0">78600 45400 612,'45'-24'0,"-9"4"0,-10 3 0,-8 3 0,-6 1 1,1 1 2,-1-1 3,1 1 2,-6 1 9,-8 3 14,-10 3 14,-9 4 14,-5 2 1,0 4-11,0 3-14,0 3-11,-2 4-8,-3 7-3,-3 6-4,-2 7-3,-5 4-2,-2 3-3,-3 3-1,-3 4-2,-4 4-1,-3 6-2,-3 7 0,-2 6-2,-1 3-2,3 0-2,3 0-2,4 0-2,1 0-2,0 0-3,0 0-1,0 0-2,1-2-1,4-3 0,3-3 0,3-2 0,4-6 0,7-6 2,6-6 2,7-6 1,2-6-1,1-2-4,-1-3-4,1-3-3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3"/>
    </inkml:context>
    <inkml:brush xml:id="br0">
      <inkml:brushProperty name="width" value="0.03134" units="cm"/>
      <inkml:brushProperty name="height" value="0.03134" units="cm"/>
      <inkml:brushProperty name="color" value="#F2395B"/>
    </inkml:brush>
  </inkml:definitions>
  <inkml:trace contextRef="#ctx0" brushRef="#br0">76750 45650 702,'0'-49'-2,"0"4"-4,0 3-3,0 3-5,4 6 9,10 9 17,10 10 19,9 10 19,4 10 5,1 13-8,-1 12-8,1 13-9,5 10-6,14 10-5,11 10-5,14 9-5,-1 10-6,-12 14-6,-13 11-7,-12 14-7,-9 13-7,-2 16-6,-3 15-7,-3 17-7,-4-14-3,-3-40 2,-3-40 2,-2-41 0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5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28150 49950 637,'-22'90'17,"6"-18"1,7-19 2,6-18 2,1-1 2,-3 19 5,-3 19 5,-2 19 4,-1 7-1,3-3-6,3-3-7,4-2-6,1 10-4,0 25-2,0 25-2,0 25-3,0 10-1,0-2-4,0-3-4,0-3-3,-2-4-3,-3-3-3,-3-3-4,-2-2-3,-1-6-2,3-6 1,3-6 1,4-6 0,1-12 0,0-15-2,0-15-2,0-16-2,0-12 0,0-5-1,0-7 1,0-5 0,0-8 1,0-5 2,0-7 1,0-5 2,3-12 0,6-16 1,7-15-1,6-15 1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6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29400 51600 556,'1'-71'0,"4"10"2,3 10 0,3 9 2,-5 9 7,-12 9 15,-13 10 15,-12 10 14,-13 14 0,-12 23-13,-13 22-15,-12 22-14,-12 13-8,-8 7-1,-10 6-1,-9 7-2,-2 0-1,6-2-2,7-3-1,6-3-2,7-10 0,10-16 1,10-15 0,9-15 1,21-11 3,35-2 6,35-3 6,34-3 6,21-4 3,10-3 0,10-3 0,9-2-1,1 0-1,-6 7-4,-6 6-3,-6 7-3,-4 2-5,1 1-4,-1-1-4,1 1-6,-6-1-3,-8 1-3,-10-1-2,-9 1-4,-7-3-5,-3-2-7,-3-3-7,-2-3-7,-5-4-4,-2-3 1,-3-3 2,-3-2 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6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29650 52300 573,'3'-46'6,"6"10"10,7 10 11,6 9 12,6 7 3,6 7-2,7 6-4,6 7-3,3 7-2,0 9-5,0 10-2,0 10-5,-2 4-1,-3 0-2,-3 0-1,-2 0-1,-3 0-3,1 0-3,-1 0-4,1 0-3,-4 0-5,-6 0-8,-6 0-9,-6 0-7,-6 1-5,-2 4-3,-3 3-3,-3 3-3,-4-2 0,-3-6 3,-3-6 3,-2-6 3,-3-7 1,1-6 2,-1-6 1,1-6 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4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72800 52471 660,'0'-16'0,"2"3"2,0-1 1,2 2 1,0 1 2,2-1 0,0 0 1,1 1 1,1 0 5,2 0 9,0 2 9,1 1 9,1 1 2,2 0-5,0 2-7,1 1-5,0 0-4,-1 2-4,-1 0-3,0 2-3,-2 0-11,-1 2-23,-1 0-20,0 2-22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6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30750 51450 561,'21'-25'7,"-5"0"14,-7 0 14,-5 0 14,-8 7 4,-5 17-4,-7 15-6,-5 16-4,-9 15-5,-9 16-5,-10 15-4,-8 17-5,-9 13-4,-6 13-5,-6 12-5,-6 13-4,-6 4-8,-2-3-8,-3-3-9,-3-2-9,5-11-5,17-15-4,15-15-2,16-16-2,7-12-2,1-5-1,-1-7 1,1-5-1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7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31850 51350 682,'-13'-22'88,"26"6"-16,24 7-18,26 6-15,12 1-12,0-3-8,0-3-6,0-2-7,1-1-7,4 3-6,3 3-5,3 4-6,-4 1-4,-8 0-5,-10 0-4,-9 0-5,-7 0 0,-3 0 2,-3 0 2,-2 0 2,-5 1 1,-2 4 0,-3 3 1,-3 3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7"/>
    </inkml:context>
    <inkml:brush xml:id="br0">
      <inkml:brushProperty name="width" value="0.03432" units="cm"/>
      <inkml:brushProperty name="height" value="0.03432" units="cm"/>
      <inkml:brushProperty name="color" value="#F2395B"/>
    </inkml:brush>
  </inkml:definitions>
  <inkml:trace contextRef="#ctx0" brushRef="#br0">32050 52350 640,'-38'21'8,"26"-5"16,24-7 15,26-5 16,13-4 3,4 0-10,3 0-9,3 0-10,3 0-7,3 0-6,3 0-4,4 0-4,2 0-6,4 0-6,3 0-6,3 0-5,3 0-5,3 0-3,3 0-4,4 0-4,-6 0-2,-11 0 0,-14 0 0,-11 0 1,-11 1-1,-5 4-2,-7 3-1,-5 3-1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4:59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35150 52050 624,'26'-22'103,"4"6"-23,3 7-25,3 6-24,3 1-13,3-3-4,3-3-4,4-2-3,4-1-2,6 3-3,7 3 0,6 4-3,3-1 1,0-3-1,0-3 1,0-2 1,1-3-1,4 1 0,3-1 0,3 1-2,1-1 1,1 1 1,-1-1 1,1 1 0,1-1 2,3 1 1,3-1 1,4 1 1,1-1 1,0 1-1,0-1-1,0 1 0,0 1-2,0 3 0,0 3-1,0 4-1,-4 1-1,-5 0 0,-7 0 0,-5 0-2,-4 1 1,0 4-1,0 3 0,0 3-1,0 1 1,0 1 0,0-1 0,0 1 1,1-3-1,4-2 2,3-3 0,3-3 0,1-2 1,1 0 0,-1 0 0,1 0 0,-1 0 0,1 0 0,-1 0-1,1 0 1,-3 0-1,-2 0 0,-3 0 1,-3 0-1,-1 0 0,4 0-1,3 0-1,3 0 0,-1 0-1,-2 0-1,-3 0-1,-3 0-1,1 0 0,6 0 0,7 0 0,6 0 0,3 0 0,0 0 1,0 0 0,0 0 0,1 0 0,4 0 1,3 0 2,3 0 0,-1 0 1,-2 0-1,-3 0 1,-3 0-2,-2 0 1,0 0-2,0 0 0,0 0-1,0 0-1,0 0 0,0 0-1,0 0 0,-2 1-1,-3 4 0,-3 3 0,-2 3 0,-1 1 0,3 1 1,3-1 1,4 1 1,2-1 0,4 1 1,3-1 1,3 1 0,3-3 1,3-2-1,3-3 1,4-3 0,2-2-1,4 0 1,3 0-2,3 0 0,1 0-1,1 0-2,-1 0 0,1 0-1,-6-2-2,-8-3 0,-10-3-1,-9-2 0,-9-1-2,-5 3 0,-7 3-1,-5 4-1,-11 1-2,-11 0-2,-14 0-4,-11 0-3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0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37550 50400 567,'-25'-24'1,"0"4"3,0 3 1,0 3 2,3-1 6,6-2 7,7-3 9,6-3 8,3-6 1,0-5-8,0-7-6,0-5-7,1-11-3,4-11-1,3-14 1,3-11 0,3-6-2,3 4-4,3 3-4,4 3-4,1 6 0,0 9 0,0 10 3,0 10 1,1 5 1,4 4 0,3 3 1,3 3 0,-1 3-1,-2 3-2,-3 3-3,-3 4-2,-2 1 0,0 0 1,0 0 2,0 0 1,1 1 1,4 4 1,3 3 0,3 3 2,-1 7-1,-2 14 2,-3 11 0,-3 14 1,-1 10 0,4 9 0,3 10-2,3 10 0,1 5-1,1 4-2,-1 3 0,1 3-1,-1 3 0,1 3-1,-1 3 1,1 4-1,-3 1 1,-2 0-1,-3 0-2,-3 0 1,-2-2-2,0-3 0,0-3-2,0-2-1,-2-3 0,-3 1-1,-3-1-1,-2 1 0,-1-4-1,3-6-1,3-6-2,4-6-1,-3-7 0,-5-6 1,-7-6 1,-5-6 2,-6-13-10,-3-19-19,-3-18-20,-2-19-20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0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39300 48750 548,'-7'-54'13,"-11"45"25,-14 43 25,-11 45 26,-9 22 2,-3 4-21,-3 3-21,-2 3-22,-5 6-16,-2 9-11,-3 10-13,-3 10-11,-6 8-9,-5 10-6,-7 10-7,-5 9-5,2-7 0,13-21 7,12-22 7,13-22 8,9-16 2,6-9-1,7-10-3,6-8-1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2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40950 49650 626,'-25'-46'27,"0"10"-1,0 10 0,0 9 0,-2 10-2,-3 14-3,-3 11-3,-2 14-4,-3 8-1,1 7 0,-1 6 0,1 7 1,1 2-2,3 1-2,3-1-1,4 1-4,1-3 0,0-2 0,0-3-1,0-3 1,1-4-2,4-3-1,3-3-1,3-2-2,10-6-6,20-6-11,18-6-11,20-6-11,8-9-1,1-8 8,-1-10 8,1-9 9,-3-5 5,-2 0 2,-3 0 2,-3 0 2,-6 1 1,-5 4 1,-7 3 0,-5 3 0,-6 6 9,-3 9 16,-3 10 15,-2 10 17,-5 7 2,-2 6-12,-3 7-10,-3 6-12,-2 3-7,0 0-1,0 0-1,0 0-1,7-7-8,17-11-15,15-14-14,16-11-15,2-9-2,-8-3 7,-10-3 8,-9-2 7,-5-5 6,0-2 2,0-3 2,0-3 2,-2-6 4,-3-5 3,-3-7 5,-2-5 5,-5-3 1,-2 4 2,-3 3 1,-3 3 1,-2 3-1,0 3-2,0 3-2,0 4-3,-2 1-2,-3 0-1,-3 0 0,-2 0-2,-6 3-1,-6 6 1,-6 7 1,-6 6-1,-6 4-5,-2 4-13,-3 3-13,-3 3-13,1 3-4,6 3 1,7 3 3,6 4 1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3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43450 50300 561,'-22'-49'3,"6"4"8,7 3 5,6 3 8,3 1 0,0 1-6,0-1-6,0 1-5,3-6-4,6-8 1,7-10-1,6-9 0,3-5 1,0 0-1,0 0 1,0 0 0,0 1 1,0 4-1,0 3 1,0 3-1,0 4 1,0 7 1,0 6 0,0 7 1,3 2 0,6 1 1,7-1 0,6 1-1,4-1 1,4 1 0,3-1 1,3 1 1,-2 5 0,-6 14 3,-6 11 1,-6 14 3,-7 14 0,-6 20-1,-6 18 0,-6 20-1,-4 14-1,1 14-1,-1 11-2,1 14-1,-3 5-2,-2 1-1,-3-1-3,-3 1-2,-1-6-1,4-8-1,3-10 0,3-9-2,1-7 0,1-3-1,-1-3 0,1-2-1,-3-6-2,-2-6-2,-3-6-4,-3-6-3,-2-6-3,0-2-1,0-3-1,0-3-2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3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45350 48700 532,'25'-74'7,"0"4"15,0 3 13,0 3 15,-16 18 5,-31 35-4,-31 35-4,-31 34-4,-26 34-5,-18 34-6,-19 35-6,-18 35-6,-4 13-4,13-6-4,12-6-3,13-6-4,10-6-8,10-2-10,10-3-10,9-3-11,12-12-7,16-18-7,15-19-6,17-18-5,8-20-1,4-18 6,3-19 6,3-18 6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3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45600 49650 583,'0'-35'64,"0"32"-8,0 31-6,0 32-8,-2 19-4,-3 10-4,-3 10-2,-2 9-3,-5-1-4,-2-8-5,-3-10-6,-3-9-5,-1-7-5,4-3-8,3-3-6,3-2-7,1-5-5,1-2-5,-1-3-6,1-3-4,1-6-2,3-5-1,3-7 0,4-5-1,1-11 1,0-11 2,0-14 2,0-11 2,1-7 4,4 0 6,3 0 8,3 0 6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5"/>
    </inkml:context>
    <inkml:brush xml:id="br0">
      <inkml:brushProperty name="width" value="0.05292" units="cm"/>
      <inkml:brushProperty name="height" value="0.05292" units="cm"/>
      <inkml:brushProperty name="color" value="#F2395B"/>
    </inkml:brush>
  </inkml:definitions>
  <inkml:trace contextRef="#ctx0" brushRef="#br0">73666 51224 415,'-1'-11'37,"-1"10"15,0 10 13,-1 10 15,-1 4 0,2 2-14,0 1-14,2 1-14,0 2-9,0 2-5,0 4-3,0 3-4,0 1-6,0 2-7,0 1-7,0 0-7,0 0-6,0-2-5,0-2-4,0-1-4,0-4-2,0-2 0,0-3 1,0-3 0,0-3 1,0-3-2,0-3 0,0-3-2,0-6-3,0-10-4,0-10-5,0-9-4,1-5 2,2 1 10,2 1 11,2 1 11,1 1 5,3 1 3,2 1 2,2 1 2,0 1 6,-1 1 13,-1 1 10,-1 1 13,0 1 3,0 2-3,0 3-4,-1 1-3,0 4-1,-2 8 2,-2 6 0,-2 7 2,-2 3-3,-1-3-6,0-1-7,-1-2-5,0-3-8,3-3-10,4-2-8,2-4-9,3-3-4,1-6 3,3-4 3,2-5 2,0-2 1,1-1-4,-1 1-2,1-1-4,-2 1 2,-1 3 4,-2 1 6,-2 3 4,-3 2 13,-1 6 24,-2 4 21,-2 6 24,-2 3 4,0 1-14,-2 3-12,0 2-14,-1 1-9,0 1-4,0 1-4,0 1-4,1 1-4,2 1-2,2 1-2,1 1-3,3-3-6,2-7-11,2-7-11,1-6-12,2-6-2,0-6 3,-1-4 5,1-5 4,0-2 4,-1 1 4,1 1 5,0 1 4,-2 0 2,-3-1 3,-3-1 2,-2-1 1,-2-1 1,0-1 0,-1-1 0,1 0 0,-1 1-1,-4 5-1,-2 4-1,-3 6-2,-3 4 1,-2 1 0,-2 2 0,-1 2 1,-2 2-4,0 3-6,1 4-8,-1 2-6,1 2-2,2 2 3,3 0 4,1 1 3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4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45450 50800 656,'43'-113'3,"-11"26"4,-14 24 5,-11 26 5,-6 12 4,4 0 3,3 0 4,3 0 4,6 1 1,9 4 0,10 3 1,10 3 0,2 1-4,-3 1-9,-3-1-9,-2 1-10,-3 1-12,1 3-20,-1 3-17,1 4-20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4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46200 49250 484,'0'-47'6,"0"6"11,0 7 11,0 6 12,0 10 4,0 17-2,0 15-3,0 16-2,0 13-3,0 14-2,0 11-3,0 14-3,-2 7-3,-3 3-1,-3 3-3,-2 4-2,-1-1-2,3-3-4,3-3-3,4-2-4,-1-5-1,-3-2 1,-3-3 2,-2-3 0,-3-1-2,1 4-9,-1 3-8,1 3-8,1-5-3,3-12 2,3-13 2,4-12 2,11-21-6,23-28-14,22-28-14,22-27-14,4-12 0,-12 6 16,-13 7 13,-12 6 16,-9 7 9,-2 10 5,-3 10 5,-3 9 6,-6 9 9,-5 9 17,-7 10 15,-5 10 16,5 2-7,19-3-31,19-3-31,19-2-31,10-12-11,4-19 9,3-18 7,3-19 9,-5-5 7,-12 9 4,-13 10 4,-12 10 6,-13 16 13,-12 26 23,-13 24 23,-12 26 23,-5 8 4,3-5-16,3-7-15,4-5-16,4-6-9,6-3-3,7-3-3,6-2-4,4-6-6,4-6-11,3-6-11,3-6-11,6-9-6,9-8 0,10-10 1,10-9-1,2-9 3,-3-5 3,-3-7 5,-2-5 5,-8-6 2,-8-3 3,-10-3 3,-9-2 3,-9-1 2,-5 3 4,-7 3 2,-5 4 4,-14 5-2,-18 10-7,-19 10-8,-18 9-6,-12 9-3,-3 9 1,-3 10 3,-2 10 1,0 5-5,7 4-13,6 3-12,7 3-14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5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37050 53900 576,'-44'-25'24,"13"0"-1,12 0-1,13 0 0,10-4-2,10-5-2,10-7-3,9-5-3,7-9-2,7-9 1,6-10 0,7-8 1,0 0-1,-2 14-1,-3 11-1,-3 14 0,-4 5-1,-3 1 0,-3-1 0,-2 1 1,-3 5-1,1 14 0,-1 11-1,1 14 0,-1 11 0,1 14 1,-1 11 1,1 14 1,-1 10 0,1 9 1,-1 10 0,1 10-1,-3 5 1,-2 4-1,-3 3-1,-3 3-1,-1 1-2,4 1-5,3-1-3,3 1-4,-2-3-2,-6-2 0,-6-3-1,-6-3 0,-4-6-1,1-5 1,-1-7 1,1-5 0,-3-9-3,-2-9-3,-3-10-6,-3-8-3,-2-15-8,0-19-8,0-18-10,0-19-9,-2-8 0,-3 3 11,-3 3 9,-2 4 10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5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39100 53050 537,'0'-49'3,"0"4"6,0 3 6,0 3 7,-4 4 5,-5 7 8,-7 6 6,-5 7 7,-8 7 0,-5 9-9,-7 10-6,-5 10-9,-9 11-4,-9 17-2,-10 15-2,-8 16-3,-8 10 0,-2 7-1,-3 6-2,-3 7 0,-2 10-4,0 16-6,0 15-6,0 17-7,1 16-7,4 19-5,3 19-7,3 19-6,10-15-1,20-46 4,18-47 5,20-47 3,8-24-1,1 1-9,-1-1-7,1 1-7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6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40450 53700 571,'-77'7'6,"-3"17"13,-3 15 12,-2 16 12,2 7 2,9 1-6,10-1-7,10 1-7,4-3-4,0-2-2,0-3-3,0-3-2,1 1-1,4 6 0,3 7-1,3 6 1,3 1-1,3-3 1,3-3 0,4-2 1,13-9-7,26-12-15,24-13-15,26-12-15,18-16-7,13-19 2,12-18 0,13-19 2,2-10 3,-5 1 5,-7-1 6,-5 1 5,-12 4 4,-16 9 5,-15 10 5,-15 10 3,-18 13 13,-19 19 19,-18 19 20,-19 19 19,-7 12 3,7 6-13,6 7-12,7 6-14,4 3-8,3 0-5,3 0-5,4 0-5,2-4-3,4-5-1,3-7-2,3-5-1,9-9-2,16-9-7,15-10-4,17-8-6,7-17-1,0-21 3,0-22 1,0-22 3,-4-15 2,-5-5 0,-7-7 2,-5-5 0,-9-1 2,-9 6 6,-10 7 5,-8 6 4,-8 7 3,-2 10 2,-3 10 1,-3 9 2,-6 6-1,-5 3-2,-7 3-2,-5 4-2,-9 4-5,-9 6-7,-10 7-8,-8 6-6,-9 9-8,-6 13-7,-6 12-7,-6 13-7,2 2-1,14-5 5,11-7 4,14-5 6,7-4 2,3 0 1,3 0 1,4 0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7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41500 54800 602,'71'0'5,"-5"0"8,-7 0 10,-5 0 9,-6 0 3,-3 0-5,-3 0-4,-2 0-4,-3 1-4,1 4-2,-1 3-2,1 3-2,-6 4-2,-8 7 0,-10 6-1,-9 7-1,-10 7 0,-9 9-2,-10 10 0,-8 10-2,-9 4-2,-6 0-4,-6 0-3,-6 0-3,-2-5-3,3-9 1,3-10 0,4-8 0,4-9 2,6-6 5,7-6 5,6-6 4,12-6 5,19-2 4,19-3 4,19-3 4,10-2 0,4 0-6,3 0-4,3 0-6,1 0-2,1 0 0,-1 0-1,1 0 0,-3 0-3,-2 0-3,-3 0-5,-3 0-4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7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43650 54800 496,'-41'-33'23,"19"-16"2,19-15 5,19-15 3,15-11-1,13-2-8,12-3-6,13-3-8,6 2-4,0 10-2,0 10-2,0 9-2,-7 9-1,-11 9 4,-14 10 2,-11 10 2,-6 4 2,4 0-1,3 0 1,3 0-1,1 3 2,1 6 1,-1 7 1,1 6 2,-1 4 0,1 4-1,-1 3-1,1 3-1,1 6-1,3 9 1,3 10 0,4 10 1,-1 10 0,-3 13 0,-3 12-1,-2 13 1,-5 9-1,-2 6 0,-3 7-1,-3 6-1,-6-8-1,-5-22-2,-7-22-2,-5-21-3,-1 2-1,6 29-1,7 28-1,6 28-2,1 4-2,-3-18-1,-3-19-3,-2-18-1,-1-15-1,3-9-3,3-10-1,4-8-1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7"/>
    </inkml:context>
    <inkml:brush xml:id="br0">
      <inkml:brushProperty name="width" value="0.0398" units="cm"/>
      <inkml:brushProperty name="height" value="0.0398" units="cm"/>
      <inkml:brushProperty name="color" value="#F2395B"/>
    </inkml:brush>
  </inkml:definitions>
  <inkml:trace contextRef="#ctx0" brushRef="#br0">45950 53650 552,'-50'-36'37,"0"28"11,0 28 11,0 29 10,-8 21 0,-16 16-13,-15 15-12,-15 17-13,-11 8-10,-2 4-10,-3 3-9,-3 3-8,2-1-10,10-2-10,10-3-9,9-3-9,10-12-3,14-18 4,11-19 4,14-18 5,8-12 0,7-3-3,6-3-3,7-2-4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8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46600 54250 524,'1'98'145,"4"-3"-32,3-3-32,3-2-34,-1-3-18,-2 1-6,-3-1-4,-3 1-6,-4-3-7,-3-2-10,-3-3-8,-2-3-10,-3-7-5,1-9-5,-1-10-4,1-8-3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8"/>
    </inkml:context>
    <inkml:brush xml:id="br0">
      <inkml:brushProperty name="width" value="0.03238" units="cm"/>
      <inkml:brushProperty name="height" value="0.03238" units="cm"/>
      <inkml:brushProperty name="color" value="#F2395B"/>
    </inkml:brush>
  </inkml:definitions>
  <inkml:trace contextRef="#ctx0" brushRef="#br0">46600 54950 679,'23'-71'0,"-3"10"0,-3 10 0,-2 9 0,-1 6 6,3 3 13,3 3 13,4 4 12,5 1 3,10 0-6,10 0-7,9 0-5,2 1-6,-2 4-5,-3 3-4,-3 3-5,-4 3-4,-3 3-7,-3 3-5,-2 4-6,-5 1-6,-2 0-7,-3 0-6,-3 0-7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5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76743 51350 466,'-15'0'11,"3"2"21,1 0 23,2 2 21,2 1 4,1 5-14,1 4-14,0 4-14,1 2-9,0 3-5,0 1-5,1 3-5,-1 0-2,2 0-3,0 0-1,2 1-2,0-1-3,0-1-7,0-1-5,0-1-6,1-2-6,2-2-3,2-1-4,1-2-5,2-3-8,2-1-14,0-2-14,1-2-13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8"/>
    </inkml:context>
    <inkml:brush xml:id="br0">
      <inkml:brushProperty name="width" value="0.04947" units="cm"/>
      <inkml:brushProperty name="height" value="0.04947" units="cm"/>
      <inkml:brushProperty name="color" value="#F2395B"/>
    </inkml:brush>
  </inkml:definitions>
  <inkml:trace contextRef="#ctx0" brushRef="#br0">47300 53700 444,'0'-47'2,"0"6"2,0 7 3,0 6 3,0 10 11,0 17 18,0 15 20,0 16 18,1 13 2,4 14-12,3 11-15,3 14-12,-1 13-12,-2 16-6,-3 15-7,-3 17-7,-2 7-3,0 0 0,0 0 2,0 0 0,-2-5-6,-3-9-12,-3-10-13,-2-8-13,-3-12-9,1-12-4,-1-13-4,1-12-4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8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47600 55150 557,'50'-74'2,"0"4"5,0 3 4,0 3 5,1 4 3,4 7 4,3 6 4,3 7 3,-2 5 2,-6 7 0,-6 6 1,-6 7-1,-6 8-1,-2 14-3,-3 11-3,-3 14-3,-6 10-4,-5 9-2,-7 10-2,-5 10-4,-11 7-2,-11 6-4,-14 7-1,-11 6-4,-3-5-2,10-16 0,10-15-1,9-15-1,10-11-3,14-2-6,11-3-6,14-3-5,7-7-2,3-9 3,3-10 3,4-8 3,2-9-2,4-6-5,3-6-7,3-6-5,-5-2-3,-12 3-1,-13 3-1,-12 4 1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09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46350 51750 560,'142'-22'137,"-16"6"-33,-15 7-32,-15 6-33,-3 4-17,14 4-4,11 3-2,14 3-4,3 1-3,-2 1-3,-3-1-2,-3 1-3,-2-3-3,0-2-2,0-3-1,0-3-3,-4-2-1,-5 0-3,-7 0-2,-5 0-2,-6 0-2,-3 0 1,-3 0-2,-2 0 1,-5 1 0,-2 4 4,-3 3 1,-3 3 3,-7 1 3,-9 1 0,-10-1 2,-8 1 2,-6-3 2,1-2 2,-1-3 2,1-3 3,-1-2 2,1 0 2,-1 0 3,1 0 1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19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68700 49950 556,'-46'-2'0,"10"-3"0,10-3 0,9-2 0,9-5 10,9-2 19,10-3 20,10-3 20,10-2 3,13 0-12,12 0-13,13 0-13,13-2-9,17-3-5,15-3-5,16-2-6,10-3-4,7 1-6,6-1-4,7 1-4,-4 2-4,-12 7 0,-13 6 0,-12 7-2,-10 4-2,-6 3-4,-6 3-5,-6 4-5,-9 4-3,-8 6-3,-10 7-4,-9 6-2,-9 3 0,-5 0 3,-7 0 1,-5 0 4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0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70250 50100 552,'-24'-24'0,"4"4"0,3 3 0,3 3 0,3-1 8,3-2 13,3-3 15,4-3 15,1 5 5,0 17-4,0 15-2,0 16-5,-2 16-4,-3 20-9,-3 18-7,-2 20-7,-3 16-8,1 16-7,-1 15-8,1 17-6,-1 17-8,1 23-9,-1 22-9,1 22-10,1-13 0,3-47 8,3-47 8,4-46 8,1-28 0,0-5-8,0-7-8,0-5-8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0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72300 48750 582,'3'-110'8,"6"32"16,7 31 15,6 32 17,4 18 3,4 6-10,3 7-10,3 6-9,3 6-6,3 6-1,3 7-1,4 6-2,1 4-4,0 4-8,0 3-8,0 3-7,-4 1-10,-5 1-8,-7-1-8,-5 1-10,-8-3-4,-5-2-1,-7-3-2,-5-3 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1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71750 50100 576,'-69'-2'3,"13"-3"6,12-3 6,13-2 7,23-6 4,34-6 4,35-6 3,35-6 4,16-2-2,1 3-8,-1 3-8,1 4-8,-3 1-7,-2 0-8,-3 0-7,-3 0-6,-7 1-4,-9 4 0,-10 3 1,-8 3 0,-11 3-1,-8 3-1,-10 3-2,-9 4-1,-12-1-1,-11-3-2,-14-3-1,-11-2 0,-12-1 4,-9 3 11,-10 3 11,-8 4 11,-4 5 7,3 10 7,3 10 4,4 9 7,4 6 0,6 3-1,7 3-4,6 4-1,3 2-2,0 4 0,0 3 0,0 3 1,1 3-3,4 3-4,3 3-3,3 4-5,-1 2-3,-2 4-4,-3 3-3,-3 3-4,-4-1-1,-3-2 0,-3-3 0,-2-3 1,0-9-3,7-11-8,6-14-7,7-11-7,2-20-6,1-24-7,-1-26-5,1-24-6,5-18 1,14-9 10,11-10 10,14-8 8,3 0 8,-2 14 3,-3 11 3,-3 14 4,-4 8 6,-3 7 9,-3 6 9,-2 7 10,-8 7 3,-8 9 0,-10 10-2,-9 10 0,-12 10-2,-11 13-2,-14 12-3,-11 13-2,-7 7-3,0 4-1,0 3-2,0 3-2,6-4-2,13-8-4,12-10-3,13-9-2,24-9-5,39-5-7,36-7-5,39-5-6,19-9-1,4-9 4,3-10 3,3-8 5,-5-3 2,-12 7 2,-13 6 3,-12 7 1,-13 2 3,-12 1 1,-13-1 3,-12 1 2,-16 5 0,-19 14-3,-18 11-3,-19 14-3,-13 7-4,-6 3-2,-6 3-4,-6 4-3,-6 1-2,-2 0-1,-3 0 0,-3 0 0,-2-2 1,0-3 3,0-3 3,0-2 3,0-3 2,0 1 2,0-1 2,0 1 1,4-4 4,10-6 8,10-6 7,9-6 7,12-4 5,16 1 1,15-1 1,17 1 0,17-7-1,23-12-5,22-13-6,22-12-5,8-7-2,-2 1-1,-3-1-1,-3 1 0,-2 2 0,0 7 3,0 6 0,0 7 3,-7 2 0,-11 1-1,-14-1-1,-11 1-1,-17 7-2,-18 16-3,-19 15-4,-18 17-3,-20 10-2,-18 6-3,-19 7-1,-18 6-3,-9 3-4,4 0-4,3 0-6,3 0-5,-2 0-5,-6 0-5,-6 0-3,-6 0-5,2-7-1,14-11 4,11-14 2,14-11 3,11-9 3,14-3 5,11-3 3,14-2 4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1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71100 51300 638,'-10'-38'50,"32"26"3,31 24 3,32 26 4,22 19-6,17 17-14,15 15-12,16 16-13,12 9-9,9 3-8,10 3-6,10 4-6,-9-7-6,-24-16-4,-26-15-4,-24-15-4,-20-12-6,-11-6-7,-14-6-8,-11-6-7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2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78150 48850 536,'-44'4'57,"13"10"-2,12 10-2,13 9-3,6 10-4,0 14-7,0 11-6,0 14-7,0 10-5,0 9-1,0 10-1,0 10-3,0 8-2,0 10-5,0 10-4,0 9-5,-2 4-4,-3 1-7,-3-1-6,-2 1-6,-3-1-3,1 1-1,-1-1-2,1 1-1,2-4-1,7-6-5,6-6-2,7-6-4,2-16-2,1-25 3,-1-25 1,1-25 1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3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79950 49750 516,'-2'-47'0,"-3"6"0,-3 7 0,-2 6 0,-5 4 7,-2 4 13,-3 3 13,-3 3 14,-7 6 1,-9 9-12,-10 10-10,-8 10-12,-9 8-7,-6 10-1,-6 10-3,-6 9-1,-6 2-2,-2-2-1,-3-3-1,-3-3-1,4-4-1,13-3 3,12-3 1,13-2 1,7-6 1,4-6 0,3-6 0,3-6 0,7-2 2,14 3 2,11 3 3,14 4 3,13 2 2,16 4 0,15 3 2,17 3 0,7 3 0,0 3 0,0 3 0,0 4-1,0 1 0,0 0-1,0 0-2,0 0-1,-2 0-1,-3 0-2,-3 0-2,-2 0-2,-3-4-2,1-5-3,-1-7-4,1-5-4,-6-4-4,-8 0-6,-10 0-4,-9 0-6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6"/>
    </inkml:context>
    <inkml:brush xml:id="br0">
      <inkml:brushProperty name="width" value="0.0561" units="cm"/>
      <inkml:brushProperty name="height" value="0.0561" units="cm"/>
      <inkml:brushProperty name="color" value="#F2395B"/>
    </inkml:brush>
  </inkml:definitions>
  <inkml:trace contextRef="#ctx0" brushRef="#br0">77559 51657 392,'-8'-8'1,"0"2"4,0 1 4,0 0 3,2 1 6,2-2 8,4 0 7,3-1 10,1-1-2,3 0-7,2 0-10,2 1-8,0-2-5,1-2-3,0-2-4,0-1-2,-2-2-5,1 2-7,-2 1-9,0 1-7,-2 0-2,-1 1 3,-1-1 4,0 0 2,-1 1 4,0 1 2,0 0 1,0 2 3,-2 4 13,-4 8 22,-4 8 24,-4 7 23,0 4 5,2-3-15,4-1-14,3-3-14,0 2-9,-1 4-3,0 3-3,-1 4-3,-1 2-4,0-1-2,0-2-3,0 0-3,1-2-1,0-3 0,2-3 0,0-3 1,4-3-2,4-2-4,5-4-2,5-3-3,2-2-14,-1-4-25,-1-2-25,0-3-24,-3-2-6,-3 0 14,-3 0 15,-2 0 13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4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81750 48000 623,'4'-44'10,"10"13"18,10 12 20,9 13 18,6 10 4,3 10-14,3 10-13,4 9-14,1 2-11,0-2-10,0-3-9,0-3-10,-2 2-8,-3 10-5,-3 10-4,-2 9-6,-6 2-2,-6-2-2,-6-3-2,-6-3-1,-9-4 2,-8-3 5,-10-3 5,-9-2 4,-5-5 4,0-2 1,0-3 1,0-3 2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5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81150 49250 532,'-72'21'2,"6"-5"5,7-7 5,6-5 3,17-6 6,28-3 5,28-3 5,29-2 5,27-9 1,29-12-6,28-13-5,28-12-4,10-7-6,-5 1-5,-7-1-6,-5 1-4,-12 5-5,-16 14-4,-15 11-3,-15 14-4,-31 7-4,-43 3-4,-44 3-5,-43 4-5,-21 4 3,3 6 12,3 7 10,4 6 10,5 3 9,10 0 5,10 0 6,9 0 5,6 3 1,3 6-2,3 7-2,4 6-3,2 7 0,4 10-1,3 10 1,3 9 0,1 6-1,1 3-2,-1 3-3,1 4-3,-1 1-2,1 0-2,-1 0-2,1 0-2,-1-7-3,1-11-3,-1-14-2,1-11-4,-1-26-12,1-37-19,-1-38-21,1-37-20,7-27-3,16-16 15,15-15 14,17-15 14,0 2 11,-11 22 10,-14 22 9,-11 23 8,-9 17 8,-3 17 7,-3 15 6,-2 16 6,-5 9 4,-2 3 0,-3 3 0,-3 4 0,-9 7 0,-11 13-2,-14 12-2,-11 13-2,-7 10-4,0 10-3,0 10-4,0 9-5,6-1-3,13-8-5,12-10-5,13-9-4,13-9-3,17-5-1,15-7 0,16-5-2,21-9 0,29-9 0,28-10 1,28-8 0,17-11 0,6-8 4,7-10 1,6-9 3,-5-4 3,-16 4 3,-15 3 4,-15 3 2,-18 4 2,-19 7 0,-18 6-2,-19 7 1,-22 8 0,-25 14 5,-25 11 4,-25 14 3,-18 10-1,-8 9-9,-10 10-9,-9 10-8,-4 4-5,4 0-2,3 0-3,3 0-3,1-2 1,1-3 2,-1-3 2,1-2 2,-1-3 3,1 1 3,-1-1 4,1 1 2,2-3 3,7-2 4,6-3 3,7-3 4,7-7 1,9-9-1,10-10 0,10-8-1,21-11 3,34-8 5,35-10 6,35-9 5,19-9-1,7-5-7,6-7-8,7-5-7,5-4-6,7 0-2,6 0-2,7 0-2,-3 4 0,-8 10 3,-10 10 2,-9 9 2,-12 6 4,-11 3 4,-14 3 5,-11 4 5,-17 5 4,-18 10 3,-19 10 4,-18 9 4,-20 7-2,-18 7-7,-19 6-8,-18 7-6,-15 2-7,-9 1-4,-10-1-3,-8 1-5,-8-3-4,-2-2-4,-3-3-5,-3-3-3,1-2-3,6 0 0,7 0-2,6 0-1,6-5-3,6-9-6,7-10-6,6-8-5,9-8 0,13-2 7,12-3 8,13-3 6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5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80950 50700 541,'4'-44'61,"10"13"-13,10 12-10,9 13-12,15 12-2,22 13 4,22 12 5,23 13 5,19 12 1,19 13-3,19 12-4,19 13-4,13 13-7,10 17-15,10 15-12,9 16-14,-15-2-6,-36-19 5,-39-18 2,-36-19 4,-25-13-8,-8-6-19,-10-6-20,-9-6-19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6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68850 54650 526,'0'-47'5,"0"6"9,0 7 10,0 6 10,-2 20 8,-3 34 6,-3 35 7,-2 35 7,-5 21-3,-2 9-12,-3 10-12,-3 10-12,-1 5-8,4 4-7,3 3-5,3 3-7,1 6-5,1 9-4,-1 10-6,1 10-4,-1 8-4,1 10 0,-1 10-2,1 9-1,1-4-1,3-15-1,3-15-1,4-16-2,2-21 0,4-24 1,3-26 1,3-24 0,1-21 4,1-16 4,-1-15 5,1-15 4,-1-9 4,1 1 1,-1-1 1,1 1 2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7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70750 55850 575,'0'-47'0,"0"6"0,0 7 0,0 6 0,-5 4 5,-9 4 10,-10 3 10,-8 3 11,-6 4 1,1 7-6,-1 6-8,1 7-6,-7 7-4,-12 9 0,-13 10 1,-12 10 0,-5 4-2,3 0-4,3 0-4,4 0-4,2-2-1,4-3 0,3-3 1,3-2 1,3-5 0,3-2 0,3-3 1,4-3 0,4-2 1,6 0 0,7 0 1,6 0 0,7 1 3,10 4 2,10 3 3,9 3 2,10 1 1,14 1-3,11-1-1,14 1-2,5 2-1,1 7 1,-1 6-1,1 7 1,-1 4-2,1 3-2,-1 3-2,1 4-2,-1 1-5,1 0-4,-1 0-4,1 0-6,-4-2-5,-6-3-6,-6-3-6,-6-2-5,-6-8-4,-2-8 1,-3-10 1,-3-9-1,-4-5 3,-3 0 3,-3 0 4,-2 0 3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7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71250 56850 535,'-44'-47'5,"13"6"11,12 7 10,13 6 10,9 3 2,6 0-7,7 0-7,6 0-7,4 0-4,4 0-2,3 0-2,3 0-2,-1 0-1,-2 0 2,-3 0 0,-3 0 0,-1 1 1,4 4 0,3 3 0,3 3 0,4 4 2,7 7 3,6 6 3,7 7 2,-1 7 2,-6 9-3,-6 10-2,-6 10-2,-6 8-3,-2 10-1,-3 10-3,-3 9-2,-4 4-3,-3 1-2,-3-1-4,-2 1-3,-5-1-2,-2 1 0,-3-1 0,-3 1-1,-2-6-1,0-8-3,0-10-4,0-9-3,-2-9-3,-3-5-3,-3-7-4,-2-5-2,-3-17-4,1-24-5,-1-26-7,1-24-4,1-9 2,3 10 10,3 10 11,4 9 10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8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72550 56350 613,'-4'-90'35,"-5"23"6,-7 22 8,-5 22 7,-8 18-2,-5 16-10,-7 15-11,-5 17-10,-8 10-6,-5 6-4,-7 7-3,-5 6-2,-4 6-5,0 6-3,0 7-5,0 6-4,1 4-1,4 4 1,3 3 1,3 3 2,7-7-5,14-15-9,11-15-10,14-16-11,5-12-6,1-5-3,-1-7-4,1-5-4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8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72950 57100 630,'3'-38'8,"6"26"17,7 24 16,6 26 16,-1 15 4,-5 6-9,-7 7-10,-5 6-9,-9 6-9,-9 6-7,-10 7-8,-8 6-8,-6 3-9,1 0-9,-1 0-9,1 0-10,4-10-1,9-18 6,10-19 6,10-18 6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8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74150 56600 607,'82'-46'57,"17"10"-2,15 10-2,16 9-3,10 2-4,7-2-8,6-3-8,7-3-8,-4 1-6,-12 6-5,-13 7-4,-12 6-4,-15 3-3,-15 0 1,-15 0 1,-16 0 0,-15 6-14,-11 13-28,-14 12-27,-11 13-28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8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74150 57200 662,'-58'-4'6,"34"-5"12,35-7 11,35-5 12,29-1 3,25 6-6,25 7-5,25 6-6,14 3-4,3 0-2,3 0-1,4 0-2,-4 1-5,-9 4-6,-10 3-8,-8 3-7,-14 1-6,-15 1-6,-15-1-6,-16 1-5,-15-1-8,-11 1-7,-14-1-8,-11 1-8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6"/>
    </inkml:context>
    <inkml:brush xml:id="br0">
      <inkml:brushProperty name="width" value="0.05317" units="cm"/>
      <inkml:brushProperty name="height" value="0.05317" units="cm"/>
      <inkml:brushProperty name="color" value="#F2395B"/>
    </inkml:brush>
  </inkml:definitions>
  <inkml:trace contextRef="#ctx0" brushRef="#br0">78600 51047 413,'1'-15'4,"2"4"8,2 3 7,2 3 8,1 1 3,1 2 1,1 0-2,2 2 0,-1 1-1,1 2-3,0 2-4,0 2-2,-1 1 0,1 1 2,0 1 2,-1 2 3,0 0 1,0 1 0,-2 1 1,0 1 0,-2 1-2,-1 1-4,-1 2-4,0 0-3,-2 1-4,-2 2-1,-2 3-3,-2 1-3,-4 4-7,-6 7-13,-5 4-14,-7 8-14,0-3-5,1-6 4,4-9 3,4-8 4,0-4-3,2-3-8,1-1-8,1-2-8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9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75000 55600 555,'-22'-47'0,"6"6"0,7 7 0,6 6 0,6 15 12,6 26 22,7 24 22,6 26 23,6 21 4,6 19-15,7 19-16,6 19-15,6 15-17,6 13-17,7 12-16,6 13-17,-1 4-9,-5-3 0,-7-3 1,-5-2 0,-8-20-3,-5-34-6,-7-35-5,-5-33-6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29"/>
    </inkml:context>
    <inkml:brush xml:id="br0">
      <inkml:brushProperty name="width" value="0.04605" units="cm"/>
      <inkml:brushProperty name="height" value="0.04605" units="cm"/>
      <inkml:brushProperty name="color" value="#F2395B"/>
    </inkml:brush>
  </inkml:definitions>
  <inkml:trace contextRef="#ctx0" brushRef="#br0">78400 55000 477,'-22'-49'0,"6"4"0,7 3 0,6 3 0,3 12 12,0 22 24,0 22 24,0 23 24,0 20 3,0 23-16,0 22-17,0 22-17,0 15-11,0 9-4,0 10-6,0 10-4,0 8-7,0 10-5,0 10-6,0 9-6,0 6-6,0 3-6,0 3-5,0 4-6,0-12-4,0-24-1,0-26-1,0-24-1,0-18 1,0-9 3,0-10 1,0-8 4,-2-14 1,-3-15 2,-3-15 1,-2-16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0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80300 56050 588,'-46'-46'0,"10"10"0,10 10 0,9 9 0,4 4 7,1 1 13,-1-1 14,1 1 14,-6 2 2,-8 7-10,-10 6-10,-9 7-10,-10 7-7,-9 9-6,-10 10-5,-8 10-5,-8 5-2,-2 4 1,-3 3 2,-3 3 1,2-2 1,10-6 3,10-6 3,9-6 3,6-4 1,3 1-1,3-1 1,4 1 0,5 1 0,10 3-1,10 3 0,9 4 0,17 2 0,25 4 1,25 3 0,25 3 1,15-1-1,7-2-3,6-3-3,7-3-4,-1-4-1,-6-3-1,-6-3-1,-6-2-1,-6 0-3,-2 7-5,-3 6-4,-3 7-6,-7-1-6,-9-6-5,-10-6-7,-8-6-6,-9-6-3,-6-2 0,-6-3 0,-6-3 1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0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80600 57450 462,'-44'-4'4,"13"-5"6,12-7 7,13-5 7,6-4 4,0 0 2,0 0 0,0 0 2,4-4-3,10-5-6,10-7-5,9-5-6,6-6-4,3-3-2,3-3-1,4-2-1,-1 0-1,-3 7 2,-3 6 0,-2 7 3,-3 5 0,1 7 3,-1 6 2,1 7 2,4 4 2,9 3 2,10 3 2,10 4 2,-1 7-1,-9 13-2,-10 12-3,-8 13-3,-6 10-2,1 10-3,-1 10-2,1 9-3,-4 6-2,-6 3 0,-6 3-1,-6 4-2,-4 1-1,1 0-4,-1 0-3,1 0-4,-4-4-3,-6-5-5,-6-7-4,-6-5-5,-4-9-3,1-9-2,-1-10-2,1-8-2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0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82300 56400 479,'-7'-40'14,"-11"23"29,-14 22 29,-11 22 29,-15 18 2,-16 16-24,-15 15-24,-15 17-24,-15 17-16,-12 23-8,-13 22-7,-12 22-8,4-1-8,22-21-10,22-22-8,23-22-10,14-16-8,10-9-9,10-10-9,9-8-8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1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82700 57350 534,'71'-44'104,"-5"13"-22,-7 12-20,-5 13-23,-3 9-11,4 6-1,3 7-2,3 6-1,-2 4-3,-6 4-3,-6 3-4,-6 3-3,-9 6-4,-8 9-4,-10 10-3,-9 10-4,-13 4-5,-16 0-4,-15 0-5,-15 0-4,-9-5-2,1-9 3,-1-10 3,1-8 2,4-8 5,9-2 5,10-3 6,10-3 6,24-4 3,41-3 1,40-3 0,42-2 0,27-6-7,16-6-15,15-6-15,17-6-15,-12-4-5,-37 1 8,-38-1 7,-37 1 6,-21-1 2,-3 1-5,-3-1-6,-2 1-5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5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90200 55250 551,'-46'-24'0,"10"4"0,10 3 0,9 3 0,7-1 6,7-2 14,6-3 13,7-3 13,11-4 5,20-3-4,18-3-3,20-2-4,14-1-4,14 3-5,11 3-4,14 4-5,3 1-4,-2 0-5,-3 0-4,-3 0-4,-7 1-4,-9 4-5,-10 3-3,-8 3-4,-11 3-6,-8 3-7,-10 3-9,-9 4-7,-12-4-7,-11-9-7,-14-10-8,-11-8-6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6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91600 53600 643,'-69'-22'0,"13"6"0,12 7 0,13 6 0,7 6 9,4 6 19,3 7 18,3 6 19,3 6 2,3 6-14,3 7-13,4 6-14,1 6-11,0 6-7,0 7-9,0 6-8,-2 6-9,-3 6-9,-3 7-11,-2 6-9,-5 1-4,-2-3 1,-3-3 1,-3-2 2,-1-11 3,4-15 9,3-15 7,3-16 8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7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90600 55500 512,'-22'-41'6,"6"19"13,7 19 12,6 19 12,3 10 2,0 4-10,0 3-9,0 3-10,0 1-5,0 1-2,0-1-2,0 1-3,1-3 0,4-2-2,3-3 0,3-3-2,-2 1 1,-6 6 1,-6 7 1,-6 6 1,-2 3 2,3 0 1,3 0 0,4 0 1,1 0-1,0 0 0,0 0-3,0 0-1,-2 1 0,-3 4 1,-3 3 0,-2 3 0,0-16-5,7-34-13,6-35-12,7-33-13,2-17-3,1 4 7,-1 3 7,1 3 7,1 6 6,3 9 4,3 10 4,4 10 4,-1 4 3,-3 0 2,-3 0 2,-2 0 1,-1 1 4,3 4 4,3 3 5,4 3 3,2 1 2,4 1-1,3-1-2,3 1-2,1 1-2,1 3-2,-1 3-2,1 4-3,-1-1-2,1-3-3,-1-3-4,1-2-3,-1-1 0,1 3 1,-1 3 3,1 4 2,-6 5 2,-8 10 0,-10 10 0,-9 9 1,-5 6-1,0 3 1,0 3-1,0 4 0,-5 2-1,-9 4 1,-10 3 0,-8 3 0,-4-4 0,3-8-1,3-10 0,4-9-1,19-24-7,39-37-12,36-38-13,39-37-14,22-35-4,10-31 4,10-31 2,9-31 5,-2-9 3,-12 17 4,-13 15 5,-12 16 3,-18 24 11,-21 35 14,-22 35 16,-22 34 14,-16 27 12,-9 23 6,-10 22 8,-8 22 7,-6 13-4,1 7-13,-1 6-14,1 7-13,1 2-9,3 1-5,3-1-6,4 1-4,5-1-4,10 1-4,10-1-5,9 1-3,7-3-2,7-2 1,6-3 1,7-3 1,0-2 1,-2 0 3,-3 0 1,-3 0 3,-6-2 2,-5-3 3,-7-3 3,-5-2 4,-8-3 2,-5 1 1,-7-1-1,-5 1 1,-8 1 1,-5 3 2,-7 3 0,-5 4 1,-9 1 1,-9 0 0,-10 0-1,-8 0-1,-8 0-2,-2 0-3,-3 0-3,-3 0-4,-4-2 0,-3-3 0,-3-3 1,-2-2 2,0-6-5,7-6-8,6-6-9,7-6-8,5-6-7,7-2-4,6-3-3,7-3-4,4-7-1,3-9 6,3-10 3,4-8 4,4-11 6,6-8 3,7-10 6,6-9 4,4-4 4,4 4 4,3 3 3,3 3 3,-1 6 5,-2 9 5,-3 10 5,-3 10 5,1 5 4,6 4 4,7 3 2,6 3 4,6 3 0,6 3-1,7 3-3,6 4-3,9 5-1,13 10-2,12 10-2,13 9-2,7 10-3,4 14-4,3 11-4,3 14-5,1 5-6,1 1-8,-1-1-10,1 1-8,-10-9-8,-19-15-6,-18-15-6,-19-16-6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8"/>
    </inkml:context>
    <inkml:brush xml:id="br0">
      <inkml:brushProperty name="width" value="0.04769" units="cm"/>
      <inkml:brushProperty name="height" value="0.04769" units="cm"/>
      <inkml:brushProperty name="color" value="#F2395B"/>
    </inkml:brush>
  </inkml:definitions>
  <inkml:trace contextRef="#ctx0" brushRef="#br0">95200 55400 461,'-44'-52'62,"13"-3"-8,12-3-9,13-2-7,9-1-8,6 3-6,7 3-6,6 4-7,3-3-4,0-5-1,0-7-3,0-5-1,0-3-1,0 4 0,0 3 1,0 3-1,0 6 1,0 9-1,0 10 0,0 10 0,0 4-1,0 0 1,0 0-1,0 0 1,3 1 2,6 4 4,7 3 6,6 3 5,-1 9 1,-5 16 0,-7 15-1,-5 17-1,-4 16-1,0 19 0,0 19-1,0 19-1,-2 7-1,-3-3-1,-3-3-2,-2-2-2,-3 3-2,1 14-4,-1 11-2,1 14-4,1-4-3,3-19-1,3-18-2,4-19-2,1-13-2,0-6-2,0-6-2,0-6-1,-2-16-10,-3-25-19,-3-25-17,-2-25-18,-5-11-1,-2 3 17,-3 3 16,-3 4 16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80211 51262 569,'-13'-1'8,"8"0"15,7-2 15,6 0 16,7-2 5,7 0-5,7-1-5,6-1-5,3-1-7,-3 2-9,-4 1-7,-2 1-10,-2 0-7,1 2-5,-1 0-7,0 2-5,-1 0-8,-5 2-10,-3 0-9,-5 2-9,-2 0-6,-2 1-1,-2 1-1,-2 2-2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8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96950 53950 471,'20'-24'3,"-9"4"7,-10 3 5,-8 3 7,-8 1 7,-2 1 8,-3-1 7,-3 1 9,-2 5-1,0 14-8,0 11-9,0 14-8,-7 10-4,-11 9-1,-14 10 0,-11 10-1,-9 8-2,-3 10-2,-3 10-4,-2 9-2,-5 9-4,-2 9-5,-3 10-4,-3 10-6,1 2-3,6-3-2,7-3-2,6-2-1,4-5-5,4-2-7,3-3-6,3-3-7,7-9-3,14-11-2,11-14-1,14-11 0,7-14 0,3-11 4,3-14 4,4-11 2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9"/>
    </inkml:context>
    <inkml:brush xml:id="br0">
      <inkml:brushProperty name="width" value="0.04197" units="cm"/>
      <inkml:brushProperty name="height" value="0.04197" units="cm"/>
      <inkml:brushProperty name="color" value="#F2395B"/>
    </inkml:brush>
  </inkml:definitions>
  <inkml:trace contextRef="#ctx0" brushRef="#br0">97350 55650 524,'-24'-25'4,"4"0"10,3 0 9,3 0 9,3 9 7,3 19 4,3 19 5,4 19 4,-1 10-2,-3 4-7,-3 3-8,-2 3-8,-3 1-5,1 1-5,-1-1-4,1 1-4,-1-3-5,1-2-5,-1-3-6,1-3-5,1-4-16,3-3-22,3-3-25,4-2-24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9"/>
    </inkml:context>
    <inkml:brush xml:id="br0">
      <inkml:brushProperty name="width" value="0.02949" units="cm"/>
      <inkml:brushProperty name="height" value="0.02949" units="cm"/>
      <inkml:brushProperty name="color" value="#F2395B"/>
    </inkml:brush>
  </inkml:definitions>
  <inkml:trace contextRef="#ctx0" brushRef="#br0">97550 53950 746,'-24'-24'0,"4"4"0,3 3 0,3 3 0,6 12 7,9 22 15,10 22 15,10 23 15,2 6 1,-3-5-13,-3-7-12,-2-5-14,-3-6-18,1-3-24,-1-3-26,1-2-24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9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98550 54650 505,'-32'0'6,"39"0"13,36 0 11,39 0 13,19-4-2,4-5-15,3-7-15,3-5-15,-4-6-8,-8-3 2,-10-3 1,-9-2 1,-12 0 1,-11 7 3,-14 6 2,-11 7 2,-15 8 9,-16 14 14,-15 11 15,-15 14 14,-12 11 4,-6 14-10,-6 11-8,-6 14-9,-6 7-6,-2 3-4,-3 3-3,-3 4-4,-4 1-4,-3 0-3,-3 0-4,-2 0-4,-3-4-5,1-5-7,-1-7-6,1-5-7,4-6-4,9-3 1,10-3 1,10-2-1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9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98650 55500 637,'67'-24'2,"-16"4"4,-15 3 5,-15 3 5,-6 7 8,7 14 11,6 11 13,7 14 13,-1 10-2,-6 9-15,-6 10-13,-6 10-15,-7 4-9,-6 0-4,-6 0-6,-6 0-3,-6-4-9,-2-5-11,-3-7-12,-3-5-11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39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99200 55750 646,'50'-46'6,"0"10"11,0 10 11,0 9 12,-2 7 4,-3 7-3,-3 6-3,-2 7-2,-3 4-5,1 3-4,-1 3-6,1 4-5,-3 2-7,-2 4-10,-3 3-9,-3 3-10,-2-1-7,0-2-6,0-3-5,0-3-7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40"/>
    </inkml:context>
    <inkml:brush xml:id="br0">
      <inkml:brushProperty name="width" value="0.04863" units="cm"/>
      <inkml:brushProperty name="height" value="0.04863" units="cm"/>
      <inkml:brushProperty name="color" value="#F2395B"/>
    </inkml:brush>
  </inkml:definitions>
  <inkml:trace contextRef="#ctx0" brushRef="#br0">100700 54750 452,'1'-33'13,"4"34"25,3 35 25,3 35 26,-1 21 4,-2 9-18,-3 10-17,-3 10-19,-6 4-11,-5 0-6,-7 0-6,-5 0-7,-4-4-4,0-5-7,0-7-5,0-5-6,1-12-6,4-16-8,3-15-8,3-15-8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40"/>
    </inkml:context>
    <inkml:brush xml:id="br0">
      <inkml:brushProperty name="width" value="0.06628" units="cm"/>
      <inkml:brushProperty name="height" value="0.06628" units="cm"/>
      <inkml:brushProperty name="color" value="#F2395B"/>
    </inkml:brush>
  </inkml:definitions>
  <inkml:trace contextRef="#ctx0" brushRef="#br0">101150 54200 331,'51'-27'1,"4"-3"-1,3-3 0,3-2 1,9-3 3,16 1 6,15-1 7,17 1 6,2 2 1,-9 7-7,-10 6-5,-8 7-5,-6 4-4,1 3-1,-1 3 0,1 4-2,-7 1 0,-12 0 0,-13 0-1,-12 0 0,-9 10 5,-2 23 13,-3 22 10,-3 22 13,-6 13 3,-5 7-3,-7 6-4,-5 7-3,-4 7-4,0 9-2,0 10-2,0 10-3,0 2-1,0-3-3,0-3-1,0-2-2,0-5-1,0-2-1,0-3 1,0-3 0,-2-9-1,-3-11-1,-3-14-1,-2-11 0,-1-4-2,3 6-1,3 7 0,4 6-1,-6-19-14,-11-44-26,-14-43-25,-11-44-26,-6-21-4,4 4 17,3 3 16,3 3 18,3 3 6,3 3-7,3 3-5,4 4-6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40"/>
    </inkml:context>
    <inkml:brush xml:id="br0">
      <inkml:brushProperty name="width" value="0.02898" units="cm"/>
      <inkml:brushProperty name="height" value="0.02898" units="cm"/>
      <inkml:brushProperty name="color" value="#F2395B"/>
    </inkml:brush>
  </inkml:definitions>
  <inkml:trace contextRef="#ctx0" brushRef="#br0">101200 55050 759,'96'-91'43,"-5"19"-4,-7 19-5,-5 19-4,-6 12-4,-3 6-3,-3 7-3,-2 6-3,-11 10-8,-15 17-15,-15 15-13,-16 16-13,-12 4-5,-5-6 6,-7-6 5,-5-6 6,-4-4-1,0 1-7,0-1-6,0 1-6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41"/>
    </inkml:context>
    <inkml:brush xml:id="br0">
      <inkml:brushProperty name="width" value="0.03198" units="cm"/>
      <inkml:brushProperty name="height" value="0.03198" units="cm"/>
      <inkml:brushProperty name="color" value="#F2395B"/>
    </inkml:brush>
  </inkml:definitions>
  <inkml:trace contextRef="#ctx0" brushRef="#br0">101650 55600 687,'93'1'0,"-11"4"-2,-14 3-1,-11 3-1,-12 1-1,-9 1 2,-10-1-1,-8 1 2,-9 7 5,-6 16 11,-6 15 10,-6 17 12,-12 3 0,-15-5-8,-15-7-9,-16-5-8,-8-6-5,0-3 2,0-3 1,0-2 1,3-8 1,6-8 0,7-10 1,6-9-1,9-13 2,13-16 0,12-15 2,13-15 1,15-12-1,19-6-6,19-6-4,19-6-5,10-1-3,4 7-3,3 6-3,3 7-2,-5 8-4,-12 14-7,-13 11-5,-12 14-7,-9 5-5,-2 1-4,-3-1-6,-3 1-4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0"/>
    </inkml:context>
    <inkml:brush xml:id="br0">
      <inkml:brushProperty name="width" value="0.02911" units="cm"/>
      <inkml:brushProperty name="height" value="0.02911" units="cm"/>
      <inkml:brushProperty name="color" value="#FED406"/>
    </inkml:brush>
  </inkml:definitions>
  <inkml:trace contextRef="#ctx0" brushRef="#br0">67793 6500 755,'-38'17'100,"3"1"-27,4 3-26,2 1-26,0 3-18,-3 3-8,-3 3-10,-2 2-9,-1 0-5,3-5-3,4-5-3,2-5-3,2-4 0,1-3 0,1-3 2,1-2 2,2-3 3,3 0 7,3-2 7,3 0 7,2-2 3,2 0 3,2-2 0,3 0 2,0-2 1,2 0 0,0-1 0,2-1 1,0-1 2,2 2 6,0 0 4,2 2 6,-1 2 7,1 4 11,0 4 9,0 4 10,-2 1 0,-2 1-10,-3 0-10,-4 0-11,0-1-6,1-1-6,0-1-4,2 0-6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38"/>
    </inkml:context>
    <inkml:brush xml:id="br0">
      <inkml:brushProperty name="width" value="0.03574" units="cm"/>
      <inkml:brushProperty name="height" value="0.03574" units="cm"/>
      <inkml:brushProperty name="color" value="#F2395B"/>
    </inkml:brush>
  </inkml:definitions>
  <inkml:trace contextRef="#ctx0" brushRef="#br0">80222 52057 615,'-30'7'2,"5"-2"4,4-3 5,3 0 4,8-4 9,12 0 13,12-3 13,11-2 14,8 0-1,1 1-14,2 1-14,2 1-15,1 0-11,0 0-10,0 0-9,0 0-9,-1 2-9,-3 2-8,-4 4-7,-2 2-8,-4 0-3,-5-1 2,-5-2 2,-4-2 2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5:41"/>
    </inkml:context>
    <inkml:brush xml:id="br0">
      <inkml:brushProperty name="width" value="0.02521" units="cm"/>
      <inkml:brushProperty name="height" value="0.02521" units="cm"/>
      <inkml:brushProperty name="color" value="#F2395B"/>
    </inkml:brush>
  </inkml:definitions>
  <inkml:trace contextRef="#ctx0" brushRef="#br0">101100 54650 872,'-8'-24'5,"34"4"10,35 3 11,35 3 9,7 3-3,-19 3-18,-18 3-16,-19 4-17,-8 2-12,3 4-6,3 3-6,4 3-6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6:09"/>
    </inkml:context>
    <inkml:brush xml:id="br0">
      <inkml:brushProperty name="width" value="0.06267" units="cm"/>
      <inkml:brushProperty name="height" value="0.06267" units="cm"/>
      <inkml:brushProperty name="color" value="#FED406"/>
    </inkml:brush>
  </inkml:definitions>
  <inkml:trace contextRef="#ctx0" brushRef="#br0">67850 49250 351,'-41'-49'-3,"19"4"-3,19 3-5,19 3-4,5 3 0,-5 3 3,-7 3 4,-5 4 3,-3-3 2,4-5 3,3-7 3,3-5 1,-1-3 2,-2 4-1,-3 3 0,-3 3 0,-2 3 2,0 3 3,0 3 5,0 4 3,0 10 12,0 19 18,0 19 20,0 19 18,1 21 2,4 26-17,3 24-17,3 26-16,-1 16-11,-2 10-3,-3 10-5,-3 9-4,-4 2-3,-3-2 1,-3-3-1,-2-3-1,-3-1 0,1 4-2,-1 3-3,1 3-1,-1 6-3,1 9-4,-1 10-3,1 10-2,1-6-2,3-18 1,3-19 2,4-18 1,2-17-2,4-11-5,3-14-5,3-11-5,1-12-3,1-9 0,-1-10-1,1-8 0,-1-22-8,1-30-19,-1-32-17,1-30-17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6:10"/>
    </inkml:context>
    <inkml:brush xml:id="br0">
      <inkml:brushProperty name="width" value="0.05341" units="cm"/>
      <inkml:brushProperty name="height" value="0.05341" units="cm"/>
      <inkml:brushProperty name="color" value="#FED406"/>
    </inkml:brush>
  </inkml:definitions>
  <inkml:trace contextRef="#ctx0" brushRef="#br0">68050 48600 411,'-69'-27'-1,"13"-3"-4,12-3-2,13-2-4,10 0 3,10 7 9,10 6 8,9 7 8,12 4 3,16 3-4,15 3-3,17 4-3,10 2-3,6 4 1,7 3-2,6 3 1,9 1-1,13 1 0,12-1-1,13 1 1,12-7 0,13-12 1,12-13 2,13-12 0,7-7 0,4 1-1,3-1 0,3 1-1,3 1-1,3 3 1,3 3 0,4 4 0,-1 4 0,-3 6-1,-3 7-1,-2 6-1,-8 3-1,-8 0 0,-10 0 0,-9 0 0,-9-2 0,-5-3-1,-7-3 0,-5-2-1,-3-5 0,4-2 1,3-3 1,3-3-1,1-2 2,1 0 0,-1 0 2,1 0 0,-3 1 2,-2 4 1,-3 3 0,-3 3 3,-4 3-2,-3 3-1,-3 3-2,-2 4-3,-5 2-1,-2 4-1,-3 3 0,-3 3-2,1 3 0,6 3 1,7 3 0,6 4 1,3-3 0,0-5-2,0-7 0,0-5-2,-4-4-1,-5 0 0,-7 0 0,-5 0 0,6 0 1,23 0 2,22 0 2,22 0 1,2-2 2,-15-3-1,-15-3 0,-16-2 0,-12-1-1,-5 3 1,-7 3-2,-5 4 0,-3 1 1,4 0-1,3 0 1,3 0 1,-1-2-1,-2-3 1,-3-3-1,-3-2 0,1-1-1,6 3 1,7 3 0,6 4-1,4-1 1,4-3 0,3-3 0,3-2 1,-2-1-1,-6 3-1,-6 3 0,-6 4-1,-4 1-1,1 0-1,-1 0 1,1 0-1,-3 0 1,-2 0-1,-3 0 0,-3 0 0,-1 0 0,4 0 0,3 0 1,3 0 0,1 1 0,1 4 1,-1 3 1,1 3-1,-3-1 1,-2-2-2,-3-3 0,-3-3-1,-6-2-1,-5 0 0,-7 0 0,-5 0-1,-6 0 0,-3 0-1,-3 0-1,-2 0 0,-8 0 0,-8 0-1,-10 0 0,-9 0-1,-9 4 5,-5 10 10,-7 10 9,-5 9 9,-8 18 3,-5 29-3,-7 28-4,-5 28-2,-4 4-5,0-18-2,0-19-3,0-18-3,-2-3-3,-3 17 1,-3 15-1,-2 16-1,-1 10 0,3 7 0,3 6-2,4 7-1,1-1 1,0-6 0,0-6 0,0-6 2,0-7-1,0-6-3,0-6-2,0-6-2,1-2-2,4 3 0,3 3-1,3 4-1,1 2 1,1 4-1,-1 3 1,1 3 0,-3-2 0,-2-6 0,-3-6 0,-3-6-1,-2-7 1,0-6 0,0-6 0,0-6 0,-2-9-1,-3-8-3,-3-10-3,-2-9-3,-5-9-3,-2-5-4,-3-7-4,-3-5-3,-4-8-1,-3-5 3,-3-7 3,-2-5 4,-1-8 0,3-5-1,3-7-1,4-5-2,2-6 0,4-3 1,3-3 0,3-2 1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6:11"/>
    </inkml:context>
    <inkml:brush xml:id="br0">
      <inkml:brushProperty name="width" value="0.05748" units="cm"/>
      <inkml:brushProperty name="height" value="0.05748" units="cm"/>
      <inkml:brushProperty name="color" value="#FED406"/>
    </inkml:brush>
  </inkml:definitions>
  <inkml:trace contextRef="#ctx0" brushRef="#br0">67900 53600 382,'-52'0'1,"-3"0"1,-3 0 1,-2 0 1,2 0 2,9 0 2,10 0 4,10 0 1,14 1 5,23 4 7,22 3 6,22 3 7,10-2 0,1-6-5,-1-6-7,1-6-5,5-4-3,14 1 1,11-1-1,14 1 2,13-1-1,16 1-1,15-1 0,17 1-1,10-1-1,6 1-2,7-1 0,6 1-1,3 1-1,0 3-2,0 3 0,0 4-2,-2 2-1,-3 4 0,-3 3-2,-2 3 0,-1 1-1,3 1-1,3-1-1,4 1-2,4-3 0,6-2 2,7-3 1,6-3 2,4-4 0,4-3 0,3-3 0,3-2 0,4-5-1,7-2 1,6-3 0,7-3-1,0 1 0,-2 6-1,-3 7 0,-3 6-1,-6 1-1,-5-3 0,-7-3-2,-5-2 0,-9-1-1,-9 3 0,-10 3-1,-8 4 0,-8-1 1,-2-3-1,-3-3 1,-3-2 0,-4-3 0,-3 1 1,-3-1 0,-2 1 0,-1-1 1,3 1 0,3-1 0,4 1 1,1 1 1,0 3-1,0 3 0,0 4-1,0-1 1,0-3-1,0-3 1,0-2-1,0-3 0,0 1 0,0-1-2,0 1 0,0-3 0,0-2 0,0-3 0,0-3 0,-4 1 0,-5 6 1,-7 7 0,-5 6 0,-4 1 0,0-3 0,0-3 0,0-2 1,-2-1-1,-3 3 0,-3 3 0,-2 4 0,-5 1 0,-2 0 0,-3 0 0,-3 0 1,2 0 0,10 0 0,10 0-1,9 0 1,2-4 0,-2-5 0,-3-7-1,-3-5 0,-2-3 0,0 4 0,0 3 0,0 3 0,-4 1 0,-5 1-1,-7-1-1,-5 1-1,-8 1 0,-5 3-1,-7 3 1,-5 4-1,-4 1 0,0 0 0,0 0 0,0 0 0,-4 0-1,-5 0-1,-7 0-1,-5 0-1,-6 0-6,-3 0-7,-3 0-9,-2 0-8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6:28"/>
    </inkml:context>
    <inkml:brush xml:id="br0">
      <inkml:brushProperty name="width" value="0.05224" units="cm"/>
      <inkml:brushProperty name="height" value="0.05224" units="cm"/>
      <inkml:brushProperty name="color" value="#F2395B"/>
    </inkml:brush>
  </inkml:definitions>
  <inkml:trace contextRef="#ctx0" brushRef="#br0">4800 39200 421,'-113'-68'1,"26"17"3,24 15 2,26 16 2,18 13 7,13 14 11,12 11 11,13 14 10,6 5 2,0 1-8,0-1-8,0 1-7,4 4-6,10 9-1,10 10-1,9 10-3,2 5-1,-2 4-2,-3 3-2,-3 3-2,-1 1-1,4 1-1,3-1 1,3 1-1,-1-3-1,-2-2-2,-3-3-2,-3-3-3,-1-6-2,4-5 0,3-7-1,3-5-2,1-9 1,1-9 1,-1-10 1,1-8 1,1-8 1,3-2-1,3-3 1,4-3 0,4-10 2,6-16 8,7-15 6,6-15 7,-2-7 2,-9 3-3,-10 3-3,-8 4-2,-6 1-4,1 0-1,-1 0-2,1 0-3,10-10-1,22-18 1,22-19-1,23-18 0,8-9 0,-3 4-1,-3 3 0,-2 3-1,-8 4-1,-8 7 0,-10 6-1,-9 7 1,-7 5-2,-3 7-1,-3 6 0,-2 7-1,-6 5-1,-6 7-1,-6 6-1,-6 7-1,-7 4 0,-6 3 0,-6 3-1,-6 4 1,-4 1-3,1 0-7,-1 0-8,1 0-6,-10 7-7,-19 17-8,-18 15-9,-19 16-7,-10 5-1,1-2 6,-1-3 6,1-3 7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6:37"/>
    </inkml:context>
    <inkml:brush xml:id="br0">
      <inkml:brushProperty name="width" value="0.04889" units="cm"/>
      <inkml:brushProperty name="height" value="0.04889" units="cm"/>
      <inkml:brushProperty name="color" value="#F2395B"/>
    </inkml:brush>
  </inkml:definitions>
  <inkml:trace contextRef="#ctx0" brushRef="#br0">4950 47650 449,'-49'-24'0,"4"4"-1,3 3-2,3 3 0,6 9 7,9 16 13,10 15 14,10 17 15,7 7 2,6 0-9,7 0-7,6 0-9,4 1-5,4 4-2,3 3-1,3 3-1,3 1-2,3 1-1,3-1-3,4 1-1,-1-1-1,-3 1 0,-3-1-1,-2 1 1,-1 1-2,3 3 1,3 3-1,4 4-1,-1 2 0,-3 4-1,-3 3 1,-2 3-1,-1-1 0,3-2 1,3-3 1,4-3 0,1-6 0,0-5 0,0-7 0,0-5 0,-2-9-1,-3-9 0,-3-10 1,-2-8-1,-1-8 1,3-2 0,3-3 0,4-3 2,8-15-1,17-24 0,15-26-1,16-24 1,10-21 1,7-16 2,6-15 3,7-15 3,10-15 0,16-12-1,15-13-3,17-12-2,7-4-4,0 7-4,0 6-7,0 7-5,-4 8-6,-5 14-8,-7 11-8,-5 14-8,-12 16-3,-16 22 2,-15 22 1,-15 23 1,-18 13-1,-19 6-3,-18 7-4,-19 6-3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6:40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23600 44450 614,'-61'-22'6,"28"6"13,28 7 13,29 6 12,18 1 3,9-3-7,10-3-7,10-2-7,11-3-4,17 1-2,15-1-2,16 1-2,9 1-2,3 3-1,3 3-2,4 4-2,1 1-2,0 0-2,0 0-2,0 0-2,-2 3-3,-3 6-3,-3 7-2,-2 6-2,-6 1-4,-6-3-2,-6-3-3,-6-2-3,-7-5-5,-6-2-7,-6-3-7,-6-3-6,-7-2-2,-6 0 4,-6 0 5,-6 0 4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6:40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32850 42200 534,'-49'-38'9,"4"26"19,3 24 17,3 26 20,-4 19 2,-8 17-11,-10 15-11,-9 16-12,-5 10-8,0 7-5,0 6-3,0 7-5,1-1-2,4-6 0,3-6 0,3-6 0,1-1-6,1 7-16,-1 6-13,1 7-15,4-7-5,9-19 4,10-18 4,10-19 5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6:41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31450 42600 557,'-65'-41'27,"23"19"12,22 19 12,22 19 13,18 16 1,16 17-11,15 15-9,17 16-11,8 13-8,4 14-7,3 11-6,3 14-8,3 14-8,3 20-14,3 18-13,4 20-12,-7-9-10,-16-34-7,-15-35-8,-15-33-7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6:47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37700 52500 584,'-27'-68'15,"-3"17"6,-3 15 7,-2 16 7,-1 9 1,3 3-5,3 3-5,4 4-4,-3 2-5,-5 4-3,-7 3-3,-5 3-4,-6 4 0,-3 7 2,-3 6 1,-2 7 2,-8 5-2,-8 7-4,-10 6-4,-9 7-4,-5-1-1,0-6 1,0-6 2,0-6 2,6-6 0,13-2 1,12-3 0,13-3 1,2-2 0,-5 0 0,-7 0 1,-5 0 0,0-2 0,10-3 0,10-3-1,9-2-1,6-1 0,3 3 2,3 3 2,4 4 1,8 5 1,17 10-3,15 10 0,16 9-3,9 2 0,3-2-1,3-3-1,4-3 0,15 1-1,28 6-1,28 7-3,29 6-1,7-2-2,-12-9-3,-13-10-3,-12-8-2,-2-1-1,9 9 0,10 10 2,10 10 0,2 4-4,-3 0-8,-3 0-8,-2 0-9,-15-5-3,-25-9-1,-25-10 1,-25-8 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40"/>
    </inkml:context>
    <inkml:brush xml:id="br0">
      <inkml:brushProperty name="width" value="0.04841" units="cm"/>
      <inkml:brushProperty name="height" value="0.04841" units="cm"/>
      <inkml:brushProperty name="color" value="#F2395B"/>
    </inkml:brush>
  </inkml:definitions>
  <inkml:trace contextRef="#ctx0" brushRef="#br0">83706 50561 454,'-2'-13'13,"-4"8"11,-4 7 12,-3 6 11,-4 5 2,0 3-9,-1 3-9,-1 3-8,0 2-5,1-1-1,1 1-3,1-1-1,0 1-1,2-1-1,1 1 0,1-1-1,1-1 0,0-3-1,2-3 0,1-2 0,3-4-6,8-3-8,6-2-11,7-4-8,6-4-5,5-6 0,5-6 0,5-5 1,1-3 0,0 1 3,-2 1 3,1 1 1,-4 1 3,-4 3 3,-3 1 4,-5 2 2,-3 3 5,-3 3 5,-2 2 5,-4 4 5,-2 2 6,-2 2 6,-3 2 7,0 2 5,-4 2 2,0 5-4,-3 4-3,-2 3-3,-1 2-2,2-1 0,1-1 0,1-1 0,-1 0-2,2-1-4,-1 1-3,0 0-4,1-2-2,2-1-3,2-3-1,2-1-1,2-3-3,1-4-4,3-4-3,2-4-3,4-5-4,5-6-6,7-5-6,5-7-6,2-2 0,-3-1 2,-3 1 3,-3 0 3,-3 0 4,-3 3 2,-3 1 3,-3 3 3,-2 0 1,-2 1 1,-3-1-1,0 1 0,-4 0 1,-3 2 4,-2 2 2,-3 3 4,-3 1 1,-2 0 3,-2 2 0,-1 1 3,-3 1-2,-2 2-2,-1 2-3,-3 2-4,0 2-2,1 2-6,1 2-4,1 2-4,2 1-3,3 1-1,2 2 0,4 0-1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16"/>
    </inkml:context>
    <inkml:brush xml:id="br0">
      <inkml:brushProperty name="width" value="0.05392" units="cm"/>
      <inkml:brushProperty name="height" value="0.05392" units="cm"/>
      <inkml:brushProperty name="color" value="#F2395B"/>
    </inkml:brush>
  </inkml:definitions>
  <inkml:trace contextRef="#ctx0" brushRef="#br0">18100 27950 408,'-41'-2'7,"19"-3"14,19-3 14,19-2 15,9 0 2,0 7-10,0 6-10,0 7-9,6 0-5,13-2-1,12-3 1,13-3 0,2-2-2,-5 0-3,-7 0-3,-5 0-4,-1-2-1,6-3-1,7-3 1,6-2-1,3-3 0,0 1-2,0-1 0,0 1-1,1-3-1,4-2-1,3-3-1,3-3 0,-1-1-1,-2 4 0,-3 3 1,-3 3-1,-2 3 1,0 3 1,0 3 0,0 4 1,-4 2 0,-5 4 0,-7 3 0,-5 3 0,-4 4 3,0 7 5,0 6 6,0 7 6,0 0 1,0-2-2,0-3-1,0-3-2,0-2-3,0 0-1,0 0-3,0 0-3,3-4-1,6-5-1,7-7-1,6-5-1,4-4-1,4 0-3,3 0-1,3 0-2,4-4-1,7-5 0,6-7 0,7-5 1,0-4 0,-2 0 1,-3 0 1,-3 0 1,-4 3 0,-3 6 2,-3 7-1,-2 6 1,-5 3 1,-2 0 0,-3 0 1,-3 0 1,-6 0 0,-5 0 1,-7 0-1,-5 0 0,2 1 1,13 4 1,12 3 0,13 3 1,1 1 1,-9 1-2,-10-1-1,-8 1 0,-4-1-1,3 1 0,3-1 1,4 1-1,1 1 1,0 3-2,0 3 0,0 4-1,0-1-1,0-3 1,0-3-2,0-2 1,6-6-1,13-6 0,12-6 0,13-6-1,12-10-1,13-12-2,12-13-2,13-12-2,7-9-1,4-2-1,3-3 1,3-3 0,-2 4 0,-6 13 0,-6 12 2,-6 13 0,-4 9 2,1 6 3,-1 7 2,1 6 3,-9 6 2,-15 6 1,-15 7 0,-16 6 1,-10 3 1,-3 0 1,-3 0 0,-2 0 0,-5-2 0,-2-3 0,-3-3-1,-3-2 0,-2-3-1,0 1-1,0-1 0,0 1-2,1-1 0,4 1-1,3-1-1,3 1-1,1 1-1,1 3 0,-1 3-1,1 4 0,-1 1-2,1 0-1,-1 0-1,1 0-1,2-4-1,7-5 0,6-7 0,7-5 1,7-11 0,9-11-2,10-14 0,10-11-1,5-9 0,4-3 2,3-3 1,3-2 2,-1 2 1,-2 9 2,-3 10 0,-3 10 3,-7 7 0,-9 6 0,-10 7 1,-8 6 0,-9 6 2,-6 6 1,-6 7 1,-6 6 2,-2 3 2,3 0 0,3 0 1,4 0 1,2-2-1,4-3-1,3-3-3,3-2 0,6-6-3,9-6-2,10-6-3,10-6-1,7-6-3,6-2 0,7-3-1,6-3-1,1-1 0,-3 4 1,-3 3 1,-2 3 2,-6 3 0,-6 3 2,-6 3 1,-6 4 1,-7 4 1,-6 6 1,-6 7 0,-6 6 0,-4 1 1,1-3 0,-1-3-1,1-2 2,4-5-1,9-2-1,10-3 1,10-3-1,10-4 0,13-3-2,12-3-1,13-2-2,1-3 0,-9 1 0,-10-1 1,-8 1 0,-11 1 1,-8 3 1,-10 3 2,-9 4 0,-9 1 1,-5 0-1,-7 0-1,-5 0-1,-9 1-1,-9 4-1,-10 3 0,-8 3-1,-8 1-17,-2 1-31,-3-1-34,-3 1-31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3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41850 18700 531,'-38'1'13,"26"4"19,24 3 19,26 3 18,18 1 4,13 1-13,12-1-12,13 1-13,4-3-9,-3-2-4,-3-3-5,-2-3-6,-5-2-3,-2 0-5,-3 0-3,-3 0-4,-4 0-4,-3 0-6,-3 0-4,-2 0-4,-6-2-5,-6-3-1,-6-3-3,-6-2-2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3"/>
    </inkml:context>
    <inkml:brush xml:id="br0">
      <inkml:brushProperty name="width" value="0.03901" units="cm"/>
      <inkml:brushProperty name="height" value="0.03901" units="cm"/>
      <inkml:brushProperty name="color" value="#F2395B"/>
    </inkml:brush>
  </inkml:definitions>
  <inkml:trace contextRef="#ctx0" brushRef="#br0">42600 19300 563,'-47'0'21,"6"0"-5,7 0-5,6 0-3,6 6 5,6 13 13,7 12 16,6 13 13,4 9 3,4 6-10,3 7-9,3 6-10,-1 4-7,-2 4-3,-3 3-5,-3 3-3,-2 1-7,0 1-6,0-1-8,0 1-8,0 2-9,0 7-12,0 6-11,0 7-12,0-7 0,0-19 10,0-18 9,0-19 11,0-12 4,0-2 2,0-3 1,0-3 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3"/>
    </inkml:context>
    <inkml:brush xml:id="br0">
      <inkml:brushProperty name="width" value="0.03263" units="cm"/>
      <inkml:brushProperty name="height" value="0.03263" units="cm"/>
      <inkml:brushProperty name="color" value="#F2395B"/>
    </inkml:brush>
  </inkml:definitions>
  <inkml:trace contextRef="#ctx0" brushRef="#br0">43950 18400 674,'53'0'126,"6"0"-32,7 0-31,6 0-32,3 0-21,0 0-9,0 0-9,0 0-9,-4 0-5,-5 0 2,-7 0 1,-5 0 2,-12 3-7,-16 6-13,-15 7-13,-15 6-14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4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44250 18650 524,'-91'21'-12,"19"-5"6,19-7 7,19-5 6,9-1 7,0 6 11,0 7 9,0 6 9,3 3 3,6 0-6,7 0-5,6 0-5,1 6-4,-3 13-4,-3 12-2,-2 13-3,-1 10 0,3 10 1,3 10 2,4 9 1,1 6 0,0 3-5,0 3-5,0 4-3,0 4-7,0 6-5,0 7-8,0 6-7,-2 4-3,-3 4-2,-3 3 0,-2 3-1,-1 7-2,3 14-5,3 11-5,4 14-4,1 0-2,0-8 1,0-10 1,0-9 0,0-24 5,0-37 6,0-38 6,0-37 7,-2-19 4,-3 0 2,-3 0 2,-2 0 1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4"/>
    </inkml:context>
    <inkml:brush xml:id="br0">
      <inkml:brushProperty name="width" value="0.03151" units="cm"/>
      <inkml:brushProperty name="height" value="0.03151" units="cm"/>
      <inkml:brushProperty name="color" value="#F2395B"/>
    </inkml:brush>
  </inkml:definitions>
  <inkml:trace contextRef="#ctx0" brushRef="#br0">43600 20250 698,'1'-91'33,"4"19"3,3 19 1,3 19 3,7 10-2,14 4-6,11 3-7,14 3-6,8 1-5,7 1-2,6-1-4,7 1-3,2 1-2,1 3-5,-1 3-3,1 4-4,-1-3-8,1-5-13,-1-7-11,1-5-13,-9-4-3,-15 0 5,-15 0 5,-16 0 6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4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45700 18600 524,'-27'-16'60,"-3"19"2,-3 19 2,-2 19 2,-5 16-5,-2 17-11,-3 15-11,-3 16-11,-7 10-9,-9 7-5,-10 6-5,-8 7-5,-3 2-7,7 1-7,6-1-8,7 1-6,8-9-5,14-15-1,11-15-1,14-16-1,11-21-6,14-24-9,11-26-11,14-24-9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4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45550 18650 464,'46'-66'8,"-5"19"17,-7 19 15,-5 19 17,-6 16 5,-3 17-7,-3 15-7,-2 16-8,-3 13-4,1 14-4,-1 11-4,1 14-3,-3 8-3,-2 7-4,-3 6-4,-3 7-2,-4 4-4,-3 3-4,-3 3-2,-2 4-5,-1-7-3,3-16-5,3-15-5,4-15-6,-1-14-4,-3-8-6,-3-10-6,-2-9-6,-5-15-5,-2-18-7,-3-19-6,-3-18-6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4"/>
    </inkml:context>
    <inkml:brush xml:id="br0">
      <inkml:brushProperty name="width" value="0.0298" units="cm"/>
      <inkml:brushProperty name="height" value="0.0298" units="cm"/>
      <inkml:brushProperty name="color" value="#F2395B"/>
    </inkml:brush>
  </inkml:definitions>
  <inkml:trace contextRef="#ctx0" brushRef="#br0">45150 19850 738,'-29'-25'0,"-5"0"0,-7 0 0,-5 0 0,-3 1 5,4 4 10,3 3 11,3 3 10,15 3 3,29 3-1,28 3-2,28 4-1,18-3-11,10-5-17,10-7-17,9-5-17,-5-3-9,-19 4-1,-18 3 0,-19 3 0,-12 1-1,-2 1 1,-3-1 0,-3 1 1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5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47400 18500 494,'-69'-40'27,"13"23"16,12 22 14,13 22 16,4 13 0,-3 7-12,-3 6-14,-2 7-12,-5 8-9,-2 14-4,-3 11-5,-3 14-4,-4 11-5,-3 14-4,-3 11-6,-2 14-5,-1 2-5,3-6-6,3-6-6,4-6-5,4-13-3,6-19 3,7-18 1,6-19 3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40"/>
    </inkml:context>
    <inkml:brush xml:id="br0">
      <inkml:brushProperty name="width" value="0.03829" units="cm"/>
      <inkml:brushProperty name="height" value="0.03829" units="cm"/>
      <inkml:brushProperty name="color" value="#F2395B"/>
    </inkml:brush>
  </inkml:definitions>
  <inkml:trace contextRef="#ctx0" brushRef="#br0">85990 51000 574,'16'0'35,"4"0"3,4 0 2,1 0 4,1 0-2,-3 2-5,-3 0-5,-3 2-5,-3 0-4,-2 3-4,-4 2-5,-3 2-3,-4 2-2,-6 5-1,-5 3-2,-7 5 0,-3 1 0,-3 1 1,-1-1 1,-3 0 0,1-1-2,1-3-10,3-3-7,2-3-9,5-3 1,10-3 12,10-3 12,10-2 10,5-3 1,2-2-12,3-2-10,1-2-12,1 0-7,-1 0-3,-1 1-3,-1 2-2,0 0-3,1-2-4,1-1-2,1 0-3,-2-1 1,-4 1 4,-3-2 4,-4 2 4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5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47300 18450 466,'-21'-40'56,"10"23"0,10 22-1,9 22 0,6 15-4,3 9-6,3 10-5,4 10-7,-3 10-4,-5 13-2,-7 12-3,-5 13-3,-4 12-4,0 13-4,0 12-5,0 13-4,0 1-8,0-9-8,0-10-9,0-8-9,0-12-3,0-12 3,0-13 4,0-12 3,0-12-3,0-8-9,0-10-8,0-9-10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5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46400 20150 598,'-66'-47'5,"19"6"13,19 7 11,19 6 11,15 3 4,13 0-3,12 0-5,13 0-5,21-2-2,32-3-3,31-3-2,32-2-2,-1 2-3,-31 9-3,-31 10-4,-31 10-2,-18 4-18,-3 0-29,-3 0-31,-2 0-29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73900 46000 999,'-69'-46'-1,"13"10"-5,12 10-3,13 9-4,7 4 0,4 1 0,3-1 1,3 1 2,1-1 1,1 1 3,-1-1 3,1 1 2,-1 2 0,1 7-4,-1 6-4,1 7-3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33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73400 45600 517,'-47'0'-2,"6"0"-7,7 0-4,6 0-7,3 0 1,0 0 4,0 0 6,0 0 6,-2 0 2,-3 0 1,-3 0 1,-2 0 2,-3 1 0,1 4 1,-1 3 2,1 3 1,1-1 0,3-2-1,3-3 0,4-3-1,-1-2 0,-3 0 1,-3 0 1,-2 0 0,-1 0 1,3 0 1,3 0 0,4 0 1,7 0 6,13 0 12,12 0 11,13 0 11,10-2 2,10-3-10,10-3-10,9-2-10,1-1-6,-6 3-3,-6 3-3,-6 4-3,-2 1-1,3 0-1,3 0-1,4 0-1,-1 0 0,-3 0 0,-3 0-1,-2 0 0,-3-2 0,1-3 1,-1-3-1,1-2 1,1-1 0,3 3 1,3 3-1,4 4 2,-1 2-1,-3 4 0,-3 3 0,-2 3-1,-1-1-1,3-2 1,3-3-1,4-3 0,1-2 0,0 0 0,0 0-1,0 0 1,0 1 0,0 4-2,0 3 0,0 3-2,0-1 0,0-2 0,0-3 0,0-3 0,-2-2 0,-3 0 0,-3 0 1,-2 0 0,-3 0 0,1 0 1,-1 0-1,1 0 1,1 1-1,3 4 1,3 3-1,4 3 1,1-1-1,0-2 1,0-3-1,0-3 1,0-2 0,0 0 0,0 0 1,0 0 0,1 1 1,4 4 0,3 3 0,3 3 1,-1-1-1,-2-2 1,-3-3 0,-3-3 0,-1-2 0,4 0 0,3 0 0,3 0 1,-2 0-1,-6 0 0,-6 0-1,-6 0 0,-2 0 0,3 0-1,3 0-1,4 0 0,-1 0 0,-3 0 0,-3 0 1,-2 0-1,-1 0 2,3 0-1,3 0 1,4 0 1,-1 0-1,-3 0 0,-3 0 0,-2 0 0,0 0-1,7 0 0,6 0 0,7 0 0,0 0 0,-2 0 0,-3 0-1,-3 0 1,-4 0 0,-3 0 0,-3 0-2,-2 0 1,-3 0-1,1 0 0,-1 0-1,1 0 1,-1 0-1,1 0 0,-1 0-1,1 0-1,-1 0 0,1 0 1,-1 0 1,1 0 0,-1 0 1,1 0 0,-1 0-1,1 0 0,-1 0-1,1 0 0,-1 0-2,1 0-1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4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79050 45300 999,'0'-47'-86,"0"6"22,0 7 22,0 6 21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79100 45050 999,'0'-47'-83,"0"6"23,0 7 24,0 6 23,1 4 12,4 4-1,3 3-2,3 3-1,1 1-1,1 1 1,-1-1-1,1 1 1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51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70100 45200 619,'-2'-46'-34,"-3"10"16,-3 10 17,-2 9 16,-5 4 9,-2 1 1,-3-1 1,-3 1 2,-4 1-1,-3 3-3,-3 3-3,-2 4-4,-3 5-1,1 10-3,-1 10-1,1 9-2,1 4-1,3 1 0,3-1-1,4 1-1,1-3 1,0-2-2,0-3 1,0-3-1,1-2 0,4 0-1,3 0-1,3 0-1,1 3-1,1 6 1,-1 7-1,1 6 0,-1-1 0,1-5 0,-1-7 0,1-5 0,1-3 0,3 4 1,3 3 0,4 3 0,1 3 1,0 3 0,0 3 1,0 4 0,1-3-1,4-5-2,3-7-2,3-5-1,3-6-2,3-3 0,3-3-2,4-2-1,5-6 1,10-6 2,10-6 1,9-6 2,1-6 1,-6-2 0,-6-3 0,-6-3 0,-4-2 0,1 0 0,-1 0-1,1 0 1,-3 1-1,-2 4 1,-3 3 0,-3 3 2,-4-1-1,-3-2 0,-3-3 0,-2-3-1,-1-6 0,3-5 0,3-7 0,4-5 1,-1-6-1,-3-3 1,-3-3 0,-2-2 0,-5-1 0,-2 3 2,-3 3 0,-3 4 1,-6 4 0,-5 6-1,-7 7-2,-5 6-1,-4 4 0,0 4-1,0 3 0,0 3 0,-2 3-1,-3 3 0,-3 3-1,-2 4 0,-3 1-1,1 0 0,-1 0 1,1 0-1,-1 1 1,1 4 1,-1 3 0,1 3 1,1 1 0,3 1 1,3-1 0,4 1 0,1 1 1,0 3-1,0 3 1,0 4 0,0-1 0,0-3 0,0-3-1,0-2 0,1-1 0,4 3 1,3 3-1,3 4 1,-2 2 1,-6 4-1,-6 3-1,-6 3 1,-1 1 0,7 1-1,6-1 0,7 1 1,4-1-3,3 1-1,3-1-3,4 1-3,4-3-1,6-2-2,7-3-1,6-3-3,3-4-9,0-3-18,0-3-19,0-2-17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7:54"/>
    </inkml:context>
    <inkml:brush xml:id="br0">
      <inkml:brushProperty name="width" value="0.02202" units="cm"/>
      <inkml:brushProperty name="height" value="0.02202" units="cm"/>
      <inkml:brushProperty name="color" value="#F2395B"/>
    </inkml:brush>
  </inkml:definitions>
  <inkml:trace contextRef="#ctx0" brushRef="#br0">78900 43700 999,'0'73'-5,"0"-3"1,0-3 3,0-2 1,0 0 1,0 7 1,0 6-1,0 7 2,-2 0-1,-3-2-1,-3-3-1,-2-3 0,-1-2-1,3 0-1,3 0-1,4 0 0,1-2 0,0-3 0,0-3 1,0-2 1,0-6-1,0-6-1,0-6-2,0-6 0,0-4 0,0 1 1,0-1 0,0 1 1,0-3 1,0-2 2,0-3 1,0-3 1,0-2 0,0 0 1,0 0-1,0 0 0,0 1-1,0 4 1,0 3-1,0 3 0,0-1-1,0-2 1,0-3-1,0-3 1,0 1-1,0 6 0,0 7 0,0 6-1,0 1 1,0-3 0,0-3 0,0-2 0,0-3-1,0 1-2,0-1 0,0 1-2,-2 2-1,-3 7 2,-3 6 1,-2 7 1,-1 0-1,3-2 0,3-3 0,4-3-2,1-4 0,0-3-2,0-3-1,0-2-1,0-5 0,0-2 2,0-3 1,0-3 1,0-2 2,0 0 0,0 0 3,0 0 1,0 0 0,0 0 0,0 0 0,0 0 0,0 0-1,0 0 1,0 0-1,0 0-1,0 1 1,0 4-1,0 3 1,0 3-1,-2 1 0,-3 1 0,-3-1 0,-2 1-1,-1-3 1,3-2-1,3-3-1,4-3 1,1-2 0,0 0 0,0 0 1,0 0 1,0 0-1,0 0 1,0 0-1,0 0 1,0 0-1,0 0 1,0 0 1,0 0 0,1 3 0,4 6 0,3 7 0,3 6 1,-1-1-1,-2-5 0,-3-7-1,-3-5 1,-2-3-1,0 4 0,0 3 1,0 3-1,0 1 0,0 1 0,0-1-1,0 1 1,0-1-1,0 1 1,0-1-1,0 1 1,0-1 0,0 1-1,0-1 1,0 1 0,0-1 0,0 1 0,0-1 1,0 1 0,0-3 0,0-2 0,0-3 1,0-3 0,0-1 1,0 4-1,0 3-1,0 3 0,1-1 0,4-2-1,3-3-1,3-3 0,-1-1-1,-2 4 1,-3 3 0,-3 3-1,-2 1 2,0 1-1,0-1 1,0 1 1,0 1 0,0 3 0,0 3 0,0 4 0,0-1 0,0-3 0,0-3 0,0-2-1,0-1 0,0 3-1,0 3-1,0 4-1,0-1-2,0-3 1,0-3-2,0-2 0,0-1 1,0 3-1,0 3 2,0 4 0,0-1 2,0-3 0,0-3 1,0-2 1,0-5 1,0-2 0,0-3 0,0-3 0,-2-2 1,-3 0 1,-3 0 1,-2 0 1,-1 0 0,3 0 0,3 0 0,4 0-1,1 0 0,0 0-1,0 0 0,0 0 0,0 0-3,0 0-4,0 0-3,0 0-3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13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72200 48800 609,'125'-47'112,"0"6"-24,0 7-26,0 6-24,-4 3-14,-5 0-5,-7 0-3,-5 0-3,-4 3-4,0 6-3,0 7-3,0 6-2,-4 3-4,-5 0-2,-7 0-3,-5 0-3,-6 0-4,-3 0-6,-3 0-5,-2 0-6,-6-4-4,-6-5-1,-6-7 0,-6-5-2,-7-4 1,-6 0 1,-6 0 0,-6 0 1,-7 1 4,-6 4 6,-6 3 7,-6 3 6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13"/>
    </inkml:context>
    <inkml:brush xml:id="br0">
      <inkml:brushProperty name="width" value="0.03433" units="cm"/>
      <inkml:brushProperty name="height" value="0.03433" units="cm"/>
      <inkml:brushProperty name="color" value="#F2395B"/>
    </inkml:brush>
  </inkml:definitions>
  <inkml:trace contextRef="#ctx0" brushRef="#br0">73650 47800 640,'0'-40'35,"0"23"5,0 22 7,0 22 6,-7 19-2,-11 20-11,-14 18-9,-11 20-10,-11 10-7,-5 3-3,-7 3-3,-5 4-3,-8 8-2,-5 17-2,-7 15-3,-5 16-1,-1 2-3,6-8-5,7-10-4,6-9-6,7-16-4,10-22-5,10-22-6,9-21-5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41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87250 50846 657,'10'-14'66,"3"5"-8,5 3-8,4 4-9,3 2-6,4-2-6,4 0-5,5-1-4,-1-1-7,0 2-6,-3 0-8,-2 2-7,-3 0-6,-3 0-6,-5 0-6,-3 0-5,-2 0-5,-1 0-1,1 0-3,0 0-2,-2 0 1,-3 2 2,-3 0 3,-2 2 2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14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73150 49100 709,'-46'209'89,"10"-31"-19,10-31-19,9-31-20,2-16-12,-2 0-4,-3 0-5,-3 0-5,-1-5-4,4-9-8,3-10-5,3-8-7,1-11-6,1-8-6,-1-10-6,1-9-6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14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73300 49300 492,'25'-27'1,"0"-3"4,0-3 4,0-2 3,1 2 0,4 9 0,3 10-2,3 10-1,-1 4 0,-2 0 0,-3 0-1,-3 0 1,-1 1-1,4 4-4,3 3-2,3 3-3,-1 6 0,-2 9 6,-3 10 4,-3 10 4,-6 5 4,-5 4 2,-7 3 1,-5 3 1,-3 3 2,4 3-1,3 3 1,3 4-1,-1 1 0,-2 0-2,-3 0-3,-3 0-1,-2-2-2,0-3-1,0-3 0,0-2-2,0 3-1,0 14 2,0 11-1,0 14 1,-2 0-2,-3-8-2,-3-10-3,-2-9-2,-1-10-4,3-9-4,3-10-2,4-8-5,-4-12-4,-9-12-8,-10-13-6,-8-12-8,-6-13-1,1-12 3,-1-13 5,1-12 3,-4-12 3,-6-8 0,-6-10 1,-6-9 1,1-5 2,9 0 4,10 0 4,10 0 4,5 4 2,4 10 3,3 10 3,3 9 1,4 1 4,7-6 2,6-6 4,7-6 3,7 2 1,9 14 3,10 11 1,10 14 2,2 8-1,-3 7-1,-3 6-2,-2 7-1,-6 11-4,-6 20-2,-6 18-4,-6 20-4,-9 13-1,-8 9-1,-10 10-1,-9 10 0,-9 2-2,-5-3-1,-7-3-1,-5-2-2,-4-8-1,0-8 2,0-10 0,0-9 1,9-16 1,19-22 2,19-22 2,19-21 2,16-15-3,17-6-7,15-6-8,16-6-7,1 2-1,-12 14 3,-13 11 4,-12 14 3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15"/>
    </inkml:context>
    <inkml:brush xml:id="br0">
      <inkml:brushProperty name="width" value="0.03208" units="cm"/>
      <inkml:brushProperty name="height" value="0.03208" units="cm"/>
      <inkml:brushProperty name="color" value="#F2395B"/>
    </inkml:brush>
  </inkml:definitions>
  <inkml:trace contextRef="#ctx0" brushRef="#br0">75050 48800 685,'120'-46'106,"-9"10"-24,-10 10-25,-8 9-23,-9 6-15,-6 3-7,-6 3-7,-6 4-8,-7 1-6,-6 0-8,-6 0-8,-6 0-8,-10 3-7,-12 6-7,-13 7-7,-12 6-6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15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75200 49000 512,'-43'12'33,"17"26"11,15 24 11,16 26 11,2 15 0,-8 6-12,-10 7-11,-9 6-11,-5-1-9,0-5-4,0-7-6,0-5-4,0-8-4,0-5 1,0-7-2,0-5 0,1-9 0,4-9-2,3-10 1,3-8-1,7-11-2,14-8 0,11-10-2,14-9-1,7-5 0,3 0 1,3 0 3,4 0 1,4 0 0,6 0-1,7 0-2,6 0-2,3 0-3,0 0-4,0 0-5,0 0-5,-2 0-6,-3 0-7,-3 0-7,-2 0-7,-8 0-2,-8 0 2,-10 0 2,-9 0 2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15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75350 49950 632,'-47'-47'4,"6"6"9,7 7 9,6 6 8,9 3 4,13 0 2,12 0 0,13 0 1,12 1-2,13 4-4,12 3-5,13 3-4,10 3-5,10 3-5,10 3-3,9 4-6,6 4-7,3 6-13,3 7-11,4 6-13,-12 1-9,-24-3-4,-26-3-6,-24-2-5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0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81400 47250 668,'9'-40'8,"19"23"17,19 22 17,19 22 16,4 10 3,-9 1-12,-10-1-12,-8 1-11,-6-4-10,1-6-7,-1-6-9,1-6-6,-4-2-7,-6 3-6,-6 3-6,-6 4-5,-6 2-4,-2 4-2,-3 3-2,-3 3-3,-4-1 1,-3-2 4,-3-3 2,-2-3 4,-5-4 4,-2-3 4,-3-3 4,-3-2 5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1"/>
    </inkml:context>
    <inkml:brush xml:id="br0">
      <inkml:brushProperty name="width" value="0.035" units="cm"/>
      <inkml:brushProperty name="height" value="0.035" units="cm"/>
      <inkml:brushProperty name="color" value="#00BFF3"/>
    </inkml:brush>
  </inkml:definitions>
  <inkml:trace contextRef="#ctx0" brushRef="#br0">80850 48550 628,'-29'21'3,"-5"-5"7,-7-7 5,-5-5 8,5-4 3,19 0 4,19 0 4,19 0 2,15 0-1,13 0-4,12 0-6,13 0-4,9 0-3,6 0-1,7 0-2,6 0-1,1-2-3,-3-3-5,-3-3-5,-2-2-4,-8-3-6,-8 1-7,-10-1-6,-9 1-7,-9 1-5,-5 3-3,-7 3-3,-5 4-3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1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81700 48100 590,'-27'-19'11,"-3"13"16,-3 12 17,-2 13 16,-5 13 2,-2 17-10,-3 15-11,-3 16-11,-6 9-7,-5 3-2,-7 3-4,-5 4-3,-3 1-6,4 0-10,3 0-9,3 0-9,4-5-6,7-9-6,6-10-5,7-8-4,15-22-5,25-30-4,25-32-3,25-30-5,7-12 5,-8 9 12,-10 10 11,-9 10 12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1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81250 48900 557,'43'4'11,"-11"10"3,-14 10 5,-11 9 4,-9 7 1,-3 7-1,-3 6-2,-2 7 0,-1 2 0,3 1 2,3-1 3,4 1 2,1-4 0,0-6-3,0-6-4,0-6-2,3-4-3,6 1-1,7-1-1,6 1-1,4-4-2,4-6-1,3-6-2,3-6-2,4-6-4,7-2-5,6-3-6,7-3-7,4-10-4,3-16-2,3-15-2,4-15-3,5-15 1,10-12 2,10-13 2,9-12 3,-7 2 3,-21 20 1,-22 18 4,-22 20 1,-13 8-4,-3 1-13,-3-1-14,-2 1-12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1"/>
    </inkml:context>
    <inkml:brush xml:id="br0">
      <inkml:brushProperty name="width" value="0.0339" units="cm"/>
      <inkml:brushProperty name="height" value="0.0339" units="cm"/>
      <inkml:brushProperty name="color" value="#00BFF3"/>
    </inkml:brush>
  </inkml:definitions>
  <inkml:trace contextRef="#ctx0" brushRef="#br0">82900 47700 648,'-15'-46'8,"23"10"16,22 10 15,22 9 17,12 4 1,3 1-12,3-1-11,4 1-12,-1-1-6,-3 1-1,-3-1 0,-2 1-2,-6 1-6,-6 3-12,-6 3-13,-6 4-12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41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88079 50089 539,'-27'-18'38,"10"9"11,7 10 11,10 10 12,4 7-1,0 5-15,-1 5-14,1 4-13,-1 4-10,0 2-6,-2 2-5,0 3-5,-1-1-8,0-1-12,0 0-12,0-1-12,0-3-8,0-2-4,0-4-5,0-2-4,0-4 2,2-5 9,0-5 8,2-4 9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2"/>
    </inkml:context>
    <inkml:brush xml:id="br0">
      <inkml:brushProperty name="width" value="0.0411" units="cm"/>
      <inkml:brushProperty name="height" value="0.0411" units="cm"/>
      <inkml:brushProperty name="color" value="#00BFF3"/>
    </inkml:brush>
  </inkml:definitions>
  <inkml:trace contextRef="#ctx0" brushRef="#br0">83050 48000 535,'-68'9'30,"17"19"11,15 19 8,16 19 10,5 12 0,-2 6-10,-3 7-10,-3 6-10,-2-1-8,0-5-3,0-7-4,0-5-4,0-3-3,0 4 1,0 3-1,0 3-1,3-4 0,6-8-1,7-10-1,6-9-2,6-7-1,6-3-1,7-3-2,6-2-1,4-6-2,4-6 0,3-6-2,3-6-1,1-6-1,1-2 3,-1-3 0,1-3 1,2-4 2,7-3 0,6-3 0,7-2 0,4-8-1,3-8-2,3-10-4,4-9-3,1-2-4,0 6-5,0 7-4,0 6-7,-7 4-2,-11 4-3,-14 3-1,-11 3-2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2"/>
    </inkml:context>
    <inkml:brush xml:id="br0">
      <inkml:brushProperty name="width" value="0.03355" units="cm"/>
      <inkml:brushProperty name="height" value="0.03355" units="cm"/>
      <inkml:brushProperty name="color" value="#00BFF3"/>
    </inkml:brush>
  </inkml:definitions>
  <inkml:trace contextRef="#ctx0" brushRef="#br0">83100 48550 655,'-65'-25'53,"23"0"-3,22 0-3,22 0-4,21 1-5,22 4-5,22 3-6,23 3-6,13 1-6,6 1-4,7-1-5,6 1-5,-2 2-8,-9 7-11,-10 6-9,-8 7-11,-14 2-8,-15 1-5,-15-1-6,-16 1-6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4"/>
    </inkml:context>
    <inkml:brush xml:id="br0">
      <inkml:brushProperty name="width" value="0.02681" units="cm"/>
      <inkml:brushProperty name="height" value="0.02681" units="cm"/>
      <inkml:brushProperty name="color" value="#00BFF3"/>
    </inkml:brush>
  </inkml:definitions>
  <inkml:trace contextRef="#ctx0" brushRef="#br0">84950 49500 820,'-19'45'74,"13"-9"-19,12-10-20,13-8-20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4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86350 48000 683,'-18'-22'69,"17"6"-15,15 7-13,16 6-14,16 1-8,20-3-2,18-3-2,20-2-2,8-3 0,1 1 0,-1-1 0,1 1 0,-3-1-3,-2 1-11,-3-1-9,-3 1-10,-7-1-5,-9 1-2,-10-1-2,-8 1-1,-9 1-1,-6 3 0,-6 3 0,-6 4 0,-10-3 1,-12-5-1,-13-7 0,-12-5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4"/>
    </inkml:context>
    <inkml:brush xml:id="br0">
      <inkml:brushProperty name="width" value="0.03423" units="cm"/>
      <inkml:brushProperty name="height" value="0.03423" units="cm"/>
      <inkml:brushProperty name="color" value="#00BFF3"/>
    </inkml:brush>
  </inkml:definitions>
  <inkml:trace contextRef="#ctx0" brushRef="#br0">87850 47200 642,'-49'-36'49,"4"28"2,3 28 1,3 29 2,-4 19-5,-8 14-10,-10 11-11,-9 14-11,-9 7-7,-5 3-4,-7 3-4,-5 4-4,-6 2-4,-3 4-4,-3 3-4,-2 3-5,6-4-4,20-8-5,18-10-6,20-9-3,13-15-5,9-18-1,10-19-2,10-18-2,11-25 3,17-27 9,15-28 9,16-28 8,2-7 6,-8 16 3,-10 15 2,-9 17 3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5"/>
    </inkml:context>
    <inkml:brush xml:id="br0">
      <inkml:brushProperty name="width" value="0.03231" units="cm"/>
      <inkml:brushProperty name="height" value="0.03231" units="cm"/>
      <inkml:brushProperty name="color" value="#00BFF3"/>
    </inkml:brush>
  </inkml:definitions>
  <inkml:trace contextRef="#ctx0" brushRef="#br0">87000 48600 680,'45'-18'-46,"-9"17"35,-10 15 38,-8 16 36,-11 12 11,-8 9-12,-10 10-14,-9 10-13,-5 5-11,0 4-5,0 3-8,0 3-7,0 3-2,0 3 0,0 3 0,0 4 2,1-9-9,4-18-14,3-19-16,3-18-16,4-18-6,7-16 1,6-15 2,7-15 1,2-15 7,1-12 10,-1-13 10,1-12 10,-1-1 7,1 14 2,-1 11 2,1 14 2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5"/>
    </inkml:context>
    <inkml:brush xml:id="br0">
      <inkml:brushProperty name="width" value="0.03943" units="cm"/>
      <inkml:brushProperty name="height" value="0.03943" units="cm"/>
      <inkml:brushProperty name="color" value="#00BFF3"/>
    </inkml:brush>
  </inkml:definitions>
  <inkml:trace contextRef="#ctx0" brushRef="#br0">87150 48750 557,'25'-27'0,"0"-3"0,0-3 0,0-2-1,1 0 1,4 7 1,3 6 1,3 7 2,4 2-1,7 1-1,6-1 0,7 1-1,0 1-1,-2 3 0,-3 3-1,-3 4 0,-6 1-1,-5 0 1,-7 0 0,-5 0 1,-6 6 4,-3 13 9,-3 12 8,-2 13 8,-5 4 3,-2-3 0,-3-3-2,-3-2-1,-4 0-1,-3 7-1,-3 6-2,-2 7-1,-1 5-2,3 7-3,3 6-3,4 7-3,-1 0-1,-3-2-1,-3-3-1,-2-3 1,-1-2-2,3 0-1,3 0-2,4 0-2,-1-5-7,-3-9-10,-3-10-10,-2-8-11,-5-12-4,-2-12 6,-3-13 5,-3-12 5,-7-10 0,-9-6-6,-10-6-5,-8-6-5,-6-10 0,1-12 4,-1-13 7,1-12 4,2-4 5,7 7 5,6 6 5,7 7 5,7 4 4,9 3 1,10 3 3,10 4 2,8 2 1,10 4 2,10 3 2,9 3 0,4 4 2,1 7 0,-1 6 0,1 7 0,-3 4-1,-2 3-3,-3 3-3,-3 4-2,-6 11-2,-5 23-1,-7 22 1,-5 22-1,-12 12-1,-16 3 0,-15 3-2,-15 4-1,-6-6 0,7-11 0,6-14 2,7-11 0,10-17 1,16-18 0,15-19 2,17-18-1,7-9 0,0 4-4,0 3-4,0 3-2,9-7-6,19-15-5,19-15-7,19-16-6,-1-4-1,-18 10 4,-19 10 5,-18 9 5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6"/>
    </inkml:context>
    <inkml:brush xml:id="br0">
      <inkml:brushProperty name="width" value="0.02884" units="cm"/>
      <inkml:brushProperty name="height" value="0.02884" units="cm"/>
      <inkml:brushProperty name="color" value="#00BFF3"/>
    </inkml:brush>
  </inkml:definitions>
  <inkml:trace contextRef="#ctx0" brushRef="#br0">88750 48000 762,'-63'-24'15,"26"4"4,24 3 4,26 3 3,16 3 2,10 3-3,10 3-1,9 4-3,7-1-3,7-3-3,6-3-3,7-2-4,-1-1-4,-6 3-5,-6 3-4,-6 4-4,-7 1-5,-6 0-5,-6 0-6,-6 0-5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6"/>
    </inkml:context>
    <inkml:brush xml:id="br0">
      <inkml:brushProperty name="width" value="0.03074" units="cm"/>
      <inkml:brushProperty name="height" value="0.03074" units="cm"/>
      <inkml:brushProperty name="color" value="#00BFF3"/>
    </inkml:brush>
  </inkml:definitions>
  <inkml:trace contextRef="#ctx0" brushRef="#br0">89250 48050 715,'-90'3'7,"23"6"13,22 7 14,22 6 13,12 6 3,3 6-10,3 7-9,4 6-10,1 6-6,0 6-4,0 7-5,0 6-4,0 6-3,0 6-5,0 7-2,0 6-5,0 1-5,0-3-9,0-3-9,0-2-9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6"/>
    </inkml:context>
    <inkml:brush xml:id="br0">
      <inkml:brushProperty name="width" value="0.03063" units="cm"/>
      <inkml:brushProperty name="height" value="0.03063" units="cm"/>
      <inkml:brushProperty name="color" value="#00BFF3"/>
    </inkml:brush>
  </inkml:definitions>
  <inkml:trace contextRef="#ctx0" brushRef="#br0">90100 47550 718,'7'-44'7,"17"13"16,15 12 15,16 13 14,12 6 3,9 0-12,10 0-11,10 0-12,0 0-9,-5 0-10,-7 0-10,-5 0-8,-11 1-7,-11 4-5,-14 3-3,-11 3-4,-12 3-3,-9 3-2,-10 3-3,-8 4-1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41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90163 50005 481,'0'-13'11,"0"6"22,0 6 21,0 6 23,1 5 5,0 3-13,2 5-12,0 4-13,0 1-10,0 0-8,-2 1-7,0-1-9,-3 1-8,0 1-6,-3 1-7,-2 1-7,0-2-7,1-1-5,1-4-5,0-3-5,1-3-2,1-1 3,-1-2 4,0-2 2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6"/>
    </inkml:context>
    <inkml:brush xml:id="br0">
      <inkml:brushProperty name="width" value="0.03797" units="cm"/>
      <inkml:brushProperty name="height" value="0.03797" units="cm"/>
      <inkml:brushProperty name="color" value="#00BFF3"/>
    </inkml:brush>
  </inkml:definitions>
  <inkml:trace contextRef="#ctx0" brushRef="#br0">90350 47850 579,'-69'0'3,"13"0"4,12 0 6,13 0 6,7 6 5,4 13 7,3 12 7,3 13 6,1 7 1,1 4-7,-1 3-6,1 3-6,-1 7-5,1 14-2,-1 11-2,1 14-2,-1 14-3,1 20-3,-1 18-4,1 20-2,1 13-7,3 9-6,3 10-9,4 10-6,1 5-7,0 4-6,0 3-5,0 3-5,0-8 0,0-19 5,0-18 5,0-19 5,0-24 4,0-28 1,0-28 2,0-27 1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7"/>
    </inkml:context>
    <inkml:brush xml:id="br0">
      <inkml:brushProperty name="width" value="0.02951" units="cm"/>
      <inkml:brushProperty name="height" value="0.02951" units="cm"/>
      <inkml:brushProperty name="color" value="#00BFF3"/>
    </inkml:brush>
  </inkml:definitions>
  <inkml:trace contextRef="#ctx0" brushRef="#br0">90050 48850 745,'4'-46'5,"10"10"12,10 10 9,9 9 12,7 4 2,7 1-8,6-1-6,7 1-6,5-1-5,7 1-2,6-1-2,7 1-1,2 1-8,1 3-15,-1 3-12,1 4-15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7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91800 47750 554,'-47'-18'71,"6"17"-8,7 15-8,6 16-8,1 12-7,-3 9-5,-3 10-5,-2 10-5,-6 5-4,-6 4-4,-6 3-3,-6 3-3,-6 3-3,-2 3-2,-3 3-4,-3 4-2,-1 2-4,4 4-6,3 3-7,3 3-5,9-8-2,16-19 3,15-18 4,17-19 3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7"/>
    </inkml:context>
    <inkml:brush xml:id="br0">
      <inkml:brushProperty name="width" value="0.04162" units="cm"/>
      <inkml:brushProperty name="height" value="0.04162" units="cm"/>
      <inkml:brushProperty name="color" value="#00BFF3"/>
    </inkml:brush>
  </inkml:definitions>
  <inkml:trace contextRef="#ctx0" brushRef="#br0">91750 48050 528,'1'-41'88,"4"19"-18,3 19-17,3 19-18,3 12-9,3 6-1,3 7-1,4 6-2,-1 10 0,-3 17-1,-3 15 0,-2 16-1,-3 5-2,1-2-5,-1-3-4,1-3-5,-3-6-5,-2-5-7,-3-7-7,-3-5-8,-6-9-11,-5-9-14,-7-10-15,-5-8-15,-4-14 0,0-15 13,0-15 13,0-16 14,0-8 9,0 0 7,0 0 6,0 0 6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7"/>
    </inkml:context>
    <inkml:brush xml:id="br0">
      <inkml:brushProperty name="width" value="0.0299" units="cm"/>
      <inkml:brushProperty name="height" value="0.0299" units="cm"/>
      <inkml:brushProperty name="color" value="#00BFF3"/>
    </inkml:brush>
  </inkml:definitions>
  <inkml:trace contextRef="#ctx0" brushRef="#br0">91500 49050 735,'-71'-46'-6,"10"10"3,10 10 4,9 9 3,10 2 8,14-2 13,11-3 13,14-3 12,13-1 1,16 4-12,15 3-11,17 3-11,3 3-9,-5 3-7,-7 3-7,-5 4-6,-4-1-9,0-3-8,0-3-9,0-2-8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8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93150 47750 524,'-47'-19'54,"6"13"1,7 12-1,6 13 1,4 9-5,4 6-8,3 7-8,3 6-9,-4 7-6,-8 10-2,-10 10-3,-9 9-2,-7 7-3,-3 7 1,-3 6 1,-2 7-1,-1 0-6,3-2-11,3-3-12,4-3-11,5-7-10,10-9-7,10-10-7,9-8-6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8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93100 47900 550,'46'53'135,"-5"6"-29,-7 7-30,-5 6-28,-4 6-17,0 6-8,0 7-6,0 6-7,-2 7-6,-3 10-6,-3 10-5,-2 9-5,-5-1-6,-2-8-5,-3-10-6,-3-9-5,-2-10-4,0-9 0,0-10-2,0-8-2,-2-11 0,-3-8 0,-3-10-1,-2-9 0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28"/>
    </inkml:context>
    <inkml:brush xml:id="br0">
      <inkml:brushProperty name="width" value="0.0271" units="cm"/>
      <inkml:brushProperty name="height" value="0.0271" units="cm"/>
      <inkml:brushProperty name="color" value="#00BFF3"/>
    </inkml:brush>
  </inkml:definitions>
  <inkml:trace contextRef="#ctx0" brushRef="#br0">92500 49050 811,'9'-44'91,"19"13"-30,19 12-28,19 13-30,13 6-14,10 0-3,10 0-2,9 0-2,-5-2-6,-19-3-9,-18-3-10,-19-2-10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37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67000 30650 529,'-41'0'-5,"19"0"22,19 0 21,19 0 22,13 1 5,10 4-11,10 3-11,9 3-11,4-1-7,1-2-3,-1-3-2,1-3-3,1-1-3,3 4-1,3 3-1,4 3-2,1 1-2,0 1-1,0-1-2,0 1 0,-2-1-2,-3 1-1,-3-1 0,-2 1-1,0-4 0,7-6-3,6-6-1,7-6-2,2-6 0,1-2 0,-1-3 2,1-3 0,-1-2 1,1 0 0,-1 0 0,1 0 1,-4 3 0,-6 6 0,-6 7 1,-6 6-1,-6 1 1,-2-3 1,-3-3-1,-3-2 2,-2-1-1,0 3 0,0 3 1,0 4-2,-2 1 1,-3 0 0,-3 0 0,-2 0-1,-3 0 1,1 0 0,-1 0 0,1 0-1,1 0 1,3 0-2,3 0 1,4 0-2,-1 0 1,-3 0-1,-3 0 0,-2 0 1,-1 0-1,3 0 1,3 0-1,4 0 2,1 0-1,0 0 2,0 0 0,0 0 0,0 0 1,0 0-2,0 0-1,0 0-1,1 0-6,4 0-7,3 0-9,3 0-9,-2 1-4,-6 4-1,-6 3-1,-6 3-1,-6-1-2,-2-2-2,-3-3-3,-3-3-1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38"/>
    </inkml:context>
    <inkml:brush xml:id="br0">
      <inkml:brushProperty name="width" value="0.03999" units="cm"/>
      <inkml:brushProperty name="height" value="0.03999" units="cm"/>
      <inkml:brushProperty name="color" value="#00BFF3"/>
    </inkml:brush>
  </inkml:definitions>
  <inkml:trace contextRef="#ctx0" brushRef="#br0">72200 27600 550,'-49'-2'2,"4"-3"4,3-3 3,3-2 5,14-1 10,25 3 15,25 3 17,25 4 15,15 1 1,7 0-15,6 0-15,7 0-15,4-4-11,3-5-6,3-7-6,4-5-5,-3-1-6,-5 6-1,-7 7-2,-5 6-2,-8 3-7,-5 0-10,-7 0-11,-5 0-10,-9 3-4,-9 6 2,-10 7 2,-8 6 2,-9 3 5,-6 0 5,-6 0 7,-6 0 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41"/>
    </inkml:context>
    <inkml:brush xml:id="br0">
      <inkml:brushProperty name="width" value="0.03586" units="cm"/>
      <inkml:brushProperty name="height" value="0.03586" units="cm"/>
      <inkml:brushProperty name="color" value="#F2395B"/>
    </inkml:brush>
  </inkml:definitions>
  <inkml:trace contextRef="#ctx0" brushRef="#br0">90100 50640 613,'14'-16'19,"-1"3"3,-2-1 3,-2 2 1,-1 1 2,0 1-1,-1 1 0,1 1 0,2 0-1,4 2-1,3 1 0,5 0 0,0 1-3,-1 1-2,-3-2-2,-1 2-4,-2-1-5,-1 2-8,-1 0-7,0 2-8,-2 0-9,-1 2-6,-1 0-9,0 2-8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38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72950 27850 580,'-47'1'4,"6"4"8,7 3 9,6 3 8,4 6 6,4 9 6,3 10 5,3 10 6,3 7-3,3 6-9,3 7-9,4 6-10,1 3-7,0 0-4,0 0-4,0 0-5,0 1-2,0 4 3,0 3 0,0 3 3,0-2-10,0-6-18,0-6-20,0-6-19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38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73500 27250 676,'26'-22'85,"4"6"-17,3 7-15,3 6-17,4 3-11,7 0-4,6 0-6,7 0-6,4-2-3,3-3-2,3-3-3,4-2-1,-3-1-6,-5 3-6,-7 3-8,-5 4-7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38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73700 27600 509,'-44'3'48,"13"6"0,12 7 3,13 6 1,6 9-1,0 13-7,0 12-6,0 13-5,0 12-5,0 13-3,0 12-2,0 13-3,0 10-4,0 10-6,0 10-7,0 9-5,0 2-4,0-2 0,0-3 0,0-3-1,0 7-5,0 19-12,0 19-11,0 19-11,0-2-5,0-22 2,0-22 2,0-21 1,1-24 3,4-25 1,3-25 2,3-25 2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39"/>
    </inkml:context>
    <inkml:brush xml:id="br0">
      <inkml:brushProperty name="width" value="0.02983" units="cm"/>
      <inkml:brushProperty name="height" value="0.02983" units="cm"/>
      <inkml:brushProperty name="color" value="#00BFF3"/>
    </inkml:brush>
  </inkml:definitions>
  <inkml:trace contextRef="#ctx0" brushRef="#br0">73600 28600 737,'10'-47'28,"23"6"10,22 7 9,22 6 9,12 4-5,3 4-20,3 3-20,4 3-19,-1 3-12,-3 3-1,-3 3-1,-2 4-2,-9-1-5,-12-3-8,-13-3-9,-12-2-10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39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75900 26850 499,'-47'1'11,"6"4"21,7 3 21,6 3 21,3 10 4,0 20-15,0 18-14,0 20-14,-2 11-9,-3 7-4,-3 6-3,-2 7-4,-3 2-3,1 1-4,-1-1-4,1 1-5,-4 2-4,-6 7-8,-6 6-7,-6 7-7,1-4-7,9-12-5,10-13-6,10-12-5,7-15-3,6-15-1,7-15-1,6-16-1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39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75900 27000 487,'67'167'171,"-16"-16"-40,-15-15-41,-15-15-41,-9-11-23,1-2-6,-1-3-5,1-3-7,-3-6-5,-2-5-9,-3-7-7,-3-5-8,-2-6-2,0-3 2,0-3 3,0-2 2,-2-6-8,-3-6-15,-3-6-17,-2-6-17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39"/>
    </inkml:context>
    <inkml:brush xml:id="br0">
      <inkml:brushProperty name="width" value="0.03094" units="cm"/>
      <inkml:brushProperty name="height" value="0.03094" units="cm"/>
      <inkml:brushProperty name="color" value="#00BFF3"/>
    </inkml:brush>
  </inkml:definitions>
  <inkml:trace contextRef="#ctx0" brushRef="#br0">75400 28450 711,'-40'-25'34,"23"0"8,22 0 9,22 0 9,23-2-6,25-3-20,25-3-20,25-2-20,4-1-16,-15 3-10,-15 3-10,-16 4-11,-15 2-3,-11 4 5,-14 3 5,-11 3 6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40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77350 26750 513,'-25'29'100,"0"10"-19,0 10-20,0 9-18,-4 9-11,-5 9-2,-7 10-1,-5 10-1,-4 7-3,0 6-5,0 7-4,0 6-4,1 3-5,4 0-5,3 0-3,3 0-5,3-7-1,3-11 0,3-14 1,4-11 1,4-11-13,6-5-27,7-7-28,6-5-28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40"/>
    </inkml:context>
    <inkml:brush xml:id="br0">
      <inkml:brushProperty name="width" value="0.0473" units="cm"/>
      <inkml:brushProperty name="height" value="0.0473" units="cm"/>
      <inkml:brushProperty name="color" value="#00BFF3"/>
    </inkml:brush>
  </inkml:definitions>
  <inkml:trace contextRef="#ctx0" brushRef="#br0">77500 26750 465,'-21'-21'8,"10"10"17,10 10 16,9 9 16,6 10 5,3 14-8,3 11-6,4 14-8,-1 13-5,-3 16-1,-3 15-3,-2 17-3,-3 10-3,1 6-5,-1 7-6,1 6-4,-1-1-7,1-5-9,-1-7-6,1-5-9,-1-9-7,1-9-7,-1-10-6,1-8-7,-3-12 0,-2-12 4,-3-13 6,-3-12 5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40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77000 28250 609,'-33'-25'12,"34"0"23,35 0 23,35 0 24,21 0 0,9 0-21,10 0-21,10 0-23,-1 3-13,-9 6-8,-10 7-8,-8 6-6,-12 1-13,-12-3-17,-13-3-18,-12-2-17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42"/>
    </inkml:context>
    <inkml:brush xml:id="br0">
      <inkml:brushProperty name="width" value="0.0612" units="cm"/>
      <inkml:brushProperty name="height" value="0.0612" units="cm"/>
      <inkml:brushProperty name="color" value="#F2395B"/>
    </inkml:brush>
  </inkml:definitions>
  <inkml:trace contextRef="#ctx0" brushRef="#br0">91109 48964 359,'-8'-15'2,"2"1"4,1 1 3,0 1 5,2 0 1,1 0 0,0 0 1,2 1 0,0 5 9,0 14 20,0 12 19,0 12 19,0 6 3,0-1-16,0-3-14,0-2-16,0 3-11,0 6-7,0 8-6,0 6-8,-2 4-4,0 0-6,-3-1-4,-2 1-4,-1 1-6,1 5-8,-1 3-7,0 5-8,1 3-1,0 4 4,2 4 5,1 5 3,0-9 5,2-20 4,0-19 5,2-19 5,0-10-2,0 1-8,0 1-8,0 2-9,0-2-4,2-1-2,0-2-1,2-2-2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8:55"/>
    </inkml:context>
    <inkml:brush xml:id="br0">
      <inkml:brushProperty name="width" value="0.03788" units="cm"/>
      <inkml:brushProperty name="height" value="0.03788" units="cm"/>
      <inkml:brushProperty name="color" value="#00BFF3"/>
    </inkml:brush>
  </inkml:definitions>
  <inkml:trace contextRef="#ctx0" brushRef="#br0">100900 28200 580,'-27'-22'75,"-3"6"-16,-3 7-17,-2 6-15,-6 1-10,-6-3-3,-6-3-4,-6-2-4,-6-1-1,-2 3 0,-3 3 1,-3 4-1,-4 1 0,-3 0 0,-3 0 0,-2 0-1,-3 0 0,1 0-2,-1 0-1,1 0 0,-4 3-1,-6 6 0,-6 7 0,-6 6 0,-6 4 0,-2 4-2,-3 3-1,-3 3-2,-4 1-1,-3 1 0,-3-1-1,-2 1 0,-3-1 0,1 1 2,-1-1 3,1 1 1,2-1 3,7 1 1,6-1 1,7 1 1,7 1 1,9 3 1,10 3 1,10 4 1,7 1 1,6 0 0,7 0 1,6 0 1,6 0-1,6 0-2,7 0-2,6 0-2,4 1-1,4 4 1,3 3 0,3 3 0,4 1 0,7 1-3,6-1-2,7 1-3,2 1 0,1 3 1,-1 3 1,1 4 1,-1-1 2,1-3 0,-1-3 0,1-2 2,4-3-1,9 1 0,10-1-1,10 1-1,5-3 0,4-2 0,3-3-1,3-3 1,4-6 0,7-5 0,6-7 1,7-5-1,5-6 1,7-3-1,6-3-1,7-2-1,4-5 0,3-2 0,3-3 0,4-3-1,1-2 1,0 0-1,0 0 1,0 0-1,0-2 0,0-3 1,0-3 1,0-2 0,-2-1 0,-3 3 2,-3 3-1,-2 4 1,-3 1 1,1 0-1,-1 0 0,1 0 0,-3 0 0,-2 0 0,-3 0-1,-3 0 0,-2 0 0,0 0-1,0 0 0,0 0 0,0 0-1,0 0 0,0 0 1,0 0 0,1 0-1,4 0 1,3 0 0,3 0 0,-1-4-1,-2-5 1,-3-7-1,-3-5-1,-4-6 0,-3-3-1,-3-3 0,-2-2-1,-6-5 1,-6-2-1,-6-3 2,-6-3-1,-6-2 1,-2 0 0,-3 0-1,-3 0 0,-7-4 1,-9-5 0,-10-7 0,-8-5 2,-8-4 0,-2 0 0,-3 0 0,-3 0 1,-2 0-1,0 0 0,0 0-2,0 0 0,-4 0-1,-5 0 0,-7 0 0,-5 0-1,-6-2 1,-3-3-1,-3-3 1,-2-2 0,-3 0 0,1 7 2,-1 6 2,1 7 2,-3 2 1,-2 1 2,-3-1 1,-3 1 1,-4 1 0,-3 3-2,-3 3 0,-2 4-1,-6 2-2,-6 4-1,-6 3-2,-6 3 0,-10 3-3,-12 3-2,-13 3-3,-12 4-3,-12 2-2,-8 4-3,-10 3-4,-9 3-2,-4 9-2,4 16 1,3 15 1,3 17 0,3 11-1,3 10-3,3 10-3,4 9-4,15-1-1,28-8 0,28-10 0,29-9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01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99850 43350 636,'-49'-2'48,"4"-3"-13,3-3-11,3-2-12,1-3-7,1 1-1,-1-1 0,1 1-1,-1 1 0,1 3 0,-1 3 0,1 4 0,-1-1 0,1-3-1,-1-3 0,1-2 0,1-1 0,3 3 0,3 3 0,4 4 0,-1 1 0,-3 0 0,-3 0 0,-2 0 0,-1 0 0,3 0 0,3 0-1,4 0 1,-1 0 0,-3 0 0,-3 0-1,-2 0 1,-1 0-1,3 0 1,3 0-1,4 0 1,-1 1 0,-3 4 0,-3 3-1,-2 3 1,-1-1 0,3-2 0,3-3-1,4-3 0,1-2-1,0 0 1,0 0-1,0 0 0,-2 0 0,-3 0 1,-3 0 0,-2 0 0,-1 1 1,3 4 0,3 3 0,4 3-1,1 3 1,0 3-1,0 3 1,0 4 0,-2-1 0,-3-3 0,-3-3 2,-2-2-1,-1-1 2,3 3-1,3 3 0,4 4 1,-1 2 0,-3 4 0,-3 3 2,-2 3-1,-1 1 1,3 1 0,3-1-2,4 1 0,-1 1 0,-3 3 0,-3 3 1,-2 4 1,-1-1 0,3-3-1,3-3-2,4-2 0,2-1-1,4 3 0,3 3 0,3 4 0,1-1 0,1-3-1,-1-3-1,1-2 0,1 0 0,3 7-1,3 6 0,4 7 0,7-1 0,13-6-3,12-6 0,13-6-2,4-7 0,-3-6 1,-3-6 1,-2-6 0,0-4 1,7 1 0,6-1-1,7 1 0,2-3 0,1-2 0,-1-3 0,1-3-1,-1-2 1,1 0 1,-1 0 0,1 0 0,-1 0 1,1 0-1,-1 0-1,1 0 0,1 0-1,3 0 0,3 0-1,4 0-1,2 0 1,4 0 0,3 0 1,3 0 1,-1 0 1,-2 0-1,-3 0 0,-3 0 0,-6 0 0,-5 0 2,-7 0 1,-5 0 2,-4-2-1,0-3 1,0-3-1,0-2-1,0-1 1,0 3-2,0 3 1,0 4-1,1-1 0,4-3 0,3-3 0,3-2 1,-1-5 0,-2-2-2,-3-3 0,-3-3-1,-2-2 0,0 0 0,0 0 1,0 0-1,-2-2 1,-3-3 0,-3-3 0,-2-2 1,-5-3 1,-2 1 0,-3-1-1,-3 1 2,-2-1-1,0 1 0,0-1 0,0 1 1,-2-3-1,-3-2 1,-3-3 0,-2-3 0,-5-4 0,-2-3 0,-3-3 0,-3-2 1,-6-1 0,-5 3 0,-7 3 1,-5 4 1,-6 2 0,-3 4 0,-3 3-1,-2 3-1,-5 1 0,-2 1 0,-3-1 1,-3 1 0,-2 1 0,0 3 0,0 3 1,0 4-1,1 2 0,4 4 1,3 3 0,3 3 1,-1 1 0,-2 1-2,-3-1 0,-3 1-2,-4 1 0,-3 3 0,-3 3 0,-2 4 0,-5-1-2,-2-3-2,-3-3-4,-3-2-2,-6-1-3,-5 3-2,-7 3-3,-5 4-2,-4 4 0,0 6-1,0 7 1,0 6-1,3 4-1,6 4-4,7 3-3,6 3-4,9-2 0,13-6 1,12-6 2,13-6 2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02"/>
    </inkml:context>
    <inkml:brush xml:id="br0">
      <inkml:brushProperty name="width" value="0.03239" units="cm"/>
      <inkml:brushProperty name="height" value="0.03239" units="cm"/>
      <inkml:brushProperty name="color" value="#00BFF3"/>
    </inkml:brush>
  </inkml:definitions>
  <inkml:trace contextRef="#ctx0" brushRef="#br0">101250 43600 679,'-46'28'105,"10"6"-26,10 7-28,9 6-27,6 4-14,3 4-2,3 3 0,4 3-2,-1-2-1,-3-6 0,-3-6 0,-2-6-1,-1-4 0,3 1-1,3-1-1,4 1-1,8-9-3,17-15-8,15-15-7,16-16-7,2-10-1,-8-3 5,-10-3 4,-9-2 6,-7-3 3,-3 1 2,-3-1 1,-2 1 3,-6 1 2,-6 3 3,-6 3 4,-6 4 3,-7 2-1,-6 4-3,-6 3-4,-6 3-5,-2 1 0,3 1 0,3-1 2,4 1 2,1 1-3,0 3-5,0 3-4,0 4-6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03"/>
    </inkml:context>
    <inkml:brush xml:id="br0">
      <inkml:brushProperty name="width" value="0.02837" units="cm"/>
      <inkml:brushProperty name="height" value="0.02837" units="cm"/>
      <inkml:brushProperty name="color" value="#00BFF3"/>
    </inkml:brush>
  </inkml:definitions>
  <inkml:trace contextRef="#ctx0" brushRef="#br0">101650 43700 775,'25'26'32,"0"4"0,0 3 1,0 3 0,0 1-3,0 1-6,0-1-5,0 1-7,0-4-5,0-6-4,0-6-6,0-6-3,0-6-9,0-2-14,0-3-11,0-3-14,-2-4-2,-3-3 7,-3-3 9,-2-2 7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03"/>
    </inkml:context>
    <inkml:brush xml:id="br0">
      <inkml:brushProperty name="width" value="0.03163" units="cm"/>
      <inkml:brushProperty name="height" value="0.03163" units="cm"/>
      <inkml:brushProperty name="color" value="#00BFF3"/>
    </inkml:brush>
  </inkml:definitions>
  <inkml:trace contextRef="#ctx0" brushRef="#br0">102550 43500 695,'-22'48'35,"6"-3"-5,7-3-7,6-2-5,1-3-1,-3 1 3,-3-1 3,-2 1 4,-1-3-1,3-2-4,3-3-5,4-3-4,1-2-3,0 0-1,0 0-2,0 0-1,4-2-5,10-3-7,10-3-8,9-2-7,2-6-4,-2-6 4,-3-6 2,-3-6 3,-2-7 2,0-6 0,0-6 0,0-6 1,-2-4 1,-3 1 2,-3-1 2,-2 1 2,-5 1 3,-2 3 2,-3 3 2,-3 4 3,-4 1 2,-3 0 3,-3 0 2,-2 0 2,-5 3 1,-2 6-3,-3 7-2,-3 6-2,-2 1-3,0-3-1,0-3-2,0-2-2,0-1-3,0 3-3,0 3-4,0 4-3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03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103400 43000 579,'43'48'123,"-11"-3"-26,-14-3-28,-11-2-27,-7 0-16,0 7-4,0 6-5,0 7-4,0 7-5,0 9-5,0 10-5,0 10-5,1 10-3,4 13-1,3 12-1,3 13-1,-1 9-5,-2 6-6,-3 7-9,-3 6-6,-2-13-7,0-31-4,0-31-4,0-31-5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27"/>
    </inkml:context>
    <inkml:brush xml:id="br0">
      <inkml:brushProperty name="width" value="0.04246" units="cm"/>
      <inkml:brushProperty name="height" value="0.04246" units="cm"/>
      <inkml:brushProperty name="color" value="#00BFF3"/>
    </inkml:brush>
  </inkml:definitions>
  <inkml:trace contextRef="#ctx0" brushRef="#br0">12700 7000 518,'0'-47'69,"0"6"-10,0 7-12,0 6-12,-4 3-6,-5 0-2,-7 0-1,-5 0-3,-4 0-3,0 0-7,0 0-6,0 0-5,-4 1-4,-5 4 1,-7 3 1,-5 3 0,-6 4 0,-3 7 0,-3 6-1,-2 7 1,2 4-1,9 3 1,10 3-1,10 4 1,0 2 0,-5 4 0,-7 3 0,-5 3-1,-3 3 1,4 3 1,3 3 0,3 4 0,1 1 1,1 0 0,-1 0 0,1 0 1,1 1-1,3 4 0,3 3 0,4 3-1,1 1 1,0 1 0,0-1 1,0 1 0,1-3 1,4-2 1,3-3 0,3-3 0,1 1 1,1 6 0,-1 7-1,1 6 0,1 1 0,3-3 0,3-3-1,4-2 1,1-1-1,0 3 0,0 3 1,0 4-1,0-4 0,0-9 0,0-10 0,0-8 0,3-6-1,6 1-1,7-1 0,6 1 0,6-4-1,6-6-2,7-6-2,6-6 0,7-6-1,10-2 1,10-3 1,9-3 1,7-7-1,7-9-4,6-10-4,7-8-3,5-11-6,7-8-6,6-10-7,7-9-6,0-7-4,-2-3-2,-3-3-2,-3-2-1,-15 5 3,-24 16 8,-26 15 7,-24 17 9,-12 5 3,4-3-2,3-3 0,3-2-1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28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13800 6350 551,'71'26'136,"-5"4"-31,-7 3-32,-5 3-32,-3 1-17,4 1-2,3-1-2,3 1-3,-1-3-7,-2-2-11,-3-3-12,-3-3-12,-6-2-7,-5 0-2,-7 0-1,-5 0-1,-8 0-3,-5 0 0,-7 0-2,-5 0-1,-4 0 0,0 0 4,0 0 2,0 0 3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28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13400 7850 606,'-18'20'10,"17"-9"19,15-10 21,16-8 19,13-9 4,14-6-15,11-6-15,14-6-13,5-2-12,1 3-7,-1 3-8,1 4-9,2-4-7,7-9-10,6-10-10,7-8-9,-6 0-3,-15 14 3,-15 11 5,-16 14 4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29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14150 7200 505,'-90'3'47,"23"6"-7,22 7-5,22 6-8,10 7-2,1 10-2,-1 10 0,1 9-1,1 6-1,3 3 0,3 3 0,4 4 0,1 5 0,0 10-2,0 10-2,0 9 0,0 1-1,0-6-2,0-6-1,0-6 0,0-10-2,0-12-1,0-13-1,0-12-1,7-24-10,17-34-21,15-35-21,16-33-20,5-18-5,-2 0 11,-3 0 10,-3 0 11,-6 4 4,-5 10-2,-7 10-3,-5 9-2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42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91600 50686 479,'1'-14'3,"2"1"9,2 2 7,2 3 8,1 0 3,3 2 1,2 0-1,1 2 0,2 1-1,0 2-3,-1 2-2,1 2-3,-1 1-2,-1 2 0,-1 0-1,0 2 1,-3 0-2,-1 3-1,-2 2-1,-2 1-2,-2 2 0,-2 2-1,-2 0-1,-2 1-1,-2 1-2,-2 1-6,-2 1-4,-1 1-6,-3-1-3,-2-2-1,-1-1 0,-3-2-2,0-2 2,1-1 3,1-1 2,1-1 3,6-2 7,10-2 11,11-4 11,11-2 12,7-3-3,3 0-14,2-2-16,4 0-13,-2 0-13,-8 2-10,-6 2-10,-6 2-10,-5 1-7,-1 0-3,-1 0-6,0 0-3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29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15050 6600 608,'1'-46'4,"4"10"5,3 10 7,3 9 5,4 6 6,7 3 2,6 3 3,7 4 3,0 2-1,-2 4-6,-3 3-6,-3 3-6,-4 6-4,-3 9-1,-3 10-2,-2 10-1,-8 10 0,-8 13 0,-10 12 1,-9 13 0,-12 6 0,-11 0-1,-14 0-1,-11 0-1,-7 0-1,0 0-1,0 0-1,0 0-1,3-4-1,6-5-3,7-7-1,6-5-2,6-11-4,6-11-8,7-14-7,6-11-7,13-22-9,23-27-8,22-28-9,22-28-9,5-7 2,-8 16 13,-10 15 12,-9 17 14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29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15200 7500 556,'43'28'58,"-11"6"-5,-14 7-4,-11 6-6,-6 4-5,4 4-5,3 3-6,3 3-5,-1 4-2,-2 7 0,-3 6 1,-3 7 1,-2 5-3,0 7-6,0 6-7,0 7-7,0-1-7,0-6-5,0-6-7,0-6-6,0-7-6,0-6-7,0-6-5,0-6-6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29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15700 7500 639,'70'3'104,"-9"6"-20,-10 7-20,-8 6-19,-6 4-15,1 4-10,-1 3-8,1 3-11,-1-1-10,1-2-13,-1-3-14,1-3-12,-6-2-8,-8 0 0,-10 0-1,-9 0 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0"/>
    </inkml:context>
    <inkml:brush xml:id="br0">
      <inkml:brushProperty name="width" value="0.03419" units="cm"/>
      <inkml:brushProperty name="height" value="0.03419" units="cm"/>
      <inkml:brushProperty name="color" value="#00BFF3"/>
    </inkml:brush>
  </inkml:definitions>
  <inkml:trace contextRef="#ctx0" brushRef="#br0">17100 5600 643,'71'3'118,"-5"6"-25,-7 7-26,-5 6-25,-8 6-18,-5 6-12,-7 7-11,-5 6-13,-6 7-5,-3 10 1,-3 10 0,-2 9 2,-6-2-6,-6-12-9,-6-13-10,-6-12-11,-6-9-2,-2-2 3,-3-3 5,-3-3 4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0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16650 6750 472,'-25'25'32,"0"0"0,0 0 0,0 0 0,1 3 0,4 6 0,3 7-1,3 6-1,3 6-2,3 6-1,3 7-3,4 6-3,-1-1-2,-3-5-2,-3-7-4,-2-5-2,-1-4-5,3 0-6,3 0-6,4 0-6,8-18-10,17-33-16,15-35-15,16-34-15,9-18-2,3 1 13,3-1 14,4 1 12,1 5 11,0 14 6,0 11 7,0 14 8,-4 8 6,-5 7 7,-7 6 8,-5 7 6,-8 4 5,-5 3 1,-7 3 1,-5 4 0,-8 5-1,-5 10-6,-7 10-5,-5 9-5,-8 7-5,-5 7-6,-7 6-4,-5 7-4,-11 5-5,-11 7-2,-14 6-3,-11 7-3,-9-1-2,-3-6-1,-3-6 1,-2-6-2,-5-4 1,-2 1 0,-3-1 2,-3 1 1,1-4 3,6-6 5,7-6 5,6-6 5,7-6 4,10-2 4,10-3 2,9-3 3,18-7 4,29-9 3,28-10 3,28-8 3,17-11 0,6-8-4,7-10-3,6-9-5,12-5-6,19 0-8,19 0-7,19 0-7,1 3-5,-16 6 0,-15 7 1,-15 6-1,-14 4 1,-8 4-1,-10 3 2,-9 3-1,-10 1 1,-9 1 0,-10-1-1,-8 1 1,-11-3-2,-8-2-4,-10-3-4,-9-3-4,-12-4-1,-11-3 4,-14-3 5,-11-2 3,-9-1 3,-3 3 1,-3 3 3,-2 4 1,-1 2 4,3 4 5,3 3 7,4 3 5,2 1 5,4 1 6,3-1 5,3 1 5,3 2 4,3 7 2,3 6 2,4 7 2,4 5-2,6 7-7,7 6-6,6 7-6,3 5-5,0 7-2,0 6-3,0 7-1,1 7-1,4 9-1,3 10 1,3 10 0,1 7-3,1 6-8,-1 7-6,1 6-9,-3-1-3,-2-5 0,-3-7-1,-3-5 0,-2-9-3,0-9-4,0-10-3,0-8-4,-10-12-3,-18-12 0,-19-13 0,-18-12 0,-9-13 3,4-12 6,3-13 6,3-12 6,6-9 7,9-2 6,10-3 5,10-3 7,5-1 4,4 4 3,3 3 4,3 3 2,9-1 2,16-2-1,15-3-1,17-3-1,11-6-2,10-5-6,10-7-4,9-5-4,7-4-7,7 0-9,6 0-9,7 0-8,-3 1-6,-8 4-5,-10 3-3,-9 3-5,-12 6 2,-11 9 6,-14 10 7,-11 10 6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1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18650 7250 558,'20'-13'80,"-9"26"-4,-10 24-4,-8 26-3,-6 13-10,1 4-15,-1 3-16,1 3-15,1-4-12,3-8-11,3-10-10,4-9-9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1"/>
    </inkml:context>
    <inkml:brush xml:id="br0">
      <inkml:brushProperty name="width" value="0.05276" units="cm"/>
      <inkml:brushProperty name="height" value="0.05276" units="cm"/>
      <inkml:brushProperty name="color" value="#00BFF3"/>
    </inkml:brush>
  </inkml:definitions>
  <inkml:trace contextRef="#ctx0" brushRef="#br0">19100 5600 416,'0'-38'13,"0"26"23,0 24 25,0 26 25,1 26 3,4 28-16,3 28-16,3 29-17,-1 21-10,-2 16-4,-3 15-2,-3 17-4,-2 11-5,0 10-5,0 10-6,0 9-6,1 15-7,4 22-7,3 22-9,3 23-7,3-5-7,3-27-4,3-28-4,4-28-4,1-21-1,0-12 6,0-13 4,0-12 5,-4-26 6,-5-36 6,-7-39 6,-5-36 7,-4-20 0,0 1-4,0-1-5,0 1-4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1"/>
    </inkml:context>
    <inkml:brush xml:id="br0">
      <inkml:brushProperty name="width" value="0.0357" units="cm"/>
      <inkml:brushProperty name="height" value="0.0357" units="cm"/>
      <inkml:brushProperty name="color" value="#00BFF3"/>
    </inkml:brush>
  </inkml:definitions>
  <inkml:trace contextRef="#ctx0" brushRef="#br0">18900 6800 616,'71'4'99,"-5"10"-13,-7 10-14,-5 9-13,0 7-17,10 7-19,10 6-20,9 7-20,-2-3-8,-12-8 2,-13-10 2,-12-9 2,-9-7-6,-2-3-15,-3-3-16,-3-2-15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1"/>
    </inkml:context>
    <inkml:brush xml:id="br0">
      <inkml:brushProperty name="width" value="0.04096" units="cm"/>
      <inkml:brushProperty name="height" value="0.04096" units="cm"/>
      <inkml:brushProperty name="color" value="#00BFF3"/>
    </inkml:brush>
  </inkml:definitions>
  <inkml:trace contextRef="#ctx0" brushRef="#br0">19850 6100 537,'51'-47'52,"4"6"-1,3 7-1,3 6-2,6 3-3,9 0-4,10 0-4,10 0-3,4 4-4,0 10-4,0 10-3,0 9-5,-5 9-10,-9 9-21,-10 10-18,-8 10-20,-14 5-7,-15 4 6,-15 3 5,-16 3 5,-8-2 3,0-6-2,0-6-1,0-6-2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2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20400 6700 479,'-44'4'63,"13"10"-1,12 10-2,13 9-1,6 9-5,0 9-8,0 10-7,0 10-8,-2 5-7,-3 4-2,-3 3-5,-2 3-4,-1-2-3,3-6-2,3-6-2,4-6-2,1-7-6,0-6-8,0-6-7,0-6-9,4-13-7,10-19-7,10-18-7,9-19-7,12-24-1,16-28 8,15-28 6,17-27 8,2-6 5,-9 19 4,-10 19 3,-8 19 3,-11 16 6,-8 17 7,-10 15 7,-9 16 7,-10 16 11,-9 20 17,-10 18 16,-8 20 16,-11 8-2,-8 1-17,-10-1-19,-9 1-18,-5-3-11,0-2-4,0-3-3,0-3-4,10-9-3,23-11 0,22-14-2,22-11-2,15-9 3,9-3 4,10-3 6,10-2 4,0-1 3,-5 3-2,-7 3 0,-5 4 0,-9 4-3,-9 6-4,-10 7-4,-8 6-4,-15 6-2,-19 6 1,-18 7 1,-19 6 1,-15 4 0,-8 4 2,-10 3 1,-9 3 1,-10 1 1,-9 1 2,-10-1 2,-8 1 1,-1-1 3,9 1 4,10-1 5,10 1 5,8-4 4,10-6 5,10-6 3,9-6 5,20-6 3,31-2 3,32-3 2,31-3 3,23-6-5,16-5-9,15-7-10,17-5-10,7-8-8,0-5-6,0-7-6,0-5-5,0-3-6,0 4-6,0 3-6,0 3-5,-10 1-2,-18 1 6,-19-1 5,-18 1 6,-14-1-3,-5 1-10,-7-1-10,-5 1-9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48"/>
    </inkml:context>
    <inkml:brush xml:id="br0">
      <inkml:brushProperty name="width" value="0.0287" units="cm"/>
      <inkml:brushProperty name="height" value="0.0287" units="cm"/>
      <inkml:brushProperty name="color" value="#00BFF3"/>
    </inkml:brush>
  </inkml:definitions>
  <inkml:trace contextRef="#ctx0" brushRef="#br0">64365 54259 766,'-6'-15'-8,"1"2"14,2 3 15,2 1 15,2 1 5,2 1-1,2-1-2,1 0-3,2 1-11,0 0-24,0 2-22,-1 1-22,1 0-9,0 2 9,0 0 7,-1 2 8,1 0 6,-2 2 3,-1 0 3,0 2 4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2"/>
    </inkml:context>
    <inkml:brush xml:id="br0">
      <inkml:brushProperty name="width" value="0.03698" units="cm"/>
      <inkml:brushProperty name="height" value="0.03698" units="cm"/>
      <inkml:brushProperty name="color" value="#00BFF3"/>
    </inkml:brush>
  </inkml:definitions>
  <inkml:trace contextRef="#ctx0" brushRef="#br0">22850 7250 594,'48'21'170,"-3"-5"-46,-3-7-45,-2-5-47,-6 2-31,-6 13-19,-6 12-17,-6 13-17,-6 2-10,-2-5-1,-3-7 0,-3-5-1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2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22550 8050 645,'50'46'164,"0"-5"-51,0-7-49,0-5-51,-4-6-35,-5-3-22,-7-3-21,-5-2-22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7"/>
    </inkml:context>
    <inkml:brush xml:id="br0">
      <inkml:brushProperty name="width" value="0.03809" units="cm"/>
      <inkml:brushProperty name="height" value="0.03809" units="cm"/>
      <inkml:brushProperty name="color" value="#00BFF3"/>
    </inkml:brush>
  </inkml:definitions>
  <inkml:trace contextRef="#ctx0" brushRef="#br0">32950 23250 577,'-68'25'107,"17"0"-27,15 0-27,16 0-26,5 4-13,-2 10-2,-3 10 0,-3 9 0,-2 6-1,0 3-1,0 3 0,0 4 0,1-3 0,4-5-2,3-7 0,3-5-1,3-6 0,3-3 0,3-3 0,4-2-1,4-5-2,6-2-4,7-3-5,6-3-6,6-7-1,6-9 0,7-10 1,6-8 0,3-11 1,0-8 2,0-10 1,0-9 1,0-7 2,0-3 0,0-3 0,0-2 1,-5-5 1,-9-2 1,-10-3 0,-8-3 2,-8-1 1,-2 4 1,-3 3 2,-3 3 0,-4 4 0,-3 7 1,-3 6-2,-2 7 1,-8 4-3,-8 3-2,-10 3-3,-9 4-3,-4 5-5,4 10-5,3 10-5,3 9-7,3 9-3,3 9-3,3 10-2,4 10-3,2 2 0,4-3 0,3-3 2,3-2-1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7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33650 23650 621,'25'45'67,"0"-9"-8,0-10-8,0-8-8,3-6-7,6 1-6,7-1-5,6 1-7,1 1-3,-3 3-1,-3 3-3,-2 4-2,-3-1-11,1-3-24,-1-3-22,1-2-23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38"/>
    </inkml:context>
    <inkml:brush xml:id="br0">
      <inkml:brushProperty name="width" value="0.04951" units="cm"/>
      <inkml:brushProperty name="height" value="0.04951" units="cm"/>
      <inkml:brushProperty name="color" value="#00BFF3"/>
    </inkml:brush>
  </inkml:definitions>
  <inkml:trace contextRef="#ctx0" brushRef="#br0">34900 22700 444,'-22'-36'47,"6"28"15,7 28 13,6 29 14,3 19-1,0 14-17,0 11-18,0 14-16,0 14-14,0 20-12,0 18-13,0 20-11,0 25-9,0 35-5,0 35-5,0 34-6,0-4 0,0-40 3,0-40 4,0-41 3,-2-29-3,-3-15-11,-3-15-11,-2-16-11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0"/>
    </inkml:context>
    <inkml:brush xml:id="br0">
      <inkml:brushProperty name="width" value="0.03236" units="cm"/>
      <inkml:brushProperty name="height" value="0.03236" units="cm"/>
      <inkml:brushProperty name="color" value="#00BFF3"/>
    </inkml:brush>
  </inkml:definitions>
  <inkml:trace contextRef="#ctx0" brushRef="#br0">27250 3050 679,'-2'46'113,"-3"-5"-29,-3-7-29,-2-5-29,-3-4-16,1 0-2,-1 0-3,1 0-3,-3 6 0,-2 13-2,-3 12 1,-3 13-1,-2 6 0,0 0 1,0 0 1,0 0 1,1-2 1,4-3-2,3-3 0,3-2-2,3-5 0,3-2-2,3-3-2,4-3-2,4-7-1,6-9 2,7-10-1,6-8 2,4-8-1,4-2 1,3-3 0,3-3 0,4-9 1,7-11 0,6-14 2,7-11 0,-1-9 1,-6-3-1,-6-3-1,-6-2 0,-6-3 0,-2 1 1,-3-1 2,-3 1 2,-4-3 0,-3-2 0,-3-3 1,-2-3-1,-5-2 1,-2 0-2,-3 0 1,-3 0-2,-2 3 1,0 6-1,0 7 0,0 6-1,-2 3 0,-3 0-1,-3 0-1,-2 0-1,-6 3-2,-6 6-3,-6 7-3,-6 6-2,-7 6-4,-6 6-3,-6 7-3,-6 6-4,-4 12-1,1 19 0,-1 19-1,1 19-1,4 5 2,9-5 2,10-7 3,10-5 2,5-8 2,4-5 1,3-7 3,3-5 1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0"/>
    </inkml:context>
    <inkml:brush xml:id="br0">
      <inkml:brushProperty name="width" value="0.03155" units="cm"/>
      <inkml:brushProperty name="height" value="0.03155" units="cm"/>
      <inkml:brushProperty name="color" value="#00BFF3"/>
    </inkml:brush>
  </inkml:definitions>
  <inkml:trace contextRef="#ctx0" brushRef="#br0">28300 3550 697,'28'26'83,"6"4"-15,7 3-14,6 3-15,3-1-11,0-2-9,0-3-9,0-3-9,-2-1-7,-3 4-8,-3 3-8,-2 3-8,-5 1-3,-2 1 0,-3-1-1,-3 1 1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0"/>
    </inkml:context>
    <inkml:brush xml:id="br0">
      <inkml:brushProperty name="width" value="0.04491" units="cm"/>
      <inkml:brushProperty name="height" value="0.04491" units="cm"/>
      <inkml:brushProperty name="color" value="#00BFF3"/>
    </inkml:brush>
  </inkml:definitions>
  <inkml:trace contextRef="#ctx0" brushRef="#br0">29850 1900 489,'-22'76'142,"6"4"-34,7 3-33,6 3-34,3 7-17,0 14-1,0 11-2,0 14-1,0 11-2,0 14-4,0 11-2,0 14-3,0 11-6,0 14-6,0 11-7,0 14-7,0 7-7,0 3-4,0 3-6,0 4-4,0-10-2,0-22 2,0-22 1,0-21 2,0-23-2,0-21-3,0-22-5,0-22-4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1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31200 2750 551,'101'-24'161,"4"4"-38,3 3-40,3 3-38,-1 3-24,-2 3-9,-3 3-9,-3 4-8,-6 1-9,-5 0-8,-7 0-7,-5 0-9,-9 3-4,-9 6 0,-10 7 0,-8 6-2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1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31350 3600 596,'-46'-2'9,"10"-3"19,10-3 17,9-2 18,21-1 5,35 3-10,35 3-10,34 4-10,18 2-11,4 4-11,3 3-12,3 3-13,3-1-10,3-2-12,3-3-10,4-3-11,-15-1-5,-31 4 0,-31 3 0,-31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2"/>
    </inkml:context>
    <inkml:brush xml:id="br0">
      <inkml:brushProperty name="width" value="0.04341" units="cm"/>
      <inkml:brushProperty name="height" value="0.04341" units="cm"/>
      <inkml:brushProperty name="color" value="#FED406"/>
    </inkml:brush>
  </inkml:definitions>
  <inkml:trace contextRef="#ctx0" brushRef="#br0">66856 7494 506,'-7'16'77,"2"1"-16,3 1-16,1 1-15,-1 1-9,0 1-1,-3 1-2,-2 2-3,-1-1-3,0 2-6,1 1-6,-1 1-6,0-1-4,2-5-1,1-3-1,0-4-1,3-6-6,4-7-13,4-6-11,4-7-12,2-5 0,1-4 9,1-2 11,2-2 9,0-2 8,1 1 4,1 1 4,1 1 4,1 1 4,1 1 3,1 1 4,1 1 2,1 1 4,1 2 4,1 3 3,1 1 4,0 1 2,1 1-2,-1-1 0,0 0-1,0 1 1,-1 2 0,-1 3 2,-1 1 1,-2 1-2,-3 2-2,-3 0-4,-2 2-3,-3 1-4,-1 2-6,-1 2-6,0 2-5,-5 2-4,-6 3-1,-8 3-2,-6 3-1,-5 3-2,-3 1-4,-3 3-4,-2 1-3,-2 1-1,1-3 2,1-1 3,1-3 1,1-1 3,1-3 2,1-1 1,1-2 3,2-2 2,3-3 5,3-1 4,3-2 3,2-2 4,0 0 1,2-2 2,1 0 2,2-3 1,6-4 2,4-4 3,6-3 1,1-3 1,1 2-3,0 1-1,0 1-3,-1 1 0,-1 2 0,-1 2-1,0 3 0,-4 2 1,-2 7 0,-6 6 1,-2 6 1,-5 4 0,-2 3-2,-3 3-1,-3 3-2,-2 0-2,1 0 0,-1-1-2,1-1-2,0-1 1,2-3 1,3-2 0,1-1 2,2-3-1,2-3 1,3-2 0,1-4-1,5-4-3,8-4-7,7-6-6,9-4-7,5-4-2,2-3 1,4-3 2,3-3 0,-1-1 3,-4 2 2,-4 3 3,-3 1 2,-4 3 3,-3 3 2,-3 3 1,-3 2 2,-3 4 4,-4 2 7,-4 3 7,-4 4 6,-4 3 2,-2 4-3,-3 3-3,-3 5-4,-3 1-2,-1 1-2,-3-1-3,-1 1-3,-2-2-1,1 0-1,-1-1 0,1 0-1,0-3 0,1-1 1,1-2 1,1-3 2,2-1 0,2-2 0,4-2 0,3-2 0,6-4-2,12-6-6,10-6-5,11-6-6,8-4-2,6-5 0,6-3 0,6-4 1,1-1 0,-1 3 1,-2 3 1,-2 3 1,-4 4 1,-6 3 3,-6 4 2,-6 5 3,-5 2 1,-5 2 2,-5 2 2,-4 2 1,-5 2 3,-3 2 2,-2 2 3,-4 2 2,-2 2 1,-3 5-1,-4 4-2,-2 3-1,-3 3 0,-1-1 1,-3 1 0,-1-1 1,-2 0-1,-1-1-5,-1-1-4,-1-1-3,1-1-4,1-3-3,3-1-2,1-2-3,2-3-1,1-2-1,1-4-1,1-2-1,1-4-1,2-2 1,3-4-1,1-2 1,2-5-3,2-5-6,2-7-5,2-5-5,2-3 0,2 0 7,2-1 5,2 1 7,0 1 3,0 3 3,-2 3 3,0 4 1,-2 2 7,-1 5 10,0 3 12,-2 4 10,0 8 11,0 10 10,0 11 10,0 11 10,0 8-2,0 8-15,0 6-15,0 8-14,0 5-12,-2 8-6,0 7-7,-1 7-6,-1 5-9,2 4-9,0 3-10,2 5-10,1-3-4,1-10-2,3-10 1,2-9-2,1-11 2,-2-11 3,-1-10 3,0-11 4,-1-8 3,0-5 3,-1-5 4,1-4 3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0:51"/>
    </inkml:context>
    <inkml:brush xml:id="br0">
      <inkml:brushProperty name="width" value="0.03574" units="cm"/>
      <inkml:brushProperty name="height" value="0.03574" units="cm"/>
      <inkml:brushProperty name="color" value="#00BFF3"/>
    </inkml:brush>
  </inkml:definitions>
  <inkml:trace contextRef="#ctx0" brushRef="#br0">64148 53434 615,'-25'-8'-2,"-1"0"-4,-3 1-5,-1-1-4,0 1 0,1 2 5,3 2 4,1 2 4,4 2 4,3 0 4,4 2 4,5 0 2,2 1 5,2 2 4,2 0 3,2 1 5,3 1 0,4-2-3,4-1-3,3 0-3,3-2-3,0 0-4,-1-2-2,1 0-5,1-1 0,1 0-2,3 0 0,1 0 0,2 0 0,-1 0 0,1 0 2,0 0 0,-1-1-1,2 0-1,1-2-2,1 0-2,1-1-1,-1 2 0,1 0 0,-1 2 1,2-1-2,3-2 1,3-2-2,2-2 1,4 1-1,1 1 1,2 2 0,2 2 1,0 1-1,0 0 2,-2 0-1,0 0 1,-1 0-1,-2 0 1,0 0 0,-1 0 0,-1 0 0,2 0 0,1 0 0,0 0 0,2 0 0,1 0 0,0 0 0,2 0 0,-1-1-1,-2 0 1,-2-2 0,-2 0-1,-1-1 1,1 0 0,-1 0 0,0 0 0,0 0-1,-2 1 1,0-1 0,-1 0 0,-2 0 0,-2 0-1,-1 0 0,-3 0-1,0 1 0,-1 0 1,0 2 0,1 0 0,-1 2 0,-1 0 0,-1 2 0,-1 0 0,0 1 0,-1 0 1,1 0-1,-1 0 1,1 0-1,-1 0 1,1-1 0,-1 1 0,1 0 0,1-2 0,1 0 0,1-2 0,1 0 1,3-2-1,1 0 2,2-2 0,2 0 0,-1 1 0,0-1-1,1 0 0,-1 0-1,2 0 0,1 0-1,1 0-1,0 0-1,2 0 1,0 0-1,2 1 1,1-2-1,0 0 2,2-2-1,0 0 1,1-1 0,1 1 1,-1-1 1,0 0 1,0 0 1,0 0 0,0 0 2,0 1 0,-1-1 1,0 0-2,-2 0 0,0 0 0,0 1-1,0 1 0,2 0 2,0 2 0,1 0 0,0 0 0,0 0 0,0 0-1,0 1 1,-2 0-1,0 2 1,-1 1-1,-2 0 0,0 0-1,-1 0-1,-2 0 0,0 0-1,-1 0-1,-2 0 1,0 0-2,0-1 1,1-1 2,0 0 0,2-1 1,0-1 1,1 0 1,-1 0-1,0 0 0,1 0 1,0 0-1,2 0 0,1 1 0,-1-1 0,0 0-1,-2 0 0,0 0 0,0 0 0,1 0 1,0 0 0,2 0 0,0 0 0,2 1-2,0-2-2,2 2-2,1-1 1,0 0-1,2 0 2,0 0 0,0 0 0,0 0-1,-2 0 0,0 1-3,-1-1 2,0 2 1,0 0 2,0 2 2,0-1 0,0 0-1,0-2-1,0 0 0,0-1-1,0 2-1,1 0 0,-1 2 0,1 0 0,1 0 0,3 0 1,2 0 0,1 0 1,-2 0 0,-1 0 0,0 0 0,-1 0 0,0 0 0,0 0-1,0 0 1,1 0-1,3 0 1,4 0 0,2 0 2,1 0-1,-1 0 0,0 0 0,-2 0-1,-1-1-1,0 0 0,-2-2-2,0 0-1,0-1 0,3 0 0,3 0 0,4 1 2,0-2-1,1 0 1,-1-2 1,1 0 0,-1 0 0,-3 2-2,-1 3 0,-2 1-2,-1 0 0,-1-1 1,1 0 0,0-1 2,-1-1 0,-1 2 1,0 0 0,-2 2 1,-1 0 0,-2 0 0,-2 0-2,-2 0 1,-2 0-1,-2 0 0,-2 0 0,-1 0 1,-3 0-1,0 2-1,-1 0-1,-1 2-1,-2-1 0,-2-1 0,-2 0 0,-1-1 1,-2-1-1,-1 1 0,-1 2 1,-1 0-1,-2 1-1,-1-2-1,-3 0-2,-1-2-1,-2 0-3,-1 0-5,0 0-6,-2 0-4,-3 1-6,-4 2-7,-6 2-8,-4 2-6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8"/>
    </inkml:context>
    <inkml:brush xml:id="br0">
      <inkml:brushProperty name="width" value="0.03525" units="cm"/>
      <inkml:brushProperty name="height" value="0.03525" units="cm"/>
      <inkml:brushProperty name="color" value="#00BFF3"/>
    </inkml:brush>
  </inkml:definitions>
  <inkml:trace contextRef="#ctx0" brushRef="#br0">34450 1550 624,'73'-24'108,"-3"4"-24,-3 3-24,-2 3-23,-1 1-15,3 1-3,3-1-4,4 1-4,1-1-3,0 1-2,0-1-2,0 1-2,-4 1-4,-5 3-5,-7 3-6,-5 4-4,-6 2-6,-3 4-5,-3 3-6,-2 3-5,-6 3-2,-6 3-1,-6 3-1,-6 4 1,-9 2 1,-8 4 6,-10 3 6,-9 3 4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8"/>
    </inkml:context>
    <inkml:brush xml:id="br0">
      <inkml:brushProperty name="width" value="0.03796" units="cm"/>
      <inkml:brushProperty name="height" value="0.03796" units="cm"/>
      <inkml:brushProperty name="color" value="#00BFF3"/>
    </inkml:brush>
  </inkml:definitions>
  <inkml:trace contextRef="#ctx0" brushRef="#br0">34900 1800 579,'-68'-18'2,"17"17"22,15 15 22,16 16 21,9 12 4,3 9-13,3 10-14,4 10-13,-1 11-10,-3 17-4,-3 15-5,-2 16-5,-1 15-2,3 16 0,3 15 0,4 17 0,1 10-4,0 6-11,0 7-8,0 6-11,0 3-2,0 0 2,0 0 3,0 0 2,0-4-1,0-5-6,0-7-6,0-5-7,1-12 1,4-16 4,3-15 7,3-15 4,1-21 5,1-25 3,-1-25 2,1-25 3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9"/>
    </inkml:context>
    <inkml:brush xml:id="br0">
      <inkml:brushProperty name="width" value="0.03207" units="cm"/>
      <inkml:brushProperty name="height" value="0.03207" units="cm"/>
      <inkml:brushProperty name="color" value="#00BFF3"/>
    </inkml:brush>
  </inkml:definitions>
  <inkml:trace contextRef="#ctx0" brushRef="#br0">34850 3200 685,'-2'-69'1,"-3"13"-1,-3 12 1,-2 13 0,8 7 9,22 4 16,22 3 16,23 3 16,11 3 1,4 3-15,3 3-13,3 4-16,3 1-7,3 0-1,3 0-1,4 0 0,2 0-7,4 0-10,3 0-10,3 0-10,-8 0-9,-19 0-9,-18 0-7,-19 0-9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9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36600 2750 635,'100'-2'131,"0"-3"-31,0-3-32,0-2-33,1-3-18,4 1-7,3-1-7,3 1-5,-4 1-3,-8 3-1,-10 3 1,-9 4 0,-9 1-5,-5 0-10,-7 0-11,-5 0-9,-8 0-7,-5 0 0,-7 0-2,-5 0 0,-6-2 3,-3-3 7,-3-3 8,-2-2 6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49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37450 1900 571,'-49'-25'6,"4"0"14,3 0 12,3 0 13,6 6 5,9 13-2,10 12-2,10 13-2,5 13-5,4 17-8,3 15-8,3 16-7,-1 13-6,-2 14-2,-3 11-2,-3 14-3,-1 7-2,4 3-1,3 3-3,3 4-1,1 2-7,1 4-10,-1 3-11,1 3-11,-3-8-3,-2-19 7,-3-18 4,-3-19 7,-2-15-1,0-8-6,0-10-7,0-9-5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50"/>
    </inkml:context>
    <inkml:brush xml:id="br0">
      <inkml:brushProperty name="width" value="0.03779" units="cm"/>
      <inkml:brushProperty name="height" value="0.03779" units="cm"/>
      <inkml:brushProperty name="color" value="#00BFF3"/>
    </inkml:brush>
  </inkml:definitions>
  <inkml:trace contextRef="#ctx0" brushRef="#br0">40950 2000 582,'21'-49'34,"-5"4"1,-7 3 1,-5 3 1,-8 3-2,-5 3-3,-7 3-5,-5 4-3,-4-1-3,0-3-1,0-3-1,0-2-2,-2 0-1,-3 7-1,-3 6-2,-2 7-1,-6 2-2,-6 1-3,-6-1-2,-6 1-3,-1 1-2,7 3 0,6 3-2,7 4-1,-4 5-1,-12 10 2,-13 10 1,-12 9 0,-5 7 1,3 7-1,3 6-2,4 7 0,1 5 0,0 7 0,0 6 0,0 7 2,1 4 0,4 3 0,3 3 2,3 4 1,4 1 1,7 0-1,6 0 1,7 0 0,4-2-1,3-3 0,3-3 1,4-2-2,4-6 0,6-6-2,7-6-2,6-6-1,6-7-3,6-6 0,7-6-1,6-6-1,7-4 0,10 1-2,10-1-1,9 1-1,9-4 0,9-6 0,10-6-1,10-6 0,2-7-1,-3-6-2,-3-6-1,-2-6-3,-3-9-3,1-8-3,-1-10-3,1-9-4,-9-2 1,-15 6 7,-15 7 5,-16 6 5,-8 1 3,0-3-3,0-3-1,0-2-3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50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39800 2650 508,'-33'21'7,"34"-5"14,35-7 13,35-5 14,16-6 2,1-3-13,-1-3-12,1-2-11,-4-3-8,-6 1-4,-6-1-3,-6 1-3,-7 1-2,-6 3 1,-6 3 0,-6 4 0,-6 1 1,-2 0 1,-3 0 2,-3 0 1,-4 3 3,-3 6 4,-3 7 5,-2 6 6,-3 6 3,1 6 4,-1 7 3,1 6 4,-3 1 0,-2-3-6,-3-3-4,-3-2-5,-2 5-4,0 16-3,0 15-2,0 17-3,-2 8-3,-3 4-4,-3 3-5,-2 3-4,-3-4-3,1-8 0,-1-10 0,1-9-1,1-4-7,3 4-14,3 3-13,4 3-15,-1-4-4,-3-8 7,-3-10 7,-2-9 6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51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42400 2650 544,'84'-4'145,"19"-5"-35,19-7-36,19-5-34,5-1-20,-5 6-1,-7 7-4,-5 6-1,-12 3-4,-16 0-4,-15 0-4,-15 0-3,-9 0-9,1 0-15,-1 0-13,1 0-15,-4 0-3,-6 0 7,-6 0 6,-6 0 6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51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43250 1950 591,'-66'-16'10,"19"19"21,19 19 20,19 19 20,7 18 3,-3 19-14,-3 19-13,-2 19-14,-1 9-12,3 0-11,3 0-10,4 0-10,1 4-11,0 10-11,0 10-11,0 9-10,0-1-3,0-8 4,0-10 3,0-9 5,0-16 4,0-22 5,0-22 6,0-21 5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51"/>
    </inkml:context>
    <inkml:brush xml:id="br0">
      <inkml:brushProperty name="width" value="0.04372" units="cm"/>
      <inkml:brushProperty name="height" value="0.04372" units="cm"/>
      <inkml:brushProperty name="color" value="#00BFF3"/>
    </inkml:brush>
  </inkml:definitions>
  <inkml:trace contextRef="#ctx0" brushRef="#br0">45950 1700 503,'0'54'168,"0"10"-39,0 10-41,0 9-41,-2 7-22,-3 7-7,-3 6-4,-2 7-7,-5 7-7,-2 9-9,-3 10-9,-3 10-9,-1 0-6,4-5-1,3-7-2,3-5 0,1-8-1,1-5 4,-1-7 1,1-5 3,-1-12-1,1-16-5,-1-15-6,1-15-4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09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85381 14683 558,'-7'-6'10,"2"4"19,3 4 20,1 4 20,1 3 3,0 1-14,0 3-14,0 2-13,0 2-9,0 3-4,0 3-5,0 3-3,0 1-4,0 1-1,0-1-2,0 0 0,-1 0-4,-1 1-4,0-1-5,-1 1-4,-1-2-5,2 0-6,0-1-6,2-1-5,1-7-8,2-12-7,2-13-9,2-13-7,-1-6 3,-1 1 13,-2 1 16,-2 1 13,-1 2 9,0 3 3,0 3 3,0 3 3,0 1 1,-2 2 1,0 1 1,-2 0 0,3 3 12,4 1 22,5 2 24,6 2 22,2 0 3,1 0-18,1-2-16,1 0-17,1 0-13,-1 0-7,1 1-7,-1 2-7,0 0-7,-1-2-6,0-1-6,-2 0-6,-2-2-7,-1-2-7,-2-1-7,-2-3-7,-3 0 3,-3 0 11,-2 2 12,-4 1 12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52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45900 2500 556,'71'-24'60,"-5"4"-4,-7 3-3,-5 3-3,-1 1-4,6 1-6,7-1-3,6 1-6,3 1-5,0 3-5,0 3-7,0 4-6,-2 1-6,-3 0-10,-3 0-8,-2 0-9,-6 1-7,-6 4-8,-6 3-8,-6 3-7,-6-2-3,-2-6 4,-3-6 2,-3-6 3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39:5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67750 8050 999,'-271'-88'-6,"60"26"-12,60 24-12,59 26-12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03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46100 6650 608,'1'-46'-48,"4"10"18,3 10 20,3 9 19,-2 7 18,-6 7 18,-6 6 19,-6 7 18,-4 5 0,1 7-16,-1 6-16,1 7-17,5-6-16,14-15-13,11-15-13,14-16-15,-3-7-13,-15 4-16,-15 3-14,-16 3-14,-7 7 1,4 14 17,3 11 19,3 14 17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04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46150 6650 452,'-2'-43'9,"-3"17"28,-3 15 29,-2 16 27,-3 10 5,1 7-18,-1 6-18,1 7-18,5-4-14,14-12-10,11-13-11,14-12-11,3-10-7,-2-6-3,-3-6-2,-3-6-3,-9 7-14,-11 22-23,-14 22-24,-11 23-23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1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63350 7750 999,'0'-69'-6,"0"13"-12,0 12-12,0 13-12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19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46000 1650 578,'0'-41'9,"0"19"17,0 19 18,0 19 18,0 12 2,0 6-11,0 7-12,0 6-12,-4 9-7,-5 13-3,-7 12-2,-5 13-2,-1 4-4,6-3-4,7-3-5,6-2-3,3-1-5,0 3-3,0 3-5,0 4-3,0-1-3,0-3 0,0-3-1,0-2 0,0-8-2,0-8-3,0-10-3,0-9-3,0-24-4,0-37-4,0-38-4,0-37-5,1-19 3,4 0 10,3 0 11,3 0 9,-1 6 8,-2 13 2,-3 12 3,-3 13 3,-1 10 8,4 10 14,3 10 13,3 9 13,4 6 4,7 3-6,6 3-7,7 4-6,5-1-5,7-3-3,6-3-3,7-2-5,4-1-1,3 3-1,3 3 0,4 4 0,1 1-2,0 0-3,0 0-3,0 0-3,-4 0-4,-5 0-7,-7 0-5,-5 0-6,-6 0-4,-3 0-1,-3 0-3,-2 0-1,-5 0-1,-2 0-3,-3 0 0,-3 0-3,-4-4 1,-3-5 2,-3-7 2,-2-5 2,-3-4 2,1 0 5,-1 0 4,1 0 4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19"/>
    </inkml:context>
    <inkml:brush xml:id="br0">
      <inkml:brushProperty name="width" value="0.05584" units="cm"/>
      <inkml:brushProperty name="height" value="0.05584" units="cm"/>
      <inkml:brushProperty name="color" value="#00BFF3"/>
    </inkml:brush>
  </inkml:definitions>
  <inkml:trace contextRef="#ctx0" brushRef="#br0">47550 1150 393,'1'-90'4,"4"23"16,3 22 16,3 22 17,1 23 7,1 25-4,-1 25-3,1 25-2,-3 12-5,-2 1-6,-3-1-6,-3 1-5,-2 2-4,0 7-3,0 6-3,0 7-2,-2 7-3,-3 9-3,-3 10-3,-2 10-2,-3 10-4,1 13-3,-1 12-5,1 13-4,1 2-6,3-5-9,3-7-8,4-5-9,2-4-7,4 0-5,3 0-6,3 0-5,1-16 2,1-31 13,-1-31 11,1-31 12,-1-20 6,1-5-1,-1-7-1,1-5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61950 9650 999,'-44'-69'-6,"13"13"-12,12 12-12,13 13-12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2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46200 7050 612,'-24'-18'92,"4"17"-20,3 15-20,3 16-18,1 9-13,1 3-2,-1 3-4,1 4-4,-3 4 0,-2 6 0,-3 7 2,-3 6 0,-1-2-1,4-9-4,3-10-5,3-8-3,7-12-6,14-12-7,11-13-5,14-12-8,5-10 0,1-6 4,-1-6 4,1-6 4,-3-6 3,-2-2 3,-3-3 2,-3-3 3,-4-4 1,-3-3 1,-3-3 1,-2-2 1,-5 0 1,-2 7-1,-3 6 0,-3 7 0,-2 4-1,0 3 2,0 3 1,0 4 1,-4 2-4,-5 4-6,-7 3-6,-5 3-8,-6 7-3,-3 14-2,-3 11-1,-2 14 0,-1 5 1,3 1 2,3-1 4,4 1 4,2-3-1,4-2-2,3-3-3,3-3-4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23"/>
    </inkml:context>
    <inkml:brush xml:id="br0">
      <inkml:brushProperty name="width" value="0.02915" units="cm"/>
      <inkml:brushProperty name="height" value="0.02915" units="cm"/>
      <inkml:brushProperty name="color" value="#F2395B"/>
    </inkml:brush>
  </inkml:definitions>
  <inkml:trace contextRef="#ctx0" brushRef="#br0">46750 7350 754,'46'46'89,"-5"-5"-20,-7-7-19,-5-5-20,-4-4-22,0 0-25,0 0-24,0 0-23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09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86109 13995 454,'-2'-21'9,"0"3"1,-3 5 1,-2 3 0,0 4 7,2 4 11,3 4 12,1 4 12,1 3 2,0 3-8,0 3-8,0 4-8,-1 1-4,-1 2-4,0 3-1,-1 2-4,-1 1-1,2 2-2,0 2-1,2 3-1,-1-1-1,0-2-2,-2-2-1,0-1-2,-1 3-2,-2 8-7,0 10-5,-1 8-6,0 3-4,0-3-4,2-3-4,1-2-4,0-4-2,2-2-3,0-4-2,2-2-2,0-6-2,2-7 1,0-9-1,2-7 1,0-7 1,1-2 1,2-6 2,0-2 0,0-3 5,-2 0 7,-3 0 6,0 1 7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23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47950 6600 606,'-68'26'37,"17"4"-1,15 3 0,16 3-1,9 3-3,3 3-2,3 3-3,4 4-3,-1 1-3,-3 0-1,-3 0-1,-2 0-2,-1 0-2,3 0 0,3 0-2,4 0-1,7-5-8,13-9-13,12-10-14,13-8-14,2-12-4,-5-12 9,-7-13 6,-5-12 9,-6-9 5,-3-2 3,-3-3 3,-2-3 4,-5-1 1,-2 4 3,-3 3 0,-3 3 2,-4 3 0,-3 3 0,-3 3-2,-2 4-1,-5 4-1,-2 6-1,-3 7-2,-3 6-1,-2 4-4,0 4-4,0 3-5,0 3-5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24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49200 6800 572,'0'-118'14,"0"17"2,0 15 3,0 16 2,0 9 0,0 3-1,0 3-3,0 4-1,-2 2-2,-3 4-2,-3 3-2,-2 3-2,-3 3 0,1 3 0,-1 3 3,1 4 0,-3 2 2,-2 4 2,-3 3 3,-3 3 1,-6 10 1,-5 20-2,-7 18 0,-5 20-2,0 10-1,10 3-2,10 3-2,9 4-1,4-3-4,1-5-3,-1-7-5,1-5-4,2-4-2,7 0-1,6 0 0,7 0-1,5-2 0,7-3 3,6-3 1,7-2 2,2-1 1,1 3 0,-1 3 1,1 4 1,-3-1 0,-2-3-1,-3-3 1,-3-2-1,-4 0 2,-3 7 2,-3 6 3,-2 7 3,-5 4 1,-2 3-2,-3 3 0,-3 4 0,-6-3-2,-5-5-2,-7-7-2,-5-5-1,-8-4-1,-5 0 0,-7 0 0,-5 0 0,-4-5 0,0-9 0,0-10 0,0-8 0,0-8 1,0-2 1,0-3 1,0-3 2,3-7 1,6-9 1,7-10 2,6-8 0,6-11-1,6-8-2,7-10-4,6-9-4,13-10-2,23-9-1,22-10-2,22-8-2,15-8-3,9-2-3,10-3-4,10-3-4,5 1-5,4 6-6,3 7-6,3 6-8,-8 9-1,-19 13 3,-18 12 2,-19 13 2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30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33700 7950 571,'-49'29'132,"4"10"-32,3 10-34,3 9-31,3 4-18,3 1-2,3-1-2,4 1-2,2-3-1,4-2-1,3-3 0,3-3-1,6-4-4,9-3-8,10-3-6,10-2-8,5-9-2,4-12 3,3-13 2,3-12 2,-1-10 2,-2-6 0,-3-6 2,-3-6 1,1-4 1,6 1 1,7-1 1,6 1 1,1-3 0,-3-2-1,-3-3 1,-2-3 0,-3-1 0,1 4 0,-1 3 0,1 3 1,-4 1 1,-6 1 0,-6-1 0,-6 1 2,-9-1 2,-8 1 4,-10-1 4,-9 1 5,-9 4 1,-5 9-2,-7 10-3,-5 10-1,-3 8-9,4 10-14,3 10-13,3 9-14,3 2-8,3-2-3,3-3-2,4-3-2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36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39900 7350 703,'-44'-25'-49,"13"0"13,12 0 13,13 0 14,6 7 17,0 17 20,0 15 19,0 16 21,-2 10 1,-3 7-13,-3 6-15,-2 7-15,-1-1-8,3-6-3,3-6-4,4-6-2,1-6-2,0-2-2,0-3-1,0-3-3,4-6-2,10-5-6,10-7-4,9-5-6,4-8 0,1-5 3,-1-7 4,1-5 3,-3-8 3,-2-5 0,-3-7 1,-3-5 0,-2-4 1,0 0 1,0 0 0,0 0 0,-4 0 1,-5 0 1,-7 0 2,-5 0 0,-4 1 3,0 4 1,0 3 1,0 3 3,-5 6-2,-9 9-5,-10 10-5,-8 10-5,-6 7-4,1 6-7,-1 7-5,1 6-5,-1 7-4,1 10-1,-1 10-1,1 9-1,2-2 1,7-12 1,6-13 3,7-12 1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36"/>
    </inkml:context>
    <inkml:brush xml:id="br0">
      <inkml:brushProperty name="width" value="0.02601" units="cm"/>
      <inkml:brushProperty name="height" value="0.02601" units="cm"/>
      <inkml:brushProperty name="color" value="#F2395B"/>
    </inkml:brush>
  </inkml:definitions>
  <inkml:trace contextRef="#ctx0" brushRef="#br0">40500 7500 845,'26'48'74,"4"-3"-24,3-3-23,3-2-23,-1-3-15,-2 1-4,-3-1-6,-3 1-4,-4-3-5,-3-2-5,-3-3-4,-2-3-5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36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41300 7200 579,'-44'6'45,"13"13"-1,12 12-1,13 13-1,6 10-4,0 10-6,0 10-5,0 9-6,1-1-5,4-8-1,3-10-3,3-9-2,3-9 1,3-5 1,3-7 4,4-5 2,2-9-3,4-9-11,3-10-11,3-8-10,-1-15-5,-2-19 1,-3-18 1,-3-19 2,-2-12 1,0-2 0,0-3 2,0-3 1,-4 7 1,-5 19 2,-7 19 1,-5 19 2,-9 10 2,-9 4 2,-10 3 3,-8 3 1,-9 4 0,-6 7-1,-6 6-1,-6 7-2,-1 4-2,7 3-1,6 3-3,7 4 0,7 1-8,9 0-10,10 0-11,10 0-11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37"/>
    </inkml:context>
    <inkml:brush xml:id="br0">
      <inkml:brushProperty name="width" value="0.04622" units="cm"/>
      <inkml:brushProperty name="height" value="0.04622" units="cm"/>
      <inkml:brushProperty name="color" value="#F2395B"/>
    </inkml:brush>
  </inkml:definitions>
  <inkml:trace contextRef="#ctx0" brushRef="#br0">42200 6650 476,'23'-36'11,"-3"28"23,-3 28 22,-2 29 23,-5 13 4,-2 1-15,-3-1-14,-3 1-15,-2 10-10,0 22-4,0 22-5,0 23-4,-5 22-7,-9 26-9,-10 24-7,-8 26-10,-6-1-5,1-24-3,-1-26-4,1-24-2,2-18-4,7-9-3,6-10-3,7-8-3,2-15-2,1-19-2,-1-18-2,1-19-1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0:59"/>
    </inkml:context>
    <inkml:brush xml:id="br0">
      <inkml:brushProperty name="width" value="0.03357" units="cm"/>
      <inkml:brushProperty name="height" value="0.03357" units="cm"/>
      <inkml:brushProperty name="color" value="#F2395B"/>
    </inkml:brush>
  </inkml:definitions>
  <inkml:trace contextRef="#ctx0" brushRef="#br0">34550 8300 655,'25'46'116,"0"-5"-27,0-7-30,0-5-27,0-6-17,0-3-2,0-3-5,0-2-2,0-3-3,0 1-1,0-1-1,0 1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01"/>
    </inkml:context>
    <inkml:brush xml:id="br0">
      <inkml:brushProperty name="width" value="0.03199" units="cm"/>
      <inkml:brushProperty name="height" value="0.03199" units="cm"/>
      <inkml:brushProperty name="color" value="#F2395B"/>
    </inkml:brush>
  </inkml:definitions>
  <inkml:trace contextRef="#ctx0" brushRef="#br0">35450 7700 687,'-2'93'89,"-3"-11"-20,-3-14-20,-2-11-19,-1-9-11,3-3-3,3-3-5,4-2-2,1-3-3,0 1-1,0-1 0,0 1-2,4-6-1,10-8-6,10-10-3,9-9-5,2-9-2,-2-5 2,-3-7 0,-3-5 1,-2-6 0,0-3 1,0-3 1,0-2 1,0-6 0,0-6 0,0-6 0,0-6 0,-4-1 2,-5 7 1,-7 6 2,-5 7 2,-8 4 3,-5 3 2,-7 3 4,-5 4 2,-4 4 1,0 6-1,0 7-3,0 6-1,0 3-1,0 0-1,0 0 1,0 0-1,-2 3-3,-3 6-9,-3 7-7,-2 6-9,0 3-2,7 0 0,6 0 0,7 0 2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01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36800 6900 661,'-22'-40'67,"6"23"-9,7 22-9,6 22-10,3 13-7,0 7-6,0 6-6,0 7-6,0 4-4,0 3-1,0 3-2,0 4-2,1 1-3,4 0-2,3 0-4,3 0-3,1 4-6,1 10-9,-1 10-9,1 9-9,-3-4-2,-2-15 6,-3-15 6,-3-16 6,-1-10 0,4-3-5,3-3-5,3-2-4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0"/>
    </inkml:context>
    <inkml:brush xml:id="br0">
      <inkml:brushProperty name="width" value="0.05141" units="cm"/>
      <inkml:brushProperty name="height" value="0.05141" units="cm"/>
      <inkml:brushProperty name="color" value="#00BFF3"/>
    </inkml:brush>
  </inkml:definitions>
  <inkml:trace contextRef="#ctx0" brushRef="#br0">86350 15377 427,'7'-8'3,"-1"1"5,0-1 5,-1 0 5,-1 0 2,1 2-2,1 1 0,2 1-2,1-1 0,1 2 0,3-1 2,2 0 0,0 2 0,-1 4 0,-1 4 0,0 4 0,-3 3-1,-3 3-5,-2 3-3,-4 3-3,-2 1-3,-2-1-2,-2-1 0,-1-1-2,-2-2 1,0-3 0,0-3 3,0-2 0,3-5 0,4-2-2,6-6-3,4-2-1,4-6-2,3-4-1,3-5-1,4-5-1,0-1-1,1 1 0,-1 3 0,1 1 0,-1 2-1,-2-1-1,0 1-2,0-1-2,-3 2 2,-3 3 3,-3 3 4,-2 2 4,-3 5 7,-1 3 10,-1 4 10,0 3 9,-2 4 4,0 2-3,-2 2-3,0 1-4,-2 3-2,0 1-5,-2 3-2,0 2-4,-2 0-1,0 2-2,-1 1-1,-1 1 0,0 0-1,2-1 0,2-1 1,2-1-1,2-2 0,2-3-3,2-3-1,2-3-3,4-6-7,9-12-9,7-10-11,9-11-10,-1-4-1,-6 3 4,-7 4 6,-6 2 6,-5 0 4,1 0 3,0-1 2,0 0 3,-2-2 2,-1 3 1,-2 0 0,-2 1 1,-2 0 1,-1 0-2,0 1 1,-1-1-1,-3 2-1,0 3 1,-3 3 1,-2 3-1,-1 1 1,-2 2-1,0 0 0,-1 2-1,-3 1-1,-3 2-4,-5 2-4,-3 2-3,-2 2-4,2 2-3,3 1-4,2 3-4,1 0-1,4-2 0,3-2 1,3-2 0,1-2 4,2 1 5,1 0 6,0 0 6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02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31750 8350 701,'-18'-72'33,"17"6"-4,15 7-4,16 6-4,7 6-2,1 6-1,-1 7-1,1 6-1,-1 6-1,1 6-1,-1 7-1,1 6-1,-3 4-1,-2 4-3,-3 3-1,-3 3-2,-1 3-1,4 3 1,3 3 0,3 4 2,1 1-1,1 0-2,-1 0-1,1 0-2,-1-2-1,1-3 0,-1-3-1,1-2-1,-1-3-1,1 1-1,-1-1-2,1 1-2,-3-3 0,-2-2 1,-3-3 1,-3-3 1,-1-4-4,4-3-11,3-3-9,3-2-11,-1-5-6,-2-2 1,-3-3-1,-3-3 1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02"/>
    </inkml:context>
    <inkml:brush xml:id="br0">
      <inkml:brushProperty name="width" value="0.02892" units="cm"/>
      <inkml:brushProperty name="height" value="0.02892" units="cm"/>
      <inkml:brushProperty name="color" value="#F2395B"/>
    </inkml:brush>
  </inkml:definitions>
  <inkml:trace contextRef="#ctx0" brushRef="#br0">31650 9050 760,'-41'-4'4,"19"-5"6,19-7 7,19-5 7,13-6 2,10-3-2,10-3-3,9-2-2,4 0-3,1 7-2,-1 6-3,1 7-2,-3 5-1,-2 7-1,-3 6-2,-3 7 1,-6 4-2,-5 3 1,-7 3-2,-5 4 1,-4 1-2,0 0-1,0 0-3,0 0-2,0-2-1,0-3 1,0-3-1,0-2 1,6-8-4,13-8-7,12-10-7,13-9-7,1-5-6,-9 0-4,-10 0-6,-8 0-5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1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24400 56200 554,'-4'-47'121,"-5"6"-30,-7 7-28,-5 6-30,-6 4-15,-3 4-5,-3 3-3,-2 3-4,-5 6-3,-2 9 0,-3 10-2,-3 10 0,1 5-2,6 4 1,7 3 0,6 3 0,3 4-1,0 7 1,0 6 0,0 7 0,1 0 0,4-2 2,3-3 0,3-3 1,1-1 1,1 4 0,-1 3 0,1 3 0,1 1 0,3 1 1,3-1-1,4 1 0,1-4 0,0-6 0,0-6 1,0-6-1,0-4 1,0 1-1,0-1-1,0 1 0,3-3 0,6-2-1,7-3 0,6-3-1,4-4 0,4-3 0,3-3 0,3-2 0,4-5-1,7-2 0,6-3 0,7-3-1,4-6-2,3-5-5,3-7-3,4-5-5,1-6-4,0-3-6,0-3-6,0-2-5,0-6-3,0-6 2,0-6 2,0-6 2,-2-2 1,-3 3 1,-3 3 2,-2 4 1,-9 4 1,-12 6 3,-13 7 3,-12 6 1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1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25650 55550 617,'-24'-24'4,"4"4"8,3 3 9,3 3 8,12 3 6,22 3 3,22 3 5,23 4 2,10-1-1,0-3-8,0-3-8,0-2-8,0-1-6,0 3-5,0 3-5,0 4-4,-4 2-6,-5 4-9,-7 3-8,-5 3-8,-8 1-6,-5 1-6,-7-1-4,-5 1-6,-8 1 0,-5 3 6,-7 3 6,-5 4 5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2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25950 55900 540,'-47'0'0,"6"0"0,7 0 0,6 0 0,3 0 0,0 0 1,0 0 1,0 0-1,0-2 5,0-3 5,0-3 8,0-2 6,3 5 5,6 16 7,7 15 6,6 17 5,1 13 0,-3 13-7,-3 12-6,-2 13-7,-1 12-6,3 13-2,3 12-5,4 13-3,1 15-3,0 19-4,0 19-3,0 19-4,0 7-6,0-3-6,0-3-8,0-2-7,1-5-3,4-2 1,3-3 1,3-3 0,3-6-1,3-5-6,3-7-5,4-5-5,-1-19 1,-3-27 7,-3-28 8,-2-28 6,-5-20 6,-2-8 2,-3-10 2,-3-9 3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2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25550 57400 629,'-25'-29'1,"0"-5"3,0-7 3,0-5 3,9-3 8,19 4 14,19 3 14,19 3 15,16 3 0,17 3-15,15 3-14,16 4-14,5 2-7,-2 4-2,-3 3-1,-3 3-2,-4 3-8,-3 3-17,-3 3-18,-2 4-17,-9 2-8,-12 4 1,-13 3 2,-12 3 1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3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26950 56850 593,'46'-44'28,"-5"13"-4,-7 12-4,-5 13-4,-4 7-2,0 4-2,0 3-1,0 3 0,-4 4-2,-5 7-2,-7 6-2,-5 7-3,-4 5-1,0 7-4,0 6-3,0 7-4,-5 2-2,-9 1-2,-10-1-2,-8 1-2,-4-4 0,3-6 3,3-6 4,4-6 4,1-7 2,0-6 3,0-6 3,0-6 2,7-6 5,17-2 7,15-3 8,16-3 6,10-2 3,7 0-3,6 0-3,7 0-3,0 0-2,-2 0-3,-3 0-3,-3 0-2,-6 1-3,-5 4 0,-7 3-2,-5 3-1,-4 4-1,0 7-4,0 6-2,0 7-2,-2 0-1,-3-2 2,-3-3 1,-2-3 3,-6-2 0,-6 0 1,-6 0-1,-6 0 0,-7 1 1,-6 4 1,-6 3 3,-6 3 0,-6 3 2,-2 3-2,-3 3 0,-3 4-1,-1-3-1,4-5-1,3-7-2,3-5-1,1-4-2,1 0 0,-1 0-1,1 0-2,-1-2-3,1-3-9,-1-3-7,1-2-9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4"/>
    </inkml:context>
    <inkml:brush xml:id="br0">
      <inkml:brushProperty name="width" value="0.0318" units="cm"/>
      <inkml:brushProperty name="height" value="0.0318" units="cm"/>
      <inkml:brushProperty name="color" value="#F2395B"/>
    </inkml:brush>
  </inkml:definitions>
  <inkml:trace contextRef="#ctx0" brushRef="#br0">28750 54500 691,'50'1'99,"0"4"-24,0 3-22,0 3-24,1 4-14,4 7-3,3 6-5,3 7-3,-1 4-2,-2 3 1,-3 3 1,-3 4 2,-7-1-8,-9-3-15,-10-3-16,-8-2-14,-6-3-9,1 1 2,-1-1 0,1 1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5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28600 55650 533,'-46'-19'6,"10"13"13,10 12 11,9 13 13,4 10 2,1 10-8,-1 10-8,1 9-8,-1 7-6,1 7-2,-1 6-4,1 7-4,-3-1-3,-2-6-5,-3-6-6,-3-6-4,1-9-1,6-8 2,7-10 3,6-9 2,13-18-5,23-24-11,22-26-11,22-24-12,12-15 0,3-3 10,3-3 11,4-2 11,-3 2 5,-5 9 2,-7 10 1,-5 10 2,-9 8 3,-9 10 7,-10 10 7,-8 9 7,-8 6 4,-2 3 3,-3 3 1,-3 4 3,-4 5-2,-3 10-5,-3 10-6,-2 9-4,-12 10-5,-19 14-3,-18 11-3,-19 14-4,-15 7-3,-8 3-1,-10 3-2,-9 4-2,-4-3-2,4-5-2,3-7-1,3-5-2,1-9 1,1-9 4,-1-10 3,1-8 5,4-9 4,9-6 3,10-6 4,10-6 3,19-7 7,32-6 7,31-6 8,32-6 9,19-6-1,10-2-7,10-3-7,9-3-8,4-4-5,1-3-2,-1-3-3,1-2-2,-3 0-4,-2 7-7,-3 6-5,-3 7-6,-9 0-6,-11-2-5,-14-3-6,-11-3-4,-12-4-3,-9-3 3,-10-3 2,-8-2 1,-9-3 4,-6 1 4,-6-1 5,-6 1 3,-9-1 6,-8 1 9,-10-1 8,-9 1 9,-2 4 5,6 9 4,7 10 3,6 10 4,3 5 3,0 4 3,0 3 1,0 3 3,1 7-2,4 14-6,3 11-6,3 14-7,3 8-3,3 7-2,3 6-1,4 7-1,-1 5-4,-3 7-3,-3 6-4,-2 7-3,-1 4-5,3 3-3,3 3-5,4 4-3,1-4-3,0-9-4,0-10-3,0-8-3,0-12-1,0-12 2,0-13 2,0-12 1,-8-12 2,-16-8 4,-15-10 3,-15-9 4,-6-10 4,7-9 4,6-10 6,7-8 5,4-8 3,3-2 0,3-3 1,4-3 1,2-2 1,4 0 3,3 0 3,3 0 1,3 1 1,3 4-1,3 3-2,4 3-2,7-1-1,13-2-1,12-3 0,13-3 0,10-4-3,10-3-6,10-3-5,9-2-6,4-3-6,1 1-8,-1-1-9,1 1-7,-1-3-4,1-2 0,-1-3 1,1-3 1,-3-1 1,-2 4 6,-3 3 4,-3 3 5,-7 3 4,-9 3 4,-10 3 4,-8 4 4,-9 5 4,-6 10 7,-6 10 7,-6 9 5,-6 12 12,-2 16 18,-3 15 16,-3 17 18,-2 11-1,0 10-15,0 10-17,0 9-15,0 2-13,0-2-6,0-3-8,0-3-7,0-6-8,0-5-9,0-7-7,0-5-9,4-17-8,10-24-7,10-26-6,9-24-7,2-12 2,-2 4 11,-3 3 10,-3 3 12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5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31400 54600 508,'-2'-49'41,"-3"54"8,-3 53 10,-2 53 8,-3 35-1,1 20-11,-1 18-10,1 20-11,-1 13-9,1 9-5,-1 10-6,1 10-6,1 18-3,3 28-3,3 28 0,4 29-3,4 5-2,6-15-4,7-15-3,6-16-5,4-16-8,4-16-16,3-15-14,3-15-14,-2-28-4,-6-36 9,-6-39 10,-6-36 8,-4-26 7,1-12 6,-1-13 5,1-12 5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1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89737 14887 496,'-9'-6'68,"0"6"-10,-1 4-10,-1 6-10,-2 2-7,0 3-1,-1 2-2,-1 1-2,1 2-3,1-1 0,2 1-3,3-1-2,0 2-2,0 1-2,0 3-3,1 1-1,0 1-1,2-3 0,2-2 0,2-1 1,2-1-6,2-1-10,2 1-12,2-1-11,2-1-8,3-3-5,3-2-4,3-4-4,0-2-1,-1-2 4,-3-3 3,-1 0 4,-1-4 3,0 0 2,-1-3 4,1-2 2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5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30650 56350 680,'-36'-88'10,"28"26"20,28 24 19,29 26 19,18 16 1,9 10-19,10 10-19,10 9-19,2 7-16,-3 7-14,-3 6-14,-2 7-14,-9-4-8,-12-12 0,-13-13 0,-12-12-1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6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32250 54850 686,'29'-22'120,"10"6"-30,10 7-30,9 6-30,6 3-19,3 0-8,3 0-9,4 0-7,-4 3-5,-9 6-4,-10 7-3,-8 6-4,-9 4-2,-6 4-1,-6 3-2,-6 3-1,-6 3 0,-2 3 2,-3 3 1,-3 4 2,-6-3 3,-5-5 5,-7-7 5,-5-5 5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6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32500 55500 479,'-66'4'54,"19"10"-5,19 10-4,19 9-6,9 9-4,0 9-8,0 10-7,0 10-7,-2-1-5,-3-9-5,-3-10-3,-2-8-5,5-12-6,16-12-9,15-13-9,17-12-8,11-16-2,10-19 8,10-18 8,9-19 6,-2-5 8,-12 9 4,-13 10 7,-12 10 5,-9 8 4,-2 10 1,-3 10 2,-3 9 1,-9 13 1,-11 20 1,-14 18 1,-11 20 1,-9 8-2,-3 1-3,-3-1-3,-2 1-5,-5-6-6,-2-8-11,-3-10-10,-3-9-11,1-5-3,6 0 6,7 0 4,6 0 5,9-2 6,13-3 6,12-3 8,13-2 6,7-5 2,4-2-1,3-3-2,3-3-2,1-2-1,1 0 0,-1 0-1,1 0 1,-3 0 0,-2 0 2,-3 0 2,-3 0 2,-6 4 0,-5 10-1,-7 10-2,-5 9-1,-9 6-3,-9 3-1,-10 3-2,-8 4-3,-12 2 0,-12 4-1,-13 3-2,-12 3 0,-9 1 0,-2 1 1,-3-1 1,-3 1 0,-4-4 2,-3-6 4,-3-6 3,-2-6 4,0-6 4,7-2 2,6-3 3,7-3 2,7-4 2,9-3-1,10-3-1,10-2-1,18-6 3,28-6 6,28-6 6,29-6 7,21-7 0,16-6-6,15-6-6,17-6-5,8-1-4,4 7-3,3 6-2,3 7-2,-1 2-3,-2 1-3,-3-1-2,-3 1-2,-7 1-4,-9 3-4,-10 3-3,-8 4-4,-9 2-6,-6 4-5,-6 3-5,-6 3-7,-6 3-2,-2 3 3,-3 3 3,-3 4 1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1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71000 6775 333,'157'63'167,"51"46"-1,49 47 1,51 47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21"/>
    </inkml:context>
    <inkml:brush xml:id="br0">
      <inkml:brushProperty name="width" value="0.02272" units="cm"/>
      <inkml:brushProperty name="height" value="0.02272" units="cm"/>
      <inkml:brushProperty name="color" value="#FED406"/>
    </inkml:brush>
  </inkml:definitions>
  <inkml:trace contextRef="#ctx0" brushRef="#br0">69150 8850 968,'42'-52'2,"-16"-3"4,-15-3 4,-15-2 3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23"/>
    </inkml:context>
    <inkml:brush xml:id="br0">
      <inkml:brushProperty name="width" value="0.05311" units="cm"/>
      <inkml:brushProperty name="height" value="0.05311" units="cm"/>
      <inkml:brushProperty name="color" value="#FED406"/>
    </inkml:brush>
  </inkml:definitions>
  <inkml:trace contextRef="#ctx0" brushRef="#br0">46650 16700 414,'28'25'139,"6"0"-34,7 0-32,6 0-33,3 1-19,0 4-3,0 3-3,0 3-4,-2-1-2,-3-2-2,-3-3 0,-2-3-2,-3-2-1,1 0 1,-1 0 1,1 0 0,2 4-1,7 10-2,6 10-3,7 9-2,2-1-1,1-8 2,-1-10 0,1-9 1,-1-4 0,1 4 0,-1 3 0,1 3-1,1-2 0,3-6 1,3-6 0,4-6 0,1-2 1,0 3 0,0 3 1,0 4 1,-2-1 0,-3-3-1,-3-3-1,-2-2 1,-3-3-1,1 1-1,-1-1 1,1 1 0,1-3 0,3-2 0,3-3 0,4-3 0,1-2 0,0 0 1,0 0 0,0 0 1,1-2 0,4-3 0,3-3 0,3-2 0,-2-6-1,-6-6 1,-6-6 0,-6-6-1,-4-4 1,1 1-1,-1-1 0,1 1 0,-4-3 0,-6-2 0,-6-3-1,-6-3 0,-6-4-1,-2-3 1,-3-3 0,-3-2-1,-4-6 0,-3-6 1,-3-6-1,-2-6 1,-5-6-1,-2-2 1,-3-3 0,-3-3 0,-2-1 1,0 4-1,0 3-1,0 3 0,0 4 0,0 7 0,0 6-2,0 7 1,-2 0-1,-3-2 1,-3-3 0,-2-3 0,-5-1 1,-2 4-1,-3 3 0,-3 3-1,-2 3 1,0 3 1,0 3 1,0 4 0,-4-1 1,-5-3 2,-7-3-1,-5-2 2,-8-1 0,-5 3 0,-7 3 0,-5 4 0,-8 1-1,-5 0 0,-7 0-2,-5 0 0,-4 3-1,0 6 0,0 7-1,0 6 0,-2 3 0,-3 0 0,-3 0 0,-2 0 1,0 3-1,7 6-1,6 7-2,7 6-2,0 3 0,-2 0 0,-3 0 2,-3 0 1,1 1 1,6 4 0,7 3 1,6 3-1,4 4 1,4 7-1,3 6-2,3 7 0,3 4 0,3 3-1,3 3 0,4 4 0,-1 4-1,-3 6 0,-3 7-1,-2 6-1,-3 6 0,1 6 2,-1 7 2,1 6 0,-1-1 2,1-5-1,-1-7 1,1-5 0,2-4 0,7 0 0,6 0 0,7 0 0,2 0 0,1 0 0,-1 0 1,1 0 1,4 0 0,9 0-1,10 0 1,10 0 0,4 0-1,0 0-2,0 0-3,0 0-1,6 0-2,13 0-1,12 0-1,13 0-1,9-2-2,6-3-6,7-3-5,6-2-4,10-6-4,17-6 1,15-6 0,16-6 1,-2-9-4,-19-8-5,-18-10-6,-19-9-6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24"/>
    </inkml:context>
    <inkml:brush xml:id="br0">
      <inkml:brushProperty name="width" value="0.04723" units="cm"/>
      <inkml:brushProperty name="height" value="0.04723" units="cm"/>
      <inkml:brushProperty name="color" value="#FED406"/>
    </inkml:brush>
  </inkml:definitions>
  <inkml:trace contextRef="#ctx0" brushRef="#br0">39900 14900 465,'51'-66'64,"4"19"-14,3 19-15,3 19-13,3 9-9,3 0-2,3 0-1,4 0-2,1 3-1,0 6 2,0 7-1,0 6 2,-4 4 0,-5 4-1,-7 3-1,-5 3 0,-3 3 1,4 3 0,3 3 0,3 4 2,-2 2 0,-6 4 1,-6 3 1,-6 3 1,-6 4 0,-2 7-1,-3 6 0,-3 7-1,-4 4 1,-3 3-2,-3 3 1,-2 4 0,-8 4-2,-8 6 0,-10 7-3,-9 6-1,-5-1 0,0-5-1,0-7 1,0-5-1,-2-9 0,-3-9-2,-3-10-1,-2-8-3,-6-8 0,-6-2 0,-6-3-1,-6-3 0,-9-4-1,-8-3 0,-10-3 0,-9-2-1,-20-8 1,-27-8 1,-28-10 1,-28-9 0,-9-4-2,14 4-4,11 3-4,14 3-5,11-1-1,14-2 3,11-3 2,14-3 3,7-2 2,3 0 3,3 0 3,4 0 4,4-2 1,6-3 1,7-3 0,6-2 1,4-8 0,4-8-1,3-10 1,3-9-1,4-10-1,7-9-1,6-10-1,7-8-1,7-14-1,9-15-1,10-15-2,10-16 0,11-7-1,17 4 0,15 3 0,16 3-1,10 3 0,7 3 1,6 3-1,7 4 2,7 2 1,9 4 3,10 3 4,10 3 4,4 4 0,0 7-1,0 6-2,0 7-1,-5 7-1,-9 9-2,-10 10 0,-8 10-2,-4 8-1,3 10-1,3 10-1,4 9-1,2 6-4,4 3-6,3 3-7,3 4-6,1 7-8,1 13-6,-1 12-8,1 13-7,-12 2-1,-21-5 5,-22-7 4,-22-5 5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26"/>
    </inkml:context>
    <inkml:brush xml:id="br0">
      <inkml:brushProperty name="width" value="0.05525" units="cm"/>
      <inkml:brushProperty name="height" value="0.05525" units="cm"/>
      <inkml:brushProperty name="color" value="#FED406"/>
    </inkml:brush>
  </inkml:definitions>
  <inkml:trace contextRef="#ctx0" brushRef="#br0">69400 7950 398,'-24'-25'9,"4"0"5,3 0 4,3 0 5,-2 0 1,-6 0-1,-6 0 1,-6 0-1,-6 0-1,-2 0 0,-3 0-1,-3 0 0,-2 1-2,0 4-3,0 3-1,0 3-3,0 1-1,0 1-1,0-1 0,0 1-1,-2 1 0,-3 3-1,-3 3-2,-2 4 0,-1 1-2,3 0-1,3 0-2,4 0-2,2 1 0,4 4-1,3 3 0,3 3-1,-1 3 1,-2 3 0,-3 3 0,-3 4 0,-1 1 0,4 0 2,3 0-1,3 0 2,-4 6 0,-8 13-1,-10 12 1,-9 13 0,-4 7 0,4 4 0,3 3 1,3 3 1,3 1-1,3 1 1,3-1-1,4 1 0,2-3 1,4-2 1,3-3 1,3-3 1,3-2 0,3 0-1,3 0-1,4 0-1,2-2-1,4-3 0,3-3 0,3-2-1,3-3 0,3 1 0,3-1-2,4 1-1,1-1 1,0 1-1,0-1 1,0 1 1,1-1-1,4 1 1,3-1-1,3 1 1,4 1 0,7 3-1,6 3 1,7 4 0,2-1 0,1-3 0,-1-3 0,1-2 0,-1-3 0,1 1 0,-1-1 0,1 1 0,-1-1 1,1 1-1,-1-1 1,1 1 1,2-3-1,7-2 0,6-3 1,7-3-1,2-6 1,1-5-1,-1-7-1,1-5 1,2-6 0,7-3 0,6-3 0,7-2 0,4-5 1,3-2-2,3-3 0,4-3-1,4-9-1,6-11-1,7-14 0,6-11-2,6-9 1,6-3-1,7-3 0,6-2-1,-1-3 1,-5 1 0,-7-1 1,-5 1 1,-8-3 0,-5-2 1,-7-3 0,-5-3 1,-11 2 1,-11 10 0,-14 10 1,-11 9 1,-6-2-1,4-12 2,3-13 0,3-12 0,-5-4 1,-12 7 0,-13 6-1,-12 7 0,-5-3 0,3-8 2,3-10-1,4-9 2,-1-7-1,-3-3 0,-3-3-1,-2-2 0,-5-3-1,-2 1 0,-3-1 0,-3 1 0,-6-1 0,-5 1 0,-7-1 1,-5 1 1,-6 5 0,-3 14 3,-3 11 1,-2 14 3,-6 5 0,-6 1 0,-6-1 0,-6 1-1,-9 1-1,-8 3 0,-10 3-2,-9 4 0,-7 2-1,-3 4-2,-3 3-2,-2 3-1,-8 3-4,-8 3-3,-10 3-5,-9 4-4,-7 5-4,-3 10-1,-3 10-1,-2 9-3,-5 10-2,-2 14-3,-3 11-3,-3 14-4,-1 14 0,4 20 0,3 18 0,3 20 0,17-1-2,31-19-4,32-18-4,31-19-5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29"/>
    </inkml:context>
    <inkml:brush xml:id="br0">
      <inkml:brushProperty name="width" value="0.04496" units="cm"/>
      <inkml:brushProperty name="height" value="0.04496" units="cm"/>
      <inkml:brushProperty name="color" value="#FED406"/>
    </inkml:brush>
  </inkml:definitions>
  <inkml:trace contextRef="#ctx0" brushRef="#br0">77050 9750 489,'-2'-91'17,"-3"19"1,-3 19 1,-2 19 0,-5 10 0,-2 4-2,-3 3-3,-3 3-3,-6 1-1,-5 1-2,-7-1-1,-5 1-1,-9 2-1,-9 7-1,-10 6 1,-8 7-1,-6 2 0,1 1 0,-1-1 0,1 1 0,1 1 0,3 3 1,3 3-1,4 4 1,-1 2 0,-3 4 1,-3 3 0,-2 3 2,0 1-1,7 1 0,6-1-1,7 1-2,2-1 1,1 1-2,-1-1-1,1 1 0,2-1 0,7 1 1,6-1 0,7 1 1,2 2 0,1 7 0,-1 6-1,1 7 0,-1 2 0,1 1-1,-1-1 0,1 1 0,1 2 0,3 7 0,3 6 0,4 7 0,1-1 1,0-6-1,0-6 0,0-6 1,1-4-1,4 1 0,3-1 0,3 1-1,3 1 0,3 3 0,3 3 0,4 4 0,1-1-1,0-3 1,0-3 0,0-2-1,6-3 1,13 1 1,12-1 1,13 1 1,12-4 0,13-6 0,12-6 0,13-6 0,12-6 0,13-2-2,12-3 0,13-3-2,6-4 0,0-3-2,0-3 0,0-2-1,0-6-1,0-6 0,0-6 1,0-6-1,4-9 1,10-8 1,10-10 0,9-9 1,2-10 1,-2-9-1,-3-10 1,-3-8 0,-7-8 0,-9-2 0,-10-3 2,-8-3-1,-12-2 2,-12 0-1,-13 0 0,-12 0 0,-12 0 0,-8 0 0,-10 0 1,-9 0 0,-10 0 3,-9 0 2,-10 0 3,-8 0 4,-11 1 0,-8 4-1,-10 3-2,-9 3-1,-10-1-1,-9-2-1,-10-3-2,-8-3-1,-8 1-2,-2 6 0,-3 7-1,-3 6-1,-4 6 0,-3 6-1,-3 7 0,-2 6 0,-9 7-2,-12 10 0,-13 10-2,-12 9-2,-10 7-1,-6 7-1,-6 6-1,-6 7-2,-2 13-2,3 22-6,3 22-4,4 23-5,5 11-4,10 4-5,10 3-3,9 3-6,13-7-2,20-15-2,18-15-1,20-16-3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34"/>
    </inkml:context>
    <inkml:brush xml:id="br0">
      <inkml:brushProperty name="width" value="0.0547" units="cm"/>
      <inkml:brushProperty name="height" value="0.0547" units="cm"/>
      <inkml:brushProperty name="color" value="#FED406"/>
    </inkml:brush>
  </inkml:definitions>
  <inkml:trace contextRef="#ctx0" brushRef="#br0">89850 17500 402,'120'-2'167,"-9"-3"-39,-10-3-40,-8-2-38,-1-1-21,9 3-5,10 3-3,10 4-4,4-1-3,0-3-2,0-3-1,0-2-2,1-1-1,4 3-1,3 3-2,3 4-1,-2 1-2,-6 0-1,-6 0-1,-6 0-2,-4 1 0,1 4-1,-1 3 0,1 3 1,1-1-1,3-2 1,3-3 0,4-3 1,-1-2 0,-3 0 1,-3 0 0,-2 0 0,-3-2-1,1-3-4,-1-3-3,1-2-4,-7-5-1,-12-2 2,-13-3 1,-12-3 1,-10-1 1,-6 4 1,-6 3 2,-6 3 0,-4-1 0,1-2 1,-1-3-1,1-3 1,-4-4 0,-6-3 0,-6-3 1,-6-2 0,-4-6 1,1-6-2,-1-6-1,1-6-1,-1-9 0,1-8-1,-1-10 1,1-9 0,-3-4 0,-2 4-1,-3 3 0,-3 3-1,-6 1 1,-5 1-1,-7-1 1,-5 1 0,-8 1 1,-5 3 2,-7 3 0,-5 4 2,-6 1 1,-3 0 0,-3 0 1,-2 0-1,-8 3 2,-8 6 0,-10 7 1,-9 6 1,-5 4 0,0 4 0,0 3-1,0 3 0,-5 3-1,-9 3 0,-10 3 0,-8 4-1,-4 4 0,3 6 0,3 7 0,4 6 0,2 3 0,4 0-1,3 0 1,3 0 0,3 3 0,3 6 1,3 7 0,4 6 1,1 4 0,0 4 1,0 3-1,0 3 1,1 3 0,4 3 0,3 3 1,3 4 0,4 2 0,7 4-2,6 3 0,7 3-1,4 3-1,3 3-3,3 3-1,4 4-3,2-1 0,4-3 1,3-3 0,3-2 0,4-1 0,7 3-4,6 3-2,7 4-4,10 4-3,16 6-2,15 7-4,17 6-2,22 3-3,32 0 0,31 0-1,32 0-1,2-11 0,-24-22 3,-26-22 1,-24-21 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1"/>
    </inkml:context>
    <inkml:brush xml:id="br0">
      <inkml:brushProperty name="width" value="0.04671" units="cm"/>
      <inkml:brushProperty name="height" value="0.04671" units="cm"/>
      <inkml:brushProperty name="color" value="#00BFF3"/>
    </inkml:brush>
  </inkml:definitions>
  <inkml:trace contextRef="#ctx0" brushRef="#br0">90630 14862 471,'-27'6'6,"9"-2"12,8-4 13,10-2 13,5-4 0,3-2-8,4-3-11,2-3-8,2-2-8,-1 0-4,1 1-4,0-1-5,-1 0-2,-1 1-2,-1-1-1,-1 1-2,-1 0 0,-2 2-1,-3 2-1,-1 3 0,-1 0 0,-2 0 2,0 0 2,-2 0 3,-1 2 6,-4 2 10,-2 4 12,-3 3 11,-1 1 4,2 3-5,2 2-3,3 2-4,-1 3-2,-2 5 2,-2 5 0,-2 5 1,0 1-1,3 0-3,1-1-3,2-1-3,2-1-3,0 1-1,2-1-2,0 1-1,3-1-3,2 0-7,3 0-6,4 1-5,0-4-3,1-5 0,0-6 1,0-6 0,0-5-5,1-3-10,1-2-12,1-3-10,1-4-5,-1-4 3,1-4 1,0-3 3,-2-1 4,-3 3 7,-3 3 5,-2 3 5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35"/>
    </inkml:context>
    <inkml:brush xml:id="br0">
      <inkml:brushProperty name="width" value="0.04816" units="cm"/>
      <inkml:brushProperty name="height" value="0.04816" units="cm"/>
      <inkml:brushProperty name="color" value="#FED406"/>
    </inkml:brush>
  </inkml:definitions>
  <inkml:trace contextRef="#ctx0" brushRef="#br0">101750 14550 456,'-72'-46'0,"6"10"0,7 10 0,6 9 0,-8 2 4,-22-2 8,-22-3 8,-21-3 8,-6 1 3,14 6 0,11 7-2,14 6 0,3 7-2,-2 10 1,-3 10-1,-3 9-1,-4 7 0,-3 7-4,-3 6-2,-2 7-2,-3 7-3,1 9-2,-1 10-2,1 10-2,2 2-1,7-3 1,6-3 1,7-2 0,5-5 0,7-2-1,6-3-3,7-3-2,7-2 0,9 0-2,10 0 0,10 0-1,5 1 0,4 4 0,3 3 0,3 3-1,9 1 0,16 1 0,15-1-2,17 1 0,16-1 0,19 1 1,19-1 1,19 1 0,15-4 0,13-6-3,12-6-1,13-6-4,4-9 0,-3-8 0,-3-10-1,-2-9 0,-6-7 0,-6-3 0,-6-3 0,-6-2-1,-7-5 1,-6-2 0,-6-3 0,-6-3 1,-6-4 1,-2-3 1,-3-3 3,-3-2 1,-2-11 3,0-15 2,0-15 3,0-16 3,3-16 1,6-16-1,7-15 0,6-15 0,-1-6-1,-5 7 1,-7 6-1,-5 7 0,-11 5 0,-11 7-1,-14 6 0,-11 7 0,-11 2 0,-5 1-1,-7-1 1,-5 1-1,-8-1 0,-5 1-1,-7-1-2,-5 1-1,-11 1 0,-11 3 1,-14 3 0,-11 4 0,-15 1 1,-16 0 0,-15 0-2,-15 0 0,-14 1 0,-8 4-2,-10 3 0,-9 3-1,-12 6-1,-11 9-1,-14 10-2,-11 10 0,-12 11-3,-9 17-2,-10 15-4,-8 16-4,-4 16 0,3 20 1,3 18 1,4 20 0,16 5 1,32-6 1,31-6-1,32-6 0,19-9-9,10-8-18,10-10-17,9-9-19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4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58950 40400 999,'3'-69'-6,"6"13"-12,7 12-12,6 13-12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44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37700 56000 528,'-46'70'111,"10"-9"-24,10-10-23,9-8-24,1-4-14,-6 3-3,-6 3-2,-6 4-3,-1 2-3,7 4-1,6 3-2,7 3-2,2-1-2,1-2 0,-1-3-2,1-3 0,5-6-4,14-5-4,11-7-6,14-5-4,8-11-4,7-11 1,6-14-1,7-11 0,2-11 1,1-5 1,-1-7 1,1-5 3,-4-3 1,-6 4 3,-6 3 3,-6 3 3,-4-1 1,1-2 0,-1-3 1,1-3 0,-6-2 1,-8 0 0,-10 0 0,-9 0 1,-4 1 0,4 4 0,3 3-2,3 3 0,-2 1-1,-6 1 1,-6-1-1,-6 1 0,-6 1 0,-2 3-1,-3 3 0,-3 4-1,-4 2 0,-3 4-2,-3 3-1,-2 3-2,-5 4-1,-2 7 0,-3 6-1,-3 7 0,-4 5-4,-3 7-3,-3 6-5,-2 7-5,2 5-4,9 7-7,10 6-4,10 7-6,5-3 0,4-8 7,3-10 6,3-9 7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44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38750 56400 509,'46'48'128,"-5"-3"-27,-7-3-27,-5-2-27,-3-5-16,4-2-3,3-3-5,3-3-5,-1-2-3,-2 0-4,-3 0-2,-3 0-3,-2 0-9,0 0-14,0 0-13,0 0-15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45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40350 55450 424,'-24'-16'59,"4"19"7,3 19 5,3 19 7,3 10-4,3 4-13,3 3-14,4 3-12,1 4-10,0 7-5,0 6-5,0 7-5,0 7-4,0 9-2,0 10-1,0 10-1,0 4-7,0 0-9,0 0-9,0 0-10,0-2-5,0-3-1,0-3-1,0-2-1,0-6 1,0-6 2,0-6 2,0-6 2,1-12 2,4-15 0,3-15 1,3-16 1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46"/>
    </inkml:context>
    <inkml:brush xml:id="br0">
      <inkml:brushProperty name="width" value="0.05449" units="cm"/>
      <inkml:brushProperty name="height" value="0.05449" units="cm"/>
      <inkml:brushProperty name="color" value="#F2395B"/>
    </inkml:brush>
  </inkml:definitions>
  <inkml:trace contextRef="#ctx0" brushRef="#br0">42200 54250 403,'-25'-19'12,"0"13"25,0 12 24,0 13 25,-4 13 3,-5 17-17,-7 15-17,-5 16-18,-3 10-10,4 7-4,3 6-4,3 7-4,-1 5-2,-2 7-2,-3 6-2,-3 7 0,-1-1-2,4-6-2,3-6-1,3-6-1,4-6-1,7-2-1,6-3-2,7-3 0,4-4-1,3-3-1,3-3 0,4-2-1,2-5 0,4-2 1,3-3 0,3-3 0,6-9 0,9-11-3,10-14-2,10-11-2,4-9-4,0-3-3,0-3-5,0-2-4,3-12-2,6-19 1,7-18 1,6-19 1,-1-13 1,-5-6 3,-7-6 2,-5-6 2,-6-6 3,-3-2 2,-3-3 2,-2-3 3,-6 2 3,-6 10 2,-6 10 4,-6 9 2,-9 7 3,-8 7 1,-10 6 0,-9 7 1,-7 7 1,-3 9-2,-3 10-2,-2 10 0,-12 11-1,-19 17-1,-18 15 1,-19 16-1,-10 12-4,1 9-9,-1 10-8,1 10-8,8-3-3,20-11 5,18-14 4,20-11 4,10-9-2,3-3-10,3-3-9,4-2-9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47"/>
    </inkml:context>
    <inkml:brush xml:id="br0">
      <inkml:brushProperty name="width" value="0.04605" units="cm"/>
      <inkml:brushProperty name="height" value="0.04605" units="cm"/>
      <inkml:brushProperty name="color" value="#F2395B"/>
    </inkml:brush>
  </inkml:definitions>
  <inkml:trace contextRef="#ctx0" brushRef="#br0">44200 55850 477,'-33'-24'13,"34"4"25,35 3 24,35 3 26,18-1 3,3-2-19,3-3-19,4-3-19,5-2-12,10 0-4,10 0-5,9 0-3,-1 3-5,-8 6-2,-10 7-3,-9 6-2,-12 3-5,-11 0-6,-14 0-6,-11 0-5,-11 3-7,-5 6-4,-7 7-6,-5 6-5,-8 4 0,-5 4 8,-7 3 6,-5 3 7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47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43950 56750 537,'53'0'102,"6"0"-19,7 0-19,6 0-20,7-2-11,10-3-5,10-3-5,9-2-5,4-3-3,1 1-2,-1-1-3,1 1-1,1 1-2,3 3-1,3 3-1,4 4-3,-4 1-3,-9 0-8,-10 0-8,-8 0-7,-11 0-8,-8 0-8,-10 0-8,-9 0-7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0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48900 55250 545,'31'-90'7,"13"23"14,12 22 15,13 22 13,2 12 4,-5 3-9,-7 3-8,-5 4-10,-6 5-4,-3 10-3,-3 10-3,-2 9-2,-6 7-4,-6 7-4,-6 6-5,-6 7-5,-7 4-4,-6 3 0,-6 3-3,-6 4 0,-10 1-2,-12 0 0,-13 0-1,-12 0-1,-9-4 1,-2-5 0,-3-7 1,-3-5 0,-1-6 2,4-3 2,3-3 2,3-2 2,3-8 3,3-8 2,3-10 4,4-9 4,4-5 1,6 0 1,7 0 0,6 0 2,17-2 4,28-3 7,28-3 7,29-2 9,11-1-2,-2 3-6,-3 3-9,-3 4-7,-1 1-6,4 0-5,3 0-3,3 0-5,1 1-7,1 4-8,-1 3-10,1 3-9,1-1-6,3-2-3,3-3-5,4-3-3,-7-2 1,-16 0 5,-15 0 6,-15 0 5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1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50650 54400 567,'-38'-27'8,"26"-3"15,24-3 15,26-2 15,18 0 5,13 7-8,12 6-8,13 7-7,6 4-7,0 3-5,0 3-5,0 4-5,-5 1-3,-9 0 0,-10 0 1,-8 0 0,-8 3-10,-2 6-18,-3 7-20,-3 6-20,-9 3-5,-11 0 6,-14 0 8,-11 0 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2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91678 14397 471,'1'-21'6,"2"7"11,2 5 11,2 6 12,2 4 3,1 2-1,3 2-4,2 2-3,1 1-2,1 3-4,1 2-2,1 2-3,0 0-1,-3 1-1,-1-1-1,-2 1 0,-3 0-2,-1 1-3,-2 1-1,-2 2-4,-2 0-2,0 2-2,-2 3-4,0 1-4,-4 3-3,-4 1-7,-6 2-7,-3 3-6,-6 0-3,-1 0-1,-4 0-2,-3 0 0,0-2-3,1-3-4,3-5-5,2-3-3,2-5-2,4-3 1,5-4 1,3-4 1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1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51450 54500 586,'-46'3'33,"10"6"3,10 7 6,9 6 3,7 7 0,7 10-5,6 10-7,7 9-5,2 7-4,1 7-4,-1 6-2,1 7-4,-3 4-3,-2 3-1,-3 3-3,-3 4-1,-4 1-4,-3 0-7,-3 0-6,-2 0-5,-1-4-6,3-5-3,3-7-3,4-5-3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2"/>
    </inkml:context>
    <inkml:brush xml:id="br0">
      <inkml:brushProperty name="width" value="0.03131" units="cm"/>
      <inkml:brushProperty name="height" value="0.03131" units="cm"/>
      <inkml:brushProperty name="color" value="#F2395B"/>
    </inkml:brush>
  </inkml:definitions>
  <inkml:trace contextRef="#ctx0" brushRef="#br0">52800 53750 702,'4'-44'7,"10"13"13,10 12 13,9 13 13,12 6 4,16 0-7,15 0-6,17 0-7,2 0-9,-9 0-11,-10 0-10,-8 0-12,-9 3-9,-6 6-7,-6 7-9,-6 6-7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2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52950 54150 493,'-50'0'2,"0"0"5,0 0 5,0 0 5,4 3 7,10 6 8,10 7 10,9 6 9,6 9 1,3 13-9,3 12-8,4 13-8,1 10-6,0 10 0,0 10-2,0 9-2,0 9 0,0 9-2,0 10 0,0 10-1,0 10-2,0 13-4,0 12-5,0 13-2,0 7-8,0 4-9,0 3-10,0 3-9,0 1-6,0 1-3,0-1-4,0 1-4,0-12 2,0-21 7,0-22 5,0-22 6,-2-21 3,-3-18 1,-3-19 0,-2-18 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2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52550 55550 703,'1'-68'5,"4"17"8,3 15 8,3 16 10,9 5 4,16-2 2,15-3 1,17-3 1,10 1-4,6 6-10,7 7-11,6 6-11,1 3-9,-3 0-11,-3 0-10,-2 0-10,-11 0-3,-15 0 5,-15 0 4,-16 0 6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2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54750 54050 508,'-2'-40'104,"-3"23"-16,-3 22-19,-2 22-16,-8 18-13,-8 16-5,-10 15-7,-9 17-6,-7 10-4,-3 6-4,-3 7-3,-2 6-4,-3 3-4,1 0-9,-1 0-6,1 0-8,4-7-5,9-11-1,10-14-2,10-11-1,10-15-8,13-16-12,12-15-14,13-15-12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3"/>
    </inkml:context>
    <inkml:brush xml:id="br0">
      <inkml:brushProperty name="width" value="0.04802" units="cm"/>
      <inkml:brushProperty name="height" value="0.04802" units="cm"/>
      <inkml:brushProperty name="color" value="#F2395B"/>
    </inkml:brush>
  </inkml:definitions>
  <inkml:trace contextRef="#ctx0" brushRef="#br0">54800 54000 458,'23'-43'9,"-3"17"20,-3 15 20,-2 16 19,-1 13 4,3 14-12,3 11-10,4 14-12,1 11-7,0 14-3,0 11-3,0 14-3,-4 7-3,-5 3-4,-7 3-3,-5 4-3,-3-1-4,4-3-4,3-3-5,3-2-5,-1-8-6,-2-8-9,-3-10-8,-3-9-10,-4-10-2,-3-9 4,-3-10 2,-2-8 4,-5-9-2,-2-6-7,-3-6-8,-3-6-6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3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54400 55400 649,'-25'-27'6,"0"-3"13,0-3 14,0-2 12,9-3 5,19 1-2,19-1-3,19 1-2,12 4-9,6 9-13,7 10-14,6 10-15,3 4-11,0 0-10,0 0-9,0 0-11,-7-2-4,-11-3 0,-14-3 1,-11-2 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3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56500 53950 472,'-4'-41'52,"-5"19"8,-7 19 7,-5 19 6,-6 16-2,-3 17-11,-3 15-12,-2 16-10,-6 10-11,-6 7-8,-6 6-8,-6 7-10,-4 8-5,1 14-3,-1 11-3,1 14-4,1-1-4,3-12-7,3-13-8,4-12-6,7-16-5,13-19-4,12-18-3,13-19-3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3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56550 53850 443,'3'-40'31,"6"23"12,7 22 14,6 22 13,3 18 0,0 16-11,0 15-12,0 17-11,-2 10-7,-3 6-4,-3 7-3,-2 6-4,-5 3-2,-2 0-3,-3 0-3,-3 0-2,-1-4-5,4-5-7,3-7-5,3-5-7,-1-9-4,-2-9-1,-3-10-2,-3-8-3,-6-8-3,-5-2-7,-7-3-6,-5-3-8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3"/>
    </inkml:context>
    <inkml:brush xml:id="br0">
      <inkml:brushProperty name="width" value="0.04072" units="cm"/>
      <inkml:brushProperty name="height" value="0.04072" units="cm"/>
      <inkml:brushProperty name="color" value="#F2395B"/>
    </inkml:brush>
  </inkml:definitions>
  <inkml:trace contextRef="#ctx0" brushRef="#br0">56050 54950 540,'-46'-68'10,"10"17"19,10 15 21,9 16 19,9 7 5,9 1-9,10-1-11,10 1-11,11 1-9,17 3-13,15 3-11,16 4-11,7 5-12,1 10-13,-1 10-12,1 9-13,-9 1-8,-15-6-3,-15-6-2,-16-6-4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2"/>
    </inkml:context>
    <inkml:brush xml:id="br0">
      <inkml:brushProperty name="width" value="0.04463" units="cm"/>
      <inkml:brushProperty name="height" value="0.04463" units="cm"/>
      <inkml:brushProperty name="color" value="#00BFF3"/>
    </inkml:brush>
  </inkml:definitions>
  <inkml:trace contextRef="#ctx0" brushRef="#br0">93416 15115 492,'-12'-1'11,"8"0"20,8-2 22,8 0 20,5 0 3,5 1-14,3 0-14,4 2-14,3 0-9,-1 0-1,0 0-1,0 0-2,1 0-4,1 0-8,1 0-8,0 0-9,-1 0-7,-5 0-9,-5 0-9,-5 0-10,-3 0-2,-1 0 0,-1 0 2,0 0 1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4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58700 54750 533,'-24'-24'1,"4"4"3,3 3 3,3 3 2,9 1 8,16 1 17,15-1 14,17 1 15,13-1 3,13 1-11,12-1-12,13 1-10,7 1-8,4 3-4,3 3-3,3 4-4,-2 1-6,-6 0-7,-6 0-8,-6 0-8,-7 1-6,-6 4-6,-6 3-7,-6 3-6,-7-1-3,-6-2 0,-6-3 1,-6-3 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1:54"/>
    </inkml:context>
    <inkml:brush xml:id="br0">
      <inkml:brushProperty name="width" value="0.04759" units="cm"/>
      <inkml:brushProperty name="height" value="0.04759" units="cm"/>
      <inkml:brushProperty name="color" value="#F2395B"/>
    </inkml:brush>
  </inkml:definitions>
  <inkml:trace contextRef="#ctx0" brushRef="#br0">59700 53650 462,'-46'-46'0,"10"10"0,10 10 0,9 9 0,4 4 6,1 1 12,-1-1 12,1 1 13,1 5 6,3 14 2,3 11 2,4 14 2,1 13-4,0 16-7,0 15-7,0 17-8,0 17-5,0 23-5,0 22-3,0 22-5,0 16-9,0 14-15,0 11-15,0 14-14,0-11-6,0-30 4,0-32 3,0-30 4,-2-23-2,-3-12-7,-3-13-8,-2-12-8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2:14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61800 53450 586,'73'-24'113,"-3"4"-26,-3 3-25,-2 3-26,0-1-13,7-2-2,6-3-3,7-3-3,4-1-2,3 4-2,3 3-3,4 3-2,-4 3-5,-9 3-10,-10 3-8,-8 4-8,-6 1-5,1 0 2,-1 0 0,1 0 1,-3 1-2,-2 4-3,-3 3-5,-3 3-4,-7 3-1,-9 3 3,-10 3 2,-8 4 2,-9-1 5,-6-3 7,-6-3 6,-6-2 7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2:14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62750 53650 578,'-71'0'-4,"10"0"4,10 0 3,9 0 5,6 1 6,3 4 11,3 3 10,4 3 9,4 4 3,6 7-7,7 6-6,6 7-6,3 8-5,0 14 0,0 11-2,0 14-1,0 11-2,0 14-2,0 11-3,0 14-4,3 8-5,6 7-8,7 6-10,6 7-9,1 4-6,-3 3-2,-3 3-3,-2 4-3,-8 2-1,-8 4 1,-10 3-1,-9 3 0,-5-8 2,0-19 2,0-18 3,0-19 3,1-19 3,4-19 4,3-18 4,3-19 4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2:15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62650 55050 650,'21'-69'0,"-5"13"0,-7 12 0,-5 13 0,-4 6 5,0 0 11,0 0 10,0 0 11,4 1 5,10 4 0,10 3-2,9 3 0,13 3-4,20 3-7,18 3-8,20 4-7,10 2-13,3 4-15,3 3-17,4 3-17,-10 1-6,-22 1 3,-22-1 4,-21 1 3,-14-3 4,-2-2 3,-3-3 5,-3-3 3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2:15"/>
    </inkml:context>
    <inkml:brush xml:id="br0">
      <inkml:brushProperty name="width" value="0.03193" units="cm"/>
      <inkml:brushProperty name="height" value="0.03193" units="cm"/>
      <inkml:brushProperty name="color" value="#F2395B"/>
    </inkml:brush>
  </inkml:definitions>
  <inkml:trace contextRef="#ctx0" brushRef="#br0">65050 54550 688,'-68'-2'-2,"17"-3"-4,15-3-4,16-2-4,20-5 11,25-2 27,25-3 28,25-3 27,14-1 2,3 4-22,3 3-22,4 3-23,-3 1-15,-5 1-10,-7-1-9,-5 1-10,-6 1-3,-3 3 1,-3 3 3,-2 4 2,-5 1 0,-2 0-3,-3 0-2,-3 0-3,-6 0 0,-5 0 5,-7 0 4,-5 0 5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2:15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65850 53750 572,'-90'-63'55,"23"26"2,22 24 3,22 26 3,12 27-3,3 32-12,3 31-10,4 32-10,-3 30-13,-5 32-11,-7 31-14,-5 32-12,-3 5-10,4-18-7,3-19-8,3-18-8,1-28-3,1-33 3,-1-35 3,1-34 2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2:16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70050 53500 516,'23'-68'0,"-3"17"0,-3 15 0,-2 16 0,-1 4 1,3-6 2,3-6 3,4-6 2,-1-2 2,-3 3-1,-3 3 1,-2 4 1,-3 1 0,1 0 1,-1 0 1,1 0 1,-3-2 1,-2-3 0,-3-3-1,-3-2 0,-7-5 0,-9-2 0,-10-3-1,-8-3 1,-9 2-1,-6 10 0,-6 10-1,-6 9-1,-9 4 0,-8 1-1,-10-1-2,-9 1-1,-10 7 0,-9 16-1,-10 15-1,-8 17-1,-6 11 0,1 10 0,-1 10 0,1 9-1,2 6 1,7 3-1,6 3 1,7 4 0,8 2 2,14 4 3,11 3 4,14 3 3,10 3 1,9 3-1,10 3-2,10 4 0,7 1-4,6 0-3,7 0-3,6 0-5,9-4-2,13-5-2,12-7-1,13-5-2,12-9 0,13-9 1,12-10 1,13-8 1,6-11-6,0-8-12,0-10-14,0-9-13,1-9-4,4-5 4,3-7 3,3-5 4,-2-8 5,-6-5 5,-6-7 6,-6-5 6,-12-3 2,-15 4 1,-15 3 0,-16 3 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2:16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69350 54450 464,'-115'-24'0,"23"4"0,22 3 0,22 3 0,16 1 5,14 1 10,11-1 10,14 1 11,14 1 0,20 3-6,18 3-9,20 4-6,11-1-6,7-3-2,6-3-3,7-2-3,-1-1-2,-6 3 0,-6 3-1,-6 4-1,-9 1-1,-8 0-1,-10 0-2,-9 0-1,-9 0 2,-5 0 3,-7 0 3,-5 0 4,-8 4 7,-5 10 8,-7 10 9,-5 9 9,-8 7 3,-5 7-3,-7 6-3,-5 7-3,-3 7-3,4 9-2,3 10-4,3 10-3,1 10-4,1 13-4,-1 12-4,1 13-5,-3 13-3,-2 17-4,-3 15-3,-3 16-3,-4 9-7,-3 3-10,-3 3-11,-2 4-10,-1-18-7,3-37-7,3-38-4,4-37-7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07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72050 54850 458,'-41'-2'8,"19"-3"16,19-3 16,19-2 17,12-3 3,6 1-6,7-1-8,6 1-6,4 1-6,4 3-4,3 3-3,3 4-5,9 1-2,16 0-1,15 0-2,17 0-2,3 0-2,-5 0-4,-7 0-4,-5 0-4,-9 0-2,-9 0 1,-10 0 0,-8 0 1,-3 1-5,7 4-11,6 3-12,7 3-12,-6 3-4,-15 3-1,-15 3 2,-16 4-1,-12 2 3,-5 4 2,-7 3 2,-5 3 4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3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93186 15600 590,'-15'0'1,"2"0"3,3 0 3,1 0 2,4 0 10,6 0 16,6 0 16,6 0 16,5 0 2,7 0-15,5 0-13,6 0-13,5 0-12,2 0-8,4 0-8,2 0-8,1 0-5,-2 0-2,-2 0-2,-2 0-1,-4 0-5,-7 0-6,-7 0-7,-7 0-5,-5 0-5,-1 0-2,-2 0-2,-2 0-1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07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73350 53800 484,'-4'-49'4,"-5"4"10,-7 3 8,-5 3 9,-1 20 9,6 38 6,7 37 9,6 38 7,3 21-1,0 7-9,0 6-9,0 7-10,0 10-7,0 16-9,0 15-8,0 17-9,-2 5-6,-3-3-6,-3-3-7,-2-2-6,-1-3-6,3 1-6,3-1-4,4 1-6,1-10 0,0-19 9,0-18 6,0-19 7,-2-16 1,-3-12-6,-3-13-7,-2-12-6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09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76800 16300 503,'-27'-47'-3,"-3"6"11,-3 7 12,-2 6 10,-1 4 4,3 4-4,3 3-5,4 3-4,-3 1-4,-5 1-3,-7-1-3,-5 1-2,-4 1-2,0 3 0,0 3-2,0 4 0,-4 1 0,-5 0 1,-7 0 1,-5 0 1,-8 4 0,-5 10 1,-7 10-1,-5 9 1,-1 6-1,6 3 1,7 3 0,6 4-1,-1 4 2,-5 6 0,-7 7 2,-5 6 1,2 1 0,13-3-1,12-3-1,13-2-2,2 0-1,-5 7 0,-7 6 0,-5 7-2,0 0 0,10-2 0,10-3-2,9-3 0,4-2-1,1 0-1,-1 0 0,1 0-1,2 0 0,7 0 0,6 0 0,7 0 0,2-4 0,1-5 1,-1-7 0,1-5 1,1-4-1,3 0-1,3 0-3,4 0-1,1 0-1,0 0 0,0 0-1,0 0 0,6 1 0,13 4 0,12 3-1,13 3 0,13-1 0,17-2 2,15-3 0,16-3 2,9-4 0,3-3 1,3-3 0,4-2 2,4-6 0,6-6 2,7-6 2,6-6 2,3-6 1,0-2-2,0-3 0,0-3-2,-5-6 0,-9-5-1,-10-7-1,-8-5-1,-6-6 0,1-3 0,-1-3 0,1-2 0,-3-5-1,-2-2-1,-3-3-2,-3-3 0,-7-4-2,-9-3 0,-10-3 0,-8-2-1,-8-6-1,-2-6 0,-3-6 0,-3-6-2,-4-6 1,-3-2 0,-3-3 0,-2-3 0,-6-1 1,-6 4 0,-6 3 2,-6 3 0,-6-2 0,-2-6-1,-3-6-2,-3-6-2,-9-6 0,-11-2 1,-14-3 1,-11-3 1,-9 4 1,-3 13 1,-3 12 2,-2 13 1,-11 10 1,-15 10-1,-15 10 1,-16 9-1,-13 7-1,-9 7-2,-10 6-1,-8 7-3,-4 11-3,3 20-5,3 18-5,4 20-5,10 8-2,19 1 2,19-1 1,19 1 3,13-3-1,10-2-3,10-3-1,9-3-2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10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77800 54150 522,'0'-71'4,"0"10"10,0 10 7,0 9 10,-4 7 3,-5 7-3,-7 6-2,-5 7-3,-6 4-2,-3 3-3,-3 3-2,-2 4-2,-5 2-1,-2 4 1,-3 3-1,-3 3 2,-6 6-2,-5 9-1,-7 10-1,-5 10-2,-1 7-1,6 6-1,7 7-1,6 6-1,6 3-1,6 0 0,7 0-2,6 0 0,4-2 0,4-3-2,3-3 1,3-2-2,4-5 0,7-2 0,6-3 0,7-3-1,8-6-2,14-5-2,11-7-2,14-5-2,8-8-1,7-5 0,6-7 1,7-5 1,4-8-3,3-5-6,3-7-6,4-5-5,1-6-6,0-3-2,0-3-2,0-2-4,-8-1 0,-16 3 2,-15 3 2,-15 4 3,-11 1 1,-2 0 1,-3 0 2,-3 0 2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11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78800 53100 667,'-18'-46'3,"17"10"7,15 10 5,16 9 7,12 6 7,9 3 9,10 3 9,10 4 8,2 1-3,-3 0-15,-3 0-17,-2 0-15,-6 3-13,-6 6-9,-6 7-8,-6 6-9,-9 3-3,-8 0 0,-10 0 2,-9 0 2,-10 1 0,-9 4 0,-10 3 1,-8 3 0,-4-2 3,3-6 3,3-6 5,4-6 4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11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78850 53500 440,'-111'3'28,"28"6"10,28 7 10,29 6 10,15 6 2,3 6-9,3 7-9,4 6-8,-1 7-6,-3 10-2,-3 10-2,-2 9-3,-3 9-2,1 9-1,-1 10-3,1 10-1,-1 8-2,1 10-2,-1 10-3,1 9-2,-1 4-4,1 1-3,-1-1-4,1 1-5,1-6-5,3-8-6,3-10-7,4-9-7,1-10-4,0-9-2,0-10-2,0-8-2,1-9 0,4-6 4,3-6 4,3-6 2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11"/>
    </inkml:context>
    <inkml:brush xml:id="br0">
      <inkml:brushProperty name="width" value="0.03311" units="cm"/>
      <inkml:brushProperty name="height" value="0.03311" units="cm"/>
      <inkml:brushProperty name="color" value="#F2395B"/>
    </inkml:brush>
  </inkml:definitions>
  <inkml:trace contextRef="#ctx0" brushRef="#br0">78500 54700 664,'7'-113'2,"17"26"5,15 24 5,16 26 4,10 13 8,7 4 12,6 3 11,7 3 12,2 3-2,1 3-16,-1 3-16,1 4-15,-6 2-12,-8 4-4,-10 3-7,-9 3-6,-10 6-1,-9 9 2,-10 10 2,-8 10 3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11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79800 54650 583,'26'-44'6,"4"13"10,3 12 12,3 13 10,-1 7 4,-2 4-5,-3 3-4,-3 3-5,-6 7-6,-5 14-7,-7 11-7,-5 14-8,-9 7-5,-9 3 0,-10 3 0,-8 4-2,-6-3 0,1-5-1,-1-7 1,1-5-1,4-8 3,9-5 4,10-7 5,10-5 4,8-6 3,10-3 0,10-3-1,9-2 0,7-5 1,7-2 2,6-3 0,7-3 2,0-2-1,-2 0-1,-3 0-1,-3 0-3,-7 4-1,-9 10-1,-10 10-1,-8 9-2,-11 7 0,-8 7 0,-10 6 0,-9 7 1,-10 4-1,-9 3-2,-10 3-3,-8 4-1,-8-1-4,-2-3-4,-3-3-5,-3-2-4,2-6-4,10-6-7,10-6-4,9-6-6,6-9-5,3-8-3,3-10-5,4-9-4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13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82250 53950 454,'-2'-41'29,"-3"19"12,-3 19 11,-2 19 11,-9 12 0,-12 6-11,-13 7-11,-12 6-11,-9 7-8,-2 10-4,-3 10-4,-3 9-5,-1 6-1,4 3-1,3 3 0,3 4-1,6-6 0,9-11-1,10-14-1,10-11-2,7-7-1,6 0-5,7 0-2,6 0-5,9-5-1,13-9-2,12-10-2,13-8 0,10-12-2,10-12-2,10-13-2,9-12-2,7-12-1,7-8 1,6-10 0,7-9 0,-1-2 2,-6 6 4,-6 7 3,-6 6 3,-12 9 3,-15 13 3,-15 12 1,-16 13 2,-12 10 8,-5 10 11,-7 10 12,-5 9 12,-6 4 3,-3 1-6,-3-1-5,-2 1-6,-3 2-3,1 7-2,-1 6-1,1 7-3,2-1-1,7-6-4,6-6-2,7-6-3,5-6-1,7-2 1,6-3 0,7-3 1,8-9-5,14-11-11,11-14-11,14-11-10,-1-12-4,-12-9 5,-13-10 4,-12-8 4,-9-8 3,-2-2 3,-3-3 3,-3-3 3,-6-1 1,-5 4 2,-7 3 0,-5 3 1,-12 6 2,-16 9 4,-15 10 4,-15 10 5,-7 10 0,3 13 0,3 12-3,4 13-1,4 6-1,6 0 0,7 0-2,6 0 0,13-4-3,23-5-8,22-7-7,22-5-7,13-8-3,7-5 1,6-7 1,7-5 2,-1-3 1,-6 4 2,-6 3 1,-6 3 3,-9 3 3,-8 3 4,-10 3 4,-9 4 4,-7 5 5,-3 10 4,-3 10 4,-2 9 4,-6 6 3,-6 3 1,-6 3 0,-6 4 0,-6 2 1,-2 4 2,-3 3 1,-3 3 2,-1-1 0,4-2-3,3-3-2,3-3-3,4-4-3,7-3-4,6-3-3,7-2-4,8-3-6,14 1-4,11-1-7,14 1-6,2-7-3,-6-12-2,-6-13-1,-6-12-2,-4-12 0,1-8 2,-1-10 3,1-9 2,-3-7 2,-2-3 2,-3-3 4,-3-2 2,-4-6 2,-3-6 2,-3-6 3,-2-6 1,-6 1 3,-6 9 1,-6 10 3,-6 10 1,-7 7 0,-6 6 1,-6 7-1,-6 6 1,-4 4-1,1 4-1,-1 3 0,1 3-1,15-2-12,31-6-24,32-6-23,31-6-24,10-1-2,-8 7 18,-10 6 18,-9 7 19,-7 2 12,-3 1 7,-3-1 6,-2 1 7,-5 2 6,-2 7 3,-3 6 5,-3 7 3,-2 4 2,0 3-1,0 3-2,0 4-1,-2 5-1,-3 10 1,-3 10 2,-2 9 0,-5 7-1,-2 7-3,-3 6-3,-3 7-4,-2 2-2,0 1-4,0-1-2,0 1-4,-4-3-3,-5-2-4,-7-3-5,-5-3-5,-3-7-5,4-9-3,3-10-3,3-8-5,4-15-2,7-19-2,6-18-2,7-19-1,5-13 2,7-6 6,6-6 7,7-6 7,4 1 5,3 9 3,3 10 4,4 10 5,-1 5 1,-3 4 2,-3 3 2,-2 3 0,-3 3 1,1 3-3,-1 3-1,1 4-2,-3 1-6,-2 0-7,-3 0-9,-3 0-8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13"/>
    </inkml:context>
    <inkml:brush xml:id="br0">
      <inkml:brushProperty name="width" value="0.05404" units="cm"/>
      <inkml:brushProperty name="height" value="0.05404" units="cm"/>
      <inkml:brushProperty name="color" value="#F2395B"/>
    </inkml:brush>
  </inkml:definitions>
  <inkml:trace contextRef="#ctx0" brushRef="#br0">86050 53900 407,'1'-113'32,"4"26"-5,3 24-5,3 26-6,-1 12 1,-2 0 7,-3 0 6,-3 0 6,-1 9 6,4 19 4,3 19 3,3 19 5,-1 16-3,-2 17-9,-3 15-7,-3 16-9,-2 23-7,0 31-6,0 32-4,0 31-7,0 20-6,0 9-9,0 10-10,0 10-8,1 7-8,4 6-7,3 7-7,3 6-6,1-22 1,1-50 11,-1-50 10,1-50 10,1-30 3,3-9-6,3-10-4,4-8-6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26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67800 57700 487,'0'-41'9,"0"19"20,0 19 18,0 19 19,-5 13 3,-9 10-12,-10 10-13,-8 9-12,-4 6-8,3 3-3,3 3-3,4 4-2,2-4-2,4-9-1,3-10-2,3-8-1,3-6-2,3 1 0,3-1-1,4 1-2,7-6-1,13-8-4,12-10-2,13-9-3,9-10-3,6-9 0,7-10-1,6-8-1,1-8 1,-3-2-1,-3-3 0,-2-3 0,-6-4 0,-6-3 2,-6-3 1,-6-2 0,-7 0 3,-6 7 0,-6 6 3,-6 7 1,-7 2 0,-6 1 0,-6-1 0,-6 1-1,-12 2 0,-15 7-1,-15 6-2,-16 7 0,-5 5-1,6 7 0,7 6-2,6 7 0,3 4-3,0 3-4,0 3-5,0 4-4,3 2-5,6 4-2,7 3-5,6 3-3,6-1-1,6-2 2,7-3 2,6-3 1,4-4 4,4-3 5,3-3 5,3-2 4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3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95959 13800 591,'-7'45'96,"2"-4"-16,3-4-17,1-4-16,0-1-12,-1-1-6,0 0-6,-1 1-6,-2-1-5,-2 2-6,-2 1-5,-1 0-6,-1 0-7,2-5-8,2-4-7,2-3-8,1-3-8,1-1-7,-1-1-8,0-1-6,0-3 1,2-6 13,0-6 12,2-6 11,0-5 9,2-3 4,0-5 4,2-4 4,0-1 2,0 1 1,-1 1 1,1 1 1,0 1 0,0 1 1,0 1-1,0 1 1,1 2 0,2 2 0,1 4 0,3 3 0,1 1 3,2 0 9,0 0 6,1 0 8,1 0 3,-1 0-2,1 0-2,-1 1-2,1-1-6,0 2-10,-1 0-10,1 2-10,0 0-4,1 0-2,1 0 0,1 0 0,-1 0 0,-3 0 3,-3 0 1,-2 0 2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27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68650 58050 647,'68'70'130,"-11"-9"-33,-14-10-30,-11-8-32,-7-8-19,0-2-8,0-3-9,0-3-7,0-2-4,0 0 3,0 0 2,0 0 1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27"/>
    </inkml:context>
    <inkml:brush xml:id="br0">
      <inkml:brushProperty name="width" value="0.04615" units="cm"/>
      <inkml:brushProperty name="height" value="0.04615" units="cm"/>
      <inkml:brushProperty name="color" value="#00BFF3"/>
    </inkml:brush>
  </inkml:definitions>
  <inkml:trace contextRef="#ctx0" brushRef="#br0">70000 57900 476,'-25'-16'84,"0"19"-8,0 19-8,0 19-9,1 7-8,4-3-8,3-3-9,3-2-8,3-3-6,3 1-2,3-1-2,4 1-1,2-1-5,4 1-7,3-1-5,3 1-7,6-7-2,9-12 0,10-13 0,10-12 1,5-12-1,4-8 0,3-10-1,3-9-2,-2-9 1,-6-5-1,-6-7 2,-6-5 0,-7-1 2,-6 6 4,-6 7 4,-6 6 4,-12 6 3,-15 6 1,-15 7 1,-16 6 1,-8 6-1,0 6-4,0 7-5,0 6-5,0 7-4,0 10-6,0 10-6,0 9-5,4 2-9,10-2-9,10-3-10,9-3-10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3:27"/>
    </inkml:context>
    <inkml:brush xml:id="br0">
      <inkml:brushProperty name="width" value="0.05703" units="cm"/>
      <inkml:brushProperty name="height" value="0.05703" units="cm"/>
      <inkml:brushProperty name="color" value="#00BFF3"/>
    </inkml:brush>
  </inkml:definitions>
  <inkml:trace contextRef="#ctx0" brushRef="#br0">71100 57000 385,'0'-63'69,"0"26"0,0 24 1,0 26 1,0 15-4,0 6-10,0 7-11,0 6-9,0 7-7,0 10-4,0 10-4,0 9-5,0 10-3,0 14-3,0 11-5,0 14-4,0 11-6,0 14-10,0 11-11,0 14-10,-5 16-9,-9 22-7,-10 22-7,-8 23-7,-3-12 2,7-44 11,6-43 11,7-44 11,2-26 5,1-5-3,-1-7-3,1-5-3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4:22"/>
    </inkml:context>
    <inkml:brush xml:id="br0">
      <inkml:brushProperty name="width" value="0.053" units="cm"/>
      <inkml:brushProperty name="height" value="0.053" units="cm"/>
      <inkml:brushProperty name="color" value="#00BFF3"/>
    </inkml:brush>
  </inkml:definitions>
  <inkml:trace contextRef="#ctx0" brushRef="#br0">38450 51200 415,'-49'4'133,"4"10"-31,3 10-30,3 9-32,-2 4-17,-6 1-5,-6-1-5,-6 1-4,-6 2-4,-2 7 1,-3 6-2,-3 7-1,-2 2 0,0 1-2,0-1 0,0 1-1,-2-1-1,-3 1 0,-3-1 0,-2 1-1,-3 1 0,1 3 0,-1 3 0,1 4 0,1-3-1,3-5 2,3-7-1,4-5 2,4-4-1,6 0 1,7 0 1,6 0-1,3-4 1,0-5 0,0-7 0,0-5-1,1-4 1,4 0 0,3 0 0,3 0 0,1-2 1,1-3 1,-1-3 0,1-2 1,8-3 2,20 1 5,18-1 5,20 1 4,10-1 0,3 1-3,3-1-4,4 1-4,4 2-3,6 7 0,7 6-1,6 7 0,6 4-1,6 3-1,7 3 0,6 4-1,-1 1-1,-5 0 1,-7 0-1,-5 0 0,-3 1 0,4 4-2,3 3 0,3 3 0,1-1-1,1-2-1,-1-3 1,1-3-1,-3-2 0,-2 0 0,-3 0 0,-3 0 0,-2-4-1,0-5-1,0-7-1,0-5-2,0-4-1,0 0-2,0 0-2,0 0-2,-4-4 1,-5-5 0,-7-7 0,-5-5 2,-6-3-5,-3 4-13,-3 3-11,-2 3-12,-5 1-5,-2 1 0,-3-1 1,-3 1 1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4:4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76250 57650 999,'98'0'-3,"97"0"-7,97 0-7,98 0-7,24-2-1,-47-3 7,-47-3 5,-46-2 5,-18-1 4,13 3 0,12 3 0,13 4 1,2 1 0,-5 0 0,-7 0 0,-5 0 1,-11 0 0,-11 0 1,-14 0 0,-11 0 1,2 0 1,19 0-1,19 0 0,19 0 1,-6 3-1,-27 6 0,-28 7 1,-28 6-1,-17 3 0,-2 0-2,-3 0-2,-3 0-2,-1-4-1,4-5 2,3-7 1,3-5 1,-4-4 0,-8 0 1,-10 0 0,-9 0 1,-9 0 0,-5 0 2,-7 0 0,-5 0 1,-9 0 1,-9 0-1,-10 0 0,-8 0 0,-12 0-2,-12 0-3,-13 0-3,-12 0-2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4:46"/>
    </inkml:context>
    <inkml:brush xml:id="br0">
      <inkml:brushProperty name="width" value="0.03545" units="cm"/>
      <inkml:brushProperty name="height" value="0.03545" units="cm"/>
      <inkml:brushProperty name="color" value="#00BFF3"/>
    </inkml:brush>
  </inkml:definitions>
  <inkml:trace contextRef="#ctx0" brushRef="#br0">76150 57800 620,'171'0'-32,"-5"0"19,-7 0 19,-5 0 19,2-4 8,13-5-2,12-7-3,13-5-3,6-1-2,0 6-1,0 7-1,0 6-1,-4 1-1,-5-3-1,-7-3-3,-5-2 0,-17-1-3,-24 3-3,-26 3-2,-24 4-3,19-3 0,67-5 1,65-7 2,66-5 2,35-4 0,7 0-1,6 0-1,7 0-1,-1 3-1,-6 6 0,-6 7-1,-6 6 0,-7 3-1,-6 0 1,-6 0 0,-6 0 1,-4 3-3,1 6-3,-1 7-5,1 6-4,-4 1-3,-6-3-2,-6-3-2,-6-2-2,-4 0-2,1 7-4,-1 6-3,1 7-4,-20-1-1,-36-6 0,-39-6-1,-36-6 1,-28-4 1,-15 1 0,-15-1 2,-16 1 1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4:56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53550 48600 522,'-24'-27'0,"4"-3"0,3-3 0,3-2 0,10-1 9,20 3 19,18 3 19,20 4 19,11 1 4,7 0-12,6 0-9,7 0-12,2 1-7,1 4-5,-1 3-4,1 3-5,-3 1-4,-2 1-5,-3-1-5,-3 1-4,-4 1-6,-3 3-6,-3 3-8,-2 4-6,-6 4-5,-6 6-4,-6 7-3,-6 6-4,-6 3-1,-2 0 0,-3 0 0,-3 0 0,-4-2 3,-3-3 6,-3-3 6,-2-2 6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4:57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54950 48500 456,'-24'23'6,"4"-3"11,3-3 12,3-2 12,3 3 3,3 14-4,3 11-4,4 14-5,2 13-3,4 16-3,3 15-4,3 17-3,-1 13 0,-2 13 1,-3 12 1,-3 13 1,-2 2 0,0-5-4,0-7-2,0-5-4,0-11-1,0-11 0,0-14-1,0-11 0,0-14 0,0-11-2,0-14-1,0-11-1,-11-18-6,-22-22-11,-22-22-12,-21-21-11,-9-18-4,7-12 5,6-13 6,7-12 4,4-7-1,3 1-6,3-1-7,4 1-6,2 4-4,4 9 1,3 10 2,3 10 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4:57"/>
    </inkml:context>
    <inkml:brush xml:id="br0">
      <inkml:brushProperty name="width" value="0.0346" units="cm"/>
      <inkml:brushProperty name="height" value="0.0346" units="cm"/>
      <inkml:brushProperty name="color" value="#00BFF3"/>
    </inkml:brush>
  </inkml:definitions>
  <inkml:trace contextRef="#ctx0" brushRef="#br0">53250 49350 635,'-22'25'108,"6"0"-23,7 0-22,6 0-23,3 6-15,0 13-5,0 12-6,0 13-6,1 4-6,4-3-7,3-3-6,3-2-6,9-19-10,16-30-14,15-32-14,17-30-13,7-22 1,0-8 14,0-10 16,0-9 15,0-1 13,0 10 10,0 10 11,0 9 11,-4 10 6,-5 14 1,-7 11 1,-5 14 1,-11 13 0,-11 16-3,-14 15-3,-11 17-3,-14 13-1,-11 13-2,-14 12-1,-11 13-1,-11 6-4,-5 0-6,-7 0-5,-5 0-7,-3-4-4,4-5-2,3-7-2,3-5-3,3-8-1,3-5 2,3-7 1,4-5 2,13-14 0,26-18 1,24-19 0,26-18 1,19-17-3,17-11-4,15-14-5,16-11-4,4-4-2,-6 6 1,-6 7 1,-6 6 1,-12 4 1,-15 4-1,-15 3 2,-16 3-1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4:59"/>
    </inkml:context>
    <inkml:brush xml:id="br0">
      <inkml:brushProperty name="width" value="0.0575" units="cm"/>
      <inkml:brushProperty name="height" value="0.0575" units="cm"/>
      <inkml:brushProperty name="color" value="#00BFF3"/>
    </inkml:brush>
  </inkml:definitions>
  <inkml:trace contextRef="#ctx0" brushRef="#br0">56400 47850 382,'-46'-25'0,"10"0"0,10 0 0,9 0 0,7 0 7,7 0 15,6 0 15,7 0 14,4 6 2,3 13-10,3 12-10,4 13-10,-3 10-7,-5 10-5,-7 10-4,-5 9-5,-6 4-2,-3 1-3,-3-1-3,-2 1-2,8-10-7,22-19-15,22-18-13,23-19-14,8-16-1,-3-12 10,-3-13 10,-2-12 12,-5-4 6,-2 7 5,-3 6 4,-3 7 5,-6 4 3,-5 3 5,-7 3 4,-5 4 3,-9 8 10,-9 17 11,-10 15 13,-8 16 13,-11 10 1,-8 7-11,-10 6-10,-9 7-11,-7 5-9,-3 7-9,-3 6-8,-2 7-9,-6 5-4,-6 7 2,-6 6 2,-6 7 0,-4-3 3,1-8 2,-1-10 1,1-9 3,5-12 2,14-11-1,11-14 1,14-11 0,16-15 1,22-16 2,22-15 0,23-15 2,17-17 0,17-15-2,15-15-1,16-16-1,5-4-1,-2 10 1,-3 10 0,-3 9 0,-9 9 0,-11 9 1,-14 10-2,-11 10 1,-15 14-2,-16 23 1,-15 22-2,-15 22 0,-15 15-1,-12 9-2,-13 10-1,-12 10-2,-9 7-1,-2 6 0,-3 7-1,-3 6 0,-2-2 1,0-9 2,0-10 0,0-8 3,0-11 0,0-8 0,0-10 1,0-9-1,6-7 1,13-3 4,12-3 2,13-2 3,15-9 2,19-12-1,19-13 1,19-12-1,15-15 0,13-15 0,12-15-1,13-16-1,10-12-1,10-5 0,10-7-1,9-5-1,1-1-1,-6 6-1,-6 7-1,-6 6-1,-9 9-1,-8 13-1,-10 12-3,-9 13-1,-10 9-2,-9 6-2,-10 7-2,-8 6-1,-11 6 0,-8 6 5,-10 7 3,-9 6 5,-10 4 1,-9 4 0,-10 3 0,-8 3 0,-8 3-1,-2 3-2,-3 3 0,-3 4 0,-1-3-3,4-5-1,3-7-3,3-5-1,3-9-2,3-9 0,3-10 0,4-8-1,1-11 1,0-8-1,0-10 2,0-9 0,3-12 1,6-11 1,7-14 1,6-11 2,3-3 2,0 10 3,0 10 3,0 9 3,1 9 5,4 9 5,3 10 5,3 10 5,3 8 6,3 10 6,3 10 6,4 9 5,-1 7-1,-3 7-7,-3 6-6,-2 7-8,-5 7-5,-2 9-4,-3 10-3,-3 10-3,-4 5-3,-3 4 0,-3 3-1,-2 3-1,-3-2-2,1-6-4,-1-6-3,1-6-5,-1-7-3,1-6-2,-1-6-3,1-6-2,-1-4-3,1 1-3,-1-1-4,1 1-3,-7-7-2,-12-12-1,-13-13-1,-12-12-1,-9-7 2,-2 1 6,-3-1 7,-3 1 6,-1-1 4,4 1 2,3-1 3,3 1 1,1 1 3,1 3 3,-1 3 2,1 4 4,1 1 1,3 0 0,3 0 1,4 0 1,2-2 0,4-3-1,3-3-1,3-2 0,1-5 1,1-2 1,-1-3 3,1-3 2,-1-4 2,1-3 2,-1-3 2,1-2 1,-1-3 1,1 1-1,-1-1-1,1 1-1,-1 2-2,1 7 0,-1 6-2,1 7-1,-3 4 1,-2 3 3,-3 3 3,-3 4 3,1 7 1,6 13-3,7 12-3,6 13-2,4 9-1,4 6 0,3 7-1,3 6 0,9 4 0,16 4-1,15 3 0,17 3 0,21 3-1,28 3-1,28 3-1,29 4-1,19-4-5,14-9-11,11-10-9,14-8-10,8-6-5,7 1 0,6-1 1,7 1 1,5-6-3,7-8-5,6-10-6,7-9-5,-25-9 1,-52-5 7,-53-7 6,-53-5 6,-26-4 2,4 0-5,3 0-3,3 0-5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3"/>
    </inkml:context>
    <inkml:brush xml:id="br0">
      <inkml:brushProperty name="width" value="0.04691" units="cm"/>
      <inkml:brushProperty name="height" value="0.04691" units="cm"/>
      <inkml:brushProperty name="color" value="#FED406"/>
    </inkml:brush>
  </inkml:definitions>
  <inkml:trace contextRef="#ctx0" brushRef="#br0">69516 7311 468,'-7'-8'5,"2"1"7,2-1 9,2 0 8,4-1 2,7 0-4,8-1-5,6-1-3,5-1-5,2 2-3,4 1-3,3 1-4,1-1-1,2 0 1,1-2-1,0 0 2,-1 0-3,-5 3-4,-5 1-5,-5 2-5,-5 2-3,-3 0-3,-5 2-3,-3 0-2,-7-1-1,-8-4 2,-9-4 1,-9-3 2,-4-3 2,1 1 3,1-1 2,1 0 3,2 1 5,1-1 7,3 0 8,1 1 8,2-1 4,2 2 2,3 1 2,1 1 2,1 6 5,2 12 9,1 11 10,0 13 8,2 7-1,2 4-12,2 4-12,2 4-13,1 4-7,0 6-3,0 4-4,0 5-3,-1-5-2,0-15-1,-2-14 0,0-15 0,-1-7-4,0 2-4,0 0-5,0 1-4,0 1-6,0 1-8,0 1-7,0 1-6,-2-4-7,-4-8-2,-4-10-4,-3-8-4,-3-11 3,0-13 6,1-12 8,-1-13 6,1-5 9,2 5 7,3 3 8,1 4 7,1 6 6,2 8 2,1 8 1,0 7 2,2 6 8,1 3 11,0 2 12,2 4 13,1 2 0,3 1-11,4 0-11,2 2-10,2 0-8,1 0-4,2 0-3,0 0-4,2 0-3,3 0-2,3 0-2,3 1-3,2-2-3,3 2-3,1-1-4,2 0-4,0 0-1,-5 0 2,-4 0 0,-3 0 3,-4 1 1,-3 0 2,-3 2 2,-2 0 2,-5 2 3,-2 0 4,-6 2 4,-2 0 4,-5 2 4,-6 2 4,-4 2 4,-5 2 4,-2 2 2,0 3 1,-1 3 2,1 3 1,-1 1-1,1 1-2,-1-1-1,1 1-2,0 0-4,1 1-4,1 1-6,1 1-4,2-1-5,3-2-5,3-1-6,3-2-6,2-4-1,2-1 2,2-4 1,2-3 2,5-3 0,6-6-3,7-4-2,8-5-3,2-5 0,2-2 5,1-3 5,1-3 4,0 1 3,-3 3 2,-1 4 3,-3 5 1,-1 1 4,-3 2 8,-1 0 7,-2 2 7,-1 1 2,0 0-2,-1 2-2,1 0-2,-1 2 0,-1 2 2,0 2 4,-2 2 2,-1 2 0,-2 1-5,-2 3-4,-2 2-4,-2 3-8,-2 5-10,-2 5-10,-2 5-10,-1-1-4,1-6 3,-1-5 2,0-7 4,0-2-1,0 0-3,0 0-3,1-1-2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4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96774 13487 469,'-7'-6'-26,"2"6"27,2 4 27,2 6 28,1 3 10,0 3-5,0 3-6,0 3-6,0 3-5,-2 1-3,0 2-5,-2 3-4,0 0-5,1 2-5,-1 1-5,0 1-6,-1-1-4,0 0-4,-1-1-3,-2-1-5,1-2-3,1 0-3,0-1-2,2-1-3,0-3-5,0-3-5,0-5-5,0-3-6,3-6-7,6-8-10,6-8-8,6-8-9,3-4 2,2-3 15,3-1 14,1-2 14,0 1 10,-5 5 5,-3 4 5,-5 6 6,-2 4 9,-2 4 14,-2 4 14,-2 4 14,-3 3 4,-2 3-7,-4 4-7,-2 2-7,-2 0-6,0-3-5,0-3-6,1-2-5,3-5-12,8-2-18,7-6-19,9-2-18,3-5-5,1-2 7,-1-3 9,1-3 8,-2-1 6,-3 3 8,-3 1 6,-3 2 6,-2 2 4,-3 1 2,-1 0 0,-2 2 2,-2 3 14,-2 4 26,-2 6 26,-2 4 27,0 3 4,0 1-17,2 2-17,0 0-17,1 1-12,0 1-5,0 1-6,0 1-6,0 1-5,0-1-2,0 1-3,0-1-3,3-2-7,6-6-15,6-6-14,5-6-13,3-6-4,-3-6 5,-1-5 7,-2-7 6,-2-2 5,-1 1 5,-1 1 4,-1 2 4,-2-1 3,-2 2 4,-4 1 2,-2 1 4,-3 2 1,0 1 1,-2 2 0,0 3 1,-3 1 1,-2 2 0,-3 2 0,-3 3 0,-2 0-5,2 2-7,1 0-9,1 2-8,1 1-3,1 2 3,0 2 2,2 1 3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4:59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58900 47800 484,'184'-66'79,"-31"19"-21,-31 19-22,-31 19-21,-21 9-12,-9 0-3,-10 0-3,-8 0-3,-12 6-5,-12 13-9,-13 12-7,-12 13-7,-13 4-2,-12-3 6,-13-3 5,-12-2 4,-7-6 6,1-6 3,-1-6 4,1-6 5,1-4 1,3 1 2,3-1 1,4 1 1,4-1 4,6 1 8,7-1 8,6 1 8,4 4 8,4 9 8,3 10 8,3 10 9,1 11-2,1 17-10,-1 15-10,1 16-11,-1 20-6,1 25-1,-1 25-1,1 25-2,-1 14-3,1 3-8,-1 3-6,1 4-6,-1-9-7,1-18-9,-1-19-7,1-18-8,2-21-4,7-22-1,6-22-1,7-21-1,4-18 2,3-12 4,3-13 4,4-12 4,1-12 0,0-8-3,0-10-5,0-9-3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5:00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59000 49550 556,'4'-94'4,"10"13"9,10 12 9,9 13 8,12 7 5,16 4 1,15 3 2,17 3 1,3 6-1,-5 9-4,-7 10-5,-5 10-4,-8 10-2,-5 13-3,-7 12-2,-5 13-1,-12 13-4,-16 17-6,-15 15-4,-15 16-6,-14 7-4,-8 1 0,-10-1 0,-9 1-2,-9-6-3,-5-8-4,-7-10-5,-5-9-5,-3-12-3,4-11-1,3-14-1,3-11 0,1-9-1,1-3-1,-1-3 0,1-2 0,-1-11 2,1-15 2,-1-15 2,1-16 4,7-12 3,16-5 5,15-7 5,17-5 5,11 0 6,10 10 9,10 10 8,9 9 8,7 9 2,7 9-1,6 10-4,7 10-1,5 7 2,7 6 9,6 7 8,7 6 8,0 6 1,-2 6-9,-3 7-9,-3 6-7,-2 3-9,0 0-7,0 0-7,0 0-9,-4-2-8,-5-3-10,-7-3-10,-5-2-11,-6-8-6,-3-8-2,-3-10-3,-2-9-3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5:00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61000 47200 515,'25'-8'97,"0"34"-42,0 35-41,0 35-42,-8 19-18,-16 7 6,-15 6 6,-15 7 6,-12-7 5,-6-19 4,-6-18 4,-6-19 3,1-16 3,9-12 1,10-13 1,10-12 1,21-9 7,34-2 14,35-3 13,35-3 13,13-9 3,-6-11-9,-6-14-7,-6-11-9,-7-6-6,-6 4-1,-6 3-3,-6 3-2,-9 6-1,-8 9 2,-10 10 0,-9 10 2,-9 8 4,-5 10 5,-7 10 7,-5 9 6,-11 10 2,-11 14-5,-14 11-3,-11 14-4,-11 14-3,-5 20-2,-7 18-3,-5 20-1,-12 17-2,-16 20-1,-15 18-1,-15 20-1,-9 2-2,1-12-6,-1-13-3,1-12-5,5-13-5,14-12-4,11-13-5,14-12-5,8-4-6,7 7-9,6 6-8,7 7-9,8-15 2,14-34 10,11-35 12,14-33 9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5:01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60750 49300 468,'1'-41'23,"4"19"8,3 19 9,3 19 9,4 13 1,7 10-7,6 10-7,7 9-7,4 4-5,3 1-2,3-1-3,4 1-4,-3-4-4,-5-6-6,-7-6-6,-5-6-7,-3-7-6,4-6-6,3-6-6,3-6-5,3-13-5,3-19-3,3-18-3,4-19-4,-1-12 1,-3-2 4,-3-3 4,-2-3 4,-6 2 7,-6 10 7,-6 10 8,-6 9 8,-7 10 11,-6 14 13,-6 11 15,-6 14 15,-2 11 2,3 14-6,3 11-8,4 14-6,1 2-8,0-6-5,0-6-6,0-6-6,9-13-10,19-19-11,19-18-13,19-19-12,5-12-4,-5-2 5,-7-3 4,-5-3 5,-6 1 4,-3 6 5,-3 7 3,-2 6 4,-5 6 6,-2 6 6,-3 7 8,-3 6 6,-10 13 8,-16 23 9,-15 22 8,-15 22 9,-14 10-1,-8 1-9,-10-1-11,-9 1-9,-10-1-7,-9 1-3,-10-1-3,-8 1-3,-6-6-1,1-8 0,-1-10 1,1-9-1,2-7 1,7-3 0,6-3-1,7-2 0,8-6 2,14-6 7,11-6 5,14-6 5,18-4 3,25 1-4,25-1-1,25 1-4,20-3-2,16-2-2,15-3-3,17-3-2,11-4-3,10-3-2,10-3-1,9-2-3,2-3 0,-2 1 2,-3-1 3,-3 1 1,-4 1 2,-3 3 1,-3 3 1,-2 4 0,-8-1 2,-8-3 1,-10-3 2,-9-2 2,-12-1-4,-11 3-5,-14 3-8,-11 4-7,-18-3-16,-22-5-27,-22-7-26,-21-5-27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6:03"/>
    </inkml:context>
    <inkml:brush xml:id="br0">
      <inkml:brushProperty name="width" value="0.0573" units="cm"/>
      <inkml:brushProperty name="height" value="0.0573" units="cm"/>
      <inkml:brushProperty name="color" value="#F2395B"/>
    </inkml:brush>
  </inkml:definitions>
  <inkml:trace contextRef="#ctx0" brushRef="#br0">2250 1300 383,'-58'-74'53,"34"4"-9,35 3-6,35 3-8,21 3-5,9 3-5,10 3-2,10 4-5,8 1-1,10 0-2,10 0 0,9 0-2,-2 6 0,-12 13 0,-13 12-2,-12 13 0,-10 10-1,-6 10-1,-6 10-1,-6 9-1,-7 4 0,-6 1 1,-6-1 0,-6 1 1,-6 7 1,-2 16-1,-3 15 0,-3 17 0,-6 2 0,-5-9 0,-7-10-1,-5-8-1,-9 0 1,-9 14 0,-10 11 1,-8 14 0,-9 5 0,-6 1-1,-6-1-1,-6 1-2,-6-6-1,-2-8 0,-3-10-1,-3-9-1,2-10 0,10-9 0,10-10-2,9-8 0,1-11-2,-6-8-5,-6-10-4,-6-9-5,-2-13-2,3-16 1,3-15 1,4-15 0,5-12 1,10-6 2,10-6 0,9-6 1,6-4 1,3 1 2,3-1 1,4 1 1,1 5 4,0 14 3,0 11 5,0 14 3,0 13 11,0 16 18,0 15 16,0 17 18,0 13 2,0 13-11,0 12-12,0 13-11,-4 15-7,-5 19-3,-7 19-3,-5 19-2,-3 16-3,4 17-3,3 15-3,3 16-3,3 16-1,3 20 1,3 18 0,4 20 0,1 31-2,0 48-7,0 47-5,0 47-7,9 35-9,19 26-15,19 24-15,19 26-14,4-43-7,-9-109 0,-10-110 2,-8-108 0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6:05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5300 2150 582,'45'-50'74,"-9"0"-16,-10 0-17,-8 0-17,-6-4-9,1-5-4,-1-7-3,1-5-2,-3-3-3,-2 4 0,-3 3 0,-3 3-1,-6 3 0,-5 3 0,-7 3-1,-5 4 0,-6 5 1,-3 10 2,-3 10 3,-2 9 1,-5 6 2,-2 3-1,-3 3-1,-3 4 0,-2 8-1,0 17 0,0 15-2,0 16-1,1 9-1,4 3 1,3 3-1,3 4-1,3 1 1,3 0-2,3 0-1,4 0-1,4-4-2,6-5 1,7-7-2,6-5 0,4-8-1,4-5 0,3-7 1,3-5-1,6-8 0,9-5-2,10-7 0,10-5-2,4-6 0,0-3 1,0-3 2,0-2 1,0-8 0,0-8-2,0-10-1,0-9-1,-4-4 0,-5 4 1,-7 3 1,-5 3 2,-6 3 4,-3 3 5,-3 3 8,-2 4 5,-5 11 5,-2 23 4,-3 22 2,-3 22 4,-2 12-3,0 3-7,0 3-7,0 4-8,-5 19-5,-9 39-1,-10 36-3,-8 39-1,-3 10-5,7-16-7,6-15-6,7-15-6,4-18-5,3-19-2,3-18-1,4-19-2,2-18-1,4-15-2,3-15-1,3-16-1,1-10 2,1-3 6,-1-3 6,1-2 5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6:06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5800 1150 662,'46'-22'30,"-5"6"-3,-7 7-4,-5 6-4,-1 4-1,6 4 0,7 3 2,6 3 0,3 4 0,0 7-1,0 6-1,0 7-1,-5 4-1,-9 3 0,-10 3 0,-8 4-1,-6 2-3,1 4-3,-1 3-5,1 3-4,-7 4-1,-12 7-1,-13 6 0,-12 7 0,-10-1-1,-6-6-1,-6-6-1,-6-6-2,-2-7 0,3-6-1,3-6-1,4-6 0,2-6 3,4-2 3,3-3 5,3-3 3,17-7 2,31-9-3,32-10-2,31-8-2,17-9-5,3-6-5,3-6-6,4-6-6,2-7-2,4-6 1,3-6 0,3-6 1,-10 2 2,-21 14 3,-22 11 3,-22 14 2,-11 3-2,0-2-9,0-3-8,0-3-9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6:07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7200 600 529,'-40'-71'5,"23"10"8,22 10 10,22 9 8,16 6 4,14 3-4,11 3-2,14 4-3,3 2-3,-2 4-6,-3 3-3,-3 3-5,-6 6-4,-5 9-3,-7 10-2,-5 10-3,-11 10-2,-11 13 0,-14 12-1,-11 13-1,-11 6 0,-5 0-1,-7 0 1,-5 0-2,-9 3 1,-9 6-3,-10 7 0,-8 6-1,-3-5 0,7-16 2,6-15 2,7-15 1,4-12 2,3-6 3,3-6 1,4-6 3,1-4 1,0 1 2,0-1 2,0 1 1,3 4 6,6 9 6,7 10 8,6 10 7,3 5 1,0 4-2,0 3-4,0 3-4,0 1-3,0 1-2,0-1-4,0 1-2,0-3-3,0-2-4,0-3-2,0-3-4,0-2-3,0 0-1,0 0 0,0 0-3,1-13-7,4-24-16,3-26-14,3-24-16,7-26-2,14-24 10,11-26 9,14-24 11,7-12 5,3 4 2,3 3 2,4 3 1,-3 12 5,-5 22 7,-7 22 7,-5 23 8,-8 14 6,-5 10 5,-7 10 7,-5 9 4,-4 7 4,0 7-3,0 6 0,0 7-2,-2 8-1,-3 14-1,-3 11-1,-2 14-1,-3 8-3,1 7-2,-1 6-2,1 7-4,-3 2-2,-2 1-2,-3-1-2,-3 1-2,-4-3-1,-3-2-1,-3-3 0,-2-3-2,-6-4-1,-6-3-5,-6-3-4,-6-2-4,-6-14-8,-2-21-13,-3-22-11,-3-22-13,2-24-3,10-24 7,10-26 5,9-24 7,7-12 5,7 4 5,6 3 3,7 3 4,2 9 5,1 16 8,-1 15 7,1 17 8,-1 11 8,1 10 13,-1 10 11,1 9 12,-3 9 4,-2 9-5,-3 10-3,-3 10-4,-2 11-4,0 17-2,0 15-3,0 16-3,-10 12-3,-18 9-6,-19 10-4,-18 10-5,-10 4-4,0 0-5,0 0-4,0 0-4,-2-2-7,-3-3-7,-3-3-8,-2-2-7,3-12-5,14-19-2,11-18-2,14-19-2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6:07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8000 2300 539,'28'26'51,"6"4"1,7 3 0,6 3 1,7 1-3,10 1-5,10-1-6,9 1-6,6-1-5,3 1-5,3-1-6,4 1-4,1 1-8,0 3-10,0 3-10,0 4-10,-8-3-1,-16-5 3,-15-7 5,-15-5 5,-11-4-7,-2 0-21,-3 0-18,-3 0-21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6:06"/>
    </inkml:context>
    <inkml:brush xml:id="br0">
      <inkml:brushProperty name="width" value="0.05807" units="cm"/>
      <inkml:brushProperty name="height" value="0.05807" units="cm"/>
      <inkml:brushProperty name="color" value="#00BFF3"/>
    </inkml:brush>
  </inkml:definitions>
  <inkml:trace contextRef="#ctx0" brushRef="#br0">14500 21900 378,'-86'-27'16,"28"-3"7,28-3 7,29-2 8,18 0 1,9 7-8,10 6-7,10 7-6,8 2-4,10 1 0,10-1 0,9 1-1,1-1 0,-6 1-3,-6-1-1,-6 1-2,-4-1-2,1 1 1,-1-1 0,1 1 0,1-3 1,3-2-1,3-3 0,4-3 0,-3-1-1,-5 4-2,-7 3-2,-5 3-3,-4 3-1,0 3 1,0 3 1,0 4 1,-4 4 1,-5 6 1,-7 7 3,-5 6 1,-4 4 1,0 4-1,0 3 0,0 3-1,4 3 1,10 3 1,10 3 1,9 4 1,10-9 0,14-18-3,11-19-2,14-18-2,2-12-2,-6-3 0,-6-3 0,-6-2 0,-2-3-1,3 1-2,3-1-1,4 1-3,-1 1 0,-3 3 1,-3 3-1,-2 4 1,-8 4 0,-8 6 1,-10 7 2,-9 6 0,1 6 2,13 6 1,12 7 2,13 6 1,2 6 2,-5 6 2,-7 7 2,-5 6 3,-8 1 1,-5-3 2,-7-3 1,-5-2 1,-3-5 1,4-2-2,3-3-1,3-3-1,1-6-2,1-5-2,-1-7-1,1-5-1,-3-4-2,-2 0 0,-3 0 1,-3 0-1,-1-5-3,4-9-3,3-10-6,3-8-4,-1-6-3,-2 1 1,-3-1 1,-3 1 0,-4 1-1,-3 3-2,-3 3-1,-2 4-2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4"/>
    </inkml:context>
    <inkml:brush xml:id="br0">
      <inkml:brushProperty name="width" value="0.04116" units="cm"/>
      <inkml:brushProperty name="height" value="0.04116" units="cm"/>
      <inkml:brushProperty name="color" value="#00BFF3"/>
    </inkml:brush>
  </inkml:definitions>
  <inkml:trace contextRef="#ctx0" brushRef="#br0">99243 14100 534,'5'24'131,"-5"1"-26,-4 1-27,-5 1-27,-3 0-16,1 0-8,-1 1-7,1-1-7,0-1-7,2-1-7,2-3-7,3-1-7,0-2-6,2-1-6,0-1-7,2-1-7,2-1-4,4-3-5,3-1-3,5-2-4,1-2 2,-1-2 8,-1-3 9,-1 0 9,-1-2 7,-1 0 4,-1 0 6,0 0 4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6:08"/>
    </inkml:context>
    <inkml:brush xml:id="br0">
      <inkml:brushProperty name="width" value="0.0632" units="cm"/>
      <inkml:brushProperty name="height" value="0.0632" units="cm"/>
      <inkml:brushProperty name="color" value="#00BFF3"/>
    </inkml:brush>
  </inkml:definitions>
  <inkml:trace contextRef="#ctx0" brushRef="#br0">1750 44550 348,'-25'-25'3,"0"0"8,0 0 7,0 0 7,6 6 6,13 13 4,12 12 4,13 13 3,7 13 0,4 17-8,3 15-5,3 16-8,1 12-3,1 9-2,-1 10-3,1 10-1,-1 4-2,1 0-2,-1 0-2,1 0-2,-1 0 0,1 0-1,-1 0-1,1 0 0,-1-4-1,1-5 1,-1-7 0,1-5 0,-1-11 0,1-11 0,-1-14 0,1-11 1,1-12 0,3-9 1,3-10 0,4-8 1,4-9 1,6-6 3,7-6 3,6-6 3,4-16 1,4-25 2,3-25 0,3-25 1,10-27 0,20-28-2,18-28-2,20-27-2,16-36-3,16-40-5,15-40-6,17-41-5,8-13-9,4 16-11,3 15-12,3 17-12,-21 39-4,-43 67 2,-44 65 2,-43 66 2,-23 32-1,1 1-3,-1-1-4,1 1-3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6:19"/>
    </inkml:context>
    <inkml:brush xml:id="br0">
      <inkml:brushProperty name="width" value="0.02399" units="cm"/>
      <inkml:brushProperty name="height" value="0.02399" units="cm"/>
      <inkml:brushProperty name="color" value="#F2395B"/>
    </inkml:brush>
  </inkml:definitions>
  <inkml:trace contextRef="#ctx0" brushRef="#br0">86250 17600 916,'-61'-68'4,"-22"-33"8,-22-35 8,-21-34 8,7 10-8,38 57-27,37 56-25,38 57-25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6:38"/>
    </inkml:context>
    <inkml:brush xml:id="br0">
      <inkml:brushProperty name="width" value="0.05071" units="cm"/>
      <inkml:brushProperty name="height" value="0.05071" units="cm"/>
      <inkml:brushProperty name="color" value="#00BFF3"/>
    </inkml:brush>
  </inkml:definitions>
  <inkml:trace contextRef="#ctx0" brushRef="#br0">56900 35150 433,'25'43'16,"0"-11"-1,0-14-1,0-11-1,0-6 1,0 4-1,0 3 0,0 3 1,0-1-1,0-2-1,0-3-2,0-3-2,0-2 0,0 0-1,0 0 0,0 0-2,0 1 0,0 4 0,0 3-1,0 3-1,1 1 0,4 1 1,3-1 1,3 1 0,1-3 0,1-2-1,-1-3 0,1-3-1,-3-1-1,-2 4-2,-3 3-1,-3 3-2,-1-1 0,4-2 0,3-3 1,3-3 1,1-2 0,1 0 1,-1 0 1,1 0 0,-1-2-1,1-3-1,-1-3-2,1-2-1,-3-3-2,-2 1 0,-3-1 0,-3 1 0,-2-1 0,0 1 0,0-1 2,0 1 0,0-1 1,0 1 1,0-1 2,0 1 2,0-1 1,0 1-1,0-1 0,0 1 1,-2-3-1,-3-2 1,-3-3-1,-2-3 0,-1-1 0,3 4 0,3 3 1,4 3 0,1-1 0,0-2 1,0-3 0,0-3 1,-2-2 0,-3 0-1,-3 0 1,-2 0-1,-1 0 1,3 0-2,3 0 0,4 0-1,1 0 0,0 0-1,0 0 0,0 0-1,-2 0 0,-3 0 0,-3 0 0,-2 0 1,-3 0-1,1 0 0,-1 0 1,1 0 1,1 1-1,3 4 2,3 3-1,4 3 1,1-2 0,0-6-1,0-6 0,0-6 0,0-2 0,0 3 0,0 3 0,0 4 0,0 1-1,0 0 1,0 0-1,0 0 1,0 0-1,0 0 2,0 0 0,0 0 2,0 0-1,0 0 0,0 0 0,0 0-1,0 0 0,0 0 0,0 0 0,0 0 0,0 0-1,0 0 1,0 0-1,0 0-1,1 0 1,4 0 0,3 0 0,3 0 1,1 0-1,1 0 1,-1 0-1,1 0-1,-1 0 1,1 0 0,-1 0 0,1 0 1,-1 1 0,1 4 0,-1 3 0,1 3 1,-1 3-1,1 3-1,-1 3 1,1 4-1,-1-3-1,1-5 1,-1-7 0,1-5 0,1-1-1,3 6 1,3 7-1,4 6 0,-1 3 1,-3 0-1,-3 0 2,-2 0 0,-3 1 0,1 4 0,-1 3 1,1 3-1,-1 1 1,1 1-1,-1-1 0,1 1 0,-1-1-1,1 1 1,-1-1-1,1 1 0,-1 2 0,1 7-1,-1 6 1,1 7-1,-1 0 0,1-2 0,-1-3 1,1-3 0,-3 1 1,-2 6 1,-3 7 0,-3 6 2,-4 1 0,-3-3-1,-3-3-1,-2-2-1,-1-3-1,3 1 1,3-1-1,4 1-1,1-1 1,0 1-1,0-1 1,0 1-1,0-1 1,0 1 0,0-1 0,0 1 1,-2-1 1,-3 1-1,-3-1 1,-2 1-1,0-3 1,7-2 0,6-3 0,7-3 0,2-1 0,1 4 0,-1 3-1,1 3 0,1-2-1,3-6 0,3-6-1,4-6 0,-1-2 0,-3 3 1,-3 3 0,-2 4 0,-1-1 0,3-3-1,3-3 0,4-2-1,1-5 0,0-2 0,0-3 0,0-3-1,0-2 0,0 0-1,0 0-1,0 0-1,0 0-3,0 0-4,0 0-4,0 0-3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6:39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63600 34900 542,'46'1'62,"-5"4"-10,-7 3-10,-5 3-10,-3-1-5,4-2 3,3-3 1,3-3 2,1-2-2,1 0-4,-1 0-5,1 0-5,-1-2-3,1-3-4,-1-3-1,1-2-4,-1-1-1,1 3 0,-1 3-1,1 4-1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6:49"/>
    </inkml:context>
    <inkml:brush xml:id="br0">
      <inkml:brushProperty name="width" value="0.0631" units="cm"/>
      <inkml:brushProperty name="height" value="0.0631" units="cm"/>
      <inkml:brushProperty name="color" value="#6ADCAB"/>
    </inkml:brush>
  </inkml:definitions>
  <inkml:trace contextRef="#ctx0" brushRef="#br0">64850 34500 348,'-24'23'-10,"4"-3"4,3-3 5,3-2 3,1-6 7,1-6 6,-1-6 6,1-6 7,1-6 1,3-2-6,3-3-4,4-3-6,1-7-3,0-9 1,0-10 0,0-8 1,1-3-1,4 7-2,3 6 0,3 7-1,1 0-2,1-2-2,-1-3 0,1-3-3,1-1 0,3 4-2,3 3-1,4 3-1,-1-1 0,-3-2 0,-3-3 1,-2-3 1,-3-1 0,1 4 0,-1 3 1,1 3 0,-3-1 0,-2-2 0,-3-3 1,-3-3 0,-1-1-1,4 4 2,3 3-1,3 3 1,1-1-1,1-2 1,-1-3 0,1-3 0,-1-2 1,1 0-1,-1 0-1,1 0 1,-1 0 0,1 0 0,-1 0-1,1 0 1,-1 1-1,1 4 0,-1 3 0,1 3 0,-1-1 0,1-2 0,-1-3 0,1-3 0,-1-1 0,1 4 0,-1 3 0,1 3 1,1-2-1,3-6 0,3-6 0,4-6 0,-1-2 0,-3 3-1,-3 3 1,-2 4-1,-5 2 0,-2 4 0,-3 3 0,-3 3 0,-1 1 0,4 1 1,3-1-1,3 1 2,-1-1-1,-2 1 0,-3-1 0,-3 1 0,-1-4 0,4-6 0,3-6 0,3-6 0,1-1 0,1 7 0,-1 6-1,1 7 0,-1-1 1,1-6-1,-1-6 0,1-6 0,-3-1 0,-2 7 0,-3 6 0,-3 7 1,-1-1 0,4-6 0,3-6 1,3-6 1,-1-1 0,-2 7 0,-3 6 0,-3 7 0,-1 2-1,4 1 1,3-1-2,3 1 0,1-3-1,1-2 1,-1-3-1,1-3 1,1-1-1,3 4 2,3 3 0,4 3 2,1 3-1,0 3 0,0 3-1,0 4 0,1 1 0,4 0 1,3 0-1,3 0 1,1 1-1,1 4 1,-1 3-1,1 3 0,-1 1-1,1 1 1,-1-1-2,1 1 1,1-1-1,3 1 1,3-1-1,4 1 0,1 1 0,0 3 0,0 3 1,0 4 0,-2-1 0,-3-3 0,-3-3 0,-2-2 0,0-1 0,7 3 0,6 3 0,7 4 1,2 1 0,1 0-1,-1 0 1,1 0 0,-1 3-1,1 6 1,-1 7-1,1 6 1,-3 4 0,-2 4 0,-3 3 0,-3 3 0,-2 3 0,0 3 1,0 3-1,0 4 0,-5 1 1,-9 0-1,-10 0 1,-8 0 0,-6-2 0,1-3 0,-1-3-1,1-2 0,-1 0 0,1 7 0,-1 6 0,1 7 1,-1 2 0,1 1 0,-1-1 0,1 1 0,-1-3 0,1-2 0,-1-3-2,1-3 1,-1 1-1,1 6 2,-1 7 0,1 6 2,-3 3 0,-2 0 0,-3 0 1,-3 0 1,-2-2-1,0-3-1,0-3-1,0-2-1,1-5-1,4-2 1,3-3 0,3-3 0,-1-2 0,-2 0 0,-3 0 0,-3 0 0,1 0 0,6 0 1,7 0-1,6 0 1,4-2-1,4-3 1,3-3-1,3-2 1,1-3 0,1 1 0,-1-1 1,1 1 0,1-3 0,3-2-1,3-3 0,4-3 0,1-1-1,0 4 0,0 3 0,0 3 0,0-2 1,0-6-1,0-6 1,0-6 0,1-4-1,4 1 1,3-1-1,3 1 1,1-3-2,1-2 0,-1-3 0,1-3-1,-1-2-1,1 0 2,-1 0-1,1 0 1,-3-2 1,-2-3-1,-3-3 0,-3-2-1,-2-3 1,0 1-1,0-1 0,0 1 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6:53"/>
    </inkml:context>
    <inkml:brush xml:id="br0">
      <inkml:brushProperty name="width" value="0.04264" units="cm"/>
      <inkml:brushProperty name="height" value="0.04264" units="cm"/>
      <inkml:brushProperty name="color" value="#6ADCAB"/>
    </inkml:brush>
  </inkml:definitions>
  <inkml:trace contextRef="#ctx0" brushRef="#br0">64050 34700 515,'6'43'104,"13"-11"-25,12-14-22,13-11-25,4-7-13,-3 0-3,-3 0-4,-2 0-3,-3 1-3,1 4 0,-1 3-1,1 3-1,-1-1 0,1-2-2,-1-3 0,1-3-1,-13-2-1,-25 0-3,-25 0-2,-25 0-1,-11-2-2,3-3 3,3-3 0,4-2 3,1-3 1,0 1 0,0-1 1,0 1 1,1-3 2,4-2 1,3-3 3,3-3 3,10 1 1,20 6 2,18 7 1,20 6 2,10 3-1,3 0-2,3 0-2,4 0-2,-1-2-2,-3-3 0,-3-3-1,-2-2-2,-1-3 0,3 1 0,3-1-2,4 1-1,1 1 0,0 3-3,0 3-1,0 4-2,-13 4-4,-24 6-4,-26 7-4,-24 6-6,-15 1 0,-3-3 5,-3-3 4,-2-2 4,-3-3 4,1 1 1,-1-1 2,1 1 1,2-3 1,7-2 0,6-3 1,7-3 0,13-4 4,22-3 7,22-3 8,23-2 6,10-3 1,0 1-7,0-1-8,0 1-8,0 1-6,0 3-8,0 3-7,0 4-7,1 1-5,4 0-5,3 0-5,3 0-4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00"/>
    </inkml:context>
    <inkml:brush xml:id="br0">
      <inkml:brushProperty name="width" value="0.06298" units="cm"/>
      <inkml:brushProperty name="height" value="0.06298" units="cm"/>
      <inkml:brushProperty name="color" value="#F2395B"/>
    </inkml:brush>
  </inkml:definitions>
  <inkml:trace contextRef="#ctx0" brushRef="#br0">70300 32650 349,'-43'1'-5,"17"4"24,15 3 24,16 3 24,13 1 7,14 1-12,11-1-12,14 1-12,7-3-9,3-2-5,3-3-5,4-3-5,-3-2-5,-5 0-4,-7 0-4,-5 0-4,-15 1-6,-22 4-6,-22 3-7,-21 3-6,-17-1-2,-8-2 6,-10-3 4,-9-3 6,-2-1 4,6 4 2,7 3 3,6 3 3,13-2 4,23-6 9,22-6 8,22-6 7,12-4 2,3 1-3,3-1-5,4 1-3,1 1-5,0 3-3,0 3-5,0 4-4,-2-1-2,-3-3 1,-3-3-1,-2-2 1,-3-5 0,1-2-2,-1-3 0,1-3-1,-1-2-1,1 0 0,-1 0 1,1 0 0,-3-2 0,-2-3-1,-3-3-1,-3-2-1,1-3 0,6 1 1,7-1 1,6 1 0,-1 1 2,-5 3 0,-7 3 1,-5 4 1,-3 2 1,4 4 1,3 3 0,3 3 2,1 1 0,1 1 1,-1-1 2,1 1 0,-1-1 0,1 1 1,-1-1-1,1 1-1,-1-1 0,1 1 0,-1-1-2,1 1 0,1 1-1,3 3-1,3 3-1,4 4 0,-1-1 0,-3-3 0,-3-3 1,-2-2 0,-1-1 0,3 3 1,3 3 0,4 4 0,-1 2 1,-3 4 1,-3 3 0,-2 3 0,-1 1 0,3 1 0,3-1 0,4 1 1,1 1-2,0 3 0,0 3-2,0 4-2,-4 2 1,-5 4 1,-7 3 0,-5 3 2,-4 3 0,0 3 1,0 3-1,0 4 2,-2 1-1,-3 0 0,-3 0 0,-2 0 0,-1 0 0,3 0-1,3 0 1,4 0 0,-1 0 0,-3 0 2,-3 0 1,-2 0 2,0-2 0,7-3 1,6-3 1,7-2 1,5-5 0,7-2-2,6-3-3,7-3-1,2-4-1,1-3 0,-1-3 0,1-2 0,-3-5 0,-2-2 0,-3-3-2,-3-3 0,-1-2-1,4 0-1,3 0-1,3 0 1,3 0-2,3 0 0,3 0 1,4 0-2,-1-2 1,-3-3 0,-3-3 0,-2-2 0,-5-1 1,-2 3-1,-3 3 1,-3 4-1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42"/>
    </inkml:context>
    <inkml:brush xml:id="br0">
      <inkml:brushProperty name="width" value="0.05982" units="cm"/>
      <inkml:brushProperty name="height" value="0.05982" units="cm"/>
      <inkml:brushProperty name="color" value="#FED406"/>
    </inkml:brush>
  </inkml:definitions>
  <inkml:trace contextRef="#ctx0" brushRef="#br0">88800 27500 367,'-46'-4'14,"10"-5"14,10-7 15,9-5 16,10-3 1,14 4-11,11 3-10,14 3-12,5 3-7,1 3-5,-1 3-4,1 4-5,-1 1-3,1 0-3,-1 0-3,1 0-3,-1 1-1,1 4 3,-1 3 0,1 3 2,-1-1 2,1-2 1,-1-3 2,1-3 1,-1-2 0,1 0 0,-1 0 0,1 0-1,-1-2 0,1-3 0,-1-3 0,1-2 1,-1-3-1,1 1 2,-1-1 0,1 1 0,-1-4 1,1-6 1,-1-6 0,1-6 0,-1-4 0,1 1 0,-1-1 0,1 1-1,-3-1 1,-2 1-2,-3-1 1,-3 1-1,-1-1-1,4 1 0,3-1 0,3 1 0,1-1-1,1 1 0,-1-1-2,1 1 1,-3-1-1,-2 1 0,-3-1 0,-3 1 0,-2-1 0,0 1 0,0-1 1,0 1-1,0-1 0,0 1 0,0-1 0,0 1-2,0-1 1,0 1 0,0-1 0,0 1 1,0-1-1,0 1 0,0-1 0,0 1 0,0-1-1,0 1 1,0-1 0,0 1 0,1-1 0,4 1 0,3-1 0,3 1 0,-1-1 1,-2 1-1,-3-1 0,-3 1 1,-1-1-1,4 1 1,3-1-1,3 1 0,-1-1 0,-2 1 0,-3-1 0,-3 1 0,-1-1 0,4 1 0,3-1 0,3 1 0,1 1 0,1 3 0,-1 3 1,1 4 0,-1-1 0,1-3 0,-1-3-1,1-2 1,1-1-1,3 3 1,3 3 0,4 4 0,1 1 0,0 0 1,0 0-1,0 0 0,0 1 0,0 4 0,0 3-1,0 3 1,0 3-1,0 3 0,0 3 0,0 4 0,0 1 0,0 0 1,0 0-1,0 0 0,0 0 0,0 0 0,0 0 0,0 0 0,0 1 0,0 4 0,0 3 1,0 3-1,-2 3 0,-3 3 0,-3 3 0,-2 4-1,-6 5 0,-6 10 2,-6 10 0,-6 9 1,-4 2 1,1-2 0,-1-3 0,1-3 1,-1-2-1,1 0 0,-1 0-2,1 0 0,-3 0 0,-2 0 0,-3 0 1,-3 0 1,-1 0 0,4 0 1,3 0-1,3 0 1,1 0 0,1 0 0,-1 0-1,1 0-1,1 0 1,3 0-2,3 0 1,4 0 0,2-2-1,4-3 1,3-3-1,3-2 2,3-5-1,3-2 0,3-3 0,4-3 1,2-4-1,4-3-1,3-3 0,3-2-1,-1-5 0,-2-2 1,-3-3 0,-3-3 1,-2-2 1,0 0-2,0 0 1,0 0-1,0 0-1,0 0 0,0 0 1,0 0-2,0 0 1,0 0 0,0 0 0,0 0 0,1-2 0,4-3-1,3-3 0,3-2-1,1-5 1,1-2-1,-1-3 0,1-3 0,-15 5-17,-28 17-35,-28 15-35,-27 16-35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49"/>
    </inkml:context>
    <inkml:brush xml:id="br0">
      <inkml:brushProperty name="width" value="0.06078" units="cm"/>
      <inkml:brushProperty name="height" value="0.06078" units="cm"/>
      <inkml:brushProperty name="color" value="#F2395B"/>
    </inkml:brush>
  </inkml:definitions>
  <inkml:trace contextRef="#ctx0" brushRef="#br0">95350 26500 361,'-18'-24'155,"17"4"-33,15 3-34,16 3-34,9 3-18,3 3-5,3 3-4,4 4-4,1-3-5,0-5-3,0-7-4,0-5-4,0-4-3,0 0 0,0 0-1,0 0-1,-2-2 1,-3-3 0,-3-3 2,-2-2 1,-3-3 0,1 1-1,-1-1-1,1 1 0,-3-3-2,-2-2-2,-3-3-1,-3-3-1,-4-4-2,-3-3 1,-3-3-1,-2-2 1,-3-1 0,1 3 0,-1 3 0,1 4 1,1 1 0,3 0 0,3 0 0,4 0 1,-1 0-1,-3 0 1,-3 0 0,-2 0 0,-3 0 1,1 0-1,-1 0 0,1 0 0,-1 0-1,1 0 0,-1 0 0,1 0 0,-3 0-1,-2 0 0,-3 0 0,-3 0-1,-1 0 0,4 0 0,3 0 0,3 0 0,1-2 0,1-3 0,-1-3 1,1-2 1,1-1 1,3 3-1,3 3 1,4 4 0,-1 1 1,-3 0 0,-3 0 0,-2 0 0,-1-2 0,3-3 0,3-3-2,4-2 1,-1-1-1,-3 3 1,-3 3 0,-2 4 1,-1 1 0,3 0 0,3 0 0,4 0 0,-1 0 0,-3 0-1,-3 0 0,-2 0 0,-3 0-1,1 0 1,-1 0 0,1 0 0,-1 0 0,1 0 0,-1 0 1,1 0 0,1 0 0,3 0-1,3 0 1,4 0 0,1 0 0,0 0 3,0 0 1,0 0 1,0 0 1,0 0-3,0 0-3,0 0-2,1 1-1,4 4 1,3 3 0,3 3 2,-1-1-1,-2-2 1,-3-3 0,-3-3 0,-1 1 0,4 6 0,3 7-1,3 6-1,3 3 1,3 0 0,3 0 0,4 0 0,1 1 0,0 4 0,0 3 0,0 3 0,0-1 1,0-2-1,0-3 1,0-3 0,1-1 1,4 4 0,3 3-1,3 3 2,-1-1-1,-2-2 0,-3-3 1,-3-3 0,-2 1 0,0 6-1,0 7-1,0 6-1,0 3 0,0 0-1,0 0 1,0 0-1,0 1 1,0 4 2,0 3 1,0 3 1,0 1 0,0 1 0,0-1-1,0 1-1,-2 1-1,-3 3-1,-3 3-1,-2 4-2,-6 4 0,-6 6 2,-6 7 0,-6 6 2,-2 3 3,3 0 2,3 0 2,4 0 4,-1 0 1,-3 0-1,-3 0-1,-2 0-1,2-4 0,9-5-2,10-7 0,10-5-2,4-6-1,0-3-2,0-3-1,0-2-3,0-5 0,0-2 0,0-3 1,0-3 0,0-2 1,0 0 1,0 0 1,0 0 1,0 0 0,0 0-1,0 0-1,0 0-2,0-2-1,0-3-3,0-3-4,0-2-2,0-1-1,0 3 1,0 3 2,0 4 2,1-3 1,4-5 1,3-7 3,3-5 0,1-3 1,1 4 0,-1 3-1,1 3 0,-3 3-1,-2 3 0,-3 3-1,-3 4 0,-2-1-4,0-3-7,0-3-8,0-2-8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52"/>
    </inkml:context>
    <inkml:brush xml:id="br0">
      <inkml:brushProperty name="width" value="0.0318" units="cm"/>
      <inkml:brushProperty name="height" value="0.0318" units="cm"/>
      <inkml:brushProperty name="color" value="#F2395B"/>
    </inkml:brush>
  </inkml:definitions>
  <inkml:trace contextRef="#ctx0" brushRef="#br0">102000 21450 691,'46'0'40,"-5"0"-8,-7 0-8,-5 0-7,-1-2-3,6-3-2,7-3 0,6-2-1,1-1 0,-3 3-2,-3 3-1,-2 4-1,-3-1 0,1-3-1,-1-3 1,1-2 0,1-1 0,3 3-2,3 3 0,4 4-1,-3 1-1,-5 0 0,-7 0 0,-5 0 0,-1-2-1,6-3 1,7-3 0,6-2 0,1-1 0,-3 3 0,-3 3 1,-2 4 0,-5-1 0,-2-3 0,-3-3-1,-3-2 0,-1-3 0,4 1 0,3-1 0,3 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5"/>
    </inkml:context>
    <inkml:brush xml:id="br0">
      <inkml:brushProperty name="width" value="0.05605" units="cm"/>
      <inkml:brushProperty name="height" value="0.05605" units="cm"/>
      <inkml:brushProperty name="color" value="#00BFF3"/>
    </inkml:brush>
  </inkml:definitions>
  <inkml:trace contextRef="#ctx0" brushRef="#br0">99771 14247 392,'1'-15'2,"0"1"4,2 1 5,0 0 4,0 2 1,0-1 2,-2 0-1,0 0 1,-1 1-1,2-1-2,0 0-1,2 0-3,-1 1 0,-1-1-2,0 0 1,-1 1-1,-4 0 1,-2 2 4,-5 2 4,-4 2 4,-1 3 0,-1 4-2,0 4-3,1 4-2,-1 3-3,2 3 0,1 3-1,1 3-1,1 1 0,2-3-2,2-1-1,3-2-1,2-3-4,7-1-8,6-3-7,6 0-8,2-4-2,-1-1 2,-1-2 2,-1-2 1,-1-2 0,0-4-5,-2-2-3,-1-3-3,-1-2-1,-2 2 6,-3 1 4,-1 1 4,-2 2 15,-4 6 24,-2 4 24,-3 5 23,-2 4 6,2 0-14,1 1-13,0 1-15,2 3-8,0 3-3,2 5-4,0 3-3,1 1-2,0-1-2,0-3-1,0-1-2,-1 0-2,-2 5-5,-2 3-3,-1 4-6,-2 1-3,0 0-3,0-1-4,0-1-2,0-2-2,-1-2 2,-2-2 1,0-1 1,-1-4 0,-1-3 0,-2-5-1,0-3-1,0-4 1,-1-2 0,0-4 2,1-2 1,-1-4 1,1 0 1,-1-3 1,0-2 1,2-3 1,3-3 3,2-5 3,4-4 1,2-3 3,2-3 0,2-3 1,2-2 0,3-1 0,6 1-1,4 3-3,5 2-1,3 1-3,1 3-3,1 1-4,1 3-3,-1 0-2,0 1 2,-1-1 1,-1 1 2,-2 0-3,-4 4-7,-5 3-6,-3 3-7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55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25300 40750 437,'48'4'159,"-3"10"-38,-3 10-38,-2 9-38,0 9-20,7 9-4,6 10-4,7 10-2,-1 2-3,-6-3-1,-6-3-1,-6-2 0,-2-5-2,3-2-2,3-3-2,4-3-2,-1-6-1,-3-5-1,-3-7 0,-2-5-1,0-9 1,7-9 0,6-10 1,7-8 1,10-22 0,16-30 0,15-32 0,17-30 1,17-34-1,23-34-5,22-35-2,22-33-4,15-18-6,9 0-10,10 0-11,10 0-10,-23 26-9,-53 54-9,-53 53-9,-52 53-8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57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46300 47450 625,'-46'-25'-35,"10"0"9,10 0 7,9 0 7,6 0 6,3 0 4,3 0 3,4 0 5,-1 1 2,-3 4 1,-3 3 1,-2 3 2,0 4 8,7 7 15,6 6 16,7 7 15,5 4 2,7 3-12,6 3-11,7 4-12,2 4-8,1 6-8,-1 7-7,1 6-8,-3-1-4,-2-5-5,-3-7-4,-3-5-5,-4-3-3,-3 4-4,-3 3-3,-2 3-4,-3-1-2,1-2 2,-1-3 1,1-3 1,1-6-1,3-5-3,3-7-4,4-5-3,-1-8 2,-3-5 8,-3-7 7,-2-5 7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58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47350 46500 528,'25'-22'0,"0"6"10,0 7 11,0 6 10,-2 9 5,-3 13-3,-3 12-2,-2 13-2,-5 9-5,-2 6-5,-3 7-6,-3 6-5,-12 7-4,-18 10-3,-19 10-1,-18 9-2,-14 2-3,-5-2-2,-7-3-2,-5-3-3,-3-7-1,4-9 1,3-10 0,3-8 0,-1-6 0,-2 1 1,-3-1-1,-3 1 1,2-6 2,10-8 4,10-10 3,9-9 4,7-9 3,7-5 3,6-7 2,7-5 4,22-9 5,42-9 7,40-10 8,41-8 8,21-4 1,4 3-5,3 3-6,3 4-6,-1 2-4,-2 4-5,-3 3-5,-3 3-5,-10 3-6,-16 3-11,-15 3-11,-15 4-9,-12 2-5,-6 4-1,-6 3 1,-6 3-1,-12 4-2,-15 7-2,-15 6-3,-16 7-4,-27 8 3,-37 14 7,-38 11 6,-37 14 8,-21 5 5,-3 1 3,-3-1 3,-2 1 4,-1-4 2,3-6 3,3-6 3,4-6 2,11-9 1,23-8-2,22-10-1,22-9-2,10-7 6,1-3 14,-1-3 13,1-2 13,26-11 7,53-15-1,53-15-1,54-16-2,41-10-4,32-3-9,31-3-10,32-2-8,7 2-8,-16 9-4,-15 10-5,-15 10-6,-9 5-2,1 4-2,-1 3 1,1 3-2,-9 3 0,-15 3-2,-15 3 1,-16 4-2,-15-1-3,-11-3-5,-14-3-6,-11-2-5,-14-1-1,-11 3 1,-14 3 2,-11 4 2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58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46650 46550 601,'-65'-129'43,"23"45"0,22 43 2,22 45 1,15 35-3,9 28-7,10 28-6,10 29-7,-1 21-4,-9 16-1,-10 15-1,-8 17-1,-11 5-3,-8-3-6,-10-3-8,-9-2-5,-9 2-6,-5 9-6,-7 10-5,-5 10-5,-8 2-4,-5-3-2,-7-3-1,-5-2-3,-3-14-1,4-21 1,3-22 1,3-22 1,7-24 2,14-24 4,11-26 5,14-24 4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59"/>
    </inkml:context>
    <inkml:brush xml:id="br0">
      <inkml:brushProperty name="width" value="0.02893" units="cm"/>
      <inkml:brushProperty name="height" value="0.02893" units="cm"/>
      <inkml:brushProperty name="color" value="#F2395B"/>
    </inkml:brush>
  </inkml:definitions>
  <inkml:trace contextRef="#ctx0" brushRef="#br0">48600 47500 760,'0'51'63,"0"4"-12,0 3-12,0 3-12,1 3-8,4 3-4,3 3-2,3 4-4,1-1-5,1-3-9,-1-3-7,1-2-8,-1-6-5,1-6-2,-1-6-2,1-6-3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7:59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49250 45450 499,'-22'-19'92,"6"13"-20,7 12-19,6 13-20,3 15-11,0 19-2,0 19-2,0 19-2,1 13-2,4 10-3,3 10-4,3 9-2,-1 15-2,-2 22 1,-3 22 0,-3 23 0,-1 20 3,4 23 4,3 22 6,3 22 4,-1 1 0,-2-19-4,-3-18-3,-3-19-5,-1-16-4,4-12-5,3-13-3,3-12-5,1-13-2,1-12 2,-1-13 2,1-12 1,-1-15 2,1-15 0,-1-15 0,1-16 1,-7-16 0,-12-16 1,-13-15 1,-12-15 0,-15-15-1,-15-12-2,-15-13-2,-16-12-1,-15-12-3,-11-8-2,-14-10-3,-11-9-2,-9-7-3,-3-3-4,-3-3-5,-2-2-4,3-1-3,14 3 0,11 3-2,14 4 0,13 5 2,16 10 5,15 10 5,17 9 5,10 6 2,6 3-2,7 3 0,6 4-2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0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50600 47300 626,'-21'-41'35,"10"19"4,10 19 5,9 19 5,7 15-2,7 13-8,6 12-7,7 13-8,-1 9-6,-6 6-2,-6 7-4,-6 6-3,-6 3-2,-2 0-5,-3 0-2,-3 0-3,-2-4-7,0-5-8,0-7-10,0-5-8,-2-8-3,-3-5 6,-3-7 4,-2-5 4,-3-6 5,1-3 4,-1-3 4,1-2 4,-1-5 3,1-2 3,-1-3 4,1-3 3,4-4 0,9-3-2,10-3-2,10-2-3,7-1 0,6 3 0,7 3 1,6 4 1,7 1 0,10 0 2,10 0 2,9 0 1,7-4 3,7-5 5,6-7 3,7-5 5,-4-6 1,-12-3-1,-13-3-2,-12-2-1,-9-1-4,-2 3-7,-3 3-7,-3 4-6,-10-3-10,-16-5-10,-15-7-11,-15-5-12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0"/>
    </inkml:context>
    <inkml:brush xml:id="br0">
      <inkml:brushProperty name="width" value="0.02958" units="cm"/>
      <inkml:brushProperty name="height" value="0.02958" units="cm"/>
      <inkml:brushProperty name="color" value="#F2395B"/>
    </inkml:brush>
  </inkml:definitions>
  <inkml:trace contextRef="#ctx0" brushRef="#br0">50600 49050 743,'54'-49'57,"10"4"-9,10 3-7,9 3-8,6 3-7,3 3-5,3 3-6,4 4-6,-1 2-4,-3 4-4,-3 3-2,-2 3-5,-5 1 0,-2 1 1,-3-1 1,-3 1 2,-4-1-3,-3 1-8,-3-1-6,-2 1-7,-8-1-6,-8 1-3,-10-1-5,-9 1-3,-7-1 0,-3 1 7,-3-1 5,-2 1 7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1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51300 47200 656,'25'145'74,"0"-9"-16,0-10-14,0-8-15,0-6-8,0 1-2,0-1-2,0 1-1,-2 1-2,-3 3 1,-3 3-1,-2 4-1,-5 4-3,-2 6-11,-3 7-8,-3 6-10,-2-5-4,0-16 0,0-15 0,0-15 1,0-17 0,0-15 2,0-15 1,0-16 0,-4-15 2,-5-11-1,-7-14 0,-5-11 1,-8-22-2,-5-27-2,-7-28-1,-5-28-2,-6-17 0,-3-2 1,-3-3 2,-2-3 1,2 8 5,9 23 9,10 22 9,10 22 9,5 15 7,4 9 6,3 10 5,3 10 6,4 4 4,7 0 5,6 0 5,7 0 4,7 0-5,9 0-15,10 0-14,10 0-16,11-2-11,17-3-6,15-3-8,16-2-6,7-3-4,1 1-1,-1-1-2,1 1-1,-4-1 0,-6 1 3,-6-1 1,-6 1 3,-12 2 3,-15 7 4,-15 6 3,-16 7 5,-16 8 9,-16 14 15,-15 11 15,-15 14 15,-12 10 5,-6 9-5,-6 10-5,-6 10-5,-4 2-4,1-3-6,-1-3-6,1-2-5,-3 3-6,-2 14-5,-3 11-5,-3 14-6,1 0-4,6-8-4,7-10-4,6-9-4,4-10-3,4-9-2,3-10-3,3-8-1,7-12 2,14-12 7,11-13 9,14-12 7,8-10 5,7-6 2,6-6 2,7-6 1,2 1 4,1 9 3,-1 10 4,1 10 4,-3 4 1,-2 0 0,-3 0-2,-3 0 0,1 1 1,6 4 3,7 3 4,6 3 4,1 6 1,-3 9 0,-3 10 2,-2 10-1,-3 2-3,1-3-7,-1-3-9,1-2-7,-3-5-7,-2-2-5,-3-3-6,-3-3-6,-2-6-2,0-5 2,0-7 1,0-5 2,-2-6 0,-3-3 0,-3-3-1,-2-2 0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1"/>
    </inkml:context>
    <inkml:brush xml:id="br0">
      <inkml:brushProperty name="width" value="0.02971" units="cm"/>
      <inkml:brushProperty name="height" value="0.02971" units="cm"/>
      <inkml:brushProperty name="color" value="#F2395B"/>
    </inkml:brush>
  </inkml:definitions>
  <inkml:trace contextRef="#ctx0" brushRef="#br0">53200 46800 740,'-55'196'125,"-9"-5"-41,-10-7-41,-8-5-41,-1-19-23,9-27-5,10-28-6,10-28-4,7-20-3,6-8 1,7-10 0,6-9 1,4-10 3,4-9 4,3-10 4,3-8 6,4-6 3,7 1 4,6-1 3,7 1 5,4 1 10,3 3 17,3 3 18,4 4 18,2 11 5,4 23-5,3 22-5,3 22-6,-2 12-9,-6 3-11,-6 3-13,-6 4-11,-7-4-12,-6-9-8,-6-10-9,-6-8-9,-2-17-6,3-21-4,3-22-4,4-22-4,2-22 3,4-22 12,3-22 11,3-21 10,7-10 7,14 3 3,11 3 1,14 4 3,7 7 6,3 13 11,3 12 10,4 13 11,2 7 6,4 4 2,3 3 3,3 3 2,-1 4-3,-2 7-6,-3 6-8,-3 7-7,-6 2-8,-5 1-11,-7-1-10,-5 1-10,-8 2-8,-5 7-6,-7 6-5,-5 7-6,-8 4-2,-5 3 1,-7 3 1,-5 4 2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5"/>
    </inkml:context>
    <inkml:brush xml:id="br0">
      <inkml:brushProperty name="width" value="0.05096" units="cm"/>
      <inkml:brushProperty name="height" value="0.05096" units="cm"/>
      <inkml:brushProperty name="color" value="#00BFF3"/>
    </inkml:brush>
  </inkml:definitions>
  <inkml:trace contextRef="#ctx0" brushRef="#br0">100998 13800 431,'16'0'20,"0"0"4,-1 0 6,1 0 3,-1 1 4,1 4 0,0 2 1,-1 3 1,1 3-1,-1 2 1,1 1-1,0 3-1,-1 2-2,-1 3-4,-1 3-5,-1 3-5,-2 1-4,-2 0-4,-4 1-3,-2-1-5,-5 0-5,-2 2-7,-5 1-7,-4 1-9,-6 1-1,-9 2 1,-8 2 3,-9 2 2,0-3-9,10-7-22,10-9-21,9-7-21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1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53800 48000 683,'-44'26'50,"13"4"-9,12 3-7,13 3-9,6 18-5,0 35 0,0 35 0,0 34-1,0 32-1,0 32 0,0 31 0,0 32 0,0 15-5,0 0-11,0 0-8,0 0-11,0 18-7,0 39-5,0 36-6,0 39-4,0-18-1,0-72 4,0-72 4,0-71 4,1-48 2,4-21-1,3-22-1,3-22 0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2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55900 46500 649,'126'0'78,"4"0"-12,3 0-11,3 0-12,-4-2-9,-8-3-6,-10-3-6,-9-2-7,1-5-7,13-2-6,12-3-8,13-3-6,-4-1-5,-18 4-1,-19 3 0,-18 3-3,-14-1-2,-5-2-6,-7-3-5,-5-3-7,-9-4-1,-9-3 0,-10-3 0,-8-2 1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2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57350 45250 581,'-69'-16'59,"13"19"-2,12 19-2,13 19-2,4 18-4,-3 19-9,-3 19-7,-2 19-8,-6 18-6,-6 19-5,-6 19-4,-6 19-6,-4 2-4,1-11-7,-1-14-7,1-11-6,1-12-5,3-9-4,3-10-4,4-8-4,2-9-2,4-6-1,3-6-1,3-6 0,4-10 2,7-12 4,6-13 6,7-12 5,2-10 3,1-6 3,-1-6 2,1-6 2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3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56650 47400 665,'43'7'48,"-11"17"-1,-14 15-2,-11 16-1,-9 10-4,-3 7-5,-3 6-6,-2 7-5,-6 10-8,-6 16-10,-6 15-9,-6 17-12,-2 3-6,3-5-6,3-7-4,4-5-6,2-15-1,4-22 3,3-22 3,3-21 3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3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57400 46650 662,'50'-41'-4,"0"19"6,0 19 6,0 19 5,-4 9 1,-5 0-4,-7 0-4,-5 0-4,-4 1-3,0 4 1,0 3 0,0 3 0,-2 3 1,-3 3 3,-3 3 2,-2 4 3,-5 2 3,-2 4 1,-3 3 3,-3 3 2,-1 6 0,4 9-3,3 10-2,3 10-2,1 5-3,1 4 0,-1 3-2,1 3-2,-1 6 1,1 9 0,-1 10 1,1 10 1,-3 10 0,-2 13-1,-3 12 0,-3 13-1,-2-10 0,0-31 2,0-31 1,0-31 1,-5-24-4,-9-16-12,-10-15-11,-8-15-12,-11-20-3,-8-21 1,-10-22 3,-9-22 2,-9-32 1,-5-40 2,-7-40 0,-5-41 2,3-4 5,17 35 8,15 35 10,16 34 8,12 24 4,9 17-1,10 15-1,10 16-2,4 9 3,0 3 7,0 3 7,0 4 7,3 1 3,6 0 0,7 0 0,6 0-1,3 1-5,0 4-12,0 3-12,0 3-10,0 9-12,0 16-10,0 15-9,0 17-10,-4 13-4,-5 13 3,-7 12 3,-5 13 2,-11 6 4,-11 0 7,-14 0 5,-11 0 7,-7-7 4,0-11 5,0-14 3,0-11 5,3-11 3,6-5 4,7-7 3,6-5 3,12-14 2,19-18 3,19-19 1,19-18 2,7-10-6,-3 0-16,-3 0-14,-2 0-15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4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60700 47550 611,'0'98'115,"0"-3"-24,0-3-26,0-2-24,0-5-15,0-2-5,0-3-6,0-3-5,-2 4-6,-3 13-4,-3 12-4,-2 13-6,-6 7-2,-6 4 1,-6 3 0,-6 3 0,-1-8-2,7-19-5,6-18-5,7-19-5,4-21-4,3-21-1,3-22-1,4-22-2,2-18 1,4-11 2,3-14 2,3-11 3,1-4 3,1 6 2,-1 7 3,1 6 3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61050 47750 543,'31'-50'1,"13"0"1,12 0 2,13 0 1,6 3 5,0 6 9,0 7 7,0 6 9,0 6 2,0 6-2,0 7-3,0 6-3,-2 9-2,-3 13-3,-3 12-2,-2 13-2,-9 9-5,-12 6-6,-13 7-6,-12 6-7,-12 7-3,-8 10-1,-10 10 0,-9 9-1,-9-1 1,-5-8 2,-7-10 2,-5-9 2,-4-2 2,0 6 2,0 7 1,0 6 3,3-1 2,6-5 1,7-7 2,6-5 2,6-6 0,6-3 1,7-3 1,6-2-1,12-6 0,19-6-3,19-6-3,19-6-3,12-7-2,6-6 0,7-6-1,6-6 1,-1-7-2,-5-6-3,-7-6-2,-5-6-3,-4-9-3,0-8-6,0-10-5,0-9-6,-4-10-2,-5-9 1,-7-10-1,-5-8 2,-6-8-1,-3-2 0,-3-3 0,-2-3 0,-6 4-2,-6 13-4,-6 12-4,-6 13-4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4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64000 46550 547,'23'-32'5,"-3"-11"10,-3-14 10,-2-11 10,-3 10 7,1 34 7,-1 35 5,1 35 6,-10 29-3,-19 25-12,-18 25-12,-19 25-12,-10 6-11,1-12-8,-1-13-10,1-12-9,-1-10-6,1-6-2,-1-6-3,1-6-3,4-12-3,9-15-4,10-15-6,10-16-3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5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64000 46800 571,'50'-44'30,"0"13"4,0 12 4,0 13 4,3 9 1,6 6-3,7 7-3,6 6-3,3 6-3,0 6-4,0 7-3,0 6-4,-2 3-5,-3 0-5,-3 0-6,-2 0-7,-8-2-6,-8-3-9,-10-3-9,-9-2-8,-9-3-4,-5 1-1,-7-1 0,-5 1 0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5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64350 47450 500,'-46'9'76,"10"19"-5,10 19-5,9 19-5,7 21-7,7 26-9,6 24-8,7 26-9,0 32-7,-2 41-3,-3 40-5,-3 42-5,-2 19-6,0 1-12,0-1-10,0 1-11,1 5-8,4 14-5,3 11-7,3 14-6,1-32-1,1-75 2,-1-75 2,1-75 3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6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95937 18303 434,'-23'16'135,"1"2"-28,1 0-26,1 1-27,-1 1-17,-1 3-4,-3 1-5,-1 3-4,-1-1-5,1 0-3,1-1-4,2-1-2,0-2-4,2-1-3,3-2-2,1-3-4,7-1-5,10 0-7,12-2-6,10-1-8,4-2-1,0-2 6,-1-4 5,-1-2 6,0-3 4,-1 0 1,1-2 2,-1 0 2,0-1 2,-1 0 3,-1 0 2,-1 0 4,-2-1 4,-4-2 5,-5-1 6,-3-3 6,-3-3-2,0-1-10,-2-5-10,0-1-9,-1-3-7,0 1-7,0-1-7,0 1-5,0-3-5,0-5-4,0-5-3,0-4-5,1-1 2,2 7 6,2 6 6,2 6 6,2 3 2,3 0-3,3 2-2,3 1-1,1 2 0,-1 1 5,-1 2 6,0 2 5,-2 2 3,-1 1 3,-1 0 2,-1 2 2,-1 0 2,0 2 0,-2 0 1,0 2 0,-2 0 7,1 0 11,0 0 12,0 0 11,-1 1 5,-1 4-3,0 2-2,-2 3-4,0 3-1,0 0 1,0 1 0,0 1 1,-1 1 0,0 1-2,-2 2 0,0 0-2,-2 1-2,0 1-5,-2 0-4,0 3-5,-2 0-4,-2 2-6,-2 3-4,-1 1-5,-2 1-4,2-1-1,1-2-2,1 0-1,0-2-5,0-5-11,0-3-10,0-4-10,1-6-9,0-7-6,2-6-7,1-7-7,1-3 5,2 0 15,2 2 15,2 1 14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5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66100 46700 588,'135'-68'116,"-27"17"-27,-28 15-27,-28 16-27,5 2-14,42-8-1,40-10 0,41-9-1,12-4-3,-16 4-7,-15 3-5,-15 3-5,-20 4-8,-21 7-7,-22 6-9,-22 7-7,-27 4-9,-31 3-11,-31 3-12,-31 4-10,-10-1 2,13-3 16,12-3 16,13-2 16,6-3 10,0 1 3,0-1 3,0 1 3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6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67250 45800 538,'-50'-25'0,"0"0"0,0 0 0,0 0 0,3 3 5,6 6 8,7 7 10,6 6 10,6 10 5,6 17 3,7 15 3,6 16 3,4 13-3,4 14-8,3 11-9,3 14-8,1 8-5,1 7 0,-1 6 0,1 7-1,-3-7-1,-2-19-1,-3-18-3,-3-19-3,-2-13-7,0-6-15,0-6-15,0-6-15,6-18-9,13-28-3,12-28-3,13-27-3,4-23 4,-3-16 11,-3-15 10,-2-15 11,-5 0 8,-2 20 4,-3 18 5,-3 20 5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6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67550 45600 585,'109'-210'45,"-31"82"7,-31 81 7,-31 82 5,-21 49-1,-9 19-13,-10 19-11,-8 19-11,-11 9-13,-8 0-16,-10 0-13,-9 0-15,-4-7-8,4-11 1,3-14-1,3-11 0,6-15 2,9-16 5,10-15 3,10-15 4,16-18 1,26-19-4,24-18-2,26-19-4,16-16 1,10-12 4,10-13 5,9-12 5,-4-1 3,-15 14 3,-15 11 4,-16 14 2,-18 18 14,-18 25 25,-19 25 25,-18 25 24,-26 25 4,-31 25-15,-31 25-17,-31 25-16,-12 6-11,10-12-7,10-13-8,9-12-6,-7-1-8,-21 14-7,-22 11-8,-22 14-7,1-6-4,26-21 2,24-22 1,26-22 2,21-19 0,19-16 3,19-15 1,19-15 1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6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67400 47300 702,'112'-44'18,"-24"13"-2,-26 12-4,-24 13-3,-12 6 1,4 0 7,3 0 6,3 0 6,1 1 2,1 4-3,-1 3-4,1 3-3,-1 3-3,1 3-3,-1 3-2,1 4-3,-3 7-6,-2 13-14,-3 12-12,-3 13-12,-10 10-7,-16 10-1,-15 10-1,-15 9 0,-9-7 0,1-21 5,-1-22 3,1-22 4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7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66850 48550 474,'-127'20'17,"47"-9"9,47-10 7,48-8 8,42-12 2,42-12-7,40-13-5,41-12-6,15-4-5,-9 7-3,-10 6-3,-8 7-4,-15 5-5,-19 7-6,-18 6-8,-19 7-6,-32 7-10,-43 9-15,-44 10-13,-43 10-14,-23-3 0,1-11 15,-1-14 15,1-11 15,2-6 9,7 4 6,6 3 6,7 3 4,5 3 7,7 3 7,6 3 8,7 4 7,5 5 5,7 10 1,6 10 1,7 9 2,2 9-1,1 9-6,-1 10-4,1 10-4,1 8-3,3 10 1,3 10 1,4 9 0,2 2 1,4-2-2,3-3-2,3-3 0,6-6-4,9-5-3,10-7-4,10-5-4,7-12-4,6-16-4,7-15-3,6-15-3,4-17-6,4-15-6,3-15-8,3-16-6,-5-7-3,-12 4 2,-13 3 3,-12 3 2,-9 1-4,-2 1-10,-3-1-12,-3 1-10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7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70300 45700 479,'48'1'64,"-3"4"-4,-3 3-5,-2 3-4,-1 4-7,3 7-10,3 6-9,4 7-9,-1 5-9,-3 7-9,-3 6-10,-2 7-9,-8 7-4,-8 9-2,-10 10 1,-9 10-2,-16 7-1,-22 6-3,-22 7-4,-21 6-4,-17-1 2,-8-5 4,-10-7 4,-9-5 5,-5-11 5,0-11 4,0-14 5,0-11 4,4-9 4,10-3 3,10-3 3,9-2 3,10-5 2,14-2 3,11-3 4,14-3 2,13-6 4,16-5 8,15-7 6,17-5 6,16-6 2,19-3-6,19-3-5,19-2-5,16-11-5,17-15-3,15-15-4,16-16-4,1-5-2,-12 6-2,-13 7-1,-12 6-1,-13 7-1,-12 10-3,-13 10 0,-12 9-2,-23 18 0,-30 29 4,-32 28 2,-30 28 4,-22 15 0,-8 4-1,-10 3 0,-9 3-2,-7 1-1,-3 1-3,-3-1-2,-2 1-2,0-6-3,7-8-2,6-10-2,7-9-3,10-12-3,16-11-5,15-14-4,17-11-5,21-22-5,28-27-6,28-28-7,29-28-7,15-12 3,3 7 11,3 6 11,4 7 11,-3 5 7,-5 7 1,-7 6 2,-5 7 2,-9 8 5,-9 14 12,-10 11 9,-8 14 12,-8 11 7,-2 14 4,-3 11 6,-3 14 4,-4 10 1,-3 9-4,-3 10-3,-2 10-4,-1 5-4,3 4-4,3 3-5,4 3-4,5-5-5,10-12-5,10-13-7,9-12-6,12-13-5,16-12-7,15-13-5,17-12-7,8-21-4,4-28-1,3-28-2,3-27-2,-11-8 3,-25 17 4,-25 15 6,-25 16 5,-13 5-6,1-2-16,-1-3-18,1-3-16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8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72450 45700 597,'76'-22'87,"4"6"-11,3 7-13,3 6-11,6 1-11,9-3-8,10-3-8,10-2-8,-4-1-9,-16 3-7,-15 3-10,-15 4-8,-14 5-10,-8 10-12,-10 10-12,-9 9-13,-13 4-2,-16 1 7,-15-1 8,-15 1 7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8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72600 46550 457,'-155'68'51,"41"-11"-3,40-14-5,42-11-3,21 0-4,3 17 0,3 15-2,4 16 0,4 10-1,6 7-2,7 6-1,6 7-2,-1 10-2,-5 16-5,-7 15-4,-5 17-4,-4 19-3,0 26-3,0 24-4,0 26-2,-2 12-5,-3 0-8,-3 0-7,-2 0-9,-1-15-2,3-27 0,3-28 1,4-28 0,1-26-3,0-21-11,0-22-9,0-22-9,1-18-1,4-11 9,3-14 9,3-11 9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8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72750 47600 493,'45'-46'0,"-9"10"0,-10 10 0,-8 9 0,2 1 2,16-6 4,15-6 5,17-6 3,2 1 7,-9 9 5,-10 10 7,-8 10 7,-3 8 2,7 10-1,6 10-3,7 9-1,-4 10-5,-12 14-8,-13 11-6,-12 14-8,-16 8-6,-19 7-7,-18 6-6,-19 7-7,-13 0-5,-6-2-5,-6-3-6,-6-3-4,-4-10-3,1-16 0,-1-15 0,1-15 1,2-15 1,7-12 4,6-13 3,7-12 4,7-16 3,9-19 4,10-18 4,10-19 4,8-8 3,10 3 2,10 3 1,9 4 3,9 5 0,9 10 1,10 10 0,10 9 0,5 9 1,4 9 0,3 10-1,3 10 1,4 10 14,7 13 26,6 12 28,7 13 27,0 9 6,-2 6-15,-3 7-15,-3 6-15,-4 3-13,-3 0-13,-3 0-12,-2 0-14,-5-5-11,-2-9-12,-3-10-12,-3-8-13,-4-11-7,-3-8-5,-3-10-4,-2-9-4,-6-9 2,-6-5 8,-6-7 9,-6-5 9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8"/>
    </inkml:context>
    <inkml:brush xml:id="br0">
      <inkml:brushProperty name="width" value="0.02475" units="cm"/>
      <inkml:brushProperty name="height" value="0.02475" units="cm"/>
      <inkml:brushProperty name="color" value="#F2395B"/>
    </inkml:brush>
  </inkml:definitions>
  <inkml:trace contextRef="#ctx0" brushRef="#br0">75450 45350 888,'-4'-36'4,"-5"28"8,-7 28 9,-5 29 7,-11 22-2,-11 20-10,-14 18-12,-11 20-10,-3-4-12,10-25-11,10-25-13,9-25-11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7"/>
    </inkml:context>
    <inkml:brush xml:id="br0">
      <inkml:brushProperty name="width" value="0.03135" units="cm"/>
      <inkml:brushProperty name="height" value="0.03135" units="cm"/>
      <inkml:brushProperty name="color" value="#00BFF3"/>
    </inkml:brush>
  </inkml:definitions>
  <inkml:trace contextRef="#ctx0" brushRef="#br0">97450 18926 701,'22'-15'20,"-3"4"5,-3 3 6,-3 3 5,-1 1 2,-1 0-4,1 0-4,0 0-4,-1 0-5,1 1-4,0-1-4,0 0-6,-2 0-6,1 0-10,-2 0-9,0 0-8,-2 0-10,1 1-10,0-1-10,0 0-10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9"/>
    </inkml:context>
    <inkml:brush xml:id="br0">
      <inkml:brushProperty name="width" value="0.04799" units="cm"/>
      <inkml:brushProperty name="height" value="0.04799" units="cm"/>
      <inkml:brushProperty name="color" value="#F2395B"/>
    </inkml:brush>
  </inkml:definitions>
  <inkml:trace contextRef="#ctx0" brushRef="#br0">74350 46800 458,'-24'23'2,"4"-3"5,3-3 4,3-2 5,10-5 2,20-2 2,18-3 1,20-3 1,16-9 0,16-11-4,15-14-4,17-11-3,5-11-3,-3-5-2,-3-7-3,-2-5-1,-9 0-1,-12 10-1,-13 10 1,-12 9-1,-13 12 3,-12 16 8,-13 15 6,-12 17 7,-16 17 4,-19 23 0,-18 22 0,-19 22 0,-13 15-2,-6 9-2,-6 10-4,-6 10-3,-7 5-4,-6 4-1,-6 3-2,-6 3-3,-2-2-1,3-6 1,3-6 1,4-6 1,8-15-2,17-21-3,15-22-3,16-22-2,-1 4-4,-15 32-3,-15 31-2,-16 32-3,-8 19-4,0 10-6,0 10-7,0 9-5,7-15-5,17-36-3,15-39-2,16-36-4,9-26 0,3-12 0,3-13 1,4-12 1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09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73850 47900 482,'51'-25'0,"4"0"0,3 0 0,3 0 0,-1 4 11,-2 10 20,-3 10 22,-3 9 20,-2 9 6,0 9-11,0 10-10,0 10-11,-2 5-10,-3 4-9,-3 3-9,-2 3-8,-5-2-8,-2-6-8,-3-6-6,-3-6-8,1-10-9,6-12-14,7-13-13,6-12-13,3-9-1,0-2 13,0-3 12,0-3 13,-4-1 10,-5 4 11,-7 3 8,-5 3 11,-6 9 8,-3 16 8,-3 15 7,-2 17 7,-5 5 2,-2-3-5,-3-3-6,-3-2-6,4-6-6,13-6-10,12-6-10,13-6-9,7-13-9,4-19-6,3-18-8,3-19-6,1-8-1,1 3 5,-1 3 6,1 4 5,-6 5 6,-8 10 3,-10 10 5,-9 9 4,-12 10 14,-11 14 26,-14 11 26,-11 14 24,-14 8 4,-11 7-21,-14 6-20,-11 7-19,-12 5-14,-9 7-7,-10 6-6,-8 7-6,-9 4-4,-6 3 0,-6 3 0,-6 4-1,1-1 1,9-3 2,10-3 2,10-2 1,10-8 2,13-8 0,12-10 1,13-9 0,15-9 2,19-5 3,19-7 3,19-5 3,18-8 1,19-5 1,19-7-1,19-5 0,12-8 0,6-5-1,7-7 1,6-5 0,4-3-1,4 4-1,3 3-1,3 3 0,7 3-2,14 3-3,11 3-1,14 4-3,11 1-2,14 0 0,11 0-1,14 0-1,-1 4-7,-12 10-11,-13 10-12,-12 9-11,-24 1-9,-34-6-5,-35-6-4,-33-6-6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22"/>
    </inkml:context>
    <inkml:brush xml:id="br0">
      <inkml:brushProperty name="width" value="0.04567" units="cm"/>
      <inkml:brushProperty name="height" value="0.04567" units="cm"/>
      <inkml:brushProperty name="color" value="#6ADCAB"/>
    </inkml:brush>
  </inkml:definitions>
  <inkml:trace contextRef="#ctx0" brushRef="#br0">96250 20450 481,'-136'0'1,"28"0"0,28 0 1,29 0 1,13 0 3,1 0 2,-1 0 3,1 0 4,8-2 9,20-3 15,18-3 14,20-2 15,13-5 2,9-2-13,10-3-12,10-3-12,2-1-9,-3 4-5,-3 3-4,-2 3-5,-3 3-4,1 3-1,-1 3-2,1 4-3,4 1 0,9 0-2,10 0-2,10 0-1,0 0-1,-5 0 0,-7 0 0,-5 0-1,-4 0-1,0 0-1,0 0-2,0 0-1,-4 0 0,-5 0 0,-7 0 0,-5 0 0,-6 0 0,-3 0 1,-3 0-2,-2 0 1,-3 0-1,1 0 0,-1 0 0,1 0-1,-3 1-1,-2 4-3,-3 3-3,-3 3-2,-1-1-2,4-2-2,3-3 0,3-3-1,6-1 0,9 4 1,10 3 1,10 3 1,-1 1 1,-9 1 4,-10-1 2,-8 1 2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23"/>
    </inkml:context>
    <inkml:brush xml:id="br0">
      <inkml:brushProperty name="width" value="0.0419" units="cm"/>
      <inkml:brushProperty name="height" value="0.0419" units="cm"/>
      <inkml:brushProperty name="color" value="#6ADCAB"/>
    </inkml:brush>
  </inkml:definitions>
  <inkml:trace contextRef="#ctx0" brushRef="#br0">95250 26450 525,'53'-2'137,"6"-3"-31,7-3-32,6-2-30,17-1-18,28 3-3,28 3-3,29 4-4,5 1-3,-15 0-4,-15 0-4,-16 0-4,-7 1-4,4 4-5,3 3-4,3 3-5,-4 1-6,-8 1-7,-10-1-8,-9 1-7,-13-3-1,-16-2 6,-15-3 5,-15-3 6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24"/>
    </inkml:context>
    <inkml:brush xml:id="br0">
      <inkml:brushProperty name="width" value="0.03794" units="cm"/>
      <inkml:brushProperty name="height" value="0.03794" units="cm"/>
      <inkml:brushProperty name="color" value="#6ADCAB"/>
    </inkml:brush>
  </inkml:definitions>
  <inkml:trace contextRef="#ctx0" brushRef="#br0">93850 14150 579,'92'-68'16,"-16"17"4,-15 15 3,-15 16 4,-1 9 2,16 3 0,15 3 1,17 4 1,5 1-3,-3 0-5,-3 0-5,-2 0-5,-8 6-3,-8 13 1,-10 12-1,-9 13 1,-12 10-4,-11 10-5,-14 10-7,-11 9-6,-17 10-2,-18 14 0,-19 11 1,-18 14 0,-15 3 2,-9-2 2,-10-3 2,-8-3 2,-3-2 2,7 0 1,6 0 2,7 0 0,2 3 4,1 6 3,-1 7 4,1 6 4,7-10 1,16-24 0,15-26 0,17-24-2,19-15 0,26-3-2,24-3-2,26-2-2,15-11-2,6-15 0,7-15-2,6-16-2,4-12-7,4-5-15,3-7-16,3-5-15,-4-4-7,-8 0 1,-10 0 1,-9 0 0,-13 3 4,-16 6 8,-15 7 8,-15 6 7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24"/>
    </inkml:context>
    <inkml:brush xml:id="br0">
      <inkml:brushProperty name="width" value="0.0352" units="cm"/>
      <inkml:brushProperty name="height" value="0.0352" units="cm"/>
      <inkml:brushProperty name="color" value="#6ADCAB"/>
    </inkml:brush>
  </inkml:definitions>
  <inkml:trace contextRef="#ctx0" brushRef="#br0">94500 15800 624,'-71'0'4,"10"0"6,10 0 6,9 0 7,12-4 6,16-5 7,15-7 6,17-5 7,14-4-2,17 0-7,15 0-10,16 0-7,10 1-8,7 4-6,6 3-7,7 3-5,2 3-8,1 3-11,-1 3-11,1 4-9,-12 2-9,-21 4-2,-22 3-5,-22 3-4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25"/>
    </inkml:context>
    <inkml:brush xml:id="br0">
      <inkml:brushProperty name="width" value="0.0461" units="cm"/>
      <inkml:brushProperty name="height" value="0.0461" units="cm"/>
      <inkml:brushProperty name="color" value="#6ADCAB"/>
    </inkml:brush>
  </inkml:definitions>
  <inkml:trace contextRef="#ctx0" brushRef="#br0">95650 15750 477,'25'-25'26,"0"0"-1,0 0-3,0 0-1,1-2-2,4-3 0,3-3 0,3-2 0,-1-5 1,-2-2 0,-3-3 2,-3-3 2,-6-2 0,-5 0 1,-7 0 0,-5 0 0,-12 9-1,-16 19-5,-15 19-4,-15 19-5,-12 15-3,-6 13-4,-6 12-2,-6 13-3,-1 7-1,7 4 2,6 3 2,7 3 3,4 3 0,3 3 0,3 3 0,4 4 0,4-6-1,6-11 1,7-14-1,6-11 0,6-7-1,6 0-1,7 0-3,6 0-1,7-7-2,10-11 0,10-14 0,9-11 0,12-12-1,16-9-1,15-10 0,17-8-2,8-12 0,4-12 0,3-13 1,3-12-1,-4-9-1,-8-2-3,-10-3-4,-9-3-3,-12 4 0,-11 13 0,-14 12 1,-11 13 1,-12 23 12,-9 34 23,-10 35 23,-8 35 24,-3 16 3,7 1-17,6-1-17,7 1-17,8-1-13,14 1-10,11-1-10,14 1-9,5-1-3,1 1 3,-1-1 4,1 1 3,-4-6-7,-6-8-19,-6-10-18,-6-9-20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25"/>
    </inkml:context>
    <inkml:brush xml:id="br0">
      <inkml:brushProperty name="width" value="0.03681" units="cm"/>
      <inkml:brushProperty name="height" value="0.03681" units="cm"/>
      <inkml:brushProperty name="color" value="#6ADCAB"/>
    </inkml:brush>
  </inkml:definitions>
  <inkml:trace contextRef="#ctx0" brushRef="#br0">97350 15400 597,'-77'-27'58,"47"-3"3,47-3 4,48-2 3,25 0-5,7 7-18,6 6-16,7 7-17,-3 4-11,-8 3-2,-10 3-5,-9 4-3,-9 1-5,-5 0-9,-7 0-8,-5 0-7,-14 0-8,-18 0-6,-19 0-6,-18 0-7,-10 0 4,0 0 13,0 0 14,0 0 14,1-2 8,4-3 2,3-3 4,3-2 1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25"/>
    </inkml:context>
    <inkml:brush xml:id="br0">
      <inkml:brushProperty name="width" value="0.04334" units="cm"/>
      <inkml:brushProperty name="height" value="0.04334" units="cm"/>
      <inkml:brushProperty name="color" value="#6ADCAB"/>
    </inkml:brush>
  </inkml:definitions>
  <inkml:trace contextRef="#ctx0" brushRef="#br0">97950 14900 507,'-29'-30'0,"-5"-9"0,-7-10 0,-5-8 0,0-1 2,10 9 4,10 10 4,9 10 4,6 11 8,3 17 10,3 15 10,4 16 12,2 10 0,4 7-9,3 6-10,3 7-9,1 7-5,1 9-2,-1 10-2,1 10-2,-4 5-1,-6 4 1,-6 3 0,-6 3 1,-9 1-4,-8 1-6,-10-1-6,-9 1-7,-10-4-6,-9-6-5,-10-6-5,-8-6-4,-6-6-5,1-2-2,-1-3-3,1-3-4,7-10 1,16-16 3,15-15 2,17-15 3,7-11 1,0-2-1,0-3-2,0-3-1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26"/>
    </inkml:context>
    <inkml:brush xml:id="br0">
      <inkml:brushProperty name="width" value="0.04448" units="cm"/>
      <inkml:brushProperty name="height" value="0.04448" units="cm"/>
      <inkml:brushProperty name="color" value="#6ADCAB"/>
    </inkml:brush>
  </inkml:definitions>
  <inkml:trace contextRef="#ctx0" brushRef="#br0">97950 15800 494,'48'26'38,"-3"4"-1,-3 3 0,-2 3-1,-1 6 0,3 9 0,3 10 0,4 10-1,1 2-1,0-3-3,0-3-4,0-2-3,-2-6-3,-3-6 0,-3-6-2,-2-6-2,-3-6-3,1-2-8,-1-3-6,1-3-7,-10-13-17,-19-22-28,-18-22-26,-19-21-28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7"/>
    </inkml:context>
    <inkml:brush xml:id="br0">
      <inkml:brushProperty name="width" value="0.05853" units="cm"/>
      <inkml:brushProperty name="height" value="0.05853" units="cm"/>
      <inkml:brushProperty name="color" value="#00BFF3"/>
    </inkml:brush>
  </inkml:definitions>
  <inkml:trace contextRef="#ctx0" brushRef="#br0">98175 18200 375,'-8'23'171,"2"1"-36,1-1-37,0 1-36,1 1-22,1 3-7,-2 3-7,2 2-7,-2 4-5,0 5-3,-1 2-2,-2 6-3,1 1-7,-1 3-13,0 2-13,0 2-13,1-5-3,2-9 7,3-9 6,1-11 6,-1-5-5,0-1-18,-3-1-18,-2 0-18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34"/>
    </inkml:context>
    <inkml:brush xml:id="br0">
      <inkml:brushProperty name="width" value="0.04513" units="cm"/>
      <inkml:brushProperty name="height" value="0.04513" units="cm"/>
      <inkml:brushProperty name="color" value="#6ADCAB"/>
    </inkml:brush>
  </inkml:definitions>
  <inkml:trace contextRef="#ctx0" brushRef="#br0">86300 26850 487,'-47'45'89,"6"-9"-21,7-10-20,6-8-22,3-3-10,0 7-1,0 6-2,0 7 1,0 2-3,0 1-3,0-1-4,0 1-3,0 2-1,0 7 0,0 6-1,0 7 1,0 4 0,0 3 0,0 3 0,0 4 1,0-1 0,0-3-1,0-3-1,0-2-2,1-6 1,4-6 2,3-6 0,3-6 2,1-4 1,1 1-1,-1-1 1,1 1-1,1 2 0,3 7 1,3 6 1,4 7 0,1 2 0,0 1 1,0-1 0,0 1 0,-2-4-1,-3-6 0,-3-6-1,-2-6-2,-3-4 1,1 1 0,-1-1 1,1 1 0,-1 1 0,1 3 1,-1 3 1,1 4 0,-1-1 1,1-3-1,-1-3-1,1-2 1,-1-3-1,1 1-2,-1-1-1,1 1-2,1-1 0,3 1 0,3-1 1,4 1 0,-1-1 1,-3 1-1,-3-1 1,-2 1-1,-3 1 0,1 3 0,-1 3 1,1 4 1,-1-1 0,1-3-1,-1-3 1,1-2-1,1-1 1,3 3-1,3 3 1,4 4-1,-3 2 1,-5 4 1,-7 3 1,-5 3 1,-3-1 0,4-2 0,3-3-1,3-3 0,1-4-1,1-3-1,-1-3-1,1-2 0,-1-3 0,1 1 1,-1-1-1,1 1 1,-1-1 1,1 1-1,-1-1 1,1 1 1,-3-1-1,-2 1 0,-3-1-1,-3 1-1,-1-1 0,4 1 1,3-1 0,3 1-1,-1-1 1,-2 1-1,-3-1 0,-3 1 0,-4-3-1,-3-2 0,-3-3 1,-2-3 0,-3-4 0,1-3-1,-1-3 0,1-2 1,-1-5-2,1-2 1,-1-3 0,1-3-1,-1-1 0,1 4 0,-1 3-2,1 3 0,-3 1-1,-2 1 2,-3-1 0,-3 1 2,-1-1 0,4 1 0,3-1 0,3 1 1,1-3-1,1-2-1,-1-3-1,1-3 0,-1-4-2,1-3-4,-1-3-3,1-2-3,-1-1-13,1 3-24,-1 3-22,1 4-24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3"/>
    </inkml:context>
    <inkml:brush xml:id="br0">
      <inkml:brushProperty name="width" value="0.03109" units="cm"/>
      <inkml:brushProperty name="height" value="0.03109" units="cm"/>
      <inkml:brushProperty name="color" value="#6ADCAB"/>
    </inkml:brush>
  </inkml:definitions>
  <inkml:trace contextRef="#ctx0" brushRef="#br0">84500 34350 707,'50'-22'64,"0"6"-8,0 7-8,0 6-7,-4 7-10,-5 10-8,-7 10-9,-5 9-9,-8 4-5,-5 1-3,-7-1-3,-5 1-2,-9-1-1,-9 1-2,-10-1-1,-8 1 0,-6-1-1,1 1 2,-1-1 0,1 1 2,-4 1 0,-6 3 1,-6 3 0,-6 4 0,-1-3 2,7-5 2,6-7 2,7-5 2,2-6 2,1-3 2,-1-3 1,1-2 3,10-5 3,22-2 5,22-3 5,23-3 5,10-4 0,0-3-6,0-3-6,0-2-7,7-5-9,17-2-14,15-3-13,16-3-14,-1-1-6,-15 4 0,-15 3 0,-16 3 1,-12 1 5,-5 1 7,-7-1 7,-5 1 9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3"/>
    </inkml:context>
    <inkml:brush xml:id="br0">
      <inkml:brushProperty name="width" value="0.02549" units="cm"/>
      <inkml:brushProperty name="height" value="0.02549" units="cm"/>
      <inkml:brushProperty name="color" value="#6ADCAB"/>
    </inkml:brush>
  </inkml:definitions>
  <inkml:trace contextRef="#ctx0" brushRef="#br0">85350 34750 863,'25'46'40,"0"-5"-5,0-7-7,0-5-6,1-4-11,4 0-12,3 0-14,3 0-14,-1-4-8,-2-5-2,-3-7-3,-3-5-3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3"/>
    </inkml:context>
    <inkml:brush xml:id="br0">
      <inkml:brushProperty name="width" value="0.03827" units="cm"/>
      <inkml:brushProperty name="height" value="0.03827" units="cm"/>
      <inkml:brushProperty name="color" value="#6ADCAB"/>
    </inkml:brush>
  </inkml:definitions>
  <inkml:trace contextRef="#ctx0" brushRef="#br0">86550 33400 574,'-25'51'107,"0"4"-25,0 3-25,0 3-26,-4 9-12,-5 16-1,-7 15-1,-5 17 0,-3 2-2,4-9-2,3-10-3,3-8-2,3-8-1,3-2 0,3-3-1,4-3 0,4-7-2,6-9-3,7-10-3,6-8-3,10-11-5,17-8-9,15-10-6,16-9-8,5-13-1,-2-16 6,-3-15 5,-3-15 7,-6-6 4,-5 7 3,-7 6 2,-5 7 4,-8 4 1,-5 3 2,-7 3 2,-5 4 2,-8 2 1,-5 4-1,-7 3-1,-5 3 0,-6 3-2,-3 3-2,-3 3-1,-2 4-3,-3 4-1,1 6 0,-1 7-1,1 6-2,-1 3-2,1 0-6,-1 0-7,1 0-5,1 0-4,3 0 0,3 0-2,4 0 1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4"/>
    </inkml:context>
    <inkml:brush xml:id="br0">
      <inkml:brushProperty name="width" value="0.03877" units="cm"/>
      <inkml:brushProperty name="height" value="0.03877" units="cm"/>
      <inkml:brushProperty name="color" value="#6ADCAB"/>
    </inkml:brush>
  </inkml:definitions>
  <inkml:trace contextRef="#ctx0" brushRef="#br0">87350 34150 567,'0'-47'4,"0"6"6,0 7 7,0 6 6,1 1 2,4-3-3,3-3-3,3-2-4,-1-3-2,-2 1-2,-3-1-1,-3 1-2,-2-1-2,0 1-2,0-1-3,0 1-3,0 1 0,0 3-1,0 3-1,0 4 0,-4 4 1,-5 6 3,-7 7 2,-5 6 2,-8 13 2,-5 23 3,-7 22 1,-5 22 2,-3 7 1,4-6 0,3-6 0,3-6-1,6-7 1,9-6-2,10-6-1,10-6-1,4-4-2,0 1-1,0-1-2,0 1-1,1-3-3,4-2-3,3-3-3,3-3-4,4-6 1,7-5 1,6-7 2,7-5 1,4-6-2,3-3-7,3-3-7,4-2-7,-3-6-2,-5-6 4,-7-6 5,-5-6 3,-6-2 5,-3 3 5,-3 3 5,-2 4 6,-9 7 8,-12 13 14,-13 12 13,-12 13 13,-5 13 2,3 17-8,3 15-9,4 16-9,-3 15-6,-5 16-6,-7 15-4,-5 17-5,-8 25-10,-5 39-12,-7 36-14,-5 39-12,-4 22-7,0 10 2,0 10 1,0 9 2,6-24 1,13-56 0,12-56 1,13-56 1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6"/>
    </inkml:context>
    <inkml:brush xml:id="br0">
      <inkml:brushProperty name="width" value="0.03587" units="cm"/>
      <inkml:brushProperty name="height" value="0.03587" units="cm"/>
      <inkml:brushProperty name="color" value="#6ADCAB"/>
    </inkml:brush>
  </inkml:definitions>
  <inkml:trace contextRef="#ctx0" brushRef="#br0">85550 31350 613,'23'-24'0,"-3"4"0,-3 3 0,-2 3 0,8-2 5,22-6 10,22-6 10,23-6 10,5-1 3,-9 7-6,-10 6-6,-8 7-5,-11 4-5,-8 3-1,-10 3-3,-9 4-2,-5 4-4,0 6-4,0 7-6,0 6-4,-4 4-3,-5 4 0,-7 3 0,-5 3-1,-11 4-2,-11 7-3,-14 6-4,-11 7-4,-9 0 0,-3-2 0,-3-3 2,-2-3 1,0-6 3,7-5 2,6-7 3,7-5 3,2-6 4,1-3 3,-1-3 6,1-2 3,-1 0 5,1 7 3,-1 6 4,1 7 4,1 4 1,3 3-1,3 3-2,4 4-1,1 4 1,0 6 2,0 7 3,0 6 1,0 4 2,0 4-3,0 3 0,0 3-1,1-2-3,4-6-1,3-6-4,3-6-1,3-7-3,3-6-3,3-6-3,4-6-2,5-6-4,10-2-2,10-3-4,9-3-2,6-6-4,3-5-6,3-7-6,4-5-5,5-9-4,10-9 0,10-10 0,9-8-1,1-11-1,-6-8 0,-6-10 0,-6-9-1,-9 1 2,-8 13 7,-10 12 5,-9 13 6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6"/>
    </inkml:context>
    <inkml:brush xml:id="br0">
      <inkml:brushProperty name="width" value="0.02549" units="cm"/>
      <inkml:brushProperty name="height" value="0.02549" units="cm"/>
      <inkml:brushProperty name="color" value="#6ADCAB"/>
    </inkml:brush>
  </inkml:definitions>
  <inkml:trace contextRef="#ctx0" brushRef="#br0">85900 32350 863,'-41'0'3,"19"0"9,19 0 6,19 0 9,13 0 0,10 0-5,10 0-6,9 0-5,4 0-10,1 0-16,-1 0-14,1 0-15,-6-2-5,-8-3 5,-10-3 5,-9-2 5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6"/>
    </inkml:context>
    <inkml:brush xml:id="br0">
      <inkml:brushProperty name="width" value="0.03231" units="cm"/>
      <inkml:brushProperty name="height" value="0.03231" units="cm"/>
      <inkml:brushProperty name="color" value="#6ADCAB"/>
    </inkml:brush>
  </inkml:definitions>
  <inkml:trace contextRef="#ctx0" brushRef="#br0">86750 32350 680,'-4'-46'35,"-5"10"-7,-7 10-7,-5 9-6,-4 6-1,0 3 1,0 3 4,0 4 1,-4 7 1,-5 13-1,-7 12-2,-5 13-1,-3 4-2,4-3-2,3-3 0,3-2-2,4-5-2,7-2-2,6-3-2,7-3-2,8-2-8,14 0-14,11 0-16,14 0-13,7-8-5,3-16 9,3-15 6,4-15 9,-1-7 5,-3 3 4,-3 3 3,-2 4 5,-5 4 7,-2 6 13,-3 7 13,-3 6 11,-2 7 5,0 10-6,0 10-5,0 9-5,-2 2-8,-3-2-14,-3-3-12,-2-3-13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7"/>
    </inkml:context>
    <inkml:brush xml:id="br0">
      <inkml:brushProperty name="width" value="0.02749" units="cm"/>
      <inkml:brushProperty name="height" value="0.02749" units="cm"/>
      <inkml:brushProperty name="color" value="#6ADCAB"/>
    </inkml:brush>
  </inkml:definitions>
  <inkml:trace contextRef="#ctx0" brushRef="#br0">87150 32000 800,'46'0'28,"-5"0"3,-7 0 1,-5 0 1,-1 0-2,6 0-9,7 0-7,6 0-8,1 0-8,-3 0-11,-3 0-9,-2 0-11,-6 3-4,-6 6 4,-6 7 1,-6 6 3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7"/>
    </inkml:context>
    <inkml:brush xml:id="br0">
      <inkml:brushProperty name="width" value="0.02719" units="cm"/>
      <inkml:brushProperty name="height" value="0.02719" units="cm"/>
      <inkml:brushProperty name="color" value="#6ADCAB"/>
    </inkml:brush>
  </inkml:definitions>
  <inkml:trace contextRef="#ctx0" brushRef="#br0">87100 32500 809,'96'23'93,"-5"-3"-30,-7-3-31,-5-2-29,-9-5-24,-9-2-14,-10-3-15,-8-3-15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7"/>
    </inkml:context>
    <inkml:brush xml:id="br0">
      <inkml:brushProperty name="width" value="0.04813" units="cm"/>
      <inkml:brushProperty name="height" value="0.04813" units="cm"/>
      <inkml:brushProperty name="color" value="#00BFF3"/>
    </inkml:brush>
  </inkml:definitions>
  <inkml:trace contextRef="#ctx0" brushRef="#br0">99328 18450 457,'44'15'159,"-6"-1"-36,-5-1-38,-7 0-37,-3-2-20,-1-1-5,-1-1-4,-1 0-5,-1-1-2,-1 1-2,-1 2 0,0 0-3,-3 1-2,-3 1-7,-3 1-6,-2 2-6,-4-2-2,-4-1 4,-4-2 3,-4-2 3,-4-1 1,-3 1-1,-5 2 0,-3 0-1,-3 1 0,-1 3 0,-1 2 1,-1 1 1,1 1-5,2-1-11,1 0-9,3-2-12,2-1-2,3-1 2,3-1 3,2 0 4,4-2 0,3-1-2,2-1-2,4 0-1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8"/>
    </inkml:context>
    <inkml:brush xml:id="br0">
      <inkml:brushProperty name="width" value="0.04113" units="cm"/>
      <inkml:brushProperty name="height" value="0.04113" units="cm"/>
      <inkml:brushProperty name="color" value="#6ADCAB"/>
    </inkml:brush>
  </inkml:definitions>
  <inkml:trace contextRef="#ctx0" brushRef="#br0">88050 34700 534,'-65'-2'5,"23"-3"10,22-3 10,22-2 9,13-1 2,7 3-5,6 3-6,7 4-5,8-4-4,14-9 0,11-10-1,14-8-2,-1-6-1,-12 1-4,-13-1-4,-12 1-3,-9 2-2,-2 7 1,-3 6-1,-3 7 2,-4 0-3,-3-2-5,-3-3-4,-2-3-6,-6-2-2,-6 0 1,-6 0 0,-6 0 0,-9 3 2,-8 6 3,-10 7 3,-9 6 3,-7 4 1,-3 4-1,-3 3-1,-2 3 0,-5 7 4,-2 14 10,-3 11 8,-3 14 10,2 5 4,10 1 2,10-1 2,9 1 0,7-3 0,7-2-4,6-3-4,7-3-4,4-4-3,3-3-4,3-3-3,4-2-4,7-8-4,13-8-2,12-10-3,13-9-3,10-7-4,10-3-4,10-3-6,9-2-3,4-9-6,1-12-3,-1-13-5,1-12-3,-3-7-3,-2 1 0,-3-1 1,-3 1-1,-6-1 5,-5 1 6,-7-1 8,-5 1 8,-9 4 4,-9 9 4,-10 10 1,-8 10 3,-6 4 8,1 0 12,-1 0 12,1 0 13,-1 6 6,1 13 1,-1 12 0,1 13 1,-1 9-3,1 6-5,-1 7-5,1 6-7,-3 4-3,-2 4-3,-3 3-2,-3 3-4,-1 1-1,4 1-3,3-1-2,3 1-2,-1-4-2,-2-6-1,-3-6-3,-3-6 0,2-9-4,10-8-4,10-10-4,9-9-5,10-16 0,14-22 1,11-22 1,14-21 1,8-20-1,7-15-6,6-15-6,7-16-5,-4-4 0,-12 10 4,-13 10 5,-12 9 4,-10 10-4,-6 14-12,-6 11-12,-6 14-13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49"/>
    </inkml:context>
    <inkml:brush xml:id="br0">
      <inkml:brushProperty name="width" value="0.04846" units="cm"/>
      <inkml:brushProperty name="height" value="0.04846" units="cm"/>
      <inkml:brushProperty name="color" value="#6ADCAB"/>
    </inkml:brush>
  </inkml:definitions>
  <inkml:trace contextRef="#ctx0" brushRef="#br0">40250 36650 454,'-47'-25'3,"6"0"7,7 0 6,6 0 7,9 6 6,13 13 5,12 12 5,13 13 5,7 10 1,4 10-6,3 10-4,3 9-6,3 4-3,3 1-4,3-1-3,4 1-3,-1 2-3,-3 7-3,-3 6-2,-2 7-2,-3 0-2,1-2-1,-1-3-1,1-3-2,-1-2 0,1 0 0,-1 0 0,1 0 0,-1-5 0,1-9-1,-1-10 1,1-8-1,1-14 2,3-15 1,3-15 3,4-16 1,21-29 2,41-40 2,40-40 2,42-41 2,36-46-3,35-49-8,35-51-7,34-49-8,29-24-7,26 3-4,24 3-5,26 4-4,-31 38-10,-83 76-14,-85 74-16,-84 76-14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8:58"/>
    </inkml:context>
    <inkml:brush xml:id="br0">
      <inkml:brushProperty name="width" value="0.04419" units="cm"/>
      <inkml:brushProperty name="height" value="0.04419" units="cm"/>
      <inkml:brushProperty name="color" value="#FED406"/>
    </inkml:brush>
  </inkml:definitions>
  <inkml:trace contextRef="#ctx0" brushRef="#br0">57450 35300 497,'-113'-44'-3,"26"13"12,24 12 13,26 13 13,10 9 3,-3 6-5,-3 7-6,-2 6-6,-5 1-4,-2-3-3,-3-3-3,-3-2-3,-1-5-1,4-2 0,3-3 1,3-3 0,1-2 0,1 0 0,-1 0 0,1 0 0,16-2 2,35-3 4,35-3 5,34-2 5,15-1 0,-3 3-2,-3 3-4,-2 4-3,-1 2-2,3 4-2,3 3-1,4 3-2,-1 1-1,-3 1-2,-3-1-1,-2 1-1,-1 1-2,3 3 0,3 3-2,4 4 0,-3-1 0,-5-3-1,-7-3 1,-5-2-1,-6-5 1,-3-2-1,-3-3-1,-2-3 0,-5-1 0,-2 4 0,-3 3 1,-3 3-1,-4 1 0,-3 1-1,-3-1-1,-2 1-1,-14-4-3,-21-6-5,-22-6-3,-22-6-6,-21-6-1,-18-2 1,-19-3 0,-18-3 2,-10-1 0,0 4-1,0 3 0,0 3 0,0 3 2,0 3 3,0 3 4,0 4 4,3 1 2,6 0 0,7 0 2,6 0 0,3 0 2,0 0 0,0 0 2,0 0 1,3 0 1,6 0 2,7 0 3,6 0 1,6 0 2,6 0 1,7 0 1,6 0 1,6 0 0,6 0 1,7 0 0,6 0 1,13 0 1,23 0 0,22 0 1,22 0 1,19 0-1,20 0-1,18 0-1,20 0-3,8 0 0,1 0-2,-1 0-1,1 0-1,-1 0 0,1 0-2,-1 0 0,1 0-2,-3 1 1,-2 4-2,-3 3 0,-3 3-1,-6-1-1,-5-2 0,-7-3 0,-5-3 0,-11-2-2,-11 0-1,-14 0-1,-11 0-2,-22 1-3,-27 4-4,-28 3-3,-28 3-3,-23-1-1,-15-2 3,-15-3 4,-16-3 2,-10-1 3,-3 4 0,-3 3 1,-2 3 1,0-1 2,7-2 1,6-3 2,7-3 2,7-2 1,9 0 2,10 0 1,10 0 1,8-2 2,10-3 3,10-3 2,9-2 2,26-6 1,44-6-3,44-6-3,44-6-1,27-2-6,14 3-6,11 3-8,14 4-6,7 2-3,3 4-2,3 3 1,4 3-1,-10 1 1,-22 1 3,-22-1 4,-21 1 2,-17-1-4,-8 1-11,-10-1-13,-9 1-11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12"/>
    </inkml:context>
    <inkml:brush xml:id="br0">
      <inkml:brushProperty name="width" value="0.03608" units="cm"/>
      <inkml:brushProperty name="height" value="0.03608" units="cm"/>
      <inkml:brushProperty name="color" value="#FED406"/>
    </inkml:brush>
  </inkml:definitions>
  <inkml:trace contextRef="#ctx0" brushRef="#br0">74150 33900 609,'-4'-44'-15,"-5"13"4,-7 12 6,-5 13 4,-6 4 4,-3-3 0,-3-3 0,-2-2 1,-3-3 0,1 1 0,-1-1-1,1 1 0,-1 1-1,1 3 1,-1 3-1,1 4 0,-3 1 1,-2 0-1,-3 0 1,-3 0 0,-1 0-1,4 0 2,3 0-1,3 0 0,-1 0 0,-2 0 0,-3 0 0,-3 0 0,-1 1-1,4 4 1,3 3-1,3 3 0,3 1 0,3 1 2,3-1 1,4 1 2,7-3 0,13-2 0,12-3-1,13-3 1,6-2-2,0 0 0,0 0-1,0 0-1,4 0 0,10 0 0,10 0 1,9 0-1,6-2 0,3-3 0,3-3 1,4-2-1,1-5 0,0-2 1,0-3 0,0-3 0,0-1 1,0 4-1,0 3-1,0 3 1,0 1-1,0 1 0,0-1 0,0 1 0,-4-1 1,-5 1-1,-7-1-1,-5 1 1,0 1 0,10 3-1,10 3 1,9 4 0,-1 1-1,-8 0 1,-10 0-2,-9 0 0,-4 0 0,4 0 1,3 0-1,3 0 1,-1-2 0,-2-3 0,-3-3-1,-3-2-1,-6-1 1,-5 3-1,-7 3 1,-5 4 0,-11 1 0,-11 0-2,-14 0-2,-11 0-1,-14 0-1,-11 0-1,-14 0-1,-11 0-1,-9 1 0,-3 4 1,-3 3 1,-2 3 0,-6 3 2,-6 3 1,-6 3 1,-6 4 1,-4-1 0,1-3 1,-1-3 0,1-2 0,2-1 1,7 3 0,6 3 0,7 4 0,4-1 1,3-3-1,3-3 0,4-2 0,5-5 1,10-2 0,10-3 0,9-3 2,6-2-1,3 0 1,3 0 0,4 0 0,10-4 1,19-5 3,19-7 3,19-5 2,10-3 1,4 4-3,3 3-1,3 3-2,4 3-2,7 3 0,6 3 0,7 4-1,2 1 1,1 0-1,-1 0 0,1 0-1,-1 0 0,1 0-1,-1 0-1,1 0-1,-3 1-1,-2 4 1,-3 3 0,-3 3-1,-2 1 0,0 1-2,0-1-1,0 1-1,-4-1-2,-5 1 1,-7-1 1,-5 1-1,-4-3 1,0-2 1,0-3 0,0-3 1,-18-6 2,-33-5 2,-35-7 3,-34-5 2,-21-1 0,-6 6-4,-6 7-4,-6 6-4,-6 4-3,-2 4 1,-3 3-1,-3 3 1,-4 1-1,-3 1 2,-3-1 1,-2 1 1,0-1 0,7 1 1,6-1 0,7 1 0,5-1 1,7 1 0,6-1 1,7 1 1,8-3 0,14-2 2,11-3 1,14-3 2,13-4 1,16-3 3,15-3 3,17-2 2,16-5 0,19-2 0,19-3-2,19-3-2,10-2 0,4 0-1,3 0-1,3 0-1,6 1-1,9 4-1,10 3-2,10 3 0,2 3-2,-3 3 0,-3 3-2,-2 4-1,-5 2 0,-2 4-2,-3 3 0,-3 3 0,-6 1-1,-5 1-1,-7-1-1,-5 1 0,-9-1 0,-9 1 1,-10-1 0,-8 1 0,-9-3 2,-6-2 0,-6-3 2,-6-3 0,-15-4 2,-21-3 1,-22-3 2,-22-2 2,-22-3-1,-22 1-2,-22-1-3,-21 1-2,-15-1-2,-6 1-1,-6-1 1,-6 1-1,-7-1 0,-6 1 1,-6-1 0,-6 1 1,-1 1 1,7 3 0,6 3 1,7 4 0,10 1 1,16 0 1,15 0 0,17 0 1,11 0 1,10 0 1,10 0 2,9 0 1,17-2 2,25-3 1,25-3 2,25-2 2,23-3-1,22 1-4,22-1-3,23 1-3,17-1-1,17 1 0,15-1-1,16 1 1,5-1 0,-2 1-1,-3-1 1,-3 1-1,-6 1-1,-5 3 0,-7 3 0,-5 4-2,-8 1 1,-5 0 0,-7 0 0,-5 0 1,-9 0 0,-9 0 0,-10 0 0,-8 0 0,-23 0 0,-34 0-1,-35 0 0,-33 0 0,-34 3-2,-31 6-1,-31 7-1,-31 6 0,-20 1-2,-5-3-1,-7-3 0,-5-2-1,-8 0-1,-5 7 1,-7 6 0,-5 7 0,5 0 1,19-2 2,19-3 2,19-3 1,16-2 2,17 0-1,15 0 1,16 0 0,13-4 0,14-5 0,11-7 0,14-5 0,18-4 3,25 0 5,25 0 4,25 0 5,21-4 2,20-5-3,18-7-2,20-5-2,13-3-1,9 4 0,10 3 0,10 3-1,2 1-1,-3 1-1,-3-1-1,-2 1-3,-6-1-1,-6 1-2,-6-1-1,-6 1-2,-9 1-1,-8 3 1,-10 3 0,-9 4 0,-12 1 1,-11 0-1,-14 0 1,-11 0-2,-18 0 1,-22 0 0,-22 0 0,-21 0-1,-23 0 2,-21 0-1,-22 0 1,-22 0 1,-21 4-1,-18 10-1,-19 10-2,-18 9-2,-10 2 0,0-2 1,0-3 1,0-3 0,6-4 1,13-3 0,12-3-1,13-2 0,13-5 3,17-2 3,15-3 4,16-3 4,13-2 3,14 0 0,11 0 1,14 0 1,16 0 0,22 0 0,22 0-2,23 0 0,19 0-3,19 0-4,19 0-4,19 0-4,13-4-1,10-5 3,10-7 1,9-5 4,6-3 0,3 4 0,3 3 1,4 3 0,-3 1-1,-5 1 0,-7-1-1,-5 1 0,-11 1-1,-11 3-1,-14 3-1,-11 4-2,-15 1 0,-16 0-2,-15 0-1,-15 0-2,-25 3-2,-30 6-2,-32 7-2,-30 6-4,-25 1 1,-15-3 2,-15-3 2,-16-2 3,-10-5 3,-3-2 2,-3-3 2,-2-3 3,-3-1 1,1 4 0,-1 3 1,1 3-1,5 1 1,14 1 0,11-1-1,14 1 0,10-1-1,9 1 0,10-1 1,10 1-1,10-3 2,13-2 2,12-3 2,13-3 2,12-2 2,13 0 1,12 0 2,13 0 1,15-4 0,19-5-2,19-7-1,19-5-1,16-6-2,17-3 0,15-3-1,16-2-1,12-1 0,9 3 2,10 3 1,10 4 1,4 1 0,0 0-2,0 0-2,0 0-2,-7 3-2,-11 6-2,-14 7 0,-11 6-1,-7 9-7,0 13-11,0 12-10,0 13-12,-11 6-3,-22 0 5,-22 0 3,-21 0 4,-14-2 0,-2-3-4,-3-3-4,-3-2-4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36"/>
    </inkml:context>
    <inkml:brush xml:id="br0">
      <inkml:brushProperty name="width" value="0.05383" units="cm"/>
      <inkml:brushProperty name="height" value="0.05383" units="cm"/>
      <inkml:brushProperty name="color" value="#F2395B"/>
    </inkml:brush>
  </inkml:definitions>
  <inkml:trace contextRef="#ctx0" brushRef="#br0">73800 35000 408,'-4'-41'32,"-5"19"13,-7 19 15,-5 19 15,-8 15-1,-5 13-12,-7 12-13,-5 13-14,-8 15-9,-5 19-4,-7 19-5,-5 19-5,-4 7-2,0-3-1,0-3 2,0-2-1,1-6 0,4-6 0,3-6 0,3-6 0,1 1-7,1 9-17,-1 10-16,1 10-16,-3 11-5,-2 17 6,-3 15 7,-3 16 6,2-2 5,10-19 3,10-18 5,9-19 3,7-22-5,7-25-11,6-25-14,7-25-12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36"/>
    </inkml:context>
    <inkml:brush xml:id="br0">
      <inkml:brushProperty name="width" value="0.04803" units="cm"/>
      <inkml:brushProperty name="height" value="0.04803" units="cm"/>
      <inkml:brushProperty name="color" value="#F2395B"/>
    </inkml:brush>
  </inkml:definitions>
  <inkml:trace contextRef="#ctx0" brushRef="#br0">73500 35200 458,'1'-41'41,"4"19"8,3 19 5,3 19 7,3 16 0,3 17-9,3 15-7,4 16-8,1 12-6,0 9-4,0 10-3,0 10-4,-2 7-4,-3 6-4,-3 7-5,-2 6-4,-3 6-2,1 6-1,-1 7 0,1 6 0,-3 1-4,-2-3-8,-3-3-7,-3-2-8,-6-1-7,-5 3-5,-7 3-6,-5 4-5,-3-14-1,4-27 4,3-28 3,3-28 5,1-17 1,1-2 3,-1-3 0,1-3 1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37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72400 37200 551,'-13'-24'65,"26"4"3,24 3 4,26 3 2,24 3-6,26 3-18,24 3-17,26 4-17,7 1-13,-9 0-12,-10 0-10,-8 0-11,-17 0-13,-21 0-13,-22 0-14,-22 0-14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41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86300 26150 796,'-49'0'-29,"4"0"6,3 0 6,3 0 6,-2 1 4,-6 4 3,-6 3 4,-6 3 2,-6 6 3,-2 9 2,-3 10 2,-3 10 2,-9 7 1,-11 6 0,-14 7-1,-11 6 0,-9 10-1,-3 17 0,-3 15-1,-2 16-1,2 13 0,9 14 0,10 11-1,10 14 0,2 10 0,-3 9-3,-3 10 0,-2 10-3,-3 5-1,1 4-2,-1 3-2,1 3-2,2 1-1,7 1 0,6-1 1,7 1-1,4-6 2,3-8 0,3-10 1,4-9 1,2-7 1,4-3-1,3-3 1,3-2-1,4-6 1,7-6 3,6-6 1,7-6 3,7-13 1,9-19-2,10-18-1,10-19-1,13-18-1,19-15 0,19-15-2,19-16 0,15-15 0,13-11 0,12-14 1,13-11 0,7-15 1,4-16 2,3-15 0,3-15 2,-1-11 0,-2-2 0,-3-3 1,-3-3-1,-2-2 0,0 0 0,0 0 0,0 0-1,4-4-1,10-5 0,10-7-1,9-5-2,4-11 1,1-11-1,-1-14 1,1-11 1,-1-17-2,1-18-3,-1-19-4,1-18-2,-1-14-3,1-5 0,-1-7-2,1-5-1,-10-1 1,-19 6 2,-18 7 1,-19 6 2,-18 6 4,-15 6 3,-15 7 4,-16 6 4,-12 12 4,-5 19 1,-7 19 2,-5 19 3,-11 13 2,-11 10 3,-14 10 2,-11 9 4,-11 10-1,-5 14-5,-7 11-4,-5 14-5,-11 10-3,-11 9-4,-14 10-3,-11 10-2,-18 14-2,-22 23 1,-22 22-1,-21 22 1,-14 18-4,-2 16-9,-3 15-10,-3 17-8,18-4-7,41-22-2,40-22-3,42-21-3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42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83850 35750 528,'-66'134'69,"19"-31"-13,19-31-13,19-31-14,5-4-5,-5 26 4,-7 24 3,-5 26 4,-3 8-2,4-5-5,3-7-6,3-5-6,1-4-4,1 0-2,-1 0-2,1 0-2,-1 0-1,1 0-1,-1 0 1,1 0 0,-3 1-3,-2 4-2,-3 3-3,-3 3-3,-1-5-3,4-12-4,3-13-4,3-12-3,3-24-9,3-34-11,3-35-13,4-33-13,1-17 0,0 4 12,0 3 10,0 3 13,0 1 6,0 1 1,0-1 2,0 1 2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43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83500 36250 444,'0'-49'1,"0"4"4,0 3 2,0 3 4,6 4 4,13 7 6,12 6 6,13 7 6,6 5 0,0 7-5,0 6-5,0 7-5,0 5-2,0 7-3,0 6-1,0 7-2,-2 0-2,-3-2-2,-3-3-2,-2-3-2,-6-1-3,-6 4-3,-6 3-1,-6 3-4,-6 1 0,-2 1 0,-3-1 1,-3 1 0,-10 2 0,-16 7 0,-15 6 0,-15 7 1,-9-1 0,1-6 3,-1-6 1,1-6 1,1-4 3,3 1 2,3-1 2,4 1 2,4-4 1,6-6-1,7-6 0,6-6-2,21-4 0,39 1 1,36-1 0,39 1 2,18-4 0,0-6 0,0-6 0,0-6 1,-2-2 0,-3 3 1,-3 3 0,-2 4 1,-9 2 0,-12 4-2,-13 3-1,-12 3-3,-10 1 0,-6 1 0,-6-1-1,-6 1-1,-9 4 1,-8 9 2,-10 10 2,-9 10 1,-12 5 1,-11 4 3,-14 3 1,-11 3 2,-14 6 1,-11 9-2,-14 10 0,-11 10-2,-7 4-1,0 0-3,0 0-3,0 0-1,-7 0-7,-11 0-9,-14 0-9,-11 0-10,3-10-6,23-18-6,22-19-5,22-18-5,15-20-4,9-18-2,10-19-2,10-18-2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1:18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101410 18600 441,'-8'14'55,"0"-1"-8,0-2-8,0-2-7,0 0-6,1 1-3,-1 3-2,0 2-3,0 1 0,2 3 6,1 2 3,0 1 6,1 2 0,1-1-4,-1 0-2,0 1-4,0-1-4,2-1-3,0-1-3,2-1-5,1-2-1,4-1-1,2-2 1,3-2-1,3-3-4,0-1-8,1-2-8,1-2-8,1-2-6,0-1-5,-1 0-4,1-1-5,1-5-1,5-6 5,3-7 4,5-7 3,-2-4 5,-4-1 5,-5-1 4,-4 0 4,-4-1 3,-1 3 0,-1 1 1,0 3 0,-4 2 1,-2 1 4,-6 2 4,-2 3 3,-5 1 1,-4 4 0,-3 3 1,-5 3-2,-3 2-3,-3 2-9,-3 2-9,-2 2-9,0 1-3,5 0 3,5-1 1,5 1 2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47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27600 18950 496,'-46'26'7,"10"4"16,10 3 14,9 3 14,4 3 5,1 3-10,-1 3-8,1 4-8,-1 1-6,1 0-4,-1 0-2,1 0-3,-1 6-1,1 13 2,-1 12 3,1 13 1,1 4-1,3-3-3,3-3-3,4-2-3,1-3-3,0 1-4,0-1-1,0 1-4,0-3-2,0-2-2,0-3-1,0-3-2,-2-6-3,-3-5-4,-3-7-3,-2-5-3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47"/>
    </inkml:context>
    <inkml:brush xml:id="br0">
      <inkml:brushProperty name="width" value="0.05253" units="cm"/>
      <inkml:brushProperty name="height" value="0.05253" units="cm"/>
      <inkml:brushProperty name="color" value="#F2395B"/>
    </inkml:brush>
  </inkml:definitions>
  <inkml:trace contextRef="#ctx0" brushRef="#br0">27150 18400 418,'25'-24'5,"0"4"11,0 3 10,0 3 11,1 3 3,4 3-1,3 3-2,3 4-3,7 1-2,14 0-3,11 0-2,14 0-3,11 1 0,14 4 0,11 3 0,14 3 1,2 4-1,-6 7-3,-6 6-4,-6 7-2,-7 2-3,-6 1-1,-6-1-1,-6 1-2,-9 1-1,-8 3-2,-10 3-3,-9 4-2,-9 4-1,-5 6-2,-7 7 1,-5 6-1,-12 9 0,-16 13 3,-15 12 1,-15 13 3,-23 15 0,-28 19 0,-28 19-1,-27 19-1,-30 13-2,-27 10-2,-28 10-3,-28 9-4,-7 2-6,16-2-11,15-3-11,17-3-10,22-20-11,32-33-7,31-35-10,32-34-7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50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31800 45200 522,'-46'46'65,"10"-5"-13,10-7-12,9-5-14,6 2-7,3 13 0,3 12-1,4 13 0,-1 13 0,-3 17 2,-3 15 2,-2 16 2,-1 2-1,3-8-3,3-10-3,4-9-4,-1-4-1,-3 4-2,-3 3-2,-2 3 0,-5-2-2,-2-6 0,-3-6-1,-3-6-2,-1-9 0,4-8-1,3-10-2,3-9 0,6-34-12,9-55-24,10-57-24,10-55-23,2-15-3,-3 28 17,-3 28 18,-2 29 16,-1 11 10,3-2-1,3-3 2,4-3-1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50"/>
    </inkml:context>
    <inkml:brush xml:id="br0">
      <inkml:brushProperty name="width" value="0.03454" units="cm"/>
      <inkml:brushProperty name="height" value="0.03454" units="cm"/>
      <inkml:brushProperty name="color" value="#F2395B"/>
    </inkml:brush>
  </inkml:definitions>
  <inkml:trace contextRef="#ctx0" brushRef="#br0">31900 44100 636,'-4'-69'0,"-5"13"0,-7 12 0,-5 13 0,-1 12 11,6 13 21,7 12 21,6 13 22,3 13 0,0 17-18,0 15-19,0 16-19,1 7-16,4 1-9,3-1-12,3 1-10,4-3-9,7-2-6,6-3-7,7-3-7,-1-9 0,-6-11 8,-6-14 6,-6-11 8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50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32500 45550 498,'-24'51'143,"4"4"-32,3 3-33,3 3-33,1 3-18,1 3-4,-1 3-4,1 4-4,1 1-2,3 0-3,3 0-3,4 0-1,-1-2-2,-3-3-3,-3-3-4,-2-2-1,-1-5-5,3-2-4,3-3-4,4-3-5,1-15-12,0-24-19,0-26-19,0-24-20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50"/>
    </inkml:context>
    <inkml:brush xml:id="br0">
      <inkml:brushProperty name="width" value="0.02886" units="cm"/>
      <inkml:brushProperty name="height" value="0.02886" units="cm"/>
      <inkml:brushProperty name="color" value="#F2395B"/>
    </inkml:brush>
  </inkml:definitions>
  <inkml:trace contextRef="#ctx0" brushRef="#br0">32650 44350 762,'-25'-49'8,"0"4"16,0 3 17,0 3 16,7 15-2,17 29-19,15 28-19,16 28-20,5 14-12,-2 0-7,-3 0-5,-3 0-7,-4-7-4,-3-11-4,-3-14-2,-2-11-5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51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33050 45800 471,'0'50'156,"0"0"-34,0 0-36,0 0-34,0 3-20,0 6-7,0 7-5,0 6-6,-2 6-4,-3 6-3,-3 7-3,-2 6-3,-1 1-5,3-3-7,3-3-6,4-2-7,-1-6-4,-3-6 0,-3-6-1,-2-6 0,-1-7-3,3-6-4,3-6-5,4-6-3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51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33500 44200 543,'-44'-33'12,"13"34"25,12 35 25,13 35 24,9 11 3,6-8-18,7-10-18,6-9-19,1 1-21,-3 13-26,-3 12-25,-2 13-25,-3-2-12,1-16 4,-1-15 2,1-15 3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52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36988 42333 574,'22'-25'0,"-6"-1"0,-7 1 0,-6 0 0,-3-2 0,0-3 0,0-4 0,0-2 0,-1 4 0,-4 13 0,-3 13 0,-3 12 0,-10 16 0,-15 19 0,-16 20 0,-17 18 0,-13 18 0,-13 16 0,-13 15 0,-13 16 0,-3 10 12,7 3 24,6 4 24,6 2 23,7-2 2,6-11-18,6-8-20,7-11-20,9-12-18,13-16-20,12-15-18,13-17-20,7-19-10,0-21-4,-1-23-4,1-23-3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49:53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35109 42232 462,'-23'-70'3,"8"13"9,5 12 7,7 14 8,11 18 8,16 26 9,15 25 9,17 25 9,11 16 0,6 7-11,6 6-11,7 7-10,7 7-6,10 10-2,10 9-2,9 10-2,7 9-6,2 10-9,4 10-8,3 9-9,1 11-11,-5 13-11,-2 12-12,-3 13-11,-14-12-6,-21-39-1,-22-38 0,-23-37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03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7322 50997 552,'-14'-8'0,"2"2"2,4 1 0,3 0 2,3 1 4,4 1 10,4-1 10,4 0 8,2 0 3,1 2-5,1 0-5,1 2-4,0 1-5,-1 2-4,0 2-5,-2 2-3,-1 0-4,-3 1-2,-1 0-2,-2 0-3,-2 1-1,-2 3 1,-2 4 0,-2 2 1,-2 1-1,-3 1-1,-4-1-1,-2 1-2,-1-2 1,-1-1-1,0-2 1,1-3 0,-1 0 1,2 0 1,1 0 2,1-1 0,2 1 3,4 0 5,4-1 5,4 1 5,4-1 1,4 0-2,3-2-2,5-1-2,2 0-1,-1 0-1,1 0-1,-1 0 0,0 0-1,-1-1 1,0 1 0,-2 0 0,-2 0 0,-3 2 0,-3 0 0,-2 1-1,-3 1-1,0 1-2,-2 2-1,0 0-2,-3 1 0,0 1 3,-3 1 2,-2 1 2,-2 1-1,-4-1-2,-2 1-4,-3-1-2,-2 0-3,-1-3-2,-1-1-3,-1-2-1,0-1-3,-1-1 0,1 1-2,-1 0 0,2-1-3,1-1-4,3 0-2,1-2-4,4-3-5,3-4-8,4-6-6,4-4-8,3-3 2,2 1 8,2-1 9,2 0 9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19"/>
    </inkml:context>
    <inkml:brush xml:id="br0">
      <inkml:brushProperty name="width" value="0.06542" units="cm"/>
      <inkml:brushProperty name="height" value="0.06542" units="cm"/>
      <inkml:brushProperty name="color" value="#F2395B"/>
    </inkml:brush>
  </inkml:definitions>
  <inkml:trace contextRef="#ctx0" brushRef="#br0">1850 46950 336,'-111'-133'0,"28"34"0,28 35 0,29 35 0,13 16 11,1 1 24,-1-1 22,1 1 23,1 5 6,3 14-10,3 11-12,4 14-10,2 7-10,4 3-8,3 3-8,3 4-9,1 4-4,1 6-3,-1 7-2,1 6-2,2 4-2,7 4 0,6 3-1,7 3-1,0-1-1,-2-2 0,-3-3-2,-3-3-1,-1-1 0,4 4-2,3 3 0,3 3-1,1-2-1,1-6 1,-1-6 0,1-6 1,-1-7 0,1-6 0,-1-6 2,1-6-1,2-7 1,7-6 0,6-6-1,7-6-1,2-7 1,1-6 0,-1-6 0,1-6 0,5-15 1,14-21 1,11-22 1,14-22 2,16-30-1,22-37 1,22-38-1,23-37 1,13-29-2,6-18 0,7-19-2,6-18-2,-2 0 0,-9 23 1,-10 22 0,-8 22 0,-15 24-2,-19 29-5,-18 28-6,-19 28-6,-19 24-3,-19 23 0,-18 22-2,-19 22-1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27"/>
    </inkml:context>
    <inkml:brush xml:id="br0">
      <inkml:brushProperty name="width" value="0.04679" units="cm"/>
      <inkml:brushProperty name="height" value="0.04679" units="cm"/>
      <inkml:brushProperty name="color" value="#F2395B"/>
    </inkml:brush>
  </inkml:definitions>
  <inkml:trace contextRef="#ctx0" brushRef="#br0">91950 18450 470,'-19'-21'36,"13"10"12,12 10 11,13 9 12,9 9 0,6 9-10,7 10-11,6 10-10,3 4-8,0 0-6,0 0-7,0 0-6,-2 0-9,-3 0-13,-3 0-13,-2 0-11,-6-2-8,-6-3-3,-6-3-2,-6-2-3,-6 0 1,-2 7 3,-3 6 3,-3 7 3,-4-3 2,-3-8 2,-3-10 3,-2-9 0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28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91400 20200 463,'51'1'113,"4"4"-21,3 3-21,3 3-21,1 3-15,1 3-5,-1 3-8,1 4-6,-4 2-5,-6 4-2,-6 3-3,-6 3-3,-6 3-1,-2 3 0,-3 3 2,-3 4 0,-6 2-2,-5 4-8,-7 3-7,-5 3-8,-8-1-4,-5-2-2,-7-3-3,-5-3-2,-9-2 1,-9 0 6,-10 0 4,-8 0 5,-4-4 3,3-5 3,3-7 1,4-5 2,4-8 1,6-5 1,7-7 1,6-5 1,9-6 2,13-3 7,12-3 5,13-2 6,13-8 0,17-8-3,15-10-3,16-9-4,2-1-1,-8 10 1,-10 10 3,-9 9 1,-5 7 0,0 7-3,0 6-2,0 7-2,-7 5-3,-11 7-3,-14 6-5,-11 7-4,-6 4-1,4 3-1,3 3 0,3 4-1,-4 4 1,-8 6 1,-10 7 2,-9 6 1,-12 4 0,-11 4 1,-14 3 1,-11 3 1,-12 1 0,-9 1 0,-10-1 0,-8 1 0,0-7 2,14-12 3,11-13 4,14-12 3,7-9 1,3-2 0,3-3-1,4-3 0,11-9 6,23-11 11,22-14 12,22-11 11,27-15 2,35-16-7,35-15-7,34-15-6,13-4-6,-5 9-3,-7 10-4,-5 10-3,-9 7-2,-9 6-3,-10 7-1,-8 6-3,-8 4-2,-2 4-1,-3 3 0,-3 3-2,-10 1 0,-16 1 1,-15-1 1,-15 1 0,-9-1-4,1 1-10,-1-1-10,1 1-10,-12 1-12,-21 3-15,-22 3-14,-22 4-16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29"/>
    </inkml:context>
    <inkml:brush xml:id="br0">
      <inkml:brushProperty name="width" value="0.02503" units="cm"/>
      <inkml:brushProperty name="height" value="0.02503" units="cm"/>
      <inkml:brushProperty name="color" value="#F2395B"/>
    </inkml:brush>
  </inkml:definitions>
  <inkml:trace contextRef="#ctx0" brushRef="#br0">91700 20700 878,'26'84'66,"4"19"-25,3 19-26,3 19-26,-4-4-17,-8-24-7,-10-26-8,-9-24-9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30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96800 41300 544,'26'-22'101,"4"6"-21,3 7-21,3 6-22,4 3-11,7 0 0,6 0-2,7 0-1,4 1-1,3 4-3,3 3-2,4 3-3,-3 3-6,-5 3-14,-7 3-13,-5 4-13,-11 4-13,-11 6-13,-14 7-13,-11 6-13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31"/>
    </inkml:context>
    <inkml:brush xml:id="br0">
      <inkml:brushProperty name="width" value="0.05558" units="cm"/>
      <inkml:brushProperty name="height" value="0.05558" units="cm"/>
      <inkml:brushProperty name="color" value="#F2395B"/>
    </inkml:brush>
  </inkml:definitions>
  <inkml:trace contextRef="#ctx0" brushRef="#br0">96550 42250 395,'-21'50'40,"10"0"-2,10 0 0,9 0 0,4 1-4,1 4-4,-1 3-6,1 3-6,-1-2-4,1-6-5,-1-6-5,1-6-5,5-24-7,14-41-10,11-40-9,14-40-10,3-15 0,-2 13 10,-3 12 8,-3 13 10,-2 12 7,0 13 3,0 12 4,0 13 2,-5 18 7,-9 26 5,-10 24 8,-8 26 6,-14 12-1,-15 0-9,-15 0-11,-16 0-8,-7-4-7,4-5-2,3-7-1,3-5-3,7-19-4,14-27-5,11-28-7,14-28-6,7-10 0,3 9 7,3 10 6,4 10 6,-7 13 4,-16 19 1,-15 19 2,-15 19 0,-15 10 0,-12 4-1,-13 3-1,-12 3-2,-4-2-1,7-6 1,6-6 0,7-6-1,0-4 3,-2 1 3,-3-1 3,-3 1 3,4-3 5,13-2 4,12-3 4,13-3 4,9-1 2,6 4 0,7 3-1,6 3-1,3 7 0,0 14 1,0 11 2,0 14 1,0 5 0,0 1-3,0-1-3,0 1-3,1-6-2,4-8-2,3-10-3,3-9-2,9-24-5,16-37-6,15-38-7,17-37-5,7-19-4,0 0 2,0 0 1,0 0 1,7 1 3,17 4 4,15 3 6,16 3 4,1 9 4,-12 16 4,-13 15 5,-12 17 3,-13 11 2,-12 10 0,-13 10-2,-12 9 0,-12 9 0,-8 9 0,-10 10 2,-9 10 0,-7 5-1,-3 4-2,-3 3-4,-2 3-4,-8 1-2,-8 1-5,-10-1-3,-9 1-4,-5-4-3,0-6-2,0-6-2,0-6-2,0-7-1,0-6 0,0-6 0,0-6 1,1-9 0,4-8 3,3-10 1,3-9 2,6-12 1,9-11 1,10-14-1,10-11 1,7-9 0,6-3 1,7-3 2,6-2 2,6 0 0,6 7-1,7 6 1,6 7-1,-1 10 3,-5 16 4,-7 15 5,-5 17 4,-9 14 4,-9 17 0,-10 15 2,-8 16 0,-11 15 1,-8 16-1,-10 15-1,-9 17-2,-4 2-1,4-9-3,3-10-3,3-8-2,15-31-5,29-49-9,28-51-8,28-49-8,12-18-2,-3 16 5,-3 15 6,-2 17 6,-5 11 5,-2 10 5,-3 10 6,-3 9 6,-6 10 4,-5 14 4,-7 11 2,-5 14 3,-6 5 1,-3 1-1,-3-1-1,-2 1-2,-3-1-2,1 1-4,-1-1-2,1 1-4,2-4-9,7-6-14,6-6-13,7-6-15,4-24-2,3-41 7,3-40 8,4-40 8,2-23 2,4-3-2,3-3-2,3-2-3,-1 2 1,-2 9 3,-3 10 2,-3 10 3,-4 11 3,-3 17 7,-3 15 4,-2 16 6,-8 10 4,-8 7 2,-10 6 2,-9 7 2,-5 2 3,0 1 3,0-1 3,0 1 3,3 12 7,6 25 11,7 25 12,6 25 10,3 26 0,0 29-12,0 28-12,0 28-11,-2 26-9,-3 26-4,-3 24-5,-2 26-5,-1 26-5,3 28-10,3 28-8,4 29-9,1 10-5,0-6-2,0-6-3,0-6-2,-2-34-7,-3-58-14,-3-60-13,-2-59-14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35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98500 20850 701,'76'0'86,"4"0"-19,3 0-18,3 0-19,-1-2-11,-2-3-2,-3-3-4,-3-2-2,-1-3-4,4 1-8,3-1-7,3 1-7,-7 1-7,-15 3-5,-15 3-6,-16 4-6,-12 5-4,-5 10 0,-7 10 0,-5 9-2,-6 2 4,-3-2 8,-3-3 9,-2-3 8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36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98400 21850 495,'-22'28'4,"6"6"6,7 7 8,6 6 6,3 6 3,0 6-4,0 7-3,0 6-3,0 4-3,0 4-2,0 3-2,0 3-2,0-1-2,0-2-3,0-3-3,0-3-2,0-4-2,0-3 1,0-3-1,0-2 2,0-8-2,0-8-2,0-10-2,0-9-3,4-12-3,10-11-7,10-14-4,9-11-6,9-17-1,9-18 3,10-19 5,10-18 3,4-12 4,0-3 3,0-3 4,0-2 4,-5 2 3,-9 9 4,-10 10 5,-8 10 4,-9 10 2,-6 13 2,-6 12 1,-6 13 1,-4 12 3,1 13 5,-1 12 4,1 13 5,-1 12-1,1 13-8,-1 12-8,1 13-7,-3 9-4,-2 6 0,-3 7-1,-3 6 0,-4-1-1,-3-5-1,-3-7-1,-2-5-1,-3-8-1,1-5 0,-1-7 0,1-5-2,-3-9 0,-2-9-2,-3-10-1,-3-8-2,-1-20-3,4-28-4,3-28-4,3-27-4,1-22-1,1-11 1,-1-14 1,1-11 1,-1-1 3,1 13 4,-1 12 4,1 13 5,-1 13 3,1 17 3,-1 15 2,1 16 3,-1 10 3,1 7 3,-1 6 3,1 7 3,-1 13 2,1 22 2,-1 22 1,1 23 1,-1 10-1,1 0-7,-1 0-6,1 0-6,-1 6-4,1 13 1,-1 12-1,1 13 1,1-4-1,3-18-1,3-19-1,4-18-1,1-14-1,0-5 0,0-7-2,0-5-1,4-11-1,10-11 0,10-14-2,9-11 0,13-23-1,20-31 0,18-31-1,20-31-1,10-16 0,3 0 0,3 0-1,4 0 1,-4 7 0,-9 17 0,-10 15 1,-8 16-1,-11 15 3,-8 16 4,-10 15 3,-9 17 4,-10 13 7,-9 13 11,-10 12 11,-8 13 11,-8 7 3,-2 4-5,-3 3-4,-3 3-5,1-1-3,6-2-4,7-3-4,6-3-2,6-1-3,6 4-3,7 3-1,6 3-2,3 3-1,0 3 0,0 3 0,0 4-1,-4 1 0,-5 0-1,-7 0 0,-5 0-2,-8 0 0,-5 0 1,-7 0 0,-5 0 0,-8 1-1,-5 4-1,-7 3-1,-5 3-3,-8 1 0,-5 1-2,-7-1-2,-5 1 0,-11-4-3,-11-6-2,-14-6-2,-11-6-2,-4-9-3,6-8-3,7-10-1,6-9-3,3-9 0,0-5 1,0-7 0,0-5 2,6-8 2,13-5 2,12-7 3,13-5 3,9-3 2,6 4 2,7 3 2,6 3 2,7 3 3,10 3 0,10 3 2,9 4 1,6 2 2,3 4-1,3 3 1,4 3-1,5 3 4,10 3 6,10 3 6,9 4 6,4 4 3,1 6 0,-1 7 0,1 6 0,1 3-1,3 0-3,3 0-3,4 0-2,-3 1-2,-5 4 2,-7 3 2,-5 3 0,-6-1 1,-3-2-3,-3-3-2,-2-3-1,-8-2-3,-8 0-1,-10 0-3,-9 0-1,-16 0-19,-22 0-33,-22 0-33,-21 0-34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38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102250 43150 591,'57'0'93,"17"0"-15,15 0-16,16 0-14,5-2-11,-2-3-6,-3-3-5,-3-2-6,-7-1-8,-9 3-10,-10 3-12,-8 4-10,-9 1-8,-6 0-3,-6 0-3,-6 0-3,-10 4-3,-12 10-2,-13 10-1,-12 9-2,-7 1 2,1-6 8,-1-6 8,1-6 8,-3-2 4,-2 3 1,-3 3-1,-3 4 1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39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102400 44000 465,'-68'48'2,"17"-3"7,15-3 4,16-2 6,9-3 3,3 1-1,3-1-1,4 1-1,1 1-1,0 3-1,0 3-1,0 4-1,0 5-1,0 10-1,0 10 0,0 9-2,0 6-1,0 3-2,0 3-3,0 4-1,1-4-5,4-9-3,3-10-5,3-8-5,3-26-8,3-41-12,3-40-12,4-40-13,1-23 1,0-3 13,0-3 13,0-2 13,0 5 7,0 16 3,0 15 3,0 17 3,1 7 3,4 0 4,3 0 4,3 0 4,3 4 3,3 10 2,3 10 3,4 9 2,2 4 1,4 1-2,3-1-1,3 1-1,-1 1-1,-2 3-3,-3 3 0,-3 4-3,-6 4-1,-5 6 0,-7 7 0,-5 6-1,-6 6 0,-3 6 0,-3 7 2,-2 6 0,-5 6 1,-2 6 4,-3 7 3,-3 6 2,-6 6 1,-5 6-1,-7 7-2,-5 6-1,-3 1-2,4-3-2,3-3-1,3-2-1,-1-6-3,-2-6-3,-3-6-4,-3-6-2,-6-21-10,-5-34-16,-7-35-16,-5-33-17,-1-26-2,6-16 9,7-15 10,6-15 10,4-17 6,4-15 0,3-15 2,3-16 1,1 9 2,1 34 2,-1 35 1,1 35 2,1 19 5,3 7 6,3 6 7,4 7 6,1 11 9,0 20 9,0 18 11,0 20 9,0 17 1,0 20-9,0 18-9,0 20-9,-4 8-5,-5 1-1,-7-1-1,-5 1-2,-3-6 0,4-8-1,3-10-1,3-9 0,7-15-8,14-18-14,11-19-13,14-18-15,10-25-3,9-27 5,10-28 5,10-28 5,2-18 4,-3-6 2,-3-6 2,-2-6 3,-6-2 2,-6 3 1,-6 3 3,-6 4 1,-6 7 3,-2 13 2,-3 12 2,-3 13 4,-4 13 2,-3 17 5,-3 15 4,-2 16 5,-5 16 8,-2 20 13,-3 18 13,-3 20 13,-1 8 1,4 1-14,3-1-12,3 1-13,1-1-10,1 1-7,-1-1-8,1 1-7,13-10-10,29-19-11,28-18-12,28-19-11,-1-12-1,-27-2 11,-28-3 11,-28-3 9,-9-9 7,14-11-1,11-14 1,14-11 0,2-7 2,-6 0 1,-6 0 3,-6 0 2,-7 6 2,-6 13 4,-6 12 3,-6 13 3,-7 6 6,-6 0 10,-6 0 8,-6 0 10,-7 7 2,-6 17-4,-6 15-5,-6 16-4,-4 9-6,1 3-8,-1 3-7,1 4-8,-3 5-6,-2 10-3,-3 10-2,-3 9-4,-4 2-1,-3-2-1,-3-3-1,-2-3 1,-1-4-2,3-3 2,3-3-1,4-2 1,4-8-1,6-8-1,7-10-2,6-9-1,4-5 0,4 0 0,3 0 1,3 0 0,4 0 9,7 0 16,6 0 18,7 0 17,2 1 5,1 4-5,-1 3-6,1 3-5,-1 3-4,1 3 1,-1 3-2,1 4 0,-3 4 0,-2 6 0,-3 7-1,-3 6 0,-2 3-2,0 0-2,0 0-2,0 0-4,0 0-1,0 0-2,0 0-2,0 0-1,0-4-6,0-5-12,0-7-10,0-5-10,1-31-10,4-53-5,3-53-8,3-52-5,4-20 1,7 16 10,6 15 10,7 17 11,2 14 7,1 17 5,-1 15 7,1 16 4,1 9 6,3 3 2,3 3 4,4 4 4,-1 4 3,-3 6 4,-3 7 4,-2 6 3,-3 7 4,1 10 2,-1 10 2,1 9 3,-6 4-1,-8 1-5,-10-1-6,-9 1-5,-5 5-3,0 14-1,0 11-2,0 14-1,-4 3-1,-5-2-1,-7-3-1,-5-3 0,-6-6-2,-3-5-3,-3-7-1,-2-5-3,-6-8-6,-6-5-8,-6-7-9,-6-5-8,1-12-4,9-16 3,10-15 2,10-15 3,7-12 1,6-6-1,7-6-2,6-6-1,4-4 3,4 1 5,3-1 7,3 1 5,3 4 4,3 9 0,3 10 1,4 10 0,1 7 4,0 6 4,0 7 5,0 6 5,1 6 4,4 6 1,3 7 2,3 6 2,-4 4-1,-8 4-5,-10 3-6,-9 3-5,-10 4-3,-9 7 0,-10 6-2,-8 7-1,-8 2-1,-2 1-1,-3-1-1,-3 1 0,-2-1 0,0 1 2,0-1 2,0 1 1,3-6 2,6-8 0,7-10 0,6-9 0,12-13-6,19-16-13,19-15-13,19-15-13,9-9-2,0 1 7,0-1 7,0 1 8,-2-1 1,-3 1-5,-3-1-5,-2 1-4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3"/>
    </inkml:context>
    <inkml:brush xml:id="br0">
      <inkml:brushProperty name="width" value="0.03738" units="cm"/>
      <inkml:brushProperty name="height" value="0.03738" units="cm"/>
      <inkml:brushProperty name="color" value="#FED406"/>
    </inkml:brush>
  </inkml:definitions>
  <inkml:trace contextRef="#ctx0" brushRef="#br0">69644 9600 588,'-19'2'26,"12"4"13,10 3 11,12 5 11,5 2 2,1 1-12,0 1-11,2 1-10,-1 0-9,-3-1-5,-3-1-6,-2 0-6,-3-2-4,-1-1-6,-1-1-6,0-1-5,-2-1-4,-1 0-4,-1-2-3,0-1-4,-1-3-4,2-8-6,0-6-5,1-7-6,0-3 1,0 3 8,-2 1 7,0 2 9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04"/>
    </inkml:context>
    <inkml:brush xml:id="br0">
      <inkml:brushProperty name="width" value="0.04613" units="cm"/>
      <inkml:brushProperty name="height" value="0.04613" units="cm"/>
    </inkml:brush>
  </inkml:definitions>
  <inkml:trace contextRef="#ctx0" brushRef="#br0">8987 51900 476,'-6'6'107,"6"-1"-22,4-2-20,6-2-21,1 0-11,1 0-4,0 2-3,0 0-2,0 1-3,3-1-2,1 1-2,3 0-1,0-1-3,-1 0-2,-1-2-4,-1 0-2,1-1-4,1 0-2,3 0-3,2 0-4,-1 0-5,-2 0-8,-1 0-8,-2 0-8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4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66300 15500 999,'-177'-2'-47,"47"-3"15,47-3 16,48-2 16,28-5 5,14-2-4,11-3-5,14-3-5,3-1-3,-2 4-4,-3 3-3,-3 3-3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56"/>
    </inkml:context>
    <inkml:brush xml:id="br0">
      <inkml:brushProperty name="width" value="0.03129" units="cm"/>
      <inkml:brushProperty name="height" value="0.03129" units="cm"/>
      <inkml:brushProperty name="color" value="#00BFF3"/>
    </inkml:brush>
  </inkml:definitions>
  <inkml:trace contextRef="#ctx0" brushRef="#br0">81050 20150 703,'-46'-47'3,"10"6"5,10 7 7,9 6 6,4 10 7,1 17 6,-1 15 8,1 16 7,1 10-3,3 7-15,3 6-14,4 7-15,2 5-9,4 7-5,3 6-6,3 7-6,1 4-4,1 3-3,-1 3-4,1 4-3,-3-1-2,-2-3 2,-3-3 0,-3-2 2,-1-6 3,4-6 7,3-6 6,3-6 7,-1-9 4,-2-8 2,-3-10 2,-3-9 2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57"/>
    </inkml:context>
    <inkml:brush xml:id="br0">
      <inkml:brushProperty name="width" value="0.02573" units="cm"/>
      <inkml:brushProperty name="height" value="0.02573" units="cm"/>
      <inkml:brushProperty name="color" value="#00BFF3"/>
    </inkml:brush>
  </inkml:definitions>
  <inkml:trace contextRef="#ctx0" brushRef="#br0">80950 22200 855,'-2'95'-1,"-3"-9"0,-3-10-1,-2-8 0,-3-6 1,1 1 6,-1-1 5,1 1 6,-1-1 2,1 1-1,-1-1 1,1 1-1,1-1-1,3 1-3,3-1-3,4 1-2,1 1-5,0 3-5,0 3-7,0 4-7,0 4-4,0 6-4,0 7-4,0 6-3,0 6-1,0 6 1,0 7 2,0 6 2,1 3 3,4 0 4,3 0 4,3 0 4,1-11 3,1-22 1,-1-22 3,1-21 2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57"/>
    </inkml:context>
    <inkml:brush xml:id="br0">
      <inkml:brushProperty name="width" value="0.02206" units="cm"/>
      <inkml:brushProperty name="height" value="0.02206" units="cm"/>
      <inkml:brushProperty name="color" value="#00BFF3"/>
    </inkml:brush>
  </inkml:definitions>
  <inkml:trace contextRef="#ctx0" brushRef="#br0">81000 25950 997,'0'114'-3,"0"-22"2,0-22 1,0-21 1,-2-9 1,-3 7-1,-3 6 0,-2 7-1,-1 2 0,3 1-1,3-1-1,4 1-1,1 2 2,0 7 1,0 6 2,0 7 1,1 5 0,4 7-2,3 6-5,3 7-2,-1-7-6,-2-19-9,-3-18-10,-3-19-8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5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81200 29000 999,'0'184'-60,"0"-31"17,0-31 17,0-31 18,-2-13 10,-3 6 0,-3 7 1,-2 6 1,-1 6-2,3 6-1,3 7-3,4 6-2,-1-1-1,-3-5-2,-3-7 0,-2-5-1,-1-9-1,3-9-2,3-10-1,4-8-1,1-8 1,0-2 2,0-3 3,0-3 3,1-2 2,4 0 0,3 0 1,3 0 0,1 0 0,1 0 2,-1 0-1,1 0 2,-1 1 0,1 4 2,-1 3 2,1 3 1,-3 1 1,-2 1-1,-3-1 0,-3 1-1,-1 2 0,4 7-1,3 6 0,3 7-1,-1 5-2,-2 7-5,-3 6-5,-3 7-5,-2-7-1,0-19 3,0-18 3,0-19 3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1:58"/>
    </inkml:context>
    <inkml:brush xml:id="br0">
      <inkml:brushProperty name="width" value="0.02653" units="cm"/>
      <inkml:brushProperty name="height" value="0.02653" units="cm"/>
      <inkml:brushProperty name="color" value="#00BFF3"/>
    </inkml:brush>
  </inkml:definitions>
  <inkml:trace contextRef="#ctx0" brushRef="#br0">81050 34750 829,'-22'48'46,"6"-3"-5,7-3-6,6-2-6,3 0-11,0 7-16,0 6-18,0 7-17,-2 5-5,-3 7 7,-3 6 5,-2 7 6,-1 7 3,3 9 2,3 10 1,4 10 0,1 2 1,0-3 1,0-3-1,0-2 1,1-5 0,4-2-1,3-3-1,3-3-1,1-2 2,1 0 2,-1 0 4,1 0 3,-1 0 1,1 0 1,-1 0 0,1 0 1,-1-4 1,1-5-1,-1-7 1,1-5 0,-3-4 0,-2 0 0,-3 0 0,-3 0 1,-2-2 1,0-3 3,0-3 4,0-2 3,-2-3 2,-3 1 1,-3-1 0,-2 1 2,-1-1 0,3 1-1,3-1 1,4 1 0,1-1-2,0 1 0,0-1-2,0 1-1,0 1-1,0 3 0,0 3-2,0 4-1,0-3-1,0-5 2,0-7 0,0-5 0,0-4-4,0 0-8,0 0-8,0 0-9,0 1-4,0 4 2,0 3 2,0 3 2,1 1 2,4 1 3,3-1 3,3 1 3,-1 1 3,-2 3 0,-3 3 1,-3 4 0,-1-1 1,4-3 1,3-3 0,3-2 0,-1-1 1,-2 3-2,-3 3 1,-3 4-1,-2 2 0,0 4-2,0 3-1,0 3-1,0-1 0,0-2 0,0-3 1,0-3 1,0-4 0,0-3 2,0-3 0,0-2 0,-2-5 1,-3-2-3,-3-3-1,-2-3-1,-1-2-1,3 0 1,3 0 1,4 0 1,1-2 1,0-3 0,0-3 1,0-2 0,0-3 0,0 1 2,0-1 0,0 1 1,0 1 2,0 3 2,0 3 1,0 4 2,0 1 0,0 0-1,0 0-1,0 0-1,0 0-2,0 0-2,0 0-2,0 0-1,0 3-2,0 6 1,0 7-1,0 6 0,1 4 1,4 4 0,3 3 0,3 3 0,-1-2 1,-2-6-2,-3-6 1,-3-6-2,-2-9 1,0-8 1,0-10 1,0-9 0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09"/>
    </inkml:context>
    <inkml:brush xml:id="br0">
      <inkml:brushProperty name="width" value="0.04243" units="cm"/>
      <inkml:brushProperty name="height" value="0.04243" units="cm"/>
      <inkml:brushProperty name="color" value="#00BFF3"/>
    </inkml:brush>
  </inkml:definitions>
  <inkml:trace contextRef="#ctx0" brushRef="#br0">82150 24900 518,'-43'-4'19,"17"-5"13,15-7 13,16-5 13,12-3 2,9 4-10,10 3-9,10 3-10,10-2-5,13-6-3,12-6-1,13-6-3,2-1-3,-5 7-3,-7 6-4,-5 7-3,-4 0-2,0-2-1,0-3 0,0-3-1,-2-1-5,-3 4-6,-3 3-7,-2 3-8,-6 3-3,-6 3-1,-6 3 1,-6 4-1,-6-1-1,-2-3-1,-3-3-1,-3-2-1,-6 2 0,-5 9 3,-7 10 4,-5 10 1,-8 4 1,-5 0-3,-7 0-4,-5 0-2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09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83200 24900 627,'-22'25'45,"6"0"-4,7 0-4,6 0-4,3 3-4,0 6-2,0 7-3,0 6-2,0 4-2,0 4-1,0 3-2,0 3-1,1 1-3,4 1-2,3-1-2,3 1-4,-1 2-2,-2 7-2,-3 6-1,-3 7-2,-2-1-4,0-6-5,0-6-5,0-6-6,0-7-5,0-6-6,0-6-6,0-6-6,3-9-2,6-8 0,7-10 1,6-9 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09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84700 23900 530,'1'71'65,"4"-5"-11,3-7-10,3-5-12,3-1-5,3 6-1,3 7 0,4 6-1,-3 7-1,-5 10-2,-7 10-2,-5 9-2,-3 7-3,4 7-2,3 6-1,3 7-3,-1 5-2,-2 7 1,-3 6-1,-3 7 0,-2 2-1,0 1-3,0-1-4,0 1-2,-2-6-5,-3-8-4,-3-10-4,-2-9-5,-3-5-4,1 0-3,-1 0-3,1 0-3,-1-8-1,1-16 4,-1-15 2,1-15 3,-3-17-1,-2-15-3,-3-15-5,-3-16-3,-1-13 1,4-9 6,3-10 4,3-8 7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09"/>
    </inkml:context>
    <inkml:brush xml:id="br0">
      <inkml:brushProperty name="width" value="0.03319" units="cm"/>
      <inkml:brushProperty name="height" value="0.03319" units="cm"/>
      <inkml:brushProperty name="color" value="#00BFF3"/>
    </inkml:brush>
  </inkml:definitions>
  <inkml:trace contextRef="#ctx0" brushRef="#br0">84950 23550 662,'-24'-18'58,"4"17"-11,3 15-8,3 16-10,-2 9-5,-6 3-1,-6 3 0,-6 4 0,-2 2-1,3 4-5,3 3-2,4 3-4,-4 6-4,-9 9-8,-10 10-5,-8 10-8,-6 2-3,1-3 0,-1-3-2,1-2-1,2-8-4,7-8-6,6-10-8,7-9-7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05"/>
    </inkml:context>
    <inkml:brush xml:id="br0">
      <inkml:brushProperty name="width" value="0.04494" units="cm"/>
      <inkml:brushProperty name="height" value="0.04494" units="cm"/>
    </inkml:brush>
  </inkml:definitions>
  <inkml:trace contextRef="#ctx0" brushRef="#br0">10962 51116 489,'-5'-7'5,"4"2"12,6 2 10,4 2 11,2 1 3,-1 0-7,0 0-5,-2 0-7,1 0-4,2 2 0,1 0-1,3 2-1,-1 1-1,-1 1 0,-2 3-1,-2 2 0,-3 1-2,-1 0-2,-2-1-3,-2 1-2,-1 1-1,0 5-1,0 3 1,0 5-1,-2 2-1,-3 1-3,-5 0-3,-4 2-4,-1 0-2,-1-1-2,0-2-2,1 1-3,-1-3 1,1-2 2,-1-1 2,0-3 2,1-2 3,1-3 3,1-2 3,1-4 4,4-2 6,8-2 12,8-3 11,7 0 10,5-3 1,-1-1-8,1 0-10,-1-1-9,0-1-5,-1 0-4,-1 0-2,0 0-3,-2 1-5,-1 0-6,-1 2-6,-1 0-6,0 1-4,0 0-3,-1 0-3,1 0-3,0 1-4,1 0-5,1 2-4,2 0-6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10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84750 23700 535,'70'3'27,"-9"6"2,-10 7 2,-8 6 3,-4 1 1,3-3 0,3-3 0,4-2 0,2-1-2,4 3-3,3 3-4,3 4-3,-2-3-2,-6-5 0,-6-7-2,-6-5 0,-6-1-7,-2 6-13,-3 7-13,-3 6-11,-10 4-16,-16 4-16,-15 3-16,-15 3-17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13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87850 24000 676,'117'-2'108,"-16"-3"-26,-15-3-25,-15-2-25,-11-3-14,-2 1-5,-3-1-4,-3 1-5,-2-1-3,0 1-6,0-1-5,0 1-4,-5 4-11,-9 9-15,-10 10-15,-8 10-17,-11 4 0,-8 0 15,-10 0 13,-9 0 15,-5-2 10,0-3 4,0-3 4,0-2 4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14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88100 24350 590,'-44'26'25,"13"4"3,12 3 3,13 3 4,6 3-1,0 3-4,0 3-5,0 4-4,0 4-3,0 6 0,0 7-1,0 6 0,0 6-2,0 6 1,0 7-2,0 6 0,0-2-2,0-9-2,0-10-2,0-8-2,0-9-3,0-6-3,0-6-4,0-6-4,3-13-5,6-19-6,7-18-7,6-19-6,7-24-4,10-28 1,10-28 1,9-27 0,-1-12 2,-8 6 4,-10 7 4,-9 6 4,-5 12 4,0 19 6,0 19 4,0 19 7,-2 24 10,-3 32 19,-3 31 18,-2 32 18,-5 16 1,-2 4-15,-3 3-15,-3 3-15,-6 1-11,-5 1-4,-7-1-5,-5 1-6,-3-7-2,4-12-2,3-13 0,3-12-2,1-21-5,1-28-11,-1-28-9,1-27-12,4-23-2,9-16 5,10-15 4,10-15 4,2-4 5,-3 9 4,-3 10 3,-2 10 4,-3 13 4,1 19 6,-1 19 6,1 19 4,-4 16 9,-6 17 10,-6 15 12,-6 16 9,-6 10 3,-2 7-7,-3 6-7,-3 7-7,-4 8-5,-3 14-2,-3 11-2,-2 14-3,0 0-1,7-8 0,6-10-2,7-9 0,2-10 0,1-9 0,-1-10-1,1-8 1,7-14-4,16-15-6,15-15-6,17-16-7,11-16-4,10-16-3,10-15-2,9-15-2,2-9-2,-2 1 1,-3-1 0,-3 1 1,-6 4 3,-5 9 4,-7 10 6,-5 10 4,-8 8 7,-5 10 7,-7 10 7,-5 9 9,-4 6 4,0 3 3,0 3 2,0 4 4,1 2-1,4 4-1,3 3-3,3 3-1,-1 6-2,-2 9 0,-3 10-2,-3 10 0,-4 7-2,-3 6-3,-3 7-3,-2 6-3,-6 4-2,-6 4-3,-6 3-1,-6 3-3,-7-1-1,-6-2-4,-6-3-1,-6-3-3,-6-7-1,-2-9 1,-3-10 1,-3-8 0,-4-9-5,-3-6-10,-3-6-10,-2-6-10,-1-13-4,3-19 2,3-18 1,4-19 1,5-15 5,10-8 5,10-10 5,9-9 6,6 1 5,3 13 2,3 12 3,4 13 4,5 10 3,10 10 8,10 10 6,9 9 7,6 9 5,3 9 2,3 10 4,4 10 3,1 7 1,0 6 1,0 7-1,0 6 0,0 1-3,0-3-3,0-3-5,0-2-4,-2-3-7,-3 1-9,-3-1-10,-2 1-8,-3-4-8,1-6-5,-1-6-7,1-6-5,-3-6-5,-2-2-3,-3-3-1,-3-3-4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15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91200 23550 469,'-22'-19'7,"6"13"13,7 12 15,6 13 13,6 9 4,6 6-5,7 7-6,6 6-5,-1 6-5,-5 6-2,-7 7-3,-5 6-2,-4 7-2,0 10-1,0 10-2,0 9-1,0 6-2,0 3-2,0 3-4,0 4-2,0 1-3,0 0-4,0 0-2,0 0-3,0-5-5,0-9-4,0-10-6,0-8-5,0-11-4,0-8-3,0-10-3,0-9-4,-4-16-5,-5-22-9,-7-22-8,-5-21-9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15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91050 23350 568,'-4'-40'65,"-5"23"0,-7 22 0,-5 22 0,-8 15-6,-5 9-13,-7 10-12,-5 10-14,-3 2-10,4-3-7,3-3-9,3-2-8,1-6-9,1-6-10,-1-6-10,1-6-10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15"/>
    </inkml:context>
    <inkml:brush xml:id="br0">
      <inkml:brushProperty name="width" value="0.04424" units="cm"/>
      <inkml:brushProperty name="height" value="0.04424" units="cm"/>
      <inkml:brushProperty name="color" value="#00BFF3"/>
    </inkml:brush>
  </inkml:definitions>
  <inkml:trace contextRef="#ctx0" brushRef="#br0">91400 23200 497,'70'45'119,"-9"-9"-26,-10-10-27,-8-8-27,-4-6-13,3 1 4,3-1 2,4 1 2,1-1-3,0 1-10,0-1-10,0 1-11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17"/>
    </inkml:context>
    <inkml:brush xml:id="br0">
      <inkml:brushProperty name="width" value="0.05451" units="cm"/>
      <inkml:brushProperty name="height" value="0.05451" units="cm"/>
      <inkml:brushProperty name="color" value="#00BFF3"/>
    </inkml:brush>
  </inkml:definitions>
  <inkml:trace contextRef="#ctx0" brushRef="#br0">53750 8100 403,'-38'-61'55,"26"28"4,24 28 5,26 29 3,16 16-3,10 7-9,10 6-10,9 7-11,1-3-6,-6-8-3,-6-10-5,-6-9-3,1-4-3,9 4-1,10 3-2,10 3-2,4 1-2,0 1-2,0-1-1,0 1-3,-2-1-2,-3 1-1,-3-1 0,-2 1-1,-8-4-2,-8-6 0,-10-6 0,-9-6-1,-12 1 0,-11 9 1,-14 10 0,-11 10 1,-18 5 1,-22 4 2,-22 3 2,-21 3 1,-15 3 1,-6 3-3,-6 3-1,-6 4-2,-4-1-2,1-3-3,-1-3-2,1-2-4,2-5-1,7-2-2,6-3-2,7-3-1,8-6-3,14-5-6,11-7-5,14-5-5,8-4-3,7 0 1,6 0-1,7 0 1,7-4 1,9-5 2,10-7 2,10-5 2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17"/>
    </inkml:context>
    <inkml:brush xml:id="br0">
      <inkml:brushProperty name="width" value="0.05604" units="cm"/>
      <inkml:brushProperty name="height" value="0.05604" units="cm"/>
      <inkml:brushProperty name="color" value="#00BFF3"/>
    </inkml:brush>
  </inkml:definitions>
  <inkml:trace contextRef="#ctx0" brushRef="#br0">57700 8200 392,'-2'95'175,"-3"-9"-41,-3-10-43,-2-8-41,-3-3-23,1 7-4,-1 6-5,1 7-3,1-1-2,3-6-3,3-6 0,4-6-2,1-6-1,0-2 1,0-3-2,0-3 1,4-6-3,10-5-2,10-7-5,9-5-3,7-6-2,7-3-3,6-3-1,7-2-1,4-11-2,3-15-1,3-15-1,4-16 0,2-21-1,4-24 1,3-26 0,3-24 0,-2-17 1,-6-5 1,-6-7 1,-6-5 2,-12 5 2,-15 19 3,-15 19 2,-16 19 2,-13 16 5,-9 17 5,-10 15 7,-8 16 5,-9 9 2,-6 3-2,-6 3-3,-6 4-3,-10 4-3,-12 6-5,-13 7-4,-12 6-4,-10 13-6,-6 23-7,-6 22-7,-6 22-7,5 8-1,20-2 4,18-3 4,20-3 4,11-4-4,7-3-14,6-3-13,7-2-12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26"/>
    </inkml:context>
    <inkml:brush xml:id="br0">
      <inkml:brushProperty name="width" value="0.04588" units="cm"/>
      <inkml:brushProperty name="height" value="0.04588" units="cm"/>
      <inkml:brushProperty name="color" value="#00BFF3"/>
    </inkml:brush>
  </inkml:definitions>
  <inkml:trace contextRef="#ctx0" brushRef="#br0">74850 11950 479,'-25'-21'28,"0"10"3,0 10 3,0 9 4,-2 4-2,-3 1-6,-3-1-6,-2 1-6,-6 2-4,-6 7-3,-6 6-2,-6 7-2,-4 4-2,1 3 0,-1 3 0,1 4-1,-3-1 0,-2-3-1,-3-3-1,-3-2-1,-1-3 0,4 1 0,3-1 0,3 1 1,3-3 0,3-2 0,3-3 0,4-3 0,1-4 0,0-3 1,0-3-1,0-2 1,1-1 0,4 3 0,3 3 2,3 4-1,9 2 4,16 4 6,15 3 5,17 3 7,14-1-1,17-2-5,15-3-5,16-3-5,5-2-4,-2 0 0,-3 0-2,-3 0 0,-2-2-1,0-3 0,0-3-1,0-2 0,0-1-1,0 3 0,0 3 1,0 4-1,-2 1 0,-3 0-1,-3 0 0,-2 0 0,-5 0-1,-2 0-1,-3 0-1,-3 0-1,-4-4-1,-3-5 0,-3-7-1,-2-5 1,-3-3-1,1 4 0,-1 3-1,1 3 1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27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77200 12100 473,'-24'-18'50,"4"17"2,3 15 1,3 16 1,1 7-3,1 1-9,-1-1-7,1 1-8,1 1-6,3 3-1,3 3-3,4 4-2,-1 1-1,-3 0-1,-3 0-2,-2 0 0,-1 1-2,3 4-2,3 3-1,4 3-1,4-1-2,6-2 0,7-3 0,6-3-1,3-1 0,0 4-2,0 3 0,0 3 0,1-2-2,4-6 0,3-6-2,3-6 0,1-7-1,1-6 0,-1-6 0,1-6 0,2-6-1,7-2 0,6-3 0,7-3-1,4-9-1,3-11 1,3-14 0,4-11 0,-1-12-1,-3-9 0,-3-10 0,-2-8 0,-5-6 0,-2 1 1,-3-1 3,-3 1 1,-6 1 1,-5 3 0,-7 3-1,-5 4 1,-8-1 1,-5-3 2,-7-3 1,-5-2 3,-8-1 0,-5 3 2,-7 3-1,-5 4 1,-6 4 0,-3 6-3,-3 7-1,-2 6-2,-8 7-1,-8 10 1,-10 10 0,-9 9 0,-5 6-1,0 3-5,0 3-4,0 4-5,-4 7-4,-5 13-5,-7 12-3,-5 13-5,-8 16-4,-5 23-1,-7 22-4,-5 22-2,6-1 0,23-21 2,22-22 2,22-22 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05"/>
    </inkml:context>
    <inkml:brush xml:id="br0">
      <inkml:brushProperty name="width" value="0.03503" units="cm"/>
      <inkml:brushProperty name="height" value="0.03503" units="cm"/>
    </inkml:brush>
  </inkml:definitions>
  <inkml:trace contextRef="#ctx0" brushRef="#br0">13477 52588 628,'-6'-7'9,"2"1"21,4 1 19,2 1 20,3 1 3,0 2-12,1 2-12,1 2-13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1"/>
    </inkml:context>
    <inkml:brush xml:id="br0">
      <inkml:brushProperty name="width" value="0.03927" units="cm"/>
      <inkml:brushProperty name="height" value="0.03927" units="cm"/>
      <inkml:brushProperty name="color" value="#00BFF3"/>
    </inkml:brush>
  </inkml:definitions>
  <inkml:trace contextRef="#ctx0" brushRef="#br0">84650 50300 560,'-46'-4'0,"10"-5"2,10-7 0,9-5 1,9-1 7,9 6 12,10 7 12,10 6 12,13 3 4,19 0-4,19 0-5,19 0-4,16 3-5,17 6-3,15 7-5,16 6-3,-2-1-4,-19-5-5,-18-7-4,-19-5-5,-8-4-6,3 0-9,3 0-9,4 0-8,-4 0-8,-9 0-5,-10 0-5,-8 0-5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2"/>
    </inkml:context>
    <inkml:brush xml:id="br0">
      <inkml:brushProperty name="width" value="0.03314" units="cm"/>
      <inkml:brushProperty name="height" value="0.03314" units="cm"/>
      <inkml:brushProperty name="color" value="#00BFF3"/>
    </inkml:brush>
  </inkml:definitions>
  <inkml:trace contextRef="#ctx0" brushRef="#br0">86000 50550 663,'-90'-2'3,"23"-3"8,22-3 9,22-2 7,12 3 7,3 14 1,3 11 4,4 14 2,1 7-2,0 3-8,0 3-7,0 4-7,0 1-7,0 0-5,0 0-4,0 0-6,-2 4-4,-3 10-4,-3 10-3,-2 9-5,-1-1 0,3-8 1,3-10 0,4-9 2,4-9-5,6-5-7,7-7-9,6-5-9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2"/>
    </inkml:context>
    <inkml:brush xml:id="br0">
      <inkml:brushProperty name="width" value="0.04791" units="cm"/>
      <inkml:brushProperty name="height" value="0.04791" units="cm"/>
      <inkml:brushProperty name="color" value="#00BFF3"/>
    </inkml:brush>
  </inkml:definitions>
  <inkml:trace contextRef="#ctx0" brushRef="#br0">87300 49850 459,'46'-96'1,"-5"10"4,-7 10 2,-5 9 3,-6 18 11,-3 29 16,-3 28 18,-2 28 18,-5 23 1,-2 19-12,-3 19-14,-3 19-12,-2 12-9,0 6-4,0 7-4,0 6-4,0 4-4,0 4-3,0 3-2,0 3-4,0 6-3,0 9-7,0 10-5,0 10-6,0-1-2,0-9 1,0-10 2,0-8 1,0-12-2,0-12-8,0-13-8,0-12-7,-2-15-5,-3-15 0,-3-15 0,-2-16-1,-5-13 3,-2-9 5,-3-10 6,-3-8 6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2"/>
    </inkml:context>
    <inkml:brush xml:id="br0">
      <inkml:brushProperty name="width" value="0.0329" units="cm"/>
      <inkml:brushProperty name="height" value="0.0329" units="cm"/>
      <inkml:brushProperty name="color" value="#00BFF3"/>
    </inkml:brush>
  </inkml:definitions>
  <inkml:trace contextRef="#ctx0" brushRef="#br0">87900 49950 668,'-4'-49'1,"-5"4"3,-7 3 2,-5 3 2,-6 6 5,-3 9 4,-3 10 4,-2 10 6,-3 7 2,1 6-1,-1 7-2,1 6 0,-1 7-2,1 10-2,-1 10-2,1 9-1,-1 4-3,1 1-4,-1-1-4,1 1-4,1-1-4,3 1-6,3-1-7,4 1-6,1-6-10,0-8-15,0-10-16,0-9-15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2"/>
    </inkml:context>
    <inkml:brush xml:id="br0">
      <inkml:brushProperty name="width" value="0.02854" units="cm"/>
      <inkml:brushProperty name="height" value="0.02854" units="cm"/>
      <inkml:brushProperty name="color" value="#00BFF3"/>
    </inkml:brush>
  </inkml:definitions>
  <inkml:trace contextRef="#ctx0" brushRef="#br0">87750 50000 770,'31'-25'2,"13"0"5,12 0 3,13 0 4,4 4 6,-3 10 6,-3 10 7,-2 9 6,-6 10-3,-6 14-11,-6 11-10,-6 14-13,-6 2-5,-2-6-1,-3-6-2,-3-6 0,-4-4-10,-3 1-17,-3-1-18,-2 1-16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3"/>
    </inkml:context>
    <inkml:brush xml:id="br0">
      <inkml:brushProperty name="width" value="0.04659" units="cm"/>
      <inkml:brushProperty name="height" value="0.04659" units="cm"/>
      <inkml:brushProperty name="color" value="#00BFF3"/>
    </inkml:brush>
  </inkml:definitions>
  <inkml:trace contextRef="#ctx0" brushRef="#br0">90650 50000 472,'-24'-52'6,"4"-3"14,3-3 13,3-2 12,12 0 8,22 7-1,22 6-1,23 7 0,14 4-3,10 3-6,10 3-7,9 4-6,1 4-6,-6 6-5,-6 7-6,-6 6-4,-9 6-6,-8 6-7,-10 7-5,-9 6-6,-10 10-10,-9 17-13,-10 15-12,-8 16-13,-12 7-4,-12 1 6,-13-1 7,-12 1 5,-5-9 6,3-15 7,3-15 7,4-16 6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4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90850 50450 505,'-69'-2'3,"13"-3"5,12-3 7,13-2 6,10 8 9,10 22 14,10 22 13,9 23 14,1 10-1,-6 0-13,-6 0-14,-6 0-14,-4 3-10,1 6-5,-1 7-5,1 6-4,-1-2-11,1-9-13,-1-10-13,1-8-14,7-18-9,16-25-1,15-25-2,17-25-3,7-21 4,0-15 9,0-15 9,0-16 9,-2-5 7,-3 6 6,-3 7 6,-2 6 6,-5 7 3,-2 10-2,-3 10-1,-3 9-1,2 1 8,10-6 15,10-6 17,9-6 15,2-1 8,-2 7-2,-3 6-1,-3 7-2,-4 7-3,-3 9-8,-3 10-8,-2 10-7,-6 8-5,-6 10-5,-6 10-4,-6 9-4,-7 13-2,-6 20-2,-6 18 0,-6 20 0,-9 6-3,-8-2-2,-10-3-3,-9-3-3,-4-6-3,4-5 0,3-7-2,3-5-1,1-9 0,1-9 1,-1-10 1,1-8 1,1-15-4,3-19-9,3-18-10,4-19-10,5-19-3,10-19 4,10-18 4,9-19 3,4-8 4,1 3 4,-1 3 3,1 4 4,-3 2 5,-2 4 3,-3 3 6,-3 3 4,-2 7 4,0 14 3,0 11 5,0 14 3,-4 10 5,-5 9 6,-7 10 6,-5 10 5,-4 8 1,0 10-7,0 10-6,0 9-7,0 6-3,0 3-3,0 3-1,0 4-3,3 1 0,6 0 0,7 0 0,6 0 0,3-2-1,0-3-2,0-3-3,0-2-1,4-5-1,10-2-2,10-3 0,9-3-1,9-9-5,9-11-9,10-14-9,10-11-8,4-14-4,0-11 3,0-14 1,0-11 2,-4-11 4,-5-5 5,-7-7 6,-5-5 4,-6-6 5,-3-3 2,-3-3 2,-2-2 2,-6 5 5,-6 16 6,-6 15 6,-6 17 6,-9 21 9,-8 28 11,-10 28 12,-9 29 10,-4 15 1,4 3-8,3 3-9,3 4-8,3-1-7,3-3-6,3-3-4,4-2-5,5-8-6,10-8-7,10-10-8,9-9-7,7-9-5,7-5-1,6-7-1,7-5-1,5-9-3,7-9-4,6-10-4,7-8-5,-3-8 0,-8-2 4,-10-3 4,-9-3 5,-7-1 4,-3 4 5,-3 3 4,-2 3 5,-6 4 4,-6 7 3,-6 6 3,-6 7 4,-10 7 11,-12 9 17,-13 10 19,-12 10 18,-12 10 0,-8 13-15,-10 12-16,-9 13-16,-5 7-13,0 4-8,0 3-8,0 3-9,1-2-6,4-6-1,3-6-3,3-6-1,6-9-2,9-8-1,10-10-1,10-9 0,10-7 1,13-3 1,12-3 4,13-2 1,7-5 7,4-2 9,3-3 11,3-3 10,-4 8 7,-8 23 5,-10 22 6,-9 22 6,-10 10-2,-9 1-10,-10-1-9,-8 1-8,-3-6-8,7-8-4,6-10-5,7-9-5,8-15-4,14-18-6,11-19-6,14-18-5,8-18-2,7-16 1,6-15 0,7-15 1,2-7 3,1 3 6,-1 3 4,1 4 6,-4 5 9,-6 10 11,-6 10 11,-6 9 13,-6 7 4,-2 7-4,-3 6-3,-3 7-3,-4 10 0,-3 16 2,-3 15 3,-2 17 2,-6 7-4,-6 0-11,-6 0-12,-6 0-11,-6 1-7,-2 4-2,-3 3-2,-3 3-3,-2-4 0,0-8-1,0-10-1,0-9 1,0-9-3,0-5-3,0-7-4,0-5-4,7-6 2,17-3 7,15-3 8,16-2 6,9-6 5,3-6 0,3-6 0,4-6 0,4-9 0,6-8-4,7-10-2,6-9-4,-2-1 0,-9 10-1,-10 10 1,-8 9 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4"/>
    </inkml:context>
    <inkml:brush xml:id="br0">
      <inkml:brushProperty name="width" value="0.05412" units="cm"/>
      <inkml:brushProperty name="height" value="0.05412" units="cm"/>
      <inkml:brushProperty name="color" value="#00BFF3"/>
    </inkml:brush>
  </inkml:definitions>
  <inkml:trace contextRef="#ctx0" brushRef="#br0">94250 49200 406,'28'-32'2,"6"-11"2,7-14 4,6-11 3,-1-1 5,-5 13 7,-7 12 6,-5 13 7,-6 20 4,-3 28 2,-3 28 2,-2 29 1,-3 15 0,1 3-4,-1 3-3,1 4-5,-3 1-3,-2 0-3,-3 0-4,-3 0-4,-1 3-3,4 6-5,3 7-4,3 6-4,-1 3-2,-2 0-2,-3 0-1,-3 0 0,-4-4-4,-3-5-6,-3-7-7,-2-5-6,-3 0-8,1 10-8,-1 10-8,1 9-8,-6 1-2,-8-6 4,-10-6 4,-9-6 4,-2-13 6,6-19 7,7-18 6,6-19 8,3-13 3,0-6 0,0-6 1,0-6 1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5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93700 51350 478,'3'-47'5,"6"6"9,7 7 10,6 6 10,4 6 4,4 6 1,3 7 0,3 6 0,1 7-1,1 10-2,-1 10-3,1 9-2,-3 10-2,-2 14-3,-3 11-2,-3 14-2,-6 10-4,-5 9-3,-7 10-6,-5 10-3,-4 0-4,0-5-1,0-7-3,0-5-1,0-12-1,0-16 0,0-15 2,0-15-1,6-17 1,13-15-1,12-15-1,13-16 0,12-26-1,13-33 1,12-35 0,13-34 0,12-23-5,13-8-8,12-10-10,13-9-9,-7 12-9,-24 34-12,-26 35-11,-24 35-10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6"/>
    </inkml:context>
    <inkml:brush xml:id="br0">
      <inkml:brushProperty name="width" value="0.03866" units="cm"/>
      <inkml:brushProperty name="height" value="0.03866" units="cm"/>
      <inkml:brushProperty name="color" value="#00BFF3"/>
    </inkml:brush>
  </inkml:definitions>
  <inkml:trace contextRef="#ctx0" brushRef="#br0">100300 49850 569,'-7'-40'7,"-11"23"14,-14 22 15,-11 22 14,-11 16 1,-5 14-12,-7 11-12,-5 14-11,-4 3-8,0-2-1,0-3-3,0-3-2,0-4 0,0-3-1,0-3 1,0-2-1,3-8 0,6-8-1,7-10-2,6-9-1,18-7 0,32-3 2,31-3 2,32-2 2,19-8 2,10-8 1,10-10 2,9-9 1,-4-4 2,-15 4 0,-15 3 2,-16 3 1,-10 3 0,-3 3 1,-3 3-1,-2 4-1,-8-9-1,-8-18-3,-10-19-4,-9-18-3,-5-14-6,0-5-5,0-7-7,0-5-6,0-1-1,0 6 1,0 7 3,0 6 2,0 6-2,0 6-7,0 7-8,0 6-7,1 6-4,4 6 0,3 7 0,3 6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0"/>
    </inkml:context>
    <inkml:brush xml:id="br0">
      <inkml:brushProperty name="width" value="0.038" units="cm"/>
      <inkml:brushProperty name="height" value="0.038" units="cm"/>
    </inkml:brush>
  </inkml:definitions>
  <inkml:trace contextRef="#ctx0" brushRef="#br0">16687 51092 578,'-9'-3'86,"-2"8"-21,-1 9-19,-3 10-21,0 2-10,-1 0-4,0-1-3,1-1-2,-1 0-2,0-1-2,1 1-1,-1-1-2,1-1-1,3-1 0,1-3 1,2-1-1,1-2 1,1-1 0,-1-1 2,0 0 0,2-2 0,6-1 2,4 0-1,6-2 2,2-1-1,3-2 0,2-3 0,1 0-1,2-2 0,1 0 0,1 0 0,1 0 0,1 0-1,-1 0 0,1 0 0,-1 0-1,-1-2 0,-3 0 1,-3-3-1,-2-2 1,-4-1 0,-1 0 0,-2 1 1,-2-1 0,-2-2 2,-1-2 4,0-3 2,-1-3 4,-2-1 0,-1 1-1,0 1-2,-1 1-2,-2 0-2,-2 0 0,-2 1-1,-1-1 0,-2 0-1,0 1-2,0-1 0,1 1-3,-1-1 0,0 2-1,0 1-1,1 1-2,0 0-4,2 0-10,2 0-9,2 1-10,3 1-9,2 4-8,4 4-9,2 4-9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7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100800 48950 558,'45'6'103,"-9"13"-21,-10 12-20,-8 13-20,-8 13-12,-2 17-3,-3 15-1,-3 16-3,-4 9-3,-3 3-6,-3 3-5,-2 4-6,-3-3-4,1-5-6,-1-7-4,1-5-6,-1-9-1,1-9 1,-1-10 2,1-8 1,-3-20-8,-2-28-20,-3-28-19,-3-27-20,2-17 0,10-3 18,10-3 18,9-2 18,6 0 12,3 7 8,3 6 8,4 7 7,2 4 7,4 3 5,3 3 7,3 4 5,1 2 2,1 4-2,-1 3-1,1 3-3,1 1-2,3 1-6,3-1-4,4 1-5,-3 1-2,-5 3 1,-7 3 0,-5 4 0,-4-1-10,0-3-23,0-3-23,0-2-21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7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101700 49000 516,'0'-69'25,"0"13"4,0 12 6,0 13 5,0 13-1,0 17-4,0 15-5,0 16-5,0 15-2,0 16 1,0 15 1,0 17 0,-2 19 0,-3 26-3,-3 24-1,-2 26-3,-5 13-2,-2 4-4,-3 3-3,-3 3-4,1 3-6,6 3-11,7 3-11,6 4-10,4-9-3,4-18 6,3-19 6,3-18 5,1-25-5,1-27-15,-1-28-17,1-28-16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7"/>
    </inkml:context>
    <inkml:brush xml:id="br0">
      <inkml:brushProperty name="width" value="0.03526" units="cm"/>
      <inkml:brushProperty name="height" value="0.03526" units="cm"/>
      <inkml:brushProperty name="color" value="#00BFF3"/>
    </inkml:brush>
  </inkml:definitions>
  <inkml:trace contextRef="#ctx0" brushRef="#br0">102100 50750 624,'71'-88'71,"-5"26"-9,-7 24-9,-5 26-8,-8 15-8,-5 6-6,-7 7-6,-5 6-5,-11 7-6,-11 10-4,-14 10-4,-11 9-5,-11 4-4,-5 1-6,-7-1-4,-5 1-6,-4-4-2,0-6 0,0-6 1,0-6 1,9-7 4,19-6 9,19-6 9,19-6 9,10-7 3,4-6-1,3-6 0,3-6-2,3-4-3,3 1-6,3-1-6,4 1-7,1 1-4,0 3-4,0 3-4,0 4-4,-2-1-2,-3-3 0,-3-3-1,-2-2 0,-5-1-2,-2 3-2,-3 3-3,-3 4-2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8"/>
    </inkml:context>
    <inkml:brush xml:id="br0">
      <inkml:brushProperty name="width" value="0.03582" units="cm"/>
      <inkml:brushProperty name="height" value="0.03582" units="cm"/>
      <inkml:brushProperty name="color" value="#00BFF3"/>
    </inkml:brush>
  </inkml:definitions>
  <inkml:trace contextRef="#ctx0" brushRef="#br0">104200 49850 614,'18'-24'6,"-11"4"13,-14 3 13,-11 3 13,-12 7 3,-9 14-7,-10 11-6,-8 14-6,-9 10-5,-6 9-3,-6 10-3,-6 10-2,-2-1-3,3-9-1,3-10-2,4-8-2,4-6-2,6 1-3,7-1-4,6 1-2,6-3-2,6-2 0,7-3 1,6-3-1,9-2-1,13 0-1,12 0-1,13 0-2,13-2 1,17-3 3,15-3 1,16-2 3,7-3 2,1 1-1,-1-1 0,1 1 0,-3-1-3,-2 1-3,-3-1-5,-3 1-4,-4-1-4,-3 1-5,-3-1-4,-2 1-6,-6-1 0,-6 1 4,-6-1 3,-6 1 4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38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105200 50300 548,'-25'-16'10,"0"19"19,0 19 20,0 19 19,1 9 5,4 0-14,3 0-12,3 0-12,3 0-9,3 0-5,3 0-4,4 0-6,10-4-5,19-5-6,19-7-6,19-5-6,9-9-4,0-9 1,0-10 0,0-8 0,0-11 0,0-8 2,0-10 0,0-9 1,-2-9 2,-3-5 3,-3-7 5,-2-5 2,-8-6 4,-8-3 3,-10-3 1,-9-2 4,-12 2-1,-11 9-3,-14 10-2,-11 10-3,-17 11-7,-18 17-11,-19 15-10,-18 16-10,-10 12-3,0 9 4,0 10 6,0 10 5,4 2-1,10-3-8,10-3-7,9-2-7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55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27600 48100 577,'-61'0'83,"28"0"-11,28 0-13,29 0-11,21-2-9,16-3-5,15-3-6,17-2-5,7-3-5,0 1-6,0-1-6,0 1-6,-5 1-6,-9 3-8,-10 3-9,-8 4-8,-9 5-2,-6 10 2,-6 10 4,-6 9 3,-9 6 0,-8 3-4,-10 3-2,-9 4-3,-5-3-2,0-5-1,0-7-1,0-5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57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27800 48700 453,'-44'3'40,"13"6"1,12 7-1,13 6 1,6 4-4,0 4-6,0 3-7,0 3-5,6-5-13,13-12-18,12-13-17,13-12-18,2-9-4,-5-2 10,-7-3 9,-5-3 10,-4 2 10,0 10 10,0 10 11,0 9 11,-4 6 4,-5 3-2,-7 3-3,-5 4-3,0-6-3,10-11-7,10-14-6,9-11-7,2-9-2,-2-3 2,-3-3 1,-3-2 1,-7 6 3,-9 20 4,-10 18 4,-8 20 3,-12 14 0,-12 14-5,-13 11-6,-12 14-5,-5 3-2,3-2 0,3-3 1,4-3-1,1-4 0,0-3-1,0-3-2,0-2-1,0-6 0,0-6 2,0-6 1,0-6 2,1-6 3,4-2 2,3-3 3,3-3 4,3-4 2,3-3 2,3-3 2,4-2 2,1-3 2,0 1 0,0-1 0,0 1 0,1 1 4,4 3 4,3 3 6,3 4 4,3 4 0,3 6-5,3 7-6,4 6-5,1 4-5,0 4-1,0 3-2,0 3-3,1 3-1,4 3 0,3 3-2,3 4 0,1-4-4,1-9-8,-1-10-8,1-8-9,2-12-6,7-12-7,6-13-5,7-12-7,4-18 2,3-21 11,3-22 10,4-22 11,1-10 6,0 4 1,0 3 1,0 3 2,1 4 4,4 7 5,3 6 7,3 7 6,1 7 4,1 9 4,-1 10 2,1 10 3,-1 5 1,1 4-1,-1 3-1,1 3-1,-4 3-2,-6 3-2,-6 3-4,-6 4-3,-6 4-2,-2 6 0,-3 7 0,-3 6 0,-4 6-2,-3 6-4,-3 7-2,-2 6-5,-6 4-1,-6 4-1,-6 3-1,-6 3 0,-6-1-1,-2-2 0,-3-3-1,-3-3 1,-6-4-1,-5-3 1,-7-3 0,-5-2 0,-6-8 0,-3-8 0,-3-10 1,-2-9-2,-3-7 0,1-3-3,-1-3-2,1-2-3,4-8 0,9-8 0,10-10 0,10-9 1,7-4 0,6 4 1,7 3 0,6 3 0,3 3 5,0 3 10,0 3 8,0 4 9,3 4 4,6 6-2,7 7 0,6 6-2,3 6-2,0 6-4,0 7-4,0 6-4,1 1-8,4-3-12,3-3-12,3-2-13,6-11-3,9-15 6,10-15 6,10-16 6,2-12 4,-3-5 3,-3-7 2,-2-5 4,-6 0 3,-6 10 4,-6 10 2,-6 9 5,-6 9 4,-2 9 5,-3 10 7,-3 10 4,-4 7 6,-3 6 2,-3 7 4,-2 6 3,-3 7-2,1 10-4,-1 10-5,1 9-5,-1 4-4,1 1-1,-1-1-2,1 1-1,1-3-4,3-2-4,3-3-4,4-3-5,4-7-7,6-9-13,7-10-12,6-8-12,4-20-2,4-28 5,3-28 7,3-27 5,-1-20 6,-2-9 4,-3-10 4,-3-8 5,-4 2 3,-3 16 4,-3 15 3,-2 17 3,-6 13 1,-6 13-2,-6 12-3,-6 13-1,-4 10 8,1 10 17,-1 10 19,1 9 18,-3 10 2,-2 14-11,-3 11-12,-3 14-12,-1 5-7,4 1-4,3-1-4,3 1-3,-1-4-4,-2-6-5,-3-6-4,-3-6-5,1-16-6,6-25-8,7-25-8,6-25-8,1-32-1,-3-36 4,-3-39 5,-2-36 5,-5-14 4,-2 14 2,-3 11 4,-3 14 3,-1 14 4,4 20 5,3 18 5,3 20 5,-1 14 5,-2 14 7,-3 11 6,-3 14 6,1 19 10,6 29 13,7 28 14,6 28 13,3 29 1,0 32-14,0 31-12,0 32-13,0 32-10,0 34-4,0 35-6,0 35-5,3 24-6,6 16-5,7 15-5,6 17-5,6 3-8,6-5-8,7-7-10,6-5-9,1-20-5,-3-31-2,-3-31-1,-2-31-2,-9-40 4,-12-46 10,-13-47 9,-12-47 8,-5-26 4,3-2-6,3-3-4,4-3-4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57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31350 48300 458,'-13'-24'65,"26"4"-7,24 3-7,26 3-6,12 3-8,0 3-9,0 3-7,0 4-9,-2-1-8,-3-3-5,-3-3-5,-2-2-7,-6-1-3,-6 3-1,-6 3-3,-6 4-2,-12 4-4,-15 6-9,-15 7-8,-16 6-9,-13 4 2,-9 4 11,-10 3 10,-8 3 12,-4-1 8,3-2 7,3-3 6,4-3 5,2-1 7,4 4 6,3 3 6,3 3 6,4 1 3,7 1 1,6-1 0,7 1 2,4 2-1,3 7-3,3 6-1,4 7-3,1 10-2,0 16-3,0 15-1,0 17-3,0 10-3,0 6 0,0 7-3,0 6-1,1-2-3,4-9-3,3-10-4,3-8-4,-1-11-5,-2-8-3,-3-10-6,-3-9-3,-2-10-9,0-9-12,0-10-10,0-8-13,0-17-1,0-21 7,0-22 8,0-22 6,3-24 7,6-24 3,7-26 5,6-24 4,3-10 3,0 6 3,0 7 3,0 6 3,3 9 3,6 13 6,7 12 4,6 13 4,4 9 6,4 6 4,3 7 5,3 6 4,1 6 3,1 6 1,-1 7 0,1 6 0,-4 6-1,-6 6-4,-6 7-4,-6 6-3,-7 9-4,-6 13-1,-6 12-1,-6 13-2,-6 12-2,-2 13 0,-3 12-1,-3 13 0,-7 7-2,-9 4 0,-10 3-1,-8 3 0,-11-2-4,-8-6-5,-10-6-6,-9-6-6,-4-10-5,4-12-5,3-13-6,3-12-4,1-12-4,1-8 0,-1-10 0,1-9 0,1-13 0,3-16 3,3-15 0,4-15 3,7-11 3,13-2 7,12-3 5,13-3 6,7 2 4,4 10 2,3 10 2,3 9 1,6 7 6,9 7 10,10 6 9,10 7 11,5 2 3,4 1-1,3-1-1,3 1-1,4 1 0,7 3-2,6 3 1,7 4-1,0 4-3,-2 6-6,-3 7-5,-3 6-5,-4 3-7,-3 0-5,-3 0-6,-2 0-7,-6 0-1,-6 0 2,-6 0 3,-6 0 3,-6-2-8,-2-3-16,-3-3-16,-3-2-17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58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34050 47300 469,'23'-16'122,"-3"19"-38,-3 19-36,-2 19-38,-5 18-22,-2 19-5,-3 19-7,-3 19-6,-9 9-3,-11 0 0,-14 0-1,-11 0 0,-11-7 1,-5-11 5,-7-14 3,-5-11 5,-1-12 4,6-9 5,7-10 6,6-8 4,15-12 8,26-12 13,24-13 12,26-12 12,16-12 3,10-8-7,10-10-6,9-9-7,4-5-5,1 0-1,-1 0-3,1 0-1,-3 1-3,-2 4-1,-3 3-2,-3 3-1,-7 4-1,-9 7-1,-10 6 0,-8 7 0,-14 15 2,-15 25 7,-15 25 4,-16 25 7,-16 21 0,-16 20-5,-15 18-4,-15 20-5,-12 13-4,-6 9-1,-6 10-3,-6 10-1,-4 4-1,1 0 0,-1 0 2,1 0 0,1-2-4,3-3-6,3-3-9,4-2-7,4-11-3,6-15 0,7-15 1,6-16 0,9-18 0,13-18-1,12-19-2,13-18-2,7-25-2,4-27-3,3-28-3,3-28-3,3-17-1,3-2-1,3-3-1,4-3 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2:59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32900 50250 521,'23'-69'0,"-3"13"0,-3 12 0,-2 13 0,-3 7 12,1 4 22,-1 3 24,1 3 22,5 6 5,14 9-16,11 10-16,14 10-15,5 7-13,1 6-8,-1 7-10,1 6-8,1-2-11,3-9-11,3-10-13,4-8-12,4-9-4,6-6 1,7-6 2,6-6 1,1-18 4,-3-28 4,-3-28 4,-2-27 4,-8-9 4,-8 13 4,-10 12 4,-9 13 4,-10 12 3,-9 13 5,-10 12 4,-8 13 4,-8 12 8,-2 13 11,-3 12 11,-3 13 11,-6 7 6,-5 4 2,-7 3 3,-5 3 1,-1 4-2,6 7-10,7 6-7,6 7-10,3-1-6,0-6-6,0-6-6,0-6-6,7-7-8,17-6-12,15-6-11,16-6-12,4-9-2,-6-8 7,-6-10 6,-6-9 7,-6-5 5,-2 0 6,-3 0 4,-3 0 5,-13 9 9,-22 19 15,-22 19 13,-21 19 14,-15 13 2,-6 10-9,-6 10-11,-6 9-8,-7 1-10,-6-6-8,-6-6-9,-6-6-8,1-6-1,9-2 2,10-3 5,10-3 3,7-4 3,6-3 1,7-3 1,6-2 0,15-6 7,26-6 11,24-6 10,26-6 12,18-9-1,13-8-14,12-10-13,13-9-13,12-5-4,13 0 3,12 0 3,13 0 5,4 1-2,-3 4-5,-3 3-5,-2 3-5,-5-1-5,-2-2-5,-3-3-4,-3-3-4,-10-1-7,-16 4-11,-15 3-9,-15 3-12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0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18481 50524 513,'-7'-21'5,"0"5"10,2 5 10,1 5 10,1 3 5,4 3-2,2 4-1,4 2-1,-1 3-3,-1 4-3,-2 2-3,-2 3-5,-1 2-2,0 3-4,0 1-2,0 3-4,0 1-1,-2 2 1,0 3 0,-2 1 0,0 2 0,1 0 1,-1 2 0,0 1 1,0-2-11,2-4-22,0-4-22,2-3-22,0-4-6,0-3 9,0-3 9,0-3 9,0-6 5,0-10 1,0-10 2,0-9 0,0-5 5,0 1 7,0 1 7,0 1 6,0 1 7,2 1 6,0 1 5,2 1 5,0 1 4,1 3 2,2 1 2,0 3 1,1 0 1,2 2 3,0 1 0,1 0 3,1 2-2,1 1-3,1 0-4,2 2-3,-2 0-2,-1 0-1,-3 0 1,0 0 0,-2 1-11,1 0-21,1 2-19,2 1-21,-2 0-5,-1 1 13,-2 2 11,-2 0 12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4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41350 48950 529,'-72'95'77,"6"-9"-19,7-10-17,6-8-19,3-4-9,0 3-1,0 3 0,0 4-2,0-3-1,0-5-3,0-7-3,0-5-2,3-8-2,6-5 2,7-7 1,6-5 1,13-4 0,23 0-3,22 0-2,22 0-2,8-4-3,-2-5-2,-3-7-2,-3-5-2,-1-4 0,4 0 2,3 0 3,3 0 1,-2 0 3,-6 0 0,-6 0 2,-6 0 0,-6 0 1,-2 0 1,-3 0 1,-3 0 0,-2-5 5,0-9 6,0-10 9,0-8 6,-2-6 4,-3 1-3,-3-1-2,-2 1-1,-5-3-3,-2-2-2,-3-3-3,-3-3-1,-6-2-3,-5 0-2,-7 0-2,-5 0-2,-4 0-4,0 0-5,0 0-6,0 0-6,1 0-5,4 0-4,3 0-6,3 0-5,3 1-2,3 4-1,3 3-1,4 3-1,4 1 1,6 1-1,7-1 1,6 1 0,1 2 3,-3 7 5,-3 6 4,-2 7 6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4"/>
    </inkml:context>
    <inkml:brush xml:id="br0">
      <inkml:brushProperty name="width" value="0.03603" units="cm"/>
      <inkml:brushProperty name="height" value="0.03603" units="cm"/>
      <inkml:brushProperty name="color" value="#00BFF3"/>
    </inkml:brush>
  </inkml:definitions>
  <inkml:trace contextRef="#ctx0" brushRef="#br0">42100 48250 610,'67'3'43,"-16"6"1,-15 7 2,-15 6 2,-11 12-2,-2 19-5,-3 19-4,-3 19-6,-2 7-5,0-3-9,0-3-8,0-2-8,0-1-5,0 3-5,0 3-3,0 4-4,0-3-6,0-5-7,0-7-8,0-5-7,0-11-4,0-11 0,0-14 0,0-11-1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4"/>
    </inkml:context>
    <inkml:brush xml:id="br0">
      <inkml:brushProperty name="width" value="0.03005" units="cm"/>
      <inkml:brushProperty name="height" value="0.03005" units="cm"/>
      <inkml:brushProperty name="color" value="#00BFF3"/>
    </inkml:brush>
  </inkml:definitions>
  <inkml:trace contextRef="#ctx0" brushRef="#br0">42350 49200 732,'3'-71'6,"6"10"15,7 10 12,6 9 14,3 7 2,0 7-10,0 6-10,0 7-10,1 2-8,4 1-2,3-1-5,3 1-3,3 1-3,3 3-1,3 3-2,4 4-1,-3 2-8,-5 4-15,-7 3-17,-5 3-15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4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43250 47750 529,'-22'-41'10,"6"19"22,7 19 20,6 19 21,1 16 3,-3 17-12,-3 15-14,-2 16-14,-3 16-9,1 20-6,-1 18-5,1 20-7,1 14-4,3 14-6,3 11-5,4 14-5,1 7-6,0 3-6,0 3-8,0 4-6,0-4-3,0-9 1,0-10 2,0-8 2,1-22 1,4-30 1,3-32 1,3-30 2,1-20 1,1-6 0,-1-6 1,1-6 1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5"/>
    </inkml:context>
    <inkml:brush xml:id="br0">
      <inkml:brushProperty name="width" value="0.03128" units="cm"/>
      <inkml:brushProperty name="height" value="0.03128" units="cm"/>
      <inkml:brushProperty name="color" value="#00BFF3"/>
    </inkml:brush>
  </inkml:definitions>
  <inkml:trace contextRef="#ctx0" brushRef="#br0">43750 48850 703,'4'-46'6,"10"10"11,10 10 11,9 9 12,4 9 4,1 9-5,-1 10-3,1 10-5,-4 10-6,-6 13-7,-6 12-8,-6 13-8,-6 7-2,-2 4-1,-3 3 1,-3 3 1,-6-5-2,-5-12-7,-7-13-5,-5-12-5,-4-9 0,0-2 10,0-3 8,0-3 9,10-4 0,23-3-6,22-3-8,22-2-7,19-5-8,20-2-9,18-3-10,20-3-9,-4-2-3,-25 0 6,-25 0 5,-25 0 5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5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46700 48400 548,'-30'-68'86,"-9"17"-10,-10 15-11,-8 16-10,-6 13-10,1 14-10,-1 11-9,1 14-11,-3 7-4,-2 3-1,-3 3 0,-3 4-1,1 2-2,6 4-6,7 3-4,6 3-5,4-2-3,4-6 0,3-6 0,3-6 0,7-4-1,14 1-2,11-1-2,14 1-2,13-6 1,16-8 2,15-10 3,17-9 3,8-4 1,4 4 2,3 3 1,3 3 1,3-1-1,3-2-6,3-3-5,4-3-6,1 1-4,0 6-4,0 7-4,0 6-4,-8-1-1,-16-5 4,-15-7 4,-15-5 3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5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47900 48700 539,'-66'7'43,"19"17"11,19 15 11,19 16 12,9 10-4,0 7-16,0 6-16,0 7-16,3-1-12,6-6-4,7-6-6,6-6-4,4-10-5,4-12-3,3-13-3,3-12-4,4-12-1,7-8 0,6-10-1,7-9 1,4-13-2,3-16-3,3-15-2,4-15-2,-4-9-1,-9 1 4,-10-1 4,-8 1 2,-11 2 4,-8 7 3,-10 6 5,-9 7 3,-10 4 2,-9 3-2,-10 3-1,-8 4-1,-11 5 2,-8 10 5,-10 10 6,-9 9 5,-7 12 1,-3 16-4,-3 15-4,-2 17-4,5 3-2,16-5 0,15-7 0,17-5 0,7-4-8,0 0-17,0 0-16,0 0-18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6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51750 47900 548,'-21'-24'9,"10"4"18,10 3 18,9 3 18,9 3 4,9 3-12,10 3-11,10 4-10,11 1-7,17 0-3,15 0-3,16 0-3,9 0-5,3 0-9,3 0-7,4 0-9,-4 0-8,-9 0-8,-10 0-6,-8 0-9,-12 1 1,-12 4 5,-13 3 7,-12 3 6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6"/>
    </inkml:context>
    <inkml:brush xml:id="br0">
      <inkml:brushProperty name="width" value="0.03808" units="cm"/>
      <inkml:brushProperty name="height" value="0.03808" units="cm"/>
      <inkml:brushProperty name="color" value="#00BFF3"/>
    </inkml:brush>
  </inkml:definitions>
  <inkml:trace contextRef="#ctx0" brushRef="#br0">52750 48250 577,'-46'1'12,"10"4"25,10 3 24,9 3 25,6 12 1,3 22-21,3 22-22,4 23-20,2 13-18,4 6-15,3 7-13,3 6-14,1-7-8,1-18-3,-1-19-2,1-18-2,1-14-1,3-5 4,3-7 4,4-5 2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6"/>
    </inkml:context>
    <inkml:brush xml:id="br0">
      <inkml:brushProperty name="width" value="0.04435" units="cm"/>
      <inkml:brushProperty name="height" value="0.04435" units="cm"/>
      <inkml:brushProperty name="color" value="#00BFF3"/>
    </inkml:brush>
  </inkml:definitions>
  <inkml:trace contextRef="#ctx0" brushRef="#br0">54850 46700 495,'-21'-10'68,"10"32"2,10 31 2,9 32 3,4 21-5,1 13-14,-1 12-15,1 13-13,-3 7-12,-2 4-8,-3 3-8,-3 3-8,-1-1-8,4-2-6,3-3-7,3-3-6,1 10-2,1 26 1,-1 24 3,1 26 2,-4 1 1,-6-22 1,-6-22 1,-6-21 1,-4-23 1,1-21-2,-1-22 0,1-22-2,-1-19 2,1-16 2,-1-15 4,1-15 2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1"/>
    </inkml:context>
    <inkml:brush xml:id="br0">
      <inkml:brushProperty name="width" value="0.05217" units="cm"/>
      <inkml:brushProperty name="height" value="0.05217" units="cm"/>
    </inkml:brush>
  </inkml:definitions>
  <inkml:trace contextRef="#ctx0" brushRef="#br0">19365 49931 421,'0'-16'2,"0"-2"3,0 0 3,0 0 4,0-2 2,0 2 0,0 1 0,0 1 1,0 1 4,0 3 11,0 1 10,0 2 10,0 6 4,0 10-2,0 9-2,0 11-2,0 5-5,0 2-8,0 3-7,0 1-8,0 2-6,0 4-6,0 3-5,0 2-4,0 7-7,-2 11-7,0 11-7,-1 11-7,-1 4-5,2 1-3,0 0-3,2 0-3,0-1 1,2-4 5,0-3 5,2-2 4,0-5 2,1-9-2,1-7-2,2-9-1,-1-8 0,-1-10 2,-1-9 0,0-10 2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7"/>
    </inkml:context>
    <inkml:brush xml:id="br0">
      <inkml:brushProperty name="width" value="0.0342" units="cm"/>
      <inkml:brushProperty name="height" value="0.0342" units="cm"/>
      <inkml:brushProperty name="color" value="#00BFF3"/>
    </inkml:brush>
  </inkml:definitions>
  <inkml:trace contextRef="#ctx0" brushRef="#br0">54850 46800 643,'0'-49'0,"0"4"0,0 3 0,0 3 0,-5 18 12,-9 35 24,-10 35 24,-8 34 25,-9 23-3,-6 13-27,-6 12-29,-6 13-27,1-4-17,9-18-7,10-19-7,10-18-7,5-17-1,4-11 4,3-14 4,3-11 4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07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55000 46900 532,'25'23'14,"0"-3"-3,0-3-4,0-2-3,4 0 8,10 7 19,10 6 19,9 7 19,2 0 3,-2-2-10,-3-3-12,-3-3-11,-2-1-12,0 4-11,0 3-12,0 3-12,-4-1-18,-5-2-25,-7-3-24,-5-3-25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10"/>
    </inkml:context>
    <inkml:brush xml:id="br0">
      <inkml:brushProperty name="width" value="0.03298" units="cm"/>
      <inkml:brushProperty name="height" value="0.03298" units="cm"/>
      <inkml:brushProperty name="color" value="#00BFF3"/>
    </inkml:brush>
  </inkml:definitions>
  <inkml:trace contextRef="#ctx0" brushRef="#br0">59200 48050 667,'-2'59'113,"-3"19"-27,-3 19-26,-2 19-28,-5 16-15,-2 17-5,-3 15-4,-3 16-3,-2 1-6,0-12-4,0-13-4,0-12-6,3-16-3,6-19-2,7-18-3,6-19-3,3-15-1,0-8 0,0-10 0,0-9-1,1-12-1,4-11-4,3-14-5,3-11-3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11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60000 48350 570,'45'-24'2,"-9"4"2,-10 3 3,-8 3 3,-14 6 9,-15 9 14,-15 10 15,-16 10 14,-8 5 1,0 4-11,0 3-12,0 3-12,-10 10-12,-18 20-13,-19 18-14,-18 20-14,-1 0-5,19-15 5,19-15 3,19-16 5,12-13 3,6-9 4,7-10 5,6-8 2,12-3 4,19 7 3,19 6 1,19 7 3,15 4 2,13 3 2,12 3 2,13 4 2,4-1 2,-3-3-1,-3-3 2,-2-2 0,-6-5-2,-6-2-2,-6-3-3,-6-3-4,-7-4-2,-6-3-3,-6-3-3,-6-2-2,-2-3-3,3 1-1,3-1-3,4 1-2,-1-3-1,-3-2-1,-3-3-2,-2-3-1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11"/>
    </inkml:context>
    <inkml:brush xml:id="br0">
      <inkml:brushProperty name="width" value="0.03493" units="cm"/>
      <inkml:brushProperty name="height" value="0.03493" units="cm"/>
      <inkml:brushProperty name="color" value="#00BFF3"/>
    </inkml:brush>
  </inkml:definitions>
  <inkml:trace contextRef="#ctx0" brushRef="#br0">59300 47200 629,'-22'54'117,"6"10"-28,7 10-27,6 9-27,3 9-16,0 9-2,0 10-3,0 10-2,-5 19-6,-9 32-8,-10 31-8,-8 32-7,-8 27-3,-2 26 1,-3 24 2,-3 26 0,2-23-6,10-68-16,10-69-16,9-68-15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12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62400 46800 529,'-22'-18'123,"6"17"-27,7 15-28,6 16-28,6 16-14,6 20-3,7 18 0,6 20-3,1 14-2,-3 14-5,-3 11-3,-2 14-4,-3 13-3,1 16-1,-1 15-3,1 17-1,-3 3-2,-2-5-5,-3-7-3,-3-5-4,-2-14-1,0-18 3,0-19 2,0-18 3,1-18-4,4-16-8,3-15-9,3-15-10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13"/>
    </inkml:context>
    <inkml:brush xml:id="br0">
      <inkml:brushProperty name="width" value="0.04437" units="cm"/>
      <inkml:brushProperty name="height" value="0.04437" units="cm"/>
      <inkml:brushProperty name="color" value="#00BFF3"/>
    </inkml:brush>
  </inkml:definitions>
  <inkml:trace contextRef="#ctx0" brushRef="#br0">61950 49000 495,'-19'-13'10,"13"26"20,12 24 19,13 26 21,4 15 2,-3 6-12,-3 7-14,-2 6-14,-3 4-8,1 4-3,-1 3-3,1 3-4,-1 1-3,1 1-2,-1-1-3,1 1-1,-3-9-3,-2-15-2,-3-15-2,-3-16-1,2-13-2,10-9 3,10-10 2,9-8 1,6-18 2,3-25 2,3-25 1,4-25 3,18-43-1,34-58-4,35-60-2,35-59-4,21-27-6,9 6-8,10 7-8,10 6-8,-18 32-2,-44 60 6,-43 60 6,-44 59 5,-21 29-6,4 1-17,3-1-17,3 1-17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20"/>
    </inkml:context>
    <inkml:brush xml:id="br0">
      <inkml:brushProperty name="width" value="0.04821" units="cm"/>
      <inkml:brushProperty name="height" value="0.04821" units="cm"/>
      <inkml:brushProperty name="color" value="#00BFF3"/>
    </inkml:brush>
  </inkml:definitions>
  <inkml:trace contextRef="#ctx0" brushRef="#br0">8200 41000 456,'-24'-24'0,"4"4"0,3 3 0,3 3 0,1-1 6,1-2 11,-1-3 12,1-3 11,10 7 8,22 19 3,22 19 3,23 19 3,10 9-3,0 0-9,0 0-10,0 0-8,1 3-6,4 6-5,3 7-3,3 6-4,1-2-3,1-9-1,-1-10-2,1-8-2,-1-8 0,1-2 0,-1-3 0,1-3 1,-3-6 0,-2-5-3,-3-7-1,-3-5-2,-4-3-1,-3 4-1,-3 3-1,-2 3 0,-6 1 0,-6 1-1,-6-1 0,-6 1 0,-9 4 1,-8 9 2,-10 10 2,-9 10 2,-12 4 1,-11 0 1,-14 0 2,-11 0 0,-12 3 0,-9 6 0,-10 7-1,-8 6 0,-8 1-1,-2-3 0,-3-3 0,-3-2-1,-7-1 0,-9 3-2,-10 3-1,-8 4-1,-6 1-1,1 0 0,-1 0-1,1 0 0,5-5 0,14-9-1,11-10 0,14-8 1,16-15-14,22-19-23,22-18-26,23-19-23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3:21"/>
    </inkml:context>
    <inkml:brush xml:id="br0">
      <inkml:brushProperty name="width" value="0.06011" units="cm"/>
      <inkml:brushProperty name="height" value="0.06011" units="cm"/>
      <inkml:brushProperty name="color" value="#00BFF3"/>
    </inkml:brush>
  </inkml:definitions>
  <inkml:trace contextRef="#ctx0" brushRef="#br0">20550 40300 366,'-72'23'27,"6"-3"5,7-3 5,6-2 4,-2 0 0,-9 7-7,-10 6-6,-8 7-6,-8 5-4,-2 7 0,-3 6 0,-3 7-1,-1 4 0,4 3-2,3 3-2,3 4-2,1 1-1,1 0 0,-1 0 0,1 0-1,2-4 1,7-5-1,6-7-1,7-5 0,5-4 0,7 0-1,6 0-1,7 0 0,5 0 0,7 0 0,6 0 1,7 0 0,15-2 0,25-3 1,25-3-1,25-2 0,12-6 0,1-6 0,-1-6 1,1-6-1,1-4 1,3 1 0,3-1 0,4 1-1,4 1 0,6 3-1,7 3-1,6 4-1,1 2-1,-3 4-1,-3 3 0,-2 3-3,-6 4 0,-6 7-3,-6 6-2,-6 7-2,-7-1-3,-6-6-4,-6-6-5,-6-6-3,-6-7-3,-2-6 0,-3-6-2,-3-6-1,-4-4-8,-3 1-16,-3-1-16,-2 1-17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0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54900 27350 999,'-47'23'-6,"6"-3"-12,7-3-12,6-2-12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2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20081 51316 559,'15'-7'78,"-3"2"-17,-1 2-19,-2 2-19,-1 1-9,2 2 0,0 0 0,1 2-1,0 0-1,-2 1-1,-3 2-2,-1 0-1,-1 2-2,-2 3-2,0 4-1,-2 2-1,-2 2-2,-4 1-1,-4 1-3,-3 1-1,-2-1-2,1-1-2,0-3-4,2-1-2,1-3 0,1-1 2,0-2 3,2-2 2,3-3 5,4-1 6,6-2 7,4-2 6,3-1 3,1 0-1,1 0-2,2 0-1,-1 0-1,1-2 1,0 0 0,-1-1 0,0 1-1,-3 6 1,-1 4-2,-2 5 0,-4 4-2,-4 1-5,-6 3-5,-4 1-4,-4 2-3,-1-1-1,-3 0 0,-1 1-2,-1-2-2,1-1-6,0-3-4,2-1-5,1-2-3,-1-1-3,1-1-3,-1 0-1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08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28750 29100 550,'0'92'95,"0"-16"-18,0-15-19,0-15-17,0-7-12,0 3-3,0 3-4,0 4-3,-2 2-2,-3 4-3,-3 3-1,-2 3-2,-1 3-1,3 3-3,3 3-1,4 4-3,-1-1-1,-3-3-5,-3-3-2,-2-2-3,-1-6-4,3-6-6,3-6-4,4-6-5,1-18-7,0-28-7,0-28-7,0-27-8,1-12 0,4 6 4,3 7 6,3 6 5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08"/>
    </inkml:context>
    <inkml:brush xml:id="br0">
      <inkml:brushProperty name="width" value="0.03329" units="cm"/>
      <inkml:brushProperty name="height" value="0.03329" units="cm"/>
      <inkml:brushProperty name="color" value="#F2395B"/>
    </inkml:brush>
  </inkml:definitions>
  <inkml:trace contextRef="#ctx0" brushRef="#br0">29100 27500 660,'-24'-19'10,"4"13"17,3 12 20,3 13 17,3 10 2,3 10-16,3 10-15,4 9-17,2 6-9,4 3-2,3 3-3,3 4-2,-1-1-6,-2-3-11,-3-3-11,-3-2-11,-1-8-4,4-8 3,3-10 3,3-9 3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08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30150 28350 433,'-25'-16'120,"0"19"-26,0 19-26,0 19-26,0 12-13,0 6-3,0 7-2,0 6-3,1 4-1,4 4-1,3 3-2,3 3 0,3 4-2,3 7-1,3 6-3,4 7-1,1-1-2,0-6-2,0-6-2,0-6-2,1 9-3,4 25 0,3 25-2,3 25-2,1 7 0,1-8-1,-1-10 0,1-9 0,-3-4-2,-2 4-3,-3 3-3,-3 3-3,-2 1-3,0 1-3,0-1-1,0 1-3,-2-3-2,-3-2-2,-3-3-1,-2-3-2,-3-12 2,1-18 4,-1-19 5,1-18 6,-3-18-3,-2-16-7,-3-15-9,-3-15-7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09"/>
    </inkml:context>
    <inkml:brush xml:id="br0">
      <inkml:brushProperty name="width" value="0.03682" units="cm"/>
      <inkml:brushProperty name="height" value="0.03682" units="cm"/>
      <inkml:brushProperty name="color" value="#F2395B"/>
    </inkml:brush>
  </inkml:definitions>
  <inkml:trace contextRef="#ctx0" brushRef="#br0">29000 29700 597,'-41'-46'88,"19"10"-16,19 10-15,19 9-16,12 6-10,6 3-4,7 3-4,6 4-4,12 1-4,19 0-2,19 0-4,19 0-2,4-2-6,-9-3-9,-10-3-8,-8-2-8,-9-1-8,-6 3-9,-6 3-8,-6 4-8,-9-1-2,-8-3 6,-10-3 5,-9-2 6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12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34200 28100 525,'0'95'94,"0"-9"-21,0-10-23,0-8-21,0-6-12,0 1-2,0-1-3,0 1-2,-2 1-2,-3 3-2,-3 3-3,-2 4-3,-3-1-2,1-3-2,-1-3-2,1-2-2,-3-5-1,-2-2 0,-3-3 1,-3-3 1,-1-6 1,4-5 1,3-7 1,3-5 0,4-19-2,7-27-5,6-28-5,7-28-6,8-20-2,14-8 2,11-10 3,14-9 2,7-4 2,3 4 2,3 3 3,4 3 1,-4 10 4,-9 20 2,-10 18 2,-8 20 3,-9 10 3,-6 3 4,-6 3 3,-6 4 4,-2 4 3,3 6 0,3 7 0,4 6 1,-1 7 0,-3 10 1,-3 10 0,-2 9 1,-5 6-1,-2 3-1,-3 3-2,-3 4-3,-1 2 0,4 4-1,3 3 0,3 3-2,-1-1 1,-2-2-2,-3-3-1,-3-3 0,-1-1-1,4 4 0,3 3-2,3 3 0,-1 1-1,-2 1-2,-3-1-2,-3 1-2,-2-3-1,0-2-2,0-3-1,0-3-3,1-4-9,4-3-19,3-3-19,3-2-18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13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36200 28300 480,'-22'-49'2,"6"4"7,7 3 5,6 3 5,1 3 2,-3 3-1,-3 3-3,-2 4-3,-5 4 2,-2 6 2,-3 7 2,-3 6 3,-1 6 0,4 6-4,3 7-4,3 6-4,-1 9-2,-2 13-1,-3 12-1,-3 13 0,-1 4-1,4-3-1,3-3 0,3-2 0,1-5 0,1-2-1,-1-3 0,1-3 0,1-2 0,3 0 0,3 0 0,4 0 0,1 0 0,0 0-1,0 0-1,0 0-1,6-4-2,13-5-4,12-7-4,13-5-5,9-9-1,6-9-2,7-10 0,6-8-1,3-9-4,0-6-5,0-6-6,0-6-5,-2-7-1,-3-6 4,-3-6 4,-2-6 5,-6-6 3,-6-2 3,-6-3 4,-6-3 3,-6-4 3,-2-3 0,-3-3 2,-3-2 1,-6 3 2,-5 14 0,-7 11 2,-5 14 1,-3 7 1,4 3 2,3 3 0,3 4 2,-1 1 2,-2 0 3,-3 0 3,-3 0 3,-4 1 8,-3 4 9,-3 3 11,-2 3 10,-1-1-2,3-2-14,3-3-14,4-3-14,1-2-8,0 0 0,0 0 0,0 0-1,0 0 2,0 0 4,0 0 4,0 0 5,0 9 3,0 19 1,0 19 1,0 19 1,0 10 2,0 4 1,0 3 3,0 3 2,0 3-1,0 3-4,0 3-5,0 4-3,-2 2-4,-3 4 0,-3 3-2,-2 3-2,-3 3-2,1 3-4,-1 3-5,1 4-3,-3-4-4,-2-9-7,-3-10-5,-3-8-5,1-23-10,6-34-14,7-35-12,6-33-13,4-15 3,4 6 18,3 7 20,3 6 18,3 4 10,3 4 3,3 3 3,4 3 1,1 3 4,0 3 4,0 3 5,0 4 5,1 1 2,4 0 3,3 0 2,3 0 2,-1 3-3,-2 6-7,-3 7-7,-3 6-7,-2 3-5,0 0-2,0 0-3,0 0-1,0 0-5,0 0-4,0 0-6,0 0-6,-2-4-1,-3-5 2,-3-7 2,-2-5 2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13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37700 27100 481,'-2'-69'-20,"-3"13"13,-3 12 12,-2 13 12,-1 12 11,3 13 10,3 12 11,4 13 10,1 10 2,0 10-10,0 10-7,0 9-10,-2 12-5,-3 16-3,-3 15-4,-2 17-3,-1 11-2,3 10-4,3 10-1,4 9-3,-1 6-2,-3 3-3,-3 3-3,-2 4-1,-5 1-6,-2 0-7,-3 0-6,-3 0-7,1-4-5,6-5-3,7-7-1,6-5-3,3-12-3,0-16-2,0-15-4,0-15-2,-2-17 1,-3-15 4,-3-15 6,-2-16 6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13"/>
    </inkml:context>
    <inkml:brush xml:id="br0">
      <inkml:brushProperty name="width" value="0.02916" units="cm"/>
      <inkml:brushProperty name="height" value="0.02916" units="cm"/>
      <inkml:brushProperty name="color" value="#F2395B"/>
    </inkml:brush>
  </inkml:definitions>
  <inkml:trace contextRef="#ctx0" brushRef="#br0">37800 28350 754,'1'-46'3,"4"10"6,3 10 6,3 9 5,-1 10 6,-2 14 4,-3 11 4,-3 14 4,-4 11-3,-3 14-12,-3 11-11,-2 14-11,-3 0-8,1-8-4,-1-10-4,1-9-4,1-9-2,3-5-1,3-7-1,4-5 0,5-8 2,10-5 5,10-7 6,9-5 6,4-4 5,1 0 3,-1 0 5,1 0 3,-4 3 3,-6 6-2,-6 7 1,-6 6-1,-6 4-1,-2 4 0,-3 3 0,-3 3-1,-6 1-1,-5 1-2,-7-1-1,-5 1-3,-6-1 0,-3 1 0,-3-1 0,-2 1 1,-3-4-8,1-6-13,-1-6-16,1-6-13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14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39100 28100 500,'-49'0'4,"4"0"9,3 0 9,3 0 9,3 3 3,3 6-3,3 7-2,4 6-2,2 6-2,4 6-2,3 7-1,3 6-2,1 3 0,1 0-2,-1 0 1,1 0-2,-1 0 0,1 0-2,-1 0 0,1 0-1,1-2 0,3-3-2,3-3 0,4-2-1,4-5-7,6-2-14,7-3-12,6-3-13,9-10-6,13-16 2,12-15 2,13-15 2,4-15 2,-3-12 3,-3-13 2,-2-12 3,-8-7 4,-8 1 4,-10-1 4,-9 1 5,-9 4 4,-5 9 3,-7 10 5,-5 10 4,-8 7 8,-5 6 10,-7 7 11,-5 6 11,6 7 4,23 10-5,22 10-5,22 9-4,5 9-6,-8 9-7,-10 10-6,-9 10-6,-7 8-5,-3 10-1,-3 10-3,-2 9-1,-6 6-3,-6 3-2,-6 3-5,-6 4-2,-6-6-3,-2-11-2,-3-14 0,-3-11-3,4-18-3,13-22-7,12-22-5,13-21-8,10-14 2,10-2 8,10-3 8,9-3 8,4-1 6,1 4 4,-1 3 4,1 3 3,-3 4 2,-2 7-3,-3 6-3,-3 7-1,-6 4-4,-5 3-5,-7 3-3,-5 4-5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14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40450 27700 443,'21'-179'40,"-5"45"-6,-7 43-6,-5 45-5,-3 38 3,4 34 15,3 35 15,3 35 14,-1 22 1,-2 14-15,-3 11-13,-3 14-15,-2 10-10,0 9-5,0 10-6,0 10-5,-2-3-8,-3-11-14,-3-14-12,-2-11-13,-1-20-12,3-24-9,3-26-11,4-24-9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2"/>
    </inkml:context>
    <inkml:brush xml:id="br0">
      <inkml:brushProperty name="width" value="0.03483" units="cm"/>
      <inkml:brushProperty name="height" value="0.03483" units="cm"/>
    </inkml:brush>
  </inkml:definitions>
  <inkml:trace contextRef="#ctx0" brushRef="#br0">21245 51912 631,'-13'-8'7,"4"2"14,6 1 14,5 1 14,3 0 3,5 0-7,4 0-8,3 0-8,4 0-5,-1 0-4,2 0-2,2 1-4,-2-1-4,-2 2-4,-1 0-4,-2 2-5,0 0-2,3 0-1,3 0 1,3 0-1,-1 0-4,-1 0-8,-4 0-8,-3 0-8,-3 0-7,-1 2-8,-2 0-7,-2 2-7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15"/>
    </inkml:context>
    <inkml:brush xml:id="br0">
      <inkml:brushProperty name="width" value="0.05238" units="cm"/>
      <inkml:brushProperty name="height" value="0.05238" units="cm"/>
      <inkml:brushProperty name="color" value="#F2395B"/>
    </inkml:brush>
  </inkml:definitions>
  <inkml:trace contextRef="#ctx0" brushRef="#br0">42500 26250 419,'25'28'102,"0"6"-21,0 7-22,0 6-21,-2 9-11,-3 13 2,-3 12 1,-2 13 1,-3 12 0,1 13-2,-1 12-3,1 13-2,-4 12-3,-6 13-5,-6 12-3,-6 13-5,-6 6-3,-2 0 0,-3 0-2,-3 0 0,-2-5-5,0-9-6,0-10-7,0-8-7,1-4-6,4 3-9,3 3-6,3 4-9,-1-9 0,-2-18 6,-3-19 5,-3-18 6,-1-18 3,4-16 1,3-15 1,3-15 1,-1-15 1,-2-12 1,-3-13 1,-3-12 1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15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42500 26550 591,'-22'-71'1,"6"10"4,7 10 3,6 9 4,3 12 7,0 16 14,0 15 13,0 17 13,-7 13 1,-11 13-11,-14 12-11,-11 13-10,-9 6-9,-3 0-4,-3 0-4,-2 0-6,-3-2-7,1-3-12,-1-3-11,1-2-12,4-9-11,9-12-7,10-13-10,10-12-8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15"/>
    </inkml:context>
    <inkml:brush xml:id="br0">
      <inkml:brushProperty name="width" value="0.05118" units="cm"/>
      <inkml:brushProperty name="height" value="0.05118" units="cm"/>
      <inkml:brushProperty name="color" value="#F2395B"/>
    </inkml:brush>
  </inkml:definitions>
  <inkml:trace contextRef="#ctx0" brushRef="#br0">42600 26200 429,'95'26'64,"-9"4"-6,-10 3-5,-8 3-7,-8 1-3,-2 1-4,-3-1-3,-3 1-2,-4-1-3,-3 1-3,-3-1-2,-2 1-3,-3-3-1,1-2 0,-1-3 1,1-3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0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23950 28950 578,'43'398'134,"-11"-103"-32,-14-103-33,-11-102-33,-7-37-18,0 31-2,0 32-2,0 31-3,0 13-2,0-2-3,0-3-1,0-3-3,0-6-4,0-5-3,0-7-4,0-5-4,0-11-1,0-11 1,0-14 1,0-11 1,-4-14-3,-5-11-7,-7-14-6,-5-11-7,-4-12-3,0-9 1,0-10 0,0-8 0,-4-14 2,-5-15 1,-7-15 1,-5-16 2,0-4 2,10 10 6,10 10 4,9 9 5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1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23750 29100 592,'0'-36'9,"0"28"20,0 28 20,0 29 18,-2 13 4,-3 1-13,-3-1-12,-2 1-13,-6 1-11,-6 3-6,-6 3-9,-6 4-6,-4-1-11,1-3-10,-1-3-12,1-2-11,1-6-6,3-6-2,3-6-1,4-6-2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1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24150 28950 526,'46'26'58,"-5"4"-7,-7 3-8,-5 3-8,-3 1-3,4 1 0,3-1 2,3 1 0,1-3 0,1-2-3,-1-3-3,1-3-3,-3-2-5,-2 0-8,-3 0-7,-3 0-9,-2 0-16,0 0-28,0 0-28,0 0-27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5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49400 27900 548,'0'-49'45,"0"4"-8,0 3-8,0 3-8,-2 3-5,-3 3-2,-3 3-1,-2 4-3,-8 2 0,-8 4 1,-10 3 0,-9 3 2,-4 6-1,4 9-2,3 10-2,3 10-2,3 10-2,3 13 0,3 12-1,4 13 0,2 4-1,4-3 0,3-3 0,3-2 0,3-3 1,3 1-1,3-1 1,4 1 0,1-3 1,0-2 0,0-3 0,0-3-1,0-4 1,0-3-1,0-3 0,0-2 0,3-5-1,6-2-1,7-3-1,6-3 0,10-10-4,17-16-3,15-15-4,16-15-4,4-11-1,-6-2 2,-6-3 2,-6-3 2,-2-9 0,3-11 0,3-14 0,4-11-1,-4-6 1,-9 4 2,-10 3 0,-8 3 2,-9 3 1,-6 3 1,-6 3 2,-6 4 0,-4 1 1,1 0 0,-1 0-1,1 0 1,-1 4 0,1 10 1,-1 10 1,1 9 2,-3 6 2,-2 3 5,-3 3 4,-3 4 6,-1 15 3,4 28 5,3 28 5,3 29 4,-1 15-2,-2 3-7,-3 3-7,-3 4-8,-4 2-4,-3 4-2,-3 3 0,-2 3-2,-3-2-2,1-6-3,-1-6-2,1-6-3,1-7-4,3-6-3,3-6-3,4-6-4,-3-21-10,-5-34-16,-7-35-15,-5-33-16,-1-17 1,6 4 17,7 3 18,6 3 18,4 4 11,4 7 7,3 6 5,3 7 6,3 5 4,3 7 4,3 6 4,4 7 4,1 2 1,0 1 1,0-1 1,0 1 0,1-1-1,4 1-4,3-1-4,3 1-3,1-1-3,1 1 1,-1-1 1,1 1-1,1 1-7,3 3-18,3 3-18,4 4-17,-6-3-6,-11-5 3,-14-7 4,-11-5 5,-6-4 5,4 0 8,3 0 9,3 0 8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5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51000 26400 522,'0'-58'28,"0"34"11,0 35 9,0 35 11,0 18 1,0 3-9,0 3-9,0 4-8,-2 7-7,-3 13-5,-3 12-4,-2 13-5,-5 15-2,-2 19-3,-3 19 0,-3 19-2,-4 15-2,-3 13-7,-3 12-5,-2 13-5,-3 9-7,1 6-7,-1 7-8,1 6-8,2-10-4,7-24 0,6-26-1,7-24-1,2-21 3,1-16 5,-1-15 6,1-15 6,-1-20 4,1-21 4,-1-22 3,1-22 5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5"/>
    </inkml:context>
    <inkml:brush xml:id="br0">
      <inkml:brushProperty name="width" value="0.02933" units="cm"/>
      <inkml:brushProperty name="height" value="0.02933" units="cm"/>
      <inkml:brushProperty name="color" value="#F2395B"/>
    </inkml:brush>
  </inkml:definitions>
  <inkml:trace contextRef="#ctx0" brushRef="#br0">51200 27500 749,'46'-21'56,"-5"10"-10,-7 10-10,-5 9-10,-4 6-6,0 3-4,0 3-2,0 4-2,0 5-4,0 10-4,0 10-3,0 9-3,-5 6-3,-9 3-1,-10 3-1,-8 4-1,-11 1-1,-8 0 0,-10 0-2,-9 0 0,-2-7 0,6-11 2,7-14 1,6-11 2,12-11 2,19-5 1,19-7 1,19-5 1,7-4 3,-3 0 1,-3 0 1,-2 0 3,-6 4 1,-6 10 2,-6 10 1,-6 9 2,-6 4 0,-2 1-3,-3-1-2,-3 1-2,-4 1-1,-3 3-1,-3 3 0,-2 4-1,-8 1 0,-8 0 0,-10 0 0,-9 0 1,-5-2-5,0-3-6,0-3-8,0-2-7,1-8-7,4-8-6,3-10-7,3-9-6,4-7 0,7-3 6,6-3 7,7-2 6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7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53100 27200 486,'-25'21'0,"0"-5"0,0-7 0,0-5 0,0-4 0,0 0 0,0 0 0,0 0 0,1 1 0,4 4 0,3 3 0,3 3 0,-1 3 0,-2 3 0,-3 3 0,-3 4 0,-2 5 6,0 10 12,0 10 13,0 9 12,-4 6 2,-5 3-9,-7 3-10,-5 4-8,-3 1-5,4 0-3,3 0-2,3 0-2,4-5 0,7-9-1,6-10 1,7-8-1,10-9-2,16-6-8,15-6-7,17-6-8,11-10-2,10-12 1,10-13 2,9-12 1,2-5 0,-2 3-1,-3 3-1,-3 4-2,-9 2 3,-11 4 4,-14 3 4,-11 3 6,-9 6 8,-3 9 14,-3 10 14,-2 10 13,-5 8 5,-2 10-4,-3 10-5,-3 9-5,7-4-10,19-15-14,19-15-15,19-16-15,7-15-7,-3-11 2,-3-14 1,-2-11 2,-8-7 2,-8 0 2,-10 0 3,-9 0 3,-7 0 0,-3 0 1,-3 0-1,-2 0 1,-5 3 3,-2 6 7,-3 7 7,-3 6 7,-6 4 4,-5 4 2,-7 3 1,-5 3 3,-8 1-1,-5 1-1,-7-1-3,-5 1-1,-3 2-2,4 7-3,3 6-2,3 7-3,10 2-8,20 1-14,18-1-15,20 1-15,16-6-3,16-8 7,15-10 7,17-9 7,0-2 5,-11 6 3,-14 7 5,-11 6 3,-9 3 4,-3 0 4,-3 0 5,-2 0 5,-6 3 6,-6 6 10,-6 7 7,-6 6 10,-6 4 2,-2 4-1,-3 3-2,-3 3-2,-2 3-3,0 3-5,0 3-5,0 4-6,0-1-2,0-3-1,0-3-2,0-2-1,3-3-3,6 1-4,7-1-4,6 1-5,4-6-3,4-8-2,3-10-3,3-9-2,3-9-2,3-5-1,3-7-1,4-5-1,-4-6 2,-9-3 4,-10-3 4,-8-2 5,-8-6 2,-2-6 1,-3-6 1,-3-6 0,-4-4 1,-3 1 1,-3-1 0,-2 1 2,-5 1 0,-2 3 2,-3 3 1,-3 4 2,-4 5-1,-3 10 0,-3 10-2,-2 9-1,-3 4-4,1 1-5,-1-1-6,1 1-6,-3 1-7,-2 3-10,-3 3-9,-3 4-9,1 2-5,6 4 0,7 3-1,6 3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2"/>
    </inkml:context>
    <inkml:brush xml:id="br0">
      <inkml:brushProperty name="width" value="0.04174" units="cm"/>
      <inkml:brushProperty name="height" value="0.04174" units="cm"/>
    </inkml:brush>
  </inkml:definitions>
  <inkml:trace contextRef="#ctx0" brushRef="#br0">23555 50880 527,'-9'-13'6,"-2"8"15,-1 6 13,-3 8 14,-2 4 2,-1 3-12,-3 3-10,-1 3-11,-1 2-6,1 1 0,1 1 0,1 1 0,1-2 0,1-2-1,1-3-1,1-2-1,1-3-1,3-1-1,1-1-1,2-1-1,3 0 0,2 0 0,4-1 1,2 1 0,4-2-1,2-2-1,3-4-1,4-2-1,0-2-2,1 0 1,-1 0-1,1 0-1,0 0 1,1 0 0,1 0 0,1 0 1,0-1 0,-1-1-1,-1 0 0,-1-1-2,-1-2 2,-1-2 2,0-2 1,-2-1 3,-1-2 1,-1 2 2,0 1 2,-2 1 1,-1-2 0,-2-2 1,-3-3-1,0-3 0,-3-1-1,0 1-3,-2 0-3,0 3-2,-1-2-2,0 0-4,0-1-3,0-1-3,0 0-2,0 1-2,0 1-1,1 1-1,-1 1-5,2 1-6,0 0-7,2 2-7,1 1-2,2 3 2,2 1 3,1 2 2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7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55750 26900 574,'-22'26'129,"6"4"-28,7 3-29,6 3-28,4 6-18,4 9-4,3 10-6,3 10-5,-1 5-7,-2 4-5,-3 3-7,-3 3-5,-2 1-8,0 1-5,0-1-6,0 1-7,-4-6-1,-5-8 2,-7-10 2,-5-9 3,-4-9 0,0-5 0,0-7-2,0-5-1,3-12 3,6-16 5,7-15 6,6-15 6,3-14 3,0-8 4,0-10 2,0-9 3,1-1 2,4 10 2,3 10 3,3 9 1,1 7 5,1 7 6,-1 6 8,1 7 6,1 0 4,3-2 2,3-3 2,4-3 1,2-1-2,4 4-4,3 3-6,3 3-5,1 3-3,1 3-4,-1 3-1,1 4-3,-1-1-4,1-3-6,-1-3-6,1-2-5,-1-1-7,1 3-8,-1 3-8,1 4-7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7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56500 26550 538,'21'56'165,"-5"13"-39,-7 12-39,-5 13-38,-4 12-26,0 13-12,0 12-10,0 13-13,0 12-9,0 13-8,0 12-8,0 13-7,-4-4-4,-5-18 0,-7-19 2,-5-18 0,-3-21 2,4-22 3,3-22 2,3-21 4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8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57800 25950 557,'25'76'109,"0"4"-22,0 3-22,0 3-23,-2 1-13,-3 1-2,-3-1-3,-2 1-3,-5 4-4,-2 9-5,-3 10-5,-3 10-5,-2 4-4,0 0-6,0 0-5,0 0-5,1 1-3,4 4 0,3 3-2,3 3-1,-1-2 1,-2-6 2,-3-6 3,-3-6 2,-2-9 2,0-8 0,0-10 2,0-9 0,-2-7 2,-3-3 1,-3-3 2,-2-2 2,-1-5 0,3-2 0,3-3 0,4-3 0,-1-4 0,-3-3-1,-3-3-1,-2-2-1,-3-5 0,1-2 0,-1-3 1,1-3-1,-3-4 0,-2-3 0,-3-3 0,-3-2 0,-2-5-3,0-2-6,0-3-7,0-3-5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8"/>
    </inkml:context>
    <inkml:brush xml:id="br0">
      <inkml:brushProperty name="width" value="0.0302" units="cm"/>
      <inkml:brushProperty name="height" value="0.0302" units="cm"/>
      <inkml:brushProperty name="color" value="#F2395B"/>
    </inkml:brush>
  </inkml:definitions>
  <inkml:trace contextRef="#ctx0" brushRef="#br0">58050 26000 728,'-24'-19'124,"4"13"-38,3 12-37,3 13-36,-4 12-22,-8 13-1,-10 12-4,-9 13-3,-7 4-5,-3-3-7,-3-3-7,-2-2-7,2-8-1,9-8 5,10-10 6,10-9 6,4-7 3,0-3 3,0-3 2,0-2 3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29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57900 25950 506,'51'26'55,"4"4"-7,3 3-7,3 3-8,-1 3-3,-2 3 2,-3 3 1,-3 4 1,-2-1-1,0-3-2,0-3-3,0-2-3,-2-5-3,-3-2-2,-3-3-4,-2-3-3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44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49900 32500 503,'-27'-47'54,"-3"6"-12,-3 7-12,-2 6-14,-3 6-6,1 6-1,-1 7-2,1 6 0,-1 6-1,1 6 1,-1 7 1,1 6 0,1 7 0,3 10-1,3 10-2,4 9-1,1 10-1,0 14 0,0 11-1,0 14 1,1 3 1,4-2-1,3-3 1,3-3 1,1-6-1,1-5 0,-1-7-1,1-5 0,2-8 0,7-5 0,6-7 0,7-5 1,4-9-1,3-9-1,3-10 0,4-8-2,2-8 1,4-2-1,3-3 1,3-3-1,4-9 1,7-11-1,6-14 0,7-11-1,4-12 0,3-9-3,3-10-2,4-8-2,-1-9-1,-3-6-2,-3-6-3,-2-6-1,-5-2 0,-2 3 2,-3 3 1,-3 4 1,-6 2 0,-5 4-4,-7 3-3,-5 3-3,-4 4 0,0 7 4,0 6 5,0 7 4,-2 5 4,-3 7 4,-3 6 5,-2 7 4,-5 11 5,-2 20 6,-3 18 5,-3 20 5,-2 11 3,0 7 1,0 6-1,0 7 1,0 7-1,0 9-3,0 10-4,0 10-2,0 2-3,0-3-2,0-3-3,0-2-3,0-5-2,0-2-2,0-3-2,0-3-2,0-2-4,0 0-8,0 0-7,0 0-7,0-5-3,0-9 2,0-10 0,0-8 2,-4-14-4,-5-15-8,-7-15-10,-5-16-8,-1-16-1,6-16 4,7-15 6,6-15 6,3-6 5,0 7 6,0 6 5,0 7 6,1 5 4,4 7 3,3 6 2,3 7 3,1 5 4,1 7 4,-1 6 5,1 7 5,1 2 3,3 1 3,3-1 3,4 1 2,1-1 1,0 1-1,0-1-2,0 1-2,1 1-2,4 3-3,3 3-4,3 4-3,4 1-7,7 0-12,6 0-11,7 0-12,-4-4-7,-12-5-4,-13-7-4,-12-5-3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44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51300 31900 530,'0'-41'26,"0"19"12,0 19 12,0 19 12,0 15 0,0 13-12,0 12-11,0 13-12,1 7-7,4 4-2,3 3-1,3 3-3,-1 3-2,-2 3-1,-3 3-2,-3 4-1,-2 4-4,0 6-2,0 7-2,0 6-4,0 4-3,0 4-1,0 3-3,0 3-2,0-2-4,0-6-8,0-6-7,0-6-8,0-10-3,0-12 1,0-13 0,0-12 1,0-10 2,0-6 1,0-6 3,0-6 1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45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51800 33050 644,'4'-68'55,"10"17"-2,10 15 0,9 16-1,2 15-6,-2 16-9,-3 15-9,-3 17-9,-6 5-9,-5-3-7,-7-3-9,-5-2-8,-4-3-4,0 1-1,0-1-1,0 1-1,-2-3 0,-3-2 2,-3-3 1,-2-3 2,0-2 4,7 0 8,6 0 7,7 0 9,4-2 2,3-3-1,3-3-3,4-2-1,1-1-2,0 3 0,0 3-1,0 4 0,-2 1 0,-3 0 1,-3 0 1,-2 0 1,-5 3-1,-2 6 0,-3 7-1,-3 6 0,-7 4-1,-9 4-2,-10 3 0,-8 3 0,-6 1-1,1 1 1,-1-1 0,1 1 1,-1-6-4,1-8-7,-1-10-8,1-9-8,2-12-11,7-11-14,6-14-14,7-11-14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4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53550 32400 505,'-71'71'84,"10"-5"-22,10-7-20,9-5-20,6-4-11,3 0-2,3 0-2,4 0-2,-1 3-1,-3 6-1,-3 7 1,-2 6-1,-1-4 0,3-11-1,3-14 1,4-11-1,10-12-3,19-9-6,19-10-6,19-8-7,10-9-1,4-6 1,3-6 2,3-6 1,-2-1 2,-6 7 2,-6 6 3,-6 7 1,-6 5 6,-2 7 8,-3 6 8,-3 7 7,-4 7 5,-3 9 2,-3 10 2,-2 10 0,-5 4 1,-2 0-2,-3 0-1,-3 0-3,4-2-2,13-3-3,12-3-5,13-2-3,6-9-3,0-12-4,0-13-4,0-12-4,1-12-1,4-8 0,3-10 1,3-9-1,1-9 1,1-5-1,-1-7-2,1-5 0,-7 0-2,-12 10 0,-13 10-2,-12 9-1,-15 6 1,-15 3 2,-15 3 2,-16 4 2,-7 5 1,4 10 1,3 10 1,3 9 0,3 6 1,3 3-1,3 3 0,4 4-1,8-6-3,17-11-6,15-14-7,16-11-6,9-7-1,3 0 6,3 0 6,4 0 5,-1 1 5,-3 4 4,-3 3 2,-2 3 4,-5 6 4,-2 9 6,-3 10 5,-3 10 6,-4 7 3,-3 6-3,-3 7-1,-2 6-1,-5 4-2,-2 4-1,-3 3 0,-3 3-1,-2 1-2,0 1-4,0-1-5,0 1-3,4-6-3,10-8-4,10-10-1,9-9-4,9-16-2,9-22-3,10-22-4,10-21-3,-3-12-1,-11 1 1,-14-1 0,-11 1 1,-9-3 1,-3-2 2,-3-3 2,-2-3 1,-6 2 2,-6 10 1,-6 10 1,-6 9 0,-7 7 2,-6 7 0,-6 6 0,-6 7 1,-4 4 0,1 3-4,-1 3-3,1 4-3,8-6-7,20-11-11,18-14-12,20-11-10,11-6 1,7 4 12,6 3 12,7 3 12,-1 4 9,-6 7 4,-6 6 4,-6 7 4,-4 2 5,1 1 4,-1-1 4,1 1 5,-3 2 3,-2 7 4,-3 6 2,-3 7 3,-2 4 2,0 3-2,0 3-1,0 4 0,-2 4-3,-3 6-2,-3 7-3,-2 6-3,-5 7-2,-2 10-4,-3 10-1,-3 9-4,-4 4-3,-3 1-4,-3-1-5,-2 1-4,-5-1-4,-2 1-5,-3-1-4,-3 1-5,-2-9-2,0-15 0,0-15-2,0-16-1,3-23-1,6-27-1,7-28-2,6-28-2,7-13 4,10 3 8,10 3 8,9 4 9,4 4 4,1 6 2,-1 7 2,1 6 2,-1 7 1,1 10 1,-1 10 2,1 9 1,-1 6 0,1 3-1,-1 3-3,1 4 0,1 1-6,3 0-6,3 0-8,4 0-8,-3-4-6,-5-5-6,-7-7-7,-5-5-6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46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56800 31550 534,'-2'-36'60,"-3"28"-2,-3 28-2,-2 29-3,-1 18-4,3 9-6,3 10-7,4 10-7,1 10-6,0 13-3,0 12-3,0 13-4,0 13-6,0 17-5,0 15-8,0 16-7,0 5-8,0-2-10,0-3-11,0-3-10,0-15-3,0-24 4,0-26 4,0-24 4,0-21 3,0-16 2,0-15 4,0-15 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3"/>
    </inkml:context>
    <inkml:brush xml:id="br0">
      <inkml:brushProperty name="width" value="0.05253" units="cm"/>
      <inkml:brushProperty name="height" value="0.05253" units="cm"/>
    </inkml:brush>
  </inkml:definitions>
  <inkml:trace contextRef="#ctx0" brushRef="#br0">25033 50444 418,'7'-8'4,"-1"2"7,-1 1 6,0 0 8,-1 3 10,2 4 13,0 4 12,1 4 14,0 2-1,-2 3-13,-3 2-13,0 1-15,-3 3-7,0 1-3,-2 3-3,0 1-2,-1 1-6,0 1-10,0-1-8,0 0-8,0 1-9,1-1-7,-1 0-7,0 1-7,0-2-2,0 0 3,0-1 1,0-1 3,1-2 4,1-5 4,0-3 5,2-4 4,-1-5 1,0-2-5,-2-6-5,0-2-3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47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58450 30550 467,'46'98'154,"-5"-3"-36,-7-3-36,-5-2-36,-6 0-20,-3 7-4,-3 6-3,-2 7-4,-3 4-3,1 3-2,-1 3-4,1 4-1,-3 10-2,-2 19 1,-3 19 1,-3 19 0,-4 9-4,-3 0-13,-3 0-12,-2 0-11,-1-11-6,3-22 2,3-22 1,4-21 1,1-18 2,0-12 2,0-13 2,0-12 2,-4-10 2,-5-6 0,-7-6 2,-5-6 0,-4-7 2,0-6 4,0-6 4,0-6 4,1-4 0,4 1-3,3-1-2,3 1-3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47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57800 33150 445,'4'-58'44,"10"34"5,10 35 5,9 35 6,2 19-3,-2 7-10,-3 6-11,-3 7-9,-2 0-7,0-2-1,0-3-1,0-3-2,-2-2-2,-3 0-3,-3 0-4,-2 0-2,-3 1-3,1 4 0,-1 3 0,1 3-1,-1-2 0,1-6 0,-1-6 0,1-6-1,10-27 3,22-47 4,22-47 5,23-46 5,13-34-2,6-18-8,7-19-9,6-18-9,1-12-3,-3-3 2,-3-3 0,-2-2 2,-9 13-13,-12 31-27,-13 32-26,-12 31-27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53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26700 32100 480,'-71'29'162,"10"10"-38,10 10-38,9 9-37,1 9-21,-6 9-6,-6 10-5,-6 10-6,-6 7-4,-2 6-1,-3 7-1,-3 6-3,1-2-2,6-9-3,7-10-4,6-8-4,-1-3-5,-5 7-5,-7 6-6,-5 7-6,2-4-3,13-12-1,12-13 0,13-12-2,6-13 3,0-12 3,0-13 4,0-12 5,1-12-1,4-8-4,3-10-4,3-9-5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54"/>
    </inkml:context>
    <inkml:brush xml:id="br0">
      <inkml:brushProperty name="width" value="0.05316" units="cm"/>
      <inkml:brushProperty name="height" value="0.05316" units="cm"/>
      <inkml:brushProperty name="color" value="#F2395B"/>
    </inkml:brush>
  </inkml:definitions>
  <inkml:trace contextRef="#ctx0" brushRef="#br0">25400 32400 413,'-46'1'15,"10"4"27,10 3 29,9 3 28,13 12 5,20 22-21,18 22-20,20 23-20,11 11-14,7 4-8,6 3-9,7 3-8,2 6-7,1 9-10,-1 10-7,1 10-8,-3 0-8,-2-5-8,-3-7-8,-3-5-7,-9-15-5,-11-22 2,-14-22 0,-11-21 1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4:5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68750 9800 999,'-199'-68'-3,"54"17"-14,53 15-13,53 16-13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0"/>
    </inkml:context>
    <inkml:brush xml:id="br0">
      <inkml:brushProperty name="width" value="0.04615" units="cm"/>
      <inkml:brushProperty name="height" value="0.04615" units="cm"/>
      <inkml:brushProperty name="color" value="#FED406"/>
    </inkml:brush>
  </inkml:definitions>
  <inkml:trace contextRef="#ctx0" brushRef="#br0">28100 6050 476,'46'-66'5,"-5"19"9,-7 19 9,-5 19 9,-8 16 3,-5 17-5,-7 15-4,-5 16-5,-6 18 0,-3 22 1,-3 22 3,-2 23 2,-6 16 1,-6 13-1,-6 12 0,-6 13-1,-9 18-3,-8 26-2,-10 24-2,-9 26-4,-5 10-2,0-3-1,0-3-2,0-2 0,3-15-3,6-25-3,7-25-3,6-25-4,4-19-2,4-12-3,3-13-3,3-12-2,4-16-1,7-19 1,6-18 2,7-19 1,0-27-1,-2-34-5,-3-35-4,-3-33-4,2-40-6,10-44-6,10-43-7,9-44-7,4-1-1,1 45 8,-1 43 5,1 45 7,-1 19 3,1-3 3,-1-3 2,1-2 2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0"/>
    </inkml:context>
    <inkml:brush xml:id="br0">
      <inkml:brushProperty name="width" value="0.04119" units="cm"/>
      <inkml:brushProperty name="height" value="0.04119" units="cm"/>
      <inkml:brushProperty name="color" value="#FED406"/>
    </inkml:brush>
  </inkml:definitions>
  <inkml:trace contextRef="#ctx0" brushRef="#br0">28250 5700 534,'14'-33'11,"-22"34"23,-22 35 23,-21 35 22,-12 24 3,1 16-16,-1 15-17,1 17-17,-4 3-11,-6-5-4,-6-7-6,-6-5-6,-1-9-3,7-9-6,6-10-3,7-8-5,5-12-6,7-12-10,6-13-9,7-12-10,7-15-6,9-15-4,10-15-5,10-16-4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0"/>
    </inkml:context>
    <inkml:brush xml:id="br0">
      <inkml:brushProperty name="width" value="0.04894" units="cm"/>
      <inkml:brushProperty name="height" value="0.04894" units="cm"/>
      <inkml:brushProperty name="color" value="#FED406"/>
    </inkml:brush>
  </inkml:definitions>
  <inkml:trace contextRef="#ctx0" brushRef="#br0">28400 5650 449,'46'25'52,"-5"0"0,-7 0 0,-5 0-1,-1 3-1,6 6-5,7 7-5,6 6-4,3 4-5,0 4-3,0 3-4,0 3-4,0-1-3,0-2-1,0-3-1,0-3-1,-2-4-7,-3-3-9,-3-3-11,-2-2-10,-8-3-10,-8 1-10,-10-1-9,-9 1-11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4"/>
    </inkml:context>
    <inkml:brush xml:id="br0">
      <inkml:brushProperty name="width" value="0.03981" units="cm"/>
      <inkml:brushProperty name="height" value="0.03981" units="cm"/>
      <inkml:brushProperty name="color" value="#FED406"/>
    </inkml:brush>
  </inkml:definitions>
  <inkml:trace contextRef="#ctx0" brushRef="#br0">42350 7100 552,'0'48'142,"0"-3"-35,0-3-35,0-2-35,-2-1-19,-3 3-2,-3 3-3,-2 4-2,-5 10-2,-2 19-1,-3 19-2,-3 19-2,-4 18-1,-3 19-2,-3 19 0,-2 19-3,-3 2 0,1-11-2,-1-14-1,1-11 0,-4-1-1,-6 13 0,-6 12-1,-6 13 1,1-7 0,9-24 1,10-26 0,10-24 1,4-20 0,0-11 1,0-14-1,0-11 0,-2-22-6,-3-27-11,-3-28-11,-2-28-12,2-13-3,9 3 5,10 3 5,10 4 5,4 1 1,0 0-1,0 0-1,0 0-2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4"/>
    </inkml:context>
    <inkml:brush xml:id="br0">
      <inkml:brushProperty name="width" value="0.03761" units="cm"/>
      <inkml:brushProperty name="height" value="0.03761" units="cm"/>
      <inkml:brushProperty name="color" value="#FED406"/>
    </inkml:brush>
  </inkml:definitions>
  <inkml:trace contextRef="#ctx0" brushRef="#br0">42350 6950 585,'-99'189'164,"4"-22"-43,3-22-42,3-21-43,-4-7-25,-8 9-8,-10 10-5,-9 10-8,-1-4-5,10-16-4,10-15-4,9-15-4,10-17-2,14-15 1,11-15 0,14-16 1,11-16-4,14-16-8,11-15-8,14-15-7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4"/>
    </inkml:context>
    <inkml:brush xml:id="br0">
      <inkml:brushProperty name="width" value="0.04346" units="cm"/>
      <inkml:brushProperty name="height" value="0.04346" units="cm"/>
      <inkml:brushProperty name="color" value="#FED406"/>
    </inkml:brush>
  </inkml:definitions>
  <inkml:trace contextRef="#ctx0" brushRef="#br0">70029 8610 506,'14'-29'-2,"-3"5"-2,-2 5-4,-4 5-3,0 4 10,0 4 22,1 4 22,2 4 21,-2 4 5,-1 4-14,-2 3-14,-2 5-13,-4 4-8,-5 7-2,-7 5-1,-6 6-2,-3 1-6,-1-3-9,-1-5-12,0-4-9,-1-3-5,3-3-2,1-3-1,3-3 0,1-3 1,0-4 3,2-5 3,1-2 4,1-4 3,3-1 3,1 0 4,2-1 3,2-3 2,0-2 1,2-3 2,1-3 0,3-4 1,7-3 0,7-5 1,8-3 0,5-4-1,8-3-2,7-3-4,7-2-1,2-2-1,1 0 2,0 0 2,0 0 2,-1 2 2,-2 4-2,-2 3 0,-2 5 0,-3 4 5,-6 5 11,-4 5 10,-5 5 12,-4 3 4,-3 2-5,-3 2-3,-2 2-3,-3 3-4,-3 4-3,-1 4-3,-2 3-3,-1 4-2,0 3 0,0 3-1,0 3 0,0 2 0,0 1-2,-1 1 0,2 1-1,-2-1-3,1-4-5,0-2-3,0-2-6,0-3-2,0 1 0,0-1-2,0 1 1,-1-2-1,-2-1 0,-2-2 0,-2-3 0,-3 1 1,-4 0 0,-4 1 0,-3 1 1,-5 0-2,-3-1-5,-5-1-4,-3 0-5,-3-2-3,0-3-4,-2-1-3,-1-2-3,1-3 0,4-4 2,2-4 2,3-3 2,4-5 2,5-2 3,5-3 3,5-3 3,4 0 5,4 1 4,4 2 6,4 3 5,3 1 6,5 2 5,4 3 6,3 1 6,4 2 5,1 2 2,3 2 3,1 2 3,1 2 1,1 2-4,-1 2-2,0 2-3,0 2-1,-1 1-1,-1 3-1,-1 2 0,-1 1-5,1-1-8,-1 1-8,1 0-8,-3-1-9,-2-1-9,-3-1-9,-2-1-9,-4-1-6,-1-2-4,-2-2-3,-2-2-3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3"/>
    </inkml:context>
    <inkml:brush xml:id="br0">
      <inkml:brushProperty name="width" value="0.0358" units="cm"/>
      <inkml:brushProperty name="height" value="0.0358" units="cm"/>
    </inkml:brush>
  </inkml:definitions>
  <inkml:trace contextRef="#ctx0" brushRef="#br0">25000 51118 614,'14'-35'0,"-3"7"0,-3 9 0,-2 7 0,-1 3 6,2-1 10,1-3 12,3-1 10,1-1 5,2 2-2,0 3-3,1 1-3,1 2-2,-1 0-3,1 2-2,0 1-3,-1 0-7,1 2-12,-1 0-11,1 2-13,-1 0-5,-1 2 2,-1 0 3,0 2 1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4"/>
    </inkml:context>
    <inkml:brush xml:id="br0">
      <inkml:brushProperty name="width" value="0.04126" units="cm"/>
      <inkml:brushProperty name="height" value="0.04126" units="cm"/>
      <inkml:brushProperty name="color" value="#FED406"/>
    </inkml:brush>
  </inkml:definitions>
  <inkml:trace contextRef="#ctx0" brushRef="#br0">42800 7100 533,'3'68'60,"6"-11"-5,7-14-6,6-11-6,6-7-3,6 0-3,7 0-2,6 0-1,1 1-4,-3 4-4,-3 3-4,-2 3-4,-3-1-6,1-2-6,-1-3-8,1-3-7,-1-2-7,1 0-8,-1 0-8,1 0-7,-4 3-9,-6 6-8,-6 7-9,-6 6-8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7"/>
    </inkml:context>
    <inkml:brush xml:id="br0">
      <inkml:brushProperty name="width" value="0.03742" units="cm"/>
      <inkml:brushProperty name="height" value="0.03742" units="cm"/>
      <inkml:brushProperty name="color" value="#FED406"/>
    </inkml:brush>
  </inkml:definitions>
  <inkml:trace contextRef="#ctx0" brushRef="#br0">13500 26350 587,'23'-38'70,"-3"26"-16,-3 24-15,-2 26-14,-5 13-9,-2 4-1,-3 3-3,-3 3-1,-6 12-1,-5 22-2,-7 22 0,-5 23 0,-3 10-2,4 0-2,3 0-1,3 0-2,-1-5 0,-2-9 0,-3-10-1,-3-8 1,-1-12 0,4-12-1,3-13-2,3-12 0,1-12-1,1-8 1,-1-10 0,1-9 1,1-20-1,3-27-1,3-28-1,4-28-2,7-18-1,13-6-2,12-6-1,13-6-1,9-13-1,6-19-1,7-18 1,6-19-1,-2 6 2,-9 31 3,-10 32 3,-8 31 4,-8 23 3,-2 16 1,-3 15 1,-3 17 3,-2 11 2,0 10 4,0 10 5,0 9 3,-2 9 2,-3 9 0,-3 10-2,-2 10 0,-5 2-2,-2-3-3,-3-3-2,-3-2-2,-1-3-3,4 1-1,3-1-2,3 1-1,-1-1-3,-2 1 0,-3-1-3,-3 1-1,-2-3-1,0-2 2,0-3 1,0-3 1,1-4-3,4-3-10,3-3-9,3-2-10,6-9-10,9-12-12,10-13-12,10-12-11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8"/>
    </inkml:context>
    <inkml:brush xml:id="br0">
      <inkml:brushProperty name="width" value="0.0428" units="cm"/>
      <inkml:brushProperty name="height" value="0.0428" units="cm"/>
      <inkml:brushProperty name="color" value="#FED406"/>
    </inkml:brush>
  </inkml:definitions>
  <inkml:trace contextRef="#ctx0" brushRef="#br0">15450 26350 513,'-25'51'72,"0"4"-13,0 3-13,0 3-13,0 4-8,0 7-3,0 6-4,0 7-4,0 4-2,0 3-1,0 3-1,0 4-1,3-3-2,6-5-3,7-7-4,6-5-3,3-9-1,0-9 1,0-10 1,0-8 0,10-20-8,23-28-18,22-28-19,22-27-18,8-20-3,-2-9 10,-3-10 11,-3-8 11,-9 2 8,-11 16 6,-14 15 7,-11 17 5,-7 10 7,0 6 5,0 7 7,0 6 4,-7 10 11,-11 17 14,-14 15 15,-11 16 14,-6 9 2,4 3-13,3 3-13,3 4-11,-1 4-8,-2 6-1,-3 7-3,-3 6-2,-1-1-2,4-5-2,3-7-4,3-5-2,3-6-3,3-3-2,3-3-3,4-2-4,13-17-6,26-28-13,24-28-11,26-27-12,10-19-3,-3-5 6,-3-7 4,-2-5 7,-8 2 3,-8 13 4,-10 12 4,-9 13 2,-12 16 15,-11 23 24,-14 22 25,-11 22 24,-7 12 6,0 3-15,0 3-13,0 4-14,0-1-10,0-3-3,0-3-4,0-2-5,3-3-5,6 1-4,7-1-7,6 1-5,4-7-2,4-12 0,3-13 0,3-12 0,1-13 0,1-12-3,-1-13-1,1-12-2,-3-7 0,-2 1 1,-3-1 1,-3 1 0,-6-3 3,-5-2 2,-7-3 3,-5-3 2,-6 2 2,-3 10 1,-3 10-1,-2 9 0,-6 7 1,-6 7-1,-6 6 0,-6 7 0,-6 4-3,-2 3-2,-3 3-5,-3 4-3,-4 4-3,-3 6-4,-3 7-4,-2 6-2,2 1-1,9-3 5,10-3 3,10-2 4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8"/>
    </inkml:context>
    <inkml:brush xml:id="br0">
      <inkml:brushProperty name="width" value="0.03731" units="cm"/>
      <inkml:brushProperty name="height" value="0.03731" units="cm"/>
      <inkml:brushProperty name="color" value="#FED406"/>
    </inkml:brush>
  </inkml:definitions>
  <inkml:trace contextRef="#ctx0" brushRef="#br0">17150 25850 589,'48'1'4,"-3"4"7,-3 3 8,-2 3 7,-1 3 5,3 3 1,3 3 0,4 4 2,1 2-1,0 4-4,0 3-2,0 3-4,-2 4-3,-3 7-2,-3 6-3,-2 7-3,-6 2-2,-6 1 0,-6-1-1,-6 1 0,-10 5-4,-12 14-4,-13 11-4,-12 14-6,-16 13-5,-19 16-5,-18 15-5,-19 17-6,-5-3 0,9-18 5,10-19 4,10-18 6,7-15-5,6-9-14,7-10-13,6-8-13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9"/>
    </inkml:context>
    <inkml:brush xml:id="br0">
      <inkml:brushProperty name="width" value="0.03991" units="cm"/>
      <inkml:brushProperty name="height" value="0.03991" units="cm"/>
      <inkml:brushProperty name="color" value="#FED406"/>
    </inkml:brush>
  </inkml:definitions>
  <inkml:trace contextRef="#ctx0" brushRef="#br0">12350 28950 551,'-24'-24'0,"4"4"0,3 3 0,3 3 0,-2 1 1,-6 1 4,-6-1 2,-6 1 4,9 1 8,25 3 14,25 3 15,25 4 15,20 2 1,16 4-11,15 3-12,17 3-11,11-1-8,10-2-5,10-3-4,9-3-5,9-6-4,9-5 0,10-7-2,10-5-2,11-6 0,17-3 1,15-3 0,16-2 0,7-6-1,1-6 0,-1-6-1,1-6-2,-3-6-2,-2-2-2,-3-3-2,-3-3-4,-6-2 0,-5 0 0,-7 0 0,-5 0 0,-15 4 0,-22 10-1,-22 10-2,-21 9-2,-21 9 0,-19 9-2,-18 10-1,-19 10-1,-16 7-4,-12 6-7,-13 7-7,-12 6-7,-10 3 0,-6 0 7,-6 0 9,-6 0 6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9"/>
    </inkml:context>
    <inkml:brush xml:id="br0">
      <inkml:brushProperty name="width" value="0.03971" units="cm"/>
      <inkml:brushProperty name="height" value="0.03971" units="cm"/>
      <inkml:brushProperty name="color" value="#FED406"/>
    </inkml:brush>
  </inkml:definitions>
  <inkml:trace contextRef="#ctx0" brushRef="#br0">13300 28950 553,'-22'-40'48,"6"23"-6,7 22-4,6 22-4,3 19-4,0 20-4,0 18-2,0 20-3,-4 11-4,-5 7-1,-7 6-4,-5 7-1,-3 0-3,4-2-3,3-3-2,3-3-3,1-9 0,1-11 2,-1-14 1,1-11 2,-1-12-1,1-9-4,-1-10-5,1-8-5,4-22-4,9-30-6,10-32-3,10-30-6,10-26 0,13-19 4,12-18 4,13-19 4,6-4 4,0 14 3,0 11 3,0 14 3,-4 14 5,-5 20 4,-7 18 4,-5 20 5,-8 11 2,-5 7 1,-7 6 0,-5 7 0,-8 10 0,-5 16-2,-7 15-1,-5 17-1,-3 11 0,4 10 4,3 10 2,3 9 3,-1 7 0,-2 7-3,-3 6-2,-3 7-2,-2-3-3,0-8-4,0-10-4,0-9-3,0-9-3,0-5-4,0-7-4,0-5-4,10-17-9,23-24-15,22-26-16,22-24-15,4-12-4,-12 4 10,-13 3 8,-12 3 8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09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15475 29475 333,'157'63'167,"51"46"-1,49 47 1,51 47 0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10"/>
    </inkml:context>
    <inkml:brush xml:id="br0">
      <inkml:brushProperty name="width" value="0.04135" units="cm"/>
      <inkml:brushProperty name="height" value="0.04135" units="cm"/>
      <inkml:brushProperty name="color" value="#FED406"/>
    </inkml:brush>
  </inkml:definitions>
  <inkml:trace contextRef="#ctx0" brushRef="#br0">15600 29450 532,'-47'-2'29,"6"-3"5,7-3 5,6-2 5,3-3-1,0 1-5,0-1-6,0 1-6,-5 7-3,-9 16 1,-10 15 0,-8 17 0,-1 10-2,9 6-3,10 7-3,10 6-4,5 1-3,4-3-3,3-3-3,3-2-3,3-3-2,3 1-2,3-1-1,4 1-2,4-4-2,6-6-2,7-6-2,6-6-2,4-6-2,4-2-2,3-3-1,3-3-2,3-7-1,3-9-2,3-10-1,4-8-2,4-12 0,6-12 3,7-13 3,6-12 2,3-10 1,0-6-2,0-6 0,0-6-2,-4-2 0,-5 3 1,-7 3 1,-5 4 1,-8 2 2,-5 4 2,-7 3 3,-5 3 3,-6 6 2,-3 9 3,-3 10 4,-2 10 3,-6 5 7,-6 4 10,-6 3 10,-6 3 10,-4 6 8,1 9 7,-1 10 5,1 10 7,1 5-6,3 4-16,3 3-17,4 3-17,1 7-11,0 14-4,0 11-5,0 14-4,0 0-3,0-8 0,0-10-1,0-9 0,-2-9 1,-3-5-1,-3-7 0,-2-5 1,-1-11-1,3-11-1,3-14 0,4-11-1,4-7 2,6 0 6,7 0 5,6 0 6,3 0 3,0 0 1,0 0 3,0 0 0,0 0 1,0 0-3,0 0-2,0 0-2,0-2-2,0-3-1,0-3 0,0-2-1,0-1-3,0 3-4,0 3-4,0 4-4,0-3-3,0-5 0,0-7-1,0-5 0,-2-3 1,-3 4 6,-3 3 4,-2 3 5,-5 1 4,-2 1 4,-3-1 4,-3 1 4,-2 7 12,0 16 22,0 15 21,0 17 21,-2 16 3,-3 19-18,-3 19-17,-2 19-17,-3 15-11,1 13-6,-1 12-7,1 13-5,-1 12-4,1 13 1,-1 12 0,1 13 1,-1-1-7,1-11-12,-1-14-12,1-11-13,1-17-6,3-18-2,3-19-2,4-18-2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11"/>
    </inkml:context>
    <inkml:brush xml:id="br0">
      <inkml:brushProperty name="width" value="0.03178" units="cm"/>
      <inkml:brushProperty name="height" value="0.03178" units="cm"/>
      <inkml:brushProperty name="color" value="#FED406"/>
    </inkml:brush>
  </inkml:definitions>
  <inkml:trace contextRef="#ctx0" brushRef="#br0">17050 29750 692,'20'-21'0,"-9"10"0,-10 10 0,-8 9 0,-6 10 2,1 14 6,-1 11 6,1 14 5,1 2-2,3-6-8,3-6-7,4-6-9,1-6-4,0-2-2,0-3 0,0-3-1,3-6 0,6-5 1,7-7 1,6-5 1,4-4 2,4 0 3,3 0 3,3 0 4,-1 0 4,-2 0 4,-3 0 6,-3 0 5,-2 3 3,0 6-1,0 7-1,0 6 1,-4 9-1,-5 13 1,-7 12 0,-5 13 1,-11 7-1,-11 4 0,-14 3 0,-11 3-1,-6-2-2,4-6-4,3-6-5,3-6-5,4-9-5,7-8-9,6-10-7,7-9-8,2-13-10,1-16-11,-1-15-12,1-15-11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12"/>
    </inkml:context>
    <inkml:brush xml:id="br0">
      <inkml:brushProperty name="width" value="0.04122" units="cm"/>
      <inkml:brushProperty name="height" value="0.04122" units="cm"/>
      <inkml:brushProperty name="color" value="#FED406"/>
    </inkml:brush>
  </inkml:definitions>
  <inkml:trace contextRef="#ctx0" brushRef="#br0">17950 29700 533,'42'-18'2,"-16"17"22,-15 15 23,-15 16 22,-9 7 5,1 1-16,-1-1-15,1 1-15,-3-3-11,-2-2-6,-3-3-7,-3-3-7,-2-2-1,0 0 5,0 0 5,0 0 5,3 1 0,6 4-1,7 3-2,6 3-2,3 3-2,0 3 0,0 3 0,0 4 0,0 1-1,0 0 0,0 0 1,0 0-1,6-4 1,13-5 0,12-7-1,13-5 0,4-12-3,-3-16-5,-3-15-7,-2-15-6,-1-15-3,3-12-1,3-13-1,4-12-2,-1-9 1,-3-2-1,-3-3-1,-2-3 1,-6 1 1,-6 6 2,-6 7 3,-6 6 3,-7 6 2,-6 6 3,-6 7 3,-6 6 3,-7 7 4,-6 10 4,-6 10 4,-6 9 6,-4 7 1,1 7 1,-1 6 1,1 7 1,-1 5-1,1 7-1,-1 6 0,1 7-2,1 0-2,3-2-2,3-3-3,4-3-3,8-7-10,17-9-15,15-10-17,16-8-16,10-11-4,7-8 8,6-10 9,7-9 7,-1-4 8,-6 4 5,-6 3 6,-6 3 5,-4 4 6,1 7 6,-1 6 5,1 7 5,-1 5 9,1 7 12,-1 6 12,1 7 12,-4 5 2,-6 7-6,-6 6-6,-6 7-7,-4 5-5,1 7-5,-1 6-4,1 7-6,-3 5-3,-2 7-3,-3 6-3,-3 7-2,-4 4-4,-3 3-4,-3 3-3,-2 4-3,-3-4-7,1-9-8,-1-10-9,1-8-8,-1-20-6,1-28-3,-1-28-4,1-27-4,4-20 4,9-9 9,10-10 9,10-8 10,5-3 8,4 7 6,3 6 6,3 7 7,-2 8 6,-6 14 6,-6 11 7,-6 14 6,-2 5 4,3 1-2,3-1 0,4 1-2,2 1-5,4 3-13,3 3-13,3 4-11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3"/>
    </inkml:context>
    <inkml:brush xml:id="br0">
      <inkml:brushProperty name="width" value="0.05631" units="cm"/>
      <inkml:brushProperty name="height" value="0.05631" units="cm"/>
    </inkml:brush>
  </inkml:definitions>
  <inkml:trace contextRef="#ctx0" brushRef="#br0">26345 49685 390,'0'-28'2,"0"5"5,0 7 3,0 5 5,0 3 2,0 0 2,0 1 1,0-1 1,0 0 1,0 0 0,0 0-1,0 1 0,0 4 7,0 11 14,0 11 16,0 11 14,0 6-1,0 2-14,0 3-16,0 1-14,-1 2-13,0 3-12,-2 4-9,0 2-12,-2 5-7,0 7-6,-1 7-4,-1 7-6,-1 0-4,2-5-3,1-7-3,0-5-5,1-10 1,1-10 3,-1-13 4,0-11 3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12"/>
    </inkml:context>
    <inkml:brush xml:id="br0">
      <inkml:brushProperty name="width" value="0.04411" units="cm"/>
      <inkml:brushProperty name="height" value="0.04411" units="cm"/>
      <inkml:brushProperty name="color" value="#FED406"/>
    </inkml:brush>
  </inkml:definitions>
  <inkml:trace contextRef="#ctx0" brushRef="#br0">19400 28800 498,'0'-36'12,"0"28"24,0 28 22,0 29 24,0 26 4,0 25-15,0 25-15,0 25-16,1 31-11,4 38-10,3 37-8,3 38-9,-1 23-13,-2 9-13,-3 10-14,-3 10-15,-1-25-9,4-55-3,3-57-5,3-55-3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13"/>
    </inkml:context>
    <inkml:brush xml:id="br0">
      <inkml:brushProperty name="width" value="0.03342" units="cm"/>
      <inkml:brushProperty name="height" value="0.03342" units="cm"/>
      <inkml:brushProperty name="color" value="#FED406"/>
    </inkml:brush>
  </inkml:definitions>
  <inkml:trace contextRef="#ctx0" brushRef="#br0">19150 23550 658,'1'57'79,"4"17"-15,3 15-15,3 16-16,1 24-9,1 35-1,-1 35-4,1 34-1,-3 13-4,-2-5-4,-3-7-4,-3-5-4,-2-12-2,0-16-2,0-15-1,0-15-2,0-15-4,0-12-6,0-13-7,0-12-6,0-16-4,0-19-2,0-18 0,0-19-2,0-19-1,0-19 1,0-18 0,0-19 0,0-12 3,0-2 6,0-3 5,0-3 7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13"/>
    </inkml:context>
    <inkml:brush xml:id="br0">
      <inkml:brushProperty name="width" value="0.03395" units="cm"/>
      <inkml:brushProperty name="height" value="0.03395" units="cm"/>
      <inkml:brushProperty name="color" value="#FED406"/>
    </inkml:brush>
  </inkml:definitions>
  <inkml:trace contextRef="#ctx0" brushRef="#br0">19400 23800 648,'-4'-43'14,"-5"17"16,-7 15 15,-5 16 16,-8 18 1,-5 22-13,-7 22-12,-5 23-13,-6 11-9,-3 4-5,-3 3-6,-2 3-5,0-2-2,7-6 1,6-6 1,7-6 1,5-7-1,7-6-3,6-6-2,7-6-2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5:13"/>
    </inkml:context>
    <inkml:brush xml:id="br0">
      <inkml:brushProperty name="width" value="0.04105" units="cm"/>
      <inkml:brushProperty name="height" value="0.04105" units="cm"/>
      <inkml:brushProperty name="color" value="#FED406"/>
    </inkml:brush>
  </inkml:definitions>
  <inkml:trace contextRef="#ctx0" brushRef="#br0">19350 23900 535,'92'46'-29,"-16"-5"32,-15-7 31,-15-5 31,-7-4 12,3 0-11,3 0-8,4 0-10,1-2-8,0-3-7,0-3-6,0-2-6,-2-3-8,-3 1-5,-3-1-7,-2 1-7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6:48"/>
    </inkml:context>
    <inkml:brush xml:id="br0">
      <inkml:brushProperty name="width" value="0.0658" units="cm"/>
      <inkml:brushProperty name="height" value="0.0658" units="cm"/>
      <inkml:brushProperty name="color" value="#FED406"/>
    </inkml:brush>
  </inkml:definitions>
  <inkml:trace contextRef="#ctx0" brushRef="#br0">5050 36850 334,'-91'-46'6,"19"10"13,19 10 13,19 9 12,15 13 5,13 20-3,12 18-4,13 20-2,7 8-5,4 1-6,3-1-4,3 1-6,3 10-4,3 22-1,3 22-3,4 23-1,-1 11-2,-3 4 1,-3 3-1,-2 3 1,-5-2-1,-2-6-2,-3-6 0,-3-6-3,-1-9 0,4-8-1,3-10-2,3-9-1,-1-10 0,-2-9 0,-3-10 1,-3-8 0,7-17 1,19-21 3,19-22 3,19-22 2,10-24 2,4-24 1,3-26 1,3-24 0,3-18 1,3-9-3,3-10 0,4-8-2,8-12-1,17-12 1,15-13-1,16-12 0,-1 7 0,-15 29-2,-15 28-2,-16 28-1,-12 18-1,-5 10-4,-7 10-2,-5 9-3,-9 6-1,-9 3-2,-10 3 1,-8 4-2,-8 5 0,-2 10 1,-3 10 0,-3 9 0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29"/>
    </inkml:context>
    <inkml:brush xml:id="br0">
      <inkml:brushProperty name="width" value="0.02393" units="cm"/>
      <inkml:brushProperty name="height" value="0.02393" units="cm"/>
      <inkml:brushProperty name="color" value="#F2395B"/>
    </inkml:brush>
  </inkml:definitions>
  <inkml:trace contextRef="#ctx0" brushRef="#br0">70400 9200 919,'-132'-63'60,"39"26"-40,36 24-37,39 26-40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37"/>
    </inkml:context>
    <inkml:brush xml:id="br0">
      <inkml:brushProperty name="width" value="0.04849" units="cm"/>
      <inkml:brushProperty name="height" value="0.04849" units="cm"/>
      <inkml:brushProperty name="color" value="#F2395B"/>
    </inkml:brush>
  </inkml:definitions>
  <inkml:trace contextRef="#ctx0" brushRef="#br0">85750 9800 453,'0'-93'4,"0"17"3,0 15 4,0 16 3,0 9 1,0 3-1,0 3-1,0 4 0,-2 1-1,-3 0-1,-3 0-1,-2 0 0,-5 0-1,-2 0 0,-3 0 1,-3 0-1,-4 1 0,-3 4-3,-3 3-1,-2 3-4,-6 1 1,-6 1-1,-6-1 2,-6 1 1,-6 1-1,-2 3 0,-3 3-1,-3 4 0,-2 1-1,0 0 0,0 0 0,0 0 0,1 1 0,4 4 0,3 3 1,3 3-1,-1 4 1,-2 7 0,-3 6 0,-3 7 0,-2 4 1,0 3-2,0 3 0,0 4-1,-2 1 1,-3 0-1,-3 0 1,-2 0 0,-3 1 0,1 4 0,-1 3 0,1 3 0,1 1 1,3 1 0,3-1 1,4 1 1,4-3-1,6-2 0,7-3 0,6-3-1,3-2 0,0 0 0,0 0 1,0 0-1,3 0 0,6 0-1,7 0 1,6 0-2,3 0 1,0 0 0,0 0 0,0 0 1,1 3-1,4 6 1,3 7-1,3 6 1,-1 1 0,-2-3 0,-3-3 0,-3-2 0,1-1 0,6 3 0,7 3 1,6 4 0,4-3-1,4-5 0,3-7 0,3-5-2,4-6 1,7-3 0,6-3 0,7-2 0,4-1 1,3 3-1,3 3-1,4 4 1,1 1-2,0 0 1,0 0 0,0 0 0,0 0 0,0 0 0,0 0 0,0 0 1,0 0-1,0 0 0,0 0 0,0 0 1,0-2-1,0-3 2,0-3-1,0-2 1,0-1 1,0 3-1,0 3 0,0 4 1,1 1-1,4 0 0,3 0 0,3 0 1,1 3-1,1 6 1,-1 7 1,1 6 0,-1 3 1,1 0-1,-1 0 0,1 0-1,-3 1 0,-2 4 0,-3 3-1,-3 3 0,-4 1 0,-3 1 1,-3-1 0,-2 1 0,-5-3 0,-2-2 1,-3-3-1,-3-3 0,-2-2 1,0 0-2,0 0 1,0 0-1,0-2 1,0-3-1,0-3 1,0-2-1,0-3 1,0 1 0,0-1 0,0 1 0,-2 1-1,-3 3 1,-3 3-1,-2 4 0,-5 2 0,-2 4 0,-3 3 0,-3 3 0,-2 1 0,0 1 0,0-1 0,0 1-1,0-3 1,0-2-1,0-3 1,0-3-1,0-2 0,0 0 0,0 0 1,0 0-1,0-4 1,0-5 0,0-7-1,0-5 1,0-4-1,0 0 0,0 0 0,0 0-1,3 0 1,6 0-1,7 0 0,6 0 0,4-5 0,4-9 0,3-10 0,3-8 0,1-4-1,1 3 1,-1 3-1,1 4 1,2-3 0,7-5 0,6-7 0,7-5-1,2-4 2,1 0-1,-1 0 1,1 0 0,1 0 1,3 0 0,3 0 1,4 0 0,2-4 1,4-5 0,3-7 1,3-5 0,3-6 0,3-3-1,3-3-1,4-2 0,-3-5 0,-5-2-1,-7-3-1,-5-3 0,-3-4-1,4-3 1,3-3-1,3-2-1,-1-5 1,-2-2-1,-3-3 1,-3-3-1,-4-7 0,-3-9 1,-3-10-1,-2-8 1,-3-6 0,1 1 0,-1-1-1,1 1 0,-3-1 0,-2 1 0,-3-1-1,-3 1-1,-4 2 1,-3 7 0,-3 6 0,-2 7 1,-5 2 1,-2 1-1,-3-1 1,-3 1-1,-2-3 1,0-2 0,0-3 0,0-3 0,0-1 0,0 4 1,0 3-1,0 3 0,0-1 0,0-2 1,0-3-1,0-3 0,0-2 1,0 0-1,0 0 1,0 0 0,0 3 0,0 6 0,0 7 1,0 6 0,1 3 0,4 0 0,3 0-1,3 0 1,-1 1-1,-2 4 0,-3 3 0,-3 3 0,-4 1 0,-3 1 0,-3-1 0,-2 1-1,-1 1 1,3 3 0,3 3-1,4 4 0,-3-3 0,-5-5 0,-7-7 0,-5-5 0,-3-3 0,4 4 0,3 3 1,3 3-1,-1-2 1,-2-6-1,-3-6 1,-3-6-1,-4-4 1,-3 1-1,-3-1 0,-2 1 0,-5-1 0,-2 1 0,-3-1 0,-3 1-1,-6 1 0,-5 3-1,-7 3 0,-5 4-1,-6 1-1,-3 0 2,-3 0-1,-2 0 1,-6 0 0,-6 0 1,-6 0-1,-6 0 2,-6 1-1,-2 4 0,-3 3-1,-3 3 0,-4 1 0,-3 1 0,-3-1 1,-2 1-1,-5 1 1,-2 3 0,-3 3-1,-3 4 1,-2 1-1,0 0 0,0 0-1,0 0 1,0 3 0,0 6-1,0 7 1,0 6 0,-4 3-1,-5 0-2,-7 0-3,-5 0-1,-8 1 0,-5 4 0,-7 3 2,-5 3 1,0 3 0,10 3-3,10 3-2,9 4-2,4 1-1,1 0 0,-1 0 0,1 0 1,-4 17-4,-6 34-9,-6 35-8,-6 35-9,9 7-4,25-19 1,25-18-1,25-19 1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3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25300 3250 518,'18'-60'-7,"-11"32"31,-14 31 32,-11 32 32,-9 18 5,-3 6-20,-3 7-19,-2 6-19,-3-1-13,1-5-6,-1-7-5,1-5-5,-4 6-3,-6 23 0,-6 22-1,-6 22 0,-6 13-2,-2 7-3,-3 6-3,-3 7-3,1 0-2,6-2 1,7-3 2,6-3 0,3-6-1,0-5-6,0-7-5,0-5-5,4-14-2,10-18 4,10-19 2,9-18 3,10-29-4,14-37-7,11-38-10,14-37-8,3-13-2,-2 13 5,-3 12 6,-3 13 4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3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25300 3550 447,'-19'-65'20,"13"23"10,12 22 10,13 22 11,7 15 1,4 9-7,3 10-8,3 10-6,-1 8-5,-2 10-1,-3 10-2,-3 9-1,-1 7-2,4 7-1,3 6-2,3 7-2,-2 4-1,-6 3-1,-6 3 0,-6 4-1,-2-3-1,3-5-3,3-7-2,4-5-3,-1 3-5,-3 17-4,-3 15-5,-2 16-6,-3-1-3,1-15-1,-1-15-3,1-16-2,-3-15 0,-2-11 2,-3-14 1,-3-11 1,-6-11-1,-5-5-3,-7-7-4,-5-5-4,-6-8 0,-3-5 2,-3-7 4,-2-5 2,-1-8 1,3-5-2,3-7-2,4-5-1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3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24500 5400 559,'-105'-46'19,"41"10"21,40 10 19,42 9 22,30 1 0,22-6-16,22-6-18,23-6-17,14-4-14,10 1-14,10-1-11,9 1-13,-10 2-5,-28 7 5,-28 6 3,-27 7 4,-15 2-8,0 1-18,0-1-18,0 1-19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4"/>
    </inkml:context>
    <inkml:brush xml:id="br0">
      <inkml:brushProperty name="width" value="0.03799" units="cm"/>
      <inkml:brushProperty name="height" value="0.03799" units="cm"/>
    </inkml:brush>
  </inkml:definitions>
  <inkml:trace contextRef="#ctx0" brushRef="#br0">27049 51081 579,'35'-14'94,"-7"5"-18,-9 3-17,-7 4-19,-4 4-11,0 6-5,-1 4-5,1 5-4,-2 4-4,-6 3-1,-4 2 0,-6 4-2,-2 2-4,-3-1-8,-2 0-8,-1 0-8,-1-2-4,1-3-1,1-5 0,1-3 0,1-4 2,2-3 6,3-3 6,1-2 6,3-4 9,6-4 12,4-4 13,6-4 11,2-1 2,3 1-8,1 0-10,3 2-9,0 1-8,-1 2-6,-1 3-5,-1 1-7,0 1-8,0 1-9,-1 2-9,1 0-10,-2 1-5,-1 0-4,-2 0-2,-2 0-3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4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27250 4650 485,'-13'-22'25,"26"6"16,24 7 15,26 6 16,12 3 2,0 0-14,0 0-13,0 0-13,10 0-8,23 0-3,22 0-4,22 0-2,7 0-5,-6 0-5,-6 0-5,-6 0-6,-7 1-3,-6 4-5,-6 3-3,-6 3-4,-6 1-4,-2 1-2,-3-1-3,-3 1-2,-9-3-3,-11-2-2,-14-3-2,-11-3-2,-11-2-3,-5 0-1,-7 0-3,-5 0-2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5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29400 3950 513,'-15'-43'42,"23"17"7,22 15 7,22 16 8,13 9-1,7 3-10,6 3-8,7 4-10,2 1-7,1 0-6,-1 0-5,1 0-7,-1 0-7,1 0-12,-1 0-9,1 0-11,-1 0-5,1 0 1,-1 0-1,1 0 2,-7 0-1,-12 0 0,-13 0-1,-12 0 0,-10 0-2,-6 0-2,-6 0-2,-6 0-3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5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27800 5150 574,'-63'0'63,"26"0"-5,24 0-5,26 0-6,21 1-5,19 4-5,19 3-6,19 3-5,15 1-4,13 1-5,12-1-3,13 1-4,9-3-5,6-2-5,7-3-6,6-3-5,-1-2-6,-5 0-5,-7 0-3,-5 0-6,-9 1-4,-9 4-4,-10 3-4,-8 3-5,-14 1 2,-15 1 6,-15-1 8,-16 1 6,-13-1 4,-9 1 0,-10-1 2,-8 1 0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5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28000 5300 642,'-41'-22'40,"19"6"3,19 7 2,19 6 4,18 9-1,19 13-8,19 12-7,19 13-7,15 7-7,13 4-8,12 3-8,13 3-7,6 3-9,0 3-10,0 3-11,0 4-11,-15-6-5,-27-11-3,-28-14-3,-28-11-2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5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33300 3200 561,'-4'-43'-38,"-5"17"35,-7 15 34,-5 16 34,-4 16 11,0 20-12,0 18-13,0 20-12,-7 19-7,-11 22-5,-14 22-3,-11 23-3,-4 2-4,6-16-4,7-15-3,6-15-5,-2-3-2,-9 14-1,-10 11-3,-8 14 0,-3 0-10,7-8-17,6-10-17,7-9-17,10-16-7,16-22 6,15-22 5,17-21 4,8-21 7,4-19 9,3-18 9,3-19 8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6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32900 3750 425,'1'-49'-3,"4"4"-4,3 3-6,3 3-5,3 15 8,3 29 22,3 28 21,4 28 22,-1 17 6,-3 6-10,-3 7-11,-2 6-9,-5-1-7,-2-5-2,-3-7-4,-3-5-2,-1-6-4,4-3-3,3-3-4,3-2-2,3-8-5,3-8-4,3-10-4,4-9-5,8-13-5,17-16-7,15-15-8,16-15-6,9-20-2,3-21 4,3-22 4,4-22 4,-4-15 4,-9-5 3,-10-7 3,-8-5 2,-11-1 5,-8 6 4,-10 7 4,-9 6 4,-7 10 2,-3 17 2,-3 15 1,-2 16 1,-3 13 0,1 14-1,-1 11 0,1 14 0,-1 5 7,1 1 17,-1-1 17,1 1 17,-1 7 2,1 16-11,-1 15-12,1 17-12,-1 11-5,1 10 2,-1 10 2,1 9 1,-1 7-1,1 7-1,-1 6-3,1 7-1,1 2-2,3 1-1,3-1 0,4 1 0,-3-3-3,-5-2-5,-7-3-4,-5-3-6,-1 1-1,6 6-2,7 7 1,6 6-1,1-2 0,-3-9-1,-3-10-1,-2-8-1,-1-8-16,3-2-31,3-3-31,4-3-31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8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24800 7800 496,'21'-25'30,"-5"0"4,-7 0 2,-5 0 4,-6 6 0,-3 13 1,-3 12-2,-2 13 1,-8 15-4,-8 19-5,-10 19-5,-9 19-5,-10 16-4,-9 17-2,-10 15-1,-8 16-3,-4 7-1,3 1-2,3-1-2,4 1-2,2-3-1,4-2-2,3-3 0,3-3-3,3-7-2,3-9-8,3-10-5,4-8-7,5-14-3,10-15-3,10-15 0,9-16-3,7-19-1,7-22-1,6-22-3,7-21-1,4-12-1,3 1-1,3-1-1,4 1-2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9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25000 7600 440,'3'76'148,"6"4"-34,7 3-34,6 3-34,1 3-18,-3 3-3,-3 3-5,-2 4-3,-3 7-2,1 13-2,-1 12 0,1 13 0,-1 2-3,1-5-2,-1-7-3,1-5-3,-3-6-1,-2-3 0,-3-3-1,-3-2 1,-1-8-4,4-8-5,3-10-5,3-9-6,-1-10-7,-2-9-8,-3-10-8,-3-8-9,-6-9-6,-5-6-4,-7-6-5,-5-6-4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9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23950 9750 592,'-63'-46'62,"26"10"1,24 10 0,26 9 0,22 4-7,23 1-16,22-1-15,22 1-15,16-1-8,14 1 1,11-1 1,14 1 0,-9-1 1,-28 1-2,-28-1 0,-27 1-1,-15-1-15,0 1-28,0-1-28,0 1-27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49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27650 8700 598,'-41'0'24,"19"0"11,19 0 11,19 0 12,16 1 0,17 4-8,15 3-11,16 3-9,12-1-8,9-2-4,10-3-6,10-3-5,7-1-5,6 4-2,7 3-4,6 3-3,4-1-2,4-2-1,3-3-1,3-3 0,-5-2-4,-12 0-7,-13 0-6,-12 0-6,-9 0-5,-2 0-3,-3 0-1,-3 0-3,-12-2 2,-18-3 5,-19-3 5,-18-2 5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4"/>
    </inkml:context>
    <inkml:brush xml:id="br0">
      <inkml:brushProperty name="width" value="0.02737" units="cm"/>
      <inkml:brushProperty name="height" value="0.02737" units="cm"/>
    </inkml:brush>
  </inkml:definitions>
  <inkml:trace contextRef="#ctx0" brushRef="#br0">29450 51027 803,'8'-6'47,"-1"2"-5,1 4-3,0 2-5,-1 3-9,-1 0-16,-1 1-14,0 1-16,-2 1-11,0-1-9,-2 1-8,0 0-9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50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30150 7850 583,'31'25'109,"13"0"-21,12 0-21,13 0-21,7 3-13,4 6-7,3 7-5,3 6-5,4 1-8,7-3-5,6-3-8,7-2-6,-1-1-6,-6 3-2,-6 3-4,-6 4-3,-9-4-4,-8-9-3,-10-10-5,-9-8-4,-9-4-3,-5 3 1,-7 3-1,-5 4 0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50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28150 9600 627,'-41'-22'25,"19"6"4,19 7 5,19 6 5,18 3 3,19 0-1,19 0-1,19 0-1,15 1-4,13 4-10,12 3-8,13 3-10,7 1-8,4 1-3,3-1-6,3 1-4,-2 1-3,-6 3-1,-6 3-1,-6 4-2,-7-1-5,-6-3-10,-6-3-9,-6-2-11,-16-3-1,-25 1 9,-25-1 8,-25 1 9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50"/>
    </inkml:context>
    <inkml:brush xml:id="br0">
      <inkml:brushProperty name="width" value="0.03151" units="cm"/>
      <inkml:brushProperty name="height" value="0.03151" units="cm"/>
      <inkml:brushProperty name="color" value="#F2395B"/>
    </inkml:brush>
  </inkml:definitions>
  <inkml:trace contextRef="#ctx0" brushRef="#br0">28400 9850 698,'-41'-22'60,"19"6"-6,19 7-8,19 6-8,16 6-5,17 6-6,15 7-6,16 6-6,10 7-8,7 10-9,6 10-10,7 9-11,4 2-3,3-2 3,3-3 3,4-3 2,-10-7-4,-22-9-11,-22-10-13,-21-8-11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50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34200 7750 450,'-25'-38'36,"0"26"19,0 24 19,0 26 19,-4 21 0,-5 19-21,-7 19-19,-5 19-19,-4 12-14,0 6-7,0 7-7,0 6-6,-2-1-5,-3-5-6,-3-7-3,-2-5-6,-1-6-2,3-3-1,3-3-1,4-2-1,5-12-4,10-19-9,10-18-7,9-19-8,7-18-2,7-15 2,6-15 2,7-16 2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1:59:51"/>
    </inkml:context>
    <inkml:brush xml:id="br0">
      <inkml:brushProperty name="width" value="0.05693" units="cm"/>
      <inkml:brushProperty name="height" value="0.05693" units="cm"/>
      <inkml:brushProperty name="color" value="#F2395B"/>
    </inkml:brush>
  </inkml:definitions>
  <inkml:trace contextRef="#ctx0" brushRef="#br0">34000 8100 386,'43'-47'2,"-11"6"3,-14 7 3,-11 6 4,-4 7 10,6 10 19,7 10 17,6 9 17,3 15 4,0 22-13,0 22-13,0 23-13,0 17-8,0 17-7,0 15-5,0 16-5,-2-2-5,-3-19-1,-3-18-2,-2-19-2,-1-10-1,3 1 2,3-1 1,4 1 1,-1-3-4,-3-2-6,-3-3-9,-2-3-7,-1-7-3,3-9 0,3-10 0,4-8 1,1-18 3,0-25 4,0-25 6,0-25 4,4-21 3,10-15 0,10-15 1,9-16 1,7-21-1,7-24-1,6-26-2,7-24-1,2-7-1,1 13-2,-1 12-1,1 13-1,-4 15-1,-6 19-1,-6 19 0,-6 19 0,-10 15-2,-12 13-6,-13 12-4,-12 13-5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1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18000 4350 618,'-75'-19'26,"0"13"0,0 12 1,0 13 0,1 12 0,4 13-3,3 12-4,3 13-2,3 4-1,3-3-2,3-3 0,4-2-1,4-3-1,6 1-1,7-1 0,6 1-1,6 2-1,6 7 1,7 6-2,6 7 0,3 4 0,0 3-1,0 3-2,0 4 0,6-3-2,13-5-1,12-7-1,13-5-2,7-4 0,4 0-3,3 0 0,3 0-3,4-7 1,7-11 0,6-14 0,7-11 1,2-11 0,1-5 0,-1-7 0,1-5 0,1-8 0,3-5 0,3-7 1,4-5 0,-1-14 1,-3-18 1,-3-19 0,-2-18 1,-5-14 1,-2-5-1,-3-7-1,-3-5 1,-7-3 0,-9 4-1,-10 3 0,-8 3 0,-9 3-1,-6 3 0,-6 3-1,-6 4 0,-9 2-1,-8 4 1,-10 3 0,-9 3 0,-9 1 1,-5 1-1,-7-1-1,-5 1 1,-8 5-1,-5 14 2,-7 11 0,-5 14 2,-6 10-1,-3 9-1,-3 10-2,-2 10-1,-6 13-4,-6 19-4,-6 19-5,-6 19-5,-1 12-2,7 6-1,6 7-1,7 6-1,10-4 0,16-11 1,15-14 0,17-11 2,8-11 0,4-5 3,3-7 3,3-5 1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1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18100 4900 649,'-44'6'88,"13"13"-18,12 12-19,13 13-16,6 13-12,0 17-4,0 15-5,0 16-3,1 15-3,4 16 2,3 15 0,3 17 1,1-8-13,1-27-31,-1-28-29,1-28-29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2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17550 9950 614,'-21'-46'7,"10"10"12,10 10 13,9 9 13,13 2 5,20-2-5,18-3-5,20-3-4,3 1-5,-8 6-5,-10 7-5,-9 6-6,-9 10-6,-5 17-5,-7 15-5,-5 16-7,-12 5-2,-16-2 0,-15-3 1,-15-3 1,-11-2-1,-2 0 0,-3 0-2,-3 0 0,-2-4 0,0-5 3,0-7 2,0-5 3,3-6 2,6-3 3,7-3 3,6-2 2,9-3 3,13 1 2,12-1 2,13 1 2,13-3 1,17-2-4,15-3-2,16-3-3,7-6-3,1-5-5,-1-7-3,1-5-5,-3-4-3,-2 0-3,-3 0-2,-3 0-3,-4 3-6,-3 6-11,-3 7-10,-2 6-11,-8 1-1,-8-3 6,-10-3 7,-9-2 7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2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18900 9050 548,'-27'-32'0,"-3"-11"-1,-3-14 0,-2-11 0,-1-4 3,3 6 6,3 7 7,4 6 6,-1 7 2,-3 10-2,-3 10-1,-2 9-2,-6 6-2,-6 3-1,-6 3-2,-6 4 0,-7 8-1,-6 17 0,-6 15 0,-6 16 1,-6 9 0,-2 3 1,-3 3 0,-3 4 0,-2 2 1,0 4-2,0 3 0,0 3-1,4 1-1,10 1 0,10-1 0,9 1 0,7-1 0,7 1 0,6-1 1,7 1 0,7 1-2,9 3-2,10 3-4,10 4-4,7-3-1,6-5-1,7-7-2,6-5-1,7-4 1,10 0 0,10 0 1,9 0 1,10-4 0,14-5-1,11-7-2,14-5-1,8-11-2,7-11 0,6-14-1,7-11-1,2-12 0,1-9-3,-1-10 0,1-8-2,-1-15-1,1-19 3,-1-18 0,1-19 3,-4-12 0,-6-2 0,-6-3 2,-6-3 0,-10-4 1,-12-3 3,-13-3 0,-12-2 3,-12-5 1,-8-2 1,-10-3 0,-9-3 1,-13 1 1,-16 6-1,-15 7 1,-15 6 0,-15 10-1,-12 17 1,-13 15 0,-12 16 0,-12 16-6,-8 20-8,-10 18-11,-9 20-9,-1 16-4,10 16 3,10 15 3,9 17 2,7 3 1,7-5-1,6-7 1,7-5-2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5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43550 1750 537,'-2'-38'-6,"-3"26"22,-3 24 21,-2 26 22,-3 19 6,1 17-9,-1 15-9,1 16-9,-1 2-7,1-8-4,-1-10-5,1-9-4,-1-1-4,1 10-1,-1 10-2,1 9-3,1 7-2,3 7-5,3 6-5,4 7-4,-3 5-2,-5 7 1,-7 6 1,-5 7 1,-1-7-1,6-19-3,7-18-2,6-19-3,1-15-2,-3-8-1,-3-10-1,-2-9-1,-1-5-2,3 0-6,3 0-4,4 0-4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4"/>
    </inkml:context>
    <inkml:brush xml:id="br0">
      <inkml:brushProperty name="width" value="0.02931" units="cm"/>
      <inkml:brushProperty name="height" value="0.02931" units="cm"/>
    </inkml:brush>
  </inkml:definitions>
  <inkml:trace contextRef="#ctx0" brushRef="#br0">29200 51600 750,'14'8'125,"-1"-1"-42,-2 1-42,-2 0-42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5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44850 2700 622,'-7'-38'-7,"-11"26"24,-14 24 23,-11 26 23,-9 12 5,-3 0-17,-3 0-17,-2 0-15,-3 1-11,1 4-4,-1 3-4,1 3-5,-1-1-2,1-2-1,-1-3 1,1-3-1,1-2 1,3 0 1,3 0 2,4 0 1,2-4 1,4-5 1,3-7 1,3-5 1,4-4 1,7 0 0,6 0 0,7 0 1,4 0 1,3 0 3,3 0 2,4 0 2,8 1 2,17 4 0,15 3 1,16 3 0,9-1 0,3-2-3,3-3-3,4-3-2,-1-2-3,-3 0-2,-3 0-2,-2 0-2,-6-2-4,-6-3-1,-6-3-2,-6-2-3,-6-3-4,-2 1-8,-3-1-6,-3 1-6,-2-3-6,0-2-1,0-3-2,0-3-2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6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45150 3900 526,'-22'93'156,"6"-11"-35,7-14-35,6-11-37,1-1-21,-3 13-8,-3 12-9,-2 13-9,-1 4-8,3-3-11,3-3-10,4-2-11,1 3-7,0 14-6,0 11-4,0 14-6,1-6 0,4-21 9,3-22 6,3-22 8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6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45850 3150 623,'3'-46'3,"6"10"17,7 10 16,6 9 18,7 4 4,10 1-9,10-1-9,9 1-8,7 1-7,7 3-3,6 3-5,7 4-3,-1 1-7,-6 0-12,-6 0-11,-6 0-11,-7 3-6,-6 6 3,-6 7 0,-6 6 2,-4 3-2,1 0-6,-1 0-6,1 0-5,-6 0 0,-8 0 8,-10 0 7,-9 0 8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6"/>
    </inkml:context>
    <inkml:brush xml:id="br0">
      <inkml:brushProperty name="width" value="0.03182" units="cm"/>
      <inkml:brushProperty name="height" value="0.03182" units="cm"/>
      <inkml:brushProperty name="color" value="#F2395B"/>
    </inkml:brush>
  </inkml:definitions>
  <inkml:trace contextRef="#ctx0" brushRef="#br0">45900 3950 691,'-40'0'22,"23"0"11,22 0 10,22 0 11,13 0-1,7 0-14,6 0-12,7 0-13,5 0-7,7 0-1,6 0-1,7 0 0,5 1-7,7 4-15,6 3-13,7 3-15,-4-1-5,-12-2 3,-13-3 6,-12-3 3,-10-2 3,-6 0 2,-6 0 3,-6 0 2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7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48300 3750 633,'51'0'107,"4"0"-25,3 0-25,3 0-26,1 0-14,1 0-2,-1 0-3,1 0-3,1 1-2,3 4-1,3 3-1,4 3-1,7 1-1,13 1-1,12-1-1,13 1-2,13-1 1,17 1 0,15-1 2,16 1 2,13-3-1,14-2-2,11-3-3,14-3-1,3-2-1,-2 0 1,-3 0 2,-3 0 0,-6 0 1,-5 0-2,-7 0-1,-5 0-1,-6 0 0,-3 0-2,-3 0 0,-2 0-1,-6 0-2,-6 0 0,-6 0-3,-6 0-1,-4 0-2,1 0-1,-1 0-3,1 0-1,-3 0-2,-2 0-1,-3 0-1,-3 0-1,-4-4-2,-3-5-2,-3-7-3,-2-5-1,-15-3 1,-25 4 4,-25 3 6,-25 3 4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9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51650 400 496,'-25'-10'62,"0"32"-7,0 31-7,0 32-5,0 16-6,0 4-5,0 3-4,0 3-5,-4 9-4,-5 16-1,-7 15-2,-5 17-1,-1 0-1,6-11-1,7-14 0,6-11 0,3-6-2,0 4-4,0 3-5,0 3-4,1-1-2,4-2 1,3-3 0,3-3 1,3-9 0,3-11 0,3-14 1,4-11-1,-1-23-4,-3-31-10,-3-31-10,-2-31-9,0-31-2,7-27 4,6-28 6,7-28 4,7-17 3,9-2 2,10-3 1,10-3 2,5 10 1,4 26 3,3 24 2,3 26 3,-1 13 1,-2 4 0,-3 3 0,-3 3-1,-2 6 3,0 9 4,0 10 4,0 10 4,-4 7 4,-5 6 0,-7 7 1,-5 6 2,-4 10 2,0 17 1,0 15 2,0 16 2,-5 7-1,-9 1-2,-10-1-5,-8 1-2,-9-1-4,-6 1-3,-6-1-3,-6 1-3,-7 1-2,-6 3-2,-6 3-2,-6 4 0,-2-3-2,3-5-2,3-7 0,4-5-2,2-11-1,4-11-1,3-14 0,3-11 0,3-7-1,3 0 0,3 0 0,4 0-1,1-5 1,0-9 2,0-10 1,0-8 3,3-4 2,6 3 2,7 3 2,6 4 3,9 8 10,13 17 17,12 15 19,13 16 16,7 9 4,4 3-13,3 3-13,3 4-12,1 1-8,1 0-4,-1 0-4,1 0-4,-1 0-6,1 0-5,-1 0-8,1 0-6,-3 1-4,-2 4-2,-3 3-1,-3 3-1,-6-2-4,-5-6-9,-7-6-6,-5-6-8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09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52900 2400 504,'0'96'173,"0"-5"-42,0-7-41,0-5-41,0-3-25,0 4-7,0 3-8,0 3-7,0 4-3,0 7 0,0 6 2,0 7-1,0-7-14,0-19-32,0-18-31,0-19-31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11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50700 4550 513,'-4'50'121,"-5"0"-28,-7 0-27,-5 0-27,-3 6-15,4 13-1,3 12-3,3 13-2,-1 10-1,-2 10-3,-3 10-1,-3 9-2,-2 9-2,0 9-2,0 10-1,0 10-2,1-3-2,4-11-3,3-14 0,3-11-3,1-12-3,1-9-2,-1-10-3,1-8-4,-1-4 0,1 3-2,-1 3 0,1 4 0,-1-4 0,1-9 2,-1-10 1,1-8 2,-3-18-1,-2-25-4,-3-25-4,-3-25-5,1-21 1,6-15 2,7-15 4,6-16 2,9-18 3,13-18-1,12-19 1,13-18-1,9-9 1,6 4 1,7 3 0,6 3 1,1 9 2,-3 16 5,-3 15 4,-2 17 5,-3 11 4,1 10 4,-1 10 4,1 9 5,-4 10 1,-6 14-1,-6 11-1,-6 14 0,-6 7-1,-2 3 1,-3 3 0,-3 4 1,-6 5-1,-5 10-2,-7 10-2,-5 9-2,-4 7-2,0 7-3,0 6-2,0 7-2,-4 2-2,-5 1 1,-7-1-1,-5 1 0,-6 1-1,-3 3-4,-3 3-4,-2 4-3,-5-4-2,-2-9 0,-3-10 0,-3-8-1,-1-8 0,4-2-1,3-3-2,3-3-1,3-6 0,3-5 1,3-7 1,4-5 1,1-6 1,0-3 0,0-3 1,0-2 1,1-5 1,4-2 3,3-3 3,3-3 2,4 4 10,7 13 17,6 12 18,7 13 17,5 9 3,7 6-11,6 7-9,7 6-12,4 1-6,3-3-5,3-3-2,4-2-5,1-3-3,0 1-4,0-1-3,0 1-5,-2-1-3,-3 1-4,-3-1-5,-2 1-5,-3-3-1,1-2 2,-1-3 1,1-3 1,-3-2-8,-2 0-19,-3 0-18,-3 0-18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14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51900 6950 588,'50'1'137,"0"4"-30,0 3-32,0 3-31,3-1-19,6-2-9,7-3-9,6-3-8,1-2-6,-3 0-2,-3 0-3,-2 0-3,-6 0-8,-6 0-13,-6 0-16,-6 0-13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14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53200 6100 477,'0'165'186,"0"-18"-45,0-19-43,0-18-44,0-7-28,0 6-12,0 7-11,0 6-11,0-2-8,0-9-5,0-10-5,0-8-3,1-11-11,4-8-16,3-10-15,3-9-16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18898 55444 999,'-1'-13'-16,"0"5"-3,-2 5-1,0 4-2,-1 4-1,1 0 0,-1 1 0,0 1-1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3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81925 18925 333,'157'63'167,"51"46"-1,50 47 1,49 47 0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37"/>
    </inkml:context>
    <inkml:brush xml:id="br0">
      <inkml:brushProperty name="width" value="0.05221" units="cm"/>
      <inkml:brushProperty name="height" value="0.05221" units="cm"/>
      <inkml:brushProperty name="color" value="#00BFF3"/>
    </inkml:brush>
  </inkml:definitions>
  <inkml:trace contextRef="#ctx0" brushRef="#br0">82700 18050 421,'-25'35'113,"0"23"-23,0 22-23,0 22-25,1 4-13,4-12-5,3-13-4,3-12-5,-2-2-2,-6 9 0,-6 10 0,-6 10 1,-6 22-1,-2 39 0,-3 36-1,-3 39 0,-2 7-2,0-22 0,0-22-3,0-21 0,1-17-3,4-8-3,3-10-2,3-9-2,4-12-3,7-11 0,6-14-3,7-11 0,2-11-3,1-5-3,-1-7-4,1-5-2,1-17-1,3-24 4,3-26 3,4-24 3,4-24 0,6-22-3,7-22-4,6-21-3,7-15-2,10-6 1,10-6 1,9-6 1,4-1 2,1 7 4,-1 6 5,1 7 3,-1 8 4,1 14 3,-1 11 3,1 14 3,-3 11 2,-2 14 2,-3 11 1,-3 14 1,-4 10 1,-3 9 0,-3 10 2,-2 10 1,-5 11 1,-2 17 4,-3 15 3,-3 16 4,-4 5-2,-3-2-6,-3-3-6,-2-3-6,-9 1-5,-12 6-1,-13 7-3,-12 6-2,-10 3-3,-6 0-2,-6 0-2,-6 0-2,-6-5-3,-2-9-1,-3-10-2,-3-8-1,1-9-2,6-6 1,7-6 0,6-6 0,6-9 2,6-8 1,7-10 3,6-9 2,6-5 2,6 0 2,7 0 4,6 0 2,6 0 4,6 0 4,7 0 4,6 0 5,4 3 3,4 6 5,3 7 3,3 6 4,3 9 2,3 13 0,3 12 0,4 13 0,1 7-1,0 4-4,0 3-4,0 3-4,0-1-2,0-2-2,0-3-2,0-3-1,0-4-7,0-3-12,0-3-12,0-2-13,-2-6-12,-3-6-10,-3-6-12,-2-6-10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37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83600 19800 527,'71'0'124,"-5"0"-30,-7 0-29,-5 0-29,-4 0-17,0 0-4,0 0-2,0 0-5,-4 4-1,-5 10-1,-7 10 0,-5 9 0,-11 7-1,-11 7-2,-14 6 0,-11 7-2,-9 4 1,-3 3 2,-3 3 2,-2 4 2,0-4 1,7-9 0,6-10 0,7-8 0,8-9-3,14-6-9,11-6-7,14-6-8,5-7-8,1-6-8,-1-6-7,1-6-8,-9-6-5,-15-2-3,-15-3-2,-16-3-2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38"/>
    </inkml:context>
    <inkml:brush xml:id="br0">
      <inkml:brushProperty name="width" value="0.05218" units="cm"/>
      <inkml:brushProperty name="height" value="0.05218" units="cm"/>
      <inkml:brushProperty name="color" value="#00BFF3"/>
    </inkml:brush>
  </inkml:definitions>
  <inkml:trace contextRef="#ctx0" brushRef="#br0">83650 20400 421,'-69'-22'17,"13"6"1,12 7 1,13 6 2,7 9 3,4 13 8,3 12 5,3 13 7,3 4 1,3-3-5,3-3-6,4-2-4,2 3-4,4 14 1,3 11-1,3 14-1,-1 0-1,-2-8-2,-3-10-4,-3-9-2,2-9-4,10-5-2,10-7-3,9-5-3,9-8-4,9-5-5,10-7-5,10-5-6,10-11-5,13-11-6,12-14-5,13-11-7,7-7-1,4 0 1,3 0 1,3 0 2,-8 4 2,-19 10 0,-18 10 1,-19 9 1,-13 4 0,-6 1-1,-6-1-1,-6 1-2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39"/>
    </inkml:context>
    <inkml:brush xml:id="br0">
      <inkml:brushProperty name="width" value="0.03908" units="cm"/>
      <inkml:brushProperty name="height" value="0.03908" units="cm"/>
      <inkml:brushProperty name="color" value="#00BFF3"/>
    </inkml:brush>
  </inkml:definitions>
  <inkml:trace contextRef="#ctx0" brushRef="#br0">80950 10100 562,'-24'-35'6,"4"32"12,3 31 13,3 32 11,-2 22 3,-6 17-6,-6 15-6,-6 16-7,-4 15-3,1 16-2,-1 15-2,1 17-1,-1 7-2,1 0-1,-1 0 1,1 0-2,-1-5 0,1-9-3,-1-10-2,1-8-3,2-11 0,7-8-2,6-10-1,7-9-1,2-10-1,1-9-4,-1-10-3,1-8-3,1-12-1,3-12-2,3-13-1,4-12-1,1-16-2,0-19-2,0-18-4,0-19-3,1-21 0,4-21 2,3-22 2,3-22 3,7-11 1,14 0 0,11 0 0,14 0-1,5 4 2,1 10 1,-1 10 3,1 9 2,-3 9 3,-2 9 2,-3 10 4,-3 10 2,-4 7 5,-3 6 6,-3 7 6,-2 6 6,-5 12 4,-2 19 2,-3 19 3,-3 19 1,-6 12-1,-5 6-3,-7 7-6,-5 6-3,-6 3-4,-3 0-5,-3 0-3,-2 0-4,-6-2-5,-6-3-5,-6-3-4,-6-2-6,-2-8-3,3-8-1,3-10-1,4-9-2,-1-9-1,-3-5 0,-3-7-1,-2-5-1,-1-8 1,3-5 1,3-7 2,4-5 1,1-6 3,0-3 3,0-3 3,0-2 4,1-3 3,4 1 4,3-1 4,3 1 4,9 5 7,16 14 11,15 11 11,17 14 10,5 8 2,-3 7-7,-3 6-8,-2 7-7,-3 4-7,1 3-4,-1 3-6,1 4-4,-1 1-5,1 0-4,-1 0-3,1 0-5,1-5-8,3-9-12,3-10-13,4-8-13,-3-9-3,-5-6 6,-7-6 7,-5-6 6,-6-4 6,-3 1 4,-3-1 6,-2 1 4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0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81800 12200 439,'21'-41'6,"-5"19"11,-7 19 11,-5 19 12,-4 10 1,0 4-9,0 3-7,0 3-9,0 1-6,0 1-4,0-1-3,0 1-4,1-3-5,4-2-5,3-3-6,3-3-5,4-9-3,7-11-2,6-14-1,7-11-2,2-7 2,1 0 3,-1 0 5,1 0 5,-3 1 3,-2 4 4,-3 3 4,-3 3 5,-13 12 8,-22 22 15,-22 22 15,-21 23 14,-14 8 0,-2-3-15,-3-3-14,-3-2-15,1-6-9,6-6-1,7-6-2,6-6-3,18-10-1,32-12-3,31-13-2,32-12-3,18-10 0,6-6 3,7-6 4,6-6 3,-4 1 2,-11 9 0,-14 10 1,-11 10 1,-18 10 1,-22 13 4,-22 12 4,-21 13 4,-17 4 0,-8-3-2,-10-3-2,-9-2-2,1-6-1,13-6-1,12-6-2,13-6-1,13-6-2,17-2-2,15-3-4,16-3-1,7-2-1,1 0 1,-1 0 3,1 0 2,-6 4 1,-8 10 1,-10 10 2,-9 9 0,-10 2 2,-9-2-1,-10-3 0,-8-3 0,-8-2 0,-2 0 0,-3 0-1,-3 0 0,-2-4-1,0-5-1,0-7-2,0-5-1,1-6-2,4-3-1,3-3-2,3-2-2,3-6 0,3-6 1,3-6 1,4-6 1,2-2 2,4 3 1,3 3 1,3 4 1,3 1 3,3 0 2,3 0 2,4 0 3,-1 6 7,-3 13 15,-3 12 13,-2 13 13,-3 9 4,1 6-9,-1 7-9,1 6-8,5 3-5,14 0-2,11 0-2,14 0-3,14 4-1,20 10-1,18 10-1,20 9-2,8 1-4,1-6-8,-1-6-9,1-6-8,8-7-10,20-6-12,18-6-10,20-6-12,-4-9-7,-25-8-2,-25-10-3,-25-9-3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4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43550 7700 496,'0'81'125,"0"13"-27,0 12-27,0 13-26,-2 13-14,-3 17-4,-3 15-3,-2 16-3,-3 9-4,1 3-3,-1 3-4,1 4-3,1-6-3,3-11 0,3-14-1,4-11-1,1-6-3,0 4-7,0 3-8,0 3-7,0-8-4,0-19-2,0-18-1,0-19-1,0-10-2,0 1 1,0-1-2,0 1 1,0-7-2,0-12-1,0-13-2,0-12-1,1-13 1,4-12 6,3-13 4,3-12 6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5"/>
    </inkml:context>
    <inkml:brush xml:id="br0">
      <inkml:brushProperty name="width" value="0.04878" units="cm"/>
      <inkml:brushProperty name="height" value="0.04878" units="cm"/>
      <inkml:brushProperty name="color" value="#00BFF3"/>
    </inkml:brush>
  </inkml:definitions>
  <inkml:trace contextRef="#ctx0" brushRef="#br0">45000 8950 450,'-32'29'120,"-11"10"-28,-14 10-28,-11 9-28,-6 2-17,4-2-9,3-3-7,3-3-9,-1-4-4,-2-3-1,-3-3-1,-3-2 0,-1-3 0,4 1 2,3-1 2,3 1 2,4-3 2,7-2 3,6-3 3,7-3 2,2-1 4,1 4 2,-1 3 3,1 3 3,8 4 4,20 7 1,18 6 4,20 7 2,10-1 0,3-6-4,3-6-4,4-6-4,8-1-2,17 7 0,15 6 0,16 7 0,4-1-2,-6-6-7,-6-6-4,-6-6-5,-9-6-5,-8-2-3,-10-3-2,-9-3-4,-7-2-8,-3 0-12,-3 0-13,-2 0-12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5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45700 10300 532,'160'3'143,"-27"6"-31,-28 7-30,-28 6-31,-21 9-19,-12 13-9,-13 12-7,-12 13-8,-18 15-7,-21 19-6,-22 19-4,-22 19-5,-13 5-4,-3-5-2,-3-7-1,-2-5-2,0-14 2,7-18 3,6-19 6,7-18 4,5-15 4,7-9 4,6-10 3,7-8 4,13-14 3,22-15 4,22-15 2,23-16 4,17-7-1,17 4-1,15 3-3,16 3-3,9 6-3,3 9-5,3 10-5,4 10-4,-1 4-7,-3 0-9,-3 0-8,-2 0-8,-1 3-5,3 6-2,3 7-2,4 6-2,-10-1 1,-22-5 2,-22-7 4,-21-5 1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5"/>
    </inkml:context>
    <inkml:brush xml:id="br0">
      <inkml:brushProperty name="width" value="0.04546" units="cm"/>
      <inkml:brushProperty name="height" value="0.04546" units="cm"/>
      <inkml:brushProperty name="color" value="#00BFF3"/>
    </inkml:brush>
  </inkml:definitions>
  <inkml:trace contextRef="#ctx0" brushRef="#br0">47800 10350 483,'165'-68'167,"-18"17"-39,-19 15-40,-18 16-39,-9 7-22,4 1-5,3-1-5,3 1-5,-2 2-6,-6 7-7,-6 6-8,-6 7-8,-10 5-10,-12 7-11,-13 6-11,-12 7-12,-12 2-4,-8 1 1,-10-1 2,-9 1 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6"/>
    </inkml:context>
    <inkml:brush xml:id="br0">
      <inkml:brushProperty name="width" value="0.04483" units="cm"/>
      <inkml:brushProperty name="height" value="0.04483" units="cm"/>
    </inkml:brush>
  </inkml:definitions>
  <inkml:trace contextRef="#ctx0" brushRef="#br0">18435 55461 490,'-2'-14'28,"-2"3"2,-4 3 3,-2 2 3,-1 5-3,1 6-5,0 6-6,2 6-5,-1 2-4,-2 1 0,-1-1 0,-3 1 0,0 0-1,3 1 0,1 0-1,2 3-1,1-2-1,-2 0 1,0-1-1,-1 0 1,0-2-2,2 1-1,3-1-3,1 1-1,1-2-2,2 1-1,0-2 0,2-1 0,3-3-4,7-3-6,8-4-5,6-4-6,4-5-3,2-6 3,3-5 1,1-7 2,0-2 1,-2 1 1,-1 1 1,-3 1 2,-2 1 1,-3 1 4,-3 1 3,-3 1 5,-2 2 2,-3 2 2,-1 4 2,-2 3 3,-2 3 5,-2 6 10,-2 4 9,-2 5 10,-1 3 1,0 0-8,0-1-7,0 1-9,0 0-5,0-1-2,0 1-3,0-1-3,0 1 0,0 0 0,0-1 0,0 1 1,2-2-2,4-1-8,3-2-5,5-2-7,2-3-2,1-4 2,1-4 2,1-4 3,2-3 1,-1 0 0,2-1 1,2-1-1,-2-2 1,0 0 1,-1-1 0,0-1 1,-3-1 1,-1-1 1,-3-1 2,-1-1 2,-3-1 0,-2 1 0,-4-1 0,-2 1 1,-2 0-1,0 0 1,0 2-1,0 1 0,-2 1 1,0 1 2,-3 1 2,-2 1 2,-2 1 0,-2 2-4,-2 2-1,-1 2-4,-2 1-1,1 1-1,-1-1-2,1 0 0,-2 1-5,0 4-6,-1 2-6,-1 4-7,-1 3-4,1 7 0,-1 5-2,1 7 0,1-1-2,5-4-4,3-5-2,4-4-3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6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47850 11150 617,'-38'-24'49,"26"4"-4,24 3-4,26 3-4,15 1-3,6 1-1,7-1 1,6 1-2,6 1-3,6 3-7,7 3-6,6 4-6,1 1-10,-3 0-10,-3 0-12,-2 0-12,-1 3-3,3 6 4,3 7 4,4 6 4,-4-1 1,-9-5 2,-10-7-1,-8-5 1,-9-3-3,-6 4-4,-6 3-5,-6 3-5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6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50700 10900 521,'51'21'38,"4"-5"-1,3-7-1,3-5-3,7-4-1,14 0-1,11 0-1,14 0-1,8 1-3,7 4-2,6 3-4,7 3-2,4 3-2,3 3-1,3 3 0,4 4-2,7-1 0,13-3 0,12-3 0,13-2 0,4-3-3,-3 1-6,-3-1-6,-2 1-6,-5-1-1,-2 1 2,-3-1 2,-3 1 2,-2-1 0,0 1-5,0-1-3,0 1-5,-5 1-1,-9 3-1,-10 3 2,-8 4-1,-8-3 0,-2-5-1,-3-7-2,-3-5 0,-7-4-1,-9 0 1,-10 0 0,-8 0 2,-4 0-2,3 0-4,3 0-2,4 0-3,-9 0 0,-18 0 5,-19 0 3,-18 0 5,-10-2 2,0-3-2,0-3-1,0-2-2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7"/>
    </inkml:context>
    <inkml:brush xml:id="br0">
      <inkml:brushProperty name="width" value="0.04761" units="cm"/>
      <inkml:brushProperty name="height" value="0.04761" units="cm"/>
      <inkml:brushProperty name="color" value="#00BFF3"/>
    </inkml:brush>
  </inkml:definitions>
  <inkml:trace contextRef="#ctx0" brushRef="#br0">54350 7450 462,'-24'26'157,"4"4"-39,3 3-37,3 3-40,1 12-19,1 22-2,-1 22-2,1 23-1,-3 14-3,-2 10-2,-3 10-3,-3 9-3,-2 6-2,0 3 1,0 3-1,0 4 0,1-6 0,4-11-2,3-14-3,3-11 0,1-12-3,1-9 0,-1-10-2,1-8-2,1-9 0,3-6 0,3-6 1,4-6-1,-1-26-3,-3-43-10,-3-44-9,-2-43-8,6-29-4,20-12 5,18-13 4,20-12 3,8-1 5,1 14 4,-1 11 5,1 14 5,-3 10 2,-2 9 2,-3 10 2,-3 10 2,-2 5 2,0 4 5,0 3 5,0 3 4,-2 7 3,-3 14 1,-3 11 2,-2 14 1,-3 14 3,1 20 2,-1 18 3,1 20 3,-7 11-1,-12 7-5,-13 6-6,-12 7-5,-10 2-3,-6 1-5,-6-1-2,-6 1-4,-6-4-3,-2-6-3,-3-6-3,-3-6-2,-4-7-4,-3-6-2,-3-6-4,-2-6-2,0-9-2,7-8-1,6-10 1,7-9-1,2-5 1,1 0 3,-1 0 1,1 0 3,1-4 1,3-5 1,3-7 2,4-5 1,4-4 6,6 0 10,7 0 10,6 0 11,6 3 4,6 6 1,7 7-1,6 6 0,4 7 0,4 10 1,3 10 1,3 9 0,3 4-1,3 1-3,3-1-3,4 1-4,2 2-2,4 7-4,3 6-3,3 7-3,3 0-3,3-2-6,3-3-6,4-3-4,-1-6-5,-3-5-6,-3-7-5,-2-5-5,-6-4-3,-6 0-2,-6 0-2,-6 0-1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8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55800 9550 530,'92'0'139,"-16"0"-31,-15 0-32,-15 0-31,-11 4-19,-2 10-4,-3 10-6,-3 9-4,-6 6-4,-5 3-2,-7 3-2,-5 4-3,-9 2 0,-9 4 0,-10 3 0,-8 3 1,-8-1-1,-2-2-5,-3-3-3,-3-3-4,-1-6-2,4-5 4,3-7 1,3-5 2,17-6 4,31-3 5,32-3 4,31-2 4,10-6 2,-8-6-2,-10-6-2,-9-6-2,-5-4-9,0 1-13,0-1-15,0 1-14,0 1-7,0 3 0,0 3 0,0 4 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9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53900 12000 475,'-47'12'100,"6"26"-16,7 24-17,6 26-17,3 12-11,0 0-5,0 0-5,0 0-5,0 3-4,0 6-2,0 7-2,0 6-2,0 10-3,0 17-2,0 15-3,0 16-3,1 7-3,4 1-2,3-1-3,3 1-2,1-12-2,1-21 2,-1-22 0,1-22 2,1-18-1,3-11-2,3-14-2,4-11-2,-1-18-4,-3-22-7,-3-22-6,-2-21-6,0-20-1,7-15 6,6-15 6,7-16 6,11-24 1,20-31-3,18-31-2,20-31-2,8-6-1,1 23 3,-1 22 3,1 22 3,-3 16 2,-2 14 0,-3 11 0,-3 14 2,-7 13 3,-9 16 9,-10 15 6,-8 17 8,-8 8 5,-2 4 0,-3 3 0,-3 3 1,-4 6 2,-3 9 4,-3 10 4,-2 10 4,-5 8 0,-2 10-2,-3 10-4,-3 9-2,-7 9-4,-9 9-5,-10 10-3,-8 10-4,-9 4-4,-6 0-3,-6 0-4,-6 0-3,-4-7-4,1-11-3,-1-14-4,1-11-3,1-11-2,3-5 1,3-7 0,4-5 1,2-9-1,4-9-1,3-10-2,3-8-1,3-8 0,3-2 4,3-3 3,4-3 3,11-1 10,23 4 16,22 3 14,22 3 16,10 9 5,1 16-4,-1 15-5,1 17-3,1 8-5,3 4-5,3 3-5,4 3-4,-1 1-4,-3 1-3,-3-1-4,-2 1-3,-1-3-6,3-2-10,3-3-9,4-3-10,-3-6-8,-5-5-5,-7-7-5,-5-5-6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49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55550 14300 533,'71'0'116,"-5"0"-21,-7 0-21,-5 0-21,-3 1-13,4 4-8,3 3-5,3 3-8,-2 3-9,-6 3-10,-6 3-11,-6 4-11,-4-1-15,1-3-18,-1-3-19,1-2-18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0:50"/>
    </inkml:context>
    <inkml:brush xml:id="br0">
      <inkml:brushProperty name="width" value="0.05162" units="cm"/>
      <inkml:brushProperty name="height" value="0.05162" units="cm"/>
      <inkml:brushProperty name="color" value="#00BFF3"/>
    </inkml:brush>
  </inkml:definitions>
  <inkml:trace contextRef="#ctx0" brushRef="#br0">56400 13650 426,'48'0'3,"-3"0"14,-3 0 12,-2 0 13,-1 3 4,3 6-3,3 7-5,4 6-4,-3 6-3,-5 6-4,-7 7-3,-5 6-3,-8 7-3,-5 10-1,-7 10-1,-5 9-3,-12 7-3,-16 7-5,-15 6-6,-15 7-5,-11-3-3,-2-8 0,-3-10-1,-3-9 0,-1-9-1,4-5 1,3-7-1,3-5 0,6-6 2,9-3 6,10-3 4,10-2 6,11-5 5,17-2 6,15-3 6,16-3 5,18-9 2,22-11-5,22-14-5,23-11-5,14-9-2,10-3-1,10-3-2,9-2 0,-1 0-5,-8 7-10,-10 6-8,-9 7-9,-15 5-16,-18 7-24,-19 6-22,-18 7-23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5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70400 2150 555,'-47'56'123,"6"13"-28,7 12-27,6 13-28,3 4-16,0-3-4,0-3-4,0-2-4,-5 6-2,-9 20 0,-10 18-1,-8 20-1,-3 3-2,7-8-3,6-10-3,7-9-3,0-9-3,-2-5-3,-3-7-4,-3-5-3,2-11-2,10-11 0,10-14-1,9-11-1,4-9-2,1-3-1,-1-3-2,1-2-3,4-15-4,9-25-6,10-25-7,10-25-6,2-8 2,-3 9 9,-3 10 9,-2 10 10,-1 2 6,3-3 4,3-3 2,4-2 4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5"/>
    </inkml:context>
    <inkml:brush xml:id="br0">
      <inkml:brushProperty name="width" value="0.05425" units="cm"/>
      <inkml:brushProperty name="height" value="0.05425" units="cm"/>
      <inkml:brushProperty name="color" value="#00BFF3"/>
    </inkml:brush>
  </inkml:definitions>
  <inkml:trace contextRef="#ctx0" brushRef="#br0">70150 3000 405,'45'-135'2,"-9"32"2,-10 31 3,-8 32 3,-4 18 3,3 6 6,3 7 4,4 6 6,-3 9 0,-5 13-2,-7 12-4,-5 13-4,-3 10-2,4 10-1,3 10-2,3 9-2,1 6-1,1 3 1,-1 3-1,1 4 0,-1-1-1,1-3 0,-1-3-2,1-2-1,-1-8-2,1-8-1,-1-10-2,1-9-2,1-7-2,3-3-1,3-3-2,4-2-2,2-9-1,4-12-2,3-13 0,3-12-2,4-18 0,7-21 0,6-22 1,7-22 0,4-13 0,3-3 2,3-3 0,4-2 1,-4 2 1,-9 9 0,-10 10 1,-8 10 1,-8 8 2,-2 10 4,-3 10 4,-3 9 4,-2 6 2,0 3 1,0 3 1,0 4 0,0 7 5,0 13 7,0 12 10,0 13 7,-4 9 1,-5 6-7,-7 7-7,-5 6-8,-4 3-3,0 0-4,0 0-2,0 0-3,0 4-1,0 10-1,0 10 0,0 9 0,0 6-1,0 3-2,0 3-2,0 4-2,0-1 0,0-3-2,0-3 0,0-2-1,0-5-1,0-2-1,0-3 0,0-3-2,0-4-1,0-3-2,0-3-3,0-2-1,0-3-5,0 1-6,0-1-6,0 1-7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6"/>
    </inkml:context>
    <inkml:brush xml:id="br0">
      <inkml:brushProperty name="width" value="0.0476" units="cm"/>
      <inkml:brushProperty name="height" value="0.0476" units="cm"/>
      <inkml:brushProperty name="color" value="#00BFF3"/>
    </inkml:brush>
  </inkml:definitions>
  <inkml:trace contextRef="#ctx0" brushRef="#br0">73400 3300 462,'51'-24'153,"4"4"-34,3 3-37,3 3-35,7 3-19,14 3-4,11 3-4,14 4-4,3 1-2,-2 0-3,-3 0-2,-3 0-3,-6 0-1,-5 0-2,-7 0-2,-5 0-2,-4 0-2,0 0 0,0 0-2,0 0-1,-2 0-1,-3 0-1,-3 0 0,-2 0-1,0 0 0,7 0 1,6 0-1,7 0 0,-1 0 0,-6 0-4,-6 0-1,-6 0-3,-6 0-2,-2 0-1,-3 0-3,-3 0-3,-4 0 0,-3 0-2,-3 0 0,-2 0-2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7"/>
    </inkml:context>
    <inkml:brush xml:id="br0">
      <inkml:brushProperty name="width" value="0.03218" units="cm"/>
      <inkml:brushProperty name="height" value="0.03218" units="cm"/>
    </inkml:brush>
  </inkml:definitions>
  <inkml:trace contextRef="#ctx0" brushRef="#br0">23477 55746 683,'-10'-7'29,"10"-1"7,12 0 8,10 0 7,8 2-1,6 1-11,6 2-9,6 2-11,1 1-7,-4 0-6,-4 0-5,-4 0-6,-4 1-6,-6 2-4,-3 2-6,-6 1-6,-4 2 0,-1-2 2,-2-1 4,-2 0 2,-3-1-3,-3 1-9,-2 1-10,-3 2-10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7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76050 2200 489,'31'-19'142,"13"13"-31,12 12-32,13 13-30,4 6-19,-3 0-3,-3 0-4,-2 0-5,3 1-4,14 4-4,11 3-4,14 3-5,-1 1-3,-12 1-6,-13-1-4,-12 1-4,-10-3-4,-6-2-1,-6-3-1,-6-3-2,-6 1-8,-2 6-11,-3 7-14,-3 6-12,-9-2 0,-11-9 11,-14-10 10,-11-8 12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7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73450 4150 493,'-38'-22'33,"26"6"10,24 7 8,26 6 10,22 3-1,23 0-9,22 0-8,22 0-9,13 0-6,7 0-6,6 0-5,7 0-5,-1-2-2,-6-3 1,-6-3 0,-6-2 1,-9-1-5,-8 3-8,-10 3-11,-9 4-8,-10 1-6,-9 0-1,-10 0-1,-8 0-2,-8 1-2,-2 4-4,-3 3-4,-3 3-3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7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73850 4500 513,'-16'-18'92,"19"17"-11,19 15-9,19 16-11,13 9-10,10 3-9,10 3-11,9 4-11,6 1-6,3 0-5,3 0-5,4 0-5,2 0 0,4 0 2,3 0 2,3 0 3,-7-4-4,-15-5-11,-15-7-8,-16-5-11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8"/>
    </inkml:context>
    <inkml:brush xml:id="br0">
      <inkml:brushProperty name="width" value="0.0489" units="cm"/>
      <inkml:brushProperty name="height" value="0.0489" units="cm"/>
      <inkml:brushProperty name="color" value="#00BFF3"/>
    </inkml:brush>
  </inkml:definitions>
  <inkml:trace contextRef="#ctx0" brushRef="#br0">78900 2550 449,'-52'173'188,"-3"-3"-45,-3-3-44,-2-2-46,-3-5-25,1-2-8,-1-3-7,1-3-7,-1-4-7,1-3-9,-1-3-8,1-2-8,2-9-6,7-12-4,6-13-4,7-12-3,5-12-3,7-8 0,6-10-1,7-9 0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8"/>
    </inkml:context>
    <inkml:brush xml:id="br0">
      <inkml:brushProperty name="width" value="0.04784" units="cm"/>
      <inkml:brushProperty name="height" value="0.04784" units="cm"/>
      <inkml:brushProperty name="color" value="#00BFF3"/>
    </inkml:brush>
  </inkml:definitions>
  <inkml:trace contextRef="#ctx0" brushRef="#br0">78850 3200 459,'21'-25'8,"-5"0"15,-7 0 15,-5 0 16,-1 12 4,6 26-6,7 24-6,6 26-5,1 16-5,-3 10-2,-3 10-3,-2 9-3,-3 6-3,1 3-4,-1 3-5,1 4-3,-1-1-5,1-3-2,-1-3-4,1-2-2,-1-9-2,1-12 0,-1-13-1,1-12 1,-1-10-2,1-6-3,-1-6-2,1-6-3,4-10-1,9-12 1,10-13 1,10-12 0,11-23 3,17-30 4,15-32 3,16-30 5,10-29 2,7-25-1,6-25 0,7-25 0,-1-8-1,-6 9-2,-6 10-2,-6 10-3,-12 13-1,-15 19 1,-15 19-1,-16 19 0,-12 16-2,-5 17-2,-7 15-3,-5 16-3,-8 10-6,-5 7-8,-7 6-8,-5 7-9,-8 7-5,-5 9-3,-7 10-2,-5 10-4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9"/>
    </inkml:context>
    <inkml:brush xml:id="br0">
      <inkml:brushProperty name="width" value="0.04961" units="cm"/>
      <inkml:brushProperty name="height" value="0.04961" units="cm"/>
      <inkml:brushProperty name="color" value="#00BFF3"/>
    </inkml:brush>
  </inkml:definitions>
  <inkml:trace contextRef="#ctx0" brushRef="#br0">86300 2300 443,'-22'51'172,"6"4"-41,7 3-42,6 3-41,-1 14-22,-5 25-4,-7 25-3,-5 25-4,-4 14-3,0 3-3,0 3-2,0 4-2,0-6-4,0-11-2,0-14-4,0-11-4,1-4-3,4 6-4,3 7-6,3 6-3,3-5-2,3-16 0,3-15 0,4-15 1,1-12 0,0-6 0,0-6-2,0-6 0,3-10-4,6-12-7,7-13-5,6-12-8,3-12 3,0-8 9,0-10 9,0-9 9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09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87750 3100 503,'-5'-41'12,"-9"19"23,-10 19 22,-8 19 24,-14 18 2,-15 19-20,-15 19-21,-16 19-19,-10 10-12,-3 4-3,-3 3-4,-2 3-3,0-2-2,7-6-2,6-6-1,7-6-1,5-9 0,7-8 3,6-10 2,7-9 2,7-9 2,9-5 1,10-7 2,10-5 1,14-4 0,23 0 1,22 0 0,22 0 1,13 1 0,7 4-2,6 3-1,7 3-1,0-1-2,-2-2-6,-3-3-3,-3-3-5,-2-2-1,0 0 3,0 0 2,0 0 3,-4-2-2,-5-3-8,-7-3-8,-5-2-8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0"/>
    </inkml:context>
    <inkml:brush xml:id="br0">
      <inkml:brushProperty name="width" value="0.03999" units="cm"/>
      <inkml:brushProperty name="height" value="0.03999" units="cm"/>
      <inkml:brushProperty name="color" value="#00BFF3"/>
    </inkml:brush>
  </inkml:definitions>
  <inkml:trace contextRef="#ctx0" brushRef="#br0">87750 4350 550,'46'0'102,"-5"0"-20,-7 0-20,-5 0-20,-3 4-14,4 10-5,3 10-7,3 9-7,-7 7-5,-15 7-4,-15 6-5,-16 7-4,-12 0-2,-5-2-1,-7-3-1,-5-3-1,-1-6 2,6-5 3,7-7 3,6-5 3,7-1 5,10 6 4,10 7 4,9 6 5,9-1 1,9-5-1,10-7-3,10-5-1,4-4-2,0 0-1,0 0-1,0 0 0,-4 1-1,-5 4-1,-7 3 0,-5 3 0,-8 1-1,-5 1-1,-7-1 1,-5 1-1,-8 5 0,-5 14 0,-7 11 1,-5 14-1,-8 2 1,-5-6-2,-7-6 0,-5-6-1,-11 2-5,-11 14-11,-14 11-10,-11 14-10,-1-4-3,13-19 6,12-18 6,13-19 5,7-12-4,4-2-13,3-3-12,3-3-14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0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89100 4100 502,'31'-24'128,"13"4"-27,12 3-26,13 3-27,10 1-15,10 1-7,10-1-5,9 1-5,4 1-4,1 3-1,-1 3 0,1 4-1,-6 1-4,-8 0-11,-10 0-8,-9 0-9,-12 3-9,-11 6-8,-14 7-6,-11 6-9,-11 3 0,-5 0 3,-7 0 5,-5 0 4,-8-2 4,-5-3 3,-7-3 3,-5-2 2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1"/>
    </inkml:context>
    <inkml:brush xml:id="br0">
      <inkml:brushProperty name="width" value="0.04773" units="cm"/>
      <inkml:brushProperty name="height" value="0.04773" units="cm"/>
      <inkml:brushProperty name="color" value="#00BFF3"/>
    </inkml:brush>
  </inkml:definitions>
  <inkml:trace contextRef="#ctx0" brushRef="#br0">88950 4900 460,'-40'0'80,"23"0"-11,22 0-10,22 0-10,15 0-7,9 0-5,10 0-5,10 0-4,5 0-4,4 0 0,3 0-1,3 0-1,1 1-2,1 4-5,-1 3-5,1 3-5,-3-1-4,-2-2-8,-3-3-6,-3-3-7,-6-1-2,-5 4 2,-7 3 1,-5 3 3,-8 3-11,-5 3-20,-7 3-22,-5 4-21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8"/>
    </inkml:context>
    <inkml:brush xml:id="br0">
      <inkml:brushProperty name="width" value="0.03735" units="cm"/>
      <inkml:brushProperty name="height" value="0.03735" units="cm"/>
    </inkml:brush>
  </inkml:definitions>
  <inkml:trace contextRef="#ctx0" brushRef="#br0">23749 55109 589,'-42'-30'66,"11"19"-3,11 19-2,11 17-4,5 11-5,0 1-10,0 0-11,1 2-9,-1 0-9,0 0-9,0 1-10,0-1-9,1-1-7,2-2-7,2-2-5,2-2-7,1-2-3,2-5 1,0-3 1,1-5 0,1-3 1,0-4 4,0-5 2,0-2 3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2"/>
    </inkml:context>
    <inkml:brush xml:id="br0">
      <inkml:brushProperty name="width" value="0.04905" units="cm"/>
      <inkml:brushProperty name="height" value="0.04905" units="cm"/>
      <inkml:brushProperty name="color" value="#00BFF3"/>
    </inkml:brush>
  </inkml:definitions>
  <inkml:trace contextRef="#ctx0" brushRef="#br0">91850 4550 448,'54'0'161,"10"0"-38,10 0-39,9 0-38,7 0-21,7 0-3,6 0-5,7 0-4,4 0-3,3 0-1,3 0-1,4 0-2,8 0 0,17 0-1,15 0 1,16 0-1,12 0-1,9 0-3,10 0-2,10 0-4,-1-2 0,-9-3 1,-10-3 1,-8-2 2,-8-1-1,-2 3-4,-3 3-5,-3 4-3,-9 1-1,-11 0 2,-14 0 2,-11 0 1,-12 0 2,-9 0 0,-10 0 0,-8 0 0,-11 0-1,-8 0-1,-10 0-2,-9 0-1,-16-2-6,-22-3-12,-22-3-10,-21-2-12,-12-3-3,1 1 3,-1-1 3,1 1 4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4"/>
    </inkml:context>
    <inkml:brush xml:id="br0">
      <inkml:brushProperty name="width" value="0.04731" units="cm"/>
      <inkml:brushProperty name="height" value="0.04731" units="cm"/>
      <inkml:brushProperty name="color" value="#00BFF3"/>
    </inkml:brush>
  </inkml:definitions>
  <inkml:trace contextRef="#ctx0" brushRef="#br0">94150 1650 464,'-22'-19'73,"6"13"-10,7 12-10,6 13-10,1 12-5,-3 13-3,-3 12-1,-2 13-3,-6 10-2,-6 10-3,-6 10-3,-6 9-4,-4 10-1,1 14-3,-1 11-1,1 14-2,1 5-5,3 1-5,3-1-5,4 1-7,2-10-7,4-19-5,3-18-8,3-19-6,3-8-5,3 3 0,3 3-2,4 4-1,1-9 0,0-18 3,0-19 2,0-18 3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4"/>
    </inkml:context>
    <inkml:brush xml:id="br0">
      <inkml:brushProperty name="width" value="0.03746" units="cm"/>
      <inkml:brushProperty name="height" value="0.03746" units="cm"/>
      <inkml:brushProperty name="color" value="#00BFF3"/>
    </inkml:brush>
  </inkml:definitions>
  <inkml:trace contextRef="#ctx0" brushRef="#br0">95200 2150 587,'-121'75'155,"10"0"-41,10 0-40,9 0-39,4 1-23,1 4-5,-1 3-3,1 3-5,-1-1-2,1-2-1,-1-3-2,1-3 0,5-7 0,14-9 0,11-10 0,14-8 2,16-4 1,22 3 5,22 3 4,23 4 3,14-3 2,10-5-1,10-7-2,9-5-2,2-4-2,-2 0-4,-3 0-2,-3 0-5,-6-2-4,-5-3-8,-7-3-7,-5-2-7,-6-3-5,-3 1-4,-3-1-3,-2 1-3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4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95450 2700 583,'70'4'130,"-9"10"-28,-10 10-30,-8 9-29,-11 7-17,-8 7-6,-10 6-7,-9 7-5,-7 4-6,-3 3-1,-3 3-4,-2 4-2,-6-1-2,-6-3 0,-6-3 1,-6-2-1,-1-6 1,7-6-1,6-6 0,7-6 0,10-9 0,16-8 1,15-10 0,17-9 2,16-7-1,19-3-1,19-3 0,19-2-1,4-3-2,-9 1-7,-10-1-4,-8 1-6,-14 2-7,-15 7-9,-15 6-9,-16 7-8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5"/>
    </inkml:context>
    <inkml:brush xml:id="br0">
      <inkml:brushProperty name="width" value="0.05767" units="cm"/>
      <inkml:brushProperty name="height" value="0.05767" units="cm"/>
      <inkml:brushProperty name="color" value="#00BFF3"/>
    </inkml:brush>
  </inkml:definitions>
  <inkml:trace contextRef="#ctx0" brushRef="#br0">93950 5050 381,'-25'-18'105,"0"17"-15,0 15-15,0 16-15,0 13-11,0 14-6,0 11-6,0 14-7,0 11-5,0 14-3,0 11-4,0 14-3,-2 10-2,-3 9-1,-3 10-2,-2 10 0,0 0-6,7-5-6,6-7-8,7-5-7,2-12-5,1-16-4,-1-15-3,1-15-3,1-3-2,3 14 0,3 11-1,4 14-1,-1 2 1,-3-6 1,-3-6 2,-2-6 2,-1-15 2,3-21 4,3-22 4,4-22 4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5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94850 6050 492,'-100'95'146,"0"-9"-37,0-10-37,0-8-36,1-8-21,4-2-5,3-3-4,3-3-6,4-4-1,7-3 2,6-3 2,7-2 1,7-5 2,9-2-1,10-3 1,10-3 0,14-2 1,23 0 0,22 0 0,22 0 1,15 0 1,9 0-1,10 0 0,10 0 0,5 0 0,4 0-2,3 0-1,3 0-2,-4-2-5,-8-3-6,-10-3-8,-9-2-6,-10-3-9,-9 1-8,-10-1-8,-8 1-9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5"/>
    </inkml:context>
    <inkml:brush xml:id="br0">
      <inkml:brushProperty name="width" value="0.06235" units="cm"/>
      <inkml:brushProperty name="height" value="0.06235" units="cm"/>
      <inkml:brushProperty name="color" value="#00BFF3"/>
    </inkml:brush>
  </inkml:definitions>
  <inkml:trace contextRef="#ctx0" brushRef="#br0">95800 6800 352,'21'-25'4,"-5"0"7,-7 0 8,-5 0 6,-1 3 8,6 6 6,7 7 7,6 6 6,-1 9 4,-5 13 4,-7 12 2,-5 13 3,-4 7-5,0 4-13,0 3-14,0 3-13,-2 4-9,-3 7-6,-3 6-7,-2 7-4,-3 4-6,1 3-2,-1 3-3,1 4-3,1 5-5,3 10-5,3 10-7,4 9-5,1-8 2,0-25 7,0-25 9,0-25 7,0-11-3,0 3-17,0 3-16,0 4-17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19"/>
    </inkml:context>
    <inkml:brush xml:id="br0">
      <inkml:brushProperty name="width" value="0.04578" units="cm"/>
      <inkml:brushProperty name="height" value="0.04578" units="cm"/>
      <inkml:brushProperty name="color" value="#00BFF3"/>
    </inkml:brush>
  </inkml:definitions>
  <inkml:trace contextRef="#ctx0" brushRef="#br0">30000 28800 480,'25'26'115,"0"4"-25,0 3-26,0 3-27,0 3-13,0 3-2,0 3-3,0 4-2,0 2-1,0 4-3,0 3-1,0 3-2,0-1-2,0-2-2,0-3 0,0-3-3,1-6 0,4-5 1,3-7 0,3-5 0,3-14 2,3-18 0,3-19 1,4-18 2,8-26-1,17-31-3,15-31-3,16-31-3,16-32-3,20-31-1,18-31-3,20-31-1,11-10-5,7 13-9,6 12-8,7 13-8,-17 26-10,-36 41-9,-39 40-10,-36 42-10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32"/>
    </inkml:context>
    <inkml:brush xml:id="br0">
      <inkml:brushProperty name="width" value="0.02215" units="cm"/>
      <inkml:brushProperty name="height" value="0.02215" units="cm"/>
      <inkml:brushProperty name="color" value="#F2395B"/>
    </inkml:brush>
  </inkml:definitions>
  <inkml:trace contextRef="#ctx0" brushRef="#br0">72100 19100 993,'-30'-65'0,"41"23"1,40 22 2,42 22 0,17 5-4,-2-8-6,-3-10-7,-3-9-7,-9-5-1,-11 0 3,-14 0 4,-11 0 4,-6-2 0,4-3-3,3-3-5,3-2-3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47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77400 36250 522,'-36'-24'39,"28"4"-4,28 3-4,29 3-4,18-1-2,9-2-3,10-3-1,10-3-2,-3-1-2,-11 4-2,-14 3-2,-11 3-2,-7 4-1,0 7 1,0 6 0,0 7 1,-2 5 0,-3 7 0,-3 6-1,-2 7 1,-6 4 0,-6 3-1,-6 3-1,-6 4-1,-4 2 0,1 4-2,-1 3 0,1 3-1,-3 1-2,-2 1 0,-3-1-1,-3 1-2,-7 1 0,-9 3-2,-10 3-1,-8 4-1,-6-1-2,1-3-1,-1-3-1,1-2-3,-6-3 0,-8 1-2,-10-1-1,-9 1-1,-4-12-4,4-21-5,3-22-6,3-22-5,7-18-1,14-11 4,11-14 4,14-11 5,7-7 2,3 0 2,3 0 1,4 0 2,2 1 2,4 4 2,3 3 3,3 3 3,1 6 6,1 9 9,-1 10 8,1 10 8,-1 11 6,1 17 1,-1 15 1,1 16 2,-3 9-2,-2 3-2,-3 3-4,-3 4-4,-2 5-2,0 10-3,0 10-3,0 9-2,-2 10-2,-3 14 0,-3 11-1,-2 14 0,-1 13-3,3 16-4,3 15-5,4 17-4,1 11-6,0 10-6,0 10-7,0 9-7,0-4-5,0-15-6,0-15-4,0-16-6,0-21 3,0-24 9,0-26 8,0-24 9,-2-20 3,-3-11-4,-3-14-2,-2-11-5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8"/>
    </inkml:context>
    <inkml:brush xml:id="br0">
      <inkml:brushProperty name="width" value="0.04016" units="cm"/>
      <inkml:brushProperty name="height" value="0.04016" units="cm"/>
    </inkml:brush>
  </inkml:definitions>
  <inkml:trace contextRef="#ctx0" brushRef="#br0">26278 54793 547,'-8'-8'0,"2"2"0,1 1 0,0 1 0,2 1 5,0 3 9,2 4 10,1 2 9,0 5 6,0 6 4,0 5 4,0 7 3,-1 3-1,-1 2-7,0 2-7,-1 2-5,-1 0-8,0-3-8,0-4-9,0-1-7,0-4-5,1 0-2,-1-1-2,0-1-3,0-2-10,2-3-18,0-3-18,2-2-17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47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79200 36750 683,'3'-35'-43,"6"32"24,7 31 24,6 32 23,1 18 12,-3 6-1,-3 7-2,-2 6-2,-3 1-3,1-3-4,-1-3-5,1-2-4,-3-6-4,-2-6-2,-3-6-3,-3-6-3,-1-7-1,4-6-1,3-6-2,3-6-1,4-12 0,7-15 1,6-15 0,7-16 0,4-18 1,3-18-1,3-19 1,4-18-1,2-10 0,4 0-1,3 0-1,3 0-1,-1 1-3,-2 4-6,-3 3-6,-3 3-6,-6 4-3,-5 7 1,-7 6 0,-5 7 2,-4 5-2,0 7-3,0 6-2,0 7-4,-2 4 0,-3 3-2,-3 3 1,-2 4 0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47"/>
    </inkml:context>
    <inkml:brush xml:id="br0">
      <inkml:brushProperty name="width" value="0.02329" units="cm"/>
      <inkml:brushProperty name="height" value="0.02329" units="cm"/>
      <inkml:brushProperty name="color" value="#F2395B"/>
    </inkml:brush>
  </inkml:definitions>
  <inkml:trace contextRef="#ctx0" brushRef="#br0">80800 36600 944,'-41'21'-67,"19"-5"25,19-7 26,19-5 25,13-4 13,10 0 0,10 0 0,9 0-1,4 0 0,1 0-3,-1 0-1,1 0-3,-3 1-4,-2 4-6,-3 3-5,-3 3-5,-4 1-3,-3 1-1,-3-1 2,-2 1-1,-3 1-4,1 3-9,-1 3-9,1 4-10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48"/>
    </inkml:context>
    <inkml:brush xml:id="br0">
      <inkml:brushProperty name="width" value="0.02205" units="cm"/>
      <inkml:brushProperty name="height" value="0.02205" units="cm"/>
      <inkml:brushProperty name="color" value="#F2395B"/>
    </inkml:brush>
  </inkml:definitions>
  <inkml:trace contextRef="#ctx0" brushRef="#br0">80650 37450 997,'-41'1'3,"19"4"-4,19 3-2,19 3-2,16 4-2,17 7 2,15 6 0,16 7 0,7-1-2,1-6-5,-1-6-6,1-6-6,-3-6-1,-2-2 1,-3-3 2,-3-3 1,-1-6 3,4-5 4,3-7 4,3-5 4,-7-3 2,-15 4 1,-15 3 1,-16 3 1,-10 1 0,-3 1 1,-3-1-1,-2 1 1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49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83100 36600 539,'-22'-18'2,"6"17"10,7 15 10,6 16 11,3 13 4,0 14-3,0 11-3,0 14-3,-2 5-2,-3 1-4,-3-1-4,-2 1-2,-5 1-3,-2 3-2,-3 3-1,-3 4-2,-1-4-1,4-9 0,3-10-1,3-8-1,14-33-10,25-52-23,25-53-22,25-53-21,10-26-5,-2 4 14,-3 3 14,-3 3 13,-4 9 11,-3 16 6,-3 15 7,-2 17 6,-9 14 3,-12 17 1,-13 15 0,-12 16 1,-7 7 0,1 1-1,-1-1 1,1 1 0,1 1 4,3 3 9,3 3 8,4 4 9,-3 8 7,-5 17 4,-7 15 3,-5 16 5,-4 10-2,0 7-7,0 6-8,0 7-7,-2-3-5,-3-8-3,-3-10-4,-2-9-2,-3-4-3,1 4-3,-1 3-2,1 3-2,1-2-1,3-6 1,3-6 0,4-6 1,5-7-6,10-6-13,10-6-12,9-6-13,6-7-5,3-6 2,3-6 3,4-6 2,5-10 3,10-12 4,10-13 5,9-12 4,2-12 2,-2-8 3,-3-10 2,-3-9 1,-2-9 3,0-5 3,0-7 3,0-5 2,-4-3 3,-5 4 0,-7 3 0,-5 3 1,-9 10 1,-9 20 1,-10 18 1,-8 20 0,-6 11 1,1 7-1,-1 6 0,1 7 0,-3 7 8,-2 9 17,-3 10 18,-3 10 17,-2 13 4,0 19-8,0 19-8,0 19-9,-2 10-5,-3 4-5,-3 3-2,-2 3-5,-5 1-2,-2 1-3,-3-1-4,-3 1-2,-1-4-3,4-6-2,3-6-2,3-6-2,-1-7-5,-2-6-5,-3-6-6,-3-6-5,2-24-13,10-41-21,10-40-21,9-40-21,9-29 0,9-16 21,10-15 20,10-15 21,4-4 13,0 9 3,0 10 5,0 10 4,-2 10 2,-3 13 1,-3 12 1,-2 13 1,-5 12 0,-2 13 1,-3 12-1,-3 13 1,-4 6 0,-3 0 0,-3 0 0,-2 0 0,0 3 5,7 6 10,6 7 9,7 6 11,2 7 4,1 10-2,-1 10-3,1 9-1,-3 7-3,-2 7-1,-3 6-1,-3 7-3,-6 4-1,-5 3-2,-7 3-1,-5 4-2,-8 1-3,-5 0-5,-7 0-4,-5 0-6,-8 0-6,-5 0-4,-7 0-5,-5 0-6,-6-7-3,-3-11 0,-3-14-1,-2-11 0,-1-11-2,3-5-2,3-7-3,4-5-3,2-9 3,4-9 5,3-10 7,3-8 7,4-3 2,7 7 3,6 6 0,7 7 2,13 7 12,22 9 23,22 10 24,23 10 22,8 7 5,-3 6-16,-3 7-16,-2 6-14,-1 3-12,3 0-6,3 0-5,4 0-8,7-4-6,13-5-9,12-7-9,13-5-9,2-9-9,-5-9-10,-7-10-11,-5-8-10,-12-6 2,-16 1 13,-15-1 13,-15 1 13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49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86800 35750 699,'120'0'96,"-9"0"-22,-10 0-20,-8 0-21,0-4-13,14-5-6,11-7-7,14-5-4,0-3-9,-8 4-7,-10 3-9,-9 3-8,-10 3-7,-9 3-5,-10 3-6,-8 4-6,-12 4 2,-12 6 9,-13 7 9,-12 6 8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49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88100 36000 613,'-90'1'-12,"23"4"11,22 3 13,22 3 11,12 4 7,3 7-2,3 6 0,4 7-1,1 7-1,0 9 0,0 10 0,0 10-1,-2 11-1,-3 17 0,-3 15-2,-2 16-1,-3 13-2,1 14-3,-1 11-4,1 14-3,1 18-8,3 25-10,3 25-10,4 25-12,1 6-7,0-12-4,0-13-3,0-12-5,0-27 1,0-41 2,0-40 3,0-40 3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1:59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95250 35950 546,'0'53'124,"0"6"-29,0 7-28,0 6-29,0 1-15,0-3-3,0-3-3,0-2-2,0 5-3,0 16-2,0 15-1,0 17-2,0 5-2,0-3 0,0-3-2,0-2 0,0-5-2,0-2-2,0-3-1,0-3-2,1-7 0,4-9 1,3-10 2,3-8 0,3-11 1,3-8-2,3-10-2,4-9-2,2-13-1,4-16 0,3-15 0,3-15 0,3-17 1,3-15 0,3-15 2,4-16 2,1-7-1,0 4 1,0 3-1,0 3 0,6-7-1,13-15-2,12-15-1,13-16-2,-1-2-3,-11 13-3,-14 12-3,-11 13-3,-9 9-2,-3 6 2,-3 7 1,-2 6 0,-5 4-2,-2 4-7,-3 3-6,-3 3-7,-4 6 0,-3 9 6,-3 10 5,-2 10 7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0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97000 37050 623,'71'-22'112,"-5"6"-26,-7 7-25,-5 6-26,3 3-15,17 0-1,15 0-2,16 0-2,9 1-6,3 4-6,3 3-9,4 3-8,-6 1-6,-11 1-6,-14-1-6,-11 1-6,-12-3-4,-9-2-1,-10-3-2,-8-3-2,-8-1 2,-2 4 7,-3 3 5,-3 3 6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1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99700 34850 629,'28'28'87,"6"6"-14,7 7-13,6 6-12,1 3-11,-3 0-8,-3 0-9,-2 0-8,-5 0-7,-2 0-9,-3 0-6,-3 0-8,-4-2-6,-3-3-6,-3-3-6,-2-2-5,-8-5 0,-8-2 4,-10-3 4,-9-3 5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2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99000 35900 542,'-43'-15'44,"17"23"-2,15 22-3,16 22-2,9 13-3,3 7-2,3 6-2,4 7-3,-3 0-4,-5-2-4,-7-3-5,-5-3-4,-4-1-2,0 4 0,0 3 1,0 3 0,-4-5-1,-5-12-4,-7-13-3,-5-12-5,-1-18-10,6-21-20,7-22-18,6-22-20,12-19-2,19-16 14,19-15 14,19-15 14,10-6 10,4 7 6,3 6 7,3 7 7,-2 10 4,-6 16 3,-6 15 3,-6 17 3,-9 10 3,-8 6 5,-10 7 5,-9 6 4,-5 3 2,0 0-1,0 0-3,0 0-2,-4 4-2,-5 10-1,-7 10-2,-5 9-1,-9 4-6,-9 1-9,-10-1-10,-8 1-10,-11 2-3,-8 7 0,-10 6 1,-9 7 2,-4-1 0,4-6 1,3-6 1,3-6 1,14-9 1,25-8 4,25-10 3,25-9 3,17-10 2,9-9-1,10-10-1,10-8 0,0-4 0,-5 3 2,-7 3 1,-5 4 1,-8 4 0,-5 6-1,-7 7-1,-5 6-1,-8 9 6,-5 13 11,-7 12 13,-5 13 12,-4 6 4,0 0-5,0 0-6,0 0-4,0 1-4,0 4-4,0 3-3,0 3-3,-4 1-3,-5 1-2,-7-1-2,-5 1-2,-1-1-3,6 1-3,7-1-4,6 1-3,7-4-5,10-6-5,10-6-5,9-6-5,6-12-4,3-15-1,3-15-1,4-16-1,1-12 1,0-5 0,0-7 2,0-5 1,0-6 3,0-3 7,0-3 5,0-2 7,-5 0 4,-9 7 4,-10 6 3,-8 7 3,-8 4 2,-2 3 2,-3 3 1,-3 4 1,-6 2 2,-5 4 2,-7 3 3,-5 3 1,-9 3 1,-9 3 1,-10 3 0,-8 4 0,-11 2-1,-8 4-1,-10 3-2,-9 3-3,-10 6-2,-9 9-4,-10 10-4,-8 10-3,-4 4-3,3 0-1,3 0 0,4 0-2,7-2 1,13-3 5,12-3 4,13-2 3,12-3 3,13 1-1,12-1-1,13 1 1,9-1-1,6 1 1,7-1-1,6 1 0,12 2-1,19 7-2,19 6-1,19 7-2,16 4-1,17 3 2,15 3 0,16 4 1,12-1 0,9-3-1,10-3-3,10-2 0,13-6-5,19-6-3,19-6-6,19-6-4,13-4-6,10 1-6,10-1-5,9 1-6,-23-6 0,-52-8 6,-53-10 7,-53-9 6,-27-5-2,0 0-9,0 0-11,0 0-8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5"/>
    </inkml:context>
    <inkml:brush xml:id="br0">
      <inkml:brushProperty name="width" value="0.03842" units="cm"/>
      <inkml:brushProperty name="height" value="0.03842" units="cm"/>
      <inkml:brushProperty name="color" value="#FED406"/>
    </inkml:brush>
  </inkml:definitions>
  <inkml:trace contextRef="#ctx0" brushRef="#br0">73844 7089 572,'37'7'98,"-4"-2"-24,-4-2-24,-3-2-24,-1-1-13,3 0 0,3 0-2,3 0 0,-1-1-4,-4 0-4,-4-2-6,-3 0-4,-3-1-5,-3 0-5,-1 0-4,-2 1-4,-3-2-1,-1-2 1,-2-2 2,-2-2 2,-2-1 1,0 1 0,-2-1 1,0 0 0,-1 0 1,0-1 4,0-1 2,0-1 3,-1 0 4,-2 2 3,-2 2 3,-2 3 3,0 0 4,2 0 1,2 0 3,3 0 2,-1 0 5,-1 1 7,0-1 7,-1 0 6,-3 3 2,-4 6-5,-4 6-5,-3 6-4,-5 5-5,-3 7-4,-5 5-5,-3 6-5,-1 2-4,2-4-4,1-2-3,3-3-3,1-2-4,3 1-3,1-1-4,3 1-3,2-4-1,5-3 0,3-6 0,4-5 0,3-2-1,2 0-3,2 0-4,2-1-2,-1 3 1,-2 2 8,-3 3 8,-4 3 7,-1 2 6,-2 1 3,0 1 4,-1 1 2,0 1 5,2 1 2,3 1 4,1 1 2,1-1 2,2-3-4,0-3-3,2-3-2,1 0-1,2 1 2,2 3 1,2 1 3,-1 0-1,-1-3-3,-2-3-3,-2-2-2,0-3-2,0 1-1,2 0 0,0 0-2,2-2-3,0-1-4,1-2-5,2-2-5,1-3-3,3-4-2,3-4-3,3-4-1,5-6-2,7-9-2,7-9-1,6-8-1,5-7-1,0-4 3,2-4 2,0-3 2,-2 1 3,-6 8 4,-6 8 5,-5 8 4,-7 7 5,-5 5 4,-7 7 6,-5 5 4,-6 5 9,-6 4 12,-5 4 13,-7 4 12,-4 3-1,-1 3-14,-3 4-14,-1 2-14,-2 1-11,-1 1-9,-1-1-7,0 1-9,-1-2-4,3-3 2,1-3 0,3-2 2,2-4 2,3-1 1,3-2 3,3-2 2,1-1 3,2 0 4,1 0 4,0 0 4,4 1 7,5 2 8,4 2 11,5 2 8,6 4 2,5 5-7,7 7-6,5 5-7,5 4-4,2 3-2,4 1-1,3 2-2,1 1-10,1-2-21,2 0-20,0-1-20,-2-3-6,-4-2 7,-5-3 9,-5-3 7,-6-4 5,-4-3 3,-5-4 1,-4-4 3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8"/>
    </inkml:context>
    <inkml:brush xml:id="br0">
      <inkml:brushProperty name="width" value="0.03317" units="cm"/>
      <inkml:brushProperty name="height" value="0.03317" units="cm"/>
    </inkml:brush>
  </inkml:definitions>
  <inkml:trace contextRef="#ctx0" brushRef="#br0">26350 55471 663,'0'-22'6,"2"3"14,0 3 14,2 3 13,1 2 2,5 0-7,4 2-8,4 1-8,1 0-5,0-2-3,1 0-2,-1-1-4,0 1-3,-3 3-6,-1 2-7,-2 4-5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5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44550 30050 471,'4'-46'8,"10"10"13,10 10 15,9 9 15,4 9 3,1 9-6,-1 10-7,1 10-7,-3 11-6,-2 17-4,-3 15-5,-3 16-3,-4 10-4,-3 7-2,-3 6-2,-2 7-2,-5 0-2,-2-2-1,-3-3-2,-3-3-2,-2-6 0,0-5 0,0-7 0,0-5 1,0-6-1,0-3-1,0-3-2,0-2-1,4-8-1,10-8 2,10-10-1,9-9 2,9-16 0,9-22 0,10-22 1,10-21 0,8-21 0,10-19 0,10-18-1,9-19 0,4-15-1,1-8-1,-1-10-2,1-9 0,-4-5-1,-6 0 0,-6 0 0,-6 0 1,-10 7 1,-12 17-1,-13 15 1,-12 16 0,-12 12 1,-8 9 1,-10 10 2,-9 10 1,-9 8 1,-5 10 1,-7 10 2,-5 9 0,-9 9 1,-9 9 2,-10 10 1,-8 10 2,-6 10 1,1 13-1,-1 12-1,1 13 1,-1 7-1,1 4 1,-1 3 1,1 3 1,2-1 1,7-2 1,6-3 0,7-3 1,7-2 1,9 0-2,10 0-1,10 0-1,7 1-1,6 4-2,7 3 0,6 3-2,9-1-2,13-2-1,12-3-3,13-3 0,7-2-4,4 0-5,3 0-4,3 0-5,6 1-4,9 4-6,10 3-4,10 3-6,5-4-1,4-8 1,3-10 2,3-9 1,-11-5-1,-25 0-5,-25 0-4,-25 0-5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5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47650 29900 586,'-24'-24'5,"4"4"12,3 3 10,3 3 12,10 1 4,20 1 1,18-1-2,20 1 0,13 1-3,9 3-5,10 3-7,10 4-6,4 1-5,0 0-5,0 0-5,0 0-5,-5 0-8,-9 0-9,-10 0-10,-8 0-9,-11 1-6,-8 4-4,-10 3-3,-9 3-4,-9 3 2,-5 3 7,-7 3 8,-5 4 7,-8-1 5,-5-3 1,-7-3 3,-5-2 2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6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47600 30700 647,'-91'1'0,"19"4"0,19 3 0,19 3 0,27-1 11,39-2 22,36-3 21,39-3 23,19-4-1,4-3-21,3-3-21,3-2-22,-4-1-15,-8 3-11,-10 3-11,-9 4-10,-5 1-3,0 0 3,0 0 5,0 0 3,-8 0-1,-16 0-6,-15 0-7,-15 0-6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6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49500 30400 569,'123'-22'106,"-3"6"-24,-3 7-23,-2 6-24,2 3-12,9 0-2,10 0 0,10 0-2,7 0-2,6 0-2,7 0-3,6 0-3,4 0-2,4 0-3,3 0-4,3 0-2,1 0-4,1 0-7,-1 0-7,1 0-5,-4 0-4,-6 0 0,-6 0 1,-6 0-1,-7 0 1,-6 0 0,-6 0-1,-6 0 1,-10-2 1,-12-3 2,-13-3 3,-12-2 4,-15-3-1,-15 1-3,-15-1-3,-16 1-3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6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51800 27750 552,'-52'56'121,"-3"13"-30,-3 12-28,-2 13-30,-3 4-16,1-3-3,-1-3-2,1-2-4,-1-6-1,1-6-1,-1-6-2,1-6 0,4-7-2,9-6 0,10-6 0,10-6-1,7-4 0,6 1-1,7-1 1,6 1 0,13-6-2,23-8-1,22-10-3,22-9-2,8-7 0,-2-3 2,-3-3 0,-3-2 3,1-5-1,6-2 0,7-3 0,6-3-2,-4 1 2,-11 6 2,-14 7 2,-11 6 3,-15-7 4,-16-18 5,-15-19 8,-15-18 5,-9-14-3,1-5-10,-1-7-13,1-5-10,-1-4-5,1 0 1,-1 0 2,1 0 2,1 4-6,3 10-13,3 10-12,4 9-14,4 9-5,6 9 3,7 10 2,6 10 2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7"/>
    </inkml:context>
    <inkml:brush xml:id="br0">
      <inkml:brushProperty name="width" value="0.04651" units="cm"/>
      <inkml:brushProperty name="height" value="0.04651" units="cm"/>
      <inkml:brushProperty name="color" value="#F2395B"/>
    </inkml:brush>
  </inkml:definitions>
  <inkml:trace contextRef="#ctx0" brushRef="#br0">53950 27350 473,'0'-49'1,"0"4"2,0 3 4,0 3 1,0 3 3,0 3 2,0 3 2,0 4 2,-7 1 3,-11 0 5,-14 0 4,-11 0 4,-7 3 2,0 6-4,0 7-2,0 6-4,-5 9-1,-9 13-2,-10 12 0,-8 13-3,-6 9-1,1 6-1,-1 7-3,1 6-2,2 6-1,7 6 0,6 7-1,7 6 0,7 3-2,9 0 0,10 0-2,10 0 0,7-2-3,6-3 0,7-3-2,6-2-2,7-5-2,10-2-3,10-3-3,9-3-2,13-7-3,20-9-2,18-10-2,20-8-1,14-9-5,14-6-5,11-6-6,14-6-7,7-9-2,3-8-2,3-10-1,4-9-1,-17-4 2,-33 4 6,-35 3 5,-34 3 6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8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51950 31550 575,'-27'-18'133,"-3"17"-30,-3 15-32,-2 16-30,-8 10-19,-8 7-3,-10 6-5,-9 7-3,-5 2-4,0 1-4,0-1-2,0 1-4,3-1-2,6 1 1,7-1 1,6 1 0,7-4 1,10-6 2,10-6 1,9-6 3,13-9 0,20-8-2,18-10-2,20-9-2,13-5 0,9 0-2,10 0 0,10 0-2,0 0 0,-5 0 1,-7 0 0,-5 0 0,-6-2 1,-3-3 1,-3-3 0,-2-2 1,-8-5 2,-8-2 3,-10-3 3,-9-3 2,-9-6 1,-5-5-2,-7-7-1,-5-5-1,-4-9-2,0-9-1,0-10-1,0-8-2,0-6-2,0 1-3,0-1-3,0 1-2,0 4-4,0 9-3,0 10-4,0 10-2,1 5-5,4 4-3,3 3-5,3 3-3,3 4-1,3 7 2,3 6 4,4 7 3,-1 2 3,-3 1 2,-3-1 3,-2 1 3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8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53350 30550 441,'0'71'138,"0"-5"-31,0-7-32,0-5-30,-2 0-17,-3 10-2,-3 10-2,-2 9-3,-5 4-1,-2 1-4,-3-1-1,-3 1-4,-2 2-1,0 7-2,0 6-1,0 7-2,1 2-2,4 1-6,3-1-3,3 1-4,3-7-4,3-12-1,3-13-2,4-12-2,5-12-3,10-8-1,10-10-3,9-9-2,6-7-1,3-3 1,3-3-1,4-2 1,4-12-1,6-19-3,7-18-1,6-19-3,-5-5 2,-16 9 3,-15 10 5,-15 10 4,-9 5 2,1 4 1,-1 3 0,1 3 2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08"/>
    </inkml:context>
    <inkml:brush xml:id="br0">
      <inkml:brushProperty name="width" value="0.03574" units="cm"/>
      <inkml:brushProperty name="height" value="0.03574" units="cm"/>
      <inkml:brushProperty name="color" value="#F2395B"/>
    </inkml:brush>
  </inkml:definitions>
  <inkml:trace contextRef="#ctx0" brushRef="#br0">52550 31550 615,'-90'-2'5,"23"-3"9,22-3 10,22-2 10,30-5 8,42-2 8,40-3 6,41-3 8,23-2-9,6 0-23,7 0-24,6 0-23,-2 1-15,-9 4-6,-10 3-6,-8 3-5,-18 1-4,-25 1 0,-25-1-1,-25 1 0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54"/>
    </inkml:context>
    <inkml:brush xml:id="br0">
      <inkml:brushProperty name="width" value="0.02831" units="cm"/>
      <inkml:brushProperty name="height" value="0.02831" units="cm"/>
      <inkml:brushProperty name="color" value="#00BFF3"/>
    </inkml:brush>
  </inkml:definitions>
  <inkml:trace contextRef="#ctx0" brushRef="#br0">54850 30750 777,'-69'1'2,"13"4"6,12 3 6,13 3 5,12-1 8,13-2 12,12-3 12,13-3 11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9"/>
    </inkml:context>
    <inkml:brush xml:id="br0">
      <inkml:brushProperty name="width" value="0.05464" units="cm"/>
      <inkml:brushProperty name="height" value="0.05464" units="cm"/>
    </inkml:brush>
  </inkml:definitions>
  <inkml:trace contextRef="#ctx0" brushRef="#br0">26947 54175 402,'0'-22'-4,"0"3"0,0 3 1,0 3 0,0 1 3,2 0 7,0 0 5,2 1 7,0 3 9,0 8 14,-1 8 13,1 7 13,0 6 0,-2 1-11,0 3-13,-2 1-11,0 3-8,-2 3-1,0 3-2,-2 2-2,0 5-2,-2 4-5,0 6-2,-1 4-5,-1-1-2,2-6 0,1-8 0,0-6 0,1-4-4,1-2-6,-1 0-5,0-1-6,0-2-4,2-3-4,0-3-2,2-3-3,1-4-3,2-6-3,2-6-3,2-6-2,3-6 1,5-7 5,5-7 5,5-7 6,1-2 3,-3 3 2,-3 3 3,-3 4 3,-2 1 4,-1 4 8,-1 3 9,0 3 8,-3 5 7,-2 8 6,-4 8 6,-3 8 7,0 2-3,2-1-13,2-2-12,2-3-12,2-2-9,2-4-3,1-4-6,3-4-3,2-4-3,1-4 0,3-3-2,1-5 1,1-2 0,-3 1 2,-1-1 2,-2 1 2,-2-1 3,-1 1 4,-1-1 4,-1 1 5,-1 0 5,-2 4 5,-2 3 5,-2 3 6,-2 3 8,-1 6 10,0 4 12,-1 6 10,-2 2 2,-1 3-10,0 1-9,-1 3-9,-1 1-7,0 1-5,0 1-5,0 1-4,1 0-4,0-3 1,2-1 0,0-2 0,2-2-4,2 1-11,2 0-10,2-1-9,2-1-6,1-4 0,3-5 1,2-3-1,0-4 1,1-3 4,0-5 3,-1-4 4,1-3 2,0-1 2,-1-3 1,1-1 3,-2-3 1,-1-1 0,-2-3 2,-2-1 0,-2 0 1,-2 2 1,-3 1 1,0 3 2,-3 1-1,-1 3 1,0 1-1,-1 3 1,-2 1 0,-2 4-1,-2 3 0,-1 2 0,-2 3-2,0 2-5,0 2-4,1 2-5,0 2-1,2 0 3,2 1 3,2 2 3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54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55400 29600 482,'-40'0'12,"23"0"24,22 0 24,22 0 24,16 1 4,14 4-16,11 3-17,14 3-15,3-1-13,-2-2-6,-3-3-7,-3-3-7,-4-2-6,-3 0-4,-3 0-5,-2 0-4,-6 0-7,-6 0-6,-6 0-8,-6 0-8,-15 4-7,-21 10-10,-22 10-9,-22 9-10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55"/>
    </inkml:context>
    <inkml:brush xml:id="br0">
      <inkml:brushProperty name="width" value="0.04788" units="cm"/>
      <inkml:brushProperty name="height" value="0.04788" units="cm"/>
      <inkml:brushProperty name="color" value="#00BFF3"/>
    </inkml:brush>
  </inkml:definitions>
  <inkml:trace contextRef="#ctx0" brushRef="#br0">54900 30700 459,'-25'21'0,"0"-5"0,0-7 0,0-5 0,4-1 9,10 6 17,10 7 18,9 6 18,9 1 4,9-3-11,10-3-11,10-2-10,4-5-6,0-2-3,0-3-3,0-3-2,3-2-3,6 0-1,7 0-2,6 0-1,-1 0-2,-5 0-1,-7 0-2,-5 0 0,-4 0-2,0 0-4,0 0-2,0 0-2,-2 1-12,-3 4-20,-3 3-19,-2 3-20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2:58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57950 30500 549,'48'0'115,"-3"0"-28,-3 0-29,-2 0-29,0 3-15,7 6-4,6 7-3,7 6-2,4-1-1,3-5 3,3-7 3,4-5 2,1-3 2,0 4-2,0 3-1,0 3-2,-2 1-1,-3 1-3,-3-1-2,-2 1-2,-1-3-1,3-2 0,3-3 0,4-3-1,1-2 0,0 0 1,0 0 1,0 0 0,0 0 1,0 0-1,0 0 1,0 0 0,1 0 0,4 0-1,3 0 0,3 0 0,1-2 0,1-3 0,-1-3 0,1-2 0,-3-3 1,-2 1-1,-3-1 0,-3 1 0,-2 1 0,0 3 0,0 3 0,0 4-1,0 1 1,0 0 0,0 0 0,0 0 0,0 0 0,0 0-1,0 0 0,0 0 0,3 0 0,6 0 0,7 0 0,6 0-1,1 1 0,-3 4 0,-3 3 0,-2 3-1,-1-1-1,3-2 0,3-3-1,4-3 0,2-1 0,4 4 0,3 3 0,3 3-1,1-1 1,1-2 0,-1-3-1,1-3 1,-3-2-1,-2 0 1,-3 0 1,-3 0 0,-2 0 0,0 0 1,0 0 0,0 0 0,0 1-1,0 4 0,0 3 0,0 3-2,-2-1 1,-3-2-1,-3-3-1,-2-3 1,-1-2-1,3 0-1,3 0-1,4 0 0,1 0-1,0 0-3,0 0 0,0 0-3,-4-2-3,-5-3-3,-7-3-4,-5-2-4,-6-5-3,-3-2-1,-3-3-1,-2-3-1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00"/>
    </inkml:context>
    <inkml:brush xml:id="br0">
      <inkml:brushProperty name="width" value="0.03726" units="cm"/>
      <inkml:brushProperty name="height" value="0.03726" units="cm"/>
      <inkml:brushProperty name="color" value="#00BFF3"/>
    </inkml:brush>
  </inkml:definitions>
  <inkml:trace contextRef="#ctx0" brushRef="#br0">61800 25950 590,'-71'71'52,"10"-5"-13,10-7-13,9-5-12,2-4-8,-2 0-1,-3 0-1,-3 0-1,1-2-1,6-3 1,7-3 1,6-2-1,3-6 1,0-6-2,0-6 0,0-6-2,6-2-1,13 3-2,12 3-3,13 4-2,9-3 0,6-5 3,7-7 2,6-5 2,1-4 1,-3 0 0,-3 0-1,-2 0 0,-3 1 0,1 4 0,-1 3 2,1 3 0,-3-1 1,-2-2 1,-3-3 1,-3-3 0,-2-2 2,0 0 0,0 0 0,0 0 0,-4-4 4,-5-5 6,-7-7 5,-5-5 6,-4-6 2,0-3-4,0-3-3,0-2-4,0-6-2,0-6-1,0-6-1,0-6 0,0-1-5,0 7-4,0 6-7,0 7-6,0 2-11,0 1-20,0-1-20,0 1-18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01"/>
    </inkml:context>
    <inkml:brush xml:id="br0">
      <inkml:brushProperty name="width" value="0.03372" units="cm"/>
      <inkml:brushProperty name="height" value="0.03372" units="cm"/>
      <inkml:brushProperty name="color" value="#00BFF3"/>
    </inkml:brush>
  </inkml:definitions>
  <inkml:trace contextRef="#ctx0" brushRef="#br0">62500 25650 652,'0'46'54,"0"-5"-13,0-7-14,0-5-13,0 0-6,0 10-1,0 10 0,0 9 0,0 7-1,0 7-3,0 6-2,0 7-4,0 0 0,0-2 1,0-3 0,0-3 2,0-2-1,0 0 0,0 0-2,0 0 0,0-4 0,0-5-1,0-7 2,0-5-1,-2-8 2,-3-5 2,-3-7 2,-2-5 2,-1-23 0,3-37-2,3-38-3,4-37-2,5-15-5,10 10-4,10 10-6,9 9-6,2 9 0,-2 9 5,-3 10 5,-3 10 4,1-1 3,6-9 1,7-10 1,6-8 1,4-4 2,4 3 1,3 3 1,3 4 1,-5 7 2,-12 13 1,-13 12 0,-12 13 1,-5 7 3,3 4 2,3 3 3,4 3 3,-1 7 1,-3 14-2,-3 11-3,-2 14-3,-5 10 1,-2 9 3,-3 10 3,-3 10 3,-2 4 0,0 0-3,0 0-3,0 0-3,0 0 0,0 0-1,0 0 2,0 0-1,0-2 0,0-3-3,0-3-2,0-2-2,0-5-3,0-2-6,0-3-6,0-3-4,0-4-3,0-3-2,0-3 0,0-2-1,0-5 0,0-2 1,0-3 0,0-3 1,0-2-3,0 0-6,0 0-5,0 0-6,-2-2 0,-3-3 4,-3-3 6,-2-2 4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01"/>
    </inkml:context>
    <inkml:brush xml:id="br0">
      <inkml:brushProperty name="width" value="0.03529" units="cm"/>
      <inkml:brushProperty name="height" value="0.03529" units="cm"/>
      <inkml:brushProperty name="color" value="#00BFF3"/>
    </inkml:brush>
  </inkml:definitions>
  <inkml:trace contextRef="#ctx0" brushRef="#br0">60850 27850 623,'-36'0'-1,"28"0"17,28 0 19,29 0 17,21 0 4,16 0-7,15 0-8,17 0-9,10-2-5,6-3-5,7-3-5,6-2-4,1-3-4,-3 1-3,-3-1-3,-2 1-4,-1 1-2,3 3 0,3 3-1,4 4 0,-3 1-2,-5 0-1,-7 0-3,-5 0-1,-9 0-3,-9 0-1,-10 0-1,-8 0-2,-14-2-1,-15-3-1,-15-3-1,-16-2-1,-15 0-5,-11 7-8,-14 6-8,-11 7-9,-7 2 1,0 1 12,0-1 10,0 1 10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01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62450 28400 593,'25'120'118,"0"-9"-28,0-10-27,0-8-27,-2-8-17,-3-2-5,-3-3-7,-2-3-6,-1-2-3,3 0 0,3 0 1,4 0-1,1-4 0,0-5 1,0-7 0,0-5 1,-2-8 1,-3-5 0,-3-7 1,-2-5 1,3-15 1,14-22 4,11-22 3,14-21 3,7-18-1,3-12-4,3-13-6,4-12-4,1-7-2,0 1 0,0-1 0,0 1 1,-4 4 0,-5 9 0,-7 10 0,-5 10 0,-9 8-14,-9 10-25,-10 10-25,-8 9-26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02"/>
    </inkml:context>
    <inkml:brush xml:id="br0">
      <inkml:brushProperty name="width" value="0.03833" units="cm"/>
      <inkml:brushProperty name="height" value="0.03833" units="cm"/>
      <inkml:brushProperty name="color" value="#00BFF3"/>
    </inkml:brush>
  </inkml:definitions>
  <inkml:trace contextRef="#ctx0" brushRef="#br0">62200 31750 574,'-52'4'4,"-3"10"9,-3 10 10,-2 9 8,0 6 4,7 3-1,6 3-3,7 4-1,-1 5-5,-6 10-10,-6 10-8,-6 9-9,-2 2-4,3-2 0,3-3 0,4-3 1,4-6 2,6-5 2,7-7 4,6-5 2,4-6 2,4-3 1,3-3 1,3-2 1,4-5-1,7-2-1,6-3-3,7-3 0,7-4-2,9-3-1,10-3 0,10-2-1,7-5 0,6-2 1,7-3 0,6-3 1,3-7-1,0-9-1,0-10-3,0-8-1,-5-6-1,-9 1 1,-10-1 1,-8 1 1,-8-1 1,-2 1 4,-3-1 2,-3 1 3,-7-4 2,-9-6 3,-10-6 2,-8-6 3,-9-2-1,-6 3-3,-6 3-4,-6 4-4,-2 1-3,3 0-7,3 0-4,4 0-5,2 1-4,4 4-2,3 3-2,3 3-1,6 1-10,9 1-14,10-1-17,10 1-15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02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63450 31250 476,'21'73'121,"-5"-3"-27,-7-3-25,-5-2-27,-8 0-15,-5 7-4,-7 6-2,-5 7-4,-4 4-2,0 3-1,0 3-2,0 4-1,0 1 0,0 0-1,0 0 0,0 0-1,3-4-1,6-5-3,7-7-1,6-5-4,7-9-4,10-9-8,10-10-7,9-8-8,6-12-5,3-12-1,3-13-2,4-12-2,2-13 2,4-12 3,3-13 3,3-12 4,-4-9-1,-8-2-2,-10-3-3,-9-3-3,-7 4 0,-3 13 2,-3 12 3,-2 13 2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03"/>
    </inkml:context>
    <inkml:brush xml:id="br0">
      <inkml:brushProperty name="width" value="0.03839" units="cm"/>
      <inkml:brushProperty name="height" value="0.03839" units="cm"/>
      <inkml:brushProperty name="color" value="#00BFF3"/>
    </inkml:brush>
  </inkml:definitions>
  <inkml:trace contextRef="#ctx0" brushRef="#br0">62800 32100 573,'-91'0'3,"19"0"7,19 0 8,19 0 6,15 0 7,13 0 9,12 0 7,13 0 8,18-2 0,26-3-10,24-3-9,26-2-8,16-5-9,10-2-8,10-3-6,9-3-9,1-2-3,-6 0 1,-6 0 1,-6 0 0,-12 3-1,-15 6-4,-15 7-3,-16 6-3,-13 1-11,-9-3-18,-10-3-20,-8-2-17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19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30174 54314 479,'-1'-14'6,"0"2"12,-2 4 12,0 3 12,-2 5 7,0 10 1,-1 8 1,-1 9 2,-2 5-3,0 4-7,-1 3-5,-1 2-7,0 1-7,1 0-6,1-1-6,0-2-6,3-2-10,1-3-10,2-5-12,2-3-11,3-5-6,4-3-4,3-5-3,5-3-3,1-3 2,-1-2 8,-1-3 8,-1 0 8,-1-4 2,-1 0-1,-1-3-3,0-2-2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53"/>
    </inkml:context>
    <inkml:brush xml:id="br0">
      <inkml:brushProperty name="width" value="0.05092" units="cm"/>
      <inkml:brushProperty name="height" value="0.05092" units="cm"/>
      <inkml:brushProperty name="color" value="#00BFF3"/>
    </inkml:brush>
  </inkml:definitions>
  <inkml:trace contextRef="#ctx0" brushRef="#br0">53350 38450 432,'-50'-47'1,"0"6"5,0 7 4,0 6 3,3 4 5,6 4 5,7 3 5,6 3 5,10 7 3,17 14-2,15 11 0,16 14-2,5 10-1,-2 9-4,-3 10-3,-3 10-3,-1 5-3,4 4-2,3 3-2,3 3-3,1-1 0,1-2-2,-1-3-1,1-3 0,1-6-1,3-5 1,3-7 1,4-5 1,2-4-2,4 0-2,3 0-2,3 0-3,1-2-1,1-3 1,-1-3 0,1-2 2,-1-6 0,1-6-1,-1-6 1,1-6 0,2-6-1,7-2 0,6-3-1,7-3 0,2-2 0,1 0-1,-1 0 1,1 0-1,1-4 0,3-5 1,3-7 0,4-5-1,-1-4 1,-3 0 0,-3 0-1,-2 0 0,-6 1-1,-6 4 1,-6 3 1,-6 3-1,-4-1 0,1-2 1,-1-3-1,1-3 0,-1-2 1,1 0 0,-1 0 1,1 0 1,-3-2 0,-2-3 0,-3-3-1,-3-2-1,-2-3 0,0 1 0,0-1 0,0 1-1,0-6 0,0-8 0,0-10 0,0-9-1,0-5 0,0 0-1,0 0 0,0 0-1,0-2 0,0-3 1,0-3-1,0-2 1,-2 0-1,-3 7 1,-3 6 0,-2 7 0,-5 0 0,-2-2-1,-3-3 1,-3-3 0,-2-2-1,0 0 1,0 0 0,0 0 0,0 0 0,0 0 1,0 0 1,0 0 0,0-2 1,0-3 0,0-3 1,0-2 1,-4-1-1,-5 3 2,-7 3-1,-5 4 1,-4-3-1,0-5 1,0-7-2,0-5 1,0-3-2,0 4 0,0 3-1,0 3-1,-4 1-1,-5 1 1,-7-1 0,-5 1 1,-6 2-1,-3 7 1,-3 6-1,-2 7 1,-3 2 0,1 1-1,-1-1 1,1 1 0,-3 2-1,-2 7 1,-3 6 0,-3 7 0,-6 2-1,-5 1 0,-7-1-1,-5 1 0,-6 2-2,-3 7 0,-3 6-2,-2 7 0,-6 2-1,-6 1 1,-6-1 1,-6 1 0,-6 4 1,-2 9-2,-3 10 0,-3 10-1,-4 5 1,-3 4-1,-3 3 2,-2 3 0,-1 1 0,3 1 0,3-1 0,4 1 0,1 2 1,0 7 2,0 6 0,0 7 2,1 5 1,4 7 0,3 6 0,3 7-1,3 0 1,3-2-1,3-3 0,4-3 0,5-1 1,10 4 1,10 3 3,9 3 1,4 3 2,1 3-2,-1 3-1,1 4 0,2 2-1,7 4-1,6 3 0,7 3 0,7-4-1,9-8 0,10-10-1,10-9-1,4-1 0,0 10-1,0 10 1,0 9-1,6 6-1,13 3-1,12 3-2,13 4-2,12 1-2,13 0-2,12 0-3,13 0-3,13-2-2,17-3-4,15-3-3,16-2-4,18-6 0,22-6 2,22-6 4,23-6 2,-5-10 0,-27-12-1,-28-13-3,-28-12 0,-21-9-3,-12-2 0,-13-3-1,-12-3-2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55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66150 35900 548,'-69'71'126,"13"-5"-29,12-7-29,13-5-28,2-3-16,-5 4-3,-7 3-3,-5 3-3,-9 9-2,-9 16-2,-10 15-3,-8 17-1,-4 3-3,3-5-5,3-7-4,4-5-4,1-3-3,0 4-3,0 3-3,0 3-4,3-4-1,6-8-1,7-10 0,6-9-1,7-10-2,10-9-5,10-10-3,9-8-4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3:56"/>
    </inkml:context>
    <inkml:brush xml:id="br0">
      <inkml:brushProperty name="width" value="0.04877" units="cm"/>
      <inkml:brushProperty name="height" value="0.04877" units="cm"/>
      <inkml:brushProperty name="color" value="#00BFF3"/>
    </inkml:brush>
  </inkml:definitions>
  <inkml:trace contextRef="#ctx0" brushRef="#br0">64850 36550 451,'-2'-46'0,"-3"10"0,-3 10 0,-2 9 0,-3 4 2,1 1 5,-1-1 6,1 1 4,5 7 12,14 16 18,11 15 18,14 17 19,7 10 0,3 6-17,3 7-17,4 6-17,2 6-12,4 6-5,3 7-6,3 6-7,4 9-6,7 13-9,6 12-8,7 13-10,0 12-1,-2 13 4,-3 12 5,-3 13 4,-7-12-7,-9-33-19,-10-35-20,-8-34-19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10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43000 45400 476,'-258'-24'14,"84"4"23,85 3 22,85 3 23,47 4 3,14 7-15,11 6-16,14 7-16,7 0-10,3-2-6,3-3-6,4-3-5,2-2-6,4 0-3,3 0-3,3 0-4,-2 0-2,-6 0 1,-6 0 0,-6 0 0,-6-4-2,-2-5-6,-3-7-6,-3-5-6,-4-3-4,-3 4 0,-3 3-2,-2 3-2,-9 6-4,-12 9-8,-13 10-9,-12 10-8,-12 2 3,-8-3 12,-10-3 13,-9-2 13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10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43950 45600 502,'-46'-2'6,"10"-3"12,10-3 13,9-2 11,4 3 8,1 14 3,-1 11 2,1 14 3,2 11-5,7 14-13,6 11-11,7 14-12,0 11-7,-2 14 0,-3 11-1,-3 14 0,-2 5-3,0 1-5,0-1-3,0 1-6,1-3-5,4-2-9,3-3-8,3-3-9,1-1-6,1 4-5,-1 3-4,1 3-4,-3-11 1,-2-25 11,-3-25 10,-3-25 10,-1-15 5,4-2 1,3-3 1,3-3 0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10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46550 44800 575,'23'29'131,"-3"10"-31,-3 10-31,-2 9-32,-3 7-16,1 7-2,-1 6-3,1 7-2,-1 8-3,1 14-5,-1 11-6,1 14-4,-3 8-5,-2 7-7,-3 6-6,-3 7-6,-1 4-4,4 3 0,3 3-1,3 4 0,-1-4 0,-2-9 1,-3-10 0,-3-8 2,-1-4 1,4 3 1,3 3 3,3 4 0,-1-4 3,-2-9 2,-3-10 2,-3-8 2,-2-6 3,0 1 2,0-1 4,0 1 2,-2-3 2,-3-2 1,-3-3 1,-2-3 0,-5-7 0,-2-9 1,-3-10 0,-3-8 0,-1-12-1,4-12 1,3-13 0,3-12 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1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46800 44550 999,'-5'-35'0,"-9"32"0,-10 31-1,-8 32 0,-8 16-5,-2 4-8,-3 3-8,-3 3-8,-2-2-3,0-6 5,0-6 2,0-6 5,1-4 3,4 1 4,3-1 4,3 1 4,3-6 2,3-8 2,3-10 0,4-9 0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11"/>
    </inkml:context>
    <inkml:brush xml:id="br0">
      <inkml:brushProperty name="width" value="0.03175" units="cm"/>
      <inkml:brushProperty name="height" value="0.03175" units="cm"/>
      <inkml:brushProperty name="color" value="#F2395B"/>
    </inkml:brush>
  </inkml:definitions>
  <inkml:trace contextRef="#ctx0" brushRef="#br0">46800 44550 692,'75'50'18,"0"0"7,0 0 7,0 0 9,-4 0 1,-5 0-4,-7 0-4,-5 0-4,-4-2-5,0-3-10,0-3-8,0-2-8,-4-3-5,-5 1 0,-7-1 0,-5 1 0,-4-4-2,0-6-2,0-6-3,0-6-3,-2-2-8,-3 3-14,-3 3-13,-2 4-15,-6-1 1,-6-3 13,-6-3 15,-6-2 15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12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52100 45150 544,'-25'-19'122,"0"13"-27,0 12-29,0 13-28,-10 13-17,-18 17-8,-19 15-6,-18 16-7,-12 5-5,-3-2-2,-3-3-2,-2-3-3,-1-2 0,3 0-1,3 0 1,4 0 0,2-2 0,4-3 1,3-3 1,3-2 1,6-6 1,9-6 5,10-6 3,10-6 4,7-6 5,6-2 5,7-3 6,6-3 6,9-2 0,13 0-5,12 0-4,13 0-5,9 0-3,6 0-1,7 0-1,6 0 0,10-2-1,17-3 1,15-3 0,16-2 0,5-5 0,-2-2-2,-3-3 0,-3-3-2,-6-1-1,-5 4-3,-7 3-2,-5 3-2,-8 1-1,-5 1 0,-7-1 2,-5 1 0,-11 2-13,-11 7-26,-14 6-28,-11 7-26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12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51400 46100 482,'-13'-22'8,"26"6"17,24 7 17,26 6 16,8 3 4,-5 0-10,-7 0-11,-5 0-9,-1-2-7,6-3-3,7-3-2,6-2-3,4-3-3,4 1 0,3-1-1,3 1-2,6-1 0,9 1-1,10-1 1,10 1-1,4 1-1,0 3-3,0 3-2,0 4-4,0 1-2,0 0-3,0 0-3,0 0-3,1 1-1,4 4 1,3 3 1,3 3 0,1 1 1,1 1-1,-1-1 1,1 1-1,-3-3 1,-2-2 2,-3-3 2,-3-3 2,-6-2 0,-5 0 2,-7 0-1,-5 0 1,-8 0-1,-5 0 1,-7 0-1,-5 0 1,-9 0-1,-9 0-1,-10 0 0,-8 0 0,-15-2-6,-19-3-10,-18-3-10,-19-2-9,-8 0-8,3 7-4,3 6-3,4 7-4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0"/>
    </inkml:context>
    <inkml:brush xml:id="br0">
      <inkml:brushProperty name="width" value="0.06175" units="cm"/>
      <inkml:brushProperty name="height" value="0.06175" units="cm"/>
    </inkml:brush>
  </inkml:definitions>
  <inkml:trace contextRef="#ctx0" brushRef="#br0">30881 54197 356,'0'-14'1,"-2"2"4,0 4 3,-2 3 3,0 1 3,-2 2 4,0 0 5,-1 2 3,-1 1 2,0 4-2,1 2-1,-1 3-1,0 3-2,0 2-2,0 1-1,0 3-1,1 0-2,1-1-2,0-1 0,2 0-1,3-3-8,6-1-13,5-3-13,7-1-13,2-3-5,-3-4 6,-1-4 5,-2-4 6,-3-2 3,-1-1 0,-2-2 1,-2 0 2,-1 0 1,0 1 5,0 0 4,0 2 4,-1 0 4,-1 1 7,0-1 4,-2 0 5,0 4 9,-2 8 12,0 7 11,-1 9 11,-1 7 1,2 5-10,0 6-9,2 6-10,-1 2-6,0 0-2,-2-2-3,0 0-3,-1 0-2,0 0-1,0 1-2,0 2-1,0-3-3,1-6-3,-1-6-3,0-5-3,0-4-5,2 1-3,0-1-3,2 1-5,-1-2-2,-2-1-3,-2-3-3,-2-1-2,-3-2-1,-5-3-2,-5-1-2,-5-2 0,-1-4 1,3-4 2,3-6 4,3-4 2,2-5 3,1-3 0,1-5 1,0-3 0,3-3 2,3-1 2,2-1 2,4 0 1,3-2 3,6 1 1,4 0 0,5-1 2,4 1 0,3 0 1,3-1-2,3 1 1,0 1-2,0 1-3,-1 3-2,-1 2-4,-3 1 0,-1 4 1,-4 3 1,-3 3 1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35"/>
    </inkml:context>
    <inkml:brush xml:id="br0">
      <inkml:brushProperty name="width" value="0.04838" units="cm"/>
      <inkml:brushProperty name="height" value="0.04838" units="cm"/>
      <inkml:brushProperty name="color" value="#F2395B"/>
    </inkml:brush>
  </inkml:definitions>
  <inkml:trace contextRef="#ctx0" brushRef="#br0">60600 45000 454,'-74'79'153,"4"10"-34,3 10-34,3 9-35,-2 9-19,-6 9-6,-6 10-5,-6 10-6,-2 4-3,3 0-2,3 0-3,4 0-1,4-2-2,6-3 1,7-3 0,6-2 1,7-11-3,10-15-6,10-15-6,9-16-6,17-37-13,25-55-25,25-57-22,25-55-23,4-19-2,-15 23 21,-15 22 20,-16 22 21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35"/>
    </inkml:context>
    <inkml:brush xml:id="br0">
      <inkml:brushProperty name="width" value="0.05831" units="cm"/>
      <inkml:brushProperty name="height" value="0.05831" units="cm"/>
      <inkml:brushProperty name="color" value="#F2395B"/>
    </inkml:brush>
  </inkml:definitions>
  <inkml:trace contextRef="#ctx0" brushRef="#br0">60150 45700 377,'68'-204'6,"-11"45"3,-14 43 2,-11 45 3,-9 24 1,-3 6 0,-3 7-1,-2 6-1,0 6 2,7 6 4,6 7 4,7 6 5,0 6 1,-2 6 1,-3 7 1,-3 6 1,-2 9-1,0 13-1,0 12 0,0 13-1,-2 10-1,-3 10-1,-3 10-2,-2 9 0,-3 6-2,1 3-4,-1 3-3,1 4-4,-1 5-2,1 10-3,-1 10-2,1 9-3,-3 2-4,-2-2-3,-3-3-4,-3-3-3,-2-6-3,0-5 0,0-7-1,0-5-2,0-11 1,0-11 0,0-14 1,0-11 0,-7-22-8,-11-27-17,-14-28-17,-11-28-18,-4-13-1,6 3 10,7 3 12,6 4 11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36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59900 47050 521,'-25'-25'4,"0"0"6,0 0 8,0 0 7,0 0 4,0 0 3,0 0 3,0 0 2,9-4 2,19-5 4,19-7 3,19-5 3,15 0-5,13 10-10,12 10-12,13 9-10,6 6-15,0 3-14,0 3-16,0 4-15,-4 1-6,-5 0 5,-7 0 3,-5 0 4,-11 0 2,-11 0-3,-14 0-1,-11 0-2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36"/>
    </inkml:context>
    <inkml:brush xml:id="br0">
      <inkml:brushProperty name="width" value="0.05165" units="cm"/>
      <inkml:brushProperty name="height" value="0.05165" units="cm"/>
      <inkml:brushProperty name="color" value="#F2395B"/>
    </inkml:brush>
  </inkml:definitions>
  <inkml:trace contextRef="#ctx0" brushRef="#br0">63500 43900 425,'-22'-41'9,"6"19"16,7 19 16,6 19 17,7 21 4,10 26-8,10 24-8,9 26-7,-1 18-6,-8 13-3,-10 12-3,-9 13-2,-5 10-3,0 10-2,0 10-1,0 9-2,-2 13-3,-3 20-2,-3 18-2,-2 20-2,-3 3-5,1-8-3,-1-10-6,1-9-4,-4-4-5,-6 4-3,-6 3-4,-6 3-3,-2-7-4,3-15-1,3-15-2,4-16-3,2-26-2,4-33-4,3-35-4,3-34-4,-1-29 1,-2-21 2,-3-22 4,-3-22 4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36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63150 43900 523,'0'-113'5,"0"26"10,0 24 10,0 26 9,1 19 8,4 17 3,3 15 4,3 16 4,-2 15-3,-6 16-10,-6 15-9,-6 17-11,-9 8-5,-8 4 0,-10 3-1,-9 3 0,-7-2-4,-3-6-11,-3-6-9,-2-6-10,2-9-9,9-8-8,10-10-7,10-9-9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37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63550 43800 487,'160'96'170,"-27"-5"-39,-28-7-39,-28-5-38,-17-8-23,-2-5-10,-3-7-10,-3-5-9,-6-4-7,-5 0-8,-7 0-8,-5 0-6,-6-2-13,-3-3-17,-3-3-17,-2-2-18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3T12:04:38"/>
    </inkml:context>
    <inkml:brush xml:id="br0">
      <inkml:brushProperty name="width" value="0.03636" units="cm"/>
      <inkml:brushProperty name="height" value="0.03636" units="cm"/>
      <inkml:brushProperty name="color" value="#F2395B"/>
    </inkml:brush>
  </inkml:definitions>
  <inkml:trace contextRef="#ctx0" brushRef="#br0">15150 46150 605,'-44'3'26,"13"6"-7,12 7-6,13 6-8,9 7-1,6 10 7,7 10 5,6 9 6,3 7 2,0 7-1,0 6-1,0 7-1,3 4-2,6 3-2,7 3-2,6 4-1,1-4-3,-3-9 0,-3-10-2,-2-8-2,-5-9-1,-2-6-3,-3-6-3,-3-6-2,-2-7-2,0-6 2,0-6 0,0-6 1,1-10 3,4-12 3,3-13 4,3-12 3,14-37 2,25-58 0,25-60-1,25-59-1,28-46-6,31-31-12,32-31-14,31-31-13,-4 15-6,-36 63 0,-39 62 0,-36 63 0,-22 29-1,-2-3-3,-3-3-3,-3-2-2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0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32261 54027 491,'16'-6'7,"1"2"13,1 4 14,1 3 13,0 2 4,-1 3-3,0 3-6,-2 4-3,-2 1-4,-1 5 0,-2 2-2,-2 3-2,-3 1-2,-3 2-7,-2 1-4,-3 1-6,-5 2-7,-6 6-6,-6 5-7,-5 4-7,-5 1-6,-1-2-2,-2-4-3,-2-2-2,1-5-10,7-8-14,5-6-14,7-6-16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1"/>
    </inkml:context>
    <inkml:brush xml:id="br0">
      <inkml:brushProperty name="width" value="0.03328" units="cm"/>
      <inkml:brushProperty name="height" value="0.03328" units="cm"/>
    </inkml:brush>
  </inkml:definitions>
  <inkml:trace contextRef="#ctx0" brushRef="#br0">35081 55393 661,'-8'-15'9,"14"1"18,15 1 17,15 1 19,8 1 2,0 2-13,1 2-14,2 3-13,-3 0-12,-6 2-11,-6 0-9,-5 2-11,-6 1-7,-3 2-6,-5 2-6,-3 1-4,-3 2-1,-2 2 4,-3 0 5,0 1 4,-3 0 3,-1-3-2,0-1 0,-1-2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1"/>
    </inkml:context>
    <inkml:brush xml:id="br0">
      <inkml:brushProperty name="width" value="0.03827" units="cm"/>
      <inkml:brushProperty name="height" value="0.03827" units="cm"/>
    </inkml:brush>
  </inkml:definitions>
  <inkml:trace contextRef="#ctx0" brushRef="#br0">34673 56212 574,'-22'0'3,"3"0"5,3 0 4,3 0 6,5-1 5,6 0 6,7-2 5,8 0 5,5-2 2,7 0-3,5-1-4,6-1-3,4-1-4,0 2-6,2 1-5,1 1-6,-1 0-2,-1 2 1,0 0 1,-1 2 0,-2 0-6,-2 0-10,-2 0-12,-1 0-10,-5 0-8,-4 2-3,-5 0-1,-4 2-4,-4-1-2,-1 1-2,-1 0-1,0 0-3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2"/>
    </inkml:context>
    <inkml:brush xml:id="br0">
      <inkml:brushProperty name="width" value="0.04862" units="cm"/>
      <inkml:brushProperty name="height" value="0.04862" units="cm"/>
    </inkml:brush>
  </inkml:definitions>
  <inkml:trace contextRef="#ctx0" brushRef="#br0">38137 54622 452,'0'-29'4,"0"5"8,0 5 8,0 5 7,-1 4 6,-2 4 3,-2 4 3,-1 4 2,-3 4-1,-2 6-6,-2 4-7,-1 5-5,-2 3-3,-2 2-1,0 3-1,-1 1 0,0 1-1,1-1-2,1-2-1,1 0-2,1-1-1,2-3 1,3-1 0,1-3 0,3-1-7,6-3-13,4-1-15,6-2-14,3-3-6,5-3 1,3-2 1,5-4 1,2-2 2,1-4 4,0-2 2,2-3 4,0-2 2,-1 0 4,-1 0 3,-1 1 3,-2-2 3,-1 0 3,-3-1 4,-1-1 2,-3 0 6,-1 1 7,-2 1 6,-3 0 9,-3 4 7,-4 5 11,-5 4 9,-6 6 10,-2 2 0,1 1-11,-1 1-11,0 2-11,-1 1-6,0 5-2,-1 3 0,-1 5-2,0 0-1,2-2-1,2-1-1,2-2-2,4-3-5,6-1-8,6-3-10,6-1-8,3-5-6,3-6-3,1-8-2,3-6-4,-1-5 2,0-3 3,-1-3 3,-1-3 4,-1-2 4,-3-2 3,-1-3 3,-2-1 4,-3 0 2,-3 0 0,-3 1 0,-2 1 1,-3 2 0,-1 4-1,0 2 1,-1 3-1,-4 3 1,-2 2 1,-5 4 2,-4 3 0,-2 3 0,-1 2-1,-1 4-2,-1 2-1,-1 5-4,1 4-5,-1 5-6,1 5-4,1 0-2,4-3 3,4-4 2,5-4 2,1-3 2,0 1 1,0 0 1,0 0 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2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40150 55174 602,'10'-8'2,"5"0"3,5 1 5,5-1 3,2 0 5,-1 2 8,-1 1 6,-1 1 8,-2 1 1,-1 3-5,-3 4-5,-1 2-4,-3 3-5,-3 4-2,-3 2-3,-2 3-3,-4 2-3,-4 1-2,-4 1-2,-4 1-2,-3-1-2,-1 0 0,-3-1 0,-1-1-1,-2 0-1,-1 1-6,-1 1-5,-1 1-5,1-1-1,5-5 5,3-3 3,4-4 5,5-3 4,6 1 3,6 0 5,6 0 3,4-2-3,1-4-7,3-4-10,1-4-8,1-2-7,-1 2-7,-1 1-7,-1 0-6,-2 1-4,-3 1-2,-3-1-1,-2 0-2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5"/>
    </inkml:context>
    <inkml:brush xml:id="br0">
      <inkml:brushProperty name="width" value="0.03792" units="cm"/>
      <inkml:brushProperty name="height" value="0.03792" units="cm"/>
    </inkml:brush>
  </inkml:definitions>
  <inkml:trace contextRef="#ctx0" brushRef="#br0">41911 55209 580,'-14'-8'7,"3"2"15,3 1 16,2 0 14,5 1 3,6 1-8,6-1-9,6 0-9,4-1-5,4 0-2,4-1-2,5-1-3,1-1-2,0 0-2,0 0-3,1 1-3,-2 0-4,-2 2-5,-2 2-7,-1 2-5,-4 1-7,-2 0-9,-3 0-7,-2 0-9,-4 1-2,-3 4 4,-3 2 4,-2 3 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6"/>
    </inkml:context>
    <inkml:brush xml:id="br0">
      <inkml:brushProperty name="width" value="0.03667" units="cm"/>
      <inkml:brushProperty name="height" value="0.03667" units="cm"/>
      <inkml:brushProperty name="color" value="#FED406"/>
    </inkml:brush>
  </inkml:definitions>
  <inkml:trace contextRef="#ctx0" brushRef="#br0">76221 7521 600,'-8'7'3,"0"-1"6,1-1 6,-1 0 6,3-2 5,8-2 2,6-2 3,7-2 3,6-2-1,7-2-5,5-2-5,6-1-6,2-2-3,0 0-3,-2 0-3,0 1-3,-3 0 0,-6 2 0,-4 2 1,-5 3 0,-4-1-9,-3 2-21,-2-1-19,-4 0-21,-4-1-5,-4-2 11,-6-2 10,-4-1 11,-3-3 7,-1-2 6,-1-2 5,-1-1 6,-1 0 5,2 3 7,1 2 5,1 4 8,1 1 6,0 1 7,2-1 7,1 0 7,1 3 4,2 6 3,2 6 2,2 6 2,1 3-3,2 1-9,1 1-7,0 1-9,0 0-5,0 1-4,-2 0-3,0-1-3,-3 4-3,-2 7 0,-4 6-2,-2 8-1,-2 3-2,-1 0 0,-1 0-1,-1 0-1,-2-3-3,0-4-6,-1-6-6,-1-4-5,1-5-6,3-5-4,3-4-5,3-6-5,1-5-3,2-2-1,1-6 0,0-2-2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5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42447 54402 523,'-8'-22'4,"0"4"6,0 5 8,1 3 7,0 5 6,4 6 4,2 6 5,4 6 5,1 5 1,0 5-3,-1 5-4,1 4-3,-1 5-5,-2 3-5,-2 2-5,-2 4-5,-1 0-7,1 0-8,-1-2-6,0 0-8,0-3-9,2-2-10,0-3-11,2-3-10,0-5-2,0-4 7,0-5 8,0-4 7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5"/>
    </inkml:context>
    <inkml:brush xml:id="br0">
      <inkml:brushProperty name="width" value="0.04662" units="cm"/>
      <inkml:brushProperty name="height" value="0.04662" units="cm"/>
    </inkml:brush>
  </inkml:definitions>
  <inkml:trace contextRef="#ctx0" brushRef="#br0">44249 54022 471,'-7'-19'12,"2"7"23,2 8 22,2 8 24,1 6 4,0 5-16,0 5-14,0 6-16,-1 3-10,-2 6-5,-2 5-6,-2 4-4,-1 3-6,-1-2-5,-2 0-6,0-2-5,0-1-6,1-3-9,1-4-9,0-2-8,2-4-2,1-5 6,0-5 5,2-5 6,1-5-2,2-4-10,2-6-9,2-4-10,0-3 1,0 0 10,-2 1 9,0-1 11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5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44200 55116 599,'14'-57'4,"-3"12"7,-2 12 8,-4 11 7,0 8 4,2 1-1,2 2-1,1 3-1,3 0-2,0 0-2,1 0-3,1 0-2,1 1 1,0 1 2,-1 0 4,1 2 2,-1 0-2,-1 2-9,-1 0-8,0 2-10,-2 0-15,1 0-22,0 0-22,0 0-22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6"/>
    </inkml:context>
    <inkml:brush xml:id="br0">
      <inkml:brushProperty name="width" value="0.05825" units="cm"/>
      <inkml:brushProperty name="height" value="0.05825" units="cm"/>
    </inkml:brush>
  </inkml:definitions>
  <inkml:trace contextRef="#ctx0" brushRef="#br0">45039 53616 377,'-7'-22'3,"2"1"5,2 3 4,2 1 7,1 2 4,0 2 5,0 3 6,0 1 5,0 5 4,0 8 3,0 8 2,0 7 4,-1 6-3,0 1-6,-2 2-6,0 3-7,-1 1-5,1 4-4,-2 3-2,2 2-5,-2 3-2,0 2-4,-1 2-2,-2 2-3,0-1-3,-1-2-4,-2-4-4,0-2-4,0-4-5,1-2-6,0-3-6,2-3-6,1-4-2,1-2 5,0-3 3,2-2 4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26"/>
    </inkml:context>
    <inkml:brush xml:id="br0">
      <inkml:brushProperty name="width" value="0.04229" units="cm"/>
      <inkml:brushProperty name="height" value="0.04229" units="cm"/>
    </inkml:brush>
  </inkml:definitions>
  <inkml:trace contextRef="#ctx0" brushRef="#br0">45600 54987 520,'14'-29'0,"-1"6"0,-2 3 0,-2 6 0,0 3 7,1 3 15,3 1 14,2 2 14,-1 3 6,-1 4-5,-3 4-4,-1 4-4,-3 4-7,-4 5-7,-4 5-7,-4 5-8,-2 1-3,-1-2 0,-2-2-1,0-1 1,1-3-2,1-3-2,2-3-2,2-3-3,4-2-2,4-2-5,5-2-4,6-3-4,1-1-5,1-4-6,-1-2-5,1-3-6,-1-2-2,-1 2-1,-1 1 1,0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34"/>
    </inkml:context>
    <inkml:brush xml:id="br0">
      <inkml:brushProperty name="width" value="0.046" units="cm"/>
      <inkml:brushProperty name="height" value="0.046" units="cm"/>
    </inkml:brush>
  </inkml:definitions>
  <inkml:trace contextRef="#ctx0" brushRef="#br0">29160 50100 478,'-15'16'99,"1"-1"-22,1 1-20,0 0-22,1-1-12,-3-1-5,-2-1-4,-1-1-5,-3 1-1,-1 1 0,-3 3 0,-1 2 0,-2 0 0,1 1-1,0-1-2,-1 1 0,1-2-2,0-1 0,-1-2 0,1-3 0,0-1-2,3 0 0,1-2-2,3 0-2,5-2 3,12 1 5,11 0 6,10 0 6,6-1 1,4-1-4,3 0-2,3-2-4,1 1-1,0 0 0,1 1 0,-1 2-1,-1 0 0,-2 1-3,-1 1-2,-3 2-1,-1 0-5,-1 1-7,-1 1-7,-1 1-7,-1 0-6,-1 0-3,-1-2-4,-1-1-4,-2-1-1,-1-1 1,-2 0 0,-2-2 2,-2-1 1,-1 0 1,-1-2 2,0 0 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35"/>
    </inkml:context>
    <inkml:brush xml:id="br0">
      <inkml:brushProperty name="width" value="0.05127" units="cm"/>
      <inkml:brushProperty name="height" value="0.05127" units="cm"/>
    </inkml:brush>
  </inkml:definitions>
  <inkml:trace contextRef="#ctx0" brushRef="#br0">32406 50194 429,'0'-15'2,"-2"4"7,0 3 5,-1 3 6,-2 2 4,0 2 3,-2 2 3,0 2 4,-1 1 0,1 3-1,-1 2-2,0 2-1,0 1-2,0 3-2,0 2-3,1 1-1,-1 2-3,0 1 1,0 1-1,0 1 0,1 1-1,1-1-3,0 1-3,2-1-2,0 0-2,2 1-1,0-1 0,2 1 0,1-2-1,2-1 0,2-3-1,2-1-1,1-3-2,3-3-6,2-3-5,2-2-6,1-3-2,1-2 2,1-2 0,1-2 2,1-4-1,3-4-1,1-5-2,3-5-2,0-3 0,1-1 3,-1-1 0,0 0 3,-1-1 2,-3 1 2,-3 1 3,-3 1 3,-3 1 1,-4-1 2,-5 1 0,-2-1 2,-5 1 1,-2 1-1,-4 2 0,-2 0 0,-3 0-2,-3 2-2,-3 1-2,-3 1-2,-3 2-4,-1 5-2,-3 3-4,-1 4-4,0 3 0,3 4 2,4 2 2,2 3 2,2 2-4,0 0-11,2-1-10,1 1-11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49"/>
    </inkml:context>
    <inkml:brush xml:id="br0">
      <inkml:brushProperty name="width" value="0.03399" units="cm"/>
      <inkml:brushProperty name="height" value="0.03399" units="cm"/>
    </inkml:brush>
  </inkml:definitions>
  <inkml:trace contextRef="#ctx0" brushRef="#br0">26912 58061 647,'-14'-13'16,"5"8"15,3 7 15,4 6 16,2 5 1,0 3-13,0 3-13,0 3-14,-1 2-9,0-1-6,-2 0-6,0 1-5,-1 0-5,0 1-2,0 1-2,1 0-3,-1 1-4,2-3-6,0-2-5,2-1-7,0-3-3,0-3-1,0-3-1,0-2-1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49"/>
    </inkml:context>
    <inkml:brush xml:id="br0">
      <inkml:brushProperty name="width" value="0.02962" units="cm"/>
      <inkml:brushProperty name="height" value="0.02962" units="cm"/>
    </inkml:brush>
  </inkml:definitions>
  <inkml:trace contextRef="#ctx0" brushRef="#br0">26900 58675 742,'0'-16'6,"2"2"10,0 1 12,2 1 11,1 1 1,1 2-6,3 3-7,2 1-7,1 1-5,2 0-2,0 0-4,1 0-3,0 0-3,-1 1-2,-1-1-2,0 0-2,-2 0-5,-1 2-5,-1 0-7,0 2-5,-1 0-5,0 0-2,-1 0-2,1 0-3,-1 0 1,0 2 5,-2 0 5,0 2 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49"/>
    </inkml:context>
    <inkml:brush xml:id="br0">
      <inkml:brushProperty name="width" value="0.04289" units="cm"/>
      <inkml:brushProperty name="height" value="0.04289" units="cm"/>
    </inkml:brush>
  </inkml:definitions>
  <inkml:trace contextRef="#ctx0" brushRef="#br0">27612 57675 512,'-8'-21'7,"2"5"11,1 4 12,1 6 12,0 4 4,2 4-7,0 4-6,2 4-6,0 2-3,0 3-2,0 2 0,0 1-2,0 2 1,0-1-1,0 1 0,0 0 0,-1 0-2,0 1-2,-2 0-3,0 3-3,0 0-2,0 2-2,2 3-2,0 1-2,1 1-3,-2-2-1,0 0-2,-1-1-1,-1-1-7,2 1-11,0-1-10,2 1-10,0-3-6,0-2 0,0-3 0,0-2-1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6"/>
    </inkml:context>
    <inkml:brush xml:id="br0">
      <inkml:brushProperty name="width" value="0.02904" units="cm"/>
      <inkml:brushProperty name="height" value="0.02904" units="cm"/>
      <inkml:brushProperty name="color" value="#FED406"/>
    </inkml:brush>
  </inkml:definitions>
  <inkml:trace contextRef="#ctx0" brushRef="#br0">76900 8689 757,'23'-21'0,"-1"4"0,-1 3 0,-1 4 0,-1 4 4,1 2 9,-1 4 7,1 2 9,0 3 3,1 0-2,1 1-1,1 2-3,0 0-3,1 1-6,-1 2-4,1 0-7,-3 0-6,-3-1-10,-5-1-10,-3 0-10,-3-2-7,-2 1-7,-3 0-6,0 0-6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0"/>
    </inkml:context>
    <inkml:brush xml:id="br0">
      <inkml:brushProperty name="width" value="0.04433" units="cm"/>
      <inkml:brushProperty name="height" value="0.04433" units="cm"/>
    </inkml:brush>
  </inkml:definitions>
  <inkml:trace contextRef="#ctx0" brushRef="#br0">27800 58423 496,'15'-28'35,"-1"5"-4,-1 7-4,0 5-3,-2 4-3,1 0-1,0 2-1,0 1-2,0 1 1,1 3-1,1 4 1,2 2 1,-3 3-2,-3 2-3,-4 2-2,-4 1-4,-2 1-3,0-1-4,0-1-4,0 0-5,2-4-2,4-5-3,3-4-1,5-5-3,3-5-1,3-4 0,3-4 0,3-3 0,1-1 2,-1 1 3,-1 3 4,-1 1 3,-2 2 4,-3 3 4,-3 1 2,-2 2 4,-4 4 6,-1 4 11,-2 6 11,-2 4 10,-2 3 2,0 0-7,-2-1-8,0 1-6,-1 0-5,0-1-4,0 1-3,0 0-3,1 0-4,3 1-4,4 1-4,2 1-3,3 0-4,1-4-2,3-3-2,2-2-3,0-4-1,-1-3 0,-1-2-1,-1-3 1,0-4 1,0-4 1,-1-4 2,1-3 2,-2-3 2,-1-3 2,-2-1 3,-2-2 1,-2 0 3,-1 3 0,0 3 0,-2 3 2,-2 3 1,-6 1 1,-4 2 3,-5 3 1,-3 4-3,-2 6-9,0 7-8,-1 8-9,0 4-8,1 3-10,1 3-9,1 3-10,2-2-1,2-4 6,4-4 5,3-6 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1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31988 57616 563,'-8'-7'6,"0"2"13,0 2 13,0 2 12,-1 4 5,-1 7-6,-3 8-4,-2 6-5,0 2-5,1 0-2,1-1-4,1-1-3,0 0-3,2 1-5,1 1-4,1 1-4,1 0-1,2-1 3,2-1 2,2-1 2,2-2-6,2-1-15,2-3-15,2-1-15,1-3-7,1-1-2,1-2-2,2-2-2,-1-2 2,1-2 5,0-3 3,0 0 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1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32443 58085 484,'-8'-7'5,"2"1"10,1 0 10,0 2 10,3 0 2,2 0-7,4 0-6,2 0-8,2-1-3,2-1-1,0-3-1,1-2-1,2-2 0,0-3-1,1-3-1,1-3-1,-1 0-1,-3 1-2,-3 3-2,-2 1-2,-2 1-3,0 1-2,0-1-3,0 1-2,-2 2 3,-1 6 6,-2 6 8,-1 6 7,-2 4 5,0 3 2,0 4 3,0 2 2,0 2 0,0 0-2,0 2-2,0 1-2,0 0-3,1-1-2,-1-1-4,0-1-3,0 0-2,2-1-1,0 1-2,2-1-1,0 0-3,0-1-7,0-1-5,0-1-7,2-2-8,6-4-10,4-4-11,5-4-10,1-4-2,-1 0 6,-2-3 6,-3-2 5,-1-1 5,-2 0 4,-2 1 3,-2-1 5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2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33633 57431 494,'1'-13'31,"2"3"-1,2 4-3,1 4-2,3 3-2,2 2-2,2 2-1,1 2-1,2 1 0,0 3-1,-1 2 1,1 2 0,-1 1 1,-1 1 0,-1 1 2,0 1 2,-3 0-1,-1 1 0,-2 0-1,-2-1-1,-2 1-2,0 1-3,-2 1-4,0 1-4,-3 2-4,-4 3-5,-4 3-5,-4 3-6,-3 1-9,-3 0-13,-3 0-12,-3 1-14,1-4-1,5-6 11,5-5 11,5-6 10,2-4 3,-2 1-5,0 0-5,-1 0-5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2"/>
    </inkml:context>
    <inkml:brush xml:id="br0">
      <inkml:brushProperty name="width" value="0.04108" units="cm"/>
      <inkml:brushProperty name="height" value="0.04108" units="cm"/>
    </inkml:brush>
  </inkml:definitions>
  <inkml:trace contextRef="#ctx0" brushRef="#br0">35140 58362 535,'-5'-7'10,"8"2"19,6 2 19,7 2 20,4 1 4,1-2-13,1 0-11,1-1-12,1-1-9,1 0-4,1 0-6,1 0-4,1 1-5,0 0-3,2 2-4,1 0-2,0 1-5,1-2-7,-1 0-5,0-1-6,0-1-6,1 2-8,-1 0-6,0 2-7,-3 0 1,-5 0 9,-7 0 10,-5 0 8,-3 0 3,0 0-5,0 0-5,0 0-5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2"/>
    </inkml:context>
    <inkml:brush xml:id="br0">
      <inkml:brushProperty name="width" value="0.03381" units="cm"/>
      <inkml:brushProperty name="height" value="0.03381" units="cm"/>
    </inkml:brush>
  </inkml:definitions>
  <inkml:trace contextRef="#ctx0" brushRef="#br0">37342 57404 650,'-7'-14'8,"1"3"14,1 3 15,0 3 15,3 2 7,2 2-1,4 2-1,2 2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3"/>
    </inkml:context>
    <inkml:brush xml:id="br0">
      <inkml:brushProperty name="width" value="0.04146" units="cm"/>
      <inkml:brushProperty name="height" value="0.04146" units="cm"/>
    </inkml:brush>
  </inkml:definitions>
  <inkml:trace contextRef="#ctx0" brushRef="#br0">35118 59026 530,'-25'-1'10,"13"0"20,12-2 20,14 0 21,7-2 2,3 0-13,2-1-13,5-1-13,1-1-9,2 2-5,2 1-4,2 0-4,2 1-3,1 1-3,0-1-2,2 0-2,-1 0-10,0 0-18,-2 0-20,0 0-18,-4 0-8,-6 1 3,-5-1 3,-6 0 3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3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39033 57518 494,'0'-22'0,"0"1"0,0 3 0,0 1 0,0 2 4,0 2 8,0 3 9,0 1 8,0 6 9,1 10 10,2 9 11,0 11 9,0 5-1,0 2-12,-2 2-12,0 3-13,-1 0-10,0 0-9,0 0-11,0 0-8,-1-2-11,0-2-8,-2-3-10,0-3-9,-1-4-5,1-4-2,-1-3-2,0-4-1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3"/>
    </inkml:context>
    <inkml:brush xml:id="br0">
      <inkml:brushProperty name="width" value="0.03291" units="cm"/>
      <inkml:brushProperty name="height" value="0.03291" units="cm"/>
    </inkml:brush>
  </inkml:definitions>
  <inkml:trace contextRef="#ctx0" brushRef="#br0">38900 58222 668,'9'-10'4,"1"-2"7,3-3 8,2-3 7,2 0 3,1 3-3,3 2-2,1 4-2,2 2 0,-1-1 1,1 0 2,-1 0 1,0 1-1,-1 0-4,-1 2-5,-1 1-3,-1 0-15,-3 2-21,-1 0-23,-2 2-22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4"/>
    </inkml:context>
    <inkml:brush xml:id="br0">
      <inkml:brushProperty name="width" value="0.04912" units="cm"/>
      <inkml:brushProperty name="height" value="0.04912" units="cm"/>
    </inkml:brush>
  </inkml:definitions>
  <inkml:trace contextRef="#ctx0" brushRef="#br0">39824 57161 447,'-14'-14'7,"2"3"13,4 3 14,3 2 13,2 5 4,2 6-4,2 6-5,2 6-5,0 3-3,0 2-4,-2 3-2,0 1-4,-2 3-4,0 3-2,-2 2-4,0 4-3,-2 1-4,-2 0-5,-2 1-5,-1-1-5,-1-3-1,2-4 0,2-5 3,2-5 0,4-6-7,6-5-19,6-6-18,6-6-18,3-5-3,2-6 13,3-4 13,2-5 12,-2 0 9,-2 3 7,-3 5 6,-2 3 5,-4 3 6,-1 2 2,-2 2 4,-2 2 3,-3 2 8,-1 2 10,-2 2 11,-2 2 11,0 1-1,2 0-13,2-1-11,2 1-13,2-2-9,3-4-7,4-4-7,2-4-7,1-3-3,1-2-1,-1-1-1,1-3-1,-1 0 2,-3 1 6,-1 1 5,-2 1 4,-3 2 13,-1 6 17,-2 4 18,-2 6 18,-2 3 5,-2 3-11,-2 3-9,-2 3-10,0 2-6,0 0-3,2-1-5,0 1-3,2-2-1,2 1 0,2-2-1,2-1 1,4-3-5,5-5-13,7-4-12,5-6-11,2-4-4,-3-3 3,-3-5 3,-3-3 4,-3-4 2,-1 0 5,-2-1 2,-2 0 4,-3-2 1,-1 1 2,-2-1 1,-2 1 1,-2 1 1,-2 2-1,-2 4-1,-2 3 0,-3 3-1,-4 3-4,-4 2-4,-3 4-3,-4 4-5,-1 5-8,-3 7-7,-1 6-8,1 0-3,5-3 3,5-5 3,5-3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32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57902 21259 505,'-35'-25'27,"9"11"15,9 12 16,9 12 14,5 9 2,2 7-13,2 7-14,2 6-14,1 5-8,0 2-4,0 2-4,0 2-3,-1 1-10,-1 0-17,0 0-15,-2 0-16,1-5-9,0-8-1,2-10-1,0-7-1,1-7 2,0-1 3,0-2 5,0-2 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6"/>
    </inkml:context>
    <inkml:brush xml:id="br0">
      <inkml:brushProperty name="width" value="0.03869" units="cm"/>
      <inkml:brushProperty name="height" value="0.03869" units="cm"/>
      <inkml:brushProperty name="color" value="#FED406"/>
    </inkml:brush>
  </inkml:definitions>
  <inkml:trace contextRef="#ctx0" brushRef="#br0">75963 9050 568,'-28'1'53,"9"4"-1,7 2 0,8 3 0,6 4-3,6 1-9,4 5-6,5 2-8,4 2-5,5 2-3,3 3-4,5 1-2,2 0-5,4-2-5,2-1-6,4-3-5,2-2-2,2-5 1,2-3 1,2-4 2,2-4-4,5-4-10,4-4-9,3-4-9,-1-3-4,-8-4 3,-9-2 3,-6-3 2,-7-1 0,-2 3-1,-3 1-1,-3 3-1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6"/>
    </inkml:context>
    <inkml:brush xml:id="br0">
      <inkml:brushProperty name="width" value="0.04524" units="cm"/>
      <inkml:brushProperty name="height" value="0.04524" units="cm"/>
    </inkml:brush>
  </inkml:definitions>
  <inkml:trace contextRef="#ctx0" brushRef="#br0">44369 57077 486,'-22'-6'64,"5"2"-10,3 4-11,4 3-10,2 2-5,-2 3 4,0 3 2,-1 4 3,0 1-2,1 1-4,0 1-6,2 1-6,0 1-3,0 1-2,1 1-2,-1 1-3,0 0-2,0-1-1,0-1-2,1-1-2,0 0 0,2 3-1,2 1 2,2 3 0,1 0-4,2 0-6,0 1-6,2-1-6,1 0-9,5-1-9,4-1-10,4-1-9,0-3-2,1-3 6,-2-5 6,-1-3 6,-2-3 4,-1 0 2,-2-2 0,-2 0 3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8"/>
    </inkml:context>
    <inkml:brush xml:id="br0">
      <inkml:brushProperty name="width" value="0.04663" units="cm"/>
      <inkml:brushProperty name="height" value="0.04663" units="cm"/>
    </inkml:brush>
  </inkml:definitions>
  <inkml:trace contextRef="#ctx0" brushRef="#br0">45281 57584 471,'0'-15'4,"-2"-1"7,0 0 8,-2 1 7,1 0 1,0 2-5,2 3-5,1 1-5,-1 1-5,-1 0-4,0 0-3,-1 1-4,-3-1-1,-2 2 4,-3 1 4,-3 0 2,-2 3 3,2 4 1,1 4 0,1 4 0,0 2 1,1 1 0,-1 1 1,0 2-1,1-1 1,2-1-1,3-1 0,1-1 0,2-1-2,4 0-5,2-2-5,4-1-4,1-1-4,3-2-3,2-2-3,2-2-3,1-2-1,1-2 0,1-2 1,1-2 0,-1 0 1,-3-1 1,-3 0 0,-2 0 1,-3 0 4,-1 0 5,-1 1 7,0-1 5,-3 2 11,-2 6 14,-4 4 16,-2 6 14,-1 2 1,2 3-10,3 1-11,1 3-11,1 1-7,0 1-1,0 1-1,0 1-1,0 1-3,0 1-2,0 1-3,0 1-3,-1 0-1,-1 1-3,0-1-1,-1 0-1,-1 1-2,0-1 0,0 0 0,0 1 0,-1-2-3,0-2-2,-1-1-5,-1-2-3,-1-3-2,0 1-1,0-2-2,0-1-1,1 0 1,-1-1 2,0 1 2,0 0 2,-1-2 1,-3-3 0,-4-3 0,-1-2 1,-3-6 0,2-8 1,1-8 3,1-7 1,2-6 0,5-1 0,3-2-1,4-2 0,5-3-1,6-1-1,5-2 0,7-2-2,3 1-1,2 2-2,3 3-2,1 4-2,1 1-3,-1 1-3,-2 1-5,0 1-2,-3 4-2,-5 5 1,-5 6 2,-4 7 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8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46450 56995 513,'8'-13'50,"2"4"-6,0 6-6,1 5-6,2 3-4,1 3-2,3 3-3,2 4-3,-1 2-1,0 3-2,0 3 0,-2 3-2,-2 1 0,-3 0 3,-3 1 1,-2-1 3,-3 2-1,-2 5-4,-2 3-5,-2 4-3,-4 1-2,-4 0-1,-5-2 0,-5 0-1,-2-1-6,-1-2-14,1 0-14,-1-1-13,3-5-12,5-6-9,5-7-9,5-6-8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9"/>
    </inkml:context>
    <inkml:brush xml:id="br0">
      <inkml:brushProperty name="width" value="0.04781" units="cm"/>
      <inkml:brushProperty name="height" value="0.04781" units="cm"/>
    </inkml:brush>
  </inkml:definitions>
  <inkml:trace contextRef="#ctx0" brushRef="#br0">48236 57243 460,'-15'-5'6,"2"6"14,3 6 14,1 5 13,1 4 2,-2 0-8,0-1-8,-1 1-9,-3 0-4,-1 1-3,-4 1-2,-3 1-2,-2 0-1,3-1-2,0 0-1,1-2-2,2-2-1,2-1-2,4-2-3,3-2-1,4-2-4,6 1-3,6 0-5,6 0-3,3-2 0,3-2 3,1-4 2,3-2 4,0-3 2,-2 0 0,0-1 2,0-2 1,-3 0 0,-1 1 0,-3-1 0,-1 0 0,-3 0 4,-4-2 8,-4 0 10,-4-1 8,-2-3 0,2-6-8,0-3-8,2-6-7,0-2-10,0 1-11,0 1-11,0 2-10,1 0-6,4 1 2,2 1 0,3 1 2,2 2 0,0 3 2,-1 3 0,1 3 2,0 1 3,0 2 5,-1 1 5,1 1 6,-1 0 3,-1 2 3,0 0 3,-2 2 2,0 1 4,0 2 5,0 2 5,0 2 6,-2 2 8,-1 2 14,-2 1 12,-2 3 13,-1 2 4,2 2-8,1 1-6,0 3-7,0 2-5,-2 3-4,-2 3-5,-2 3-3,-2 2-5,0 2-5,-1 2-4,-1 2-6,-1 0-3,0-2-6,0-1-3,0-3-4,1-2-7,2-3-8,3-4-8,1-1-9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9"/>
    </inkml:context>
    <inkml:brush xml:id="br0">
      <inkml:brushProperty name="width" value="0.02765" units="cm"/>
      <inkml:brushProperty name="height" value="0.02765" units="cm"/>
    </inkml:brush>
  </inkml:definitions>
  <inkml:trace contextRef="#ctx0" brushRef="#br0">49400 57959 795,'15'-29'4,"-1"7"9,-1 6 7,-1 5 9,0 4 2,0 0-6,-1 2-5,1 1-6,-1 0-2,-1 2 0,-1 0 0,0 2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2:59"/>
    </inkml:context>
    <inkml:brush xml:id="br0">
      <inkml:brushProperty name="width" value="0.05042" units="cm"/>
      <inkml:brushProperty name="height" value="0.05042" units="cm"/>
    </inkml:brush>
  </inkml:definitions>
  <inkml:trace contextRef="#ctx0" brushRef="#br0">49826 56890 436,'0'-15'3,"0"3"7,0 1 6,0 2 7,0 6 9,0 10 11,0 9 12,0 11 11,0 5 2,0 1-8,0 0-10,0 2-8,-2 2-8,0 4-7,-3 4-8,-2 4-7,-1 1-9,1 0-8,-1-2-10,0 0-8,0-3-9,1-2-6,-1-4-7,0-2-6,1-4-2,2-6 5,3-3 5,1-6 5,0-4 2,0-1-2,-2-2-1,0-2-2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00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50558 57309 529,'-15'-14'6,"4"3"13,3 3 11,3 2 13,4 4 6,6 4 0,5 4 1,7 4-1,2 2-4,1 1-7,0 1-9,-1 2-9,1-1-4,-1-1-5,1-1-2,-1-1-4,-1 0-3,-3 2-1,-2 0-4,-4 1-1,-2 1-1,-1-1 0,0 1 0,-1-1 1,-3 0 0,-3-1 1,-2 0 1,-3-2 2,-3 0 0,-2 1 1,-2 2 2,-1 0-1,-3 0 2,-2 1-1,-1 0 0,-2-1 0,-2 1-2,-1 1-2,-1 2-4,-1 0-3,1-1-2,3 1-1,3-2 0,3-1-1,3-1-11,2-1-22,4-1-22,3 0-23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00"/>
    </inkml:context>
    <inkml:brush xml:id="br0">
      <inkml:brushProperty name="width" value="0.04545" units="cm"/>
      <inkml:brushProperty name="height" value="0.04545" units="cm"/>
    </inkml:brush>
  </inkml:definitions>
  <inkml:trace contextRef="#ctx0" brushRef="#br0">52192 58045 484,'-1'-13'5,"-2"4"10,-2 6 10,-2 5 10,0 4 6,1 5 4,0 5 4,2 5 2,0 3-1,0-1-8,0 0-8,0 1-7,0-1-4,0 1-3,0-1-1,1 0-3,1 0-3,5-3-8,6-1-5,4-3-8,3-2-4,1-4-2,1-4-1,1-4-2,1-4-4,-1-2-3,1-4-5,0-2-5,-1-3 2,1-3 4,-1-3 5,1-3 5,-2-2 5,-1-1 3,-3-1 4,-1 0 3,-3 0 4,-2 3 5,-4 3 5,-2 3 4,-4 2 3,-2 2-1,-4 3 1,-2 1-2,-4 3-3,-3 6-7,-5 4-7,-3 6-8,-1 2-3,3 1 2,3 1 1,3 1 2,2 0-8,1-1-18,1 0-17,0-2-19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08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13714 51837 483,'-17'-32'83,"-3"15"-16,-3 14-15,-3 16-16,-1 7-10,1 1-4,1 0-5,1 3-4,-1 0-3,-3 4 0,-3 3-1,-2 3 1,-2 2-1,-1 0-2,1 2-1,0 1-1,0 0-2,0 2-2,-1 1-2,1 0-2,1 0-2,1 0-1,3-1 0,2-1-2,1-1 1,1 0 1,1 0 2,1 0 1,1-1-1,1-2-3,1-1-4,1-3-4,2-3 0,2-3 3,4-5 2,3-3 2,1-3 2,1-1 1,-1-1 1,0 0 0,-1-2 2,-2 1 1,-2 0 1,-1 0 1,-1-1 1,0-1-1,2 0 0,1-2 0,1-1 0,0-1 4,2 0 2,1-2 3,2 0 3,6-2 4,4 0 4,6-2 3,2 1 1,1 2-2,1 2-2,2 2-2,0 1-2,1 0-2,1-1-1,1 1-3,0 0-2,1 0-1,0 0-3,-1 0-1,1-1-2,-1 1 0,1 0 0,0 0-1,0 1 0,1 1-1,1 3 0,1 2-1,0 1 0,1-1-1,-1 1-1,1-1 0,-1 1-1,3 0 1,0-1-1,0 1 0,2 1 0,-1 1 0,0 3 1,1 1 0,0 2-1,3-1 0,1 1-2,2-1-1,1 1-1,-1-1 1,-2 1 0,0-1 1,-1-1 0,-1-3-1,-1-3 0,-1-2-1,-3-3 0,-1-1-2,-4-1-1,-3 0 0,-2-1-2,-1 0 0,-1-1 0,0 1-1,-2-1-8,1 0-16,0-2-17,0 0-16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17"/>
    </inkml:context>
    <inkml:brush xml:id="br0">
      <inkml:brushProperty name="width" value="0.06339" units="cm"/>
      <inkml:brushProperty name="height" value="0.06339" units="cm"/>
      <inkml:brushProperty name="color" value="#F2395B"/>
    </inkml:brush>
  </inkml:definitions>
  <inkml:trace contextRef="#ctx0" brushRef="#br0">46725 60168 347,'-21'-8'8,"5"2"17,4 1 17,6 0 17,4 0 5,4-1-8,4-3-8,4-2-7,1 0-7,1 1-5,0 0-6,0 2-4,1-1-4,5-1-3,4-3-2,3-1-2,2-1-2,1 2 0,-1 3 0,1 1-1,-1 2 0,-1 0 0,-1 2-1,-1 1 0,0 0 1,1 2 1,1 0 2,1 2 1,1 0 0,0 0 0,2 0-1,1 0 0,-1 0-1,-1 0-1,-3 0 0,-1 0 0,-2 0-1,1 0 1,-1 0 1,1 0-1,-1 0 0,-1 0-5,-1 0-2,-1 0-4,-1 0 0,-1 0 0,-1 0 3,0 0 0,0 0 2,5 0 1,3 0 1,5 0 1,0 0-1,-2 0 0,-1 0-2,-3 0-1,0 0-1,-1 0-2,1 0 0,-1 0-1,1 0 0,-1 0 0,1 0 1,-1 0 1,1 0 0,-1 2 2,1 0 0,-1 2 2,0 0 0,-1 0 1,-1-1 1,0 1 0,-2-1 0,1 0 1,-1-2-1,1 0 0,1-1-1,3 0 0,3 0 0,3 0-1,1-1 0,2 0-1,1-2 0,1 0-1,0-1 1,0 1 0,1-1 0,-1 0 1,-2 0 0,-3 2 0,-5 0 0,-3 2 1,-3 0-1,1 0-1,-1 0 0,1 0 0,0 0 0,1 0 0,1 0 0,1 0 1,1 0-1,1 0-2,1 0-2,1 0-1,1 0-2,1 0 0,1 0 0,1 0 0,-1 0-1,-2 0-1,-1 0 0,-3 0-1,-1 0-15,-3 2-29,-1 0-28,-2 2-30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6"/>
    </inkml:context>
    <inkml:brush xml:id="br0">
      <inkml:brushProperty name="width" value="0.03314" units="cm"/>
      <inkml:brushProperty name="height" value="0.03314" units="cm"/>
      <inkml:brushProperty name="color" value="#FED406"/>
    </inkml:brush>
  </inkml:definitions>
  <inkml:trace contextRef="#ctx0" brushRef="#br0">78611 7523 663,'-13'-14'5,"8"4"10,7 4 10,6 5 9,8-1 5,9 0-1,9-3-1,8-2-1,8-1-4,4-2-5,5 0-6,5-1-5,1 0-7,-4 1-6,-5 0-8,-3 2-7,-5 1-7,-6 1-6,-6 0-5,-5 2-6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18"/>
    </inkml:context>
    <inkml:brush xml:id="br0">
      <inkml:brushProperty name="width" value="0.06888" units="cm"/>
      <inkml:brushProperty name="height" value="0.06888" units="cm"/>
      <inkml:brushProperty name="color" value="#F2395B"/>
    </inkml:brush>
  </inkml:definitions>
  <inkml:trace contextRef="#ctx0" brushRef="#br0">28347 52319 319,'-22'-7'0,"4"2"0,5 2 0,3 2 0,2 1 2,-2 0 5,0 0 4,-1 0 4,1 0 6,6 0 8,4 0 7,6 0 7,2 0 1,2 0-8,0 0-7,1 0-6,1 0-4,0 0 0,-1 0 1,1 0 1,1-1-1,3-2-1,3-2-2,4-2-2,0 0 0,1-1 0,-1 0 1,1 0 1,-2 1-1,-1 0-3,-3 2-2,-1 1-2,-1 0-1,1 0 0,2 0 0,0 0 0,0 0 0,1 0 1,-1 0 0,1 1 0,0-1 0,3 2 1,1 0-1,3 2 0,2-1-1,3 0-2,2-2-3,4 0-2,3-2-1,4-2 0,4-2 0,4-1 0,2-2 0,0 0 1,0 0-2,0 1 1,-2 0 0,-1 2-1,-2 2 0,-1 3-1,-3 0 1,-1 2 0,0 0 1,-1 2 1,-1-1-1,0 0-1,0-2-2,0 0-2,0-1-1,-2 0 0,0 0 0,-1 0-1,-2 0 1,0 0 1,-1 0 0,-1 1 2,-1-2 0,0 0 2,0-2-1,1 0 1,-1 0 1,0 0 0,0 2 0,1 1 0,-2 0 0,0 0-1,-1 0 1,-1 0-1,0-1 0,1 0 1,1-1-1,0-1 1,1-1-1,-1 0 0,-1 0-2,-1 0 0,-1 1 0,2-1 0,1 0 0,1 0 0,-2 1 1,-2 0 0,-3 2 0,-3 1 0,-2 0-3,-3 2-3,-1 0-5,-2 2-4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1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67150 56366 618,'10'-7'68,"3"2"-3,5 2-4,3 2-4,3 1-7,-1 2-12,1 0-13,-1 2-11,-1 0-11,-1 3-5,-3 2-8,-1 2-6,-2 1-6,-3-1-4,-1 1-4,-2 0-4,-2 0-3,-2 3-2,-3 2-1,0 1-2,-4 1 2,-2-1 3,-4-1 4,-2-1 4,-1-2 4,1-4 5,0-4 5,2-4 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1"/>
    </inkml:context>
    <inkml:brush xml:id="br0">
      <inkml:brushProperty name="width" value="0.03755" units="cm"/>
      <inkml:brushProperty name="height" value="0.03755" units="cm"/>
      <inkml:brushProperty name="color" value="#F2395B"/>
    </inkml:brush>
  </inkml:definitions>
  <inkml:trace contextRef="#ctx0" brushRef="#br0">65665 57710 585,'-19'7'2,"-5"0"3,-7-2 4,-5-1 4,6 0 7,17 0 14,18 0 14,18 0 12,11-1 1,8 0-11,6-2-13,7 0-12,2-3-7,-2-2-4,-4-4-4,-2-2-4,-4-1-4,0 1-5,-4 1-5,0 1-6,-5 0-5,-6 2-3,-5 1-4,-7 0-4,-4 1-7,-4-1-10,-4-2-11,-4 0-10,-3 0 3,0 1 13,-2 0 15,0 2 14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1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66263 57116 634,'-15'-7'4,"2"2"7,3 2 8,1 2 7,-1 4 5,-2 6 5,-3 5 4,-3 7 4,-3 5-1,-3 5-8,-3 4-7,-3 6-7,-1 2-6,-2 0-6,-1 0-6,0 0-5,-1-1-7,3 0-7,2-1-8,2-2-7,2-1-5,5-3 2,3-4-1,4-2 1,4-4-1,3-5 1,2-5 0,4-4-1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2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66900 58655 507,'0'-13'5,"0"6"11,0 6 11,0 6 10,0 6 4,0 5-2,0 7-1,0 5-2,0 3-3,0-2-3,0 0-2,0-1-5,0-1-2,0-1-2,0-1-3,0-1-2,1-2-1,4-3-2,2-3 1,3-3-2,3-3 0,2-2-4,1-4-1,3-2-3,1-4-2,3-2-6,1-4-4,3-2-4,0-3-4,1-1-4,-1-3-4,0-1-4,1-3-2,-1 0 0,0 0 0,1-2 0,-3 0 2,-1 3 2,-4 1 3,-3 3 2,-3 1-1,-1 2-6,-2 3-4,-2 1-6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3"/>
    </inkml:context>
    <inkml:brush xml:id="br0">
      <inkml:brushProperty name="width" value="0.05613" units="cm"/>
      <inkml:brushProperty name="height" value="0.05613" units="cm"/>
      <inkml:brushProperty name="color" value="#F2395B"/>
    </inkml:brush>
  </inkml:definitions>
  <inkml:trace contextRef="#ctx0" brushRef="#br0">69694 56217 391,'1'-21'5,"2"5"9,2 5 9,2 4 9,1 7 2,-1 6-6,1 7-6,0 7-7,-2 6-3,-2 5-2,-4 5-2,-2 4-2,-2 2-6,0-3-8,0-4-10,0-2-8,-1-4-5,0-3-1,-1-5 0,-1-3-1,-1-4 3,2-3 5,1-3 5,0-2 6,2-2 5,0 2 7,2 0 5,0 2 6,1 0 5,0 3 4,0 2 6,0 1 4,0 3 3,0 2 0,0 1 0,0 3 2,-1 0-2,-2 3-3,-2-1-2,-1 2-3,-2 2-1,0 1 1,0 2 1,0 3 1,1-1-1,1 0-3,0-1-3,2-1-4,0-3-3,2-2-4,0-3-4,2-3-4,1-5-8,2-8-10,2-8-10,2-8-12,1-9-4,3-9 1,2-11 1,2-8 1,0-7 1,1 0 2,0-1 1,-1-1 1,0 0 5,-1 2 6,0 2 7,-2 2 6,0 2 5,0 2 3,-1 2 3,1 2 2,0 3 3,2 4 3,0 3 5,1 5 2,0 3 4,-1 5 3,-1 3 4,0 4 3,-1 3 1,3 1 0,2 0-1,2 2 0,1-1-2,2 0-3,3-1-3,2-2-2,0 1-3,0-1 1,1 0-1,-1 0 0,0 1-2,-1 0-4,-1 2-5,-1 1-3,-2 0-4,-3 2-5,-3 0-4,-2 2-5,-5-3-7,-3-4-7,-4-5-8,-4-5-7,-2-2 0,-2 0 8,0 2 9,-1 1 8,-1 1 8,2-1 6,1 0 6,0 1 6,1 0 3,0 4-1,0 3 1,1 3 0,-2 3 7,2 5 13,-1 6 15,0 4 13,-4 7 3,-6 9-10,-7 8-8,-7 10-10,-3 5-7,0 3-8,-1 4-7,1 2-7,2-2-6,3-5-2,5-6-3,3-6-3,3-5-1,1-6 1,0-4 1,2-4 0,4-7-1,8-3-5,8-6-3,8-4-4,4-5 0,3-2 6,1-4 5,3-2 6,-1-2 2,0 1 1,0-1-1,-2 0 1,-1 0 0,1 1 2,-1-1 2,1 0 2,-3 1 2,-3 3 6,-5 1 4,-3 2 5,-5 5 3,-8 10-1,-6 8 0,-7 9 0,-5 4-2,-3 0-2,-3 1-3,-3-1-3,0-1-2,1-2-3,3-1-1,1-2-2,2-3-1,1 0 2,1-1 0,1 0 2,1-3-1,3-1 1,1-3 0,3-1 1,5-3-4,9-2-6,11-4-6,10-2-7,4-5-3,1-2-1,-1-5-2,1-4-1,0-3 1,4-1 0,3-3 1,3-1 1,-1-1 2,-4 1 1,-4 1 2,-3 1 2,-4 2 2,-3 5 4,-3 3 3,-2 4 3,-3 5 12,-1 8 24,-1 6 22,0 7 23,-2 4 3,-1-1-13,0 1-15,-2-1-14,1 0-9,0-1-3,1-1-4,2-1-3,0-1-3,-1-1-3,1-1-3,0 0-4,-3-7-19,-4-9-38,-6-10-38,-4-9-38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3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73627 56626 511,'-6'-21'9,"2"5"19,4 5 18,2 5 19,4 4 4,4 5-11,3 6-11,5 4-10,1 3-7,-3 1-3,-1 1-3,-2 1-3,-3 0-5,1 1-7,-2-1-7,0 1-6,-3-1-8,-1 1-7,-2-1-10,-2 1-7,0-2-10,2-3-12,2-3-11,2-2-11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4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73808 56500 459,'4'10'106,"-8"5"-25,-8 5-23,-7 5-26,-5 3-13,-1-1-3,-1 1-3,-1-1-4,-1-1-3,1-1-5,-1-3-4,1-1-5,0-2-2,1-3-1,1-1 0,1-2-1,9-5 2,17-5 4,16-6 5,17-5 4,6-3 2,-2 2 0,-3 2 0,-4 2 0,-2 2 0,-5 0 1,-3 2 2,-5 1 0,-3 2 0,-6 7-6,-5 6-3,-4 6-6,-7 2-3,-6 1-5,-7-1-3,-7 0-5,-4 0-1,-4-3 1,-3-1 3,-2-2 1,-1-3 4,3-1 5,3-2 5,4-2 6,0-2 4,1-1 5,0 0 4,-1-2 4,3 0 2,4 0-2,3 0-2,4 0-1,10-1 3,14-2 11,15-2 9,15-2 10,7-2 0,-2 0-10,0-1-10,-1-2-9,1 0-8,6-1-5,4-2-5,6 0-4,-3 1-5,-7 2-6,-7 4-5,-9 3-5,-6 1-4,-3 0-3,-5 0-2,-3 0-3,-5-2-4,-4-2-6,-6-4-6,-4-2-6,-3-1 2,0 1 10,1 0 10,-1 2 11,0-1 6,0-3 2,0-4 2,0-2 3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4"/>
    </inkml:context>
    <inkml:brush xml:id="br0">
      <inkml:brushProperty name="width" value="0.04735" units="cm"/>
      <inkml:brushProperty name="height" value="0.04735" units="cm"/>
      <inkml:brushProperty name="color" value="#F2395B"/>
    </inkml:brush>
  </inkml:definitions>
  <inkml:trace contextRef="#ctx0" brushRef="#br0">73877 55911 464,'-7'-28'36,"2"5"0,2 6-2,2 7 1,2 4-2,2 4-3,2 4-1,2 4-2,1 4-2,-1 5 1,1 5-1,0 5 1,-1 5-1,-2 5-1,-3 4 0,0 6-2,-5 4-1,-6 6-4,-6 4-4,-5 5-3,-5 3-2,-1 1-3,-3 1-2,-1 1-2,-1-3-3,2-5-8,0-7-5,1-4-7,2-7-8,3-5-9,3-4-8,3-5-10,3-5-4,2-5 0,4-5 1,3-4-1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4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76350 57333 551,'6'-6'11,"-1"4"22,-2 4 23,-2 4 22,-1 5 3,2 7-17,0 7-15,1 7-16,0 1-12,-2-2-7,-2-3-6,-2-3-8,0-3-11,1-3-19,0-3-17,2-3-19,0-4-6,0-4 4,0-6 5,0-4 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7"/>
    </inkml:context>
    <inkml:brush xml:id="br0">
      <inkml:brushProperty name="width" value="0.04132" units="cm"/>
      <inkml:brushProperty name="height" value="0.04132" units="cm"/>
      <inkml:brushProperty name="color" value="#FED406"/>
    </inkml:brush>
  </inkml:definitions>
  <inkml:trace contextRef="#ctx0" brushRef="#br0">78251 8614 532,'-16'7'0,"2"0"0,1-2 0,1 0 0,2-2 8,6-1 18,4 0 15,6-2 18,6-1 2,7-2-11,8-2-13,9-1-12,2-2-7,0 0-4,-2 0-2,0 0-4,-2 1-2,-5 1-1,-4 0-2,-3 2-1,-8 4 1,-11 10 2,-10 8 3,-11 9 3,-8 4 0,-3 2-3,-4 1-1,-4 1-4,0-2 0,4-2 1,3-3 0,5-3 1,2-3-1,3-3 1,1-3-1,3-3 0,0-1-1,2 0-2,1-1-3,1 1-2,3-2-6,6-4-10,6-4-10,6-4-10,7-5-4,7-4 3,8-5 2,8-5 3,4-5 2,0-7 0,0-5 0,0-6-1,-3 1 3,-7 6 5,-7 7 4,-7 7 4,-5 4 2,-1 1 3,-2 1 0,-2 1 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5"/>
    </inkml:context>
    <inkml:brush xml:id="br0">
      <inkml:brushProperty name="width" value="0.06559" units="cm"/>
      <inkml:brushProperty name="height" value="0.06559" units="cm"/>
      <inkml:brushProperty name="color" value="#F2395B"/>
    </inkml:brush>
  </inkml:definitions>
  <inkml:trace contextRef="#ctx0" brushRef="#br0">75810 55588 335,'-1'-15'0,"0"2"0,-2 3 0,0 1 0,-1 5 9,2 8 20,0 8 19,2 7 18,0 7 6,0 5-10,0 5-9,0 4-9,-1 4-6,0 0-3,-2 2-4,0 1-2,-1 2-3,0 5-4,0 5-2,1 6-4,-2 0-2,2-1-1,-1-3-2,0-1-1,0-3-2,0-2-2,0-4-4,0-2-1,1-5-4,0-2-3,2-5-2,0-4-4,0-3-2,-2-1-2,-2-3-3,-1-1-2,-2-3 0,0-3 1,0-3 2,0-3 2,-1-3 2,-1-2 3,-3-4 2,-2-2 3,-2-4 0,-3 0 0,-3-3-1,-3-2-1,-2-2-1,-3-4-4,-1-2-3,-2-3-3,-1-3 0,1-3 1,1-3 1,2-3 1,1 0 0,7 2-4,3 1-4,6 3-3,3 1-4,3 3-4,1 1-5,2 3-5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5"/>
    </inkml:context>
    <inkml:brush xml:id="br0">
      <inkml:brushProperty name="width" value="0.04883" units="cm"/>
      <inkml:brushProperty name="height" value="0.04883" units="cm"/>
      <inkml:brushProperty name="color" value="#F2395B"/>
    </inkml:brush>
  </inkml:definitions>
  <inkml:trace contextRef="#ctx0" brushRef="#br0">78414 56290 450,'-6'-5'42,"4"8"5,4 6 4,4 7 4,1 5-1,0 3-8,-2 3-8,0 3-8,-2 2-5,1 2-4,0 3-4,0 1-3,-2 2-4,-4 4-1,-4 2-2,-3 4-2,-4 0-1,0-1 1,-1 0 0,-1-2 1,0-2-3,0-4-7,2-4-6,1-3-7,1-6-4,1-6-3,0-5-2,2-6-3,3-5 4,6-4 13,6-4 11,6-4 12,7-3 7,8 0 4,10-1 2,9-1 4,4 0 1,1 2-4,1 2-1,2 2-3,-2 1-6,-3 1-8,-2-1-7,-4 0-9,-4 0-8,-6 2-6,-5 0-7,-7 2-6,-5-2-6,-6-2-4,-6-3-3,-6-3-4,-4-2 0,-2 0 8,-2 0 6,-2 1 6,0-1 5,1 0 0,0 0 1,2 1 2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6"/>
    </inkml:context>
    <inkml:brush xml:id="br0">
      <inkml:brushProperty name="width" value="0.05233" units="cm"/>
      <inkml:brushProperty name="height" value="0.05233" units="cm"/>
      <inkml:brushProperty name="color" value="#F2395B"/>
    </inkml:brush>
  </inkml:definitions>
  <inkml:trace contextRef="#ctx0" brushRef="#br0">79264 56652 420,'-23'-15'3,"1"-1"4,1 0 7,1 1 4,4 0 6,10 4 6,8 3 5,10 3 6,7 0 0,7-2-7,6-2-7,8-2-6,2 1-6,-2 2-4,-2 4-3,-1 3-5,-4 0-2,-4 0 1,-3-2 0,-5 0 2,-2-1-7,-3 0-13,-1 0-13,-2 0-13,-3 0-4,-3-2 7,-2 0 5,-4-1 6,-3-3 2,-3-4 0,-5-3 0,-4-5 0,-1-2 1,1-1 5,1-1 4,0 0 4,1-1 4,1 3 4,-1 1 4,0 3 3,1 1 2,3 2-2,1 3-1,2 1-2,2 2 9,0 1 16,2 0 17,0 2 18,1 3 5,0 6-4,0 6-5,0 6-5,0 5-3,0 8-2,0 7-3,0 7-3,-1 5-5,-2 6-8,-2 4-6,-1 5-9,-2 3-5,0-1-3,0 1-5,0 0-3,1-5-4,0-7-3,2-8-3,1-8-4,0-6-3,0-5-3,0-5-4,0-5-4,-2-8-5,-6-14-7,-4-12-7,-5-12-6,-1-10 0,1-5 10,3-4 9,1-5 9,2-1 8,1 2 3,0 4 4,2 3 4,2 4 4,2 7 7,4 8 5,3 6 6,1 5 6,0 2 4,0 4 4,0 3 5,2 2 0,5 2-4,6 2-4,4 2-3,3 1-7,1 0-7,1 0-7,1 0-9,2-1-5,3-2-3,3-2-3,2-1-4,2-2-2,-1 0 2,-1 0 0,-2 0 1,-1 1 2,-3-1 1,-3 0 3,-3 0 2,-7 5 12,-12 10 19,-12 10 20,-11 9 19,-9 7 6,-5 2-12,-5 4-11,-4 3-12,0-2-8,7-6-8,8-6-8,6-5-6,4-5-8,2-1-5,3-2-6,1-2-7,5-3-3,6-1-2,7-2-1,8-2-2,4-2 3,1-2 8,3-2 8,1-2 8,0 1 6,-3 4 4,-3 3 5,-2 5 4,-3 3 4,1 2 6,0 1 4,0 3 5,-1-1 1,-1-1-2,-1-2-3,0-2-1,-1-2-2,-1-1 1,1-1 1,0 0 0,1-3-5,3-1-11,4-2-11,2-2-11,2-4-6,3-7-1,1-8 0,3-5 0,0-8-1,1-5 1,-1-6-1,0-6 1,-1 1 2,-5 6 4,-3 7 5,-4 8 4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6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81342 55809 497,'14'-15'0,"-3"3"0,-3 1 0,-2 2 0,-1 0 0,2-3 0,1-4 0,3-2 0,0 0 5,-2 1 8,-2 2 10,-2 3 8,-3 2 8,-4 6 8,-4 4 8,-4 6 7,-7 6-3,-9 9-16,-10 9-14,-10 9-16,-2 2-10,6-4-4,6-4-5,6-4-5,5-3-4,5-3-7,4-3-6,6-3-6,6-3-4,8-6-1,8-5-2,8-4-1,1-2 6,-2 0 14,-3 1 14,-2 2 14,-4 2 10,-3 6 7,-2 4 6,-4 5 7,-1 5 2,0 3-1,0 4 0,0 5-2,-1 1-1,-4 0-4,-2 0-3,-3 1-4,-3-2-3,-2 0-5,-1-1-4,-3-1-5,1-3-6,1-2-5,2-3-7,3-3-6,1-5-8,2-8-10,2-8-9,3-8-10,2-9-2,5-9 6,6-11 5,4-8 5,3-3 7,1 6 9,1 5 8,1 7 8,2 3 7,3 1 5,3 1 5,3 2 5,1 0 4,1 4 4,-1 3 2,0 3 4,1 2 1,0 2-3,2 3-1,1 1-2,-2 2-7,-2 2-10,-3 2-12,-3 2-11,-4 1-3,-3 2 2,-4 0 3,-4 1 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3:27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81869 57550 480,'-7'12'88,"2"7"-13,2 9-12,2 7-14,1 6-7,0 4-2,0 4-2,0 4-2,-1 7-5,-4 11-7,-2 10-7,-3 12-7,-3 8-5,0 5-3,-1 7-4,-1 6-3,0 3-6,1 2-12,0 2-11,2 3-11,1-8-5,1-13 0,0-16 2,2-14 0,0-13 1,1-11 1,-1-10 0,0-11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4:18"/>
    </inkml:context>
    <inkml:brush xml:id="br0">
      <inkml:brushProperty name="width" value="0.05135" units="cm"/>
      <inkml:brushProperty name="height" value="0.05135" units="cm"/>
      <inkml:brushProperty name="color" value="#FED406"/>
    </inkml:brush>
  </inkml:definitions>
  <inkml:trace contextRef="#ctx0" brushRef="#br0">27997 49747 428,'-83'-49'0,"21"15"0,22 14 0,22 13 0,10 6 0,2 0 0,1-2 0,0 0 0,3 2 0,4 4 0,4 5 0,4 6 0,3 1 0,3 1 0,3 0 0,3-1 0,2 0 0,1-1 0,1 0 0,1-2 0,1 0 0,3 0 0,1-1 0,3 1 0,1 0 0,4 1 0,2 1 0,4 2 0,-1-1 0,-4-1 0,-4-1 0,-3 0 0,-4-2 6,-4 1 11,-2 0 11,-2 0 11,-5-2 4,-1-3-3,-4-2-3,-3-4-4,2-1-2,6 2-1,5 0-2,7 2-1,2-1-4,2-2-6,1-2-5,1-2-7,0-2-3,1-2-2,-1-2 0,0-1-2,-1-2 0,-2 2 0,-1 1 1,-3 0 0,-1 3-1,-1 1 2,-1 2-1,-1 2 0,0 1 0,1 0 1,1 0 0,1 0 1,1 0-1,3 2 2,1 0 1,2 2 0,2-1 1,3 1 0,1 0 0,2 0 1,2 0-1,0 0 1,2 0-1,0 0 0,1-1-1,0-2 0,0-2-1,0-2-1,0-2 0,-2-2-1,0-2 0,-2-1 0,-2-4-1,-7-2 0,-6-3 0,-5-3-1,-5-3 1,-1-3 0,-2-3-1,-2-2 2,-3-5-1,-1-5 0,-2-4 1,-2-5-1,-2-2 2,-1 4 0,0 2 0,-1 4 2,-1 2 1,0 3 2,0 4 1,0 2 2,0 2 1,0 0-1,0-1-1,0 1 0,-1 0 0,-1 1-3,0 1 0,-1 2-1,-1-2-1,0 1 1,0-2 0,0-1 1,0 1-1,0 1-3,0 3-2,1 1-2,-2 2-2,-2 1 0,-2 1 1,-2 1 0,-1 1 0,1 1 0,-1 1 2,0 1 0,-1 1 0,-3 0 2,-3 2-1,-3 1 2,-3 1-1,-1 0 1,-3 2-1,-1 1 1,-3 0 0,-1 2-1,-2 1 1,-2 0-1,-2 1 1,-2 1-1,-3-1 0,0 0 1,-2 0-1,0 0 0,0 0 0,0 0-1,0 0 1,1 0 0,2 0 0,0 0 0,1 0 1,0 1 1,0-1 1,0 0 1,0 0 1,2 2 0,0 0 1,2 2-1,0 0 0,1 0 0,1 0-2,2 0-1,0 0-2,1 0 1,1 0-2,1 0-1,1 0-1,2 2 0,0 0 0,1 2 0,-1 1 0,-1 3-1,-2 4 1,-2 2-1,-2 3 1,1 1 1,0 3 1,0 1 1,-1 3 0,1 3 0,0 3 0,0 3-1,0 2 0,1 2 2,1 2-1,1 2 2,2 0-1,1-2-1,3-1-1,2-3-2,1-2 0,4-2 0,3-1 0,3-3-1,2-2 1,1-1 0,0-3 0,2-1 1,1-1 0,2 3 2,2 1 2,2 3 1,4 1 0,8 1-1,6 0-2,7 2 0,7 1-3,7-1-3,6 0-5,8 1-3,5-1-5,7 0-6,6 1-5,5-1-6,0-2 0,-5-3 6,-7-5 6,-5-3 6,-6-4-4,-6-1-12,-6-2-15,-5-2-12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4:20"/>
    </inkml:context>
    <inkml:brush xml:id="br0">
      <inkml:brushProperty name="width" value="0.05534" units="cm"/>
      <inkml:brushProperty name="height" value="0.05534" units="cm"/>
      <inkml:brushProperty name="color" value="#FED406"/>
    </inkml:brush>
  </inkml:definitions>
  <inkml:trace contextRef="#ctx0" brushRef="#br0">47019 57280 397,'-22'-21'0,"3"5"0,3 5 0,3 5 0,4 2 8,6 2 16,6 0 17,6 2 15,3 0 3,3 0-11,2 0-10,2 0-12,2 0-6,2 0-2,4 0-3,3 0-1,2 0-3,1 0-2,1 0-1,1 0-3,0-2 0,2-2-2,1-4 0,0-2-1,2-2 0,1 1-1,0-1 0,2 0 0,-1 1-1,0 1 0,-1 0-1,-2 2-1,0 1 0,-1 2 0,-2 3 1,0 1 0,-2 1 0,-1 1 1,-3 2 0,-1 0 1,-3 2 0,-2 0 0,-1 1 0,-2 2 0,-1 0 0,1 0 0,1-1-1,1 1 1,1-1-2,2-2 0,3-2-2,1-2-1,2-2-1,-1 0 0,0-2 1,1 0 0,-1-2 0,0 0 0,1-1 1,-1-1 0,0-1 0,-1 0 2,-2 0 1,1 0 1,-3 0 1,0 1-1,-1-1 1,-1 0-1,-1 0 1,-1 2-1,-1 1 0,0 0 0,-2 1 0,1-2 1,-1 0-1,1-1 1,-1-2 0,1-2 0,-1-2 1,1-1 0,-1-2 0,-1-1 0,-1-2 1,0 1-1,-2-3 0,1-2 0,0-1 0,-1-2 1,1-3-1,0-1-1,-1-2 1,1-3-1,-2 1 0,-1 2-1,-2 1 0,-2 3-1,-2 1 0,-2 1 1,-3 1 1,0 2 0,-5-1 0,-2 1 0,-5-1 0,-4 1-1,-3-1 1,-1 1 0,-3-1 0,-1 1 0,-3-1 1,-1 1-1,-3-1 1,-1 1 0,-2 0 0,-2 1 0,-3 1 2,-1 1-1,-2 1 1,-2 0-1,-2 2 0,-2 1 0,-3 2-1,-2 1-1,-3 2 1,-3 2-1,-2 2 0,0 1-2,0 0-2,1 2 0,0 0-1,2 2-1,2 0 0,2 2 0,3 0 1,2 0 2,3 0 2,4 0 2,3 0 1,4 0-1,3 0 0,5 0-1,1 0 1,1 2 1,-1 0 2,1 2 2,-1 0 0,1 2 0,-1 0-1,1 1 1,-2 2-1,-1 4 0,-3 2-1,-1 3 0,-2 3-1,-1 5-1,-1 3 0,0 5-1,-1 2-1,1 2-3,1 2-1,2 2-3,0-1-2,3-2-1,2-3-2,1-3-2,3-3 0,1-3 3,2-4 1,3-1 3,2-4 1,4 1 2,4-2 0,4-1 1,3 1 1,0 1-1,2 3 0,0 1-1,6 4-2,11 5-4,11 5-4,11 4-3,6 2-1,4-2 0,2-1 2,4-3 2,2 0-3,5 2-6,3 2-5,5 2-6,-3-1-3,-7-6 1,-8-4 0,-8-5 0,-6-3 0,-2-3-3,-3-1-2,-3-2-2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4:29"/>
    </inkml:context>
    <inkml:brush xml:id="br0">
      <inkml:brushProperty name="width" value="0.05263" units="cm"/>
      <inkml:brushProperty name="height" value="0.05263" units="cm"/>
      <inkml:brushProperty name="color" value="#FED406"/>
    </inkml:brush>
  </inkml:definitions>
  <inkml:trace contextRef="#ctx0" brushRef="#br0">47905 55888 418,'6'-15'0,"-3"2"0,-2 3 0,-4 1 0,-1 0 2,1 0 7,-2-1 5,2-1 6,-2-1 4,0 2 2,-2 1 3,0 1 2,-1 0 0,-2 2-5,0 1-3,-1 0-4,-1 1-3,-2 0-2,0 0-1,-1 0-1,-2 1-1,-1 1-2,-3 0 0,-1 2-2,-3-1 0,-1-1 0,-3 0 0,-1-1-1,-1-1 1,0 2-1,-1 0 1,1 2 1,-2 0-2,-1 0 1,-2 0-2,-2 0 0,-1 1 0,1 2-2,2 2 1,0 2-2,1 0 1,-1 1-1,1 0-1,0 0 1,0 0-1,1 1 0,1 2-1,2 0-1,-1 2 1,1 1 0,0 3 0,-1 2-1,1 0 2,0-1 0,-1-1 2,1-1 0,0 0 0,1 1 1,1 2 1,2 0 0,0 1 0,1 3 0,0 1 0,3 3 0,0 0 0,4 2-1,3 1 0,3 1-1,2 2 0,2 2-1,3 4-2,1 3 0,1 0-1,2 0-1,0-2-1,2 0 0,0-1 0,2-2 0,0 0-1,2-1 1,1-2 1,1-2-1,3-1 0,2-3 0,1-1 1,0-1 1,-1-1 2,1-1 0,0-1 1,2 1 1,0-1 0,1 1 0,2-2 1,1-1-1,3-3 1,1-1-1,4-1 0,5-1 2,5 1 0,5 0 1,3-2 0,6-3 0,2-3-2,5-2 0,2-3-1,2-1-1,0 0 0,1-1-1,1-2 0,-1-1-2,1 0-1,0-1-1,-1-2 0,-1-2-2,-1-2 1,0-1-2,-3-2 1,-3 0 1,-2 0 0,-4 1 1,-2-1 1,-4 0 1,-2 0 0,-3 1 1,-2-2 1,2 0-1,1-1 0,1-1-1,-1-1 2,-2 0 0,-2 1 3,-1-1 1,-3 1 0,-2-1 0,-1 0-1,-3 1-1,0-2-1,1-2 0,1-1 0,1-3-1,-1-1 0,-1-3 0,-3-1 0,-1-2-1,-2-2 0,-1-1-1,-1-1 0,0 0-2,-3-2 0,-3 1 1,-3 0 1,-2 0 1,-3 0 0,-1 1 2,0 1 0,-1 2 1,-4 1 1,-2 3-1,-5 3 1,-4 3-1,-2 1 0,-1 1 0,-1-1 0,-1 1-1,-2-1 1,-1 2-1,-3 1 0,-1 1 1,-2 1-2,-1 1 1,-1 1-1,-1 0 0,-1 2 0,-2 3-1,-3 1 0,-1 2 0,-2 0 0,-2 0-1,-2-1-1,-2-1-1,-2-1 0,0 0-1,-2 0-2,0 0 0,-2 1-1,0 2 1,-1 3-1,-1 1 0,0 0 0,2-1 2,2 0 1,2-1 1,1-1 1,0 2 1,0 0 0,0 2 1,1 0 0,2 0 0,2 0-1,1 0 0,2 1-1,0 2 2,0 2 0,0 2 1,0 1 0,1 1 0,2 1-1,0 2 0,1-1-1,1 1 0,1 0 0,2 0 0,-1 0 0,-1 3 0,-1 2 1,0 1-1,-1 3 1,1 3 1,1 3-1,1 3 1,0 3 0,-1 5 0,0 3-1,-2 4-1,1 2 0,3 0-1,3 0-2,4-1 0,2 0-1,4-4 1,5-2 0,3-3 0,4-4-2,6-2-2,4-3-3,6-3-3,5-1-4,9 1-6,7 1-6,8 1-4,3-1-4,-1-1 0,-3-3 0,-2-1 0,-3-3 0,-3-3-1,-5-3-1,-3-2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36"/>
    </inkml:context>
    <inkml:brush xml:id="br0">
      <inkml:brushProperty name="width" value="0.0543" units="cm"/>
      <inkml:brushProperty name="height" value="0.0543" units="cm"/>
      <inkml:brushProperty name="color" value="#FED406"/>
    </inkml:brush>
  </inkml:definitions>
  <inkml:trace contextRef="#ctx0" brushRef="#br0">50855 12568 405,'-39'0'8,"17"0"17,17 0 18,16 0 16,9 1 3,1 0-11,1 2-12,1 0-10,2 1-8,1 0-2,3 0-3,1 0-3,1 0-2,-1 2 0,-1 0-1,-1 1-1,0 1-1,1 0 0,0 0-1,2-1 0,2 1-2,3-2-1,3-1-2,2 0-2,2-4-2,1-6-1,-2-6-2,2-5-2,-1-5 0,0-1 0,0-3 2,0-1 0,-1 0 2,-2 5 2,-1 3 2,-3 5 2,-3 3 2,-2 4 0,-3 4 2,-3 4 0,-1 4 2,0 2 0,-1 3 2,1 3 0,-1 2 1,1 0-1,-1-1 1,1 1-1,-2-1-1,-1-1 1,-3-1-1,-1-1 1,-1-1-3,1 0-2,1-2-3,2-1-4,-1 0-1,1-2 0,-1-1-1,1 0 1,0-2-1,1 0 1,1-2 1,1 0-1,0-1 1,-1 0 0,-1 0 0,-1 0 1,1 0-1,3 0 0,3 0 0,3 0 0,3-2-1,1 0 2,2-3-1,2-2 1,3-3 0,5-3 1,2-5 0,5-3 0,2-1 0,0 2 0,0 5 0,0 1 0,-1 4 0,-1 3-1,0 2 0,-2 4-1,-1 1 1,-2 0-1,-2 0 0,-1 0 1,-3 0-1,0 0 0,-2 0 1,0 0-1,-1 0 0,-2 0 1,0 0-1,-1 0 1,-1 0 0,1 0 0,-1 0 1,0 0 0,0-1 1,-1 0 0,-2-2-1,0 0 1,0 0 0,-1 0 0,0 2 0,1 0 0,-1 2 0,-2 0 0,0 2 0,-1 0-2,0 0 0,-1 0-1,1-2-1,-1 0-1,1-2-1,3 0 0,1-2 0,3 0-1,-1-1 0,0-2 0,-1 0 0,-1-1 1,-1-1-4,2 0-5,1 0-5,1 1-6,-1-1-6,-2 0-7,-1 0-6,-3 0-6,-2 1-2,-3-1 7,-3 0 4,-2 0 6,-4 0 2,-1 1-2,-2-1-2,-2 0-2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38"/>
    </inkml:context>
    <inkml:brush xml:id="br0">
      <inkml:brushProperty name="width" value="0.02675" units="cm"/>
      <inkml:brushProperty name="height" value="0.02675" units="cm"/>
      <inkml:brushProperty name="color" value="#F2395B"/>
    </inkml:brush>
  </inkml:definitions>
  <inkml:trace contextRef="#ctx0" brushRef="#br0">69827 4296 822,'-17'-9'11,"-1"-1"22,-2-3 23,-2-1 21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7"/>
    </inkml:context>
    <inkml:brush xml:id="br0">
      <inkml:brushProperty name="width" value="0.04403" units="cm"/>
      <inkml:brushProperty name="height" value="0.04403" units="cm"/>
      <inkml:brushProperty name="color" value="#FED406"/>
    </inkml:brush>
  </inkml:definitions>
  <inkml:trace contextRef="#ctx0" brushRef="#br0">79397 6200 499,'-21'-26'59,"7"10"-2,5 12-2,6 11-2,5 9-5,6 9-7,4 8-7,5 10-7,4 7-4,5 5 1,3 7 0,5 6 0,1 5-5,0 8-8,0 7-10,1 6-8,0 2-8,2-2-6,2-4-5,2-2-7,0-7-1,-4-8-1,-2-9 0,-3-8 1,-2-8 1,-2-2 3,0-5 2,-1-4 4,-2-5-1,-5-6-6,-3-5-5,-4-6-6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0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53172 3190 628,'-19'-15'14,"7"4"8,8 3 10,8 3 8,7 0 2,7 0-7,7-1-6,7-1-6,5-1-4,2 0 0,4 0-1,3 1-2,1-1-1,2 0-2,0 0-4,2 1-2,0 0-1,3 2-3,2 2 0,2 2-2,0 1 0,-1 0 0,0 0 1,-2 0-1,0 0-1,2 2 0,0 0-3,1 2-1,1-1-1,0 2-1,-1-2 0,1 1-1,0-1-1,0 0-2,-1-2-4,1 0-2,-1-1 1,-1 0 2,0 0 3,-2 0 3,-2 0 1,-6 0-3,-5 0-2,-4 0-3,-4 0 0,-3 2 0,-3 0 0,-3 2 0,-4 0-4,-5 1-11,-5 2-10,-4 0-10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0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52713 4084 539,'-15'-15'1,"2"2"2,2 3 2,3 1 2,1 3 5,2 6 9,2 4 8,2 6 9,1 5 1,2 9-6,0 7-5,2 8-6,-1 6-5,-1 4-4,0 4-3,-1 4-3,-1 3-4,2 3-1,0 3-2,2 3-1,-1 0-2,-1-5-2,0-3-1,-2-4-1,0-5-1,-2-4 0,0-6-1,-1-4 1,-1-5-1,2-3 1,0-5 1,2-3 0,-1-4 1,-1 1 2,0-2 1,-1-1 1,-1-2 2,2-1-2,0-2 1,2-2-1,0-1 0,0 0 2,0 0 2,0-1 2,0 1 0,0 0 1,0 0-1,0 0 1,1 0 0,2-1 1,2 1 1,2 0 1,2-1 1,3-2 3,3-3 2,4 0 2,2-5 1,2-2 0,4-5-1,3-4 0,4-1-1,3-1 0,4 0-1,4 1-1,3 0 0,2 2-2,2 3-3,2 1-1,3 2-1,4 2-3,3 2 0,5 2-3,2 1 0,1 0 1,1 0 0,1 0 0,0 0-1,-1 0-2,-1 0-4,-1 0-3,0 0-2,1 2-3,1 0-2,1 2-2,0 0 0,1 0 2,-1 0 1,1 0 3,-3-1 1,-3-1 2,-4 0 1,-5-2 2,-1 0 1,0-2-2,0 0-2,0-1-1,-4-1 0,-7 0-3,-6 0 0,-7 0-2,-3 0-1,0 0-2,2 0-1,1 0-2,-2 0-1,-3 0 2,-5 0 1,-3 1 1,-5-2-1,-3-2-1,-4-2-1,-4-2-2,-3 0 1,-2 3 3,-2 1 3,-2 2 4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1"/>
    </inkml:context>
    <inkml:brush xml:id="br0">
      <inkml:brushProperty name="width" value="0.03405" units="cm"/>
      <inkml:brushProperty name="height" value="0.03405" units="cm"/>
      <inkml:brushProperty name="color" value="#F2395B"/>
    </inkml:brush>
  </inkml:definitions>
  <inkml:trace contextRef="#ctx0" brushRef="#br0">57546 2750 646,'-14'1'18,"3"4"7,3 2 5,3 3 7,1 6 2,2 8-3,0 7-3,2 8-3,0 6-4,0 2-4,0 3-4,0 4-5,0 1-3,0 1-3,0 1-1,0 2-2,0 3-5,0 7-4,0 6-6,0 8-5,0 1-3,0-3 0,0-5 1,0-4 0,0-6-1,2-9-4,0-8-3,2-9-4,-1-9-1,1-6 0,0-7 0,0-6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1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58193 3081 630,'-15'-7'5,"3"1"9,1 0 10,2 2 10,2 0 3,-1 2-3,0 0-3,0 2-3,2 2-2,1 6-3,2 4-1,2 5-3,1 5-2,2 7-3,0 5-3,2 6-3,0 5-1,1 2-2,1 4-1,2 2 0,-1 5-2,-1 5-1,-1 7-3,0 5-2,-1 6-3,0 6-2,0 6-2,0 6-4,-1-2-1,-1-10-3,0-10-2,-2-9-2,0-9-3,0-7-3,0-6-5,0-7-3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1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58440 4700 727,'-19'0'69,"10"0"-11,10 0-13,10 0-12,7 0-8,7 0-6,5 0-6,6 0-5,5 0-6,0 0-3,4 0-4,1 0-4,-1 0-1,-2 0 0,-4 0 2,-2 0 1,-4 0-3,-2 0-6,-3 0-6,-3 0-8,-3 0-3,-3 2-2,-3 0-3,-2 1-1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2"/>
    </inkml:context>
    <inkml:brush xml:id="br0">
      <inkml:brushProperty name="width" value="0.03226" units="cm"/>
      <inkml:brushProperty name="height" value="0.03226" units="cm"/>
      <inkml:brushProperty name="color" value="#F2395B"/>
    </inkml:brush>
  </inkml:definitions>
  <inkml:trace contextRef="#ctx0" brushRef="#br0">58777 5550 681,'-33'6'9,"15"-1"17,13-2 17,14-2 17,10-1 2,7-2-14,7 0-14,6-1-14,4 0-9,-2 2-6,0 2-5,-1 2-5,-2 0-5,-2 1-4,-2 0-4,-1 0-4,-4-1-5,-3 0-6,-5-2-7,-3 0-6,-4-1-1,-1 2 4,-2 0 3,-2 2 4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2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61800 3616 506,'9'-7'19,"1"2"-1,3 2 1,2 2 0,1 1 1,3 2 0,2 0 1,1 2 1,2 1-1,1 1-2,1 3 0,1 2-2,-1 1-1,-2 0-1,-1-1-1,-2 1-1,-4 0-3,-3 1-5,-4 2-6,-4 0-5,-4 1-2,-3 3-1,-2 2 0,-3 1-1,-4 2 1,-4 1 0,-4 1 1,-3 1 1,-2-1-2,-1-3-4,1-3-5,-1-3-4,1-4-2,1-5-1,1-4-1,1-6 0,2-4-1,1-5 0,2-5 0,3-5 0,1-3 2,4-1 6,3-1 5,2-1 6,2 1 3,0 3 4,0 3 2,0 3 2,1 3 12,0 6 19,2 5 21,0 4 20,1 6 4,0 4-10,0 5-11,0 5-10,-1 5-9,-1 7-5,0 5-4,-1 6-6,-1 10-5,0 15-6,0 15-5,0 14-6,0 6-10,0-2-14,0-4-12,0-3-14,0-7-2,0-13 6,0-13 8,0-13 7,0-8-1,1-7-8,2-6-8,0-5-9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4"/>
    </inkml:context>
    <inkml:brush xml:id="br0">
      <inkml:brushProperty name="width" value="0.03106" units="cm"/>
      <inkml:brushProperty name="height" value="0.03106" units="cm"/>
      <inkml:brushProperty name="color" value="#F2395B"/>
    </inkml:brush>
  </inkml:definitions>
  <inkml:trace contextRef="#ctx0" brushRef="#br0">59637 3196 708,'-6'-7'6,"6"2"14,4 2 14,6 2 12,1 1 2,1 0-10,0 0-10,0 0-10,1 0-5,3-2-2,3 0-2,3-1 0,2 0-2,1 0-4,1 2-1,1 0-4,0 1 0,1 0 1,-1 0 1,0 0 3,1 0-3,-1 0-3,0 0-5,1 0-4,-1 0-2,1 0 0,-1 0 0,0 0 0,0 0 0,-3-2-1,-1 0-1,-3-1 0,-1-1-1,-1 2-1,-1 0 1,0 2 0,-3 0-1,-1 0-1,-2 0-1,-2 0-2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5"/>
    </inkml:context>
    <inkml:brush xml:id="br0">
      <inkml:brushProperty name="width" value="0.02942" units="cm"/>
      <inkml:brushProperty name="height" value="0.02942" units="cm"/>
      <inkml:brushProperty name="color" value="#F2395B"/>
    </inkml:brush>
  </inkml:definitions>
  <inkml:trace contextRef="#ctx0" brushRef="#br0">57697 3031 747,'-2'-13'-18,"0"3"11,-3 4 11,-2 4 11,0 3 10,0 2 7,2 2 7,1 2 8,0 0-2,2 1-12,0 0-13,2 0-11,0 3-7,0 5 0,0 7 0,0 5 0,0 5-2,0 1-1,0 2-3,0 2-2,0 3-1,0 2 1,0 4 0,0 2 1,0 6-4,0 8-9,0 7-7,0 9-9,0 2-2,0 0 4,0-1 4,0-1 5,0-9 3,2-13 4,0-16 4,2-14 4,0-7-1,0 0-4,-1-1-5,1 1-5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5"/>
    </inkml:context>
    <inkml:brush xml:id="br0">
      <inkml:brushProperty name="width" value="0.03015" units="cm"/>
      <inkml:brushProperty name="height" value="0.03015" units="cm"/>
      <inkml:brushProperty name="color" value="#F2395B"/>
    </inkml:brush>
  </inkml:definitions>
  <inkml:trace contextRef="#ctx0" brushRef="#br0">58181 3200 729,'-14'1'9,"5"2"5,3 2 5,4 2 4,2 0 2,0 1-5,0 0-5,0 0-3,0 2-3,2 3 0,0 5-1,2 4-1,0 1 1,0 1-1,-1-1 2,1 1-1,0-1 0,0 2-1,0 1-1,0 1-1,-1 1-1,0-1 0,-2 0 0,0 1 0,-1-1 1,0-1-1,0-1 1,0-1 0,0 1-1,2 5-1,0 3-3,2 4-1,-1 1-1,1-2-1,0-1-1,0-3-1,-1 0 0,0 1 2,-2 0 2,0 2 1,-1 0 0,2-1 1,0-2-1,2 0 1,-1-2-1,-1-1 1,0-3 1,-1-1 0,-1-1 0,0-1-1,0 1 1,0-1-2,0 1 1,0 1-1,0 1 0,0 1-1,0 0 0,0 1-1,0-1-1,0 0-1,0 1 0,0 1 0,0 1-1,0 1 1,0 0-2,0-2-3,0 0-2,0-1-1,0-3-7,1-5-8,2-4-9,0-6-9,2-5-1,0-2 4,1-6 6,2-2 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7"/>
    </inkml:context>
    <inkml:brush xml:id="br0">
      <inkml:brushProperty name="width" value="0.0363" units="cm"/>
      <inkml:brushProperty name="height" value="0.0363" units="cm"/>
      <inkml:brushProperty name="color" value="#FED406"/>
    </inkml:brush>
  </inkml:definitions>
  <inkml:trace contextRef="#ctx0" brushRef="#br0">80650 5161 606,'2'-13'107,"4"8"-20,3 7-21,5 6-22,4 6-13,5 5-6,5 5-6,5 5-7,1 3-9,-2 2-14,-2 2-13,-2 2-13,-3-2-11,-5-5-7,-5-7-10,-4-5-7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59:46"/>
    </inkml:context>
    <inkml:brush xml:id="br0">
      <inkml:brushProperty name="width" value="0.0281" units="cm"/>
      <inkml:brushProperty name="height" value="0.0281" units="cm"/>
      <inkml:brushProperty name="color" value="#F2395B"/>
    </inkml:brush>
  </inkml:definitions>
  <inkml:trace contextRef="#ctx0" brushRef="#br0">57600 5150 782,'0'38'48,"0"-4"-9,0-2-9,0-3-8,0 0-6,0 5 0,0 3-2,0 4 0,0 3-3,2 2-5,0 2-4,1 2-5,0-2-6,0-2-6,-2-5-6,0-4-8,-1-1-3,0 4-3,0 2-2,0 4-2,0-4 1,0-10 5,0-9 4,0-10 5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49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78088 3756 518,'-23'16'123,"1"1"-29,1 2-30,1 0-28,1-1-18,1-1-3,1-3-4,1-1-5,-1 0-3,-2 3-3,-1 3-3,-2 4-3,0-2 0,4-3 0,5-5 0,3-3 2,6-3-1,8-2 0,8-3-2,7 0-1,5-2 0,-1 0 3,1 0 1,-1 0 2,-1 0 1,-1 0 2,-3 0 1,-1 0 1,-1 0 1,-1 0 1,1 0 0,0 0 2,-1 0 1,1 0 3,0 0 1,-1 0 3,0-2 0,-3 0 1,-1-3-1,-2-2 0,-2-3-1,-2-3-1,-3-5-2,0-3-1,-3-3-4,0 3-7,-2 0-5,0 1-6,-1-1-6,0 0-8,0-1-6,0 0-8,1-2-4,0 1-1,2-1-2,0 1-1,2 1 2,0 5 6,2 3 5,0 4 6,0 2 4,0 1 2,-2-1 3,0 0 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49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79564 2900 535,'14'1'36,"-3"4"8,-3 2 10,-3 3 10,-1 5-1,0 4-10,0 4-10,0 6-11,-1 4-8,-2 1-4,-2 2-5,-2 2-5,-1 1-5,0-2-3,0 0-5,0-1-5,0-2-4,-1-2-7,-2-1-7,0-3-6,-1-3-5,1-3-3,-1-5-3,0-3-2,1-5-2,1-4-1,0-6 1,2-4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49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79650 3863 679,'15'-14'47,"-1"5"-5,-1 3-6,0 5-4,-1 1-3,1 0-3,1 0-1,1 0-2,0 0-2,-1 0-4,-1 0-4,0 0-4,0 0-9,3 0-11,3 0-14,3 0-13,-1-1-4,-3-1 1,-4 0 3,-4-1 2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49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80578 2538 498,'-7'-35'7,"2"8"13,2 7 12,2 9 14,1 8 8,0 11 4,0 11 3,0 11 3,0 8-5,0 6-13,0 6-15,0 6-14,-1 5-11,-2 5-8,-2 5-10,-1 5-8,-2 5-3,2 4 3,1 6 3,0 4 4,1-3-1,1-11-2,-1-13-3,0-11-2,0-10-8,2-6-15,0-7-15,2-7-13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50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81821 2995 531,'1'-13'44,"2"4"1,2 6 2,2 5 2,3 2-2,5 3-7,5 2-5,5 2-7,1 0-4,-1 1-2,-3 0-4,-1 0-2,0 0-2,3 3-3,3 2-3,3 1-2,-1 1-2,-4-3-1,-3-1-1,-5-2-2,-1-2-1,-2 1 0,-1 0-1,-1 0-1,-1-1-1,-2 1 1,-2 0-1,-3 0 1,-1-1 0,-4 1 3,-2 0 2,-3 0 2,-4 0 0,-4 1 1,-4 1-1,-3 1 1,-5 1-2,-5 2-1,-4 0-2,-6 1 0,-1 0-4,0 1-3,1-1-5,2 1-4,1-1-5,3-1-3,4-1-5,2-1-4,4-1-3,7 0 0,5-2-2,7-1-1,3-2-1,3-4-2,4-4-1,2-4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50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84447 2928 512,'-1'17'39,"-2"1"-1,-2 3-2,-2 2-1,0 0-1,1 2 2,0 1 2,2 1 1,0 0-1,2 1-4,0-1-3,2 1-3,1-2-5,2 0-5,2-1-6,2-1-6,2-3-4,5-3-2,4-4-4,3-4-3,3-4-2,-1-3-2,1-2 0,-1-3-2,1-5-2,1-6-1,1-6-3,1-5-3,-2-4 1,-3-1 2,-5-1 1,-3 0 1,-3-4 3,-1-3 3,0-4 1,-2-4 3,-3 2 3,-4 6 3,-6 7 4,-4 8 2,-4 4 1,-3 4-3,-3 4-2,-3 5-3,-5 4-1,-5 7 0,-6 7 0,-6 8 0,0 2-9,8-2-16,6 0-19,7 0-16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53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80694 8762 632,'-18'-14'-12,"10"3"18,11 3 16,12 2 18,5 3 5,1 0-6,1 2-7,1 1-6,3-1-4,7-1-3,5 0-2,6-1-2,3-1-1,0 2 0,0 0 0,0 2 1,2 0-3,2 2-2,3 0-2,4 2-4,1 0-2,1 1 0,1 2-1,2 0-1,-2 1 0,-1 0 0,-2 0-1,-2-1 0,1 1-1,3-2-1,5-1-1,4 0-1,0-3 0,-3-4 0,-3-4 1,-3-4 1,-3-1 0,-2 1-3,-4 0-2,-2 2-1,-4 1-2,-2 0 0,-3 2-2,-3 1 0,-4 0 0,-4 2 0,-3 0 2,-5 2 1,-2 0 1,-1 2-1,0 0 1,-2 2 0,-1 0-4,-1 0-5,-1-1-7,0 1-6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53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87278 7400 522,'30'8'113,"-3"0"-26,-3-1-26,-3 1-25,1 1-15,7 2-2,5 2-3,6 1-1,3 2-3,-2 1-1,0 2-2,-1 0-2,-2-1-1,0 1 0,-1-2 0,-1-1-1,-3 0 0,-2 1-1,-3 1-1,-3 2-1,-3-2-1,-3 0 0,-3 0-1,-2-2 0,-3 0 1,-1-1 0,-1 1 1,0 0 1,-3 0 1,-4 1 1,-4 1 0,-4 1 1,-7 1-2,-10 3-3,-9 1-5,-10 3-4,-11 3-6,-11 6-8,-13 6-9,-11 6-8,0 1-6,10-6-3,11-4-2,10-5-3,9-5 1,4-3 4,6-5 5,4-3 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58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71294 3250 501,'-22'-14'5,"1"5"11,3 3 10,1 4 10,1 2 3,1 2-6,-1 0-5,1 2-6,-1 1-3,2 3-1,1 3-1,1 4-1,0 0-1,0 1 0,0 0-1,1-1 0,-1 2-1,0 1 2,0 3 0,1 2 0,0 0 0,0 0-1,2 1-1,1-1-1,1 0 0,2-1-3,2-1 0,2-1-2,2 0-1,2-1-2,2 1-1,2 0-3,2-2 0,3 0 1,3 0-1,3-2 2,3-1-2,1-1-1,3-1-4,1 0-1,2-3-2,1-1-1,1-2 0,1-2-1,0-2 0,0-2 1,1-2-1,-1-2 0,0-4 1,-2-4-1,0-5 0,-1-5 0,-1-3 1,-1-3-1,-1-1 2,-1-2 0,-2-2 0,-3 1 2,-3 0 1,-2 0 1,-4-1 0,-1 1 2,-2 0 1,-2 0 0,-2-1 1,-2-1 1,-2-1-1,-2 0 1,-2-1 0,-2 1 0,-2 1-1,-1 2-1,-2 1 1,0 5 1,0 3 0,1 5 0,-2 3 1,0 2-1,-1 4-1,-1 3-1,-1 1-3,1 2-4,-1 0-5,0 2-4,-1 3-2,-1 6 1,-3 5 0,-1 7 2,0 1 0,5-1 0,3-3 2,4-1 0,3-2-4,-1-1-8,0-1-9,0 0-8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9"/>
    </inkml:context>
    <inkml:brush xml:id="br0">
      <inkml:brushProperty name="width" value="0.054" units="cm"/>
      <inkml:brushProperty name="height" value="0.054" units="cm"/>
      <inkml:brushProperty name="color" value="#FED406"/>
    </inkml:brush>
  </inkml:definitions>
  <inkml:trace contextRef="#ctx0" brushRef="#br0">44578 40641 407,'0'-21'2,"0"3"6,0 4 4,0 5 5,0 1 5,0 0 6,0 0 4,0 0 7,-2 7 3,0 14 5,-3 13 2,-2 15 4,0 7-2,0 5-8,2 4-9,1 4-8,0 1-6,0-1-2,0-1-3,0 0-3,0 1-2,1 5-3,-1 4-3,0 7-2,0 4-8,2 8-9,0 6-11,2 8-10,0-2-5,0-7 1,0-8 0,0-7 1,0-8 1,2-5-1,0-7 0,2-5 1,0-8 2,1-10 6,2-9 5,0-10 5,1-7 2,0 1-4,-1-2-3,1 0-3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5:58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72382 4000 592,'0'30'163,"0"-2"-42,0-1-44,0-3-42,0 1-26,0 3-6,0 3-9,0 2-6,0 0-2,0-7 2,0-6 2,0-5 3,-1-3-9,0 1-24,-1 1-22,-1 2-23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6:00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71829 6053 549,'6'-14'-27,"-3"1"16,-2 2 16,-4 2 15,-2 4 9,-3 3 3,-4 4 3,-2 3 4,-1 4-3,-1 0-5,0 1-7,1 2-6,-1 0-4,0 3 1,1 1-1,-1 3 1,0 0-2,1-1-1,-1-1-2,1 0-1,-1-1 0,2 1 0,1 1 0,1 1 1,1 0 0,0 1 0,2-1-1,1 1 0,1 1-1,2 1-1,2 2-1,2 3-1,1 0-1,0 1 0,0-1-1,0 1 0,0-2-1,2 0-2,0-1 0,2-1-2,1 0-1,3-1 1,4 1 0,2-1 0,3-1 0,3-1 0,3-3 0,3-1-1,3-3 0,2-4 1,4-5 1,3-2 0,2-6-1,4-2-4,3-5-4,2-4-4,0-3-3,-2-5 0,-4-3 0,-2-4-1,-3-3 1,0-1 1,-1-1 2,-1 0 1,-4-1 1,-4 1 0,-5 1-1,-5 2 1,-4-1 0,-4-1 1,-5-1 2,-2 0 2,-6-2 2,-2 1 0,-5 0 3,-4 0 1,-3 0 1,-1 1-1,-3 1-1,-1 2 0,-1 0 0,1 3 0,1 2 1,1 1 0,0 4-1,1 3 1,-1 4-1,1 5 0,-2 2-1,-1 2-2,-3 2-2,-1 2-2,-3 5-3,-3 8-5,-3 7-6,-2 9-4,2 0-1,7-4 0,9-5 3,7-4 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6:01"/>
    </inkml:context>
    <inkml:brush xml:id="br0">
      <inkml:brushProperty name="width" value="0.03382" units="cm"/>
      <inkml:brushProperty name="height" value="0.03382" units="cm"/>
      <inkml:brushProperty name="color" value="#F2395B"/>
    </inkml:brush>
  </inkml:definitions>
  <inkml:trace contextRef="#ctx0" brushRef="#br0">72500 7047 650,'16'-14'4,"1"2"8,1 4 7,1 3 8,1 1 7,-1 2 5,1 0 5,0 2 5,-2 0-3,-1 2-11,-3 0-11,-1 2-11,-2 1-10,-2 5-5,-3 4-8,-1 4-6,-2 2-4,-4 3-1,-2 1-2,-3 2 0,-4 1-1,-2-3 0,-3-1 0,-3-3 0,-1-1 0,1-3 1,0-1-1,2-2 1,2-3 2,1-1 8,2-2 6,3-2 7,3-2 9,5-2 13,7-2 12,6-2 13,6-2 1,5-2-10,6-2-10,7-1-10,2-2-7,0 0 0,0 0-2,0 1-1,-3 0-13,-8 2-25,-6 2-24,-6 3-26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6:36"/>
    </inkml:context>
    <inkml:brush xml:id="br0">
      <inkml:brushProperty name="width" value="0.05622" units="cm"/>
      <inkml:brushProperty name="height" value="0.05622" units="cm"/>
      <inkml:brushProperty name="color" value="#00BFF3"/>
    </inkml:brush>
  </inkml:definitions>
  <inkml:trace contextRef="#ctx0" brushRef="#br0">10474 48156 391,'-68'1'29,"20"2"-3,21 2-2,21 2-2,11 0-3,3-1-4,4 0-3,2-2-3,6-1-2,7-2 1,8-2 2,9-2 1,3-1-1,2-2-3,0 0-2,2-1-2,-1-1-2,-1 0 0,0 0-2,-1 1 0,-1-1 0,0 2-1,0 1 1,0 0 0,-1 3 0,0 2 2,-2 3 1,0 4 1,-2 1 1,-2 2 1,-2 0 1,-1 1 0,-2 1 1,2 0-1,1-1 1,1 1-1,0-1 0,2-1 0,1 0 0,0-2 0,1-1-1,-2-2 0,0-3 0,-1 0-2,-1-2 1,0 0 0,0 0 0,1 0 1,-1 0-1,0 2-2,0 0-2,0 1-1,0 2-1,-1 0 1,-2 1-1,0 2 2,0-2-1,1-1 2,0-2-1,2-1 2,1-4-1,-1-2 0,0-4 0,0-2-1,1-3 1,2-3-1,2-3 1,3-3 1,1-1 0,5 3 1,4 1 1,4 3 1,2 2 1,-1 4-2,1 4 0,0 4-2,-2 4 0,-3 4 0,-3 4 0,-2 4 1,-4 2-1,-2 1-2,-3 1-1,-4 1-3,-3-1-1,-3-3 0,-5-3 1,-3-2 1,-3-4 0,1-1 2,-1-2 0,1-2 2,-1 0 1,1 0 0,-1 2 0,1 0 1,1 1 0,3 0 0,3 0 2,3 0-1,2 0 2,2 3-1,2 2 1,2 2 0,3 0-1,2-1-2,4 0-3,2-2-2,2-1-2,-2-2 0,-1-3-2,0 0 0,-1-5-1,2-2 1,0-5-1,2-4 1,-1-1 0,-1-1 1,0 1 0,-2-1 0,-1 1 2,0 2-1,-1 3 1,-2 1 0,-1 2 2,-4 2 5,-2 2 4,-3 2 4,-3 2 2,-2 2-2,-1 2-1,-3 2-1,-1 0-1,-3-1-1,-1 0-2,-3-2 0,-1 0-2,-1 0-1,0 0-1,-2 0-1,0-1 0,-1 0-1,1-2-1,0 0 0,1-1 0,3 2 1,3 0 1,3 2 1,2-1 1,2 2 0,3-2 1,1 1 1,4 0-1,6 0-1,6 0-1,6 0-1,2-1-1,-2 0 1,-2-2 1,-2 0 1,-1-2-2,0-2-2,0-2-2,0-2-3,-1 0-1,-1 0 3,0 2 0,-1 1 3,-2 1 2,-1 4 5,0 2 5,-1 4 4,-2 1 1,-2 1-1,-2 1-3,-1 2-1,-2-2-1,0-1-2,0-2-1,1-2-2,-2-2-1,0-1-2,-1 0-2,-1-1-2,0-2-2,1-1 0,0 0 0,2-1 0,1-1 1,3 0 1,1 0 1,2 0 2,3 0 0,2-2-1,3 0 0,4-1 0,1-1 0,0 0 1,0 0 1,-1 1 1,2-2 1,0 0-2,1-2-1,2 0-1,-1-2-2,-1-3 0,0-3-1,-2-3-1,0-3 0,2-5-1,0-3 1,1-4-2,0-2 1,-4 0 1,-3 0 0,-2 0 1,-3 2 1,-2 4 1,-2 3 2,-1 5 1,-4 4 1,0 7 1,-3 5 0,-1 6 1,-3 6 1,0 6 1,-1 5 1,-1 7 1,-2 3 1,-3 3 0,-3 1 0,-3 2 0,-2 0-2,-2-1-2,-3-3-2,-1-1-4,1-4-1,2-3-4,3-5-3,3-3-3,1-3-1,-1-2 0,0-2 0,-2-2 0,1-2 1,3 0 1,3-2 1,3 0 1,1-2 1,-1 0 2,-1-1 0,-1-1 2,0 0 1,3 2 1,1 2 0,3 2 0,-1 0 1,0 0 0,-1-2 0,-1 0 0,0-1 0,-1 0 0,0 0 0,1 0-1,-2 0 0,-1-2 1,-3 0-1,-1-1-1,-1 0 1,-1 2 0,1 2 1,0 2 0,-1 1 1,1 0 1,-1 0 2,1 0 2,0 1 0,1 0 1,1 2 0,1 0-1,1 2 1,-1 2-2,1 2 0,-1 1-2,0 1-2,-1-2-1,-1-2-4,-1-2-1,1-2-2,0 2 0,0-2 1,3 1 0,-1-1 0,1 0 1,-1-1 1,1-2 1,0 0 0,1 2 0,1 1 0,1 0-1,1 1 1,2 0 1,3 0 1,1 0 1,1-1 0,1 1-2,-1 0-3,0 0-2,0-1-2,-2-2-3,0-2-3,-1-2-2,-1-3-4,-3-6-5,-2-4-4,-1-4-6,-4-3 1,-5 2 3,-5 3 3,-4 1 3,-3 1 1,0-1-5,0-1-4,0-1-3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7:25"/>
    </inkml:context>
    <inkml:brush xml:id="br0">
      <inkml:brushProperty name="width" value="0.03125" units="cm"/>
      <inkml:brushProperty name="height" value="0.03125" units="cm"/>
      <inkml:brushProperty name="color" value="#00BFF3"/>
    </inkml:brush>
  </inkml:definitions>
  <inkml:trace contextRef="#ctx0" brushRef="#br0">55328 23124 704,'0'-14'-2,"2"1"-3,0 2-4,1 2-3,1 3 2,0 2 6,0 4 8,0 3 5,-1 1 4,0 3 0,-2 2-2,0 2 0,-1 1 0,0 1 0,0 1-1,0 2 1,0-1-1,0 1 0,0 0 0,0-1 0,-1 1-1,0 2 0,-2 0-2,0 1 0,-1 1 0,0 1 0,0 1-1,0 1 1,0 1 0,1 1-1,-1 1 0,0 1 0,1 1-1,0 0 0,1 2-1,2 1 0,0 1 0,0-1 0,0 0 0,0 1 0,0-2-1,0 0-1,0-1-2,0-1-1,0-1-1,2-1 1,1-1 0,0-1 1,0-1 0,0 1 0,-2-1 2,0 1-1,-2 0 2,0 1-1,-2 1 1,0 1 0,-1 0 0,0 0 0,0 1 1,0-1 0,0 1 0,1 1 0,-1 1-1,0 1 1,0 0-1,0 2 1,0 1-1,0 1 1,0-1 0,1 0-2,-1-1 1,0-1-2,0-1 1,2-1-1,0-2 1,2 1 0,0-3 0,2 0-3,0-1-2,2-1-2,0 0 0,0 1 0,-1 1 2,1 1 1,0 0 1,0-1-2,0-1 1,0-1-1,0 0 1,0 3-1,-1 1 2,1 3-1,0 0 1,0 0 0,0 1 0,0-1-1,-1 0 1,0-2 0,-2 0-1,0-1 1,-1-1-1,0-1 1,0-1 0,0-1 0,0-1-1,0-1 0,0-1 0,0-1-1,0 0-1,0 1 1,0 1 1,0 2-1,0-1 1,0 1 1,0-1 0,0 1 1,0-1 0,0 1-1,0-1 0,0 1 0,0-2 0,0 0 1,0-1 0,0 0 2,0 0-1,0 3 0,0 2 0,0 5 0,-1 0-1,0 0 1,-2 1-1,0-1 0,0 0 0,0-2 0,1 0 1,2-1-1,0-1 0,0-3 0,0-1 0,0-3 0,0 0 0,0 1-1,0 1 1,0 1-1,0 0 0,0-1-1,0-1 0,0 0 0,0-1 0,0 1 1,0 1-1,0 1 1,0 0-1,2 1 1,1-1 0,0 1 0,0 1 0,0 2 0,-2 4 1,0 3 1,-1 1-1,0 1 1,0-1-1,0 0 0,0 0 0,2-1 0,0-2 0,1 0 1,1-1-1,-2-1 0,0-1 0,-2-1-1,0-1 1,0 1-1,0-1 1,0 0 0,0 0 0,0-1-1,0-1 1,0-1 0,0 0 0,0 1 0,0 1 0,0 1 0,0 0 0,0 1 0,0-1 0,0 1 1,0 0-1,0 2 1,0 3-1,0 1 0,0 1 1,0-2-2,0 0 1,0-1 0,0-2-1,0-1 0,0-3 1,0-1 0,0-2 0,0 1-1,0-1 1,0 1 0,1-1 0,0-1 1,2-1 1,0-1 0,0-1 0,0 1 0,-2 0 0,0-1-1,-1 0 0,2-1 1,0 0-1,2-2 1,-1 0 0,-1 3 0,0 2-1,-2 1 0,0 1-1,0-1 0,0-1 1,0-1-2,0 0 1,0 1 1,0 1 0,0 1 1,1 1-1,0-1-1,2 1 0,0-1-2,0 1 1,0-1-1,-2 1 0,0-1 0,-1 1 0,0-1 0,0 1 0,0-1 1,0-1 0,0-3 0,0-3 0,0-2 0,0-3 0,2 1-1,0 0 1,2 0 0,-1-1-1,-1-1 0,0 0-2,-2-2 0,1-3-3,0-4-7,2-6-5,0-4-7,1-3-4,0 1-6,0-1-4,0 0-5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00"/>
    </inkml:context>
    <inkml:brush xml:id="br0">
      <inkml:brushProperty name="width" value="0.04346" units="cm"/>
      <inkml:brushProperty name="height" value="0.04346" units="cm"/>
      <inkml:brushProperty name="color" value="#00BFF3"/>
    </inkml:brush>
  </inkml:definitions>
  <inkml:trace contextRef="#ctx0" brushRef="#br0">76072 12050 506,'-20'0'38,"9"0"10,7 0 12,8 0 9,4 0 1,1 0-13,2 0-13,0 0-11,1 0-8,1 2-4,1 0-5,1 1-3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02"/>
    </inkml:context>
    <inkml:brush xml:id="br0">
      <inkml:brushProperty name="width" value="0.06145" units="cm"/>
      <inkml:brushProperty name="height" value="0.06145" units="cm"/>
      <inkml:brushProperty name="color" value="#00BFF3"/>
    </inkml:brush>
  </inkml:definitions>
  <inkml:trace contextRef="#ctx0" brushRef="#br0">75972 12800 358,'-19'0'34,"7"2"11,8 0 10,8 2 10,5-1 0,3 1-13,4 0-12,2 0-12,0 1-8,-1 0-4,-2 1-4,-2 1-5,-1 0-2,1-2 0,1-2-1,2-2 0,0-1 0,1 2 1,1 0-1,1 2 1,1-1 1,3-1 0,1 0 1,3-2 1,1 1 0,1 0 0,1 2 0,1 0 0,-2 1-1,-3 0-1,-5-1-1,-3 2-1,-2-2-1,3-1-1,2 0 0,1-2-1,2 0 0,-1 0 0,1 0 0,-1 0-1,1 0 1,-1 0 0,1 0 0,-1 0 0,1 1 0,-1 0 0,1 2 0,-1 0 0,1 0 0,1 0 1,1-2 1,1 0-1,1-1 1,1 0-1,1 0-1,1 0 0,0-1-1,2 0 0,1-2 1,1 0 0,-1-1-1,-1 0 0,-3 0 0,-2 1-1,0-2 0,-1 2 0,1-1 2,-1 0 0,0 0 0,-1 0 1,-1 0-1,-1 1 0,-1-1 1,-1 2-1,-1 0 0,-1 2 0,-1 0 0,-1 2-1,0 0 0,-2 2 0,0-1-1,3-1 0,2 0 1,1-2 0,2 0-1,1 0 1,1 0 0,1 0 0,0 0 0,-1 0 0,-1 0-1,-1 0 1,0 1 0,1 0 0,1 2 0,1 0 0,0 0 0,1 0 1,-1-2 1,1 0 0,-1-1 0,1 2 0,-1 0 0,0 2-2,1-1 1,-1 1-1,1 0-1,-1 0 1,1-1-1,1 0 0,1-2 1,1 0 0,0-1 1,2 0-1,1 0 0,1 0 0,0 0 0,0 0 0,1 0 0,-1 0 1,1 0-1,0 0 2,2 0 0,1 0 2,0 0-1,0 0 0,1 0-1,-1 0 0,-1-1 0,0 0-1,-1-2 0,-1 0 0,-1 0 0,0 0 0,0 2-1,1 0 1,-1 1 0,0-2-1,0 0 0,1-1 0,0-1-1,0 2 1,2 0-1,1 2 1,0 0-1,0 0 1,0 0-1,1 0 1,-2 0 0,0 0 1,-2 0 0,0 0 0,0 0 1,-1 0-1,0 0 0,1 0 0,-2 0-1,0 0 1,-1 0-1,-1 0 0,-1 0 0,2 0 0,1 0 0,1 0-1,1 0 1,0 0-1,2 0 1,1 0 0,0-1-1,0 0 0,1-2-1,-1 0-1,0-1 1,0 0 0,0 0 2,0 1 0,0-1 2,-1 0-1,-2 0 1,0 0 1,-1 1-1,-1 0-1,-1 2-1,-1 0-1,-2 1-1,0 0 0,-1 0-1,-1 0 0,0 0 0,1 0 1,1 0 0,1 0 1,-1 0-1,-2 0 2,-1 0-1,-2 0 0,-3 1 1,0 0 0,-1 2-1,0 0 1,-1 0 0,3 0 0,1-2 1,3 0 0,-1-1 1,0 0-1,0 0 0,-2 0 0,0 0-1,1 0-2,1 0 0,1 0-3,-1 0 1,0 0-1,-1 0 1,0 0 0,-2 0 0,2 0 0,1 0 1,1 0-1,0-1 1,-1 0 0,-1-2 0,-1 0 1,-1-1 1,-3 0 0,-1 0 1,-2 1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5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11182 20136 462,'8'-7'-1,"0"-1"-3,0 0-2,-1 0-2,1 1 1,-2 0 5,-1 2 4,0 1 4,-3-1 9,-2 0 13,-4-2 14,-2 0 13,-2 0 1,-2 0-10,0 2-10,-1 1-9,-1 0-8,0 2-2,1 0-3,-1 2-4,0 0-1,0 2-2,1 0-2,-1 2-2,0 0 0,0 3 1,0 2 0,1 2 0,-1 1 2,0 1 0,0 1 1,1 2 1,-1 0 0,0 1 0,0 1-1,1 1 0,0 1-1,0-1-2,2 1-1,1-1-1,1 1-1,2 0 0,2-1 0,2 1 0,1-2-1,0-1 1,0-3-1,0-1-1,1-2 0,2 0-1,2-2-2,2-1-2,1 0 0,1 0 0,2 0 1,0 0 0,0-1 0,1-1-1,0 0 0,0-2-2,0-1 1,3 0 1,2-2 1,2 0 0,1-3 0,1-2-3,1-3-2,1-3-3,0-3-2,1-2 0,-1-2-2,1-1-1,0-4 0,1-3-1,1-4 0,1-5 0,-2-2 0,-1 0 2,-4-2 1,-3 0 1,-3 0 1,-1 1 2,-2 3 1,-2 2 1,-2 2 2,-1 3 4,0 3 3,-2 3 3,0 2 4,-2 1 3,0 1 4,-2 1 3,0 3 8,0 6 13,0 6 12,0 6 12,0 5 0,0 3-11,0 5-12,0 4-11,0 1-8,0 2-3,0 1-3,0 1-4,0 2-2,0 1-3,0 2-1,0 3-4,0 0-1,-2 0-4,0 0-3,-2 0-2,1 0-3,0-3-1,2-2 0,1-1-1,0-3-3,0 0-2,0-1-4,0-1-3,0-7-7,0-12-11,0-13-9,0-13-12,0-6 2,0 1 11,0 1 12,0 1 12,0 1 9,0 1 8,0 1 7,0 1 8,1 1 6,1 2 4,3 3 4,2 1 4,0 1 3,0 1 2,-2-1 3,0 0 2,-1 1 1,3 2-1,2 3-1,2 1-2,1 0-1,0 0-3,-1-1-3,1-2-3,0 1-4,0 1-3,-1 0-6,1 2-3,0 0-3,2 2-2,0 0-1,1 2-1,1 0-5,-1 0-6,1 0-8,0 0-7,-2 0-3,-1 0 0,-2 0 0,-2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5"/>
    </inkml:context>
    <inkml:brush xml:id="br0">
      <inkml:brushProperty name="width" value="0.04761" units="cm"/>
      <inkml:brushProperty name="height" value="0.04761" units="cm"/>
      <inkml:brushProperty name="color" value="#00BFF3"/>
    </inkml:brush>
  </inkml:definitions>
  <inkml:trace contextRef="#ctx0" brushRef="#br0">14181 18866 462,'0'-12'60,"0"8"0,0 8-1,0 8-1,0 5-5,0 3-8,0 3-8,0 3-8,0 3-5,0 4-3,0 4-2,0 5-3,0 2-2,0 2-2,0 2-2,0 2-2,-1 3-2,0 7-2,-2 5-2,0 7-2,-1 6 0,0 9 0,0 7 0,1 7 1,-1 1-8,2-8-14,0-8-16,2-8-14,1-7-5,4-7 3,2-6 5,3-8 3,1-4 4,-3-4 1,-1-2 2,-2-3 1,-1-6 4,0-6 3,0-7 3,0-6 4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6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14785 20853 532,'-2'-18'45,"-4"14"9,-4 12 7,-4 13 8,-1 7-3,-1-1-16,1 0-16,-1 1-15,0-1-9,1 0-6,-1 0-3,0 1-5,1-2-2,1-2 0,1-1-1,0-2 1,3-3 1,3-1 1,2-3 2,4-1 1,5-5 4,10-6 3,7-8 5,10-6 3,4-3 1,-1-1-3,-1 0-3,-2 1-3,0 0-2,-3 4 0,-2 3 1,-1 3 0,-2 1-3,-1 2-8,-1 0-6,-1 2-8,-1 1-6,-3 2-6,-1 2-6,-2 2-6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39"/>
    </inkml:context>
    <inkml:brush xml:id="br0">
      <inkml:brushProperty name="width" value="0.04862" units="cm"/>
      <inkml:brushProperty name="height" value="0.04862" units="cm"/>
      <inkml:brushProperty name="color" value="#FED406"/>
    </inkml:brush>
  </inkml:definitions>
  <inkml:trace contextRef="#ctx0" brushRef="#br0">45115 42227 452,'-9'-33'25,"-3"15"11,-4 13 12,-2 14 11,-2 8-1,-3 3-13,-1 3-12,-3 3-13,0 1-9,0-1-2,-1-1-4,1-1-4,-1-2-1,1-2-1,-1-1 0,1-2-1,0-2 1,1 1 3,1 0 2,1-1 2,3 0 2,3-2 1,5-3 1,3-1 0,4 0 2,4 2 2,4 1 2,4 3 2,4 1 1,3-1-4,5 1-3,3 0-2,4 0-2,3 1 0,3 1 0,3 1 0,2 1-3,2 1-5,2 1-5,2 1-6,0 0-9,-2-1-11,-1-1-12,-3-1-11,-3-2-3,-6-1 7,-3-2 6,-6-3 7,-4-1 2,-1-2-5,-2-2-2,-2-2-4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6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15628 20897 499,'-9'-7'6,"0"0"14,-1 2 13,-1 1 14,0 3 6,2 7 1,2 7 0,3 8 1,0 4-4,2 5-9,0 3-8,2 4-9,0 5-9,2 6-7,0 6-7,2 6-9,-1 3-6,2 3-7,-2 1-5,1 3-7,-1-7 0,0-13 3,-2-14 4,0-13 4,-1-8-5,2-1-14,0-1-15,2 0-14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7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5393 19952 500,'-22'-13'73,"5"5"-16,3 4-14,4 6-15,3 2-8,-1 3-1,0 2-1,0 2-2,-1 3-1,-2 5 1,-1 5-1,-3 5 0,0 1 0,3-2 0,1-1 0,2-3-1,2 0 1,0 1-2,2 1 0,1 1 0,0 0-2,0 1-1,0-1-1,0 1-1,1-2-2,2 0-1,2-1-3,2-1-2,2 0 0,4-1-2,2 1-1,3-1 0,2-1-1,1-1 2,2-2-1,0-3 2,0-2 0,1-4-1,-1-5 0,1-2 0,0-5-2,3 0-4,1-3-4,3-2-4,0-3-2,1-6 2,-1-4 2,0-4 2,0-5 0,-1-1 2,-1-2 0,-1-2 0,-2-1 2,-3 3 0,-3 2 0,-2 1 1,-4 3 0,-1 1 2,-2 3 0,-2 2 1,-2-1 1,-1-2 1,0-1 0,-1-2 1,-2-1 1,-1 1 1,0 1 0,-1 1 2,-2 1-1,-2 3-1,-2 1 0,-1 3-2,-3 0 0,0 0 0,-1 1 1,-1-1-1,-2 2 1,0 3 2,-1 2 2,-1 4 3,-1 2 0,-3 2 0,-1 2-2,-3 2 0,-1 3-3,-1 6-1,0 4-4,-2 5-1,1 4-9,3 2-14,3 4-13,3 3-13,3-2-5,3-7 7,3-7 7,3-7 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7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5650 20800 632,'14'31'118,"-3"1"-26,-3-1-28,-2 0-26,-3 3-16,0 6-5,-2 6-6,0 6-6,-1-1-15,0-8-28,0-8-27,0-7-26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8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17700 20778 530,'22'0'119,"-1"0"-26,-3 0-25,-1 0-26,-1 0-15,0 0-2,-1 0-2,1 0-4,1 0-2,3 0-4,3 0-3,3 0-3,2-1-3,3 0-1,1-2-4,3 0-1,0-1-1,0 0 1,0 0 2,1 0 0,0 0 1,2 1-2,2-1-1,2 0-1,1 0-4,-2 0-5,0 0-5,-1 0-5,-2 0-5,-2 1-3,-2-2-4,-1 2-4,-4-1 0,-5 2 5,-5 0 3,-5 2 3,-4 1 0,-2 2-5,-4 2-5,-2 2-4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8"/>
    </inkml:context>
    <inkml:brush xml:id="br0">
      <inkml:brushProperty name="width" value="0.03946" units="cm"/>
      <inkml:brushProperty name="height" value="0.03946" units="cm"/>
      <inkml:brushProperty name="color" value="#00BFF3"/>
    </inkml:brush>
  </inkml:definitions>
  <inkml:trace contextRef="#ctx0" brushRef="#br0">20477 19597 557,'-6'-14'6,"2"2"10,4 4 12,3 3 11,2 1 5,5 2-1,4 0-2,3 2-2,4 1-2,-1 2-4,2 2-4,2 2-5,-2 1-3,0 1-4,-1 1-4,0 2-4,-2-1-6,1 1-6,-1 0-8,1 0-7,-2 0-5,-1 1-6,-2 1-5,-2 1-5,-3 0-2,-1-1 0,-2 0 0,-2-2-1,-2-1 4,-1-1 8,0 0 6,-1-2 7,-2-1 2,-1 0-2,0-2-3,-1 0-2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9"/>
    </inkml:context>
    <inkml:brush xml:id="br0">
      <inkml:brushProperty name="width" value="0.03602" units="cm"/>
      <inkml:brushProperty name="height" value="0.03602" units="cm"/>
      <inkml:brushProperty name="color" value="#00BFF3"/>
    </inkml:brush>
  </inkml:definitions>
  <inkml:trace contextRef="#ctx0" brushRef="#br0">18130 21412 610,'-22'0'5,"3"0"10,3 0 9,3 0 10,6 0 6,10 0 3,10 0 3,9 0 4,8-2-5,7 0-10,5-3-11,6-2-10,4 0-7,1-1-2,3 0-3,2 0-2,2 2-2,1 1-5,3 2-5,2 2-3,-2 1-4,-3 0-5,-4 0-5,-4 0-4,-7 0 0,-8 0 4,-9 0 6,-9 0 4,-5 0-2,-1 2-8,-1 0-10,0 2-8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9"/>
    </inkml:context>
    <inkml:brush xml:id="br0">
      <inkml:brushProperty name="width" value="0.0331" units="cm"/>
      <inkml:brushProperty name="height" value="0.0331" units="cm"/>
      <inkml:brushProperty name="color" value="#00BFF3"/>
    </inkml:brush>
  </inkml:definitions>
  <inkml:trace contextRef="#ctx0" brushRef="#br0">18476 21827 664,'-24'-6'10,"15"2"20,14 4 20,16 2 20,7 4 0,2 2-17,2 3-18,3 3-18,1 2-16,2 0-17,2-1-15,2 1-15,-2-2-9,-7-1-2,-7-2 0,-7-2-1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19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24157 19483 438,'0'-35'5,"0"8"9,0 7 11,0 9 9,-2 3 8,-4 2 4,-4 0 6,-3 2 4,-3 1-2,1 2-9,-1 2-10,0 2-9,0 3-7,-1 6-3,-1 4-4,-1 5-2,-2 3-2,0 1 1,-1 1 0,0 1 1,-1 0-1,2 2-3,3 1-3,1 1-2,2 0-2,1-2 2,1 0 2,0-1 0,3-1 1,3-1-2,2-1 0,4-1-2,1-2 1,0-1-1,0-2 0,0-3 0,1-1-1,4 0-3,2-2-3,3-1-3,4-2-1,2-2 1,3-4 0,3-2 1,3-2 0,3 0-2,3 0-1,2 0-2,3-2-5,-1-2-7,0-4-8,0-2-8,0-2-4,-1 1-1,-1-1 1,-1 0-1,-4 1 3,-4 1 3,-5 0 3,-4 2 4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0"/>
    </inkml:context>
    <inkml:brush xml:id="br0">
      <inkml:brushProperty name="width" value="0.04113" units="cm"/>
      <inkml:brushProperty name="height" value="0.04113" units="cm"/>
      <inkml:brushProperty name="color" value="#00BFF3"/>
    </inkml:brush>
  </inkml:definitions>
  <inkml:trace contextRef="#ctx0" brushRef="#br0">26240 20295 534,'-1'-13'20,"-2"4"10,-2 6 10,-1 5 10,-2 2 1,0 1-8,0 1-7,1 2-7,-2 1-6,0 3-1,-2 3-2,1 3-2,-2 2-2,2-1-2,1 1-1,1-1-2,1 1-1,2-1-2,2 1-2,2-1-1,1 0-5,2-3-6,0-1-6,2-2-7,1-3-4,5-1-1,4-2-1,4-2 0,2-2-3,0 0-6,2-2-6,1 0-5,-1-3-2,-5 0 1,-3-3 1,-4-2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0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27009 20316 604,'-8'-7'4,"0"2"7,0 2 9,1 2 8,-1 2 5,0 4 4,0 2 4,1 3 4,0 2-3,2 0-6,2-1-8,2 1-8,1 0-4,2 2-3,0 0-3,2 1-3,1-1-3,3-1-3,3-2-5,4-2-2,-1-1-3,-1-1 0,-3 1 0,-1 0 0,-2 0 0,-2 1-3,-3 2 0,0 0-1,-4 1-3,-4-1-1,-4 1-4,-3 0-2,-3-2-3,1-1-3,-1-2-5,1-2-3,0-1-2,2 0 2,3 0 1,1 0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0"/>
    </inkml:context>
    <inkml:brush xml:id="br0">
      <inkml:brushProperty name="width" value="0.04234" units="cm"/>
      <inkml:brushProperty name="height" value="0.04234" units="cm"/>
      <inkml:brushProperty name="color" value="#FED406"/>
    </inkml:brush>
  </inkml:definitions>
  <inkml:trace contextRef="#ctx0" brushRef="#br0">47228 42582 519,'-21'-8'42,"5"0"4,5 1 4,5-1 4,5 0-1,7 0-8,7 1-6,8-1-7,3 0-5,4 1-3,3-1-2,3 0-4,2 1-4,0 1-4,2 0-6,1 2-4,-1 1-4,-2 2-6,-2 2-3,-1 2-5,-4 1-2,-2 0-1,-3-1-1,-3 1-1,-3 1-4,-2 0-6,-4 1-8,-3 2-7,-2-1-3,0 1 3,-2 0 0,0-1 3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1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27463 19700 558,'22'1'48,"-3"2"-3,-3 2-1,-3 2-3,-1 2-3,1 3-1,1 3-3,2 3-3,-1 2-2,1 0-3,0-1-4,-1 1-4,-1 0-3,-4 3-6,-5 1-5,-2 3-4,-6 1-3,-4 2 1,-6 2 1,-3 3 0,-6 0-6,-2 0-12,-2 0-14,-4 1-13,0-4-3,5-6 5,3-5 5,5-6 6,2-4 0,2-1-4,3-1-5,1 0-3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1"/>
    </inkml:context>
    <inkml:brush xml:id="br0">
      <inkml:brushProperty name="width" value="0.03313" units="cm"/>
      <inkml:brushProperty name="height" value="0.03313" units="cm"/>
      <inkml:brushProperty name="color" value="#00BFF3"/>
    </inkml:brush>
  </inkml:definitions>
  <inkml:trace contextRef="#ctx0" brushRef="#br0">28941 20146 664,'-4'-8'70,"8"2"-7,8 1-7,7 1-6,6 1-10,3 0-10,3 2-11,3 0-11,0 1-10,-2-2-9,-2 0-8,-1-1-8,-4-1-6,-1 2-4,-4 0-3,-3 2-3,-3 0 0,-1 0 0,-2 0 2,-2 0 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1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29577 19250 535,'-21'1'66,"5"2"-6,5 2-4,5 2-5,2 2-6,0 3-5,0 3-6,1 3-6,-1 4-4,2 5-4,0 5-3,2 5-3,0 0-6,2 0-7,0-3-6,2-2-8,-1 2-6,1 5-5,0 4-6,0 6-5,-1-4 0,0-9 7,-2-9 5,0-10 7,-1-6-4,0-1-14,0-1-13,0 0-14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1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30892 19090 531,'8'-8'6,"3"2"13,2 0 12,2 2 13,1 1 4,3 2 0,1 2-2,3 2-1,1 2-4,-1 2-6,1 1-5,-1 3-7,-1 2-5,-1 2-3,-3 1-5,-1 3-3,-3 2-4,-6 3-6,-5 3-3,-4 3-5,-6 2-4,-6 2-4,-5 2-3,-7 3-4,-3-2-3,-3-2-2,-1-3-1,-2-3-3,-1-4 3,1-2 7,1-3 7,2-2 7,0-4 8,3-3 7,1-3 7,3-2 8,5-2 6,9 0 4,8-1 4,10 1 4,6-1 0,7-4-7,5-2-5,7-3-6,3-3-6,2 0-8,2-2-6,2 1-8,1-2-6,0 0-7,0 0-4,1 1-7,-2-1-3,-2 0 1,-2 0-1,-2 1 0,-4-1 1,-7 2 3,-7 1 3,-7 0 3,-3 2 1,0 1-2,0 0 0,0 2-2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2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33214 18872 437,'-14'-24'26,"4"13"22,5 14 21,3 14 23,2 8 2,2 4-17,0 5-18,1 3-17,1 3-14,-2 4-10,0 2-8,-2 4-11,0-2-3,-2-5 1,0-4 2,-2-5 1,0-4-5,1-3-14,-1-4-13,0-1-14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2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33150 19737 576,'1'-16'5,"4"-2"9,2 0 10,3 0 9,2-1 4,0 3 1,-1 1 0,1 2 0,0 2-1,1 1-2,1 1-3,2 1-2,-1 1-4,1 2-8,0 2-5,-1 2-8,0 1-14,-1 2-24,-1 0-23,0 2-25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2"/>
    </inkml:context>
    <inkml:brush xml:id="br0">
      <inkml:brushProperty name="width" value="0.05825" units="cm"/>
      <inkml:brushProperty name="height" value="0.05825" units="cm"/>
      <inkml:brushProperty name="color" value="#00BFF3"/>
    </inkml:brush>
  </inkml:definitions>
  <inkml:trace contextRef="#ctx0" brushRef="#br0">33875 18188 377,'-16'-15'6,"2"2"10,1 3 11,1 1 11,2 5 8,2 8 6,4 8 6,3 7 6,1 8-2,0 5-8,0 6-8,0 6-8,-1 7-7,0 8-5,-2 7-7,0 9-5,-2 3-4,0 0-3,-1 1-2,-1-1-1,0-1-7,2-1-7,2-3-9,2-1-8,1-3-6,0-2-1,0-1-4,0-2-1,1-5-2,2-7 1,2-6 1,2-7-1,0-8 0,-1-6-5,-1-7-4,0-6-4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2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34400 19755 509,'24'-34'44,"1"8"3,1 9 1,1 8 2,-2 7-1,-1 2-4,-4 4-2,-3 2-4,-3 4-4,-1 4-7,-2 3-6,-2 5-6,-3 2-5,-2 2-4,-4 3-3,-2 1-4,-4 1-3,-4-2-3,-4 0-3,-3-1-2,-2-2-2,0-3 0,2-3-1,1-3 0,5-3 4,10-3 8,10-3 8,10-2 8,8-4 4,8-4-1,8-4-1,8-4 0,1-1-6,-6 3-11,-6 1-12,-5 2-11,-7 2-16,-4 0-17,-5 2-19,-4 0-18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4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5400 31247 587,'3'-15'85,"6"4"-14,5 3-14,7 3-14,2 1-9,-1 2-6,-2 0-5,1 2-5,-3 0-4,-1 2-1,-3 0-2,-1 2-1,-2 1-5,-2 3-6,-3 3-7,-1 4-6,-3 0-4,-4-1 3,-3-1 2,-5-1 2,-3 0 1,0 0-1,-1-1 0,-1 1 0,0 0 2,-1 0 3,0-1 4,1 1 4,0-1 3,2-3 3,3-1 2,1-2 2,1-1 2,0 2-1,0 0 1,1 2 0,1-1-2,6-1-4,4-1-3,5 0-5,4-2-1,2 0-1,1-2 0,3 0 0,1-2-1,3 0-1,1-2 0,3 0-2,-1-1-2,-2 0-4,-1 0-4,-3 0-5,0 1-2,1 0-3,1 2-1,1 1-2,-2 0-4,-3 0-7,-4 0-7,-4 0-7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24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5275 29574 575,'-15'-2'4,"1"-2"8,1-4 8,1-2 8,0 0 3,2 3-3,1 2-2,0 4-2,1 0-3,-1-2 1,-2-2-2,0-2 1,-1 0-2,-1 1-1,-1 0 0,-1 2-2,-2 1-1,-2 2-1,-2 2-2,-1 2-2,-2 2-1,-1 3-1,-1 4-2,-1 2 0,-1 4-1,0 3-1,-2 4-1,-1 5 0,0 2-2,1 4 0,2 3-3,0 3 0,2 0-2,2 2 1,4-2-1,4 2 1,1-2-1,2-2 2,2-2 1,3-2 0,0-2 1,2 0 0,0-1 0,2-1-1,1-2 0,2-1 2,2-3 0,2-1 1,3-3 0,6 0-2,4-1-2,5 0-1,4-3-2,2-1-2,4-3-1,3-1-1,2-3-2,3-2-3,1-4-3,2-2-1,0-4-1,0-2 2,-2-4 4,0-2 1,-1-3 3,-2-3 1,0-3 3,-1-3 0,-2-3 3,-3-1 2,-4-3 3,-2-1 1,-3-2 2,-3 0-1,-3-2-1,-2-1 0,-3-2 1,-1-4 2,0-4 1,-2-4 2,-1-1 2,-2 0-1,-3 2 0,0 1-1,-4 1 1,-2 2-1,-4 2 0,-2 2 1,-3 3-2,-1 5-1,-3 5-2,-1 5-1,-4 4-1,-2 5-1,-2 3 0,-4 4 0,-4 5-8,-3 6-18,-4 6-15,-4 6-17,1 3-8,8 1 1,6 0 2,7 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0"/>
    </inkml:context>
    <inkml:brush xml:id="br0">
      <inkml:brushProperty name="width" value="0.0434" units="cm"/>
      <inkml:brushProperty name="height" value="0.0434" units="cm"/>
      <inkml:brushProperty name="color" value="#FED406"/>
    </inkml:brush>
  </inkml:definitions>
  <inkml:trace contextRef="#ctx0" brushRef="#br0">47280 43846 506,'-10'7'3,"-6"-2"4,-4-2 6,-4-2 4,-2-1 5,6 0 5,5 0 5,5 0 3,5-2 3,6-2 0,6-3-2,6-3 0,3-1-2,1 2-5,1 2-5,1 3-4,2 0-2,1 2-2,3 0-2,1 2-1,3 0-2,3 0-4,2 0-4,4 0-3,2 1-6,1 2-8,0 2-9,2 1-9,-1 2-3,-2-2 0,-2-1 1,-1 0 0,-6-2 1,-6 1 1,-7 0 0,-6 0 1,-4 0-2,3 0-2,2 0-3,2 0-3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2"/>
    </inkml:context>
    <inkml:brush xml:id="br0">
      <inkml:brushProperty name="width" value="0.04802" units="cm"/>
      <inkml:brushProperty name="height" value="0.04802" units="cm"/>
      <inkml:brushProperty name="color" value="#00BFF3"/>
    </inkml:brush>
  </inkml:definitions>
  <inkml:trace contextRef="#ctx0" brushRef="#br0">11160 29130 458,'-7'-28'25,"0"5"0,2 7 0,1 5 1,-1 3-2,-2 0-2,-2 0-2,-2 1-3,-1 0-2,1 2-5,-1 2-4,0 2-3,0 3-2,-1 6 0,-1 4-1,-1 5 2,-2 4-1,0 5 1,-1 3 1,-1 5 0,0 2 1,1 2 1,1 2 0,1 2 2,1 1 0,2 0 2,2 0 1,3 0 1,1-2 1,2-6-1,2-4-1,2-5-1,2-4-1,2-3-1,2-3-1,2-2 0,1-4-2,3-1-2,2-2-2,2-2-2,1-2-1,3-2-3,1-2-3,3-2-1,2-4-2,3-6 1,3-5 1,2-7 0,3-5-2,1-4-3,0-6-5,2-4-4,-1-4-1,-2-2 0,-2-2 0,-1-2 0,-3 2 1,-3 4 4,-3 6 2,-3 4 3,-3 5 2,-3 2 3,-3 3 2,-2 3 3,-4 3 3,-1 5 5,-2 3 3,-2 4 5,-1 7 11,-2 8 21,0 9 18,-2 10 21,0 4 1,1 2-17,-1 2-15,0 3-17,0 1-11,2 2-3,0 2-6,2 2-3,-1 1-6,0 0-4,-2 0-4,0 0-5,0-2-5,0-3-6,2-5-3,0-4-6,1-4-4,0-3-3,0-4-4,0-5-2,0-7-4,0-12-3,0-11-3,0-13-3,0-5 2,0 0 9,0 0 10,0 0 8,0 2 8,0 5 8,0 5 7,0 5 7,1 3 7,0 0 7,2 2 5,0 1 8,2 1 3,2 1 3,2 0 2,1 2 3,2 1-3,0 0-5,0 2-5,-1 1-7,2 0-4,0 2-6,1 0-6,1 2-4,1-1-5,1 0-3,2-2-3,0 0-4,-1-1-5,-1 2-3,-2 0-5,-3 2-5,-1-1-4,-2-4-6,-2-2-6,-2-3-5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2"/>
    </inkml:context>
    <inkml:brush xml:id="br0">
      <inkml:brushProperty name="width" value="0.05056" units="cm"/>
      <inkml:brushProperty name="height" value="0.05056" units="cm"/>
      <inkml:brushProperty name="color" value="#00BFF3"/>
    </inkml:brush>
  </inkml:definitions>
  <inkml:trace contextRef="#ctx0" brushRef="#br0">13827 28096 435,'0'-51'3,"0"11"8,0 10 7,0 10 8,0 7 6,0 6 8,0 6 6,0 6 7,0 4-1,0 3-8,0 4-9,0 2-7,-1 5-6,0 9 0,-2 7-1,0 8-1,-2 5-1,0 5-2,-1 4-1,-1 4-2,-1 5-3,1 10-3,-1 9-3,0 8-3,2 3-6,1-4-8,2-4-7,2-4-8,1-3-7,0-2-5,0-2-5,0-1-7,0-4-2,0-6 0,0-4 1,0-4-1,0-10 4,2-10 7,0-13 7,2-11 6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2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14574 29416 582,'-2'-12'125,"-2"8"-24,-4 8-26,-2 8-25,-3 6-18,-5 8-10,-3 7-11,-5 7-9,0 2-9,3-2-3,3-2-5,4-2-5,1-4-1,2-4 0,2-5 0,3-5 2,3-4 5,7-4 14,8-4 12,6-4 12,5-4 5,3 0-6,3-3-4,3-2-5,-1 0-6,-2 2-8,-3 2-8,-3 2-9,-2 2-5,-1 0-3,-1 2-5,-1 0-2,0 0-4,-1 0-2,1-2-2,0 0-1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2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15278 29516 513,'-22'-7'33,"5"2"2,3 2 5,5 2 3,2 2 2,2 4 0,2 2-1,2 3 0,1 6-3,0 8-7,0 7-5,0 8-7,0 6-5,0 6-7,0 4-5,0 5-7,0 3-10,0 0-16,0-1-14,0 1-16,0-7-8,0-12 0,0-13-1,0-13-1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3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16820 29346 543,'-12'0'69,"10"0"-5,8 0-5,10 0-5,5-2-6,4 0-6,5-3-5,3-2-7,2 1-6,0 1-7,0 2-7,1 2-8,-3 1-5,-2 0-7,-3 0-6,-3 0-6,-2 0-6,-1-2-4,-1 0-5,-1-1-5,-2-1 0,-3 2 5,-3 0 5,-2 2 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3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17745 28313 511,'-8'-8'0,"2"2"0,1 1 0,0 0 0,1 1 3,1 0 6,-1 0 6,0 1 7,0 2 8,0 7 14,0 7 12,0 8 13,1 5 0,1 6-12,0 6-13,2 6-12,0 6-11,0 8-8,0 6-9,0 7-7,0 5-6,0 6 1,0 4 0,0 6 0,-1-8-13,0-18-27,-2-18-25,0-19-26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5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20672 28690 445,'-2'-21'23,"0"5"0,-3 4-2,-2 6 0,-1 3-1,0 0-2,1 2-2,-1 0-2,-2 3-1,-2 4 0,-3 4 0,-3 4-1,-2 3 1,1 5 1,-1 3 2,1 4 0,-1 3 1,1 1-1,-1 1 0,0 0-2,2 0 0,1-1-2,2-3-2,3-2 0,1-1-2,2 1 0,2-1-1,3 1 0,1-4-1,3-4-1,4-4-3,2-6-1,3-3-2,4-2-2,2-3-2,3 0-2,4-7-2,5-8-1,5-9-1,5-9-1,2-5-1,0 0-4,0-2-4,0 0-2,0-1-1,-2 2 0,0 0 1,-1 1 2,-3 4 2,-4 4 6,-3 5 5,-5 5 5,-4 5 9,-6 8 12,-6 6 13,-6 8 12,-4 4 4,0 5-6,-2 3-6,0 5-6,-1 1-4,1-1-3,-1-1-4,0-1-3,0-1-2,2 1-1,1-1-1,0 0-2,2 1-1,0-1-1,2 1-1,1-1-1,2-1-3,7-5-6,6-3-6,6-4-5,1-6-1,-2-4 0,-1-7 1,-2-6 2,0-5-1,3-5-4,3-5-2,3-4-4,0-3-1,-1 3 3,-3 2 1,-1 2 2,-4 1 2,-3 1 5,-4 1 2,-4 1 5,-3 1 2,-1 1 3,0 1 2,-1 1 3,-3 1 2,-2 3 1,-4 1 1,-2 2 0,-2 2 1,-1 1-2,-2 0-1,0 2-1,-1 2-2,-3 2-1,-2 4-2,-1 3 0,-2 2-6,-1 3-8,-1 3-9,-1 4-8,1 1-4,3 1 2,3 1 1,3 1 2,3-1 0,3-3-3,2-3-3,4-2-2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5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23669 29545 571,'-12'-1'7,"9"0"16,6-2 14,9 0 16,4-1 4,1 0-7,2 0-8,0 1-6,-1 1-5,-1 5-4,-3 6-4,-1 4-4,-2 3-5,-2 1-6,-3 1-7,-1 1-6,-3 2-3,-6 1 0,-4 3 0,-5 1 0,-4 1-1,-1-1-5,-3-1-3,-1-1-5,-1-2 0,3-2 0,1-1 2,3-2 0,0-3 4,2-3 6,1-3 5,1-2 7,3-3 5,6 0 5,6-2 7,6 0 5,4-3-1,5-2-6,3-4-7,5-2-6,3-1-9,5 1-8,3 0-11,4 2-8,0 1-7,-2 0-3,-3 2-3,-4 1-3,-3 0 2,-7 2 8,-5 0 9,-6 2 7,-3-1 6,1 0 1,1-2 1,2 0 3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6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26061 29262 563,'-14'-2'7,"3"0"13,3-3 14,2-2 13,5 0 5,6 1-5,6 0-6,6 2-4,4 0-6,4 0-5,5 0-5,3 1-6,3-1-2,2 2 0,2 0 0,2 2 1,0 0-8,-2 2-16,-1 0-15,-3 2-15,-1-1-7,0 1 1,0 0 2,1 0 1,-4-1 2,-6 0 1,-5-2 3,-6 0 1,-4-1 4,-1 0 3,-1 0 4,0 0 4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6"/>
    </inkml:context>
    <inkml:brush xml:id="br0">
      <inkml:brushProperty name="width" value="0.03319" units="cm"/>
      <inkml:brushProperty name="height" value="0.03319" units="cm"/>
      <inkml:brushProperty name="color" value="#00BFF3"/>
    </inkml:brush>
  </inkml:definitions>
  <inkml:trace contextRef="#ctx0" brushRef="#br0">28050 28200 662,'17'9'119,"1"1"-28,3 3-27,1 2-27,2 0-19,-1-2-9,0 1-11,1-2-10,-2 0-3,-1 1 2,-3 1 2,-1 1 4,-3 0-10,-1-1-19,-2-1-19,-2 0-20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3"/>
    </inkml:context>
    <inkml:brush xml:id="br0">
      <inkml:brushProperty name="width" value="0.05434" units="cm"/>
      <inkml:brushProperty name="height" value="0.05434" units="cm"/>
    </inkml:brush>
  </inkml:definitions>
  <inkml:trace contextRef="#ctx0" brushRef="#br0">44800 40740 404,'-22'-19'34,"5"10"12,3 10 12,4 10 14,1 10-1,-1 13-11,-3 10-12,-2 13-13,1 3-7,1-6-3,2-6-4,3-6-3,0-2-2,0 4-3,0 3 0,0 2-3,1 3-1,-1 3-2,0 4-1,0 2-2,1 4-3,0 3-2,2 4-3,1 5-4,0-1-2,2-6-2,0-4-3,2-4-3,0-4-1,0-1-3,0-1-1,0 0-2,0-3 1,0-1 1,0-2 2,0-2 2,0-4 0,2-7-5,0-8-4,2-6-4,0-6-5,1-6-5,2-6-6,0-6-4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6"/>
    </inkml:context>
    <inkml:brush xml:id="br0">
      <inkml:brushProperty name="width" value="0.03382" units="cm"/>
      <inkml:brushProperty name="height" value="0.03382" units="cm"/>
      <inkml:brushProperty name="color" value="#00BFF3"/>
    </inkml:brush>
  </inkml:definitions>
  <inkml:trace contextRef="#ctx0" brushRef="#br0">26409 29862 650,'-25'-1'9,"11"0"19,12-2 18,12 0 18,9-2 3,9 0-14,7-1-14,8-1-13,5-1-13,2 2-8,2 1-10,1 1-10,1 0-4,-2 2-1,-2 0-1,-2 2-1,-5 1-3,-6 2-6,-7 2-7,-7 1-5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6"/>
    </inkml:context>
    <inkml:brush xml:id="br0">
      <inkml:brushProperty name="width" value="0.03301" units="cm"/>
      <inkml:brushProperty name="height" value="0.03301" units="cm"/>
      <inkml:brushProperty name="color" value="#00BFF3"/>
    </inkml:brush>
  </inkml:definitions>
  <inkml:trace contextRef="#ctx0" brushRef="#br0">26680 29800 666,'-27'0'9,"9"2"18,8 0 18,10 2 19,6 1 1,4 3-14,3 3-13,5 4-14,3 2-13,2 3-14,4 3-13,3 2-12,-1 0-5,-5-5 6,-5-5 6,-5-4 5,-3-4-4,1 1-13,0 0-12,0 0-14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7"/>
    </inkml:context>
    <inkml:brush xml:id="br0">
      <inkml:brushProperty name="width" value="0.05133" units="cm"/>
      <inkml:brushProperty name="height" value="0.05133" units="cm"/>
      <inkml:brushProperty name="color" value="#00BFF3"/>
    </inkml:brush>
  </inkml:definitions>
  <inkml:trace contextRef="#ctx0" brushRef="#br0">31129 28039 428,'0'-23'2,"2"3"2,0 1 4,2 3 3,-3 3 8,-6 8 14,-6 7 12,-6 6 14,-3 7 0,-1 7-12,-1 7-12,-1 7-13,0 2-7,-1 0-1,1-2-1,-1 0-2,2-2-2,3-1 0,3-3-2,3-2-1,2-1-2,2-3-3,2-2-2,3-1-3,3-3-3,7-3-4,7-3-3,8-2-3,3-6-5,4-8-3,3-8-5,3-7-3,1-5 0,-2 1 4,0-1 5,-1 1 5,-2 0 4,-3 3 6,-3 1 3,-3 3 6,-3 1 4,-3 4 2,-3 3 4,-2 2 4,-5 7 8,-3 8 14,-4 9 14,-3 9 13,-3 2 2,2-3-14,1-5-12,0-3-13,2-1-8,0 3-4,2 3-4,0 3-2,3 0-7,4-3-5,4-3-8,4-3-7,2-5-5,3-8-2,1-8-3,3-8-2,1-6 0,1-5 4,1-5 4,1-5 5,-1-2 3,-2 0 2,-1 0 3,-2 0 3,-4 1 1,-3 3 0,-4 3 2,-5 3 0,-2 3 2,-4 3 1,-2 3 1,-3 3 2,-4 3 1,-4 2-3,-4 4-1,-3 3-1,-4 2-5,-1 3-5,-2 4-7,-2 2-5,0 2-1,7-1 3,4 1 5,4 0 3,4-1-1,3-1-7,1 0-8,2-2-7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7"/>
    </inkml:context>
    <inkml:brush xml:id="br0">
      <inkml:brushProperty name="width" value="0.03701" units="cm"/>
      <inkml:brushProperty name="height" value="0.03701" units="cm"/>
      <inkml:brushProperty name="color" value="#00BFF3"/>
    </inkml:brush>
  </inkml:definitions>
  <inkml:trace contextRef="#ctx0" brushRef="#br0">34056 28650 594,'-22'0'3,"1"0"7,3 0 6,1 0 6,7 0 9,12 0 9,12 0 11,11 0 8,8 0 0,1 0-13,2 0-11,2 0-13,1 0-11,0 0-10,1 0-11,-1 0-10,-1 0-5,-2 0-2,-2 0-1,-1 0-1,-5 0-6,-4 0-10,-5 0-10,-4 0-10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8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34707 27526 568,'-9'-8'5,"0"0"11,-1 0 11,-1 1 9,0 4 8,2 11 1,3 11 3,1 11 2,1 7-4,0 4-9,0 4-9,0 4-9,0 2-6,1 0-4,-1 0-3,0 0-4,0 0-9,0 1-16,0 1-17,0 2-16,0-6-8,1-10 0,-1-12 1,0-9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8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35655 27331 547,'14'-13'74,"-1"3"-11,-2 4-13,-2 4-12,0 4-6,1 4-2,3 4 0,2 3-1,-1 4-4,-3 3-4,-3 3-6,-2 3-5,-4 2-2,-2 3-1,-4 1 2,-2 2-1,-4 2-5,-6 1-9,-4 0-11,-4 2-9,-5-1-5,-1-4 2,-2-2 1,-2-3 2,0-4 2,5-3 3,3-5 3,5-3 2,2-3 5,3-2 8,1-3 7,3 0 7,6-4 7,13-3 6,14-2 5,11-3 6,7-2-4,1 0-12,-1 0-12,0 0-13,0 0-6,2-1-1,0-2-1,2 0 0,-1-1-5,-2-1-9,-2-1-10,-2-1-9,-3-1-2,-5 2 4,-5 1 5,-5 1 4,-4 1 5,-1 0 5,-2 2 3,-2 1 5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8"/>
    </inkml:context>
    <inkml:brush xml:id="br0">
      <inkml:brushProperty name="width" value="0.05429" units="cm"/>
      <inkml:brushProperty name="height" value="0.05429" units="cm"/>
      <inkml:brushProperty name="color" value="#00BFF3"/>
    </inkml:brush>
  </inkml:definitions>
  <inkml:trace contextRef="#ctx0" brushRef="#br0">37824 27139 405,'0'-15'-1,"0"3"1,0 1-1,0 2-1,0 1 4,0-2 6,0 0 7,0-1 7,0 3 9,0 6 12,0 7 13,0 8 12,0 5 2,0 7-9,0 5-9,0 6-8,0 3-8,0 1-7,0-1-6,0 0-7,0 2-5,-2 4-3,-1 4-5,0 3-2,-1 0-5,1-8-1,-2-6-3,2-7-2,-2-6-12,0-2-19,-2-3-21,0-2-21,1-8-2,2-11 12,4-10 13,3-11 12,1-6 10,3-3 4,2-1 6,2-2 4,0 0 5,1 3 3,0 3 5,0 4 4,-2 2 7,1 2 12,-2 5 12,0 1 11,-1 3 4,1 1-2,1 0-3,2 2-3,-1 1-1,-1 1-1,-1 0 1,0 2-1,-1 0-3,1 2-7,1 0-7,2 2-7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9"/>
    </inkml:context>
    <inkml:brush xml:id="br0">
      <inkml:brushProperty name="width" value="0.06028" units="cm"/>
      <inkml:brushProperty name="height" value="0.06028" units="cm"/>
      <inkml:brushProperty name="color" value="#00BFF3"/>
    </inkml:brush>
  </inkml:definitions>
  <inkml:trace contextRef="#ctx0" brushRef="#br0">38791 26232 364,'-1'-19'14,"-1"9"25,0 8 26,-1 10 27,-2 7 4,0 6-17,-1 8-17,-2 7-17,1 7-10,-1 8-5,0 8-4,0 8-5,0 4-5,1 4-5,-1 3-7,0 3-4,0 3-7,0 2-8,0 4-8,1 2-7,0 2-8,2 0-6,2 0-6,2 0-7,1-5 0,2-10 7,0-9 8,2-10 7,0-11 3,2-10-4,0-12-2,1-9-3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39"/>
    </inkml:context>
    <inkml:brush xml:id="br0">
      <inkml:brushProperty name="width" value="0.04989" units="cm"/>
      <inkml:brushProperty name="height" value="0.04989" units="cm"/>
      <inkml:brushProperty name="color" value="#00BFF3"/>
    </inkml:brush>
  </inkml:definitions>
  <inkml:trace contextRef="#ctx0" brushRef="#br0">39750 28547 440,'9'-14'84,"3"2"-15,4 4-15,2 3-15,2 1-8,1 2-4,1 0-3,1 2-4,-1 0-3,-3 2-3,-3 0-5,-3 2-3,-3 2-2,-2 5 1,-4 5 0,-2 6 0,-4 1 0,-2 2-3,-4 1-2,-2 1-2,-2 1-2,-1 1-3,-1 1-2,-1 1-2,-1-2-2,0-4 2,1-3 2,-1-5 0,5-3 4,8-2 5,9-4 6,10-3 6,5-2 6,5-4 5,3-2 5,4-3 6,3-2-1,3 0-7,1 0-6,2 0-6,-1 1-9,-2-1-7,-3 0-9,-3 0-9,-5 1-16,-4 0-23,-5 2-23,-4 1-23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0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42689 18027 511,'-8'-6'91,"0"2"-21,1 4-23,-1 2-21,-2 5-12,-4 4-1,-3 5-1,-5 5-1,-1 2-2,-1 1 0,1-1-1,-1 1-1,1-2-2,1 0-2,2-1-2,0-1-3,1-1-1,2-3 0,3-1 1,1-2 1,5-3 0,6-1-1,7-2 0,8-2 0,2-2 0,1 0 2,0-2 0,-1 0 2,1-1 0,1 0 0,2 0 1,0 0 1,1-2-1,1 0 1,1-3 0,1-2 0,-1-1 1,-2 1-1,-1-1 1,-2 0-1,-3 0 1,-1 0 0,-2 1 0,-2-1-1,-3-1 3,-3-2 6,-2-2 5,-4-1 5,-1-1 0,-3 1-6,-2 1-6,-2 0-5,-1 2-7,1-1-4,-1 0-5,0 1-5,1-1-4,3 0-4,1 0-4,2 1-4,4-2-6,4-2-10,5-1-10,6-3-10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33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59300 20647 454,'1'-14'79,"2"4"-17,2 5-18,2 3-17,2 1-10,5-1 1,4 0 1,3-1 0,4-1-1,1 2-4,2 0-2,3 2-4,-1 0-4,-4 0-6,-2 0-5,-2 0-6,-4 0-5,-1 2-5,-3 0-6,-1 2-5,-4 1 1,-6 1 6,-6 3 7,-6 2 6,-3 1 4,1 1 3,-1 1 2,0 2 1,1-1 8,2 1 10,3 0 11,1-1 11,1 2 7,0 1 0,0 3 2,0 1 1,1 3-3,0 1-6,2 3-6,0 1-6,1 1-5,0 0-4,0 1-4,0-1-5,0 0-3,0 0-6,0 1-3,0-1-5,0-1-8,0-2-11,0-1-12,0-3-12,0-2-4,0-3 5,0-3 3,0-2 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4"/>
    </inkml:context>
    <inkml:brush xml:id="br0">
      <inkml:brushProperty name="width" value="0.04724" units="cm"/>
      <inkml:brushProperty name="height" value="0.04724" units="cm"/>
    </inkml:brush>
  </inkml:definitions>
  <inkml:trace contextRef="#ctx0" brushRef="#br0">45263 42316 465,'-3'-12'7,"-4"8"15,-5 8 13,-5 8 15,-3 4 3,1 3-9,-1 1-8,1 3-9,-2 1-6,-2 1-3,-1 1-4,-2 0-3,-3 2-2,-1-1 1,-2 0 0,-3 1 1,1-1-2,0-2-6,1 0-5,1 0-7,2-4-1,3-1 2,4-5 1,2-1 2,3-3 3,2-1 3,4 0 3,3-2 3,3 1 4,6 1 3,4 3 3,6 2 3,3 1 1,5-1-3,3 1-2,5-1-3,2 1-2,3 2-1,1 0-2,2 1-1,2 0-2,1 1-2,0-1-1,2 1-3,0-1-1,2 1 1,1 0 0,0-1 1,0 0-7,-2-1-16,-2-1-15,-1 0-15,-5-3-10,-6-3-5,-5-3-5,-6-2-5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0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44113 17250 562,'0'15'93,"0"-1"-21,0-1-20,0 0-22,0-1-11,0 1 0,0 1-2,0 2 0,0 0-1,0 3 0,0 1-2,0 3 0,-1 1-1,0 1 0,-2 1-2,0 0-1,0 2-2,0-1-5,2 0-3,1 1-5,-1 0-1,0 1 1,-2 0 1,0 2 2,0-2-5,0-3-8,2-5-9,1-3-9,-1-7-10,-1-8-10,0-10-11,-1-8-10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0"/>
    </inkml:context>
    <inkml:brush xml:id="br0">
      <inkml:brushProperty name="width" value="0.03035" units="cm"/>
      <inkml:brushProperty name="height" value="0.03035" units="cm"/>
      <inkml:brushProperty name="color" value="#00BFF3"/>
    </inkml:brush>
  </inkml:definitions>
  <inkml:trace contextRef="#ctx0" brushRef="#br0">44050 18290 724,'0'-22'1,"0"5"1,0 3 1,0 5 2,1 1 4,2 2 7,2 1 7,2 0 8,0 1 1,1-2-2,0 0-4,0-1-3,1 0-4,3 2-1,3 2-4,3 3-1,1-1-5,-1-1-5,-1 0-6,-1-1-5,-1-1-7,-1 2-6,-1 0-8,0 2-7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1"/>
    </inkml:context>
    <inkml:brush xml:id="br0">
      <inkml:brushProperty name="width" value="0.04474" units="cm"/>
      <inkml:brushProperty name="height" value="0.04474" units="cm"/>
      <inkml:brushProperty name="color" value="#00BFF3"/>
    </inkml:brush>
  </inkml:definitions>
  <inkml:trace contextRef="#ctx0" brushRef="#br0">45012 16775 491,'0'-29'3,"0"7"6,0 5 6,0 7 7,0 8 7,0 13 13,0 13 10,0 13 12,-1 6 1,0 0-11,-2 0-10,0 0-10,-1 0-8,0 0-5,0 0-6,1 0-4,-1 3-8,0 4-11,0 5-9,0 5-10,1 3-5,0 0 2,2-1 0,0 1 2,1-3-3,-2-5-6,0-5-5,-1-4-5,-1-8-2,2-8 3,0-9 2,2-8 3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1"/>
    </inkml:context>
    <inkml:brush xml:id="br0">
      <inkml:brushProperty name="width" value="0.04369" units="cm"/>
      <inkml:brushProperty name="height" value="0.04369" units="cm"/>
      <inkml:brushProperty name="color" value="#00BFF3"/>
    </inkml:brush>
  </inkml:definitions>
  <inkml:trace contextRef="#ctx0" brushRef="#br0">45900 17645 503,'2'-13'63,"6"4"-3,4 6-5,5 5-3,2 2-6,1 1-7,0 2-6,-1 0-8,2 1-5,1 0-2,2-1-2,3 1-2,1 0-2,1 2 0,0 0-2,2 1 0,-2 1-2,-3 0-4,-5-1-5,-3 1-4,-4-1-2,-1 0-1,-2-2 0,-2-1 0,-4 1 0,-2 0 3,-6 1 1,-2 2 3,-5-1 1,-4 1 0,-3 0 0,-5 0 0,-2 0 1,-3 1-1,-1 1 1,-2 1 1,-2 1-2,-1 1-4,-1 2-4,0 0-4,1 0-5,4 1-6,3-1-7,5 1-6,4-2-3,6-3 1,6-3 1,6-2 0,4-4 0,0-3-2,1-2-1,2-3-2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1"/>
    </inkml:context>
    <inkml:brush xml:id="br0">
      <inkml:brushProperty name="width" value="0.045" units="cm"/>
      <inkml:brushProperty name="height" value="0.045" units="cm"/>
      <inkml:brushProperty name="color" value="#00BFF3"/>
    </inkml:brush>
  </inkml:definitions>
  <inkml:trace contextRef="#ctx0" brushRef="#br0">48214 17533 488,'6'-5'8,"-2"6"13,-4 6 15,-2 5 15,-2 5 4,0 2-5,0 1-5,0 3-5,1-1-5,0-3-4,2-3-4,0-3-4,2-1-3,2-1-2,2 1-2,2 0-1,2-1-4,2-1-4,1 0-4,3-2-6,1-1-1,1-2-2,2-3 0,0 0-1,1-5-3,1-2-3,1-5-5,1-4-3,0-3-2,-1-5 2,-1-3 0,-1-4 1,-3-3 2,-3 1 1,-4 0 2,-4-1 2,-3 3 1,-2 4 1,-2 3 3,-2 5 1,-5 4 0,-6 6-2,-7 6-2,-7 6-2,-5 7-3,-6 7-3,-5 8-4,-4 9-4,1 0-2,8-4-1,7-5-3,9-5-1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3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44257 26118 512,'-23'16'60,"1"1"-9,1 1-12,1 1-11,0 1-6,1 1-3,-1 1-3,1 1-3,-2 1-1,0 1 1,0 1-1,-2 1 1,-1 0 0,3-1 0,0-1 0,0-1-1,3-2 0,1-3-1,2-3-1,3-3 0,4-3-3,8-2-2,8-4-4,8-2-2,4-4-1,2 0 1,3-3 0,2-2 1,0-1 0,0 0-1,1 1-1,-1-1-1,-1 1 1,-1 2 0,-3 2 1,-1 2 1,-3-1 3,-3-4 6,-2-4 6,-4-3 6,-3-3 0,-2-2-6,-4 0-5,-2-1-6,-2-2-5,0-5-9,0-3-6,0-4-8,1-2-6,0 3-3,2 2-5,0 2-3,3 2-1,2 5 5,4 3 3,2 4 4,1 3 1,1 1-3,0 0-2,0 2-3,-1 1 1,1 0 7,0 2 7,0 1 5,-1 0 5,-1 0 3,0 0 2,-2 0 3,-1 1 12,-1 2 20,0 2 20,-1 2 21,-2 2 5,1 4-8,0 2-10,0 3-9,0 3-8,0 1-6,0 3-7,0 1-6,-1 3-4,-1 1-3,0 3-2,-1 1-2,-1 2-4,0 0-4,0 2-5,0 1-4,0-1-6,0-2-7,0-1-8,0-3-8,0-8-7,0-16-9,0-16-9,0-15-8,0-7 2,2 5 15,0 3 15,2 5 13,-1 2 13,1 3 8,0 1 10,0 2 8,1 2 7,0 1 3,1 0 3,2 2 4,0 1-1,1 1-2,2 0-4,0 2-3,1 0-5,1 0-6,1 0-5,2 0-6,-1 1-4,-1 0-2,-1 2-2,0 0-1,-3 1-7,1-2-8,-2 0-8,0-1-10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3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46360 25808 503,'-2'-34'25,"0"13"15,-3 11 15,-2 12 15,1 9 1,1 5-13,2 7-13,2 5-12,0 7-9,-2 5-2,-2 6-3,-1 6-4,-1 7-3,2 9-5,2 8-6,2 10-6,0 2-9,0-2-12,-2-3-13,0-4-12,0-4-6,1-7 1,0-7 3,2-6 2,-1-9 2,0-8 5,-2-10 4,0-7 5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3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47140 26531 487,'-5'-14'42,"8"5"4,6 3 6,7 4 4,4 3-2,1 2-8,1 2-7,1 2-8,1 1-6,1 1-3,1 1-2,1 2-3,-1-1-3,-2 1-1,-1 0-3,-2-1-1,-3 2-2,-1 0-2,-3 1-2,-1 1-1,-2 0-3,-2-1-1,-3-1-3,-1 0-1,-2-2-2,-4 1 2,-2 0 0,-3 0 2,-4 0 0,-4 1 1,-4 1 1,-3 1 0,-4 1 1,-1 1-2,-2 1 0,-2 2-2,-1-1-2,1 1-4,1-1-5,1 1-4,3-3-5,3-1-3,5-4-4,3-3-4,5-2-6,6 0-5,6-2-7,6 0-7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4"/>
    </inkml:context>
    <inkml:brush xml:id="br0">
      <inkml:brushProperty name="width" value="0.04718" units="cm"/>
      <inkml:brushProperty name="height" value="0.04718" units="cm"/>
      <inkml:brushProperty name="color" value="#00BFF3"/>
    </inkml:brush>
  </inkml:definitions>
  <inkml:trace contextRef="#ctx0" brushRef="#br0">49123 26650 466,'-22'16'70,"3"1"-7,3 1-8,3 1-8,3 1-5,2-1-3,4 1-4,3-1-3,1 2-4,1 1-5,2 3-5,0 1-4,2 1-3,2-1 1,2-1-1,2-1 0,1-2-1,1-3-3,1-3-3,1-3-2,1-3-6,-1-4-4,1-4-7,0-4-6,0-6-1,1-6 1,1-7 1,1-7 2,-1-3 1,-1-2 2,-3-1 1,-1 0 1,-3 0 2,-2 3 2,-4 3 2,-2 3 3,-5 3 0,-6 3 2,-6 3 1,-5 3 1,-5 3 1,-1 4-1,-2 4 1,-2 4-1,-2 6-2,1 6-6,0 7-4,0 7-6,2 0-9,5-6-11,5-5-13,5-6-11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19:56"/>
    </inkml:context>
    <inkml:brush xml:id="br0">
      <inkml:brushProperty name="width" value="0.0237" units="cm"/>
      <inkml:brushProperty name="height" value="0.0237" units="cm"/>
      <inkml:brushProperty name="color" value="#F2395B"/>
    </inkml:brush>
  </inkml:definitions>
  <inkml:trace contextRef="#ctx0" brushRef="#br0">75726 15876 928,'-13'-24'4,"-7"-1"10,-10-1 8,-8 0 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4"/>
    </inkml:context>
    <inkml:brush xml:id="br0">
      <inkml:brushProperty name="width" value="0.0435" units="cm"/>
      <inkml:brushProperty name="height" value="0.0435" units="cm"/>
    </inkml:brush>
  </inkml:definitions>
  <inkml:trace contextRef="#ctx0" brushRef="#br0">47620 42224 505,'-11'-21'38,"8"5"10,9 5 9,10 5 11,3 2-1,1 2-13,-1 0-12,1 2-12,3-1-8,9-2-2,7-2-1,8-2-2,2 0-6,-1-1-9,-2 0-10,-2 0-9,-2 2-9,-3 1-6,-4 2-8,-2 2-7,-4 3-5,-5 4 0,-5 3-2,-5 5-1,-4 0 4,-2-1 7,-4-3 8,-2-1 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03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18420 34815 605,'-11'0'42,"8"0"4,9 0 5,10 0 4,2 0-2,0 0-10,0 0-10,-2 0-8,1 0-8,1 0-4,3 0-4,1 0-4,2 0-3,1 0-2,1 0 0,1 0-3,0-1-2,0 0-5,1-2-5,-1 0-4,0 0-6,1 1-7,-1 0-5,1 2-7,-3 0-1,-2 0 3,-3 0 4,-2 0 3,-4 0 3,-3 2 2,-3 0 2,-2 1 2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03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19562 35150 627,'-8'7'1,"0"-2"0,1-3 1,-1 0 1,0 1 10,2 7 18,1 7 17,1 7 19,0 6 2,2 5-15,0 4-14,2 6-14,0 2-12,0 2-10,0 0-11,0 1-10,0 0-8,2-4-5,0-2-6,2-4-4,-1-4-4,-1-5 2,0-7 0,-2-5 1,1-5 3,0-1 4,2-2 3,0-2 5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04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22165 33750 560,'21'32'152,"-3"1"-37,-5 0-38,-3 2-36,-2 3-20,0 4-6,0 6-4,-1 4-5,0 4-5,-2 3-2,-3 4-3,0 2-4,-2 2 0,0 3 2,0 1 2,0 3 3,0-2-3,0-2-4,0-3-6,0-2-5,-2-2-2,-2 3 1,-4 1 1,-1 3 1,-3-5 0,2-9-4,1-10-3,1-10-3,0-8-1,0-7 0,1-7 2,-1-6 0,0-6 0,0-4-2,1-4-1,-1-4-2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04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21853 33437 626,'-8'-6'77,"2"6"-8,1 4-9,0 6-8,1 3-9,-2 5-11,0 3-11,-1 5-9,-2 2-7,0 2-2,-1 3-4,-1 1-1,-1 0-5,1-2-8,-1-1-6,0-3-7,1-2-5,1-3-3,0-3-3,2-3-4,0-2-1,1-1 1,-1-1-1,0 0 2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04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22400 33600 565,'14'0'2,"-1"0"12,-2 0 14,-2 0 14,0 1 5,3 4-2,4 2-2,2 3-2,2 3-2,3 0-6,1 1-3,3 1-6,-1 1-4,0 1-5,0 1-7,-2 2-5,-1-2-10,-2 0-14,0 0-15,0-2-15,-3-1-4,-3-1 5,-3-1 5,-2 0 5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14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27787 35100 508,'-6'6'11,"6"-1"19,4-2 22,6-2 19,2-1 4,1 0-15,1 0-15,2 0-15,0 0-9,3 0-3,1 0-4,3 0-4,0 1-2,1 0-2,-1 2 0,1 0-1,-1 0-1,1 0 0,-1-2 2,1 0-1,0-1 0,1 2-1,1 0-2,1 2-3,1-1 0,0 1 0,2 0 0,1 0-1,-1-1 0,-1 0-1,-3-2-1,-1 0 0,-1-2 0,1 0 1,1-2 0,1 0 0,0-1 1,0 0 0,1 0 1,-1 1-1,1-1 1,-1 0 0,0 0 1,1 0 1,-1 1 0,-1 0-1,-1 2 0,-1 0 0,0 1-1,1 0 1,1 0 0,1 0 0,0 0-1,0 0-1,1 0-1,-1 0-1,0 0-1,-1 0-2,-1 0 1,-1 0-2,-2 0 0,-1 0 1,-3 0 0,-1 0 1,-2 0-3,0 0-3,-2 0-5,-1 0-3,-3 1-11,-4 0-13,-6 2-16,-4 0-14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14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32447 34300 479,'22'7'118,"-1"-1"-29,-3 0-26,-1-2-29,-1 1-14,0 0-3,-1 1-4,1 2-1,0 0-3,1 0 1,1-1 0,1 1 0,2 0-1,0 0 0,0 0-2,3 0 0,-1 0 0,-2 1 0,0 1 1,0 2 0,-2-1 0,-1 1 0,-1 0 1,-1 0-1,-1-1 0,-1-1-2,0-1-2,-2 0-2,-5 0-1,-10 1-5,-10 3-2,-9 2-4,-9 3-5,-5 5-7,-6 5-7,-6 4-8,-4 5-6,0 5-5,-1 2-6,-1 6-5,3-4 1,8-8 6,7-10 5,9-7 7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16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36781 33894 487,'-8'-35'41,"1"8"-5,-1 7-7,0 9-5,-1 4-3,-2 2 1,-2 2 2,-1 2 1,-1 2-1,1 4-3,1 2-3,0 3-3,1 4-2,-1 4 0,-1 3-1,-1 5 0,0 0-1,2 0 0,3-1-1,1-1 0,1 1 0,0 1-1,0 2-1,1 3 0,0-1-1,2-2 1,2-2 1,2-1 1,2-3-1,2-1-3,2-3-2,2-1-3,1-3-3,3-2-2,2-4-3,1-3-3,2-2-2,2-4-1,0-2-3,1-3 0,1-6-2,1-6-2,1-7-1,1-6-2,0-5 0,2-1 0,1-1-1,1 0 1,-1-1 0,-3 0 1,-3 0 3,-3 0 0,-2 1 3,-3 5 3,-1 4 1,-2 4 3,-2 2 4,-2 4 5,-3 3 5,0 3 5,-2 2 6,0 1 7,0 0 7,0 2 8,0 4 3,0 8 1,0 8 1,0 7 0,0 7-3,0 5-7,0 5-7,0 4-8,0 3-6,0 0-7,0 0-7,0 0-6,-2 0-6,0 0-2,-3 0-4,-2 0-4,0-2-3,0-6-1,2-4-2,1-5-1,0-8-6,2-12-7,0-12-8,2-12-9,0-4 3,0 3 11,0 3 13,0 3 11,0 1 6,2 0 4,0 1 1,2-1 3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16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37900 34787 630,'0'-42'2,"2"10"3,0 9 3,2 11 3,1 4 8,3 0 12,3 0 13,4 1 13,-1-1 0,-1 2-10,-2 1-10,-2 0-11,-1 2-9,3 0-9,2 2-8,1 1-8,2 0-12,0 0-15,-1 0-15,1 0-15,-2-2-2,-3 0 7,-3-3 8,-2-2 8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16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38696 32936 451,'0'-15'0,"0"1"2,0 1 0,0 1 2,0 0 2,0 2 6,0 1 4,0 0 6,-1 6 8,0 8 15,-2 9 14,0 10 13,-1 7 1,0 10-14,1 8-14,-1 10-13,0 4-10,0 1-4,0 1-4,1 1-4,-1 1-5,2 1-5,0 1-3,2 1-5,0 0-8,0 1-11,0-1-10,0 1-12,0-5-5,0-7 2,0-8 2,0-8 1,0-7 5,0-8 6,0-6 9,0-6 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4"/>
    </inkml:context>
    <inkml:brush xml:id="br0">
      <inkml:brushProperty name="width" value="0.04298" units="cm"/>
      <inkml:brushProperty name="height" value="0.04298" units="cm"/>
    </inkml:brush>
  </inkml:definitions>
  <inkml:trace contextRef="#ctx0" brushRef="#br0">47411 43597 511,'-28'0'11,"5"2"-1,6 0-1,7 2-2,4-2 5,4-1 8,4-2 10,4-1 9,3-2 2,1 0-4,3 0-3,2 0-6,1 0 0,1 0-1,1 0 0,1 0 1,2 0-1,3 1-5,3-1-2,3 0-4,3 0-5,3 2-7,2 0-5,4 2-6,1 1-7,0 2-8,0 2-6,0 2-8,0 2-2,1 5 3,-1 3 2,0 5 3,-4-1 3,-8-3 4,-7-5 4,-8-3 4,-6-2-3,1 0-9,-2 0-10,0 0-10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17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39113 34750 532,'-15'23'161,"1"1"-37,0-1-39,2 1-37,0-1-23,-1 2-9,-1 1-7,-1 1-10,-1-1-4,2-3-4,1-3-2,1-3-4,3-3 0,6-3 1,6-3 1,6-2 2,4-4 1,5-4 3,3-4 4,5-4 2,1-1 1,-2 1 0,0 0 1,0 2-1,-4 1-4,-2 0-7,-3 2-8,-2 1-9,-3 1-6,-1 2-8,-1 2-5,0 2-8,-3 0 1,-4-1 9,-4 0 7,-4-1 9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17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39630 34644 564,'-7'-8'2,"1"2"7,1 1 6,0 0 5,2 3 8,1 4 11,0 4 10,2 4 10,0 4-1,0 5-10,0 5-12,0 5-11,0 3-7,0 2-5,0 2-3,0 2-3,0 3-12,0 2-17,0 4-17,0 2-18,0-3-5,0-12 9,0-10 9,0-11 9,0-5 3,0 0-2,0 0-2,0 0-2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17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40600 31850 537,'16'18'134,"-1"3"-30,1 5-30,0 3-31,-2 5-17,-1 6-5,-3 6-4,-1 6-5,-1 4-4,-2 3 0,-1 4-1,0 2-1,-2 0-3,-1-1-6,0-2-5,-1-3-5,-3 0-5,0 0-5,-3-1-5,-2 1-4,-1-1-4,0 0-1,1-2-3,-1-1-1,0-5 2,2-8 6,1-9 6,0-9 7,1-5 1,1-3-4,-2-1-3,2-2-5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18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40287 35013 545,'-6'-4'11,"6"8"21,4 7 21,6 9 21,0 5 3,-1 3-16,-2 3-15,-2 2-16,-1 2-10,0-1-4,0-1-3,0-2-5,-1 0-2,-1-1-2,0-1-1,-1-1-2,-1-3-2,0-3 0,0-5-1,0-3-1,1-5-1,3-4 0,4-6-1,2-4 0,3-6-1,3-7-1,3-7-1,3-7-1,5-8-1,7-8-2,7-10-3,6-7-3,0 0 1,-8 12 1,-7 12 3,-9 12 3,-4 7-9,-3 4-17,-1 5-17,-2 3-19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0"/>
    </inkml:context>
    <inkml:brush xml:id="br0">
      <inkml:brushProperty name="width" value="0.03428" units="cm"/>
      <inkml:brushProperty name="height" value="0.03428" units="cm"/>
      <inkml:brushProperty name="color" value="#F2395B"/>
    </inkml:brush>
  </inkml:definitions>
  <inkml:trace contextRef="#ctx0" brushRef="#br0">12413 35680 641,'-8'-14'-12,"0"1"19,0 2 19,1 2 18,-2 3 7,0 1-7,-2 2-6,1 2-7,-2 3-6,0 4-5,0 3-6,1 5-5,-2 2-4,0 1 0,-1 1-1,-1 1-1,-1 1-1,2 1-1,1 1-1,1 1-1,1 1-1,0 1 1,2 1 0,1 1 1,0 0 1,0-1-1,0-1 0,1-1 1,0-1-1,2 1 2,2-1-1,2 1 1,1-1 0,0-2 1,0 0 1,0 0 0,0-3 1,2-1-1,0-2 0,2-3-1,1 1 0,1 0 0,3 1-1,2 1 0,3-1-2,3-1 0,5-2 0,3-2-2,3-2 0,-1-2 0,0-3 0,1 0 0,0-4-1,2 0-1,3-3-2,1-2-2,0-1-1,0-2 1,-1 0 0,-1-1 1,-2-2 1,-3 0 0,-4-1 0,-1-1 0,-3 0 1,-1 1-1,-1 1 0,-1 0 0,-1 1 0,-1-1 2,-1-1 0,0-1 1,-2-2 2,-1 0 0,0-1 1,-2-1 1,-1-1 1,-2-1 0,-3-1 0,0-1-1,-4-2 1,0-1-1,-3-2 0,-2-2 0,-1-2-1,-2 1 0,0 0-1,-1 0-1,-2 0-1,-2 3 0,-1 1-1,-3 3 0,0 1-1,-1 1 1,1 1 1,-1 1 0,0 2 1,-1 5-1,-1 3-1,-1 4 0,-1 3-2,-1 2-3,-1 2-4,-1 2-2,0 3-1,0 6 2,-1 4 3,1 5 2,1 2-1,5-1-1,3-1-3,5-1-3,1-2-2,2-3-5,1-3-4,0-2-5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0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12850 36666 678,'16'-1'-2,"1"-1"-4,1 0-4,1-1-3,0-1 7,-1 2 18,-1 0 19,-1 2 19,0 0 6,0 0-7,-1 0-8,1 0-6,-2 1-7,-1 2-6,-2 2-5,-2 2-7,-2 1-4,-1 1-4,-1 1-5,0 2-2,-2 0-3,-2 1 2,-2 1 1,-2 1 0,-3 2-3,-4 3-8,-3 3-9,-5 3-8,-1 0-2,-1-3 5,1-3 5,-1-3 4,1-3 4,1-2 3,1-4 2,1-3 3,1-1 1,3 0-1,1 0 0,2 0 0,3-1 7,2-2 19,4-2 17,2-2 18,4-2 4,4 0-10,3-1-9,5-1-9,3-1-9,1 0-5,2 0-7,3 0-6,-1 1-5,0 2-2,-1 3-4,-1 1-3,-3 1-11,-3 2-16,-4 0-18,-4 1-18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2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13332 41563 626,'-15'-14'46,"2"4"-7,3 4-7,1 5-8,0 2-4,0 1 0,-1 3-2,-1 2-1,-1 1-1,0 0-3,0 0-4,1 0-2,-1 0-1,0 1 0,0 1 0,1 2 1,-1 0 0,0 1 0,0 1-1,1 1-1,0 1 0,0 0-1,2-1 0,1 1-1,1 1 1,2 3 0,2 3 1,2 3 1,1 0 0,2-1-2,0-3-1,2-1-1,1-2 0,1 1 0,3-1 1,2 1 0,2-1-1,1-1-2,3-1-2,2 0-2,1-2-3,1-1 0,1-1-1,1-1-2,0 0 0,1 0 2,-1-1-1,1 1 2,-1-2 0,1-2-1,-1-4 0,1-2-1,0-4 0,1-2 1,1-4 2,1-2 1,0-4 1,0-5-1,1-5-1,-1-5 0,0-2-1,-3 0 1,-1-1-1,-3 1 0,-1 0 1,-1-1 0,-1 1 0,0 0 0,-3 0 2,-3 1 0,-3 1 1,-2 2 2,-3-1 0,-1 1 1,0-1-1,-1 1 0,-4-1 1,-2-1 0,-5-1-1,-4 0 2,-3-1-1,-1 1 1,-3 1-1,-1 1 1,-2 2 1,-1 3 0,-1 3 2,-1 3 0,0 4 0,-1 3-2,1 4-1,0 4-1,-1 5-4,1 6-7,-1 5-6,1 7-7,1 3-1,5 1 1,3 1 2,5 1 2,2-3 0,2-4-3,2-4-2,2-6-2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2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14250 42100 577,'7'9'85,"-1"3"-18,-1 4-17,-1 2-17,-1 4-9,0 6-3,-2 6-1,0 7-3,-1 4-1,0 7-1,0 6 1,0 6-1,0-3-1,0-11-2,0-11-2,0-9-2,0-8-17,0-2-30,0-1-31,0-2-30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3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19898 41815 569,'-9'-22'33,"0"6"1,-2 5 1,0 5-1,-1 2-2,1 2-5,-1 0-5,0 2-4,0 1-3,-3 4-2,-2 2 0,-1 4-2,-1 0-1,2 1 0,3 0-1,1-1-1,1 2-1,1 2-1,-1 1-3,0 3-1,1 1-1,2 1-1,3 1-1,1 1 0,1 1-1,2 1 1,0 1 0,2 1 1,0-1 0,2 0 0,0-1-1,2-1-1,1-2 1,3-5 0,4-3 1,2-4 0,3-4-2,1-2-2,3-4-3,1-2-2,3-5-3,1-4 1,3-5-1,1-5 1,1-5-2,-2-3-2,0-4-2,-1-4-3,-2-2 1,-3 0 0,-3 0 2,-3-1 0,-2 2 3,-2 2 1,-3 2 2,-1 2 3,-2 2 2,-2 5 4,-2 3 5,-2 5 3,-1 6 10,0 10 16,0 10 16,0 10 16,0 6 1,2 6-15,1 5-14,0 4-15,0 3-10,0-2-6,-2 0-5,0-1-7,-1-1-3,0 0-2,0 0 0,0 0-1,-1-2-4,0-6-4,-2-4-6,0-5-5,-1-7-6,0-10-10,0-10-8,0-10-10,1-6 3,0-3 14,2-3 15,0-2 13,1-1 9,0 3 6,0 3 5,0 3 5,2 2 7,2 1 6,4 1 8,2 1 6,2 0 3,-1 2-3,1 1-3,0 1-3,0 1 0,1 2 0,1 2 1,2 3 1,-1 0-3,-1 0-4,-1 0-6,0 0-5,-2 1-6,1 0-8,0 1-8,0 2-7,-2 0-9,1 2-6,-2 1-8,0 0-7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3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22000 41025 531,'0'-15'0,"0"-1"0,0 0 0,0 1 0,0-1 1,0 2 3,0 1 1,0 1 3,0 4 9,0 8 13,0 8 14,0 7 13,0 8 3,0 7-11,0 7-11,0 7-9,0 4-7,0 3-2,0 4-3,0 2-1,0 1-1,0 1-3,0 0-1,0 0-1,0 1-6,0 5-10,0 3-10,0 5-10,0-2-6,0-4-3,0-4-4,0-6-2,0-6-2,0-6-1,0-8 0,0-6-1,0-6 3,0-5 3,0-5 5,0-4 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5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52466 43156 514,'-12'-1'73,"8"0"-12,8-2-14,8 0-14,4 0-7,3 0-4,1 2-3,3 0-3,-1 1-3,-1 0-2,-2 0-4,-3 0-2,2 0 0,6 0 1,3 0 2,6 0 1,2 0 0,1 0-1,-1 0 0,0 0-2,2 0 0,1 0 0,2 0 0,2 0-1,2 0 0,0 0-1,2 0-2,1 0-2,0 0 0,1 0 0,2 0 0,1 0 0,-2 0 1,-3 0-1,-2 0 1,-3 0 1,-3 1 0,0 0 0,-1 2 2,-1 0 0,-2 1 0,0 0-1,-1 0 0,-1 0-1,0-1-1,1 0 0,0-2 0,2 0-1,1-2 0,1 0 1,0-2 1,2 0 1,0-1 0,1 0 0,-1 0-1,0 0 1,0 1 0,0 0-1,1 2 0,-1 0 0,0 1 0,0 0-2,0 0 1,1 0-2,-1 0 0,0 0-1,0 0 0,0 0 0,1 0-1,1 0 1,0 0-1,2 0 2,1 0-1,0 0-1,2 0 0,0 0 0,1 0-1,0-2 0,0 0 1,0-1 1,0-1-1,-2 2 1,0 0 0,-1 2 0,-2 0 0,0 2 0,-2 0 0,0 2 0,-1-1 1,1-1-1,-1 0 0,0-2-1,2 0 1,2 0-1,4 0 0,2 0 0,3-1 0,2-2-2,2-2 0,2-1 0,0-2-1,-1 2-1,0 1 1,-2 0 0,0 1-1,0 1-1,0-1-1,0 0-1,0 0-1,-1 2 1,1 0 0,0 2 1,0 0 1,0 0 0,0 0 1,0 0-1,0-1 0,-1 0 0,1-2-2,0 0 0,0-1-1,0-2 1,0 0 1,0-1-1,0 0 2,-1 2-1,1 2 1,0 2 1,-2 2 0,-2 0 0,-4 2 2,-2 0 0,-2 0 0,0 0-1,0-2 1,1 0-1,-1-1 0,0 0-2,0 0-1,0 0 0,-3-1-3,-4-2-1,-5-2-2,-5-2-2,-3-1-2,-3 1 0,-1-1-1,-2 0-1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3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22555 42789 650,'4'-5'8,"-4"6"17,-7 6 17,-6 6 16,-3 3 3,1 3-12,-1 1-13,1 3-11,-1 0-9,0 1-3,1-1-4,-1 1-4,2-3-3,2-3-1,4-5-2,3-3-2,5-3 0,8-1 2,7 0 0,9-2 2,3-1 0,1-4 0,-1-2 0,0-3-1,0-2-2,-3 2-4,-2 1-5,-1 0-4,-2 2-4,-3 0-4,-1 2-3,-2 0-5,-2 1-3,-1 0-2,-1 0-3,0 0-2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4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23062 42795 639,'-14'-7'4,"2"0"5,4 2 6,3 1 7,1 2 6,0 5 8,0 6 9,1 4 7,-1 5-1,2 5-11,0 5-10,2 5-10,0 4-12,0 4-10,0 4-12,0 4-11,0 2-9,0 1-6,0 1-8,0 2-5,0-7-2,0-10 5,0-13 6,0-11 5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4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24550 40320 541,'1'-12'92,"2"10"-17,2 8-18,1 10-18,2 6-10,0 4-2,0 6-4,-1 5-3,0 4-2,0 6-2,-2 4-1,0 6-1,-2 1-2,1-1-2,0-1-3,0 0-3,-1-2-3,0-1-6,-2-1-4,0 0-4,-1-2-6,0-1-3,0 0-5,0-2-3,0-1-4,0-4-3,0-2-2,0-3-3,-2-5 0,0-4 3,-3-5 3,-2-4 2,0-5 3,1-3 4,0-3 2,2-2 4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4"/>
    </inkml:context>
    <inkml:brush xml:id="br0">
      <inkml:brushProperty name="width" value="0.03803" units="cm"/>
      <inkml:brushProperty name="height" value="0.03803" units="cm"/>
      <inkml:brushProperty name="color" value="#F2395B"/>
    </inkml:brush>
  </inkml:definitions>
  <inkml:trace contextRef="#ctx0" brushRef="#br0">24066 43178 578,'-7'-14'3,"2"1"7,2 2 6,2 2 7,3 4 7,4 4 7,4 6 8,3 4 7,2 5-1,-2 5-8,-3 5-8,-1 5-8,-2 4-6,0 2-6,-2 4-6,0 3-5,-2-1-4,-1-2-3,0-3-3,-1-4-3,-1-3-2,1-3 2,2-5 1,0-3 0,3-7 4,2-8 5,3-10 6,3-8 5,3-8 1,3-8-6,4-8-4,2-8-5,1-3-2,0 4 0,1 2 1,-1 4-1,1 2-4,1 5-12,0 4-12,2 4-10,-2 3-9,-7 4-3,-5 5-6,-6 3-4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5"/>
    </inkml:context>
    <inkml:brush xml:id="br0">
      <inkml:brushProperty name="width" value="0.03988" units="cm"/>
      <inkml:brushProperty name="height" value="0.03988" units="cm"/>
      <inkml:brushProperty name="color" value="#F2395B"/>
    </inkml:brush>
  </inkml:definitions>
  <inkml:trace contextRef="#ctx0" brushRef="#br0">30240 41155 551,'-2'-13'79,"-2"6"-9,-4 6-10,-2 6-10,-3 5-7,-3 3-9,-3 5-8,-3 4-7,-1 1-7,-1 2-2,1 1-5,-1 1-3,1 0-3,1 1-3,2-1-2,0 1-2,0-3-3,1-3 0,-1-5-1,0-3-1,2-2 1,1-1 2,2 1 3,3 0 2,1-1 2,0-1 5,2 0 3,1-2 4,2 0 3,6 0-1,4-1 0,6 1 1,2-1-1,3 0-2,1-2-1,3 0-3,1-1 0,1 1 1,1 2-1,1 0 0,0 1 0,-1 0 1,-1 0-1,-1-1 1,0 1-2,1 0-5,1 0-2,1 0-5,-1 0-4,-1-1-5,-3 1-5,-1 0-5,-2-1-5,-1-2-5,-1-3-4,0 0-5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6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31011 42343 550,'-13'-15'48,"8"3"-3,7 1-5,6 2-4,5 2-3,3 1-3,3 1-2,4 0-3,0 2-3,2 0-1,1 2-2,1 0-2,2 1-2,3 0-2,3 0-3,2 0-1,3 0-2,1 0 1,0 0 1,2 0 0,0 0-3,0-2-9,0 0-7,0-1-8,1-1-3,0 2 2,2 0 0,0 2 2,0 0 1,-2 0 1,-2 0 1,-1 0 1,-3 0 2,-2 0 0,-2 0 1,-1 0 1,-3 0-1,-2 0-1,-1 0-2,-3 0-2,-1 0-3,-3 2-2,-1 0-2,-2 2-3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7"/>
    </inkml:context>
    <inkml:brush xml:id="br0">
      <inkml:brushProperty name="width" value="0.04139" units="cm"/>
      <inkml:brushProperty name="height" value="0.04139" units="cm"/>
      <inkml:brushProperty name="color" value="#F2395B"/>
    </inkml:brush>
  </inkml:definitions>
  <inkml:trace contextRef="#ctx0" brushRef="#br0">38351 40447 531,'0'-15'1,"2"-1"3,0 1 3,2-1 2,-1 1 4,-1 0 4,0 2 4,-1 1 5,-1 1 0,0 0-1,0 2-3,0 1-2,0-1-2,0-2-1,0-2 0,0-1-2,-2-1-1,0 1-2,-3 0-1,-2 2-1,-2 1-2,-2 2 1,-2 3-1,-1 1 1,-2 1-1,-1 2-2,-2 0-1,1 2-2,-3 3 0,0 7 0,-1 8 1,-1 6 1,-1 6 0,-1 4 0,-1 6-1,0 5 1,-1 2-1,1 1 0,1 2-1,1 0-1,2 0 0,3-2 1,3-2 0,2-2 1,4-3 0,3-4 0,2-3-1,4-5 1,1-3 0,2-1 1,0-3 0,2-1 1,1-3-1,3-1-1,4-2-1,2-2-1,3-3-4,1-1-3,3-2-3,1-2-5,2-2-4,1-2-4,1-2-6,1-2-4,1-3-6,1-2-4,0-3-5,2-3-5,-2-1-1,-5 2 5,-5 3 3,-4 1 3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8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39752 42200 581,'-16'1'75,"1"2"-11,-1 2-11,1 2-9,0 1-8,3 1-6,1 1-6,2 2-6,2 0-3,1 3 0,0 1-1,2 3 0,2 0-4,4-3-4,4-1-5,4-2-6,1-3-3,1-3-2,-1-3-2,1-2-1,-2 0-5,-3 4-4,-2 3-5,-4 5-5,-3 2-3,-3-1-1,-5 1 0,-4 0-2,0-2 0,1-3 0,3-3 0,1-2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8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39713 42124 546,'-7'-15'2,"0"3"5,2 1 4,1 2 5,-1 3 3,-2 2 3,-2 4 4,-1 2 2,-2 4 1,0 2-2,0 3 0,1 4-2,-1 0-2,0 1-2,1-1-2,-1 1-3,1 0-1,1 1-1,0 1 0,2 1-1,0 0-1,1-3 1,-1-1 1,0-2-1,0-2-1,2 1-3,1 0-4,1-1-4,2 1-1,5 0-1,6-1 0,4 1 0,3-2-2,1-2-2,1-4-3,1-2-1,0-2-5,1 0-5,-1 0-7,1 0-6,-1-1-4,-1 0 0,-1-2-1,-1 0-1,-1-2-1,-1 0-3,-1-1-3,0-2-3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9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40608 42300 557,'-29'15'77,"5"-1"-13,5-1-15,5 0-13,3-2-7,2 1-2,2 0 0,3 0-2,0-1-2,2 1-2,0 0-4,2 0-2,2-1-3,6-1-3,4-1-2,5 0-3,1-3-3,-1-1-7,-2-2-4,-2-1-7,-2-2-2,-1 3-1,-1 2 0,0 2-1,-3 1 3,-3 2 5,-2 0 6,-4 1 5,-2 0 1,-1 0-4,-3-2-4,-2-1-4,-1 0-2,-1-2-1,-2-1-1,0 0-1,1-2-3,1-2-4,2-2-4,2-2-4,2-2-2,1 0 1,0-1 2,2-2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7"/>
    </inkml:context>
    <inkml:brush xml:id="br0">
      <inkml:brushProperty name="width" value="0.03346" units="cm"/>
      <inkml:brushProperty name="height" value="0.03346" units="cm"/>
    </inkml:brush>
  </inkml:definitions>
  <inkml:trace contextRef="#ctx0" brushRef="#br0">71172 42947 657,'-19'0'4,"7"0"6,8 0 8,8 0 7,4 0 4,2 0-2,0 0-1,1 0-1,2-1-1,2 0-2,1-2-2,3 0-2,1-1-1,3 0-3,1 0-3,3 0-2,0 0-2,1 1-1,-1-1-2,1 0 0,0 0-1,0 2 0,2 0 1,1 2 1,1 0-1,1 2-1,1 0-2,0 2-3,3 0 1,1 1-1,2 2 0,2 0 0,3 0 0,2-2 0,4-3 1,2 0-1,2-2 0,0 0-1,0 0-3,0 0-1,-1 1-1,1 1 0,0 3 1,0 2 1,0 1 1,0 0 1,0 0 3,-1-1 1,1 2 1,0 0-2,0 1-1,0 1-1,0 0 0,1-2-2,2-2-1,0-2 0,0-3 0,-1-3 0,0-2 1,-2-3 1,0-3-1,-2-2-5,-1-2-4,0-1-5,-3-1-1,-2 3 2,-4 1 2,-2 2 2,-4 2 0,-6 1-1,-4 0-3,-4 2-1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9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41000 42139 531,'8'-7'3,"0"1"5,-1 0 7,1 2 6,1 1 4,2 2 2,1 2 2,3 2 3,1 2 0,1 2-1,1 1-1,1 3-2,-1 2 0,-2 1-1,-4 3 0,-3 2-1,-2 2-3,-2 2-3,-3 4-5,0 3-3,-4 2-5,-2 1-5,-4 0-4,-2 2-6,-2-1-7,-1 0-9,-1-1-9,-1-1-8,-1-3-3,0-4 5,1-3 4,-1-5 5,1-3-1,3-4-7,1-4-7,2-4-5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29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42100 40155 519,'1'-13'8,"4"6"15,2 6 16,3 6 15,2 6 5,0 7-7,-1 7-6,1 7-7,-1 6-6,-3 4-5,-1 6-6,-2 4-6,-1 4-2,0 3-1,0 4 0,0 2 0,-1 0-5,0-3-8,-2-3-9,0-2-9,-1-4-8,0-1-4,0-2-5,0-2-5,-1-2-1,0-4 6,-2-2 4,0-3 4,-2-6 0,0-6-8,-1-7-7,-1-6-8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0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41750 42570 510,'21'17'129,"-3"1"-28,-4 3-28,-4 1-28,-3 3-15,1 3-5,0 3-3,0 2-4,-1 2-4,-1-1-2,0-2-3,-2 0-2,1-5-3,2-7-3,2-8-3,2-8-3,3-11 0,5-12 0,5-12 1,5-14 1,3-7-4,4-1-10,3-3-9,2-1-9,0 1-5,-6 8 0,-4 6-1,-5 8 0,-4 5-2,-3 5-2,-3 5-3,-2 5-3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2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23511 54392 644,'-13'0'4,"8"0"9,7 0 7,6 0 9,6-1 6,5 0 2,5-2 2,5 0 4,2-1-3,1 0-7,-1 0-7,0 0-7,2-1-6,3-1-9,2-3-6,4-2-7,-2 0-5,-6 3-4,-5 1-3,-7 2-4,-4 1-1,-3 0 0,-2 0-1,-4 1 1,-1-1-1,0 2-2,0 0 0,-1 2-3,1-1 1,0 0 1,0-2 1,0 0 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2"/>
    </inkml:context>
    <inkml:brush xml:id="br0">
      <inkml:brushProperty name="width" value="0.0329" units="cm"/>
      <inkml:brushProperty name="height" value="0.0329" units="cm"/>
      <inkml:brushProperty name="color" value="#F2395B"/>
    </inkml:brush>
  </inkml:definitions>
  <inkml:trace contextRef="#ctx0" brushRef="#br0">24000 53800 668,'0'70'99,"0"-15"-24,0-16-22,0-15-24,0-7-12,2 3 0,0 3-2,2 3 1,-1 0-6,-1 0-10,0-1-9,-2-1-9,0-2-9,0-5-6,0-3-6,0-4-7,1-4-2,0-4 2,2-4 2,0-4 2,0-2 5,0 0 7,-2 0 7,0 1 7,-1-2 6,2 0 2,0-2 2,2 0 2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3"/>
    </inkml:context>
    <inkml:brush xml:id="br0">
      <inkml:brushProperty name="width" value="0.03075" units="cm"/>
      <inkml:brushProperty name="height" value="0.03075" units="cm"/>
      <inkml:brushProperty name="color" value="#F2395B"/>
    </inkml:brush>
  </inkml:definitions>
  <inkml:trace contextRef="#ctx0" brushRef="#br0">24400 53887 715,'7'-6'5,"-1"6"12,0 4 10,-2 6 11,-1 3 3,0 3-7,-1 3-6,-2 3-6,0 1-3,0-1-3,0-1-1,0-1-2,0-1-4,0-1-9,0-1-7,0-1-8,1-4-12,2-6-15,2-8-15,2-6-15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3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24592 53200 669,'-15'52'132,"2"-5"-34,3-4-34,1-5-35,0-3-22,-2 2-9,-2 1-11,-1 0-10,-2 2-5,-1 0 0,-1 2-1,-1 1 1,-1-3-4,-1-4-5,-1-5-6,-1-5-5,1-5 2,3-3 8,3-5 9,3-3 9,1-3 5,0-2 4,1-3 3,-1 0 4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3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23493 55377 583,'-22'-6'17,"5"2"0,3 4 1,5 3 0,1 2 2,2 3 3,1 3 3,1 4 4,0 1 0,2 3 0,0 1-2,2 3-1,0 1-2,0 2-4,0 3-4,0 1-4,0 1-1,0-2 0,0 0 1,0-1 1,0 0-8,0 1-18,0 1-18,0 1-17,0-3-9,0-6 0,0-5-1,0-6 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4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23700 55515 539,'7'-8'3,"-1"2"7,0 1 6,-2 0 7,3 0 2,4 0 1,5-1 0,5-1 1,5-3-1,7-4 1,5-4 1,6-3 1,3-3-2,0-1-4,0-1-5,0-1-3,-3 2-5,-2 5-2,-5 5-4,-4 5-1,-5 4-5,-5 4-4,-7 4-5,-5 4-5,-6 4-3,-8 3-2,-6 5-2,-7 3-3,-5 3 0,-1-1 1,-3 1 0,-1-1 2,-2 0-1,1-1-1,0-1-1,0 0-2,0-3 1,3-1 2,1-3 2,3-1 2,1-2 4,2-2 8,3-3 6,1-1 7,2-1 4,1-2 0,0 0 2,2-2 2,0 1 5,0 0 13,1 2 11,-1 0 13,0 3 2,2 4-7,1 3-8,0 5-6,0 2-7,-2 3-3,-1 1-5,-3 3-4,0 1-1,0 1-1,2 1 0,1 1 0,0-2-3,0-4-6,0-3-7,1-5-5,2-4-7,5-8-7,7-7-7,6-6-7,6-7-1,5-9 5,6-7 4,7-8 6,0-3 3,-2 5 4,-3 4 2,-3 4 3,-5 4 4,-4 7 4,-4 5 4,-6 6 3,0 2 4,4-2 3,3-2 2,5-1 2,0-1 2,-3 2-2,-3 2 0,-3 2-2,-2 4 2,-3 4 2,-1 6 2,-2 4 3,-3 4-3,-4 3-9,-4 3-8,-3 3-8,-4 1-4,-2 1 2,-1-1 1,-3 1 2,0-2-4,3 0-7,1-1-7,3-1-9,0-3-5,0-5-3,0-4-3,1-6-4,-1-5 1,2-6 3,1-5 5,0-7 4,3-5 3,1-5 4,2-5 4,2-4 3,1-2 4,0 3 3,0 3 3,0 3 4,0 4 2,0 3 5,0 5 3,0 3 4,-1 3 2,0 1-3,-2 0 0,0 2-2,0 2 11,0 6 21,2 4 23,0 6 21,2 6 3,0 9-17,2 9-17,0 8-16,1 12-11,0 13-4,0 15-3,0 13-3,0 9-11,1 7-21,2 5-20,0 7-19,0-2-6,-2-7 9,-2-9 10,-2-7 9,0-11 3,2-15-5,2-15-4,1-14-4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5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27019 53831 509,'1'-13'58,"2"3"-8,2 4-11,2 4-8,2 4-7,1 4-2,3 4-2,2 3-3,-1 4-4,-3 3-4,-3 3-5,-2 3-4,-4 4-1,-4 5 2,-4 4 3,-4 6 3,-3 0-5,-1-4-10,-3-4-11,-1-4-11,-1-3-3,2-3 3,3-3 2,1-3 3,4-5 8,4-5 12,6-6 11,4-6 13,5-4 3,4-2-2,3-1-2,5-3-3,-1 0-2,-3 2 1,-5 2-1,-3 3 1,-3 3 1,-2 7 0,-2 7 0,-2 8 2,-3 3-2,-4 2-3,-4 3-3,-3 1-3,-2 0-3,0-3-2,2-3-3,1-3-2,0-2-1,1 1 3,-1-1 1,0 1 1,1-1 2,1-1 1,0-1 0,2-1 1,4-2-3,8-4-4,8-5-5,7-2-5,5-6-3,1-6-3,1-6-2,1-5-2,0-4-2,-1-1-1,-1-1 0,-1-1-2,-2 1 3,-3 5 4,-3 3 4,-3 5 5,-2 4 15,-1 6 24,0 6 24,-2 6 25,0 3 3,0 1-15,0 1-18,-1 2-16,2-1-12,0-1-7,1-1-9,2-1-6,-1 0-13,-1 0-19,-1-1-18,0 1-18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8"/>
    </inkml:context>
    <inkml:brush xml:id="br0">
      <inkml:brushProperty name="width" value="0.0472" units="cm"/>
      <inkml:brushProperty name="height" value="0.0472" units="cm"/>
    </inkml:brush>
  </inkml:definitions>
  <inkml:trace contextRef="#ctx0" brushRef="#br0">59127 37651 466,'0'-16'35,"0"0"-4,0 1-2,0-1-4,0 0-2,2 1-2,0-1-2,2 0-1,-1 1-1,-1-1-3,0 0-2,-1 1-1,-3-2-2,0-2 0,-3-1-1,-2-2 0,-2-2 0,-4 2-1,-2 1-1,-3 1 0,-1 2-1,-1 3-1,0 3 0,1 3-2,-2 1 1,-1 2-1,-3 1 1,-1 0 0,-2 3-1,1 4 2,0 4-1,-1 4 1,0 3-1,-2 3 0,-3 3-2,-1 3 0,-2 4 0,0 5 0,-2 5 1,-1 4 0,0 5 1,0 2 0,0 3-1,0 4 1,2-1 1,3-1 2,5-2 3,4-2 2,1-1 2,3 0 0,0 0 1,0 0 0,3 0 0,1 0-2,2 0-1,3 0-2,2 0-1,4 2-2,4 0-2,4 2-2,4-1-1,4-3 0,3-1 0,5-1 0,3-4-2,3-4-2,3-4-3,3-4-2,3-4-3,4-5-2,4-4-2,5-6-3,2-5-3,3-2-4,4-6-4,2-2-5,1-5-2,1-2 0,0-3-1,0-3-1,-5 0 2,-9 3 2,-8 2 3,-9 4 2,-6 1 2,-1-2 0,-3 0 0,-1-1 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5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28450 55431 458,'3'-13'44,"7"3"-5,8 4-7,6 4-5,3 2-6,1 0-7,-1 0-6,1 0-5,-2 0-4,0 0 1,-1 0 0,-1 0 1,-2 1-1,-3 2 0,-3 2 0,-2 2 0,-3 0-1,-1-1 1,0-1-1,-2 0 1,0-1-1,0 0 2,0 0 1,-1 0 0,1 0 3,-2 2 3,-1 0 3,0 1 3,-2 1 3,-1 2 5,0 0 3,-1 1 4,-2 2 1,-1 2-2,0 1-1,-1 3-3,-2 1-2,-2 3-1,-2 1-3,-1 3-1,-2-1-4,0-1-3,0-3-3,1-1-4,-1-2-3,0 1-3,0 0-4,1-1-3,-2-1-8,-2-3-15,-2-2-12,-1-4-15,0-4-2,2-4 8,4-6 8,3-4 8,1-2 7,2 1 5,1 0 6,1 2 5,0 0 1,2-2-6,0 0-4,2-1-6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5"/>
    </inkml:context>
    <inkml:brush xml:id="br0">
      <inkml:brushProperty name="width" value="0.04714" units="cm"/>
      <inkml:brushProperty name="height" value="0.04714" units="cm"/>
      <inkml:brushProperty name="color" value="#F2395B"/>
    </inkml:brush>
  </inkml:definitions>
  <inkml:trace contextRef="#ctx0" brushRef="#br0">28488 54224 466,'-1'-11'57,"0"10"8,-2 10 8,0 10 8,-3 9-3,-2 10-14,-3 10-16,-3 10-14,-4 6-12,-3 7-11,-5 3-10,-3 6-11,-5 4-8,-5 2-5,-4 4-4,-5 2-6,1-6-10,10-15-14,8-16-14,9-16-15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7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32050 53500 695,'30'16'121,"-4"-1"-31,-2 1-32,-3-1-32,-2 0-18,-3-1-6,-1-1-7,-2 0-5,-3-2-2,-1-1 0,-2-1 2,-2 0 0,-2-2-4,0 1-7,-2 0-10,0 0-7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7"/>
    </inkml:context>
    <inkml:brush xml:id="br0">
      <inkml:brushProperty name="width" value="0.03156" units="cm"/>
      <inkml:brushProperty name="height" value="0.03156" units="cm"/>
      <inkml:brushProperty name="color" value="#F2395B"/>
    </inkml:brush>
  </inkml:definitions>
  <inkml:trace contextRef="#ctx0" brushRef="#br0">31618 54056 697,'-16'7'1,"-2"-1"3,0-1 3,0 0 3,5-3 8,16-4 14,14-4 12,15-4 14,6-2-1,0-1-17,-2-1-16,0-1-16,-3 0-10,-3 2-2,-5 3-1,-3 1-3,-4 2-1,-1 1-2,-3 0-1,-1 2-1,-2-1-9,-2 0-15,-3-1-16,-1-1-15,-2 0-1,-4 2 16,-2 2 15,-3 2 15,-2 1 9,2 2 4,1 0 2,0 2 4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7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32350 54550 598,'7'8'2,"-1"1"5,0 2 5,-2 0 4,1 1 6,0-1 9,1 1 6,2 0 9,1 0 1,3 3-5,3 2-5,3 1-4,2 1-7,-1-1-5,1-1-7,-1 0-7,0-2-6,-3-1-5,-1-1-7,-2-1-6,-3-1-1,-1-1 4,-2 0 4,-2-2 3,-3-1-9,-4 0-21,-4-2-22,-4 0-21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8"/>
    </inkml:context>
    <inkml:brush xml:id="br0">
      <inkml:brushProperty name="width" value="0.03657" units="cm"/>
      <inkml:brushProperty name="height" value="0.03657" units="cm"/>
      <inkml:brushProperty name="color" value="#F2395B"/>
    </inkml:brush>
  </inkml:definitions>
  <inkml:trace contextRef="#ctx0" brushRef="#br0">31738 55050 601,'-22'1'25,"3"2"8,3 2 8,3 2 7,0 3 1,0 7-9,-1 5-9,-1 7-8,-2 2-5,-1 1-3,-3-1-2,-1 0-3,-2-1-5,3-3-8,0-3-8,0-3-8,3-3-4,1-3-2,2-3 0,3-2-2,2-5-2,4-2-2,4-6-2,4-2-3,6-5 1,8-4 2,7-4 3,8-3 2,5-1 4,-1 1 3,0 2 4,0 3 4,0 1 4,-3 4 6,-2 3 6,-1 3 4,-4 2 7,-3 2 7,-5 2 6,-3 2 7,-4 2 6,-3 3 1,-2 3 4,-4 4 1,-1 1 0,-2 1-4,0 1-5,-1 1-5,-3 1-4,-4 1-6,-4 1-4,-3 1-5,-3 0-7,0-3-7,1-1-7,-1-2-9,1-3-5,1-1-7,1-2-4,1-2-7,0-3 0,1-3 2,-1-2 3,0-4 2,2-2 2,1-3-3,2-4-1,2-2-1,2-1 3,1 1 8,0 1 8,2 1 8,2 2 14,4 4 18,3 4 19,5 4 18,4 3 5,4 1-9,3 3-8,5 2-8,3 0-9,2-2-7,4-2-8,3-2-8,1-3-4,0-1-1,0-2-1,0-1-1,-2-3-4,-3 0-9,-5-2-10,-3 0-8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8"/>
    </inkml:context>
    <inkml:brush xml:id="br0">
      <inkml:brushProperty name="width" value="0.04282" units="cm"/>
      <inkml:brushProperty name="height" value="0.04282" units="cm"/>
      <inkml:brushProperty name="color" value="#F2395B"/>
    </inkml:brush>
  </inkml:definitions>
  <inkml:trace contextRef="#ctx0" brushRef="#br0">33691 53761 513,'0'-14'5,"-2"3"11,-1 3 10,0 2 11,-1 5 4,-2 6 2,0 6 0,-1 6 0,-1 3-4,0 2-9,0 3-10,1 1-9,0 0-8,2-3-5,2-3-6,2-3-5,2-1-3,2 0 1,2-1 0,2 1 0,1-1 0,3-1 0,2-1-1,2 0-1,0-3 1,-1 1 3,-1-2 3,-1 0 3,-1-1 3,-2 1 4,-2 1 5,-2 2 3,-2 1 6,-1 3 6,0 3 5,-2 3 7,-1 2 2,-4 1-2,-2 1-1,-3 1-2,-4 0-3,-1 2-3,-5 1-4,-1 1-4,-4-1-5,0 0-7,-1-1-5,0-1-7,-1-3-4,3-5-3,1-5-3,3-5-3,0-3-4,1-2-7,-1-2-6,1-2-6,0-3-3,2-4 2,3-4 2,1-3 0,2-4 5,2-2 8,3-1 6,1-2 8,1-1 5,2 4 3,0 3 3,2 3 3,1 2 6,2 3 9,2 1 7,2 2 10,2 2 4,3 0 4,3 2 2,3 0 3,3 3-1,1 4-5,3 4-4,1 3-6,2 3-4,1 2-4,1 0-4,1 1-4,0 0-1,0 1 0,1-1 1,-1 1-1,-2-2-5,-3-3-14,-5-3-13,-3-2-14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9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34641 53174 522,'1'-21'6,"4"5"12,2 5 12,3 5 13,1 3 3,0 3-4,-2 4-5,0 2-5,-2 4-8,-1 6-13,-1 4-12,0 5-13,-5 5-9,-8 6-6,-7 6-7,-9 6-5,-4 2-2,-3-2 4,-1-2 2,-2-2 4,0-4 5,3-5 5,3-7 7,3-5 5,3-6 7,3-1 7,3-4 6,3-3 7,5-3 8,6-4 9,7-4 8,8-4 10,6-4-1,7-5-8,6-5-9,8-5-10,2-3-5,0 1-5,-1 0-5,-1-1-3,-4 3-4,-4 3-2,-5 4-2,-5 5-1,-4 2-1,-3 2 2,-3 2 1,-2 3 2,-5 2 6,-2 7 8,-6 6 10,-2 6 9,-5 7 2,-6 9-5,-4 8-5,-5 10-5,-5 7-6,-6 7-5,-6 7-5,-6 7-4,-5 6-5,-4 8-3,-4 6-2,-3 8-3,-3 3-5,-1 4-9,-1 4-7,-1 1-9,3-2-4,7-11-1,6-9 0,8-9-1,7-14 4,7-13 7,9-16 8,7-14 8,5-10 4,3-3 0,1-4 1,2-4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9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35590 55629 536,'-5'-26'58,"7"8"2,8 8 0,6 10 2,3 5-4,1 3-10,-1 4-9,1 2-9,-1 2-9,-1 1-5,-1 1-7,-1 1-6,-1-2-8,-1-1-7,-1-4-8,0-3-8,-2-2-3,1-2 2,0-3 2,0 0 3,-1-4-6,-1 0-13,-1-3-12,0-2-13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39"/>
    </inkml:context>
    <inkml:brush xml:id="br0">
      <inkml:brushProperty name="width" value="0.05093" units="cm"/>
      <inkml:brushProperty name="height" value="0.05093" units="cm"/>
      <inkml:brushProperty name="color" value="#F2395B"/>
    </inkml:brush>
  </inkml:definitions>
  <inkml:trace contextRef="#ctx0" brushRef="#br0">36431 55521 431,'7'-8'2,"-2"0"5,-2 0 3,-2 0 4,-1 4 6,2 6 9,0 8 9,2 6 8,-1 3-1,0 1-7,-2-1-9,0 1-9,-1-2-4,2-1-2,0-2-2,2-3-1,3-3-12,7-6-22,7-6-23,7-6-21,2-4-6,-1-3 12,-3-3 11,-1-3 12,-4 0 10,-1 1 6,-4 3 8,-3 1 7,-2 3 5,-3 2 3,-1 4 3,-2 3 3,-3 2 12,-2 2 20,-3 2 21,-4 2 20,-2 3 2,-1 6-15,-3 3-16,-2 7-16,-2 2-11,-5 2-6,-3 3-6,-4 1-6,-3 0-2,1-2 0,0-1 1,-1-3 1,1 0-4,0-1-7,0 1-7,-1-1-7,2-1-3,1-1 2,3-3 0,2-1 2,6-3 10,10-1 15,11-2 18,12-2 17,7-3 4,5-4-9,4-4-9,6-4-8,2-2-6,0 0-3,1 0-3,-1 1-2,-1 0-3,-2 2-3,-2 2-2,-1 2-4,-4 1 0,-2 2 1,-3 0 1,-3 2 0,-2 0 0,-1 0-5,-1-1-4,0 1-4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8"/>
    </inkml:context>
    <inkml:brush xml:id="br0">
      <inkml:brushProperty name="width" value="0.04101" units="cm"/>
      <inkml:brushProperty name="height" value="0.04101" units="cm"/>
    </inkml:brush>
  </inkml:definitions>
  <inkml:trace contextRef="#ctx0" brushRef="#br0">61378 40614 536,'-7'-8'1,"2"0"2,2 1 1,2-1 2,2 2 9,0 4 15,2 4 15,0 4 16,0 3 2,0 3-8,-2 3-10,0 4-9,-2 2-7,0 4-6,-2 4-5,0 5-6,-1 0-5,-2 0-1,0-1-3,-1-1-2,-1-2-7,2-2-13,1-2-13,0-1-12,1-4-6,1-3 0,-1-4 0,0-4 0,0-7 2,2-9 3,0-8 2,2-8 3,1-5 5,2 1 8,2 1 8,2 1 7,0 1 7,-1 3 4,-1 1 5,0 3 5,-1 1 2,0 0 0,0 2-2,0 1 0,0 1 6,1 2 9,2 3 11,0 1 11,1 1 2,2 0-4,0 0-4,1 0-5,1 0-5,-1 0-7,1 0-6,0 1-6,-1 0-11,1 6-14,0 2-16,0 5-15,-1 0-7,-1-2 1,-1-4 1,0-2 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40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40164 53789 478,'-8'-5'10,"2"6"18,1 6 18,0 6 19,2 3 4,1 1-9,0 1-10,2 1-10,0 5-7,2 7-3,0 8-4,1 8-3,1 3-5,-2 0-5,0-2-5,-2 0-5,0-4-7,-2-4-8,0-6-9,-2-4-7,0-4-5,1-5-2,-1-3-1,0-4-1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40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40345 53521 443,'1'-21'3,"0"5"6,2 4 6,0 6 6,2 3 9,3 2 10,4 2 12,2 2 11,1 3 0,-1 6-8,-1 4-10,0 5-9,-3 3-7,-1 4-3,-2 3-4,-2 3-4,-3 3-4,-4 2-4,-4 3-5,-4 4-5,-3 0-6,-3 0-10,-3-2-10,-3 0-9,0-3-7,1-4-2,3-4-2,1-4-4,3-4-2,2-5-2,4-5-2,3-4-2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0:40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40462 56743 507,'-14'16'0,"1"1"0,2 1 0,3 1 0,1 1 8,2 1 19,2 1 16,2 1 18,1-1 5,2-1-9,0-3-9,2-1-8,0-3-8,3-2-6,2-4-7,2-3-6,1-4-3,3-8 1,1-6 1,3-7 0,0-4-5,-1-3-8,-1-1-9,-1-2-9,-1 0-4,-3 3 1,-1 3 3,-2 3 1,-6 4 1,-10 3-3,-10 4-2,-9 5-2,-3 2 1,6 3 4,4 4 4,5 2 4,1 2-5,0 0-14,-1 0-16,-1 0-13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46"/>
    </inkml:context>
    <inkml:brush xml:id="br0">
      <inkml:brushProperty name="width" value="0.02208" units="cm"/>
      <inkml:brushProperty name="height" value="0.02208" units="cm"/>
      <inkml:brushProperty name="color" value="#6ADCAB"/>
    </inkml:brush>
  </inkml:definitions>
  <inkml:trace contextRef="#ctx0" brushRef="#br0">80300 20896 996,'1'-15'4,"2"3"-17,1 2-16,3 1-16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47"/>
    </inkml:context>
    <inkml:brush xml:id="br0">
      <inkml:brushProperty name="width" value="0.03541" units="cm"/>
      <inkml:brushProperty name="height" value="0.03541" units="cm"/>
      <inkml:brushProperty name="color" value="#6ADCAB"/>
    </inkml:brush>
  </inkml:definitions>
  <inkml:trace contextRef="#ctx0" brushRef="#br0">77650 18150 621,'16'8'82,"1"-1"-12,1 1-12,1 0-12,0-1-9,-1-1-8,-1 0-7,0-2-7,-1 1-5,1 0-4,1 1-3,1 1-2,-1 1-3,-1-2 0,-2-1 0,-2 0 0,-3-1-11,-1 3-23,-2 2-23,-2 2-23,-3-1-4,-4-1 17,-4-2 16,-4-2 16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48"/>
    </inkml:context>
    <inkml:brush xml:id="br0">
      <inkml:brushProperty name="width" value="0.03553" units="cm"/>
      <inkml:brushProperty name="height" value="0.03553" units="cm"/>
      <inkml:brushProperty name="color" value="#6ADCAB"/>
    </inkml:brush>
  </inkml:definitions>
  <inkml:trace contextRef="#ctx0" brushRef="#br0">77306 18800 619,'-16'1'1,"-1"2"2,-1 2 1,-1 2 3,0 0 3,3-1 2,1-1 4,2 0 2,3-1 2,3 2 0,2 0-2,4 1 1,3 0 0,4 0 3,4-2 3,3 0 2,4-2 0,1 1-4,3 0-2,1 0-4,3-1-2,1 0-3,2-2-2,3 0-2,-1-1-3,0 0-3,-1 0-5,-1 0-3,-2 0-3,-3 0-2,-3 0-1,-3 0-1,-3 1-10,-3 2-18,-3 2-16,-2 1-18,-3 2-1,-2-2 16,-2-1 14,-2 0 16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48"/>
    </inkml:context>
    <inkml:brush xml:id="br0">
      <inkml:brushProperty name="width" value="0.03408" units="cm"/>
      <inkml:brushProperty name="height" value="0.03408" units="cm"/>
      <inkml:brushProperty name="color" value="#6ADCAB"/>
    </inkml:brush>
  </inkml:definitions>
  <inkml:trace contextRef="#ctx0" brushRef="#br0">76239 19860 645,'-17'7'0,"-1"-2"0,-3-3 0,-1 0 0,6-3 8,14 0 17,15-2 16,15 0 17,10-2 3,6 0-11,6-1-12,6-1-10,3-1-8,0 0-6,-1 0-5,1 1-6,-1-1-7,-1 2-6,-1 1-7,0 0-6,-4 2-4,-2 1-2,-6 0-1,-2 2-1,-5 0-2,-2 0-1,-3 0-2,-3 0-2,-4 0 2,-5 0 6,-5 0 6,-5 0 5,-3-1 3,0 0 2,-2-2 0,0 0 2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48"/>
    </inkml:context>
    <inkml:brush xml:id="br0">
      <inkml:brushProperty name="width" value="0.03458" units="cm"/>
      <inkml:brushProperty name="height" value="0.03458" units="cm"/>
      <inkml:brushProperty name="color" value="#6ADCAB"/>
    </inkml:brush>
  </inkml:definitions>
  <inkml:trace contextRef="#ctx0" brushRef="#br0">77102 18790 636,'-8'-9'0,"2"0"0,1-1 1,0-1 0,1 0 4,0 2 10,0 2 8,1 3 9,-1 1 4,0 3 2,0 4 0,0 2 2,-2 6-4,-2 8-6,-3 7-7,-3 8-6,-3 7-5,-3 4-4,-3 6-2,-3 4-3,-2 1-5,-1-1-4,-1-2-4,0-2-5,-1-2-2,3-2-2,2-2-1,1-2-1,4-5 0,3-6 2,4-7 2,5-7 1,3-7-5,4-6-11,4-8-12,4-6-11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48"/>
    </inkml:context>
    <inkml:brush xml:id="br0">
      <inkml:brushProperty name="width" value="0.03349" units="cm"/>
      <inkml:brushProperty name="height" value="0.03349" units="cm"/>
      <inkml:brushProperty name="color" value="#6ADCAB"/>
    </inkml:brush>
  </inkml:definitions>
  <inkml:trace contextRef="#ctx0" brushRef="#br0">77450 20476 656,'21'-21'-1,"-3"5"-1,-5 5 1,-3 5 1,-3 4 8,-1 5 18,-1 6 17,0 4 17,-2 4 3,-2 1-12,-2 3-12,-2 1-12,-1 2-9,0 1-8,0 1-8,1 1-6,-1-2-7,0-2-5,0-3-4,0-3-4,1-4-9,0-6-12,2-6-11,0-6-13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49"/>
    </inkml:context>
    <inkml:brush xml:id="br0">
      <inkml:brushProperty name="width" value="0.04007" units="cm"/>
      <inkml:brushProperty name="height" value="0.04007" units="cm"/>
      <inkml:brushProperty name="color" value="#6ADCAB"/>
    </inkml:brush>
  </inkml:definitions>
  <inkml:trace contextRef="#ctx0" brushRef="#br0">78047 20112 548,'15'-21'-2,"-1"5"2,-1 5 2,0 5 3,-1 2 0,1 2-1,1 0-2,1 2-2,0 0-1,-3 2 0,-1 0-2,-2 2-1,-2 0 1,0 1 2,-2 2 2,0 0 2,-2 1 2,-1 0 3,0 0 3,-2-1 2,0 2 3,0 0 4,0 1 4,0 2 4,0 0 2,0 1 0,0 1-1,0 1 1,0 2-1,0 1-3,0 3-2,0 1-2,0 2-2,0-1-2,0 1-2,0-1 0,0 0-3,-2 1-4,0-1-4,-1 1-2,-1-2-4,2-1-2,0-3-1,2-1-2,-1-2-3,0-1-6,-2-1-6,0 0-4,-3-6-7,-4-9-6,-3-8-6,-5-9-6,-1-6 0,1-1 7,1-2 9,1-2 7,1-1 5,2 3 4,3 2 3,1 1 3,1 2 4,2 1 3,1 1 4,0 1 4,3 2 3,2 1 4,4 3 5,2 1 4,2 2 0,2 2-1,0 2-1,1 3-2,0 1-2,0 2-1,-2 2-1,-1 2-1,-1 2-2,-2 5-1,-2 4-2,-2 4-2,-3 2-1,-2 1 1,-3 0-1,-3 3 0,-2-1 1,0 0-1,0 1 2,1-1-1,-1-1 2,0-3 0,0-3 1,1-2 0,3-6-4,8-5-10,8-6-9,7-5-10,6-7-6,3-4 1,3-5 0,3-4-1,0-2 2,-2 3 4,-1 3 4,-3 3 3,-2 2 3,-3 3 5,-3 1 3,-2 3 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9"/>
    </inkml:context>
    <inkml:brush xml:id="br0">
      <inkml:brushProperty name="width" value="0.04633" units="cm"/>
      <inkml:brushProperty name="height" value="0.04633" units="cm"/>
    </inkml:brush>
  </inkml:definitions>
  <inkml:trace contextRef="#ctx0" brushRef="#br0">62037 40105 474,'-8'-13'41,"2"6"-1,1 6-1,0 6-1,2 5-1,0 3 0,2 5 0,0 4 0,1 0-3,-2-1-5,0-3-5,-1-1-6,-1 1-3,0 5-1,0 5 0,0 5-1,-1 3 0,0 4-1,-1 2 0,-1 4 1,-1 0-5,2-4-8,1-2-7,0-3-9,1-4-7,0-2-6,0-3-7,1-3-7,0-6-7,3-9-8,4-8-9,2-10-7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49"/>
    </inkml:context>
    <inkml:brush xml:id="br0">
      <inkml:brushProperty name="width" value="0.039" units="cm"/>
      <inkml:brushProperty name="height" value="0.039" units="cm"/>
      <inkml:brushProperty name="color" value="#6ADCAB"/>
    </inkml:brush>
  </inkml:definitions>
  <inkml:trace contextRef="#ctx0" brushRef="#br0">80048 19472 564,'7'-7'1,"-2"-1"3,-3 0 4,0 0 2,-2 4 8,0 8 14,0 8 14,0 7 13,0 5 1,0 1-10,0 1-11,0 1-11,-1 0-7,0 1-4,-2-1-3,0 1-4,-1-1-3,0 2-1,0 1-2,0 1-3,0-1-2,1-3-4,-1-4-4,0-1-4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0"/>
    </inkml:context>
    <inkml:brush xml:id="br0">
      <inkml:brushProperty name="width" value="0.04895" units="cm"/>
      <inkml:brushProperty name="height" value="0.04895" units="cm"/>
      <inkml:brushProperty name="color" value="#6ADCAB"/>
    </inkml:brush>
  </inkml:definitions>
  <inkml:trace contextRef="#ctx0" brushRef="#br0">81150 18224 449,'17'-8'1,"3"1"2,3-1 2,3 0 3,2 0 0,1 2 1,0 1 1,2 1 1,-1 1-1,-1 3-2,-3 4-2,-1 2 0,-2 2-3,1 0 1,-1 0-2,1 0 0,-3-1-1,-3 1 1,-5 0 0,-3 0 1,-2 0 1,-2 1 3,-1 2 3,0 0 3,-2 2 2,-1 1 4,0 3 2,-1 2 4,-1 1 1,0 1 0,0 0-1,0 3 1,-1 0-1,-1 4-3,0 3-1,-1 3-3,-1 2-1,2 2-2,0 2 0,2 2-2,-1 0 0,0-2 0,-2-1-1,0-3 0,0-1-1,0 0-3,2 0-1,0 1-3,1-3-1,0-2-3,0-3-1,0-3-2,0-2-1,0-1 1,0-1 1,0-1 2,0-1-3,0-1-7,0-1-7,0-1-6,-2-3-5,-3-6-3,-5-6-3,-4-6-3,-2-5 0,1-6 2,-1-4 3,1-4 1,-1-7 3,0-5 3,1-6 2,-1-6 3,1 1 3,2 8 3,3 8 3,1 7 3,1 5-2,0-1-7,1 1-6,-1-1-8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0"/>
    </inkml:context>
    <inkml:brush xml:id="br0">
      <inkml:brushProperty name="width" value="0.03685" units="cm"/>
      <inkml:brushProperty name="height" value="0.03685" units="cm"/>
      <inkml:brushProperty name="color" value="#6ADCAB"/>
    </inkml:brush>
  </inkml:definitions>
  <inkml:trace contextRef="#ctx0" brushRef="#br0">80768 18690 597,'1'-19'7,"0"10"16,2 10 15,0 10 15,0 6 3,-2 3-11,-2 3-10,-2 3-11,-2 3-6,-2 2 0,-1 4-1,-3 3 0,-1 1-5,-2 0-6,0 0-7,-1 0-7,-1-3-5,-1-6-2,-1-5-2,-1-6-3,0-5-2,3-3 1,1-3 0,2-2 0,3-5 1,3-4 1,2-6 2,4-4 2,3-5 1,6-5 0,4-5-1,5-4-1,3-4 3,3 1 2,1 0 4,3 0 4,0 2 3,1 5 5,-1 5 5,0 5 4,-1 4 4,-3 3 1,-3 2 2,-3 4 1,-3 5 2,-2 8 4,-4 8 4,-3 7 3,-3 5-1,-4 3-7,-4 1-6,-3 2-6,-4 1-5,-2-2-5,-1 0-4,-3-1-4,0-3-3,3-5 0,1-5-1,3-5 0,1-7-8,2-8-13,2-10-14,2-7-14,4-7-1,4-1 9,5-3 11,6-1 11,2 0 7,1 1 4,1 3 5,1 2 4,-1 2 2,-5 6 0,-3 5-1,-4 5 0,-4 5 6,-2 8 15,-3 6 15,-4 7 15,-2 4 2,-3-1-9,-4 0-9,-1 1-8,-2-2-7,4-1-4,3-3-5,3-1-3,4-3-4,6-3-5,6-2-5,5-4-4,4-1 1,0 0 5,-1 0 5,1 0 5,-2 0 4,-1 3 2,-2 2 2,-2 2 2,-4 1 0,-6 0-1,-6-1-1,-6 1-2,-4 0-1,-1 1-2,-3 1-1,-1 2-2,-2-1-1,-1-1 0,-1-1 2,-1-1 0,0 0 0,0 0 0,-1-1 0,1 1 0,-1-1 1,1 0 3,0-2 2,0-1 2,1 0 2,6-2 2,5-1 1,5 0 1,7-2-1,10 0-5,9-2-4,11 0-4,7-4-7,4-4-10,6-6-11,4-3-11,2-3-6,0 0-2,-2 2-3,0 1-3,-5 2 2,-6 3 4,-7 2 3,-7 4 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1"/>
    </inkml:context>
    <inkml:brush xml:id="br0">
      <inkml:brushProperty name="width" value="0.0279" units="cm"/>
      <inkml:brushProperty name="height" value="0.0279" units="cm"/>
      <inkml:brushProperty name="color" value="#6ADCAB"/>
    </inkml:brush>
  </inkml:definitions>
  <inkml:trace contextRef="#ctx0" brushRef="#br0">84550 19950 788,'22'0'71,"-3"2"-16,-3 0-15,-3 2-16,-3 0-11,-1 3-5,-2 2-8,-2 2-5,-2 1-11,-2 1-15,-2 1-16,-2 1-16,-2-1-1,0-3 12,-1-3 13,-1-2 13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1"/>
    </inkml:context>
    <inkml:brush xml:id="br0">
      <inkml:brushProperty name="width" value="0.03183" units="cm"/>
      <inkml:brushProperty name="height" value="0.03183" units="cm"/>
      <inkml:brushProperty name="color" value="#6ADCAB"/>
    </inkml:brush>
  </inkml:definitions>
  <inkml:trace contextRef="#ctx0" brushRef="#br0">84450 20700 691,'15'14'114,"-1"-3"-27,-1-3-27,-1-2-28,0-2-18,-1 1-13,1 1-10,0 2-13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2"/>
    </inkml:context>
    <inkml:brush xml:id="br0">
      <inkml:brushProperty name="width" value="0.04114" units="cm"/>
      <inkml:brushProperty name="height" value="0.04114" units="cm"/>
      <inkml:brushProperty name="color" value="#6ADCAB"/>
    </inkml:brush>
  </inkml:definitions>
  <inkml:trace contextRef="#ctx0" brushRef="#br0">79950 24094 534,'3'-16'4,"6"1"6,5-1 8,7 0 7,2 3 2,1 3-3,-1 4-3,0 4-3,0 3-1,-1 2 1,-1 2 1,-1 2 2,-1 2-1,-1 3-2,-1 3-2,-1 3-1,-2 3-2,-4 3 0,-4 3-2,-4 3 0,-3 2-1,0 1-3,-2 0-1,0 2-2,-3-1-2,-2-1-2,-3-3-2,-3-2-2,-2-2-2,1-3-3,-1-3-4,0-3-3,1-3 0,1-2 3,1-4 3,1-2 3,1-4-1,0-3-4,2-2-4,1-3-5,0-5-5,2-6-5,1-5-6,0-7-4,1-2 1,1 0 10,-1 0 8,0-1 10,0 3 5,0 4 2,0 3 3,0 4 1,1 7 13,2 9 21,2 8 22,2 9 23,1 5 2,0 1-13,0 1-16,0 1-14,-1 3-10,-1 3-4,0 4-6,-1 4-4,-1 3-5,0-1-4,0 0-6,0 0-5,-1-1-7,-1 0-12,0-1-11,-1-1-11,-1-5-5,2-6 1,0-7 1,2-6 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2"/>
    </inkml:context>
    <inkml:brush xml:id="br0">
      <inkml:brushProperty name="width" value="0.04649" units="cm"/>
      <inkml:brushProperty name="height" value="0.04649" units="cm"/>
      <inkml:brushProperty name="color" value="#6ADCAB"/>
    </inkml:brush>
  </inkml:definitions>
  <inkml:trace contextRef="#ctx0" brushRef="#br0">82264 23205 473,'0'-13'37,"1"6"2,2 6 4,0 6 2,1 3-1,0 0-5,0-1-6,0 1-5,-1 1-4,1 2-2,0 2-4,0 1-1,-1 3-3,0 1 0,-2 3 0,0 2-1,-1 2-1,0 6 0,0 5-1,0 5 0,0 4-1,0 5-2,0 6-1,0 4-1,-2 3-2,0 1-3,-3 1-2,-2 1-4,0 0-1,1-1-1,1-1-2,0 0-1,1-1-5,1 4-11,-1 4-10,0 1-10,0 0-4,0-5 0,0-4 3,0-6 0,0-7 4,1-10 3,-1-10 5,0-9 4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3"/>
    </inkml:context>
    <inkml:brush xml:id="br0">
      <inkml:brushProperty name="width" value="0.04286" units="cm"/>
      <inkml:brushProperty name="height" value="0.04286" units="cm"/>
      <inkml:brushProperty name="color" value="#6ADCAB"/>
    </inkml:brush>
  </inkml:definitions>
  <inkml:trace contextRef="#ctx0" brushRef="#br0">81600 26228 513,'0'-13'8,"2"5"15,0 4 15,2 6 17,0 3 2,2 3-7,0 4-9,1 2-7,1 3-7,0 1-2,0 3-5,0 1-2,-1 4-2,-1 3-2,-1 4 0,0 4-1,-1 3-1,0 1-3,0 0-2,0 2-3,-1-1-2,-1-2-4,0-2-3,-1-2-3,-1-2-1,1-3 1,2-3 2,0-3 2,3-6-1,2-7 1,3-8-2,4-8 0,2-10-1,7-11-3,3-12-3,6-12-2,6-11-3,6-8 0,7-8-2,8-10-1,-2 3-4,-6 13-6,-10 15-7,-6 13-5,-7 9-3,-3 5 2,-5 5 2,-3 5 2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8"/>
    </inkml:context>
    <inkml:brush xml:id="br0">
      <inkml:brushProperty name="width" value="0.04042" units="cm"/>
      <inkml:brushProperty name="height" value="0.04042" units="cm"/>
      <inkml:brushProperty name="color" value="#6ADCAB"/>
    </inkml:brush>
  </inkml:definitions>
  <inkml:trace contextRef="#ctx0" brushRef="#br0">91254 24399 544,'7'-15'2,"-2"3"6,-3 1 6,0 2 4,-2 1 3,0 1 0,0-1 1,0 0-1,-1 0-1,0 0-2,-2 0-3,0 1-2,-3-1 0,-2 2 3,-3 0 2,-3 2 2,-2 1 0,0 2-4,1 2-4,-1 2-3,0 2-3,-1 4 0,-2 2 0,1 3-1,-2 2 0,0 0 0,1-1-1,-1 1 0,1 0-1,1 3 2,1 2 1,1 1 1,1 2 0,2 1 0,3 1 1,1 1 0,0 1 0,0 1 0,-1 0 0,-1 2 0,0 1-1,2-1-2,2 0-3,2 1-2,1-2-1,1-2 0,-1-2-1,0-1 1,0-3-2,2-1-1,0-3-1,2-1-1,1-2-1,4 0 0,2-2 0,3-1 1,4-1-4,2-2-5,3-3-6,3-1-6,3-2-4,3-4-1,3-2-3,2-3-1,2-2-1,1 0 1,-1 0 0,0 0 0,-3 1 2,-7-1 3,-7 0 3,-7 0 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8"/>
    </inkml:context>
    <inkml:brush xml:id="br0">
      <inkml:brushProperty name="width" value="0.03672" units="cm"/>
      <inkml:brushProperty name="height" value="0.03672" units="cm"/>
      <inkml:brushProperty name="color" value="#6ADCAB"/>
    </inkml:brush>
  </inkml:definitions>
  <inkml:trace contextRef="#ctx0" brushRef="#br0">92920 25487 599,'-16'-6'36,"2"6"-2,1 4-4,1 6-3,0 1-2,1 1-2,-1 0-1,0 0-1,1-2 0,-1 1 0,0-2 0,1 0 0,0-2 0,0 1-1,2 0-2,1 0-1,2 1-3,4 3-7,4 3-6,4 3-5,2 0-4,1-3 2,2-2 0,0-4 2,0-1 0,1-1 0,0 1 1,-1 0-1,0 0 1,-2 0 0,-2-1-1,-2 1 0,-3 0-1,-1 0-3,-2 0-3,-1-1-3,-3 1-3,-2-2-4,-2-1-3,-2 0-3,0-2-3,-1 0-4,0-2-2,1 0-3,-1-2 0,0 0 3,1-2 3,-1 0 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49"/>
    </inkml:context>
    <inkml:brush xml:id="br0">
      <inkml:brushProperty name="width" value="0.04827" units="cm"/>
      <inkml:brushProperty name="height" value="0.04827" units="cm"/>
    </inkml:brush>
  </inkml:definitions>
  <inkml:trace contextRef="#ctx0" brushRef="#br0">62050 41344 455,'15'-44'-12,"-1"7"1,-1 8 1,0 6 2,-1 4 7,1 3 15,1 1 14,1 2 14,0 3 5,-2 1-6,-3 2-5,-1 2-6,-1 3-2,-2 4-3,-1 4-1,0 4-1,-2 3-2,-2 5-4,-2 3-2,-2 5-3,-1 1-2,0-2-3,0 0-1,0 0-2,1-4-4,0-2-6,2-3-5,0-2-7,4-6-2,4-8-2,5-8-1,6-8-1,2-5 0,1-3 2,0-3 2,3-2 2,-2-1 3,-2 5 3,-1 3 3,-2 5 3,-3 3 1,-1 2 0,-2 4 0,-2 3 0,-3 3 6,-3 4 14,-2 3 14,-3 5 14,-3 3 4,2 0-4,-1 1-4,0 1-5,0 0-3,2-1-4,0-1-4,2 0-3,0-1-3,0 1-2,0 1-2,0 2-1,0-1-3,2-1-3,0-1-3,2-1-4,2-2-3,5-2-4,5-4-4,6-2-4,0-5-1,0-6 1,-1-6 1,0-5 2,-3-5 0,-1-1 1,-3-3-1,-1-1 0,-3-1 1,-2 2 6,-4 0 3,-2 1 4,-4 2 2,0 3-2,-3 3-1,-2 3-1,-1 4 0,-2 3 3,0 4 3,-1 4 2,-4 3-3,-5 2-8,-7 2-10,-5 2-9,-2 1-9,3 3-7,3 2-8,4 2-8,2-1-1,7-1 6,3-3 7,6-1 6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9"/>
    </inkml:context>
    <inkml:brush xml:id="br0">
      <inkml:brushProperty name="width" value="0.04012" units="cm"/>
      <inkml:brushProperty name="height" value="0.04012" units="cm"/>
      <inkml:brushProperty name="color" value="#6ADCAB"/>
    </inkml:brush>
  </inkml:definitions>
  <inkml:trace contextRef="#ctx0" brushRef="#br0">93759 25300 548,'15'0'53,"-1"2"-8,-1 0-7,0 2-7,-1 0-4,-1 2-1,1 0-1,0 1-2,-1 1-1,1 2-1,0 0-2,0 1-1,-2 2-1,-1 0-3,-2 1-1,-2 1-2,-2 1-1,0-1 0,-2 1 0,0 0 0,-3 0-4,0 1-3,-3 1-6,-2 1-5,-3 0-5,-3 1-4,-5-1-5,-3 1-4,-3-1-4,-1-1-6,-1-1-5,-1-1-5,2-2 1,3-4 3,4-4 5,5-4 4,2-2 3,0 0 1,2 0 2,1 0 2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2:59"/>
    </inkml:context>
    <inkml:brush xml:id="br0">
      <inkml:brushProperty name="width" value="0.02763" units="cm"/>
      <inkml:brushProperty name="height" value="0.02763" units="cm"/>
      <inkml:brushProperty name="color" value="#6ADCAB"/>
    </inkml:brush>
  </inkml:definitions>
  <inkml:trace contextRef="#ctx0" brushRef="#br0">91945 25481 796,'-15'-14'-39,"2"5"9,3 3 9,1 4 10,1 3 10,1 4 11,-1 2 13,0 3 11,0 3 4,-2 0-2,0 1-4,-1 1-3,0 1-4,1-1-6,0 1-7,2 0-5,1 0-2,1 2 2,0 3 3,2 2 2,1-1-6,2-2-13,2-1-14,2-2-15,3-2-6,5-1 1,5-1 1,5-1 0,1-2 3,-3-2 6,-3-4 4,-3-2 7,-1-2 4,0 0 3,-1 0 4,1 0 4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3:00"/>
    </inkml:context>
    <inkml:brush xml:id="br0">
      <inkml:brushProperty name="width" value="0.0478" units="cm"/>
      <inkml:brushProperty name="height" value="0.0478" units="cm"/>
      <inkml:brushProperty name="color" value="#6ADCAB"/>
    </inkml:brush>
  </inkml:definitions>
  <inkml:trace contextRef="#ctx0" brushRef="#br0">95800 22677 460,'8'-6'0,"2"2"0,0 4 0,1 3 0,0 1 2,-1 3 5,0 2 5,-2 2 4,0 1 7,2 3 10,0 2 8,1 1 10,1 3 3,0 1-4,-1 3-4,1 1-4,-1 3-5,-3 5-5,-1 3-7,-2 4-5,-1 0-4,0-4-4,0-3-2,0-5-3,-1 1-4,-2 4-4,-2 6-5,-2 5-4,-2 2-2,-2 1 0,-2 2 1,-1 0 1,-3-1-3,0-2-5,-1-3-7,-1-4-5,0-2-5,1-3-3,0-4-3,2-2-4,1-4 1,3-5 4,1-5 3,2-4 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5:23:00"/>
    </inkml:context>
    <inkml:brush xml:id="br0">
      <inkml:brushProperty name="width" value="0.0474" units="cm"/>
      <inkml:brushProperty name="height" value="0.0474" units="cm"/>
      <inkml:brushProperty name="color" value="#6ADCAB"/>
    </inkml:brush>
  </inkml:definitions>
  <inkml:trace contextRef="#ctx0" brushRef="#br0">95200 25094 464,'21'30'131,"-3"-4"-27,-4-2-27,-4-3-27,-3 0-17,-1-1-3,-1 2-5,0 2-5,-1-1-3,0 0-2,0 1-3,0-1-3,-1 1-2,-1-1-3,0 1-3,-1-1-1,-1-1-3,0-1 0,0-3-1,0-1-1,0-2 0,0-1 0,0 0 0,0-2 1,1-3-1,3-6 1,4-6 0,2-6 0,7-8 0,9-9-1,10-10-1,10-10 0,8-8-5,6-7-8,5-7-8,7-7-7,-4 2-10,-13 13-11,-12 11-10,-13 12-11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5:13"/>
    </inkml:context>
    <inkml:brush xml:id="br0">
      <inkml:brushProperty name="width" value="0.06029" units="cm"/>
      <inkml:brushProperty name="height" value="0.06029" units="cm"/>
      <inkml:brushProperty name="color" value="#FED406"/>
    </inkml:brush>
  </inkml:definitions>
  <inkml:trace contextRef="#ctx0" brushRef="#br0">55395 30946 364,'-8'-8'8,"2"2"14,1 1 15,0 0 14,2 4 8,1 6-3,0 6-1,2 6-2,-1 2-3,0 1-8,-2-1-7,0 1-6,-1 0-6,0 3-3,0 1-4,0 3-3,1 1-2,1 2-2,0 2 0,2 3-1,0-1-1,0 0 0,0-1-2,0-1 0,0-1-1,0 0-2,0 0-3,0 1-2,0-2-1,0-2-1,0-2 0,0-1 0,0-1-1,2-1 0,0 0-1,1 1 1,1-2-1,-2-1 1,0-3 1,-2-1 0,0 0-1,0 1-1,0 3-2,0 1-2,0 1-2,-2-1-1,0-1-2,-2-1-2,0-4-12,1-8-21,-1-8-21,0-8-21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5:14"/>
    </inkml:context>
    <inkml:brush xml:id="br0">
      <inkml:brushProperty name="width" value="0.05291" units="cm"/>
      <inkml:brushProperty name="height" value="0.05291" units="cm"/>
      <inkml:brushProperty name="color" value="#FED406"/>
    </inkml:brush>
  </inkml:definitions>
  <inkml:trace contextRef="#ctx0" brushRef="#br0">54700 32639 415,'1'22'153,"2"-1"-35,2-2-37,2-3-34,0 1-20,1 1-1,0 3-3,0 2-2,-1 0-2,-1 1-4,0-1-3,-2 0-5,0 0-1,0-1 0,0-1 0,0-1 0,0 0-2,0 0-2,0-1-2,0 1-3,-1-2-2,2 1-2,-2-2-2,1-1-3,3-4 2,4-8 3,5-8 3,5-8 4,2-5 4,-1-3 1,-1-3 4,-1-3 1,0-3 1,3-5-1,1-3-3,3-4-1,0-3-6,1-2-7,-1-2-10,1-1-8,-3 0-7,-4 8-5,-3 4-6,-4 7-5,-3 5-6,1 3-5,0 4-7,0 5-6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5:14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55625 30325 333,'49'20'167,"16"14"-1,15 14 1,17 16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5:15"/>
    </inkml:context>
    <inkml:brush xml:id="br0">
      <inkml:brushProperty name="width" value="0.02634" units="cm"/>
      <inkml:brushProperty name="height" value="0.02634" units="cm"/>
      <inkml:brushProperty name="color" value="#FED406"/>
    </inkml:brush>
  </inkml:definitions>
  <inkml:trace contextRef="#ctx0" brushRef="#br0">55132 36800 835,'0'21'62,"0"-3"-13,0-5-16,0-3-13,-1-2-20,0-1-21,-1 1-24,-1 0-21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2"/>
    </inkml:context>
    <inkml:brush xml:id="br0">
      <inkml:brushProperty name="width" value="0.03503" units="cm"/>
      <inkml:brushProperty name="height" value="0.03503" units="cm"/>
      <inkml:brushProperty name="color" value="#00BFF3"/>
    </inkml:brush>
  </inkml:definitions>
  <inkml:trace contextRef="#ctx0" brushRef="#br0">53563 55400 627,'-15'-8'0,"4"2"0,3 1 0,2 0 0,2 1 3,1 0 3,-1 0 4,0 1 5,0-2 3,2 0 1,0-2 2,2 0 2,1-1 1,4-2-2,2 0-1,3-1-1,3 0 0,2 1-1,1 0 0,3 2 0,1 0-2,3-2 0,1 0-3,3-1 0,0 0-3,1 1-2,-1 0-3,0 2-2,1 1-2,-1 0-4,0 2-3,1 1-3,-2 0-3,-1 2-2,-3 0-2,-1 2-3,-2 1 0,-1 2 1,-1 2 1,-1 2 2,-1 0-3,-3 1-4,-1 0-6,-2 0-5,-2 0-2,-2-1-1,-3 1 1,0 0 0,-2 0 2,0 0 4,0-1 4,0 1 5,-2-1 4,0 0 3,-3-2 4,-2 0 2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2"/>
    </inkml:context>
    <inkml:brush xml:id="br0">
      <inkml:brushProperty name="width" value="0.03213" units="cm"/>
      <inkml:brushProperty name="height" value="0.03213" units="cm"/>
      <inkml:brushProperty name="color" value="#00BFF3"/>
    </inkml:brush>
  </inkml:definitions>
  <inkml:trace contextRef="#ctx0" brushRef="#br0">54043 55734 684,'-8'-15'1,"0"2"0,1 3 2,-1 1 1,0 3 6,2 6 11,1 4 12,1 6 10,0 3 3,2 3-7,0 3-6,2 3-7,-1 1-5,0 1-6,-2-1-3,0 1-6,-1-1-4,0-2-8,0 0-5,1 0-7,-1-3-5,2 0-1,0 0-4,2-2-1,1-2-2,2-3 0,2-3 0,1-2 1,2-3 1,2-2 4,0-2 3,1-2 3,0-2 2,-1 0 0,-1-1-1,0-1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0"/>
    </inkml:context>
    <inkml:brush xml:id="br0">
      <inkml:brushProperty name="width" value="0.04946" units="cm"/>
      <inkml:brushProperty name="height" value="0.04946" units="cm"/>
    </inkml:brush>
  </inkml:definitions>
  <inkml:trace contextRef="#ctx0" brushRef="#br0">69510 37670 444,'21'-56'56,"-5"14"-13,-5 14-13,-4 13-11,-4 6-6,1-3-1,0-4 1,0-2 1,0-2-1,0-3-1,0-1 1,0-2-2,-1-1 0,0 1-3,-2 1-1,0 1-2,-3 0-1,-2-1 0,-4-1 0,-2-1-1,-2 0-1,1 1 1,-1 1-1,0 1-1,0 2 2,-1 1 1,-2 3 3,0 1 1,-1 3 2,-1 2-1,-1 4-1,-1 3 0,-1 1 0,-1 2 1,-1 0-1,-1 2 1,-2 2-2,-1 4-2,-3 4-2,-1 3-2,-3 5 0,-2 5 1,-4 5 1,-2 5 2,-1 4 2,3 2 1,3 4 2,4 2 2,1 4 0,1 4 0,1 4-1,1 4 0,3 1-1,1 1 0,4-1-1,3 1 0,3-2-2,3-4-2,3-5-4,2-3-1,5-3-4,6-4-2,6-2-2,6-3-4,4-3-1,2-2 0,4-2-1,3-1 0,3-4-2,5-3-4,3-5-5,4-3-3,3-4-6,2-4-5,2-4-6,1-4-6,-1-3 0,-6-2 8,-6-2 7,-5-2 7,-6 0 4,-4 1 1,-3 1 1,-5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2"/>
    </inkml:context>
    <inkml:brush xml:id="br0">
      <inkml:brushProperty name="width" value="0.03563" units="cm"/>
      <inkml:brushProperty name="height" value="0.03563" units="cm"/>
      <inkml:brushProperty name="color" value="#00BFF3"/>
    </inkml:brush>
  </inkml:definitions>
  <inkml:trace contextRef="#ctx0" brushRef="#br0">54731 55690 617,'6'-28'2,"-3"7"4,-2 7 5,-3 7 3,-2 4 5,2 3 5,0 4 4,2 2 6,-1 3 0,0 2-2,-2 2-3,0 1-2,-1 2-3,0 1-1,0 2-2,1 0-3,-1 1-2,2 1-5,0 1-4,2 1-5,0 0-2,0 2-3,0 1-2,0 1-2,0 1-4,0 1-8,0 1-6,0 1-7,0-1-6,2-2-3,0-2-4,2-1-4,-1-4 1,-1-3 4,0-4 6,-2-4 4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3"/>
    </inkml:context>
    <inkml:brush xml:id="br0">
      <inkml:brushProperty name="width" value="0.03682" units="cm"/>
      <inkml:brushProperty name="height" value="0.03682" units="cm"/>
      <inkml:brushProperty name="color" value="#00BFF3"/>
    </inkml:brush>
  </inkml:definitions>
  <inkml:trace contextRef="#ctx0" brushRef="#br0">52507 57927 597,'-16'-2'0,"2"0"0,1-3 0,1-2 0,-1-1 3,-2 1 5,-1-1 6,-3 0 6,2 0 2,5 0-1,4 1-1,6-1-1,3-1 0,2 0-1,2-1 0,2-1 0,3-1 1,7 0-1,5 1 1,7-1 1,5 0 0,4 1-1,6-1 0,4 0-1,5 1-1,2 1-4,3 0-2,4 2-4,0 2-4,1 2-9,0 4-7,-1 2-8,0 3-7,-1 2-6,0 2-6,-2 2-7,-4-1 0,-8-1 4,-8-2 4,-8-2 5,-5-2 2,-5-1 2,-3 0 1,-4-1 2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4"/>
    </inkml:context>
    <inkml:brush xml:id="br0">
      <inkml:brushProperty name="width" value="0.03232" units="cm"/>
      <inkml:brushProperty name="height" value="0.03232" units="cm"/>
      <inkml:brushProperty name="color" value="#00BFF3"/>
    </inkml:brush>
  </inkml:definitions>
  <inkml:trace contextRef="#ctx0" brushRef="#br0">58031 54895 680,'-14'-21'-30,"5"3"24,3 4 25,4 5 25,2 3 11,0 4-4,0 4-4,0 4-2,0 2-7,0 1-10,0 2-10,0 0-10,0 0-6,2 1-1,0 0-3,2 0-1,-1 0-3,1 3-2,0 1-3,0 3-4,0-1-4,2-3-8,0-3-6,1-2-7,1-3-3,-1 1 0,1 0 0,0 0 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5"/>
    </inkml:context>
    <inkml:brush xml:id="br0">
      <inkml:brushProperty name="width" value="0.03211" units="cm"/>
      <inkml:brushProperty name="height" value="0.03211" units="cm"/>
      <inkml:brushProperty name="color" value="#00BFF3"/>
    </inkml:brush>
  </inkml:definitions>
  <inkml:trace contextRef="#ctx0" brushRef="#br0">57245 54540 685,'0'-27'18,"2"11"-1,0 9-3,2 10-1,-1 6-2,-2 2-1,-2 1 0,-2 3 0,-2 1-2,-2-1-1,-2 1-2,-1 0-1,-3 0-1,0 1-2,-1 1 0,-1 1-2,-1 0 0,1 1-2,-1 0 0,0-1-2,0 1 0,-1-1 0,-1 1 0,-1 0 0,-2-2-1,0 0 0,0 0-2,-2-2-1,-1 0 0,1-1-1,-1 1-1,1 0 0,0-1 1,3-1 0,1-1 1,2-1 1,2-1 2,-1 0 4,0-2 3,1-1 5,2-1 3,6-4 4,6-3 5,6-2 4,6-4 2,7-6-4,7-4-2,7-5-2,4-2-2,2 1-2,3 1-1,1 1-1,-1 2-1,-4 3 0,-4 3 1,-3 3 0,-5 2 0,-3 2-4,-5 2-1,-3 2-3,-3 2-2,-3 2-2,-1 2-1,-2 2-3,-2 0-1,0 1 0,-2 0-1,0 0 0,-2 0-2,0 1 0,-2 2-3,0 0-1,-2 1-1,-2 0-2,-1-1-1,-3 1-3,-2 0 1,0-1 3,-1 1 2,-1 0 2,-2 0 3,-1-1 4,-3 1 3,-1 0 4,-2 0 2,1 3 0,-1 2 0,1 1 1,0 2-1,3 0 2,1-1-1,3 1 1,0-2 1,2-1 1,1-3 3,1-1 3,4-2 1,10-2 5,8-2 2,9-2 4,4-3-1,-1-3-6,-1-2-5,0-3-7,-3-2-4,-1 2-4,-3 1-4,-1 0-4,-1 2-1,0 0-2,-1 2 0,1 0-1,0 0 1,0-2-1,-1-2 2,1-1 1,0-3-1,1-2-1,2-2-2,0-1 0,0-2-1,-1 1 3,-1-1 1,0 0 2,-1 0 2,1-1 2,1-1 3,1-1 3,0 1 2,-4 2 1,-3 4 1,-2 3 1,-4 2 5,-1 0 9,-2 2 9,-1 1 8,-3 1 2,-2 6-7,-2 2-7,-2 5-7,-1 3-4,1 0-2,-1 1-3,0 1-1,0 2-6,-1 3-6,-1 3-6,-1 3-8,-1 1 0,0-1 2,1-1 5,-1-1 3,1-3 0,4-3-2,3-5-2,3-3-2,0-2-3,-2-2-1,-2-1-1,-2 0-2,0-4 0,3-4 2,1-5 1,2-6 2,2-3 3,0-5 2,2-3 2,0-4 4,2-2 3,2 3 2,2 1 3,2 3 3,1 2 4,0 3 5,-1 3 6,1 3 6,0 2 2,0 2-1,0 2 0,0 2-2,-1 2 0,1 2-2,0 2-1,0 2-1,-2 2-2,-1 2-3,-2 2-2,-1 2-2,-2 1-2,0 1-2,0 1-1,0 1-2,-2 2-2,-2 1-5,-4 3-4,-2 2-4,-2 0-3,-2 2-1,0 1-1,-1 1-2,-1 0-3,-1-1-3,-1-1-5,-1-1-3,-2-2-2,0-1 0,0-3 1,-2-1-1,-1-3 4,-1-4 6,-1-5 7,-1-2 5,0-4 4,1-1 2,1 0 1,1-1 2,1-2 2,-1 0 1,1-2 2,-1 0 2,2 0 3,1 0 4,3 2 3,1 1 4,7 2 8,12 4 13,12 3 12,11 5 14,9 2 0,7 0-12,5-1-12,6 1-12,5 0-10,5 0-8,5-1-8,5 1-7,0 0-7,-1 0-4,-4-1-5,-3 1-5,-4-2-5,-5-2-4,-5-4-4,-4-2-5,-7-2-2,-7 0 3,-9 0 2,-7 0 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6"/>
    </inkml:context>
    <inkml:brush xml:id="br0">
      <inkml:brushProperty name="width" value="0.02776" units="cm"/>
      <inkml:brushProperty name="height" value="0.02776" units="cm"/>
      <inkml:brushProperty name="color" value="#00BFF3"/>
    </inkml:brush>
  </inkml:definitions>
  <inkml:trace contextRef="#ctx0" brushRef="#br0">60248 54567 792,'1'-56'1,"2"11"1,2 12 2,2 11 1,2 8 5,1 3 8,3 3 7,2 2 7,1 5 1,1 6-6,1 6-5,1 5-7,-1 6-5,-3 3-6,-2 4-7,-4 5-5,-4 1-4,-4 0-2,-6 0-1,-4 0-3,-5-1-4,-3-1-5,-5-3-6,-3-2-6,-1-2 0,5-5 3,3-3 5,5-5 4,1-2 4,0-2 5,1-2 6,-1-2 4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6"/>
    </inkml:context>
    <inkml:brush xml:id="br0">
      <inkml:brushProperty name="width" value="0.02867" units="cm"/>
      <inkml:brushProperty name="height" value="0.02867" units="cm"/>
      <inkml:brushProperty name="color" value="#00BFF3"/>
    </inkml:brush>
  </inkml:definitions>
  <inkml:trace contextRef="#ctx0" brushRef="#br0">59544 55888 767,'-19'-2'-5,"12"-4"14,10-4 14,12-3 14,6-2 4,2 2-6,4 3-6,3 1-6,2 1-6,-1-1-4,0-2-6,0 0-3,-1 1-7,-1 1-6,-3 2-7,-1 2-6,-4 2-5,-3 1-6,-5 0-4,-3 2-5,-3-1 0,0 0 4,-2-2 3,0 0 5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6"/>
    </inkml:context>
    <inkml:brush xml:id="br0">
      <inkml:brushProperty name="width" value="0.03156" units="cm"/>
      <inkml:brushProperty name="height" value="0.03156" units="cm"/>
      <inkml:brushProperty name="color" value="#00BFF3"/>
    </inkml:brush>
  </inkml:definitions>
  <inkml:trace contextRef="#ctx0" brushRef="#br0">60340 55327 697,'-16'-6'-11,"1"2"11,-1 4 11,1 3 11,0 3 6,4 5 2,3 5 1,3 5 1,1 4-1,2 3-2,0 3-2,2 3-4,-1 3-3,0 4-5,-2 4-5,0 4-5,-1 3-6,1 5-5,-2 4-6,2 4-5,-1-2-6,2-3-8,0-6-9,2-4-7,0-8 0,2-6 6,0-9 7,2-7 7,-1-6 4,2-1 1,-2-2 0,1-2 2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6"/>
    </inkml:context>
    <inkml:brush xml:id="br0">
      <inkml:brushProperty name="width" value="0.02777" units="cm"/>
      <inkml:brushProperty name="height" value="0.02777" units="cm"/>
      <inkml:brushProperty name="color" value="#00BFF3"/>
    </inkml:brush>
  </inkml:definitions>
  <inkml:trace contextRef="#ctx0" brushRef="#br0">59730 56166 792,'-17'8'0,"-1"1"1,-3 2 2,-1 0 0,0-1 2,2-1 2,5-2 3,1-2 3,2 0 2,-1 4 1,-1 2 0,-1 3 2,-1 1-1,0-1-1,1-1-3,-1 0-1,2-2-2,2-1 0,4 0-2,3-2 0,5-3-3,10-6-3,8-6-5,9-6-4,5-4-4,2-3-3,2-3-3,2-3-5,1-1-2,-1 0-2,-2-1-3,0 1-1,-2 0 0,-3 1 2,-4 1 3,-2 1 3,-2 1 2,-3-1 2,-1 1 1,-2 0 2,-3 1 2,-3 4 3,-3 5 3,-2 3 3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7"/>
    </inkml:context>
    <inkml:brush xml:id="br0">
      <inkml:brushProperty name="width" value="0.0297" units="cm"/>
      <inkml:brushProperty name="height" value="0.0297" units="cm"/>
      <inkml:brushProperty name="color" value="#00BFF3"/>
    </inkml:brush>
  </inkml:definitions>
  <inkml:trace contextRef="#ctx0" brushRef="#br0">61428 54693 740,'14'-42'-14,"-1"8"4,-3 9 5,-1 9 5,-1 5 4,-2 0 3,-1 2 4,0 1 3,-2 2 3,-2 6 5,-2 4 3,-2 6 5,-1 1-1,0 1-3,0 0-3,0 0-4,0-1-2,0-1-4,0-1-2,1 0-4,-1-1-1,2-1-4,0 1-2,2 0-3,0 0-1,0 0 1,0 0 2,0-1 0,0 2 1,0 0 1,0 1 1,0 2 1,0-1 1,0-1-2,0-1 1,0 0-2,-1-1 0,0-1-1,-2 1 0,0 0-2,-1 0-1,0 0 1,0-1 1,0 1-1,0 0 1,1 0 0,-1 0 0,0 0 0,0-1-1,0 1-2,0 0-1,0 0-3,-1 0-1,0 0 0,-1-1-1,-1 1 1,-2 0-3,-2 0-1,-2 0-3,-1-1-2,-1 1-1,2-2 1,3-1 2,1 0 1,3-2-3,6-2-7,4-2-7,6-2-7,0-1 1,-1 0 8,-2 0 9,-2 0 8,-1 0 5,2 0 2,0 0 2,1 1 2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8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60560 55550 711,'14'1'65,"-3"4"-13,-3 2-14,-2 3-14,-4 3-8,-4 2-4,-4 1-4,-4 3-3,-2 1-4,-1-1-1,-1 1-1,-2-1-2,0 1-1,-1 1 1,-1 1-1,-1 2 1,-1-2-1,1 0-1,-1-1-2,1 0 0,0-3-1,2-1 1,2-3 0,3-1 0,1-2-1,0-2-4,2-2-4,1-2-3,1-5-6,2-6-5,2-7-6,2-8-6,1-1 1,2 1 10,0 3 8,2 1 10,0 2 6,2 1 5,0 1 5,1 0 5,1 2 5,0 3 3,0 1 5,0 2 4,0 1 1,1 0 1,2 0-1,0 0 0,0 1-2,-1 0-5,0 2-4,-2 1-3,-1 0-3,0 3 2,-2 2 0,0 2 2,-2 1-4,1 2-8,0 0-7,0 1-8,1-1-5,2-2-4,2-4-2,2-2-4,0-2-1,1 0-1,0 0 1,0 0-1,-1-1 3,1 0 6,0-2 6,0 0 6,-1-1 5,-1 0 2,-1 0 4,0 0 1,-3 2 10,-2 2 14,-4 4 15,-2 2 14,-3 3 4,-2 2-9,-2 1-8,-2 3-8,-1 1-9,-3-1-8,-2 1-9,-1 0-8,-1-1-5,0-1-2,2-1 0,1 0-2,2-2 1,2-1 1,4-1 3,3 0 1,3-3 2,4-1-1,4-2-1,4-2 0,2-1 0,3-2-1,2 0-1,1-1 1,2-1-1,1 0 0,1 0 1,2 0 0,-1 0 1,1 0 2,-1 0 0,1 0 2,-2 0 1,-1 0 2,-3 0 0,-1 1 1,-3-1 1,-1 2 0,-2 0-1,-2 2 1,-4 3 1,-6 5 5,-6 7 3,-6 6 5,-3 3 1,-1 2-4,-1 3-3,-1 1-4,-3 2-2,-1 1-2,-4 1-2,-3 0-2,-3 2-2,-1 1-1,-2 0-3,-2 2-2,-2 0-2,-1-2-2,0 0-2,-2-1-1,2-2-1,2 0 0,3-1 1,3-1 0,3-2-4,1-1-6,3-3-6,2-1-8,1-3-1,4-3 3,3-3 3,3-3 3,1-3 3,1-4 5,-1-4 3,0-4 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33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60045 20577 582,'-13'-8'30,"4"0"10,6 1 9,5-1 11,3 1-1,5 1-9,4 0-11,3 2-11,4 0-6,1 0-5,3 0-4,1 1-5,2-1-6,-1 2-5,0 0-7,1 2-7,-3 1-1,-1 2 1,-4 2 4,-3 1 2,-3 2-9,-1 0-20,-2-1-20,-2 1-20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1"/>
    </inkml:context>
    <inkml:brush xml:id="br0">
      <inkml:brushProperty name="width" value="0.03157" units="cm"/>
      <inkml:brushProperty name="height" value="0.03157" units="cm"/>
    </inkml:brush>
  </inkml:definitions>
  <inkml:trace contextRef="#ctx0" brushRef="#br0">66350 39950 696,'8'8'116,"0"1"-29,-1 2-28,1 0-28,0 0-21,0-3-11,0-1-12,-1-2-12,1-1-12,0 0-10,0 0-11,0 0-11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18"/>
    </inkml:context>
    <inkml:brush xml:id="br0">
      <inkml:brushProperty name="width" value="0.02609" units="cm"/>
      <inkml:brushProperty name="height" value="0.02609" units="cm"/>
      <inkml:brushProperty name="color" value="#00BFF3"/>
    </inkml:brush>
  </inkml:definitions>
  <inkml:trace contextRef="#ctx0" brushRef="#br0">61000 57500 843,'17'44'57,"3"-4"-13,3-6-15,3-4-14,1-3-8,1-2-4,-1 0-2,0-1-2,-2-2-11,-5-5-16,-5-3-17,-4-4-18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0"/>
    </inkml:context>
    <inkml:brush xml:id="br0">
      <inkml:brushProperty name="width" value="0.02884" units="cm"/>
      <inkml:brushProperty name="height" value="0.02884" units="cm"/>
      <inkml:brushProperty name="color" value="#00BFF3"/>
    </inkml:brush>
  </inkml:definitions>
  <inkml:trace contextRef="#ctx0" brushRef="#br0">64150 54662 762,'1'-15'3,"2"3"6,2 1 6,2 3 7,3 1 2,5 2 3,5 2 1,5 2 1,3 1-2,1 0-5,0 0-6,2 0-5,-2 1-6,-3 2-9,-5 2-7,-3 2-8,-4 0-5,-1 1-1,-2 0-1,-2-1-2,-3 2-2,-4 2 0,-4 1-3,-4 3 0,-2-1 1,2-1 5,1-3 6,0-1 5,1-1 3,-2-2 2,0-1 1,-1 0 2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0"/>
    </inkml:context>
    <inkml:brush xml:id="br0">
      <inkml:brushProperty name="width" value="0.02887" units="cm"/>
      <inkml:brushProperty name="height" value="0.02887" units="cm"/>
      <inkml:brushProperty name="color" value="#00BFF3"/>
    </inkml:brush>
  </inkml:definitions>
  <inkml:trace contextRef="#ctx0" brushRef="#br0">63737 55726 761,'-32'14'6,"15"-4"11,14-4 10,16-4 12,9-4 3,6-2-7,6-4-6,7-2-7,1-2-7,-2 1-9,-2-1-8,-2 0-10,-2 1-6,-2 1-4,-1 1-4,-3 0-4,-3 2-4,-5 1-1,-5 0-3,-4 2-2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0"/>
    </inkml:context>
    <inkml:brush xml:id="br0">
      <inkml:brushProperty name="width" value="0.03339" units="cm"/>
      <inkml:brushProperty name="height" value="0.03339" units="cm"/>
      <inkml:brushProperty name="color" value="#00BFF3"/>
    </inkml:brush>
  </inkml:definitions>
  <inkml:trace contextRef="#ctx0" brushRef="#br0">64606 55233 658,'-22'-6'-17,"5"4"4,3 4 3,4 4 4,3 3 3,1 3 1,0 3 1,2 4 1,0 1 9,0 2 15,0 3 16,0 2 15,0 2 4,1 6-7,-1 4-8,0 6-7,-1 6-8,0 8-7,-1 7-8,-1 9-7,0 3-6,2 0-1,2 0-4,2 1-1,2-6-7,2-10-9,2-9-9,2-10-9,0-7-6,1-5-1,0-6-3,0-3-1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1"/>
    </inkml:context>
    <inkml:brush xml:id="br0">
      <inkml:brushProperty name="width" value="0.02681" units="cm"/>
      <inkml:brushProperty name="height" value="0.02681" units="cm"/>
      <inkml:brushProperty name="color" value="#00BFF3"/>
    </inkml:brush>
  </inkml:definitions>
  <inkml:trace contextRef="#ctx0" brushRef="#br0">64227 56694 820,'-31'-6'0,"3"6"0,2 4-1,1 6 0,3 2 3,1 3 3,3 1 5,1 3 3,1 1 2,1 1-2,-1 1-2,1 1-2,-1-1-1,2-1 0,1-3 1,1-1 0,1-2-1,0-3 2,2-1 0,1-2 0,2-2 0,4-2-2,4-3-1,4 0-2,4-6-4,7-6-2,6-7-4,5-7-4,4-4-3,0 1-2,2 0-3,1 0-3,0-2-3,0 1-5,0-2-4,0-1-6,-3 3 2,-7 5 6,-7 7 5,-7 5 8,-3 3 3,0 1 2,0-1 1,0 0 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2"/>
    </inkml:context>
    <inkml:brush xml:id="br0">
      <inkml:brushProperty name="width" value="0.03707" units="cm"/>
      <inkml:brushProperty name="height" value="0.03707" units="cm"/>
      <inkml:brushProperty name="color" value="#00BFF3"/>
    </inkml:brush>
  </inkml:definitions>
  <inkml:trace contextRef="#ctx0" brushRef="#br0">65610 55068 593,'8'-50'-5,"0"10"6,0 9 6,0 11 6,-1 8 6,-1 8 4,-1 8 6,0 8 4,-2 5-1,-2 5-8,-2 3-7,-2 5-8,-2 0-5,-2-4-1,-2-2-1,-1-3-3,-1-3-2,2-2-4,2-4-4,2-3-4,2-3-3,2-4-2,2-4-3,2-4-3,4-4 0,6-5 0,5-5 1,7-5 1,2-3 2,-1-1 1,-1-1 2,-1 0 1,-2 0 4,-1 7 7,-3 4 6,-1 5 6,-2 3 7,-3 2 7,-1 2 7,-2 2 6,-2 4 3,-2 6-3,-2 6-4,-2 6-4,-3 3-2,-4 0-4,-4 2-4,-4 2-2,-1-2-3,1-2-2,1-1-2,1-2-2,0-4-2,2-3-2,1-4-2,1-4-3,4-3-3,9 0-3,9-2-3,10 0-4,1-1 0,-1 0 5,-4 0 2,-3 1 5,-2 0 2,-1 6 0,-1 2 1,0 5 1,-4 3 0,-3 1-1,-4 3-2,-4 2 0,-4 0-1,-6 1 0,-4-1 1,-5 1 0,-3-1 1,-1-1 0,-1-1 1,0-1 1,-1-1 1,1-2 1,1-3 0,1-1 1,2-2 1,5 0 1,3-2 0,4 0 2,6-3 2,6-2 4,7-4 2,8-2 5,3-2 0,3 2-2,1 1-1,3 0-1,-2 1-2,-1 1 0,-4-1-1,-3 0 0,-3 1-2,-3 4-3,-3 2-2,-2 4-4,-4 2-2,-2 3 0,-4 3 1,-2 3-1,-3 2-1,-3-1-2,-4 1-3,-2-1-3,-1-1-1,-1-2 1,0-4 1,1-3 1,1-2 0,3 0 2,2-2 0,4 0 0,3-3 2,4-4 2,4-4 2,4-4 2,4-1 3,4 0 1,3 2 3,5 1 3,1 0-1,-1 2 0,-1 1-2,-1 0-2,-1 2 2,-1 1 4,-1 0 6,-1 2 4,-2 2-1,-4 7-4,-4 6-6,-4 6-5,-6 2-4,-6 2-2,-7 1-3,-7 1-2,-4 0-2,1-1-3,0-1-1,-1-1-1,0-2-1,-1-3 1,0-3 2,-2-3 1,1-2 2,3 0 3,3-2 2,3-1 3,2 0 0,3-2-1,1-1-1,3 0-1,4-3 7,10-4 16,8-4 15,9-4 17,6-1 2,5 1-8,3 0-9,4 2-8,4 0-7,2-2-4,4 0-4,2-1-4,2 0-5,0 0-9,0 2-7,0 1-8,-2 1-7,-2 2-7,-4 2-6,-2 2-6,-5 1-2,-8 0 2,-6 0 3,-6 0 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2"/>
    </inkml:context>
    <inkml:brush xml:id="br0">
      <inkml:brushProperty name="width" value="0.03808" units="cm"/>
      <inkml:brushProperty name="height" value="0.03808" units="cm"/>
      <inkml:brushProperty name="color" value="#00BFF3"/>
    </inkml:brush>
  </inkml:definitions>
  <inkml:trace contextRef="#ctx0" brushRef="#br0">67857 53342 577,'1'-15'0,"2"-1"0,2 0 0,2 1 0,2 0 0,3 2 0,4 3 0,2 1 0,1 3 5,-1 4 10,-1 4 10,-1 4 9,-1 4 1,-3 5-12,-1 5-10,-2 5-10,-4 4-6,-6 3 0,-6 3 0,-5 2 0,-7 2-4,-4-1-8,-5-2-9,-4 0-8,-4-3-3,1-3 3,0-5 3,0-3 2,1-5 5,3-3 7,3-4 7,3-4 6,5-5 6,7-4 6,7-5 5,6-6 6,7-1 2,7-1-1,7 0-3,8 1-1,3-1 0,2 0 1,2 1 3,3-1 1,-2 1 0,0 3-3,-3 1-2,-1 2-2,-5 2-3,-6 2-4,-5 2-3,-6 2-3,-6 2-4,-2 2-4,-6 2-4,-2 2-4,-5 1-1,-2 0 1,-3 0 2,-3-1 1,-2 1 2,-1-2 3,-1-1 2,-1 0 3,1 0 3,3 1 2,3 3 2,2 2 3,3 1 1,3 2 3,1 0 1,2 1 2,2 2 1,0 3-1,2 3-1,0 3 0,1 2 1,0 1 0,0 1 1,0 1 2,0 2-1,-2 4-2,0 4-3,-2 4-2,-1 4-2,-1 2-5,-3 3-4,-2 4-3,-1 1-4,-2 1-6,0 1-4,-1 1-6,-1 0-3,-1-4-4,-1-3-3,-1-2-3,-2-6-2,0-6-3,0-8-3,-2-6-2,0-5 2,4-4 7,3-5 6,3-3 8,2-3 3,1-2 4,0-3 1,2 0 4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2"/>
    </inkml:context>
    <inkml:brush xml:id="br0">
      <inkml:brushProperty name="width" value="0.03005" units="cm"/>
      <inkml:brushProperty name="height" value="0.03005" units="cm"/>
      <inkml:brushProperty name="color" value="#00BFF3"/>
    </inkml:brush>
  </inkml:definitions>
  <inkml:trace contextRef="#ctx0" brushRef="#br0">67400 55891 732,'7'-16'0,"-1"0"0,0 1 0,-2-1 0,3-1 0,4-1 0,5-3 0,5-1 0,1 0 1,-5 5 1,-3 3 2,-4 5 2,3-1 4,11-4 10,11-4 7,10-3 9,8-1 1,6 1-5,4 2-6,5 3-6,0 2-5,-5 2-4,-5 4-4,-4 3-5,-8 1-2,-6 2 2,-9 0 2,-8 2 1,-8 0-10,-8 0-24,-10 0-23,-8 0-23,-4 0-4,1 0 16,1 0 17,0 0 16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3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68449 54755 652,'-7'-9'0,"-1"0"0,0-2 0,0 0 0,1 0 3,0 3 4,2 1 5,1 2 5,0 4 4,0 4 6,0 5 4,0 6 5,-1 2 1,0 4-6,-1 4-5,-1 2-5,-1 1-3,0 2-3,0 1 0,0 1-3,0-1-2,1-1-4,-1-3-3,0-1-4,3-4-7,6-3-12,6-5-10,6-3-11,3-6-8,1-8-1,1-8-2,1-7-3,0-7 4,-1-3 10,-1-4 9,-1-4 9,-1-4 7,0-1 4,-2-2 3,-1-1 4,0-1 2,0 5 0,-1 4 1,1 4 1,-1 4 6,-1 5 10,0 5 11,-2 5 11,-2 8 8,-6 12 5,-4 11 7,-5 13 5,-5 7-3,-2 2-12,-3 4-13,-3 2-13,0 0-8,1-6-5,2-4-5,3-5-5,1-5-5,4-5-3,3-5-4,3-5-4,2-3-1,6-2 2,2-2 0,5-2 1,3-2-1,3 0-4,4-2-3,2 0-5,0 0 1,-3 0 2,-3 2 3,-3 0 3,-3 3 3,-2 4 0,-4 4 2,-2 4 1,-6 2 1,-8 5 1,-8 2 1,-7 3 2,-5 2 0,-3 0 3,-1 2 0,-2 1 2,0-2 3,4-3 2,2-5 2,3-3 4,3-4 3,5-1 2,3-2 4,5-2 2,6-3 5,10-4 3,10-4 6,9-4 4,6-3-1,3 0-5,1-1-6,2-1-6,1-1-6,-3 2-5,-2 1-4,-1 1-6,-4 0-4,-3 2-2,-5 1-3,-3 0-2,-5 3-5,-5 4-8,-4 4-6,-5 4-8,-4 1 1,-2-1 7,-2-1 7,-1 0 8,-3-1 5,0 0 5,-1-1 4,-1 1 5,1-1 2,1 0 1,2-2 0,3 0 2,0-2 2,2 2 4,1-2 5,1 1 4,2-1 3,6-4 4,4-2 3,5-3 3,5-3-2,2 0-7,3-2-7,3 0-6,2-1-3,1-1-2,1-1 1,1-1-1,0 0 0,2 2 0,1 2 1,1 3 0,-2 0 1,-5 2 1,-5 1-1,-5 0 2,-5 4-1,-6 6-1,-6 6 0,-6 5-2,-5 5-1,-3 3-2,-5 3-3,-3 3-2,-3 2-1,-1-1-1,-1 0-1,-1 0-1,-1 1 0,-4 1 1,-3 1 1,-2 0 1,-2 0-2,1-3-4,2-3-4,0-3-4,3-3-3,4-3-2,3-3-2,5-3-2,3-3-2,1-2-3,2-4-4,3-2-2,1-3 1,4-1 5,3 0 5,3-1 5,1-1 4,0 0 2,0 0 1,0 0 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3"/>
    </inkml:context>
    <inkml:brush xml:id="br0">
      <inkml:brushProperty name="width" value="0.03178" units="cm"/>
      <inkml:brushProperty name="height" value="0.03178" units="cm"/>
      <inkml:brushProperty name="color" value="#00BFF3"/>
    </inkml:brush>
  </inkml:definitions>
  <inkml:trace contextRef="#ctx0" brushRef="#br0">68000 57268 692,'8'-17'0,"2"-2"2,0-1 0,1-2 1,1 0 1,1 5-2,2 3 0,0 4-1,3 4 7,5 2 13,5 4 13,5 3 14,4 5 3,4 9-8,4 9-7,4 8-8,2 6-10,2 0-13,0 2-14,1 0-12,-2-2-7,-8-6-3,-6-5-1,-7-7-2,-6-4-3,-2-3-4,-3-3-4,-2-2-3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3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72495 39877 536,'-16'-6'32,"2"2"0,1 4 0,1 3 1,1 1-2,1 1-4,0 1-4,2 2-3,-1 1-1,-3 1 1,-4 3 2,-1 2 1,-2 2 0,2 3-2,3 3-2,1 3-3,1 2-1,-1 2-2,-1 2-1,-1 3-2,0-2-1,4-4-3,3-3-2,3-5-3,1-1-1,0 1-1,0 1-2,0 1-2,4-3-2,10-7-5,8-6-4,9-8-5,2-4-3,-2-3 0,-3-4-1,-3-2-1,-3 0 1,-1 1 1,-2 2 0,-3 2 1,-2 2 2,-2-1 2,-4 0 1,-2 0 2,-4 0 4,-2 0 5,-4 1 6,-2-1 5,-2 1 1,-1 2-2,-1 2-2,-1 2-2,-1 1-1,2 0-2,1 0-1,1 0-1,0 1-3,1 2-4,-1 2-5,0 2-4,2 1-2,3-1-1,2 1 1,4 0-1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4"/>
    </inkml:context>
    <inkml:brush xml:id="br0">
      <inkml:brushProperty name="width" value="0.03136" units="cm"/>
      <inkml:brushProperty name="height" value="0.03136" units="cm"/>
      <inkml:brushProperty name="color" value="#00BFF3"/>
    </inkml:brush>
  </inkml:definitions>
  <inkml:trace contextRef="#ctx0" brushRef="#br0">71250 56446 701,'50'-14'96,"-8"3"-22,-10 3-20,-7 3-21,-4 1-13,4 2-7,5 0-6,3 2-5,0 0-5,-2 0-3,-3 0-1,-3 0-3,-3 0-3,-3 0-3,-3 0-4,-2 0-4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4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70970 55545 595,'-8'-7'2,"2"0"3,1 2 4,0 1 2,2 2 6,0 5 7,2 6 6,0 4 7,1 4 3,0 3-3,0 3-1,0 3-2,0 2-2,-2 1-4,0 1-4,-1 1-4,-4 2-6,-6 4-9,-6 4-11,-5 4-8,-4 2-7,-1 2 0,-1 0-2,-1 2-2,0-2-2,0-3-4,0-2-3,-1-3-3,3-6-1,5-6 4,5-7 2,5-7 3,3-4 2,1-2 1,0-2 0,2-2 1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5"/>
    </inkml:context>
    <inkml:brush xml:id="br0">
      <inkml:brushProperty name="width" value="0.02464" units="cm"/>
      <inkml:brushProperty name="height" value="0.02464" units="cm"/>
      <inkml:brushProperty name="color" value="#00BFF3"/>
    </inkml:brush>
  </inkml:definitions>
  <inkml:trace contextRef="#ctx0" brushRef="#br0">71850 57633 892,'8'-6'0,"1"4"-1,2 4 0,0 4 0,0 2 2,-3-1 9,-1 1 7,-2 0 7,2 2 1,4 5-7,5 5-7,5 5-6,2 2-9,-1-2-8,-1 0-10,-1-1-8,-3-2-5,-3-5-1,-4-3 0,-4-4-1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73700 58525 333,'49'20'167,"16"14"-1,15 14 1,17 16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6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76509 55606 618,'7'-30'2,"-1"3"5,0 4 4,-2 2 5,-2 3 2,-6 4 1,-4 4 1,-5 5 0,-3 1 0,-2 2-2,0 0-3,0 2-1,-3 0-2,0 2 0,-1 0-2,-1 2 0,0 1 0,0 3 0,-1 4-1,1 2 1,-1 2 0,3 3 0,0 2 0,1 1-1,0 2 1,0-1-1,1 0-1,-1 1 0,2 1-1,3 2 1,3 4 0,3 3 1,1 1-2,2-2-3,0 0-2,2-1-4,1-1-2,2-2-2,2 0-3,2-1-2,3-2-2,6-3-3,4-3-3,5-3-1,4-3-4,5-2-3,3-4-3,4-3-4,3-3-2,4-6-1,3-4 0,2-5-1,-3-1 3,-8 2 4,-9 4 5,-9 3 5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7"/>
    </inkml:context>
    <inkml:brush xml:id="br0">
      <inkml:brushProperty name="width" value="0.0352" units="cm"/>
      <inkml:brushProperty name="height" value="0.0352" units="cm"/>
      <inkml:brushProperty name="color" value="#00BFF3"/>
    </inkml:brush>
  </inkml:definitions>
  <inkml:trace contextRef="#ctx0" brushRef="#br0">78384 55761 625,'0'-29'5,"-2"7"8,0 5 5,-2 7 7,-1 4 1,-1 4-2,-3 4-3,-2 4-2,-1 3-2,1 1-1,-1 3-1,0 2 0,0 2 0,-3 3 0,-2 3 0,-1 3 1,-1 0-1,3 0-3,1-1 0,2-1-3,3-1-1,3-1 2,2-1 0,4-1 1,1-1-2,2 1-5,0-1-7,2 1-5,1-2-4,5-5-5,4-3-3,4-4-4,2-2-5,1 0-3,0-1-4,3 2-5,-1-3-1,0-3 1,1-2 2,-1-3 1,-2-2 4,-3 0 5,-4 0 6,-4 0 6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8"/>
    </inkml:context>
    <inkml:brush xml:id="br0">
      <inkml:brushProperty name="width" value="0.03723" units="cm"/>
      <inkml:brushProperty name="height" value="0.03723" units="cm"/>
      <inkml:brushProperty name="color" value="#00BFF3"/>
    </inkml:brush>
  </inkml:definitions>
  <inkml:trace contextRef="#ctx0" brushRef="#br0">79650 55608 590,'-14'-15'3,"1"4"2,2 3 2,2 3 2,2 1 3,-1 2 2,0 0 2,0 2 2,0 2 2,-2 4 0,0 3 0,-1 5 0,-2 2 1,0 1-1,-1 1 0,-1 1 0,1 0-2,1-1 0,2-1-1,2 0 0,2-2-2,1 1 1,0 0-1,2-1-1,0 0-2,2-1-7,0-1-5,2 0-7,1-3-4,4-1-2,2-2-2,3-2-2,2-1 0,0 0 3,0 0 3,-1 0 2,4-2 0,4-1-5,4-2-3,6-1-5,1-3-2,-3-2 0,-3-2-1,-3-2 1,-2-1-1,-1-1 2,-1-1 1,0-1 1,-3-2 1,-1-3 1,-2-4 3,-2-1 1,-2-2 3,-1 1 2,-1 1 2,0 1 3,-1 1 1,0 1 0,0 1 0,0 1 0,-1 2 6,2 3 12,-2 3 12,1 3 13,0 3 6,-2 4 2,0 4 0,-2 4 1,0 3-1,-2 5-5,0 4-5,-2 3-4,0 3-5,-2 1-7,0 1-6,-1 1-7,-2 1-4,-2 2-5,-2 2-4,-1 3-3,-1-1-5,2-2-4,3-2-4,1-1-5,1-5-3,2-4-2,1-4-3,1-6-2,0-4 0,2-4 2,0-4 2,2-4 2,1-5 3,3-6 1,4-5 2,2-6 2,2-2 2,2 3 4,0 3 4,1 3 4,-1 3 4,-1 3 4,-2 3 5,-2 3 5,-1 2 4,1 2 3,2 2 3,0 2 3,1 1 0,1 0-3,1 0-3,2 0-2,-2 0-6,-1 0-5,-2 0-7,-2 0-6,-1 0-5,-1 0-4,1 0-3,0 0-4,-1-1 0,-2-2 2,-3-2 4,0-2 3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8"/>
    </inkml:context>
    <inkml:brush xml:id="br0">
      <inkml:brushProperty name="width" value="0.04328" units="cm"/>
      <inkml:brushProperty name="height" value="0.04328" units="cm"/>
      <inkml:brushProperty name="color" value="#00BFF3"/>
    </inkml:brush>
  </inkml:definitions>
  <inkml:trace contextRef="#ctx0" brushRef="#br0">81006 54799 508,'0'-30'1,"0"3"4,0 3 4,0 3 2,0 3 4,1 3 5,2 3 3,0 2 5,1 7 4,0 8 3,0 9 4,0 10 4,-2 5-1,-4 6-6,-4 5-5,-4 4-6,-2 3-3,1 0-3,-1 0-1,1 0-2,-2 1-4,0 4-4,-1 2-6,-1 3-6,1 3-1,1 2 2,2 1 2,3 3 2,1-2-7,2-7-17,2-5-16,2-6-16,1-7-6,2-7 2,0-9 3,2-7 4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8"/>
    </inkml:context>
    <inkml:brush xml:id="br0">
      <inkml:brushProperty name="width" value="0.03612" units="cm"/>
      <inkml:brushProperty name="height" value="0.03612" units="cm"/>
      <inkml:brushProperty name="color" value="#00BFF3"/>
    </inkml:brush>
  </inkml:definitions>
  <inkml:trace contextRef="#ctx0" brushRef="#br0">81613 56236 609,'-15'-15'0,"2"2"2,2 3 1,3 1 2,1 4 7,2 6 16,2 6 15,2 6 14,1 2 3,0 1-11,0-1-10,0 1-11,1-1-7,2 1-4,2 0-4,2-1-4,1 0-5,3-1-3,2-1-6,2 0-5,1-3 0,4-1 1,4-2 2,1-2 1,2-2-4,-1 0-13,-1-2-13,-1 0-11,-2-2-7,-3 0 2,-3-2 2,-3 0 1,-2-2 5,-2 0 8,-2-1 8,-2-1 9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8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82033 56077 668,'-29'-6'24,"5"2"4,5 4 4,5 3 4,2 2 1,0 5-2,1 4-3,-1 3-3,0 5-3,1 3-5,-1 4-4,0 5-6,0 1-7,1 2-11,-1 1-10,0 0-11,2-2-6,2-5-4,4-7-2,3-5-3,0-5-2,0-1 2,-2-2 2,0-2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3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73664 40000 612,'-7'30'155,"2"-3"-41,2-4-40,2-1-41,2-2-24,0 1-6,2 1-8,0 1-6,-1 1-6,-2 4-5,-4 3-4,-2 3-5,-1-1-4,1-6-5,0-3-3,2-6-5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29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82377 55497 569,'1'-14'5,"3"2"10,4 4 10,2 3 10,2 1 3,-1 2-6,1 0-6,0 2-5,0 1-3,1 2 3,1 2 2,2 2 1,-1 2 1,-1 5-2,-1 4-1,-1 3-1,-2 3-3,-2 1-3,-4 1-3,-2 1-4,-4 1-4,0 2-5,-3 3-4,-2 1-4,-2 1-3,-3 0-1,-4 1-2,-2-1-1,-1-1-6,-1 0-10,1-1-9,-1-1-9,0-2-4,-1-3 4,-1-4 3,-1-1 3,1-6 5,3-3 7,3-6 7,3-4 7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0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83909 54250 571,'14'52'123,"-3"-4"-28,-3-6-28,-3-4-27,-1-2-17,0 0-4,0 2-4,0 1-4,-1 0-3,0 2 1,-2 0-1,0 2 0,-3-1-6,0 0-10,-3-1-11,-2-2-11,-2 0-6,-1 1-3,-3-1-1,-1 0-3,-2-1 0,2-2 0,1-2 2,1-1 1,0-5 3,-1-4 4,-1-5 5,-1-4 5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0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83300 56555 601,'2'-13'28,"4"6"2,4 6 3,3 6 2,2 5 2,-2 3-2,-3 5-1,-1 3-1,-2 4-3,0 1-4,-2 2-5,0 3-5,-2-1-3,-3 0-3,0-1-1,-3-1-3,-2-3-4,0-2-2,-2-3-4,0-2-3,5-9-2,10-13-3,11-12-1,11-12-2,5-7-1,0 1-1,0 1 0,1 2 0,0 1 0,0 1 1,2 3 1,0 2 1,-2 2 1,-9 5 2,-8 3 3,-7 4 2,-4 2-5,0 1-15,0-1-14,0 0-15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0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86916 54909 490,'-7'-22'4,"2"3"7,2 3 7,2 3 8,3 2 4,4 2-1,4 3 2,3 1-1,3 1-2,1 2-3,1 0-4,2 2-3,-1 0-4,1 0-2,-1 0-3,1 0-2,-2 0-6,-1 2-8,-3 0-8,-1 2-8,-4 1 2,-6 1 12,-6 3 12,-6 2 12,-2 1 6,1 1 1,0 1 1,2 2 0,1 0 0,0 3-1,2 1-3,1 3-1,0 0-1,2 1-2,0-1 0,2 1-1,0-1-3,0 1-4,0-1-4,0 0-6,-1 0-5,0-1-8,-2-1-8,0-1-8,0-1-6,0-1-6,2 0-5,0-2-6,1-2-1,-2-1 1,0-2 3,-2-2 2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1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86331 56727 635,'-13'-2'7,"3"-2"13,4-3 14,4-3 13,4-1 4,6 2-8,4 3-7,5 1-7,4 1-5,5 0-2,3 0-3,5 1-2,1-1-6,2 2-7,1 0-7,0 2-8,1 0-11,1 0-16,-1 0-15,0 0-15,-4 0-3,-8 2 11,-7 0 10,-8 2 10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2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89683 53511 654,'-6'-13'30,"4"8"11,4 7 10,4 6 11,1 4-2,1 3-14,0 2-13,0 1-15,-1 1-13,-1-1-13,-1-1-12,0-1-12,-2-1-8,0-1-2,-2-1-3,0 0-3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3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88798 53318 591,'6'-8'6,"-3"1"11,-2-1 11,-4 0 11,-2 2 4,-1 6-4,-3 4-4,-2 6-3,-1 2-5,-2 3-3,0 2-3,-1 1-4,-3 2-8,-3 1-10,-5 1-10,-3 1-11,-3 1-5,0 1 1,-2 1 2,-1 1 2,2-1 1,4-5 3,3-3 1,5-5 3,5-3 2,10-2 3,9-4 2,8-2 2,7-3 2,5-2 1,5-2 1,5-2-1,0 0 2,-2 0 0,-3 2 0,-3 1 0,-4 1 3,-3 4 2,-4 2 4,-4 4 4,-4 1 1,-3 1 0,-2 1-1,-3 2 1,-5 1-1,-4 3-2,-5 3-2,-5 3-2,-3 1-1,-1-1-1,-1-1-2,-1-1-1,1-1-1,3-1-1,3-1-1,3 0-1,2-3 0,2-3-3,3-3 0,1-2-3,4-3-1,8-1-3,6 0-3,7-1-2,4-2-2,-1-1 0,1 0 1,0-1-1,-3-1 2,-1 2 4,-4 0 4,-3 2 2,-2 1 4,-4 2 0,-3 2 0,-2 2 2,-4 1 1,-3 3 3,-5 2 3,-4 2 2,-1 0 3,-1-1 0,0-1 0,1-1 2,0-1-1,3-2 2,1-2 0,2-2 0,3-1-1,3 1-1,2 2-1,4 0-2,4 0-2,5-2-2,7-3-1,6 0-1,2-2-4,1 0-4,-1 0-4,1 0-5,-1-2-3,1-2-3,-1-4-2,1-2-3,-2-2-1,-1-1 2,-3-2 0,-1 0 2,-3-1 1,-1-3 1,-2-2 1,-2-1 1,-2-1 5,-2-1 5,-3 1 6,0-1 6,-2 3 4,0 3 1,0 4 2,0 5 1,-1 3 7,-1 4 12,0 4 13,-1 4 12,-2 3 1,0 5-8,-1 4-9,-2 3-9,1 1-6,1-3-5,0-3-6,2-2-4,-2-2-6,-2 3-7,-3 2-7,-3 1-7,-1 1-4,2-1 0,3-1 0,1 0-1,1-2 0,2-1-1,1-1 2,0 0-1,1-3 0,0 1 1,0-2 0,1 0 1,-2-4-2,0-5-2,-2-4-2,0-5-3,-2-3 2,-2 0 5,-1 0 6,-3 1 6,-1 1 3,-1 2 2,-2 4 1,1 2 2,-3 2 1,0 0 2,-1 0 3,0 0 1,-3 1 2,0 2 0,-1 2 2,0 2 0,-1 1 1,3 0 0,1 0 1,3-1 1,0 1-1,1 0 1,-1 0 0,1 0-1,0-1 2,2-1 0,2-1 2,3 0 0,5 0 7,10 4 11,10 2 10,9 3 12,8 1 0,7-1-8,5 0-8,6-2-9,5-1-9,5-1-9,5 0-8,5-2-10,2 0-8,-3 0-6,-1 0-6,-2-1-8,-4 1-3,-5-2-3,-5-1-2,-4 0-2,-7-2-1,-7-2 2,-9-2 1,-7-2 2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3"/>
    </inkml:context>
    <inkml:brush xml:id="br0">
      <inkml:brushProperty name="width" value="0.04062" units="cm"/>
      <inkml:brushProperty name="height" value="0.04062" units="cm"/>
      <inkml:brushProperty name="color" value="#00BFF3"/>
    </inkml:brush>
  </inkml:definitions>
  <inkml:trace contextRef="#ctx0" brushRef="#br0">91067 53256 541,'2'-29'0,"6"7"0,4 5 0,5 6 0,2 5 7,1 2 12,0 4 13,-1 3 13,-1 3 2,-3 5-8,-2 5-8,-4 5-9,-4 4-9,-4 1-9,-6 2-9,-4 3-10,-5-1-6,-7 0-5,-5-1-5,-7-1-3,-3-1-2,0-1 3,-2-1 2,0-1 2,0-2 4,1-3 5,3-3 4,2-3 5,3-3 5,5-2 6,5-4 4,5-2 7,8-3 5,12 0 5,11-2 5,13 0 5,5-2 0,0-2-5,0-2-5,1-1-5,-2-2-6,-2 2-6,-2 1-6,-1 1-6,-4 0-5,-3 2-2,-5 0-2,-3 2-3,-4-1-1,-2-2-1,-4-2-1,-3-1 0,-2-2 1,-2 2 3,-2 1 3,-1 1 3,-3 0 3,-2 0 5,-2 0 4,-1 0 4,-1 1 4,0 1 4,2 0 3,1 2 5,1 0 3,1 2 3,0 0 2,2 2 4,1 2 0,0 4-2,2 4-1,1 3-1,0 5 0,0 3 1,0 5 2,0 3 2,1 4-1,0 5 0,1 3-2,2 4-1,-1 2-4,0 1-6,-2 2-6,0 0-7,-1 0-3,-2-2-2,0-2 0,-1-2-1,0-4-6,2-4-8,2-5-9,2-5-9,1-5-11,-2-3-10,0-4-11,-2-4-11,0-4 2,1-3 15,-2-2 15,2-4 15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4"/>
    </inkml:context>
    <inkml:brush xml:id="br0">
      <inkml:brushProperty name="width" value="0.03894" units="cm"/>
      <inkml:brushProperty name="height" value="0.03894" units="cm"/>
      <inkml:brushProperty name="color" value="#00BFF3"/>
    </inkml:brush>
  </inkml:definitions>
  <inkml:trace contextRef="#ctx0" brushRef="#br0">90879 54194 564,'-22'-6'12,"3"2"-8,3 4-6,3 3-8,1 1 4,0 3 12,1 2 13,-1 2 12,6-4 4,12-8-6,11-10-5,13-8-6,7-7-10,4-8-14,4-7-14,4-6-14,0-5-6,-4-2 2,-4-2 2,-4-1 3,-2-1 5,1 2 9,-1 2 10,0 2 9,-2 5 7,-5 8 3,-5 8 4,-5 7 3,-4 7 6,-1 3 7,-2 4 7,-2 5 8,-3 2 0,-3 3-5,-2 4-6,-3 2-6,-4 4-4,-4 6-2,-4 4-3,-3 5-1,-1 2-3,2 1-5,4-1-4,3 0-5,2-1-3,4-5-4,3-3-4,2-4-3,3-3-2,4-1-1,2-1 1,3 0-1,2-1 1,-1-1 2,1 1 0,0 0 2,-2-1 1,-1 0 1,-2-2 1,-2 0 0,-3-1 3,-1 3 2,-2 2 2,-2 2 2,-3 0 2,-3 1 3,-5 0 1,-4 0 2,-2 0 0,-1 1-2,-2 1-1,1 2-3,-1-2-1,0-3-2,2-3-2,1-2-1,5-3-4,10-2-6,10-2-6,10-2-5,4-1-1,-1 2 5,-1 0 6,-1 2 6,-4 2 5,-7 4 7,-6 4 7,-8 3 5,-4 2 3,-3-1-4,-3 0-3,-3-2-3,-2 0-3,1 0-2,-1-1-2,0 1-3,1-1-1,1-3-1,1-1 0,1-2-1,3-1-1,8 0-3,7 0-3,6 0-2,5-1-1,3 0 1,3-2 1,4 0 0,-1-1 2,-2 0 1,-1 0 1,-2 0 2,-2-1 2,1 0 4,0-2 5,-1 0 4,0-1 2,0 0 2,-2 0 1,-1 0 1,-3 3 6,-4 6 10,-6 6 10,-4 6 10,-6 3 0,-5 3-9,-7 1-9,-5 3-9,-4 0-7,-1 0-5,-1 1-5,0-1-5,-3 2-3,-1 3-3,-2 2-4,-2 4-3,0 1-2,0 1-2,1-1 0,2 0-2,1-2-3,1-4-4,3-4-6,2-3-4,3-5-4,5-3 0,5-4-2,5-4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4"/>
    </inkml:context>
    <inkml:brush xml:id="br0">
      <inkml:brushProperty name="width" value="0.02946" units="cm"/>
      <inkml:brushProperty name="height" value="0.02946" units="cm"/>
      <inkml:brushProperty name="color" value="#00BFF3"/>
    </inkml:brush>
  </inkml:definitions>
  <inkml:trace contextRef="#ctx0" brushRef="#br0">91900 55778 746,'1'-10'81,"2"12"-16,2 12-15,2 11-15,1 7-16,3-1-15,2 0-17,1 0-16,1-3-5,-2-5 3,-3-7 4,-1-5 4,-2-3-1,0 0-7,-2 0-6,0 0-7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3"/>
    </inkml:context>
    <inkml:brush xml:id="br0">
      <inkml:brushProperty name="width" value="0.02768" units="cm"/>
      <inkml:brushProperty name="height" value="0.02768" units="cm"/>
    </inkml:brush>
  </inkml:definitions>
  <inkml:trace contextRef="#ctx0" brushRef="#br0">73700 40511 794,'9'-8'4,"1"0"7,3 0 8,2 1 8,0-1 1,-1 2-3,-1 1-4,0 0-3,-1 1-4,1 0-1,1 0-1,1 1-3,0-1-4,-2 2-11,-3 0-8,-1 2-9,-1-1-9,0 0-8,0-2-8,0 0-8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5"/>
    </inkml:context>
    <inkml:brush xml:id="br0">
      <inkml:brushProperty name="width" value="0.02472" units="cm"/>
      <inkml:brushProperty name="height" value="0.02472" units="cm"/>
      <inkml:brushProperty name="color" value="#00BFF3"/>
    </inkml:brush>
  </inkml:definitions>
  <inkml:trace contextRef="#ctx0" brushRef="#br0">94745 56400 889,'-14'0'5,"6"2"10,5 0 9,5 2 10,2 0-6,1 1-23,1 1-24,2 2-22,-1-1-8,-1-1 4,-1-1 5,0 0 5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6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97357 54681 473,'-1'-23'3,"0"2"6,-2 3 6,0 1 5,0 3 2,0 1-2,2 2-3,0 2-2,1 1-2,-2-1 1,0-2 1,-2 0-1,0 0 1,-2 3 0,0 1 0,-1 2 0,-2 1 0,0 0-1,-1 0 1,-1 0-1,-2 2 1,0 2 1,-1 4 1,-1 2 1,-2 4 0,-1 6-1,-3 4-1,-1 5-2,-1 2-1,1 0-1,1 1-2,1-1-1,1 1 0,2 1 0,3 0 1,1 2 1,2-1-1,2-1-5,3-3-3,1-1-3,1-3-3,2-1 0,0-3-2,2-1 0,2-2 0,4-1 0,4-1 0,3 0 0,4-3-2,3-1-4,3-2-4,3-2-6,2-2-1,-1-1-2,0 0 0,1-1-2,-1-2-1,1-1-5,-1 0-2,0-1-4,1-3-1,-1-2 1,0-3 2,1-3 2,-3-1 4,-5 2 5,-5 3 6,-5 1 6,-2 1 3,0 0 2,0 0 0,0 1 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6"/>
    </inkml:context>
    <inkml:brush xml:id="br0">
      <inkml:brushProperty name="width" value="0.05348" units="cm"/>
      <inkml:brushProperty name="height" value="0.05348" units="cm"/>
      <inkml:brushProperty name="color" value="#00BFF3"/>
    </inkml:brush>
  </inkml:definitions>
  <inkml:trace contextRef="#ctx0" brushRef="#br0">99441 52872 411,'8'-30'2,"1"1"3,1 3 4,2 2 4,-1 2 1,-1 6-2,-1 5-2,0 5-2,-2 2 3,1 2 8,0 0 8,0 2 9,0 1 2,-1 4-1,1 2-2,0 3-2,-1 5-3,-2 6-4,-3 5-5,0 6-4,-3 4-1,-1 3 2,0 1 1,-1 2 3,-2 1-1,0 2-3,-1 0-3,-2 2-2,0 0-3,-1 1 0,-2 2-1,0 0 0,0 1-4,-1 0-4,0 0-7,1 0-5,-1-2-5,0-1-4,0-2-6,1-2-4,-1-1-5,0-2-3,0 0-3,1-1-4,0-3-1,0-4 2,2-4 1,1-3 3,-1-5 3,-2-5 2,-2-5 2,-1-4 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36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98900 55608 550,'0'-13'6,"2"6"11,0 6 11,2 6 12,0 5 3,0 6-1,-1 4-3,1 4-2,0 4-4,-2-1-4,0 0-4,-2 1-5,0 0-3,-2 2-1,0 2-1,-2 3-3,1-2-1,1-4-2,0-3-3,2-5-2,2-5-4,7-8-3,6-8-4,6-8-4,4-7-1,6-5 0,5-7 0,5-5 1,4-5-3,6-4-5,4-4-5,5-4-4,0 0-4,-5 4-1,-4 4 0,-5 4-1,-6 4-1,-4 4-4,-5 3-2,-5 5-4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8:47"/>
    </inkml:context>
    <inkml:brush xml:id="br0">
      <inkml:brushProperty name="width" value="0.06537" units="cm"/>
      <inkml:brushProperty name="height" value="0.06537" units="cm"/>
      <inkml:brushProperty name="color" value="#00BFF3"/>
    </inkml:brush>
  </inkml:definitions>
  <inkml:trace contextRef="#ctx0" brushRef="#br0">50790 13496 336,'-26'-14'6,"9"5"14,10 3 12,10 4 13,6 3 2,3 2-7,4 2-8,2 2-8,2 0-4,3-1-2,1-1-2,3 0-1,1-2 0,3 0-1,1-2 1,2 0 1,2-2-1,1 0 0,1-2-2,0 0 0,2-1 0,1 0 0,0 0 0,2 0 0,-1 0-1,0 1 0,-1-2 0,-1 2-1,-1-1-1,2 2-1,1 0-2,0 2 0,0 0-1,0 0 1,-1 0-1,-1 0-1,-1-1 1,2-2 0,1-2 0,0-2 0,1 0-1,1-1-1,-1 0-2,0 0-2,0 1-1,0 0 1,0 2 1,0 1 0,0 0 0,-2 2 1,0 0 0,-1 2 1,0-1 0,2 0 0,2-2 1,2 0-1,1-1 0,-2 0 0,0 0-1,-1 1-1,-1-2 0,2 0-1,0-2 0,2 0-1,0 0 0,0 1 1,0 0 0,0 2 2,-1-1 0,-2 0-1,-2-1 1,-2-1 0,0-1-1,-1 2 0,0 0-1,0 2 0,1 1 0,0 0-2,2 2-1,1 0-1,1 0-1,2-2 1,2-2 0,2-1 1,1-2 0,0 2 0,-1 1 0,2 0 1,-2 2 0,-1 0 2,0 2 1,-1 1 1,-3 0 1,0 0-1,-3 0 0,-2 0 0,-1 0 0,2 0 1,1 0-1,1 0 1,0 0 0,4 0 0,1 0-2,2 0 0,1 0 0,3 0-1,2 0-1,2 0 0,0-1 0,0-1 0,-2 0 0,-1-1 1,0-1-1,0 2 0,0 0-1,0 2 0,-1 0-1,-2 0 0,-3 0 1,0 0 0,-4 0 0,-2 2 0,-4 0 0,-2 2 0,-2 0 1,1 0-1,-1-1 0,0 1 1,0-1-2,1 0-1,-1-1-1,0-2-1,2 0-3,1-2-3,2-1-2,2 0-4,2-1-1,0 1-1,2-1 0,0 0 1,1 0-2,-2 2 0,0 0-1,-1 2-1,-3 0-1,-2 0-1,-3 0-1,-3 0-2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0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14324 2731 492,'-11'-14'32,"10"4"11,10 4 8,10 5 11,4 1-1,2 0-10,1 0-10,1 0-10,3-1-7,5-1-2,5 0-3,4-1-3,5-2-3,4 0-2,4-2-3,4 0-3,3-2 0,3-1-2,3-3 0,3-1 0,0-2-1,-3 2 0,-3 1-3,-3 1 0,3-1 0,9 0-1,9-1 0,9-1 0,1 1 0,-5 3 0,-4 3 0,-5 2-1,-5 3-1,-3 0 0,-5 2-2,-3 1-2,-3 0 0,0 0-1,-2 0-2,-1 0 0,-3-1 0,-4-1-1,-6 0-1,-4-1 1,-5-1-2,-3 2-1,-5 0-2,-3 2-2,-4 0-4,-3 0-7,-3 0-7,-3 0-7,-4 0 0,-6 0 6,-6 0 6,-6 0 6,-3 0 3,1 2 2,-1 0 0,0 2 1,1-1 3,0-1 2,2 0 3,1-1 3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1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14709 3659 441,'-21'-7'-17,"5"1"4,5 0 2,4 2 3,3 0 9,-2 0 15,0 0 16,-1 0 16,0 2 5,2 4-6,2 4-4,2 4-6,1 3-5,0 5-3,0 3-4,0 5-3,0 2-4,0 3-2,0 1-3,0 2-2,0 1-3,0-1-1,0-1 0,0-2-2,0 3-1,0 5-2,0 4 0,0 6-1,0 2-2,0 1-3,0 2-2,0 0-2,1 0-2,0 0-2,2-2-2,0 0-2,0-3 0,-2-3 0,-2-2 0,-2-3 1,-2-4 0,0 0 3,-1-3 1,-1-2 2,-1-2 1,0-3 2,0-3 1,0-3 2,0-3 1,1-3 2,-1-2 2,0-4 2,2-4 4,6-4 5,4-6 5,6-4 6,1-2 0,1 1-4,0 0-4,0 2-6,1 0-1,3-2 0,3 0 1,3-1-1,2-1 1,1 0 1,1 1 1,1-1 1,4-1 0,7 0-1,6-1 0,8-1-1,3 0 0,1 1-2,2 1 0,0 0-2,2 2 0,3 1-1,3 0-1,4 2 0,0 0-2,2 1-1,1-1-3,1 0-2,0 1-2,-3 2-1,-1 2-2,-2 2-2,-1 1-1,3-2-1,1 0-1,3-2 0,-1 1-1,-2 0 2,-1 2 0,-2 1 2,-2-1-1,-1-1 1,-1 0-1,-1-1-1,-1-1 0,-1 0-2,0 0 0,-2 0-2,-3 0-1,-4 0 0,-6 0 1,-4 0-1,-2 0 0,4 1-1,3-1-2,2 0-1,0-1-1,-6 0 0,-4-1-2,-5-2 0,-6 1 0,-5 1 4,-7 0 2,-5 2 3,-4 0 0,0 0 0,-2 0-3,0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1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19731 2642 548,'-7'-3'35,"4"8"5,3 9 5,2 10 5,1 4-1,0 2-7,-2 2-8,0 3-7,-1 4-4,0 10-2,0 8 0,0 9-2,-1 4-2,0-1-5,-2-1-3,0-1-5,0-2-2,0-2-1,2-4 0,0-3-2,1 1-1,-2 5-4,0 5-4,-1 5-3,-1-1-7,2-8-7,0-9-8,2-7-7,0-7-5,0-5 1,0-7 1,0-5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2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20247 2677 486,'-8'-9'1,"0"-3"3,0-4 2,1-1 2,0-2 4,2 2 7,2 2 5,2 3 6,1 5 4,2 10 1,0 10 1,2 9 1,-1 7 0,-1 5-3,0 3-2,-1 4-3,-1 4-3,0 2-2,0 3-3,0 4-3,0 0-2,0-1-4,0 0-2,0-2-4,0 1-3,1 2-6,2 1-5,0 3-5,0 2-2,0 2 2,-1 1 2,-2 3 3,0-2-7,0-5-14,0-5-13,0-4-15,0-6-2,2-4 8,0-5 10,2-5 9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2"/>
    </inkml:context>
    <inkml:brush xml:id="br0">
      <inkml:brushProperty name="width" value="0.03512" units="cm"/>
      <inkml:brushProperty name="height" value="0.03512" units="cm"/>
      <inkml:brushProperty name="color" value="#00BFF3"/>
    </inkml:brush>
  </inkml:definitions>
  <inkml:trace contextRef="#ctx0" brushRef="#br0">20224 4471 626,'-7'-8'1,"-1"0"4,0 0 3,0 1 2,5-1 9,10 2 11,9 1 14,11 0 11,5 1 2,2-2-12,3 0-10,1-1-11,1-1-8,0 1-3,0-1-5,1 0-5,-1 0-3,2 1-3,0-1-5,2 0-3,-1 1-1,0 0 2,-1 2 1,-2 1 2,-1 0-5,-3 2-11,-4 0-11,-2 2-11,-3 0-5,-5 2 0,-3 0 1,-4 2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3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74477 39640 559,'-8'-19'27,"2"10"16,1 10 14,1 10 15,0 7-1,2 5-14,0 5-16,2 5-14,-1 3-10,0 6-3,-2 2-5,0 6-3,-1 2-8,-1 5-9,-2 3-10,0 5-9,1-1-9,1-7-5,2-5-6,2-6-6,1-7-1,0-7 5,0-9 4,0-7 5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2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20855 4965 658,'-18'1'1,"-3"2"1,-5 2 2,-3 2 2,1 0 4,5-1 9,6-1 7,7 0 8,4-2 3,4 0-1,4-2-1,4 0-2,4-1-3,5 0-5,5 0-6,5 0-4,4-1-7,3 0-7,2-2-5,4 0-7,1 0-4,-2 0-1,0 2-2,-1 0-2,0 1-2,2-2-3,2 0-3,2-1-4,0-1-1,-2 0 2,-1 0 1,-3 0 1,-4 0 2,-6-2-1,-5 0 2,-6-1-1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3"/>
    </inkml:context>
    <inkml:brush xml:id="br0">
      <inkml:brushProperty name="width" value="0.03848" units="cm"/>
      <inkml:brushProperty name="height" value="0.03848" units="cm"/>
      <inkml:brushProperty name="color" value="#00BFF3"/>
    </inkml:brush>
  </inkml:definitions>
  <inkml:trace contextRef="#ctx0" brushRef="#br0">23700 3313 571,'2'-22'6,"6"6"10,4 5 12,5 5 11,3 2 2,1 2-5,1 0-7,1 2-6,0 0-3,-2 2 0,0 0 0,0 2 0,-3 0-1,-1 2-2,-3 0-1,-1 1-2,-2 2-2,-1 4 0,0 2 0,-2 3-2,-1 2-1,-2 1-3,-3 1-3,0 1-3,-4 1-3,-2 3-4,-4 1-4,-2 2-4,-3 0-2,-1-3-1,-3-3-2,-1-3 0,-1-2-3,1-1-5,1-1-5,1-1-5,1-2-2,2-4 0,3-4 1,1-4 1,1-4 4,2-4 4,1-4 5,0-4 6,1 0 4,1 3 2,-1 3 2,0 2 3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3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24000 4024 482,'1'-11'29,"2"10"17,2 10 19,1 10 17,1 5 2,0 2-15,-2 3-16,-1 1-15,-1 3-12,0 2-9,-2 4-8,0 3-10,-1 1-13,0 3-18,0 2-18,0 2-17,0-3-6,0-8 10,0-7 9,0-9 9,0-4 6,2-3 2,0-1 2,2-2 3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3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22532 2123 563,'-19'-8'14,"9"2"17,8 1 18,10 0 16,6 2 3,7 0-13,5 2-13,7 1-13,2-1-7,2-1-2,0 0-3,2-1-2,6-2-5,10-2-12,11-2-9,11-1-10,5-1-6,1 0-1,-1 2-2,0 1-1,-3 0 0,-5 2-1,-7 1 2,-5 1 0,-8 0-3,-10 0-3,-10 0-6,-9 0-4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4"/>
    </inkml:context>
    <inkml:brush xml:id="br0">
      <inkml:brushProperty name="width" value="0.0306" units="cm"/>
      <inkml:brushProperty name="height" value="0.0306" units="cm"/>
      <inkml:brushProperty name="color" value="#00BFF3"/>
    </inkml:brush>
  </inkml:definitions>
  <inkml:trace contextRef="#ctx0" brushRef="#br0">24383 6808 718,'-6'-14'68,"4"4"-13,4 4-14,4 4-13,4 2-8,5 0-1,5 0-2,5 0-2,7 0-3,9 0-6,8 0-5,10 0-6,6-1-1,6-2 3,7-2 3,5-1 4,5-3-8,4-2-18,4-2-17,4-1-18,-7 0-6,-17 2 8,-19 4 6,-16 3 7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9"/>
    </inkml:context>
    <inkml:brush xml:id="br0">
      <inkml:brushProperty name="width" value="0.0334" units="cm"/>
      <inkml:brushProperty name="height" value="0.0334" units="cm"/>
      <inkml:brushProperty name="color" value="#00BFF3"/>
    </inkml:brush>
  </inkml:definitions>
  <inkml:trace contextRef="#ctx0" brushRef="#br0">30633 1761 658,'-6'-13'36,"4"8"-1,4 7-2,4 6-2,2 5-2,1 3-3,2 3-2,0 3-4,0 2-2,-1-1-2,0 1-2,-2-1-1,0 1-3,2-1-2,0 1-2,1-1-3,0 1-1,-2 1-2,-2 1-1,-2 1-3,-2 0 0,1-1-1,0-1 0,0-1-1,0-2 1,0-3 1,0-3 2,0-3 1,1-6 3,3-10 3,4-10 4,2-9 3,2-7 0,-1-1-4,1-2-3,0-2-3,-1-1-5,-1 3-5,-1 2-5,-1 1-4,1 3-5,0 1-3,1 3-5,1 2-4,0 1-4,-3 2-2,-1 2-4,-2 3-2,-2 1 2,0 2 7,-2 2 9,0 3 7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09"/>
    </inkml:context>
    <inkml:brush xml:id="br0">
      <inkml:brushProperty name="width" value="0.03025" units="cm"/>
      <inkml:brushProperty name="height" value="0.03025" units="cm"/>
      <inkml:brushProperty name="color" value="#00BFF3"/>
    </inkml:brush>
  </inkml:definitions>
  <inkml:trace contextRef="#ctx0" brushRef="#br0">32698 2300 727,'0'16'94,"0"1"-22,0 1-21,0 1-22,0 2-14,0 1-6,0 2-6,0 3-7,0 1-5,0 2-7,0 3-7,0 1-6,-1 0-5,0 0-3,-2-1-3,0-1-4,-1-4 1,1-6 6,-1-5 4,0-6 6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0"/>
    </inkml:context>
    <inkml:brush xml:id="br0">
      <inkml:brushProperty name="width" value="0.0299" units="cm"/>
      <inkml:brushProperty name="height" value="0.0299" units="cm"/>
      <inkml:brushProperty name="color" value="#00BFF3"/>
    </inkml:brush>
  </inkml:definitions>
  <inkml:trace contextRef="#ctx0" brushRef="#br0">29140 4056 735,'-27'-14'58,"11"4"-17,9 4-17,10 5-16,8 1-6,5 1 3,7 2 4,5 0 4,6 0 1,5 0-1,4-1 0,6-2-2,2 0 0,0-2-3,-1-1-2,1 0-2,5-2-1,8-3 2,9-4 0,9-2 2,1 0-3,-4 1-5,-5 2-8,-5 3-5,-4 0-6,-3 0-2,-3 0-4,-2 1-3,-5 0-1,-3 2 1,-4 2 1,-3 2 1,-8 1 0,-8 2-1,-9 0-1,-8 2-1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0"/>
    </inkml:context>
    <inkml:brush xml:id="br0">
      <inkml:brushProperty name="width" value="0.03527" units="cm"/>
      <inkml:brushProperty name="height" value="0.03527" units="cm"/>
      <inkml:brushProperty name="color" value="#00BFF3"/>
    </inkml:brush>
  </inkml:definitions>
  <inkml:trace contextRef="#ctx0" brushRef="#br0">30605 4863 623,'-13'1'6,"6"1"12,6 3 11,6 2 12,3 2 3,0 2-6,-1 1-8,1 3-5,0 3-5,0 3-1,0 5-2,-1 3-2,1 1 0,-2-1-2,-1-3-1,0-1-2,-1 0-1,0 4-4,-1 4-4,2 5-4,-2-2-2,1-6 1,0-6 0,0-5 1,1-8 1,2-8 4,1-10 4,3-8 3,3-9 0,5-10-5,5-11-4,5-8-6,1-4-5,-1 4-3,-3 4-4,-1 5-4,-4 3 1,-2 5 2,-3 5 5,-2 6 3,-3 3-4,1 4-12,0 5-12,0 3-12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0"/>
    </inkml:context>
    <inkml:brush xml:id="br0">
      <inkml:brushProperty name="width" value="0.03125" units="cm"/>
      <inkml:brushProperty name="height" value="0.03125" units="cm"/>
      <inkml:brushProperty name="color" value="#00BFF3"/>
    </inkml:brush>
  </inkml:definitions>
  <inkml:trace contextRef="#ctx0" brushRef="#br0">32100 5250 704,'14'0'0,"-1"0"3,-2 0 1,-2 0 3,-1 0 5,2 0 11,0 0 10,1 0 10,0 1 2,-1 4-10,0 2-8,-2 3-9,-1 4-5,0 2-3,-2 3-2,0 3-2,-2 0-1,-1-1-3,0-3 0,-1-1-3,-2-2 0,-1-1 0,0-1 0,-1 0 0,-1-2 0,2-1-1,0 0-1,2-2-1,1-1-2,4-1-3,2 0-4,3-2-3,5-2-3,4-6-3,4-4-2,7-5-4,1-4-2,2-3-2,1-3-3,1-3-3,-3 0 2,-6 5 4,-5 3 4,-6 5 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72150 39975 333,'49'20'167,"16"14"-1,16 14 1,15 16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1"/>
    </inkml:context>
    <inkml:brush xml:id="br0">
      <inkml:brushProperty name="width" value="0.03053" units="cm"/>
      <inkml:brushProperty name="height" value="0.03053" units="cm"/>
      <inkml:brushProperty name="color" value="#00BFF3"/>
    </inkml:brush>
  </inkml:definitions>
  <inkml:trace contextRef="#ctx0" brushRef="#br0">34277 3677 720,'-6'-15'29,"2"3"0,4 1-1,3 3-1,2 0 0,5 2 0,4 1 1,3 1 0,3 0-3,1 2-8,1 0-6,1 2-8,0 0-6,-3 0-7,-1 0-7,-2 0-7,-2 1-6,-1 4-5,-1 2-4,-1 3-6,-2 1 2,-2-1 8,-4-1 8,-2-1 8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1"/>
    </inkml:context>
    <inkml:brush xml:id="br0">
      <inkml:brushProperty name="width" value="0.02611" units="cm"/>
      <inkml:brushProperty name="height" value="0.02611" units="cm"/>
      <inkml:brushProperty name="color" value="#00BFF3"/>
    </inkml:brush>
  </inkml:definitions>
  <inkml:trace contextRef="#ctx0" brushRef="#br0">34179 4498 842,'-9'0'36,"12"0"-4,13 0-3,13 0-4,7 0-6,-1 0-7,0 0-7,0 0-9,0-1-6,-2 0-8,0-2-8,-1 0-7,-3 0-2,-3 0 2,-5 2 2,-3 1 2,-3-1 3,-1-1 2,-1 0 3,0-1 2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1"/>
    </inkml:context>
    <inkml:brush xml:id="br0">
      <inkml:brushProperty name="width" value="0.02971" units="cm"/>
      <inkml:brushProperty name="height" value="0.02971" units="cm"/>
      <inkml:brushProperty name="color" value="#00BFF3"/>
    </inkml:brush>
  </inkml:definitions>
  <inkml:trace contextRef="#ctx0" brushRef="#br0">36700 4112 740,'32'-2'54,"2"0"-7,3-3-8,1-2-8,2 0-5,2 1-5,2 0-4,2 2-5,0 0-4,-2 0-4,-2 0-3,-2 1-5,0-1-5,4 2-5,3 0-6,2 2-5,-2 0-4,-8 2-3,-8 0-4,-7 2-3,-6-1 0,-3-1 3,-3 0 2,-2-2 2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2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37275 1756 509,'-7'-5'8,"2"10"15,2 6 15,2 9 16,1 3 1,0 1-10,0-1-10,0 1-12,0-1-7,-2 1-6,0-1-4,-2 1-5,0-2-3,1 0-3,-1-1-2,0 0-2,0-3-2,0-1 0,0-3-2,0-1-1,2-8-3,4-12-8,4-13-6,4-13-8,2-5 1,3 0 8,2 1 7,1 2 7,1 1 7,-3 3 3,-1 3 5,-2 3 3,-2 3 4,-1 1 4,-1 3 2,0 1 4,-1 3 2,0 1 2,-1 2 1,1 2 2,0 3 3,0 2 5,0 4 4,-1 3 5,1 4 1,-2 7-3,-1 7-2,0 7-2,-2 2-5,0-2-7,-2-1-7,0-3-7,-1 0-8,0-1-6,0 1-8,0-1-7,0 1-3,0 1 2,0 1 1,0 1 1,0-1-2,0-3-4,0-3-5,0-3-4,0-2-6,0-1-5,0-1-5,0 0-5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2"/>
    </inkml:context>
    <inkml:brush xml:id="br0">
      <inkml:brushProperty name="width" value="0.03015" units="cm"/>
      <inkml:brushProperty name="height" value="0.03015" units="cm"/>
      <inkml:brushProperty name="color" value="#00BFF3"/>
    </inkml:brush>
  </inkml:definitions>
  <inkml:trace contextRef="#ctx0" brushRef="#br0">38798 2350 729,'0'24'130,"0"1"-42,0 1-41,0 0-41,0 4-24,0 3-5,0 4-5,0 4-5,-1-2-1,0-6 4,-2-7 3,0-7 5,-1-4-1,1-1-4,-1-1-5,0 0-4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2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37066 5378 611,'-7'-8'0,"2"1"0,2-1 0,2 0 0,1 0 5,0 0 11,0 0 11,0 1 10,0 2 5,0 7-1,0 8-2,0 6 0,0 4-5,0 3-7,0 1-7,0 3-7,0 1-5,0 2-7,0 3-4,0 1-5,0-1-3,0-2-1,0-3-1,0-3 0,0-3-1,0-3-3,0-3-3,0-3-1,1-5-5,2-10-5,2-8-6,2-9-5,3-8 0,7-8 4,5-9 4,7-6 4,1-3 6,-2 6 8,-2 4 8,-1 6 8,-4 6 7,-3 7 6,-4 9 6,-4 7 7,-3 4 5,1 2 6,0 0 7,0 2 5,-1 1 1,-1 2-8,0 2-7,-2 2-7,0 2-6,0 3-3,0 3-5,0 3-4,-1 2-1,0 1 0,-2 1 3,0 1 0,-2 1-3,0-1-6,-2 1-8,0-1-8,-1-1-9,2-1-14,0-3-13,2-1-14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3"/>
    </inkml:context>
    <inkml:brush xml:id="br0">
      <inkml:brushProperty name="width" value="0.02637" units="cm"/>
      <inkml:brushProperty name="height" value="0.02637" units="cm"/>
      <inkml:brushProperty name="color" value="#00BFF3"/>
    </inkml:brush>
  </inkml:definitions>
  <inkml:trace contextRef="#ctx0" brushRef="#br0">38850 5581 834,'35'-14'-59,"-7"5"24,-9 3 24,-7 4 24,-6 4 13,-1 4 1,-2 3 1,-2 5 1,-1 3 0,0 1-4,0 3-2,0 1-2,0 1-4,0-1-3,0-1-5,0-1-3,1-1-3,2-1-2,2-1-3,2-1-2,2-2-1,2-4-3,1-4-1,3-4-2,4-4 0,9-4 0,7-4 2,8-4 0,0-1 2,-8 1 0,-7 1 1,-9 1 2,-3-1-6,1 0-12,2-1-11,0-1-13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9"/>
    </inkml:context>
    <inkml:brush xml:id="br0">
      <inkml:brushProperty name="width" value="0.04941" units="cm"/>
      <inkml:brushProperty name="height" value="0.04941" units="cm"/>
      <inkml:brushProperty name="color" value="#00BFF3"/>
    </inkml:brush>
  </inkml:definitions>
  <inkml:trace contextRef="#ctx0" brushRef="#br0">54254 2967 445,'-36'-28'12,"7"7"2,7 7 3,7 7 2,3 4 0,1 0-1,-1 2-1,0 0-1,0 2-1,-1 2-1,-1 2-1,-1 2 0,-1 2-2,0 1 0,1 3-2,-1 2 0,0 1-1,-2 3 1,0 1 2,-1 3 1,0 0-1,1 1 0,1-1 0,1 1-2,2 0 0,2 1-1,4 1-1,3 0 0,1 1-1,2-1 0,0-1 0,2-1-1,2-2-1,4-3-2,4-3-2,3-2-2,4-4 0,3-1-1,3-2 0,3-2-1,3-3 0,1-4-1,2-4-3,3-4 0,0-4-2,2-3-1,1-5 0,1-3-2,-2-3-1,0-1-3,-3-1-1,-2 0-3,-2-2 0,-5-1-1,-3-1 1,-5 0 1,-2-3 1,-4-1 3,-3-2 2,-2-2 2,-3 2 4,1 4 2,0 5 3,0 5 4,-1 5 3,0 3 6,-2 5 4,0 3 6,-1 4 6,0 4 9,0 4 8,0 4 9,0 4-1,0 5-7,0 5-9,0 5-8,-1 3-5,0 1-1,-2 1-1,0 1-1,-1 0-2,0 0-3,0 0-3,1 1-4,-1-1-2,0 0-2,0 0-2,0 1-3,-1-2-2,0 0 0,-1-1-2,-2-1-1,1-2-7,-1-1-13,0-3-11,0-1-13,1-7-8,0-11-5,2-10-4,1-11-6,1-5 6,2-1 13,2 1 15,2-1 14,1 2 11,3 1 6,2 3 7,2 1 7,1 1 6,-1 1 4,1-1 7,0 0 4,0 2 3,-1 1 1,1 2 1,0 3 0,0 0 0,1 2-2,1 0-3,2 2-1,-1 0-5,-1 0-6,-1 0-6,0 0-7,-2 1-3,1 1-2,0 0-2,0 2-1,-1 0-4,1 0-5,0 0-6,0 0-5,-1 0-6,-1 0-3,-1 0-4,0 0-3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19"/>
    </inkml:context>
    <inkml:brush xml:id="br0">
      <inkml:brushProperty name="width" value="0.05476" units="cm"/>
      <inkml:brushProperty name="height" value="0.05476" units="cm"/>
      <inkml:brushProperty name="color" value="#00BFF3"/>
    </inkml:brush>
  </inkml:definitions>
  <inkml:trace contextRef="#ctx0" brushRef="#br0">56691 2250 401,'0'-22'4,"0"4"9,0 5 7,0 3 9,-1 4 7,-1 6 7,0 4 8,-1 6 7,-2 4-1,0 7-8,-1 5-8,-2 7-9,1 4-4,1 6-1,0 4-3,2 6 0,-1 2-4,0 1-3,-1 2-5,-1 0-3,-1 2-4,0 3-7,0 3-5,0 3-5,1 3-7,1 1-10,0 3-8,2 1-9,0-1-5,2-3 0,0-5 0,2-3-1,0-8 4,0-9 6,0-9 7,0-11 6,0-7 4,0-3-1,0-4-1,0-4 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0"/>
    </inkml:context>
    <inkml:brush xml:id="br0">
      <inkml:brushProperty name="width" value="0.03967" units="cm"/>
      <inkml:brushProperty name="height" value="0.03967" units="cm"/>
      <inkml:brushProperty name="color" value="#00BFF3"/>
    </inkml:brush>
  </inkml:definitions>
  <inkml:trace contextRef="#ctx0" brushRef="#br0">57554 3655 554,'-14'-13'67,"1"6"-3,2 6-2,2 6-4,1 4-6,-2 1-10,0 3-11,-1 2-11,-3 3-5,-5 5-4,-5 5-2,-5 5-3,0 0-1,3-4-3,5-4-1,3-3-1,3-4-1,2-1 0,3-2-1,1-2 1,5-2-2,8-1-3,8-1-2,7 0-2,5-3-2,1-3-1,1-2-1,1-4-1,0-1-1,-1 1-2,-1-1-1,-1 0-3,-2 0-1,-3 0-2,-3 0-2,-3 0-2,-1 0-3,0-2-2,-1 0-4,1-1-2,-1-1 1,-2 2 7,-2 1 5,-2 0 7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5"/>
    </inkml:context>
    <inkml:brush xml:id="br0">
      <inkml:brushProperty name="width" value="0.03858" units="cm"/>
      <inkml:brushProperty name="height" value="0.03858" units="cm"/>
    </inkml:brush>
  </inkml:definitions>
  <inkml:trace contextRef="#ctx0" brushRef="#br0">71249 39769 570,'0'-22'18,"2"5"1,0 3 2,2 4 2,-1 2-1,0-1-3,-2-2-2,0 0-3,-1-1-2,0 1 0,0-1 0,0 0 0,-2 1-1,0 1-1,-3 0-2,-2 2-1,-1 1-1,-2 1 0,0 0 1,-1 2 0,-2 0 0,-1 2 1,-3 0 1,-1 2 0,-2 1 0,0 2-2,1 2 0,-1 2-2,1 1 0,-1 1 1,1 1 0,-1 2 1,1 0 0,1 1 0,1 1 0,1 1 0,0 1-1,1 2 1,-1 0-1,1 1 1,0 1-1,4 1 0,3 1 0,3 1-1,2 1-2,3 3-1,4 1-4,2 2-2,5 0-3,5-1-3,7-3-3,5-1-3,6-4-6,5-5-13,4-5-11,5-4-11,-1-5-4,-10-3 4,-8-2 5,-9-3 4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0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57989 3959 486,'-8'-8'0,"2"2"0,1 0 0,0 2 0,1 0 3,1 0 5,-2 0 5,2 0 6,-1 2 9,0 2 13,0 4 13,0 2 13,0 3 1,0 2-11,0 1-11,1 3-10,-2 2-8,0 3-7,-2 3-7,0 3-5,-1 3-7,1 5-8,-1 2-7,0 6-8,0 0-8,2-2-12,1-2-12,1-2-10,0-4-5,0-6 5,0-5 4,0-6 3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1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60750 3050 519,'17'0'82,"1"2"-5,3 0-3,1 2-4,0 0-8,-3 0-14,-3-1-13,-3 1-14,-1 1-11,2 2-8,0 2-10,1 1-8,-1 2-4,-3 0 1,-3-1 3,-2 1 1,-3 0-4,0 1-7,-2 1-8,0 2-8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1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60450 4100 582,'2'14'148,"6"-1"-35,4-2-33,5-2-34,2-1-24,-1 3-14,-1 2-12,-1 1-15,-1 1-8,-1-1-5,-1-1-3,0 0-5,-2-2-4,1-1-6,0-1-5,0 0-6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2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63017 2897 457,'-7'-8'6,"0"2"10,2 1 11,1 0 10,-1 1 4,0 1-4,-2-1-4,0 0-4,-2 1-4,-2 4-3,-2 2-3,-1 4-3,-3 2-2,-1 5-1,-3 4 0,-1 3-2,-2 3 0,1 1-1,-1 1-1,1 1-1,0 0 0,4-1-1,3-1-1,3-1 0,2-1-2,1-1-2,0-1-3,2-1-2,4-2-6,8-3-8,8-3-10,7-2-9,7-5-2,3-5 3,4-4 4,5-5 4,-1-3 3,-4 0 3,-4 1 4,-3-1 3,-2-1 2,1 0 0,1-1 1,1-1 0,-1-1 2,-1 1 0,-3-1 1,-1 1 2,-3 0 6,-3 2 15,-3 2 14,-2 3 13,-4 3 8,-3 5 0,-2 7 1,-3 6 0,-3 4-3,-2 1-9,-2 3-8,-2 1-9,-1 2-4,1 1-3,-1 1-2,0 1-2,2-1-5,5-3-8,2-3-8,6-3-8,2-3-3,3-2 2,3-4 0,4-3 3,1-2-1,3-4-1,1-2-1,3-3-1,1-4-1,-1-2 2,1-3 1,-1-3 1,0-2 3,-1-1 2,-1-1 4,-1-1 2,-1-2 2,-1-1-2,-1-3-1,0-1 0,-3-1 2,-3 1 7,-3 2 7,-2 0 8,-3 2 2,-1 3-1,0 3 0,-1 3-1,-4 2-2,-2 2-3,-5 2-4,-4 3-2,-3 1-4,-1 2-2,-3 2-4,-1 2-1,-2 2-2,-1 2 1,-1 2 2,-1 2 0,0 2-7,1 5-18,1 4-16,1 3-18,3 1-2,5-5 12,5-3 11,5-4 13,1-2 6,2 0 4,-1-1 3,0 1 2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2"/>
    </inkml:context>
    <inkml:brush xml:id="br0">
      <inkml:brushProperty name="width" value="0.03795" units="cm"/>
      <inkml:brushProperty name="height" value="0.03795" units="cm"/>
      <inkml:brushProperty name="color" value="#00BFF3"/>
    </inkml:brush>
  </inkml:definitions>
  <inkml:trace contextRef="#ctx0" brushRef="#br0">65215 3750 579,'36'0'60,"-6"0"-4,-6 0-4,-5 0-4,-4 1-4,-1 2-7,0 2-5,-2 2-6,-1 1-4,-3 1-5,-1 2-4,-2 0-5,-2 1-3,-4 3-5,-2 2-2,-3 1-5,-5 3-2,-6 1-3,-6 3-3,-5 1-2,-2 1-2,3-3 2,3-1 0,3-3 1,3-2 1,1-3 4,2-2 3,3-4 3,5-2 3,10-1 5,10 0 4,9-2 5,5-1-5,1-4-10,-1-2-11,1-3-11,-2-2-8,0 0-5,-1 0-4,0 0-4,-2 1 0,2-1 7,1 0 6,1 0 6,-2 0 6,-5 0 4,-5 1 5,-4-1 5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3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67150 2970 489,'17'-8'133,"1"2"-28,3 1-29,1 1-27,3 0-17,3 0-5,3 0-5,2 0-5,2 0-3,-3 1-1,-2-1-2,-1 0-1,-4 1-8,-2 2-16,-3 2-13,-2 2-16,-3 1-6,-1 2 2,-1 0 2,-1 1 3,-2 1-2,-2-1-3,-4 1-3,-2 0-4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3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66916 4065 530,'-12'-1'92,"8"0"-19,8-2-19,8 0-19,6 0-10,8 1 1,7 0 1,7 2-1,3 0 0,0 0-2,0 0-1,0 0-3,-1 0-6,0 0-9,-1 0-11,-2 0-10,-1 0-9,-1 0-10,-3 0-10,-2 0-10,-1 0-2,-1 0 2,-1 0 4,-1 0 3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3"/>
    </inkml:context>
    <inkml:brush xml:id="br0">
      <inkml:brushProperty name="width" value="0.06301" units="cm"/>
      <inkml:brushProperty name="height" value="0.06301" units="cm"/>
      <inkml:brushProperty name="color" value="#00BFF3"/>
    </inkml:brush>
  </inkml:definitions>
  <inkml:trace contextRef="#ctx0" brushRef="#br0">69984 1894 349,'-2'-18'62,"0"10"10,-3 11 10,-2 12 9,-1 6-2,-2 5-16,0 3-15,-1 4-17,-2 4-11,-1 5-8,-3 2-8,-1 5-8,-1 3-4,3 2 1,1 2-1,3 1 2,0-1-9,2-6-16,1-6-16,1-6-16,1-5-8,2-3 0,2-5 0,2-3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4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71150 2416 448,'9'-7'139,"3"2"-25,3 2-27,4 2-26,0 2-17,2 2-7,1 2-7,1 2-8,-1 1-9,-1 1-8,-3 1-11,-1 1-8,-3 1-12,-1 0-10,-2-1-12,-2 1-12,-3 0-4,-4-1 4,-4 1 3,-4 0 4,-3-1 5,0-1 6,-1-1 6,-1 0 6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4"/>
    </inkml:context>
    <inkml:brush xml:id="br0">
      <inkml:brushProperty name="width" value="0.04535" units="cm"/>
      <inkml:brushProperty name="height" value="0.04535" units="cm"/>
      <inkml:brushProperty name="color" value="#00BFF3"/>
    </inkml:brush>
  </inkml:definitions>
  <inkml:trace contextRef="#ctx0" brushRef="#br0">70670 3500 485,'-8'7'6,"1"-3"14,-1-1 14,0-1 13,3-2 8,6 3 4,6 2 4,6 2 3,3 1-6,3 0-13,1-1-15,3 1-13,1 0-12,3 1-9,1 2-8,2 0-9,2 0-3,-1-1 1,0-1 2,1 0 2,-2-2-5,-2-1-10,-2-1-11,-1 0-11,-4-2-1,-3 0 9,-4-2 7,-4 0 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6"/>
    </inkml:context>
    <inkml:brush xml:id="br0">
      <inkml:brushProperty name="width" value="0.03914" units="cm"/>
      <inkml:brushProperty name="height" value="0.03914" units="cm"/>
    </inkml:brush>
  </inkml:definitions>
  <inkml:trace contextRef="#ctx0" brushRef="#br0">75137 40600 562,'7'57'140,"0"-11"-33,-2-10-34,0-11-35,-1-7-18,1-1-3,2-2-3,0-3-2,0 1-3,-2 2-4,-3 1-3,0 3-2,-2-1-3,0-1-3,0-2-1,0-3-2,-2-1-2,-2 0 0,-4-2-2,-2 0 0,-3-2-1,-1-1-1,-3-1-1,-1 0-2,-2-2-1,1-2-4,-1-2-3,1-2-3,0-3-4,3-2-2,1-3-2,2-3-3,3-1 3,3 2 6,2 3 6,4 1 7,1 1 4,0 0 1,0 1 0,0-1 2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24"/>
    </inkml:context>
    <inkml:brush xml:id="br0">
      <inkml:brushProperty name="width" value="0.06677" units="cm"/>
      <inkml:brushProperty name="height" value="0.06677" units="cm"/>
      <inkml:brushProperty name="color" value="#00BFF3"/>
    </inkml:brush>
  </inkml:definitions>
  <inkml:trace contextRef="#ctx0" brushRef="#br0">72831 1518 329,'-7'-25'15,"2"13"31,2 12 31,2 14 30,1 7 5,0 3-21,0 2-21,0 5-21,-1 1-14,0 4-7,-2 3-7,0 2-8,-2 7-6,-2 8-8,-1 9-7,-3 9-6,-2 7-6,-1 8-2,-3 6-4,-1 8-3,-3 8-6,-1 10-10,-3 12-9,-1 11-10,1-10-4,5-30 3,5-28 2,5-30 3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36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54640 7540 503,'0'-11'43,"2"10"-1,0 10-3,2 10-1,-1 6-5,-1 4-3,0 5-6,-1 3-5,-2 3-3,-1 2-1,0 2-3,-1 2-2,-1 1-2,0 0-3,0 0-3,0 0-2,0-2-3,0-2 1,0-4 0,0-2 1,0-4-2,1-3 0,-1-5-3,0-3-1,0-4 0,2-1 1,0-3 2,2-1 1,-1-4 0,-2-4 0,-2-6 0,-2-4 0,1-6-2,2-7-2,4-7-2,3-7-3,3-5 0,5-4 2,5-4 2,5-4 2,5-5 0,3-6-1,4-5-1,4-7-2,2 2-2,-2 9-1,0 9-3,-1 8-1,-3 8 0,-2 4 7,-3 5 4,-3 5 5,-3 4 5,-3 3 3,-3 2 3,-2 4 4,-4 3 2,1 2 0,-2 4 2,0 3 0,-2 2 2,-1 5 1,-1 4 0,0 3 3,-2 4-1,0 3 0,-2 3 0,0 3-1,-1 1-1,0 1-3,0-1-2,0 0-3,-1 2-1,-2 1 0,-2 2-2,-2 2 0,0 1-2,0 0-2,2 1-2,1-1-3,0-1-2,0-2-5,0-2-4,0-1-3,1-3-3,0-2 1,2-2 2,0-1-1,1-3 0,0-3-5,0-3-4,0-2-5,2-6-5,4-5-10,4-6-9,4-5-10,0-4 2,-3 0 9,-3 0 11,-2 1 10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36"/>
    </inkml:context>
    <inkml:brush xml:id="br0">
      <inkml:brushProperty name="width" value="0.03574" units="cm"/>
      <inkml:brushProperty name="height" value="0.03574" units="cm"/>
      <inkml:brushProperty name="color" value="#00BFF3"/>
    </inkml:brush>
  </inkml:definitions>
  <inkml:trace contextRef="#ctx0" brushRef="#br0">57100 7637 615,'15'-6'113,"-1"6"-27,-1 4-25,0 6-27,-2 2-13,-1 3-1,-1 2-1,0 1-2,-2 2-5,-1-1-10,-1 1-12,0 0-9,-1-2-8,0-1-3,0-3-6,0-1-3,0-2-4,1-2-3,2-3-3,0-1-3,0-2 3,0-4 10,-2-2 10,0-3 9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37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57240 7527 473,'5'-10'11,"-8"10"9,-6 12 10,-7 10 8,-4 6 1,1 0-8,-1 2-8,1 1-8,-2 0-7,0 1-6,-1-1-7,-1 0-7,1-1-3,1-3-1,3-3-1,1-3-1,2-4 0,1-3 2,1-4 1,0-4 3,3-4 1,3-4 2,2-4 3,4-4 2,2-1 3,2 1 4,2 0 5,2 2 4,0 1 4,1 0 3,0 2 3,0 1 4,0 1 2,0 3 0,-1 4 0,1 2 1,-1 3-2,-2 4-6,-2 2-4,-2 3-5,-2 2-5,0 1-1,-2 1-4,0 1-3,-2 0-2,0-1-2,-1-1-3,-1-1-3,2-7-4,6-12-7,5-14-7,7-11-7,3-8 1,1-1 5,2-1 7,0 0 6,0 0 6,1 5 5,-1 4 4,1 3 4,-2 4 5,-1 5 4,-2 3 4,-2 4 4,-3 4 3,1 2 2,-2 4 3,0 2 0,-4 4-2,-5 4-9,-4 3-9,-5 5-8,-3 1-4,0-2 1,0 0 0,1 0 0,-2-2-1,0 1-5,-1-1-4,-1 1-4,0-2-1,3-3 2,1-3 3,2-2 3,3-5 1,2-2 1,4-6 0,2-2 1,4-4 0,2-2 2,3-2 1,3-1 1,1-1 1,-2 2 1,-3 3-1,-1 1 1,-4 6 3,-8 10 6,-6 9 7,-7 11 7,-4 3 2,1-2-2,-1-1-3,1-3-1,-2 0-2,0-1-2,-1 1 0,0-1-1,-2 1-2,3-1 0,0 0-1,0 1-1,3-2 0,1-1 1,2-3 0,3-1 1,5-6-13,10-8-26,10-10-26,9-8-26,4-3-3,-5 3 17,-3 3 17,-5 3 19,-2 1 10,0 2 5,-2 0 5,0 2 4,-2 0 5,1 0 7,0 0 6,0 0 6,-1 2 7,-1 2 6,0 4 7,-2 2 7,1 2 1,0 2-5,1 0-4,2 1-6,0 1-3,1 0-2,2-1-4,0 1-2,1 0-3,-1 2-1,1 0-1,0 1-2,0 0-1,-1-1-1,1-1-2,0 0-1,-1-2 0,1-1-1,0-1 0,0 0-1,-1-4 0,1-2-4,0-6-2,0-2-3,-1-5-3,-1-4-2,-1-3-4,0-5-3,-3-2 0,-1-1 0,-2-1 2,-1 0 1,-2-1 1,1 1 1,2 1 2,0 1 1,1 2 3,0 5 7,0 3 7,0 4 5,1 4 7,4 1 4,2 2 6,3 2 5,1 2-2,-1 2-7,-1 2-8,0 1-8,-1 2-4,-1 0-2,1 0 0,0 0-2,-1 0-5,-1 1-13,0 2-10,-2 0-13,-1 0-2,-2 1 3,-3 0 5,0 0 4,-4-1-3,0 1-10,-3 0-9,-2 0-11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37"/>
    </inkml:context>
    <inkml:brush xml:id="br0">
      <inkml:brushProperty name="width" value="0.03222" units="cm"/>
      <inkml:brushProperty name="height" value="0.03222" units="cm"/>
      <inkml:brushProperty name="color" value="#00BFF3"/>
    </inkml:brush>
  </inkml:definitions>
  <inkml:trace contextRef="#ctx0" brushRef="#br0">57783 9662 682,'-6'-15'8,"4"3"14,4 1 15,4 2 15,4 3 3,7 1-8,5 2-8,7 2-8,2 2-11,2 4-13,1 2-14,1 3-12,-4 1-14,-6-3-13,-7-1-15,-6-2-13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38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62986 7963 485,'10'-15'5,"4"2"10,3 2 11,5 3 10,0 1 3,-3 2-6,-3 2-4,-3 2-5,0 1-3,1 0 1,3 0 0,2 0 1,0 1 0,1 2-3,-1 2-2,1 2-2,-2 1-3,-3 3-3,-3 2-5,-2 2-2,-4 1-4,-1 4-2,-2 4-3,-2 1-3,-3 4-1,-6 3-1,-4 2-1,-5 4-1,-3 0-1,-3-2 0,-1-2 0,-3-1 0,-1-3 1,-1-2 1,0-1 0,-2-3 2,0-2 1,-1-3 3,1-3 1,0-2 2,1-4 4,5-1 3,3-2 4,5-2 4,4-2 6,8 0 11,7-2 9,6 0 9,6-3 0,7 0-11,5-3-11,7-2-11,3 0-7,2 0 0,2 2-2,2 1 0,1 0-8,0 2-12,0 0-12,1 2-13,-2 0-8,-1 0-4,0 0-4,-1 0-4,-4 0 4,-8 0 11,-6 0 11,-6 0 11,-5 0 4,-1 0-2,-1 0-3,0 0-2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39"/>
    </inkml:context>
    <inkml:brush xml:id="br0">
      <inkml:brushProperty name="width" value="0.04379" units="cm"/>
      <inkml:brushProperty name="height" value="0.04379" units="cm"/>
      <inkml:brushProperty name="color" value="#00BFF3"/>
    </inkml:brush>
  </inkml:definitions>
  <inkml:trace contextRef="#ctx0" brushRef="#br0">65909 8621 502,'-15'-2'4,"4"0"10,3-3 8,3-2 9,2 0 9,3 1 7,4 0 7,2 2 8,2-1-3,0 0-12,0-1-13,0-1-12,0 0-7,1 2-2,2 2-2,0 2-1,0 1-3,1 0-3,0 0-3,0 0-2,0 0-3,1 0 0,1 0 0,2 0-1,0-1 0,1 0 1,1-2 0,1 0 1,2-1 0,3-2-1,3 0-1,3-1 0,2-1 0,2 1-2,3-1 0,1 0-2,2 1 1,0 0-1,2 2 0,1 1 0,-1 0 1,0 2 0,-2 0 0,0 2 1,-1 0-1,0 0-2,1 0-1,-1 0-3,0 0 1,0 0 2,0 0 1,0 0 2,1 0-1,-1 2-3,0 0-2,0 2-4,-1-1 0,-3-1-1,-4 0 0,-2-1 1,0-1-2,3 0-1,3 0-3,2 0-2,-1 0 0,-7 0 5,-7 0 4,-7 0 4,-4-1 2,-2-1-1,-2 0-1,-2-1-1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39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70805 7600 521,'-13'0'8,"6"0"14,6 0 16,6 0 15,3 1 2,2 4-7,0 2-10,1 3-7,2 1-7,1 0-1,3-2-4,2 0-1,0-2-3,1 1-2,-1 0-1,1 0-2,0 0-2,3 1-2,1 2-1,3 0-2,-1 0 0,-1 1-1,-3 0 0,-1 0 0,-2-1 0,-1 1 0,-1 0-1,-1 0 0,-2 0 0,-2 1 0,-4 1 0,-3 1 0,-3 1 1,-6 1 0,-4 2 0,-5 0 0,-5 1 0,-5 1-1,-5 1-3,-5 1 0,-2 0-4,2 1-5,0-1-3,1 0-6,3 0-5,3-3-7,5-1-7,3-2-7,4-3-5,1-3-3,2-3-3,2-2-3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40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73239 7197 541,'1'-14'32,"2"2"-5,2 4-2,2 3-4,2 1 2,1 2 6,3 0 5,2 2 6,1 1 1,1 2-6,1 2-5,1 2-5,-1 1-4,-3 1-3,-2 2-3,-4 0-2,-2 1-3,-2 3-2,-3 2-2,0 1-2,-5 4-2,-4 3-4,-6 4-3,-4 5-2,-3 2-3,-3 0-3,-1 2-1,-2 1-3,0-3 0,2-2 2,4-5 2,3-3 1,2-4 3,-1-3 4,0-3 3,1-3 4,2-3 3,8-4 4,7-4 4,6-4 4,5-4-1,3-2-8,3-3-6,3-3-7,2-3-10,1 0-10,1-1-11,1-1-12,1-1-3,1-1 3,1-1 2,1-1 5,-3 2 2,-4 3 5,-5 4 3,-4 5 4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40"/>
    </inkml:context>
    <inkml:brush xml:id="br0">
      <inkml:brushProperty name="width" value="0.03472" units="cm"/>
      <inkml:brushProperty name="height" value="0.03472" units="cm"/>
      <inkml:brushProperty name="color" value="#00BFF3"/>
    </inkml:brush>
  </inkml:definitions>
  <inkml:trace contextRef="#ctx0" brushRef="#br0">74839 7750 633,'-7'9'35,"0"1"5,2 3 5,1 2 6,1 0-1,2-2-7,2 1-8,2-2-6,1 0-8,1 1-9,2 1-7,0 1-7,0 0-10,-1-1-8,-1-1-10,0 0-9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6"/>
    </inkml:context>
    <inkml:brush xml:id="br0">
      <inkml:brushProperty name="width" value="0.02766" units="cm"/>
      <inkml:brushProperty name="height" value="0.02766" units="cm"/>
    </inkml:brush>
  </inkml:definitions>
  <inkml:trace contextRef="#ctx0" brushRef="#br0">75550 40630 795,'29'-7'10,"-6"1"9,-4 1 8,-4 0 8,-3 2 1,1 1-6,1 0-7,1 2-6,1 0-9,0 2-13,-1 0-11,1 1-13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40"/>
    </inkml:context>
    <inkml:brush xml:id="br0">
      <inkml:brushProperty name="width" value="0.04848" units="cm"/>
      <inkml:brushProperty name="height" value="0.04848" units="cm"/>
      <inkml:brushProperty name="color" value="#00BFF3"/>
    </inkml:brush>
  </inkml:definitions>
  <inkml:trace contextRef="#ctx0" brushRef="#br0">75148 6839 453,'-7'-5'11,"-1"6"19,0 6 22,0 6 20,1 4 3,0 3-13,2 3-15,1 3-13,0 1-8,2 0-4,0 1-2,2-1-3,0 0-3,0 1-1,0-1-1,0 1-2,1-1-2,2 2-2,2 1-1,2 1-1,0 0-2,1 1 0,0-1-1,0 0 1,0 0-3,-1-2-3,1 0-4,0-1-2,0-2-3,0-3 2,0-3 1,-1-3 0,0-2 1,0 0-1,-2-2-1,0-1-1,-4 1 0,-6 1 0,-6 3 0,-5 2-1,-5-1 0,-2-1-4,-1-3-4,-2-1-2,-3-1-2,-1 0 2,-2-1 1,-2 1 2,1-2-1,7-2-2,5-4-3,7-2-3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49:40"/>
    </inkml:context>
    <inkml:brush xml:id="br0">
      <inkml:brushProperty name="width" value="0.03332" units="cm"/>
      <inkml:brushProperty name="height" value="0.03332" units="cm"/>
      <inkml:brushProperty name="color" value="#00BFF3"/>
    </inkml:brush>
  </inkml:definitions>
  <inkml:trace contextRef="#ctx0" brushRef="#br0">75800 7043 660,'9'-9'8,"1"0"16,3-1 15,2-1 17,0 0 3,1 3-10,0 1-10,-1 2-10,4 1-8,5 0-9,6 0-8,7 1-9,0-1-3,-4 2 0,-4 0 0,-3 2 1,-4 0-10,-2 0-21,-1 0-21,-2 0-21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3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5174 33562 999,'-48'-20'-15,"13"7"-3,12 7-3,13 7-2,6 3-2,2 1 1,0 1 0,2 1 1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37"/>
    </inkml:context>
    <inkml:brush xml:id="br0">
      <inkml:brushProperty name="width" value="0.05435" units="cm"/>
      <inkml:brushProperty name="height" value="0.05435" units="cm"/>
    </inkml:brush>
  </inkml:definitions>
  <inkml:trace contextRef="#ctx0" brushRef="#br0">5084 33981 404,'-15'-1'3,"2"-2"3,3-2 6,1-1 4,3-1 12,6 2 21,4 2 20,6 2 20,2 1 2,1 0-19,1 0-19,2 0-17,0 0-13,1 0-4,1 0-6,1 0-4,0 0-5,1 0-1,0 0-2,-1 0-3,0 0-1,-1 2-3,-1 0-1,0 2-2,-1-1-3,1-1-2,1 0-2,1-1-3,-3-2-1,-8-1 3,-8 0 2,-8-1 2,-3 1 3,0 6 5,2 4 4,1 5 5,0 2 1,2-1 1,1 0-1,0-2 1,2 0-2,0 1 0,2 2-1,0 0-1,1 1-2,0 1 1,0 1-1,0 1 0,1 1-1,0-1-1,2 1 0,0 0-1,0-2-1,0 1 0,-2-2-1,0-1-1,-1 0-1,0-1 0,0 1 0,0 0-1,0-1-1,2 1-1,0 0-2,2-1-2,-1 0-1,0-1 0,-2 0-2,0-2-1,-1 0-1,0 0-5,0-1-3,0 1-5,-2-1-2,-2-1-1,-4 0-2,-2-2-2,-1-1 3,1 0 6,0-2 7,2 0 5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37"/>
    </inkml:context>
    <inkml:brush xml:id="br0">
      <inkml:brushProperty name="width" value="0.05335" units="cm"/>
      <inkml:brushProperty name="height" value="0.05335" units="cm"/>
    </inkml:brush>
  </inkml:definitions>
  <inkml:trace contextRef="#ctx0" brushRef="#br0">4798 36496 412,'-14'7'-1,"1"-2"0,2-3-2,3 0-1,0-2 1,0 0 2,0 0 2,0 0 3,0 0 5,1 0 8,-1 0 7,0 0 8,3-2 9,6 0 9,6-3 9,6-2 10,3 0-2,1 1-13,1 0-12,1 2-14,1 0-8,3 0-2,1 0-3,3 1-3,-1-1-1,-2 2-3,-1 0 0,-2 2-2,-2 0-2,1 0-3,-1 0-2,1 0-4,-1 0-1,-1 0-2,-1 0-1,-1 0-1,0 0-2,-1 2-2,1 0-1,0 2-2,-1 0-2,-1 1-1,-1 1-2,-1 2-2,1-2-2,0-1-4,1-2-3,1-2-5,1-1-3,-1-2-6,1 0-6,0-1-4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37"/>
    </inkml:context>
    <inkml:brush xml:id="br0">
      <inkml:brushProperty name="width" value="0.03653" units="cm"/>
      <inkml:brushProperty name="height" value="0.03653" units="cm"/>
    </inkml:brush>
  </inkml:definitions>
  <inkml:trace contextRef="#ctx0" brushRef="#br0">7889 35527 602,'-5'-6'121,"6"2"-21,6 4-20,6 2-21,1 4-25,-1 4-30,-3 4-31,-1 3-29,-2 2-9,0-3 9,-2-1 11,0-2 9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38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7761 36400 565,'-13'1'13,"8"2"27,7 2 26,6 2 25,4 0 2,-1 1-25,1 0-24,0 0-25,-1 0-19,-1 1-10,-1 1-13,0 2-11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39"/>
    </inkml:context>
    <inkml:brush xml:id="br0">
      <inkml:brushProperty name="width" value="0.03954" units="cm"/>
      <inkml:brushProperty name="height" value="0.03954" units="cm"/>
    </inkml:brush>
  </inkml:definitions>
  <inkml:trace contextRef="#ctx0" brushRef="#br0">4911 45927 556,'-13'0'10,"8"0"21,7 0 20,6 0 21,6-2 4,5 0-15,5-3-14,5-2-15,2 0-8,1-1-6,-1 0-6,0 1-4,-1-1-6,-3 2-6,-4 1-5,-1 1-5,-2 0-4,1 2 0,1 0-1,1 2 0,-2 0-4,-3 2-6,-5 0-7,-3 2-6,-3 0-4,0 1-2,-2 1-1,0 2-2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39"/>
    </inkml:context>
    <inkml:brush xml:id="br0">
      <inkml:brushProperty name="width" value="0.03427" units="cm"/>
      <inkml:brushProperty name="height" value="0.03427" units="cm"/>
    </inkml:brush>
  </inkml:definitions>
  <inkml:trace contextRef="#ctx0" brushRef="#br0">5431 46350 641,'-14'2'59,"5"4"-4,3 4-5,4 3-4,2 4-5,0 3-6,0 3-8,0 3-6,0 1-6,0-3-7,0-1-6,0-3-7,0 1-4,2 1-1,0 3 0,2 1-2,-1 0-4,-1-3-8,0-3-8,-2-3-8,0-2-1,0-3 3,0-1 4,0-2 5,1-2 1,0 0-1,2-2-1,0 0-2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40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6197 46100 547,'-14'1'83,"4"4"-15,4 2-16,5 3-16,0 3-8,-1 2-3,0 1-3,-1 3-1,-1 1-3,2 3 0,0 1-1,2 3 0,0 1-3,0 1-2,0 0-2,0 2-2,0 1-5,0-1-3,0 0-4,0 1-5,0-1-5,0 0-5,0 1-7,0-1-6,0-1-5,2-1-4,0-3-3,2-1-3,-1-4 1,-1-3 7,0-5 7,-1-3 7,-1-3 3,1 0-1,2-2-1,0 0-1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6"/>
    </inkml:context>
    <inkml:brush xml:id="br0">
      <inkml:brushProperty name="width" value="0.02969" units="cm"/>
      <inkml:brushProperty name="height" value="0.02969" units="cm"/>
    </inkml:brush>
  </inkml:definitions>
  <inkml:trace contextRef="#ctx0" brushRef="#br0">76200 40732 741,'31'0'104,"0"0"-27,1 0-27,-1 0-27,-1 0-19,0 0-8,-1 0-9,-1 0-8,-3 0-8,-1 0-4,-4 0-5,-3 0-5,-3-1 0,-3 0 2,-3-1 3,-2-1 3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40"/>
    </inkml:context>
    <inkml:brush xml:id="br0">
      <inkml:brushProperty name="width" value="0.04166" units="cm"/>
      <inkml:brushProperty name="height" value="0.04166" units="cm"/>
    </inkml:brush>
  </inkml:definitions>
  <inkml:trace contextRef="#ctx0" brushRef="#br0">4172 49165 528,'-29'0'5,"3"0"12,5 0 10,3 0 11,8 0 8,12 0 3,12 0 4,11 0 4,8 0-3,1 0-9,2 0-9,2 0-9,3-1-12,4 0-12,4-2-15,4 0-13,2 0-9,2 1-2,0 0-3,1 2-3,0 0-2,-2 0 0,-2 0 1,-2 0-1,-6 0 3,-8 0 2,-10 0 4,-7 0 3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41"/>
    </inkml:context>
    <inkml:brush xml:id="br0">
      <inkml:brushProperty name="width" value="0.02585" units="cm"/>
      <inkml:brushProperty name="height" value="0.02585" units="cm"/>
    </inkml:brush>
  </inkml:definitions>
  <inkml:trace contextRef="#ctx0" brushRef="#br0">5565 47500 850,'-7'22'46,"3"-3"-10,1-3-9,2-3-8,1 3-7,0 9-5,0 9-4,0 8-6,0 2-1,0-6 0,0-6 0,0-5 0,0-4-8,0-2-15,0 0-15,0 0-16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45"/>
    </inkml:context>
    <inkml:brush xml:id="br0">
      <inkml:brushProperty name="width" value="0.04585" units="cm"/>
      <inkml:brushProperty name="height" value="0.04585" units="cm"/>
    </inkml:brush>
  </inkml:definitions>
  <inkml:trace contextRef="#ctx0" brushRef="#br0">14757 32837 479,'-8'-42'43,"0"10"-6,1 9-6,-1 11-5,-2 5-3,-2 4-3,-3 2-1,-3 4-2,-2 2-1,1 3-3,-1 4-1,1 2-2,0 2-2,0-1-1,2 1-1,1 0-1,1-1-1,-1 1 1,0 0 1,1-1 0,-1 2 0,2 1 0,1 3-1,1 1 0,1 2 0,2 1 1,2 1 0,2 1 0,1-1 0,1-1 0,-1-3 1,0-1 0,0-2-2,2-1-2,0-1-3,2-1-3,1-1-2,4-2 2,2-3 0,3-1 1,2-1-1,0-2 0,0-1-1,-1 0-1,3-2-1,2-1 0,3 0-2,3-1 1,1-3-2,1-2-2,-1-4-1,1-2-1,-1-3-2,1-3 2,-1-3 0,1-3 0,-1-3 0,1-1-3,-1-3-3,1-1-3,-1-2 0,1-2 2,-1-3 1,1-1 1,-2-1 3,-2 0 2,-1 0 3,-2 0 3,-3 1 2,-1 3 4,-2 4 1,-2 2 4,-3 3 1,-1 5 3,-2 3 1,-2 5 3,-1 3 8,0 6 13,0 4 15,0 6 13,0 4 2,0 5-11,0 5-11,0 5-10,0 5-8,0 5-3,0 4-3,0 6-4,0-1-2,-2-4-4,0-5-2,-1-5-4,-1-3-1,0 2 0,0 1-2,0 1 0,0-1-5,0-1-11,0-3-10,0-1-11,0-4-4,0-1-1,0-5-1,1-1 0,-2-5 0,0-5-2,-2-4-2,0-5-1,0-5 4,2-4 10,2-4 10,3-3 10,0-2 6,0 1 3,0 1 2,0 1 3,0 1 3,1 3 5,2 1 4,0 3 5,2 0 2,2 0 2,2 0 0,2 1 2,0 0 3,-1 2 5,-1 2 4,0 2 5,0 2 0,1 0-6,3 2-4,2 0-5,0 1-6,1 0-4,0 0-4,-1 0-5,1 0-4,0 0-3,-1 0-2,1 0-4,0 0-4,-1 0-3,1 0-5,0 0-3,-1 0-4,-1-2-3,-1 0-3,-1-1-4,-2-2 2,-2 0 5,-4-2 4,-2 0 5,-2 0 4,2 0 3,0 2 2,2 1 3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45"/>
    </inkml:context>
    <inkml:brush xml:id="br0">
      <inkml:brushProperty name="width" value="0.05313" units="cm"/>
      <inkml:brushProperty name="height" value="0.05313" units="cm"/>
    </inkml:brush>
  </inkml:definitions>
  <inkml:trace contextRef="#ctx0" brushRef="#br0">17377 32038 414,'0'-15'2,"0"2"6,0 3 5,0 1 4,0 5 11,0 8 13,0 8 15,0 7 14,-1 6 0,0 1-14,-2 3-12,0 1-14,-1 3-8,0 4-1,0 4-2,1 4-1,-1 4-3,0 2-1,0 3-2,0 4-2,0-2-3,1-5-1,-1-4-2,0-6-2,0 1-5,0 6-8,0 6-10,1 6-8,-1 4-9,2 5-6,0 3-7,2 5-7,0-5 1,0-9 7,0-12 9,0-10 7,0-7 6,0 0 3,0-1 2,0-1 5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46"/>
    </inkml:context>
    <inkml:brush xml:id="br0">
      <inkml:brushProperty name="width" value="0.04006" units="cm"/>
      <inkml:brushProperty name="height" value="0.04006" units="cm"/>
    </inkml:brush>
  </inkml:definitions>
  <inkml:trace contextRef="#ctx0" brushRef="#br0">18077 33655 549,'0'-13'9,"-2"6"18,-1 6 19,0 6 18,-2 4 3,-2 3-12,-1 4-12,-3 2-11,-1 1-8,-2 1-5,0-1-4,-1 1-5,0-1-4,1-1-2,1-1-2,1-1-3,0-1-1,0-1 1,0-1-1,1 0 2,-1-2-1,2-1-2,1 0-1,0-2-1,6-1 2,8-2 5,9-3 7,10 0 6,1-2-1,-2 0-6,-3 0-7,-2 0-6,-1 0-8,5 0-12,3 0-10,5 0-11,-2 0-2,-4 0 6,-5 0 7,-4 0 6,-4 0 2,-1 0 0,-1 0-1,0 0-1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46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18611 33844 573,'-8'-8'0,"0"2"0,0 1 0,1 0 0,0 3 12,2 4 23,2 4 23,2 4 24,0 4 2,0 5-19,-2 5-20,0 5-19,-1 4-13,0 4-6,0 4-8,1 4-5,-1 0-10,2-4-10,0-4-12,2-3-11,-1-5-7,0-3-2,-2-5-3,0-3-1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1"/>
    </inkml:context>
    <inkml:brush xml:id="br0">
      <inkml:brushProperty name="width" value="0.0398" units="cm"/>
      <inkml:brushProperty name="height" value="0.0398" units="cm"/>
    </inkml:brush>
  </inkml:definitions>
  <inkml:trace contextRef="#ctx0" brushRef="#br0">20805 33248 552,'-13'0'13,"6"0"21,6 0 22,6 0 20,3-1 4,2 0-18,0-2-15,1 0-18,1-1-10,0 0-7,-1 0-6,1 0-6,0 1-2,0 1 1,-1 0 0,1 2 2,0 0 0,2 0 1,0 0 0,1 0 0,1 0 0,-1 0 1,1 0-1,0 0 0,1 0-1,5 0-3,3 0-2,5 0-2,-1-1-1,-2 0-1,-3-2 1,-3 0 0,-1-1-1,0 0 2,-1 0 0,1 0 0,0 0 2,1-1 0,1-2 2,1 0 0,0 0 2,1 2-1,-1 3 2,1 1-1,-1 1 0,1 0-1,-1 0-1,1 0-1,-1 0-1,-1 0 0,-1 0 0,-1 0 0,-1-1 0,1 0 0,0-2 0,-1 0 0,0-1-2,-3 0-3,-1 0-4,-2 1-4,-2-2-3,-1 2-2,0-1-1,-2 0-3,-3 1-3,-4 2-8,-6 2-8,-4 2-7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2"/>
    </inkml:context>
    <inkml:brush xml:id="br0">
      <inkml:brushProperty name="width" value="0.03707" units="cm"/>
      <inkml:brushProperty name="height" value="0.03707" units="cm"/>
    </inkml:brush>
  </inkml:definitions>
  <inkml:trace contextRef="#ctx0" brushRef="#br0">23689 32245 593,'-5'-14'8,"6"6"17,6 5 15,6 5 17,3 2 3,3 1-11,1 1-11,3 2-10,0 0-7,-1 1-1,-1 1-2,-1 2-2,0-1-2,1-1-5,1-1-6,1 0-3,0-1-8,-1 1-9,-1 1-8,-1 1-9,-2 1-5,-3 1-3,-3 1-3,-2 2-2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2"/>
    </inkml:context>
    <inkml:brush xml:id="br0">
      <inkml:brushProperty name="width" value="0.03653" units="cm"/>
      <inkml:brushProperty name="height" value="0.03653" units="cm"/>
    </inkml:brush>
  </inkml:definitions>
  <inkml:trace contextRef="#ctx0" brushRef="#br0">21446 34045 602,'-21'-1'0,"5"0"1,4-2 1,6 0 1,1 0 4,-2 0 6,-1 2 6,-3 0 8,4 1 5,10-2 6,10 0 4,9-2 6,6 0-1,1 1-8,1-1-7,1 0-8,1 1-8,2 0-8,2 2-9,2 0-9,2 1-5,1 0-2,0 0-4,2 0-2,0 0-2,0 0 1,0 0 1,0 0 0,-2 0-1,-2-2-4,-3 0-5,-3-2-3,-4 1-1,-4 1 3,-3 0 1,-4 2 4,-4-1 2,-3 0 6,-3-2 4,-2 0 4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2"/>
    </inkml:context>
    <inkml:brush xml:id="br0">
      <inkml:brushProperty name="width" value="0.03321" units="cm"/>
      <inkml:brushProperty name="height" value="0.03321" units="cm"/>
    </inkml:brush>
  </inkml:definitions>
  <inkml:trace contextRef="#ctx0" brushRef="#br0">21698 34331 662,'-9'-7'2,"0"0"6,-2 2 5,1 1 4,2 0 8,10 2 9,8 0 10,9 2 9,5 1-2,1 2-11,1 2-11,1 2-12,1 1-12,2 1-13,3 1-12,1 2-13,3-1-8,2 1-5,4-1-4,2 1-4,-2-2 2,-10-2 6,-8-4 8,-8-2 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34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60681 20774 548,'-14'-11'49,"5"10"6,3 10 4,4 10 5,2 6-2,0 4-12,0 4-10,0 5-10,0 3-10,0 5-6,0 6-6,0 4-7,0 2-9,0-1-11,0-1-10,0 0-11,1-3-6,2-3 1,2-3-1,1-2 0,1-6 2,0-7 4,-2-9 3,-1-7 5,0-5 2,0-1 4,0-1 3,0 0 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7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77881 40100 536,'-21'0'9,"5"2"16,5 0 18,5 2 17,1 1 4,-2 3-11,-2 4-10,-2 2-11,0 3-7,-1 3-7,0 3-7,1 3-6,-2 2-4,-2 2-1,-2 2-2,-1 3-2,-1-2-2,3-2-5,1-3-4,2-3-4,3-6-10,3-9-13,2-8-15,4-10-14,3-6 0,4-5 15,4-5 13,3-4 15,3-2 8,0 5 5,-1 3 4,1 5 5,-2 2 3,-3 4 2,-3 3 3,-2 3 3,-1 3 10,1 7 20,3 6 19,2 6 21,0 2 2,-1-1-12,0-1-13,-2-1-13,-1-1-9,0-1-4,-2-1-6,0 0-5,-2-1-6,1-1-6,0 1-8,0 0-6,2-4-7,2-6-7,3-8-6,3-6-7,1-6-2,-1-5 4,0-5 2,-2-5 4,0 0 4,1 2 4,2 3 4,0 3 4,0 3 7,-1 1 9,-1 3 10,0 1 9,-3 2 7,-1 3 5,-2 1 5,-2 2 5,-1 3 2,1 4-3,2 4-2,0 4-2,0 4-5,-4 4-10,-3 3-8,-2 5-10,-3 2-6,0 1-2,-1 0-1,-1 2-2,-1 0-4,0-3-4,0-2-6,0-1-4,4-7-6,6-10-6,8-12-7,6-10-5,2-3 1,-1 5 12,-2 5 11,-3 5 12,-1 2 6,0 2 2,-2 0 2,-1 2 2,0-1-5,0-2-11,0-2-12,0-2-12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3"/>
    </inkml:context>
    <inkml:brush xml:id="br0">
      <inkml:brushProperty name="width" value="0.04356" units="cm"/>
      <inkml:brushProperty name="height" value="0.04356" units="cm"/>
    </inkml:brush>
  </inkml:definitions>
  <inkml:trace contextRef="#ctx0" brushRef="#br0">27282 31653 505,'-8'-16'5,"2"1"10,1-1 10,0 1 11,1 0 3,-2 2 0,0 2-3,-1 3 0,-2 0-3,-2 2-2,-2 1-2,-1 0-2,-2 3-3,-1 4-5,-2 4-4,1 4-4,-3 3-3,0 3 0,-1 3 0,0 3 0,-2 2-2,3 1 0,0 1-2,1 1-1,-1 1 0,0 2-1,-1 3 1,0 1-1,-1 0 0,4 0-1,3-1-1,3-1 0,2-1-2,2-2 2,3 0 1,1-1 0,1-1 1,2-1-1,0-1 0,2-1 0,1-2 0,4-1 0,2-3 0,3-1 1,4-2-4,4-3-8,3-1-9,5-2-9,2-2-4,4-2 1,3-3 0,3 0 1,1-5-2,0-2-5,0-5-5,0-4-6,-3 0 2,-7 3 7,-8 3 8,-5 2 7,-5 2 5,1-2-1,0 0 1,0-1-1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3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28937 32550 518,'-22'1'73,"3"4"-8,3 2-8,3 3-8,1 3-7,0 2-5,1 1-5,-1 3-6,1 1-5,1 1-1,0 1-3,2 1-2,1 0-3,0-2-4,2 0-2,1 0-4,0-2-6,2 1-6,0-1-7,2 1-6,1-2-5,4-3-2,2-3-3,3-3-1,1-1-1,-1-2 0,0-1 1,-2 0 0,0-2-1,0 0-2,0-2-4,-1 0-2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4"/>
    </inkml:context>
    <inkml:brush xml:id="br0">
      <inkml:brushProperty name="width" value="0.04077" units="cm"/>
      <inkml:brushProperty name="height" value="0.04077" units="cm"/>
    </inkml:brush>
  </inkml:definitions>
  <inkml:trace contextRef="#ctx0" brushRef="#br0">29864 32450 539,'-23'0'8,"3"2"16,1 0 15,3 2 16,1 1 3,2 3-9,3 4-10,1 2-9,1 2-6,2-1-3,1 1-2,0-1-3,1 1-1,1 0-1,-1-1 1,0 1-1,1 0-2,4-1-5,2 1-6,4-1-3,1-1-4,3-2 0,2-4 0,1-3-1,1 0 0,-1 0 1,0 1-1,-2 2 1,-1 0-1,-1 0 0,0-1-1,-2 1-1,-2 1 3,-2 2 3,-4 1 4,-2 3 4,-4 1 2,-2-1-1,-3 1 1,-3 0 0,-3-2-3,-1-1-3,-3-3-5,-1-1-3,-1-1-9,1-2-14,1-1-15,1 0-14,2-2-3,3 0 7,2-2 9,4 0 8,2-2 5,1 0 4,0-2 3,2 0 3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4"/>
    </inkml:context>
    <inkml:brush xml:id="br0">
      <inkml:brushProperty name="width" value="0.04454" units="cm"/>
      <inkml:brushProperty name="height" value="0.04454" units="cm"/>
    </inkml:brush>
  </inkml:definitions>
  <inkml:trace contextRef="#ctx0" brushRef="#br0">30550 32316 493,'23'-7'16,"1"2"8,-1 2 10,1 2 9,-1 2 3,-2 2-3,0 2-3,0 2-3,-3 2-4,0 3-4,0 3-3,-2 3-4,-2 2-2,-3 1 0,-3 1-1,-2 1-1,-3 3-2,-2 3-5,-2 4-4,-2 4-4,-5 2-6,-6 0-5,-7 0-5,-6 1-5,-5-3-8,1-2-7,0-4-8,0-2-8,2-4-6,5-5-2,5-5-4,5-4-4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6"/>
    </inkml:context>
    <inkml:brush xml:id="br0">
      <inkml:brushProperty name="width" value="0.03609" units="cm"/>
      <inkml:brushProperty name="height" value="0.03609" units="cm"/>
    </inkml:brush>
  </inkml:definitions>
  <inkml:trace contextRef="#ctx0" brushRef="#br0">32327 32526 609,'-6'-9'7,"2"0"12,4-1 14,3-1 12,2 1 4,3 2-6,3 4-6,4 3-6,3 0-4,6 0-2,7-2-2,5 0-2,4 0-4,2 0-7,2 2-7,2 0-6,0 1-7,-4 0-3,-3 0-6,-2 0-3,-4 0-7,-7-2-8,-5 0-9,-7-2-7,-5 0-2,-4 1 5,-6-1 5,-4 0 4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6"/>
    </inkml:context>
    <inkml:brush xml:id="br0">
      <inkml:brushProperty name="width" value="0.03699" units="cm"/>
      <inkml:brushProperty name="height" value="0.03699" units="cm"/>
    </inkml:brush>
  </inkml:definitions>
  <inkml:trace contextRef="#ctx0" brushRef="#br0">33111 31927 594,'-15'0'4,"2"-2"6,3 0 7,1-1 7,1 0 5,2 3 4,1 4 4,1 2 3,0 4-1,4 4-5,0 3-5,4 5-5,-1 3-3,-1 2-2,0 4-1,-2 3-1,0 3-7,-2 2-12,0 4-13,-1 3-12,-1-1-10,2-3-5,0-2-7,2-3-7,-1-5 0,0-6 5,-2-5 3,0-6 5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7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35311 31381 535,'23'-13'10,"-1"3"8,-1 4 11,-1 4 8,0 2 4,3 2-3,1 0-3,3 2-2,-1 0-4,-1 2-3,-3 0-5,-1 1-3,-3 2-2,-1 2 0,-2 1-1,-3 3-1,-2 1-1,-4 1-4,-4 1-4,-4 1-3,-4 2-4,-6 1-3,-4 3-3,-5 1-4,-4 1-3,-5 1-2,-3-1-3,-4 1-2,-1-2-1,1 0-1,3-1-1,2-1 0,2-2 1,1-3 2,3-3 2,1-3 3,1-1 5,-3 0 6,-1-1 6,-2 1 6,1-2 5,7-2 4,5-4 3,7-2 3,7-5 5,11-4 3,11-5 5,11-5 3,6-2-1,3 0-5,1 2-5,2 1-6,1 2-6,2 1-4,0 2-6,2 2-4,-1 3-4,0 1-3,-2 2-3,0 2-3,-3 1-2,-4 0-1,-3 0-2,-5 0-2,-3-1-2,-1 0-2,-3-2-4,-1 0-3,-3-2-4,-5-2-6,-3-2-6,-4-1-5,-2-1 2,0 2 8,0 2 9,0 3 8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7"/>
    </inkml:context>
    <inkml:brush xml:id="br0">
      <inkml:brushProperty name="width" value="0.05029" units="cm"/>
      <inkml:brushProperty name="height" value="0.05029" units="cm"/>
    </inkml:brush>
  </inkml:definitions>
  <inkml:trace contextRef="#ctx0" brushRef="#br0">38080 30933 437,'1'-16'2,"0"-1"6,2-1 4,0-1 5,0 3 8,0 7 12,-2 6 11,0 8 12,-1 4 2,0 3-7,0 3-9,0 3-7,0 3-6,0 1-5,0 3-4,0 1-5,-1 1-3,0 1-3,-2-1-4,0 1-2,0 0-4,0 2-8,2 2-6,0 3-6,1-1-3,-2 0 4,0-1 3,-1-1 2,-1-3-5,0-4-15,0-3-14,1-5-14,-1-4-7,2-6 2,0-6 3,2-6 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7"/>
    </inkml:context>
    <inkml:brush xml:id="br0">
      <inkml:brushProperty name="width" value="0.0368" units="cm"/>
      <inkml:brushProperty name="height" value="0.0368" units="cm"/>
    </inkml:brush>
  </inkml:definitions>
  <inkml:trace contextRef="#ctx0" brushRef="#br0">38100 31824 597,'8'-15'3,"0"1"5,-1 1 5,1 1 6,1 0 4,2 2 5,1 1 6,3 1 3,1 1 2,-1 2-4,1 2-4,0 2-3,-1 1-3,1 0-3,0 0 0,-1 0-3,1 0-6,0 0-9,-1 0-11,1 0-9,-2-1-14,-1-2-19,-2-2-20,-2-1-18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7"/>
    </inkml:context>
    <inkml:brush xml:id="br0">
      <inkml:brushProperty name="width" value="0.05884" units="cm"/>
      <inkml:brushProperty name="height" value="0.05884" units="cm"/>
    </inkml:brush>
  </inkml:definitions>
  <inkml:trace contextRef="#ctx0" brushRef="#br0">39046 29881 373,'1'-37'3,"0"5"4,2 5 5,0 5 5,0 6 8,0 7 15,-2 6 12,0 8 14,-1 5 2,0 7-10,0 5-9,0 7-9,-1 4-7,0 6-3,-2 5-3,0 4-4,0 4-2,0 0-3,2 1-3,0 2-4,0 0-3,-2 3-4,-2 2-6,-1 1-4,-2 5-5,2 7-7,1 7-8,1 6-5,0 1-7,2-7-3,0-8-5,2-5-3,0-8-1,2-5 4,0-6 4,2-6 3,-1-6 2,1-8-1,0-6 0,0-6-2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7"/>
    </inkml:context>
    <inkml:brush xml:id="br0">
      <inkml:brushProperty name="width" value="0.04182" units="cm"/>
      <inkml:brushProperty name="height" value="0.04182" units="cm"/>
    </inkml:brush>
  </inkml:definitions>
  <inkml:trace contextRef="#ctx0" brushRef="#br0">79511 39990 526,'-1'-19'22,"0"10"21,-2 10 20,0 10 21,-2 7 1,0 7-17,-1 5-18,-1 6-18,-1 6-14,2 4-10,1 6-9,0 4-10,1 2-10,0-3-11,0-1-10,1-2-10,-1-5-2,2-8 7,0-8 8,2-7 6,-1-6 3,0-3-4,-2-3-3,0-2-4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0:58"/>
    </inkml:context>
    <inkml:brush xml:id="br0">
      <inkml:brushProperty name="width" value="0.04251" units="cm"/>
      <inkml:brushProperty name="height" value="0.04251" units="cm"/>
    </inkml:brush>
  </inkml:definitions>
  <inkml:trace contextRef="#ctx0" brushRef="#br0">39600 31747 517,'8'-15'6,"2"4"10,0 3 12,1 3 11,2 1 4,1 2 0,3 0-2,2 2-1,-2 2-4,-1 4-5,-4 3-6,-3 5-6,-1 2-5,-2-1-2,-1 1-4,0 0-3,-3 0-1,-4 3 2,-4 1 2,-4 3 3,-3 0-4,-1 1-6,-3-1-8,-1 0-7,-1 0-3,0-3 3,2-1 2,1-3 2,8-3 6,16-6 10,16-6 8,15-6 10,8-3 1,2-2-4,0 0-5,1-1-5,-3 0-10,-8 2-17,-7 2-14,-9 3-17,-4 0-10,-3 0-8,-1 0-6,-2 0-7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2"/>
    </inkml:context>
    <inkml:brush xml:id="br0">
      <inkml:brushProperty name="width" value="0.04338" units="cm"/>
      <inkml:brushProperty name="height" value="0.04338" units="cm"/>
    </inkml:brush>
  </inkml:definitions>
  <inkml:trace contextRef="#ctx0" brushRef="#br0">14929 45410 507,'-1'-29'35,"0"5"-4,-2 5-4,0 5-4,-2 2-3,-2 1 1,-2-1-2,-1 0 0,-2 1-2,2 2-4,1 2-2,1 3-4,-2 1-2,-2 4-1,-3 2-1,-3 4-1,-1 1 0,2 3 1,3 2 0,1 2 0,1 1 1,-2 3 0,0 1 1,-1 3 1,1 0 0,1-2-1,2 0 0,2 0 0,2 1 0,1 4 1,0 6 0,2 5 1,0 0 0,2-2-1,0-3 0,2-3-1,1-3-1,4 0 0,2-1-1,3 0 0,3-4-1,0-3 0,1-5-1,1-3-1,1-3-1,1-2-2,2-3-1,0 0-1,2-5-1,3-2-2,2-5-1,5-4-2,0-3 0,0-5-2,1-3-1,-1-4-1,0-3 0,-2-1 0,0-1 1,-1 0 0,-2-2-1,-3 1-3,-3 0-4,-3 0-2,-2 0 0,-2 1 2,-3 2 3,-1 0 3,-1 2 2,-2 3 1,-1 3 1,0 3 1,-2 3 3,0 1 8,-2 2 6,0 3 7,-2 3 11,0 6 16,-2 6 16,0 6 15,0 3 3,2 3-15,2 2-12,2 1-14,0 2-10,0 1-5,-2 1-6,0 1-5,-1 1-4,0-1 0,0 1-1,0-1 0,-1 4-1,0 5-4,-2 6-1,0 6-3,-1 1-3,0-4-3,0-4-3,0-4-3,1-4-1,0-5 2,2-5 1,0-5 2,1-6-7,0-6-14,0-7-15,0-7-14,0-5-1,0-2 13,0-1 11,0-3 13,0 0 8,0-1 2,0 1 2,0 0 3,1-1 4,0 2 8,2 2 7,0 0 8,2 1 5,0 2 5,1 2 6,2 3 4,0 1 3,3 0-1,2 2 1,2 1-1,1 0-2,1 2-6,1 1-4,1 0-7,1 2-3,-1 0-3,1 2-2,-1 1-4,0 0-3,-2 0-7,-3 0-6,-1 0-7,-1 0-3,0 0-4,-1 0-2,1 0-3,-1-2-3,-1-2-3,0-4-2,-2-2-3,-1-1 3,0 1 9,-2 0 9,0 2 8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2"/>
    </inkml:context>
    <inkml:brush xml:id="br0">
      <inkml:brushProperty name="width" value="0.04969" units="cm"/>
      <inkml:brushProperty name="height" value="0.04969" units="cm"/>
    </inkml:brush>
  </inkml:definitions>
  <inkml:trace contextRef="#ctx0" brushRef="#br0">17846 44498 442,'0'-30'-1,"0"3"-3,0 3-3,0 3-2,0 2 2,0 3 8,0 1 7,0 3 7,0 0 8,0 2 8,0 1 8,0 1 9,0 5 2,0 11-3,0 11-3,0 11-4,0 5-3,0-1-4,0-2-3,0 0-4,0 1-3,0 3-4,0 2-3,0 4-3,-2 3-2,0 6-2,-3 4 0,-2 5-2,0 5-2,1 5-4,1 5-3,1 5-4,0 0-6,2-6-7,0-3-7,2-6-8,0-5-4,2-3-2,0-4-4,2-4-2,0-5-1,1-6 1,1-6 1,1-5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3"/>
    </inkml:context>
    <inkml:brush xml:id="br0">
      <inkml:brushProperty name="width" value="0.03916" units="cm"/>
      <inkml:brushProperty name="height" value="0.03916" units="cm"/>
    </inkml:brush>
  </inkml:definitions>
  <inkml:trace contextRef="#ctx0" brushRef="#br0">18653 45489 561,'-8'-5'10,"0"6"18,0 6 20,0 6 18,0 3 4,-1 1-13,-2 1-12,0 1-12,-2 1-9,-1 1-5,-3 1-5,-1 1-4,-1 0-4,2-2-2,3 0-1,1 0-1,2-4-3,1-1-1,0-4-2,2-3-3,0-1 1,1 0-1,-1 0 1,0 0 1,2-1 1,6-1 2,4-1 3,6 0 2,3-2 2,3-2 1,3-2 1,3-2 0,2-2 0,1 0-2,1-1-3,1-1-3,-1-1-4,0 2-4,-1 0-5,-1 2-5,-1 0-4,-1 0-3,-1 0-4,-1 0-4,-1 1-2,-3 1-1,-1 0-1,-2 2-2,-2-1 1,-1-1 0,-1 0 1,0-1 1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3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19312 45430 512,'-8'-8'0,"2"2"0,1 1 0,1 0 0,-1 1 6,0-2 10,-1 0 10,-2-1 11,2 1 6,1 4 2,2 4 1,2 4 1,1 4-2,0 5-7,0 5-6,0 5-6,0 5-5,0 7-1,0 4-3,0 8-1,0 3-10,0 3-13,0 3-16,0 4-15,0-5-4,0-7 8,0-9 7,0-10 8,0-5-5,2-5-15,0-3-16,2-4-15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5"/>
    </inkml:context>
    <inkml:brush xml:id="br0">
      <inkml:brushProperty name="width" value="0.03536" units="cm"/>
      <inkml:brushProperty name="height" value="0.03536" units="cm"/>
    </inkml:brush>
  </inkml:definitions>
  <inkml:trace contextRef="#ctx0" brushRef="#br0">21796 45402 622,'-29'-8'4,"8"0"10,7 0 8,7 1 10,7 0 5,10 2 0,8 2 1,9 2 1,5 1-2,2 0-5,3 0-4,1 0-6,2-1-5,4 0-5,3-2-6,2 0-6,0-1-5,-2 0-9,-3 0-6,-4 1-8,-3-1-5,-5 0-2,-5 0-2,-5 0-2,-4 1-2,-3 2-2,-3 2-1,-2 2-3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5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22944 44281 555,'-8'-8'0,"2"0"0,1 1 0,0-1 0,1-1 0,0 0 2,0-1 0,1-1 0,-1 4 10,0 11 17,0 12 18,0 10 17,1 6 2,0 4-11,2 3-12,0 2-12,0 2-7,-2 1-3,-2-2-1,-1 2-3,-1 0-8,2 6-14,2 2-16,2 5-14,1 1-5,0-2 6,0-3 4,0-1 6,1-6-3,4-10-12,2-9-13,3-10-11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6"/>
    </inkml:context>
    <inkml:brush xml:id="br0">
      <inkml:brushProperty name="width" value="0.04888" units="cm"/>
      <inkml:brushProperty name="height" value="0.04888" units="cm"/>
    </inkml:brush>
  </inkml:definitions>
  <inkml:trace contextRef="#ctx0" brushRef="#br0">25951 44081 450,'-2'-13'3,"-2"3"8,-3 4 6,-3 4 8,-3 2 3,0 2-1,-1 0 0,-1 2-2,-2 1 0,0 5-2,-1 4 0,-1 4-2,-1 2-1,1 3-2,-1 1 0,1 2-2,-2 2 0,0-1-2,0 0 0,-2 1-2,0-2 0,2 0-1,3-1-1,1-1-1,3-1-1,3-1-2,3-1-1,2-1-2,4-1-4,4-3-5,4-1-6,4-2-5,2-4-2,3-5 0,2-4 2,2-5 0,3-6 0,8-4-1,7-5 1,7-5-1,0-1 0,-4 1 2,-6 3 1,-3 2 3,-5 2 1,-2 2 3,-1 4 3,-2 3 2,-3 2 4,-1 2 4,-3 2 5,-1 2 4,-3 4 5,-2 6 7,-4 6 5,-2 5 7,-2 3 0,0-1-5,0-1-5,0-1-5,0-1-3,0-1-4,0-1-1,0 0-4,0-1-1,2 3-1,0 1 0,2 3-1,3-4-3,7-7-9,7-8-7,7-8-8,3-6-3,-2-4 1,0-3 1,0-5 1,-2-2 1,0-1 2,1-1 1,-1 0 3,-1-2 1,-3-1 2,-3-1 3,-3 0 1,-3-1 2,-2 1 2,-4 1 3,-3 1 3,-2 2 1,-4 3-1,-2 3-1,-3 3 0,-4 3 0,-2 3 0,-3 3-1,-3 2 1,-3 3-2,-1 2-2,-3 2-2,-1 2-3,-2 3-4,-1 4-3,-1 3-5,-1 5-3,1 3-4,1 1-4,3 2-4,2 3-4,2-1-1,5-1 3,3-3 2,4-1 2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6"/>
    </inkml:context>
    <inkml:brush xml:id="br0">
      <inkml:brushProperty name="width" value="0.0412" units="cm"/>
      <inkml:brushProperty name="height" value="0.0412" units="cm"/>
    </inkml:brush>
  </inkml:definitions>
  <inkml:trace contextRef="#ctx0" brushRef="#br0">28733 45216 533,'-5'-7'7,"8"2"14,6 2 13,7 2 13,3 2 5,-1 2-8,0 2-5,-2 2-7,-1 0-6,-1 1-3,-1 0-4,0 0-4,-3 0-2,-3 1-1,-2 2-1,-4 0 0,-2 1-1,-4 3 2,-2 2 0,-3 1 1,-3 2-3,-2 1-6,-1 1-7,-3 1-6,-1 0-3,-1-3 0,-1-1-1,-1-2-1,1-2 2,3-1 3,3-1 5,3-1 3,7-3 1,14-4-4,12-6-3,12-4-3,8-3-4,0-2-4,2 0-4,1-1-5,-1 0-3,-1 2-7,0 2-4,-1 3-6,-5 0 0,-8 0 5,-7 0 4,-8 0 6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9"/>
    </inkml:context>
    <inkml:brush xml:id="br0">
      <inkml:brushProperty name="width" value="0.03342" units="cm"/>
      <inkml:brushProperty name="height" value="0.03342" units="cm"/>
    </inkml:brush>
  </inkml:definitions>
  <inkml:trace contextRef="#ctx0" brushRef="#br0">31450 44590 658,'0'-15'2,"2"2"3,0 3 5,2 1 3,1 2 4,3 2 5,4 3 5,2 1 4,3 1 0,3 0-3,3 0-3,3 0-4,3 0-3,5 0-1,3 0-3,4 0 0,4-1-3,2-1 0,3 0-1,4-1-1,1-1-3,1 0-8,2 0-7,0 0-7,-1 0-7,-4 1-6,-5-1-8,-2 0-7,-4 0-2,-2 0 0,-2 0 2,-2 0 1,-4 0 4,-7 1 8,-7-2 8,-7 2 6,-3-1 6,0 2 1,0 0 2,0 2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8"/>
    </inkml:context>
    <inkml:brush xml:id="br0">
      <inkml:brushProperty name="width" value="0.03896" units="cm"/>
      <inkml:brushProperty name="height" value="0.03896" units="cm"/>
    </inkml:brush>
  </inkml:definitions>
  <inkml:trace contextRef="#ctx0" brushRef="#br0">80131 40491 564,'0'-15'5,"0"2"9,0 2 10,0 3 9,-1 4 8,-2 10 7,-2 8 7,-1 9 6,-1 3-3,2-2-14,2-1-13,2-3-15,2-2-10,4-3-9,2-2-7,3-4-9,2-4-4,0-6-1,-1-6-3,1-6-1,-1-3 0,0-3 2,-2-1 0,-1-3 2,-1 0 2,-2 1 4,-2 1 2,-2 1 5,-2 2 2,-2 3 5,-2 3 3,-2 3 4,0 1 4,-1 2 4,0 1 5,0 0 4,4 1-2,8 1-6,8-1-8,7 0-7,3 0-3,-3 2-1,-3 0 0,-2 2 0,-2 1 1,1 2 3,1 2 3,1 2 2,-1 1 4,-4 3 5,-5 2 3,-2 1 5,-3 2 2,0 2 1,0 0 1,0 1 0,-2-1-2,0-1-6,-3-3-5,-2-1-7,1-2-8,6-2-11,4-3-13,6-1-10,2-2-5,3-4 4,2-2 4,1-3 3,1-2 2,-1 2 2,-1 1 1,0 0 2,-3 0 0,-3 0 4,-3-1 1,-2-1 2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9"/>
    </inkml:context>
    <inkml:brush xml:id="br0">
      <inkml:brushProperty name="width" value="0.03388" units="cm"/>
      <inkml:brushProperty name="height" value="0.03388" units="cm"/>
    </inkml:brush>
  </inkml:definitions>
  <inkml:trace contextRef="#ctx0" brushRef="#br0">34593 43447 649,'-8'-15'-1,"2"4"0,1 3-2,1 3-1,1 1 8,3 2 14,4 0 15,2 2 15,4 1 5,4 2-8,3 2-7,5 2-8,2 1-4,2 1-5,3 1-3,1 2-4,1-1-5,-1 1-6,-2-1-6,0 1-6,-1 0-5,-1 0-3,-1-1-5,-1 1-3,-2 0-3,-3-1 0,-3 1-2,-3 0 1,-2-1-2,-2-1-2,-2-1 0,-2 0-2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09"/>
    </inkml:context>
    <inkml:brush xml:id="br0">
      <inkml:brushProperty name="width" value="0.03547" units="cm"/>
      <inkml:brushProperty name="height" value="0.03547" units="cm"/>
    </inkml:brush>
  </inkml:definitions>
  <inkml:trace contextRef="#ctx0" brushRef="#br0">31717 45237 620,'-28'-8'1,"5"2"3,7 1 3,5 0 3,6 1 7,6 1 9,6-1 10,6 0 10,5 0 1,8 2-7,7 0-8,7 2-8,5-1-4,2-2-1,3-2-1,4-2 0,4-1-6,7-1-9,7-2-10,7 1-10,2-2-6,0 0-4,-1 0-4,-1 1-4,-4 0-3,-7 2-3,-7 2-3,-6 3-2,-9 0 1,-8 2 6,-10 0 6,-7 2 4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10"/>
    </inkml:context>
    <inkml:brush xml:id="br0">
      <inkml:brushProperty name="width" value="0.03315" units="cm"/>
      <inkml:brushProperty name="height" value="0.03315" units="cm"/>
    </inkml:brush>
  </inkml:definitions>
  <inkml:trace contextRef="#ctx0" brushRef="#br0">31840 45645 663,'-19'-14'14,"10"6"12,10 5 13,10 5 12,7 2 2,5 3-9,5 2-8,5 2-9,2 0-8,2 1-4,0-1-6,2 1-6,2 0-6,2 1-8,4 1-9,2 2-8,-1-2-6,-6-1-3,-6-3-4,-5-1-3,-5-2-1,-2-2 3,-1-3 1,-2 0 3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10"/>
    </inkml:context>
    <inkml:brush xml:id="br0">
      <inkml:brushProperty name="width" value="0.03921" units="cm"/>
      <inkml:brushProperty name="height" value="0.03921" units="cm"/>
    </inkml:brush>
  </inkml:definitions>
  <inkml:trace contextRef="#ctx0" brushRef="#br0">36665 43313 561,'0'-15'2,"0"2"7,0 2 4,0 3 7,2 1 5,5 2 5,6 2 5,4 2 5,2 2 2,-1 4-5,-1 2-4,-1 3-5,-1 3-2,-2 0-4,-3 1-4,-1 1-2,-2 2-3,-2 3-3,-2 3-1,-2 3-3,-4 2-2,-6 3-3,-6 1-3,-5 2-3,-5 2-3,-1 0-3,-3 2-5,-1 1-3,-1-3-2,2-4 2,0-5 2,1-5 1,1-4 2,3-1 5,1-2 2,3-2 5,1-3 3,3 1 3,1-2 4,2 0 4,2-2 1,3 1-2,1 0-2,2 0-1,6-2 0,10-4 1,9-4 0,11-4 2,5-4-3,2-2-8,2-3-8,2-3-8,2-2-5,2-1-2,2-1-2,2-1-3,0 0-4,-2 1-6,-2 1-6,-2 1-5,-5 2 0,-7 5 6,-9 3 7,-7 4 7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11"/>
    </inkml:context>
    <inkml:brush xml:id="br0">
      <inkml:brushProperty name="width" value="0.05171" units="cm"/>
      <inkml:brushProperty name="height" value="0.05171" units="cm"/>
    </inkml:brush>
  </inkml:definitions>
  <inkml:trace contextRef="#ctx0" brushRef="#br0">38981 42987 425,'-29'-6'45,"5"6"-6,5 4-5,5 6-7,2 2-3,-2 3-3,0 2-3,-1 1-1,-1 3-3,-1 1 1,-1 3-2,-1 1 0,-2 2 0,-2 1 1,-1 0 0,-2 2 1,-2 1 0,1 1 0,-1 1-1,1 0 0,0 1-1,3-2-2,1 0-1,3-1-2,2-3-1,5-3-2,3-5-1,4-3-2,7-5-3,10-5-8,9-4-7,11-6-6,5-4-5,4-5-1,2-5-2,4-5-1,1-3 0,0-1 3,0-1 2,0-1 3,-1-1 2,-2-1 3,-2-1 3,-1 0 3,-4-1 1,-4 3 4,-4 2 2,-3 1 2,-5 3 3,-5 3 5,-5 3 4,-4 3 4,-5 3 8,-4 4 12,-4 4 13,-4 4 11,-1 4 1,0 4-11,2 3-10,1 5-11,0 2-6,0-1-2,0 1-3,1-1-2,-1 2-2,0 1-2,0 3 0,0 1-2,1 1-1,0-1 1,2-1-1,1-1 1,0-2-3,2-1-4,0-3-4,2-1-4,2-3-3,6-1-1,4-2 0,5-2 0,3-3-1,3-2-2,1-4-1,3-2-2,1-4 0,1-4 2,1-4 2,1-3 1,0-3 1,0-1 2,1-1 0,-1-1 2,-1-1 1,-1-1 2,-3-1 2,-1-1 2,-4 0 1,-3 0 0,-5-1 2,-3 1 0,-2 0 1,-2 1 0,-1 1 1,0 1 1,-3 2-1,-4 1 0,-4 3-1,-4 1-1,-4 3-1,-3 2-2,-5 4-2,-3 3-2,-4 3-3,-3 6-5,-3 4-5,-2 5-4,-3 5-4,1 5-4,0 5-4,0 5-4,3-1-1,7-6 0,7-5-1,7-6 1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14"/>
    </inkml:context>
    <inkml:brush xml:id="br0">
      <inkml:brushProperty name="width" value="0.03454" units="cm"/>
      <inkml:brushProperty name="height" value="0.03454" units="cm"/>
    </inkml:brush>
  </inkml:definitions>
  <inkml:trace contextRef="#ctx0" brushRef="#br0">43800 43343 636,'55'-2'133,"0"0"-33,-1-3-33,1-2-31,0-2-21,0-1-5,-1-3-8,1-1-5,-3 0-9,-6 5-10,-6 3-10,-6 4-11,-5 3-3,-5 4 1,-5 2 2,-5 3 0,-4 1 5,-2-1 4,-4-1 5,-2 0 5,-4-1 4,0-1 2,-3 1 3,-2 0 1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14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44759 42361 589,'-15'-15'3,"2"4"6,3 3 6,1 3 6,2 3 5,2 5 5,3 6 3,1 4 5,1 4 0,1 3-5,2 3-3,0 3-4,0 3-4,0 2-1,-2 4-2,0 3-2,-2 3-5,-2 4-7,-2 4-9,-1 4-8,-2 3-8,0 3-7,0 3-8,1 3-8,0-4-3,2-10 5,2-12 2,2-10 4,1-7 0,2-3-1,0-3-1,2-2-3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15"/>
    </inkml:context>
    <inkml:brush xml:id="br0">
      <inkml:brushProperty name="width" value="0.0407" units="cm"/>
      <inkml:brushProperty name="height" value="0.0407" units="cm"/>
    </inkml:brush>
  </inkml:definitions>
  <inkml:trace contextRef="#ctx0" brushRef="#br0">46979 42247 540,'1'-14'1,"2"2"1,2 4 1,2 3 2,1 1 5,-1 2 9,1 0 8,0 2 10,2 0 3,4 2-2,3 0-2,5 2-2,1 1-3,1 1-4,-1 3-3,1 2-4,-2 1-3,-3 2-3,-3 0-3,-3 1-2,-3 1-3,-4-1-2,-4 1-1,-4 0-1,-6 1-4,-6 5-3,-7 3-3,-7 5-4,-4 1-3,-4 2-2,-3 1-2,-2 1-1,-2-1-1,1 0 3,2-1 2,0-1 2,2-3 3,3-3 5,4-5 3,2-3 4,3-4 3,3-1 4,3-2 3,3-2 3,5-3 3,8-3 4,8-2 3,8-4 5,6-2-1,8-5-6,7-4-4,7-3-5,4-2-5,0 2-2,2 2-4,0 3-2,0 1-1,-2 0-1,-2 2 1,-1 1 0,-2-1-4,0 0-5,0-1-6,0-1-5,-1-1-7,-3 0-4,-4 0-4,-1 1-6,-4-2-2,0 0-2,-1-1 0,-1-1-1,-1-2 3,-3-2 6,-1-1 5,-2-2 7,-3 0 4,-3 4 6,-3 5 4,-2 3 5,-2 2 3,0 0 1,0 0 0,0 1 2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15"/>
    </inkml:context>
    <inkml:brush xml:id="br0">
      <inkml:brushProperty name="width" value="0.05454" units="cm"/>
      <inkml:brushProperty name="height" value="0.05454" units="cm"/>
    </inkml:brush>
  </inkml:definitions>
  <inkml:trace contextRef="#ctx0" brushRef="#br0">49694 42188 403,'0'-43'1,"0"8"3,0 8 3,0 7 2,-1 5 2,0 1 3,-2 1 1,0 1 2,-1 4 9,0 10 17,0 8 15,0 9 17,1 5 1,0 1-14,2 1-14,0 1-15,1 0-9,-2 2-5,0 1-4,-1 1-6,-2 2-2,0 4 0,-2 4 0,0 4 0,0 2-4,0-2-12,2-1-11,1 0-10,0-4-7,2-6-3,0-5-4,2-7-3,0-7-4,2-8-4,0-10-4,2-8-4,-1-7 3,-1-3 12,0-5 12,-1-3 11,0-3 8,1-2 5,3-3 4,2 0 5,1-1 5,2 5 5,0 4 3,1 3 6,1 4 3,2 3 4,0 3 3,1 3 4,1 2 1,1 0-2,1 2-3,1 1-2,0 0-1,-1 2-2,-1 1 0,0 1-2,-2 0-2,1 2-4,-1 0-3,1 2-3,-1 0-7,-1 2-10,-1 0-10,0 2-9,-2-2-8,-1-1-6,-1-2-4,0-1-6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15"/>
    </inkml:context>
    <inkml:brush xml:id="br0">
      <inkml:brushProperty name="width" value="0.05917" units="cm"/>
      <inkml:brushProperty name="height" value="0.05917" units="cm"/>
    </inkml:brush>
  </inkml:definitions>
  <inkml:trace contextRef="#ctx0" brushRef="#br0">50691 41095 371,'0'-17'0,"0"0"0,0-1-1,0-1 0,0-1 3,0 1 6,0-1 6,0 1 7,0 1 2,0 2-1,0 4 0,0 3-1,-1 5 6,-1 8 13,0 8 13,-1 7 12,-1 7 2,0 3-10,0 4-11,0 5-10,0 3-8,0 4-3,0 4-6,1 4-3,-2 4-5,0 7-5,-2 5-5,0 7-4,-1 6-1,-2 8 3,0 8 2,-1 8 2,0 1-9,2-3-19,3-4-20,1-4-20,1-9-8,2-12 6,0-13 6,2-12 5,0-9 4,0-2 3,0-3 3,0-3 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8"/>
    </inkml:context>
    <inkml:brush xml:id="br0">
      <inkml:brushProperty name="width" value="0.04258" units="cm"/>
      <inkml:brushProperty name="height" value="0.04258" units="cm"/>
    </inkml:brush>
  </inkml:definitions>
  <inkml:trace contextRef="#ctx0" brushRef="#br0">81426 39911 516,'-2'-13'68,"0"8"2,-3 7 4,-2 6 4,-1 6-7,1 7-17,-1 5-16,0 7-16,1 5-13,1 8-10,0 6-8,2 7-9,0 3-9,0-1-10,0-1-10,0-1-10,0-5-4,1-10 1,-1-10 0,0-9 2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1:16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51318 43324 492,'3'-14'8,"5"1"16,7 2 17,6 2 15,0 3 4,-3 2-11,-5 4-11,-3 3-11,-2 2-6,2 5-3,0 4-3,1 3-2,-1 3-3,-4-1-1,-4 1-2,-4 0-2,-4 0-1,-2 0-2,-3 2-1,-3 1-2,-2 0-1,-2-3-1,0-1 0,-1-2 0,1-3-1,1-1 1,2-3 0,3 0 0,5-3 5,10-1 10,10-1 8,9 0 8,6-2 1,3-2-9,1-2-9,2-2-8,1-1-12,1 0-12,-1 0-12,0 0-12,-2 1-3,-5 0 8,-5 2 9,-5 1 7,-3 0-1,-1 1-13,-1 2-11,0 0-13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3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69708 30140 999,'-25'-17'-4,"-19"-1"-9,-18-3-9,-18-1-9,2 2-3,23 7 5,24 7 3,23 7 4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36"/>
    </inkml:context>
    <inkml:brush xml:id="br0">
      <inkml:brushProperty name="width" value="0.0497" units="cm"/>
      <inkml:brushProperty name="height" value="0.0497" units="cm"/>
      <inkml:brushProperty name="color" value="#F2395B"/>
    </inkml:brush>
  </inkml:definitions>
  <inkml:trace contextRef="#ctx0" brushRef="#br0">15245 38663 442,'-21'0'1,"3"0"3,5 0 2,3 0 3,4 0 9,4 0 19,4 0 17,4 0 18,3-1 3,3 0-11,3-2-12,4 0-11,0-1-8,1 1-7,-1-1-4,1 0-7,-1 1-3,1 0-4,-1 2-2,1 1-3,-1 0-5,1 0-5,0 0-6,-1 0-4,0 0-6,-3 0-3,-1 0-4,-2 0-3,-2 0-3,1 0 1,0 0 0,0 0 1,-1-1-4,1-1-7,0 0-6,0-1-6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36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17755 37947 431,'-14'-2'42,"3"-2"5,2-3 5,4-3 5,2-3-3,2-2-8,2-2-10,2-1-10,1-2-4,2 1-3,0-1-2,2 1-2,-1 0-2,1 1-1,0 0-1,0 3-1,0 0-2,1 2-1,2 2-1,0 3-2,1 1-1,3 2-1,2 2-1,1 2-1,1 2 0,-3 2 1,-1 2 1,-2 2 2,-2 1 0,-1 3 1,0 2 1,-2 2-1,0 1 1,0 4 0,-1 4-1,1 1-1,0 4 0,0 1-1,0 2-1,-1 3-1,1-1-1,-2 0 0,-1-2-1,0 0 0,-1-2-2,2-3-2,0-3-3,1-3-1,1-3-2,-2-1-3,-1-2-2,0-3-3,-1-4-8,1-10-13,2-8-13,0-9-13,0-3-1,-2 3 15,-2 3 13,-2 3 14,-1 0 4,2 0-4,0-1-4,2-1-5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37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18217 37345 479,'7'-30'-10,"-2"7"11,-3 4 11,0 5 12,-4 6 13,-2 10 17,-4 8 15,-2 9 17,-3 7-1,-3 5-19,-3 4-19,-3 6-19,-4 4-13,-3 4-9,-5 4-8,-3 3-8,-2 3-10,2 0-9,0-1-9,2 1-10,1-4-6,5-6-3,3-7-3,5-8-3,3-6 4,2-7 9,4-7 10,3-6 10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38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28137 37246 501,'-15'0'6,"2"0"11,2 0 12,3 0 10,3-1 7,8 0 0,6-2 1,7 0 0,5-1-3,5 0-7,3 1-6,5-1-6,1 0-4,0 0-2,0 0-2,0 1-2,-1-1-4,-3 2-10,-4 0-7,-2 2-9,-3 0-8,-3 0-5,-3 0-7,-2 0-5,-3 0-5,-1 2-2,-1 0-4,0 2-2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38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28912 36421 499,'-15'-8'3,"3"0"8,1 1 8,2-1 6,3 3 8,1 8 6,2 6 7,2 7 6,1 4-1,0 3-7,0 1-8,0 3-8,0 1-5,0 2-4,0 3-3,0 1-3,0 2-1,0 2-2,0 2 1,0 2-2,0 1-9,0 0-20,0 0-21,0 0-20,0-4-4,2-7 11,0-9 11,2-7 10,-1-5 3,1 1-5,0 0-7,0 0-5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38"/>
    </inkml:context>
    <inkml:brush xml:id="br0">
      <inkml:brushProperty name="width" value="0.05257" units="cm"/>
      <inkml:brushProperty name="height" value="0.05257" units="cm"/>
      <inkml:brushProperty name="color" value="#F2395B"/>
    </inkml:brush>
  </inkml:definitions>
  <inkml:trace contextRef="#ctx0" brushRef="#br0">30366 37131 418,'-7'-22'49,"2"3"-6,2 3-5,2 3-4,2 1-6,2 1-4,2-1-4,2 0-5,1 0-2,1-2-3,1 0 0,2-1-3,-1 1 0,-1 1 0,-1 2-1,0 3 1,0-1 0,1 0 0,3-2 0,2 0 1,0 1 0,-1 3 1,-1 2 0,-1 4 2,1 3 2,0 4 3,1 4 4,1 3 3,0 3 1,-3 1-3,-1 2-4,-2 0-2,-1 0-2,2 1-2,0-1-1,1 1-1,1-1-4,0 1-5,-1-1-7,1 1-5,-1-1-4,-1-1-1,0-1-2,-2-1 0,-1 0-1,0-1 0,-2 1-1,0 0 1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38"/>
    </inkml:context>
    <inkml:brush xml:id="br0">
      <inkml:brushProperty name="width" value="0.04892" units="cm"/>
      <inkml:brushProperty name="height" value="0.04892" units="cm"/>
      <inkml:brushProperty name="color" value="#F2395B"/>
    </inkml:brush>
  </inkml:definitions>
  <inkml:trace contextRef="#ctx0" brushRef="#br0">31151 36180 449,'0'-15'6,"0"2"10,0 3 10,0 1 11,0 3 6,0 4-2,0 4 1,0 4-2,-1 3-1,-1 3-4,0 3-3,-1 4-4,-2 0-1,-2 1-2,-2-1-1,-1 1-1,-2-1-2,0 1-4,0-1-4,1 1-3,-3 0-5,-2 3-5,-3 1-3,-3 3-5,-4 2-6,-5 6-8,-4 4-7,-6 6-8,1 1-5,4-2-4,5-2-3,5-2-3,5-4 2,5-7 8,5-8 7,4-5 8,3-5 3,-2 1-2,0 0-3,-1 0-1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0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37287 36462 505,'-6'-7'9,"6"2"20,4 2 20,6 2 19,3 1 3,3-2-13,3 0-13,3-1-12,3-2-9,3 0-3,3-1-4,2-2-3,1 2-2,-3 1 1,-3 2-1,-3 2 1,-3 1-6,-1 0-14,-3 0-13,-1 0-13,-3 1-8,-3 4-4,-3 2-4,-2 3-4,-2 1-2,0-1 1,0-1 1,0 0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9:59"/>
    </inkml:context>
    <inkml:brush xml:id="br0">
      <inkml:brushProperty name="width" value="0.04073" units="cm"/>
      <inkml:brushProperty name="height" value="0.04073" units="cm"/>
    </inkml:brush>
  </inkml:definitions>
  <inkml:trace contextRef="#ctx0" brushRef="#br0">60129 45810 540,'8'-9'49,"-2"-2"-5,-1-1-6,0-3-5,-2-1-5,-1-1-3,0-2-4,-1 1-3,-1-2-2,0 1 0,0-1-1,0 0 0,-2 1-3,0-1-5,-3 1-5,-2-1-6,-2 2-1,-2 3 1,-2 2 0,-1 4 2,-2 2 0,1 1 1,-1 0 0,1 2 0,-3 0 2,-2 2 1,-3 0 3,-3 2 1,-2 3 0,-2 6 0,-3 5-2,-1 7 0,-2 5-1,0 5-1,-2 4 0,0 6-1,-1 3 1,1 2 0,2 2 0,0 2 1,1 1 0,3 0 2,2-1 1,2 2 1,2-3 1,5-3 0,3-2 1,4-3 1,4-3 0,3 0-2,2-2-1,4 0-2,3-1 0,4-1-3,4-2-2,3 0-1,5-2-1,3-1 0,5-3 1,3-1-1,4-4-3,2-3-8,4-4-7,3-4-7,2-4-6,4-3-5,2-2-4,3-4-4,1-2 0,-2-5 2,-2-4 3,-2-3 4,-6-2 2,-8 4 3,-9 3 4,-9 3 3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0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37978 35594 533,'-15'-8'3,"4"2"5,3 1 6,3 0 5,1 3 7,0 4 7,0 4 7,0 4 6,0 3 2,1 5-3,-1 3-4,0 5-3,0 2-6,2 1-5,0 0-7,2 2-7,0 1-4,0 1-5,0 1-3,0 0-5,0 1-7,0-2-9,0 0-8,0-1-10,0-2-5,0-1-2,0-3-1,0-1-3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1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39067 35431 515,'3'-14'48,"6"5"6,5 3 6,7 4 6,1 3-2,-1 2-13,-3 2-12,-1 2-13,-3 1-7,-1 3-4,-2 2-2,-2 1-5,-2 3-1,-1 1-3,0 3-1,-2 2-1,-3 1-3,-6 2-4,-5 3-3,-7 1-4,-3 1-2,-1-2-2,-1 0-3,-1-1-1,0-2-1,-1-1 4,1-3 2,-1-1 3,1-3 0,1-3-4,2-3-3,0-2-4,1-3 1,2-1 7,3-1 6,1 0 7,5-2 9,6-2 16,7-2 15,8-2 15,4-1 1,3 0-10,3 0-13,3 0-10,1 0-11,0 1-8,1-2-8,-1 2-9,-1-1-5,-1 2-2,-3 0-2,-1 2-2,-2 0-4,1 0-7,-1 0-5,1 0-8,-2-1-2,-3 0 2,-3-2 1,-2 0 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1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40677 35493 433,'-6'-8'6,"2"0"12,4 1 12,3-1 12,1-1 3,1 0-5,1-1-6,2-1-6,0-3-3,2-2-5,0-3-3,1-3-3,1-1-2,1 1 0,2 1-1,0 1 0,-1 0-1,-1 1-2,-2-1-2,-2 1-2,-1 0-1,-1 4 1,1 3 1,0 3 0,0 3 1,0 4 2,0 4 1,-1 4 1,1 3 1,0 1 0,0 3-1,0 2 1,0 1-1,-1 3 1,1 2 0,0 1 1,-1 2-1,-1-1-2,0 1-1,-2-1-2,1 3-3,2 3-4,2 4-3,2 4-3,0 1-3,-1-3 0,-1-4 0,0-1-2,-1-4-2,0-2-4,-1-1-4,1-2-4,-1-3-4,-2-1-3,-2-3-4,-2-1-2,-1-4-5,2-4-5,0-6-6,2-4-6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2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41262 34936 488,'0'-15'6,"0"2"10,0 3 12,0 1 10,-3 4 10,-4 6 7,-6 6 7,-3 6 8,-6 7-3,-3 8-16,-5 10-14,-3 9-14,-3 5-13,-2 5-10,-2 3-8,-2 5-10,-2 1-9,2 1-9,-2-1-10,2 1-9,2-7-5,9-11-2,8-12 0,7-11-1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3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15349 52109 479,'-21'-8'4,"3"0"10,5 0 8,3 1 9,4-1 7,6 2 3,4 1 4,6 0 5,3 1-2,5 1-5,3-1-4,5 0-7,2 0-4,2 0-6,3 0-5,1 0-6,0 0-3,-2 1 0,-1-2 1,-3 2-1,-1-1-5,-1 2-13,-1 0-13,-1 2-11,-2 1-5,-2 2 4,-1 2 4,-2 2 3,-3 0-4,-1-1-13,-2-1-13,-2 0-13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3"/>
    </inkml:context>
    <inkml:brush xml:id="br0">
      <inkml:brushProperty name="width" value="0.05895" units="cm"/>
      <inkml:brushProperty name="height" value="0.05895" units="cm"/>
      <inkml:brushProperty name="color" value="#F2395B"/>
    </inkml:brush>
  </inkml:definitions>
  <inkml:trace contextRef="#ctx0" brushRef="#br0">17681 50548 373,'-7'-15'2,"1"4"7,0 3 5,2 2 5,0 4 6,2 2 4,0 4 4,2 2 5,0 3-1,2 2-5,0 1-6,2 3-6,-1 2-3,-1 3 0,0 3-1,-1 3 0,-1 2-1,2 1-3,0 1-2,1 1-3,1-1 0,-2 0-1,0-1 0,-2-1 1,2-4-6,6-5-10,4-6-9,5-7-10,2-6-5,-1-10-2,0-8 0,-2-8-3,-1-7 2,1-3 3,0-3 4,-1-2 2,1-1 4,0 2 3,-1 2 3,1 2 3,-1 2 5,-1 3 5,-1 3 5,0 3 5,-3 3 2,-1 3 0,-2 3 0,-2 3-1,-2 4 8,-2 6 18,-2 6 17,-2 6 17,0 4 3,0 3-11,2 3-11,0 3-12,1 3-8,0 1-3,0 2-4,0 3-5,0 1-1,0 4 0,0 3 0,0 2 0,0 3-1,0 2-2,0 2-3,0 2-3,0 1-1,0 0-3,0-1-3,0 1-2,0-2-2,0-6-4,0-4-3,0-5-3,0-4-3,0-2-3,0-1-4,0-3-3,-1-2 0,-2-3 3,-2-3 2,-1-2 3,-3-4 3,-2-1 2,-2-2 2,-1-2 2,-3-2 2,-2-2-1,-1-2 1,-3-2 0,0-2 0,1-2 2,1-2 1,1-1 0,2-3 3,3-2 2,3-1 2,3-3 2,1-1 1,2 1 1,0-1 0,2 1 1,3-3-2,6-3-3,6-4-3,5-5-3,5-2-3,3 0-2,3-2-4,3 0-2,3-1-4,5 0-5,3-1-5,4 1-6,-3 4 1,-8 8 7,-9 7 5,-9 8 7,-4 4 2,1-1-1,1-2-2,2 0-1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5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26611 50462 523,'-13'-7'10,"8"2"18,7 2 20,6 2 18,5 1 5,5-2-11,4 0-11,3-1-10,2-1-9,1 0-4,-1 0-6,1 0-5,-2 1-5,-2 0-6,-1 2-4,-3 0-7,-1 1-5,-1-2-8,0 0-6,-2-1-8,-1-1-6,-1 2-3,-1 0-3,0 2-3,-2 0-2,-1 2 3,-1 0 1,0 2 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6"/>
    </inkml:context>
    <inkml:brush xml:id="br0">
      <inkml:brushProperty name="width" value="0.05568" units="cm"/>
      <inkml:brushProperty name="height" value="0.05568" units="cm"/>
      <inkml:brushProperty name="color" value="#F2395B"/>
    </inkml:brush>
  </inkml:definitions>
  <inkml:trace contextRef="#ctx0" brushRef="#br0">28628 48920 395,'-7'-11'20,"2"8"13,3 9 13,1 10 13,1 5 1,0 2-9,0 4-9,0 3-10,-1 2-6,-1 1-3,0 1-4,-1 1-4,-1-1-1,0 0-1,0-1-1,0-1-1,1-3-2,0-2-2,2-3-2,0-3-4,5-6-8,8-8-15,7-10-16,9-8-14,1-7-3,-3-3 10,-5-5 10,-3-3 10,-3-5 4,-1-4-1,-1-6-1,0-4-2,-3 0 2,-1 8 4,-2 6 5,-2 7 5,-1 5 5,0 1 4,-1 2 5,2 3 4,-2 5 12,-1 8 16,0 9 16,-2 10 17,0 6 3,-2 6-12,0 6-11,-1 7-12,-1 0-9,2-2-4,0-3-5,2-3-5,-1 2-3,-1 10-3,0 8-1,-1 9-1,-1 0-4,2-8-2,0-10-4,2-8-4,0-3-1,0 5-4,0 3-2,0 4-2,-1 0 0,0-2 0,-2-4 1,0-2 0,-1-3 1,0-3-3,0-3-2,1-3-2,-2-3-1,-2-3 2,-2-3 1,-2-3 0,-2-3 3,-1-2 1,-3-4 2,-1-2 2,-1-5 2,0-2 0,2-5 1,1-4 0,1-3 1,1-3 2,1-3 1,0-3 1,3-2 2,3-1 5,2-1 4,4 0 4,3-2 2,4 1 0,4 0-1,3-1-1,4 2-1,1 2-4,3 1-4,2 3-3,1 0-1,4-1 0,3-1 1,3-1 0,-1 0-5,-2 3-10,-3 1-11,-3 3-10,-3 2-7,-3 3-2,-3 2-2,-2 4-2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6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37624 49617 520,'-21'-8'0,"5"2"0,5 1 0,5 0 0,3 2 7,3 1 16,4 0 15,2 2 16,5 0 6,7 0-2,7 0-1,7 0-2,4-1-6,2 0-13,2-2-11,3 0-12,-1-2-9,-1-2-5,0-1-7,-1-3-6,-4 0-7,-4 2-7,-5 3-8,-5 1-6,-4 2-8,-3 2-6,-3 2-7,-2 2-6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7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38728 48588 481,'-8'-7'0,"2"0"0,1 2 0,0 1 0,1-1 5,-2 0 7,0-2 9,-1 0 8,0 3 10,0 8 10,2 8 10,1 7 10,0 7-1,2 3-12,0 4-13,2 5-12,0 2-11,0 2-7,0 2-8,0 2-8,0 0-5,0-1-4,0 0-2,0-1-4,0-3-7,0-2-11,0-3-10,0-4-10,0-3-6,2-7 1,0-5 1,2-6 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1"/>
    </inkml:context>
    <inkml:brush xml:id="br0">
      <inkml:brushProperty name="width" value="0.04218" units="cm"/>
      <inkml:brushProperty name="height" value="0.04218" units="cm"/>
    </inkml:brush>
  </inkml:definitions>
  <inkml:trace contextRef="#ctx0" brushRef="#br0">62850 47863 521,'0'-15'27,"2"2"0,0 2 2,1 3 2,-1 1 0,-4 2 1,-3 2 1,-5 2 1,-2 2-1,0 4-5,1 2-3,-1 3-5,0 3-2,1 0-2,-1 1-1,0 1-2,0 1-1,1-1-1,-1 1-1,0 0-2,1 0-1,-1 1-2,0 1-1,1 1-1,-1 1-1,2 1 0,1 1-1,1 1 0,1 0-1,2-1 0,2-1 0,2-1 0,1-1-1,0-1 1,0-1-1,0-1-1,0 0 0,0 0-3,0-1-1,0 1-2,1-2-1,2-1-1,2-2 0,2-2 0,0-1-2,1-1-1,0 1-3,0 0-2,0-1 1,1-2 5,2-3 4,0 0 5,0-3 3,1 0 1,0-2 2,0 0 0,0-1-2,1 0-4,1 0-5,1 0-4,0 0-4,-1 0-2,-1 0-2,0 1-2,-2-1-4,1 0-3,0 0-5,0 0-3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7"/>
    </inkml:context>
    <inkml:brush xml:id="br0">
      <inkml:brushProperty name="width" value="0.04565" units="cm"/>
      <inkml:brushProperty name="height" value="0.04565" units="cm"/>
      <inkml:brushProperty name="color" value="#F2395B"/>
    </inkml:brush>
  </inkml:definitions>
  <inkml:trace contextRef="#ctx0" brushRef="#br0">39625 48413 481,'1'-15'2,"2"4"4,2 3 3,2 2 3,1 2 6,0 1 8,0-1 8,-1 0 7,2 0 2,2 2-2,2 0-4,1 2-2,2 1-3,2 4-3,0 2-3,1 3-3,-2 3-2,-3 0-4,-4 1-4,-4 1-2,-3 3-3,-2 5 1,-2 5 0,-2 5 0,-4 3-3,-4 0-5,-5 2-5,-5 1-5,-3-2-6,-1-2-3,-1-3-5,-1-3-5,1-3 0,1-2 2,3-1 2,1-2 3,2-4 3,1-1 8,1-4 5,1-3 7,4-1 6,8-2 9,8-1 8,8 0 7,5-3 0,5-4-8,3-4-8,5-4-9,1-3-7,0-1-8,1-3-6,-1-1-7,0-2-7,-2 0-7,0 1-5,0-1-7,-4 1-2,-2 1 3,-3 1 2,-2 1 4,-4 1 2,-1 2 5,-2 3 3,-2 1 5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8"/>
    </inkml:context>
    <inkml:brush xml:id="br0">
      <inkml:brushProperty name="width" value="0.0615" units="cm"/>
      <inkml:brushProperty name="height" value="0.0615" units="cm"/>
      <inkml:brushProperty name="color" value="#F2395B"/>
    </inkml:brush>
  </inkml:definitions>
  <inkml:trace contextRef="#ctx0" brushRef="#br0">41281 47843 357,'6'-9'4,"-1"-4"6,-2-2 8,-2-3 7,-1 2 7,0 9 8,0 7 8,0 7 9,0 7-2,-2 4-8,0 3-9,-1 5-9,-1 2-6,0 0-3,0 2-4,0 1-2,1 0-4,0-1-1,1-2-3,2 1-2,1-4-8,4-3-16,2-5-16,4-3-15,1-8-5,3-8 7,1-11 7,3-9 6,1-7 4,-1-1 2,1-3 1,-1-1 3,0-1 1,-3 0 2,-1 0 4,-2-1 1,-2 2 4,-1 2 5,0 1 6,-2 3 4,-1 2 2,-1 1-1,0 3-1,-2 1-2,0 3 5,-2 3 11,0 3 12,-2 2 11,0 7 10,0 8 9,0 9 9,0 10 9,0 4-3,-2 4-12,0 3-13,-2 3-12,1 2-9,1 2-4,0 2-3,2 2-4,-1 4-3,-1 5-4,0 7-2,-1 6-4,-1 1-3,2-1-2,0-3-2,2-1-1,-1-4-3,0-5-3,-2-4-2,0-6-4,0-5-2,0-6-3,2-5-2,0-6-4,1-5 0,-2-1 1,0-3 3,-1-1 1,-3-3 2,-4-4 3,-4-4 2,-3-4 3,-4-3 1,-2-2 2,-1-2 0,-2-2 1,-2-1 1,1-3-1,0-2 1,-1-1 0,3-2 2,5 1 5,5-1 4,5 1 6,4-2 3,6-2 0,4-1 1,6-2 0,5-3-1,7-3-5,6-3-3,8-2-4,4-2-5,2 1-6,2 2-6,2 0-6,-3 3-1,-10 7 4,-7 5 5,-10 7 3,-5 3-2,1 2-8,0 2-7,0 3-9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8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47079 48512 531,'-9'-1'11,"12"0"23,13-2 23,13 0 22,8-2 4,5 0-14,2-1-16,5-1-14,0-1-13,-4 2-12,-4 1-10,-4 1-12,-4 0-10,-6 2-10,-3 0-9,-6 2-9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8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47894 47686 455,'-16'-15'3,"2"2"6,1 3 6,1 1 5,1 4 10,2 6 13,2 6 13,3 6 13,1 4 1,2 7-10,2 4-11,2 4-10,0 5-8,-1 5-8,0 2-6,-1 6-8,-2 2-8,-1 3-9,0 3-11,-1 3-10,-1-1-3,2-6 5,0-6 5,2-6 4,0-6-8,0-8-19,0-6-19,0-6-20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49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49037 47594 565,'1'-29'3,"3"7"4,4 5 6,2 7 6,3 3 4,1 2 4,3 2 5,2 2 4,0 2 0,1 4-2,-1 2-4,1 3-3,-3 3-3,-3 0-1,-4 1-2,-4 1-1,-3 2-3,-3 3-2,0 3-3,-3 3-3,-4 1-3,-4 1-6,-5-1-3,-5 1-6,-3-1-5,-1 0-4,-1 0-4,-1 1-4,1-2-2,1-3 2,3-3 1,2-3 1,1-3 3,0-1 1,2-2 2,1-2 1,6-3 11,10-4 16,12-4 17,10-4 17,6-3 3,0 0-11,2-1-11,1-1-11,0 0-11,0 0-11,1 2-10,-1 1-11,0-1-7,-2 0-2,0-1-3,-1-1-2,-2-1-1,-3 0 3,-3 0 1,-3 1 2,-3 0 4,-3 2 7,-2 2 7,-4 2 7,0 1 4,0 1 2,1-1 2,2 0 2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2:50"/>
    </inkml:context>
    <inkml:brush xml:id="br0">
      <inkml:brushProperty name="width" value="0.05776" units="cm"/>
      <inkml:brushProperty name="height" value="0.05776" units="cm"/>
      <inkml:brushProperty name="color" value="#F2395B"/>
    </inkml:brush>
  </inkml:definitions>
  <inkml:trace contextRef="#ctx0" brushRef="#br0">50964 46724 380,'0'-15'-1,"0"-1"-2,0 0-3,0 1-1,0-1 1,0 2 6,0 1 7,0 1 7,1 5 8,2 12 14,2 10 13,2 11 12,-2 6 2,-2 1-12,-6 0-9,-2 2-11,-3-1-8,2 0-4,1-1-5,0-1-4,2-3-4,0-3-4,2-5-4,0-3-3,3-5-10,4-3-12,4-4-14,4-4-14,2-5-3,1-8 4,1-6 6,1-7 4,0-4 6,-1-2 6,-1-3 6,-1-1 5,-1 0 5,-2 0 4,-3 1 3,-1 1 4,-2 2 2,0 2 1,-2 1 2,0 3 2,-2 1 2,2 3 4,-2 1 4,1 3 3,-1 1 6,0 2 5,-1 2 7,-2 3 5,0 3 4,0 8 3,0 6 2,0 7 3,0 4-2,0 1-6,0 1-5,0 1-7,0 3-3,0 7-2,0 5-2,0 6-1,0 1-2,0-2-2,0-4-1,0-2-3,0 2-1,-2 8-3,-1 8-2,0 8-2,-1 2-3,1-2-5,-2-1-4,2-2-4,-1-4-5,0-5-3,0-4-6,0-6-3,0-4-2,0-6 4,0-4 2,0-4 3,-1-5 0,-1-1-4,-3-3-4,-2-1-3,-2-3-1,-1-4 3,-3-4 3,-1-4 2,-2-5 4,1-4 2,-1-5 3,1-5 4,0-4 2,4-3 3,3-3 3,3-2 2,3-4 3,4-1 3,4-2 4,4-2 2,4 0 1,3 2-2,5 2-3,3 2-2,4 2-1,3 1 0,3 3 1,3 2 0,-2 2-3,-4 5-7,-5 3-6,-5 5-8,-2 1-5,-1 2-6,1 1-6,0 0-5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27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27531 31109 531,'-35'-63'-26,"7"14"13,9 16 13,7 14 12,6 9 13,6 6 13,4 4 12,6 6 12,2 3 1,3 3-12,2 4-13,1 2-12,3 2-7,1 3-2,3 1-2,1 3-3,3 1-1,1 2-2,2 3-2,3 1-1,1 3-1,0 4 0,2 4 1,1 4 0,-1 1 0,0 0-1,-2-2 0,0 0-2,0-2-1,1-2 0,0-2-2,2-2-1,0-1 0,-2 0 1,0 1 0,-1-1 0,0 1 1,2 2-1,3 2 0,1 2 1,0 3-1,0 4 0,-1 3 1,-2 5-1,0 3-2,1 1-5,-1 3-5,0 1-6,0 0-3,0-4-2,1-5-1,-1-3-2,1-4-1,2-2 0,2-4 0,2-2-1,1-3-2,0-2-2,0-2-3,0-2-3,-5-4 2,-8-7 7,-9-7 5,-8-7 7,-7-3 3,1 0-1,-2 0-1,0 0-1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35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49410 29948 496,'-2'-17'51,"-4"11"-2,-4 12-1,-3 11-3,-4 7-4,-2 1-8,-1 1-9,-3 1-7,0 1-7,1 1-3,1 0-5,1 2-3,1-1-2,-1-1-1,0-3 1,1-1 0,0-3 1,1 0 0,1-1 1,1 0 1,4-5 3,8-3 3,8-6 4,8-4 5,4-4 0,1 0 0,1-2-2,1 0 0,1-1-2,3 2-2,1 0-2,3 2-2,-1 0-1,0 0-2,0 0 0,-2 0-2,-2 0-1,-2 0 0,-1 0 0,-2 0-1,-2 0 0,1 0 1,0 0 2,-1 0 0,-1-2 3,-2-4 3,-4-4 3,-2-3 2,-4-3 1,-3 1-3,-2-1-3,-3 0-2,-3 1-3,0-1-1,-1 0-1,-1 1-1,-1-1-4,2-2-3,1 0-5,0-1-5,2 0-6,1 1-10,0 1-10,2 1-10,1 0-3,0 1 4,1-1 4,2 1 3,1 0 4,2 2 5,2 2 5,2 3 4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36"/>
    </inkml:context>
    <inkml:brush xml:id="br0">
      <inkml:brushProperty name="width" value="0.05086" units="cm"/>
      <inkml:brushProperty name="height" value="0.05086" units="cm"/>
      <inkml:brushProperty name="color" value="#00BFF3"/>
    </inkml:brush>
  </inkml:definitions>
  <inkml:trace contextRef="#ctx0" brushRef="#br0">50845 29448 432,'7'15'99,"0"-2"-21,-2-3-22,0-1-22,-2 0-12,1 2-1,0 2-2,0 1-1,-1 4-2,0 3-2,-2 5 0,0 3-1,-2 4-1,-2 2 0,-2 4 0,-2 3-1,0-1-3,-1-2-6,0-3-7,0-3-6,1-4-3,0-2 3,2-3 2,1-3 1,2-7-3,5-12-10,6-12-11,4-11-9,4-11-3,1-7 6,3-8 5,1-8 5,1-1 4,-3 3 1,-1 4 4,-2 4 1,-2 4 3,1 4 5,0 3 5,-1 5 5,0 4 3,-2 5 6,-3 5 4,-1 5 4,-1 4 7,0 4 9,0 4 10,0 4 8,-1 3 0,-1 1-8,-1 3-7,0 2-9,-2 1-5,0 1 1,-2 1-1,0 1-1,-1 1 0,2 1-2,0 1-2,2 1-2,-1 2-4,2 1-5,-2 2-7,1 3-5,0 0-7,0 2-5,0 1-6,0 1-6,1-2-5,2-2-3,1-3-3,3-3-4,0-4-4,-2-3-4,-2-4-6,-2-4-4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38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49733 34543 454,'-6'-8'126,"4"-2"-30,4 0-30,4-1-31,2-1-16,-1-2-3,1 0-3,0-1-2,0 0-3,2-1-4,0 0-2,1 1-3,1-1-1,0 2 2,-1 1 1,1 1 2,0 1 0,0 0-1,-1 2 1,1 1-2,0 0 1,2 2 1,0 1 2,1 1 0,0 1 1,-1 3 0,-1 4 0,0 2 1,-2 3 0,1 4-1,0 2-1,0 3 0,-1 1 1,1 1 2,0 0 2,0-1 3,-1 1 0,-1-1-5,-1 1-3,0-1-5,-2 2-1,-1 3 2,0 3 2,-2 3 1,1 1 0,0 1-2,1-1-1,2 0-3,-1-1-2,-1-3-2,0-3-3,-2-3-3,0-3-4,0-1-4,0-3-4,0-1-5,-1-8-8,-1-16-9,0-14-12,-1-14-9,-1-4-1,0 10 9,0 8 9,0 9 9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1"/>
    </inkml:context>
    <inkml:brush xml:id="br0">
      <inkml:brushProperty name="width" value="0.04163" units="cm"/>
      <inkml:brushProperty name="height" value="0.04163" units="cm"/>
    </inkml:brush>
  </inkml:definitions>
  <inkml:trace contextRef="#ctx0" brushRef="#br0">63848 48750 528,'-22'0'32,"3"2"-1,3 0-1,3 2-1,1 0 1,0 0 0,0-1 2,1 1 0,0 2-1,0 2-3,2 3-4,1 4-2,0 1-3,0 3-2,0 1-2,1 3-2,-1-1-1,2 0-1,1-1-1,0 0-1,1 0-2,0 2-2,0 4-3,1 3-2,1-1-3,5-5-6,6-5-6,4-5-5,3-5-3,-1-6 3,1-6 1,-1-6 2,1-3 0,0-2-1,-1 0-1,1-1-1,-2 0 1,-3 1 2,-3 1 2,-2 1 3,-4 0 3,-2 2 2,-4 1 4,-2 1 3,-3 1 2,-2 2 0,-2 2 1,-1 2 0,-1 2-2,1 2-4,1 2-6,1 2-4,0 0-5,2 1-5,1 0-5,1 0-4,1-2-2,4-4 2,2-4 3,4-4 1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39"/>
    </inkml:context>
    <inkml:brush xml:id="br0">
      <inkml:brushProperty name="width" value="0.04905" units="cm"/>
      <inkml:brushProperty name="height" value="0.04905" units="cm"/>
      <inkml:brushProperty name="color" value="#00BFF3"/>
    </inkml:brush>
  </inkml:definitions>
  <inkml:trace contextRef="#ctx0" brushRef="#br0">50444 33679 448,'0'-22'5,"2"3"12,0 3 10,1 3 11,0 5 9,-4 10 6,-2 8 7,-3 9 6,-4 5-2,-4 3-13,-4 1-11,-3 2-13,-4 2-7,-3 1-5,-3 1-3,-2 0-4,-4 4-7,-3 5-7,-2 4-8,-4 5-9,0 5-6,2 4-4,2 3-5,2 5-4,4-6-6,7-13-9,7-14-8,7-13-8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0"/>
    </inkml:context>
    <inkml:brush xml:id="br0">
      <inkml:brushProperty name="width" value="0.04022" units="cm"/>
      <inkml:brushProperty name="height" value="0.04022" units="cm"/>
      <inkml:brushProperty name="color" value="#00BFF3"/>
    </inkml:brush>
  </inkml:definitions>
  <inkml:trace contextRef="#ctx0" brushRef="#br0">56683 41342 547,'-10'-5'5,"-4"4"13,-4 6 11,-3 4 11,-2 5 4,-1 3-2,1 5-5,-1 3-2,0 2-4,-1 1-4,-1-1-4,0 1-4,-2-1-4,-1 0-4,-1 1-4,-1-1-3,0 0-4,2-1-1,0-1-2,1-1-2,2-2-1,5-3 2,3-3 1,5-3 1,7-3 2,12-4 5,11-4 4,13-4 5,5-2 0,0 2-4,0 0-2,1 2-4,-2 0-1,-2 0 0,-2 0 0,-1 0 1,-3 0-2,-2 0-3,-1 0-4,-2 0-3,-3-1-1,0-2 4,0-2 4,-2-2 2,-3-2 3,-3-3 0,-4-4 1,-4-1 1,-2-4-1,-2-2 0,-1-1-1,0-2-1,-1-2-1,-2-1-1,0-1-2,-1 0-1,-1-1-2,2 1-4,1 1-3,0 1-4,2 1-2,0 1-1,2 1-2,1 2-2,1 1-2,1 5-6,3 3-6,2 4-5,1 3-1,0 0 1,0 2 2,0 1 2,-1 0 3,-1 0 4,-1 0 3,0 0 4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0"/>
    </inkml:context>
    <inkml:brush xml:id="br0">
      <inkml:brushProperty name="width" value="0.05153" units="cm"/>
      <inkml:brushProperty name="height" value="0.05153" units="cm"/>
      <inkml:brushProperty name="color" value="#00BFF3"/>
    </inkml:brush>
  </inkml:definitions>
  <inkml:trace contextRef="#ctx0" brushRef="#br0">58666 41133 426,'7'-6'49,"1"4"-3,0 4-4,0 4-4,-2 3-3,-1 1-3,-2 3-2,-2 2-3,-1 1-3,0 3-3,0 1-3,0 3-2,0 1-3,0 3 1,0 1-1,0 2 0,-1 3-1,-2 1-1,-2 2-2,-1 2-1,-2 0-3,0-4-1,0-2-4,1-3-2,0-4-2,2-3 0,2-5-2,2-3-1,2-6-5,4-8-7,2-8-8,3-7-8,3-8-3,2-5 2,1-7 3,3-5 2,0-3 3,1 0 3,-1 0 1,1 0 4,-1 2 4,-1 4 6,-1 4 7,-1 4 6,-1 4 4,-3 5 5,-1 4 3,-2 6 4,-1 6 6,0 8 8,0 8 7,-1 8 9,1 3 0,-2 2-6,-1 1-5,0 1-6,-2 0-5,-1 1-4,0-1-5,-1 1-3,-1 0-3,2 2-5,0 2-2,1 3-4,1-1-2,0-2-2,0-2-2,0-1-1,0-3-7,0-1-12,0-3-11,0-1-11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1"/>
    </inkml:context>
    <inkml:brush xml:id="br0">
      <inkml:brushProperty name="width" value="0.03967" units="cm"/>
      <inkml:brushProperty name="height" value="0.03967" units="cm"/>
      <inkml:brushProperty name="color" value="#00BFF3"/>
    </inkml:brush>
  </inkml:definitions>
  <inkml:trace contextRef="#ctx0" brushRef="#br0">53400 28850 554,'21'24'94,"-6"3"-16,-3 1-18,-6 2-18,-3 5-9,0 5-4,-2 6-3,0 5-3,-2 7-4,0 6-3,-2 5-3,0 6-4,-1-1-6,0-9-5,0-9-7,1-8-6,-1-9-4,2-6-4,0-7-3,2-7-3,0-7-4,0-8-3,0-8-4,0-8-3,0-3-1,2 3-1,0 1 2,2 2-1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1"/>
    </inkml:context>
    <inkml:brush xml:id="br0">
      <inkml:brushProperty name="width" value="0.03797" units="cm"/>
      <inkml:brushProperty name="height" value="0.03797" units="cm"/>
      <inkml:brushProperty name="color" value="#00BFF3"/>
    </inkml:brush>
  </inkml:definitions>
  <inkml:trace contextRef="#ctx0" brushRef="#br0">53309 28835 579,'-7'-36'56,"2"9"-6,2 8-6,2 7-5,0 8-3,-4 8 2,-2 8 2,-3 7 1,-1 6-5,0 1-11,2 2-11,1 2-13,0 0-8,1-1-6,-1-3-7,0-1-7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2"/>
    </inkml:context>
    <inkml:brush xml:id="br0">
      <inkml:brushProperty name="width" value="0.03977" units="cm"/>
      <inkml:brushProperty name="height" value="0.03977" units="cm"/>
      <inkml:brushProperty name="color" value="#00BFF3"/>
    </inkml:brush>
  </inkml:definitions>
  <inkml:trace contextRef="#ctx0" brushRef="#br0">53800 28716 553,'8'-7'8,"0"2"18,-1 2 18,1 2 17,1 3 5,3 4-4,4 3-7,2 5-5,2 2-11,1-1-14,0 1-14,2-1-16,-1-1-19,-5-1-25,-3-2-24,-4-2-26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2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61500 40650 511,'1'32'112,"2"0"-21,2 2-22,1 1-21,2 0-13,-2 0-5,-1 0-5,0 1-5,-2 2-4,1 6-2,0 6-3,0 6-2,-1-1-3,0-5-4,-2-6-2,0-6-3,-2-5-4,0-5-6,-2-5-6,0-5-6,-2-6-10,0-6-13,-1-8-16,-1-6-13,0-5-1,2 0 14,2-1 13,2-1 14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2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61134 40163 574,'-2'-21'53,"0"8"-1,-3 7 0,-2 7-1,-1 5-3,-2 5-8,0 5-7,-1 5-7,-1 4-6,-1 3-2,-1 3-4,-1 2-2,-2 2-5,0-2-8,-1 0-5,0-1-8,-1-3-7,4-3-8,3-5-8,3-3-9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3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61850 40200 560,'8'7'0,"1"-1"0,2 0 0,0-2 0,1 1 7,1 2 14,1 2 14,2 2 13,-1 1 8,-1 1 0,-1 1 0,-1 1-1,-1 1-6,-1 1-16,0 1-14,-2 1-15,-1 0-11,0-1-11,-2-1-10,0 0-9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6"/>
    </inkml:context>
    <inkml:brush xml:id="br0">
      <inkml:brushProperty name="width" value="0.05998" units="cm"/>
      <inkml:brushProperty name="height" value="0.05998" units="cm"/>
      <inkml:brushProperty name="color" value="#00BFF3"/>
    </inkml:brush>
  </inkml:definitions>
  <inkml:trace contextRef="#ctx0" brushRef="#br0">57446 46598 366,'2'-14'2,"5"3"4,6 2 3,4 4 5,1 3 4,-1 2 5,-2 3 5,-2 4 6,-2 1 0,-1 1-5,-1 2-5,0 0-5,-1 1-3,-1 1-3,1 2-2,0 0-3,-2 2-1,-2 1-2,-4 3-1,-2 1-2,-4 2-2,-4-1-2,-3 1-2,-5-1-3,-2-1-2,-1-1 0,-1-2-2,-1-2 0,0-2-1,1 1 2,1-1 2,1 1 1,0-1 2,2-3 1,1-1 2,1-2 1,1-2 1,2 0 2,3-2 1,1 0 2,4-4 2,6-2 3,6-5 3,6-4 3,4-1 1,3 0-2,3 2-2,3 1-3,2 0-1,1 2-3,0 1-1,2 0-3,0 2-2,-1 0-2,-1 2-4,-1 0-3,-1 0-2,-1-2-4,-1-2-2,-1-1-4,-1-2-2,-1 0-1,-1 0-2,-1 1-2,-1-4 0,1-2 1,0-5 1,-1-3 1,0-3 1,-2-1 3,-3-1 2,-1-1 3,-2-1 2,-1-1 4,0-1 3,-2 0 3,-1-1 3,-2 3 5,-2 1 4,-2 3 5,-1 2 4,2 3 4,0 3 5,2 2 3,0 7 6,0 9 6,-1 8 6,1 9 6,0 5-2,-2 1-9,0 1-9,-2 1-9,0 0-6,0 1-3,0-1-2,0 0-3,0 0-2,0-3-1,0-1 0,0-3-2,2-1-4,2-3-8,3-1-7,4-2-8,1-6-1,3-8 2,2-10 3,2-7 4,0-8-2,1-5-4,-1-5-6,1-5-4,-2-3-2,-1-2 4,-2-2 3,-2-2 3,-2 1 5,-1 5 6,-1 2 8,0 5 6,-3 3 4,-1 3 1,-2 3 1,-2 4 1,-1 7 8,-2 14 13,0 14 14,-1 13 13,-1 8 2,2 1-12,0 1-10,2 1-12,0 2-5,0 6-1,0 4-1,0 6-1,-1 2-1,0 1-2,-2 1-2,0 2-1,-1 0-3,2 3-1,0 2-3,2 1-1,0 0-5,0-3-5,0-2-5,0-4-5,-1-3-4,0-4 1,-2-4-2,0-4 0,-2-4 0,-2-6 1,-1-4-1,-3-5 1,-2-4 1,-2-4 1,-1-5 2,-3-3 2,-1-4 1,-3-6 1,-2-4 1,-1-5 0,0-5 2,3-3 1,3-5 0,3-3 2,3-4 2,4-3 1,4-2 3,5-4 2,4-2 1,9-2 1,8-2 0,7-2 2,7 0-1,7 0 1,5 2-2,6 0 0,3 2-7,1 2-14,2 2-13,0 2-15,-4 4-5,-10 5 2,-10 7 2,-9 6 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2"/>
    </inkml:context>
    <inkml:brush xml:id="br0">
      <inkml:brushProperty name="width" value="0.04111" units="cm"/>
      <inkml:brushProperty name="height" value="0.04111" units="cm"/>
    </inkml:brush>
  </inkml:definitions>
  <inkml:trace contextRef="#ctx0" brushRef="#br0">65033 47722 535,'6'-19'32,"-1"7"5,-3 8 2,0 8 5,-2 6 1,1 4-2,2 3-1,0 5-2,0 1-4,0 0-6,-2 1-7,0-1-6,-2 2-5,0 1-2,-2 2-2,0 3-2,-1 0-5,1 0-11,-1 1-8,0-1-10,0-2-10,1-3-10,-1-5-12,0-3-9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9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69945 29557 435,'-13'-2'2,"4"-4"23,6-4 22,5-3 23,2-4 4,3-2-12,2-1-14,2-3-13,1-1-8,3-1-6,2-1-4,1 0-6,2-1-3,0 1-3,-1 1-2,1 1-3,-2 2-1,-1 3-1,-3 3-1,-1 2 0,-1 4 1,0 3 1,-1 2 1,1 4 2,-1 3 2,0 6 2,-2 4 2,-1 5 2,1 3 1,0 1-1,1 1 0,2 1-1,-2 2 0,1 3-1,-2 3-1,0 3 0,-2 1-1,1 2-1,0 0-1,0 2-1,-1 0-1,-1 1-1,0-1-3,-2 0 0,0-2-4,0-2-4,0-3-5,0-3-4,-1-4-4,0-3-3,-2-5-3,0-3-2,-1-7-6,0-10-10,0-10-10,0-9-9,0-4 0,2 3 10,0 3 10,2 3 9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49"/>
    </inkml:context>
    <inkml:brush xml:id="br0">
      <inkml:brushProperty name="width" value="0.0523" units="cm"/>
      <inkml:brushProperty name="height" value="0.0523" units="cm"/>
      <inkml:brushProperty name="color" value="#00BFF3"/>
    </inkml:brush>
  </inkml:definitions>
  <inkml:trace contextRef="#ctx0" brushRef="#br0">70768 28675 420,'14'-36'3,"-2"7"7,-4 8 5,-2 5 7,-2 6 4,1 3 5,2 2 4,0 4 4,-2 5 3,-4 8 2,-6 7 3,-4 9 2,-4 3-2,-3 0-7,-3 1-8,-3-1-7,-3 1-5,-1 4-3,-3 3-3,-1 3-2,-3 4-5,-3 7-4,-2 7-6,-4 8-4,1 0-8,4-3-11,3-5-10,5-3-10,5-7-6,5-8 1,6-9 1,7-9 0,2-6 0,0-3 1,0-3-1,0-2 1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0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72200 30046 496,'17'-7'132,"1"2"-26,3 2-25,1 2-26,3 1-15,1-2-8,2 0-7,3-1-8,0-1-6,2 0-7,1 0-5,1 1-7,-2-1-4,-4 2-1,-3 0-2,-5 2-1,-2 0-4,-3 0-7,-1 0-6,-2 0-6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0"/>
    </inkml:context>
    <inkml:brush xml:id="br0">
      <inkml:brushProperty name="width" value="0.05169" units="cm"/>
      <inkml:brushProperty name="height" value="0.05169" units="cm"/>
      <inkml:brushProperty name="color" value="#00BFF3"/>
    </inkml:brush>
  </inkml:definitions>
  <inkml:trace contextRef="#ctx0" brushRef="#br0">72825 29044 425,'-21'-18'40,"6"10"15,7 11 14,5 12 15,3 6 1,0 3-16,0 3-16,0 3-14,-1 2-11,-2 4-6,-2 3-6,-2 2-6,0 4-5,-1 4-7,0 4-7,0 4-5,1 1-11,0-1-14,2-1-14,1 0-15,0-7-6,2-10 3,0-12 3,2-9 3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1"/>
    </inkml:context>
    <inkml:brush xml:id="br0">
      <inkml:brushProperty name="width" value="0.05221" units="cm"/>
      <inkml:brushProperty name="height" value="0.05221" units="cm"/>
      <inkml:brushProperty name="color" value="#00BFF3"/>
    </inkml:brush>
  </inkml:definitions>
  <inkml:trace contextRef="#ctx0" brushRef="#br0">74948 29421 421,'-7'-8'4,"4"0"8,3 0 9,2 1 8,4-1 6,6 2 2,4 0 2,5 2 4,3 1-1,1 2-2,1 2-3,1 2-3,-2 1-2,-1 2-3,-4 0-2,-3 2-3,-3 0-3,-1 3-4,-2 2-4,-2 1-4,-3 2-3,-1 2 1,-2 0-1,-1 1 0,-6 2-1,-6 5-2,-7 3-3,-7 4-1,-5 3-6,-1 0-12,-2 2-11,-3 1-11,2-3-3,4-6 6,3-6 6,5-5 5,1-4 6,1-3 6,-1-1 5,1-2 5,3-2 9,10-2 12,9-3 12,8 0 12,5-3 0,3-1-10,2 0-12,1-1-10,2-1-7,1 0-2,1 0-1,1 0-3,1 0-7,2-2-11,3 0-11,1-1-13,1-2-3,-2-2 2,0-2 4,-1-1 3,-2-2 4,-3 1 7,-3-1 5,-3 0 8,-3 2 1,-3 1-3,-3 2-3,-2 2-2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2"/>
    </inkml:context>
    <inkml:brush xml:id="br0">
      <inkml:brushProperty name="width" value="0.0726" units="cm"/>
      <inkml:brushProperty name="height" value="0.0726" units="cm"/>
      <inkml:brushProperty name="color" value="#00BFF3"/>
    </inkml:brush>
  </inkml:definitions>
  <inkml:trace contextRef="#ctx0" brushRef="#br0">77003 28962 303,'-2'-35'10,"0"9"13,-3 9 11,-2 9 13,-1 7 2,0 6-5,1 5-6,-1 7-6,-1 3-4,0 1-3,-1 1-3,-1 1-3,-1 1-2,2 1-3,1 1-1,0 1-2,2 0-1,1-1-2,0-1-2,2-1-2,3-2-3,6-1-8,5-3-6,7-1-7,3-6-4,1-8-4,1-10-2,1-8-3,1-6-1,-1-3 1,1-3 0,-1-2 2,0-3 2,-3 1 2,-1 0 4,-2-1 4,-3 1 3,-3 2 4,-3 0 4,-2 1 5,-3 2 5,1 5 6,0 3 5,0 5 7,-1 3 8,0 6 8,-1 4 10,-2 6 9,0 3 1,-2 3-5,-1 4-6,0 2-5,-1 2-5,0 3-3,0 1-3,1 3-4,-1 2-2,0 4-2,0 4-2,0 5-1,-1 2-2,0 5-3,-1 4-1,-1 4-1,-1 1-4,2-3-3,0-1-5,2-2-4,0-2-4,0 0-5,0-2-5,0 0-5,0-3-2,1-4 1,-1-4 1,0-4 1,-2-2 0,-2-3 2,-3-2 0,-3-1 0,-3-4 2,-2-3 2,-1-4 1,-3-4 3,-1-4 1,-3-3-2,-1-2 0,-2-4-2,-1-3 1,3-5 2,2-5 1,1-5 2,4-3 2,3-1 2,4-1 2,5-1 3,4-2 3,8-1 1,6-2 3,7-2 2,7-2 1,7 1-2,6 0 0,8 0-2,3 0-2,-2 1-3,-1 1-5,0 2-4,-2 1-3,0 3-4,-1 3-3,-2 3-4,-2 2-3,-3 3 1,-5 1-1,-3 2-1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2"/>
    </inkml:context>
    <inkml:brush xml:id="br0">
      <inkml:brushProperty name="width" value="0.04469" units="cm"/>
      <inkml:brushProperty name="height" value="0.04469" units="cm"/>
      <inkml:brushProperty name="color" value="#00BFF3"/>
    </inkml:brush>
  </inkml:definitions>
  <inkml:trace contextRef="#ctx0" brushRef="#br0">79600 29516 492,'24'-7'111,"1"2"-14,1 2-16,1 2-15,0 1-14,1 0-10,-1 0-13,0 0-11,-1 0-9,-3 0-6,-3 0-8,-3 0-6,-3 2-12,-4 4-18,-5 3-18,-2 5-18,-5 0-4,-2-1 10,-4-2 9,-2-2 9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2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79268 30200 486,'-17'8'0,"-3"1"0,-3 2 0,-3 0 0,0 0 4,5-1 11,3 0 9,5-2 10,2 0 6,2 0 3,2-1 2,2 1 2,4-1 0,6-2-7,6-3-5,6 0-6,5-3-3,6 0-2,6-2-2,7 0-1,2-2-7,0-2-11,0-2-10,0-1-11,-1-1-10,-2 4-9,-1 3-7,-3 2-9,-2 2-3,-2 0 4,-1 0 4,-3 0 3,-3 0 3,-5-2 3,-5 0 3,-4-1 4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2"/>
    </inkml:context>
    <inkml:brush xml:id="br0">
      <inkml:brushProperty name="width" value="0.06845" units="cm"/>
      <inkml:brushProperty name="height" value="0.06845" units="cm"/>
      <inkml:brushProperty name="color" value="#00BFF3"/>
    </inkml:brush>
  </inkml:definitions>
  <inkml:trace contextRef="#ctx0" brushRef="#br0">82140 29244 321,'0'-22'8,"0"5"17,0 3 15,0 4 17,-1 5 8,-2 4-1,-2 6-2,-1 4 0,-3 4-6,0 3-9,-1 3-11,-1 3-9,-1 3-6,0 1-1,1 2-1,-1 3-2,1 0-2,2 2-2,2 1-3,3 1-3,0-2-2,2-2-3,0-3-2,2-3-1,3-5-7,7-5-8,8-6-10,6-6-8,3-7-5,0-8 0,0-8 1,1-7 1,-2-5 2,-2-2 4,-1-3 5,-3 0 5,-2-2 3,-2 1 3,-4 2 3,-3 0 4,-2 3 2,-2 5 0,-3 5 1,0 6 1,-4 2 1,-4 2 2,-4 2 1,-4 3 1,-3 1 1,-5 2-2,-3 2 0,-4 2-1,0 2-3,3 4-5,5 2-5,3 3-5,4 1-3,1-2 1,2-2-1,2-2-1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3"/>
    </inkml:context>
    <inkml:brush xml:id="br0">
      <inkml:brushProperty name="width" value="0.04579" units="cm"/>
      <inkml:brushProperty name="height" value="0.04579" units="cm"/>
      <inkml:brushProperty name="color" value="#00BFF3"/>
    </inkml:brush>
  </inkml:definitions>
  <inkml:trace contextRef="#ctx0" brushRef="#br0">83450 29500 480,'8'8'10,"2"0"21,0-1 21,1 1 20,0 0 5,-1 0-14,0 0-14,-2-1-12,1 2-8,2 0-2,1 1-1,3 2-2,0 0-7,-3 1-12,-1 1-11,-2 1-11,-2-3-18,-2-6-22,-3-8-22,0-6-23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2"/>
    </inkml:context>
    <inkml:brush xml:id="br0">
      <inkml:brushProperty name="width" value="0.0291" units="cm"/>
      <inkml:brushProperty name="height" value="0.0291" units="cm"/>
    </inkml:brush>
  </inkml:definitions>
  <inkml:trace contextRef="#ctx0" brushRef="#br0">65000 48512 755,'8'-8'9,"1"0"-1,2 1-2,0-1 0,1 1 5,1 2 9,1 2 11,1 2 9,0 1 1,-1-2-9,0 0-9,-2-1-10,0-1-9,-1 2-9,1 0-11,0 2-9,-1 0-7,-1 0-4,-1 0-3,0 0-3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3"/>
    </inkml:context>
    <inkml:brush xml:id="br0">
      <inkml:brushProperty name="width" value="0.07196" units="cm"/>
      <inkml:brushProperty name="height" value="0.07196" units="cm"/>
      <inkml:brushProperty name="color" value="#00BFF3"/>
    </inkml:brush>
  </inkml:definitions>
  <inkml:trace contextRef="#ctx0" brushRef="#br0">84193 28139 305,'7'-29'4,"-1"5"6,0 5 8,-2 5 7,1 6 11,0 6 14,1 7 14,2 8 14,-2 4 0,-3 5-15,-2 3-15,-3 5-14,-3 1-9,2 0-4,-1 1-4,0-1-3,0 1-2,2 2 1,0 2 0,2 3 2,0-1 0,0 0-2,0-2-2,0 0 0,2-1-5,6-2-6,4 0-5,5-1-6,3-2-4,-1-3 0,1-4-1,-1-1 0,0-4-2,-1-1-1,0-3-3,-2-1-1,-8 1-1,-16 4 0,-16 3 0,-15 4 1,-8 1 0,-2-3 0,0-3 1,-1-3 0,0-1-1,6-2-4,2-1-3,6-1-3,2-2-2,5-2-1,3-4-1,5-2-1,3-4 2,5 0 6,3-3 5,4-2 5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3"/>
    </inkml:context>
    <inkml:brush xml:id="br0">
      <inkml:brushProperty name="width" value="0.0476" units="cm"/>
      <inkml:brushProperty name="height" value="0.0476" units="cm"/>
      <inkml:brushProperty name="color" value="#00BFF3"/>
    </inkml:brush>
  </inkml:definitions>
  <inkml:trace contextRef="#ctx0" brushRef="#br0">85150 28206 462,'9'-10'5,"3"-2"12,4-3 11,2-3 10,3 0 8,2 1 4,4 2 3,3 3 4,2 1-2,-1 2-9,0 2-7,0 3-9,1 0-6,1 2-4,1 0-3,0 2-5,0 1-11,-1 4-22,-3 2-19,-2 3-22,-3 1-5,-5 0 6,-5-2 7,-4-1 8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3:55"/>
    </inkml:context>
    <inkml:brush xml:id="br0">
      <inkml:brushProperty name="width" value="0.02853" units="cm"/>
      <inkml:brushProperty name="height" value="0.02853" units="cm"/>
      <inkml:brushProperty name="color" value="#00BFF3"/>
    </inkml:brush>
  </inkml:definitions>
  <inkml:trace contextRef="#ctx0" brushRef="#br0">71012 37488 771,'-8'-7'10,"0"1"19,1 1 21,-1 1 20,0 1-12,0 2-46,1 2-46,-1 2-45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0"/>
    </inkml:context>
    <inkml:brush xml:id="br0">
      <inkml:brushProperty name="width" value="0.04833" units="cm"/>
      <inkml:brushProperty name="height" value="0.04833" units="cm"/>
    </inkml:brush>
  </inkml:definitions>
  <inkml:trace contextRef="#ctx0" brushRef="#br0">70946 37216 455,'-1'-12'49,"0"8"8,-2 8 8,0 8 9,0 5-3,0 5-13,2 3-12,0 5-13,1 2-9,-2 4-4,0 3-4,-1 2-4,-1 3-4,0 2-2,0 2-2,1 2-2,-1 1-4,2 0-4,0 0-3,2 0-5,0-2-1,0-3 1,0-2 0,0-3 1,0-3 0,0 0 0,0-2-1,0 0 0,0-2-5,0-5-11,0-4-9,0-3-10,0-4-5,2-3 0,0-3 0,2-2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0"/>
    </inkml:context>
    <inkml:brush xml:id="br0">
      <inkml:brushProperty name="width" value="0.04001" units="cm"/>
      <inkml:brushProperty name="height" value="0.04001" units="cm"/>
    </inkml:brush>
  </inkml:definitions>
  <inkml:trace contextRef="#ctx0" brushRef="#br0">71422 38150 549,'-15'1'69,"3"2"-12,1 2-11,2 2-10,1 1-8,1 3-3,-1 2-5,0 1-2,-2 4-4,-4 4-2,-3 3-2,-5 4-3,-2 2 0,-1-2-1,-1 0 1,0-1-1,-1-1-1,1-3-3,1-2-3,1-1-3,1-3-2,1-1 1,1-2 0,1-2 0,2-3 3,2 1 4,4-2 4,3 0 4,3-2 2,6-1-1,4-1-2,6 0-1,4-1-2,5 0 0,5 0 0,5 0-1,2-1-1,2-1 1,1 0 0,1-2 0,-1 1-2,-2 0-3,-1 2-5,-3 0-3,-2 1-5,-1 0-4,-3 0-5,-1 0-6,-3-1-3,-1 0-6,-2-2-3,-2 0-5,-2-1-3,-1 0 1,-1 0-1,0 0-1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1"/>
    </inkml:context>
    <inkml:brush xml:id="br0">
      <inkml:brushProperty name="width" value="0.05053" units="cm"/>
      <inkml:brushProperty name="height" value="0.05053" units="cm"/>
    </inkml:brush>
  </inkml:definitions>
  <inkml:trace contextRef="#ctx0" brushRef="#br0">73005 38900 435,'-1'-22'2,"0"4"2,-2 5 4,0 3 3,0 4 8,0 6 11,2 4 12,0 6 12,1 2 1,0 3-7,0 2-8,0 1-8,0 2-3,0 1-2,0 1 0,0 2 0,0 0-3,0 2-2,0 3-3,0 1-3,0 4-3,-2 6-4,0 6-4,-2 6-4,0 5-4,1 6-9,-1 4-6,0 5-7,1 1-8,2 0-7,2-1-8,2-1-7,1-5-3,0-9 3,-1-8 1,1-9 3,0-9 4,-2-6 6,0-7 8,-2-6 6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1"/>
    </inkml:context>
    <inkml:brush xml:id="br0">
      <inkml:brushProperty name="width" value="0.04027" units="cm"/>
      <inkml:brushProperty name="height" value="0.04027" units="cm"/>
    </inkml:brush>
  </inkml:definitions>
  <inkml:trace contextRef="#ctx0" brushRef="#br0">72995 38378 546,'1'-21'5,"2"3"11,2 4 10,2 5 10,2 2 5,3 2-1,4 2 0,2 2-2,2 2-3,1 4-4,1 2-5,1 3-5,-1 2-4,-3 0-2,-3-1-1,-3 1-4,-2 1 0,-1 3-1,0 3-1,-2 4-1,-3 0-1,-4 2-4,-6 1-2,-4 1-2,-5 1-4,-3 3-3,-5 1-3,-3 2-3,-3 1-8,-1-2-10,-1 0-11,0-1-11,1-4-2,5-5 8,5-7 9,5-5 8,2-4 3,0 0 0,1-2 0,-1 0-1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2"/>
    </inkml:context>
    <inkml:brush xml:id="br0">
      <inkml:brushProperty name="width" value="0.04657" units="cm"/>
      <inkml:brushProperty name="height" value="0.04657" units="cm"/>
    </inkml:brush>
  </inkml:definitions>
  <inkml:trace contextRef="#ctx0" brushRef="#br0">74415 39253 472,'-22'0'6,"3"1"12,3 2 12,3 0 13,3 1 3,6-2-5,4 0-6,6-2-4,4 0-5,3 0-3,5 0-4,4 0-5,0 0-2,0-2-4,-1 0-2,0-2-4,-3 0-1,1-2-1,-2 0-1,-1-1 0,-4 1-1,-8 6 0,-8 4-1,-8 6 0,-3 2 4,2 1 6,3 1 7,1 2 7,2-1 2,2-1-2,2-1-3,2-1-2,1 1-2,0 0-3,0 1-3,0 1-2,0 1-2,0-1 0,0 1 1,0 0 0,0-1-4,0 1-9,0 0-7,0-1-9,0 0-6,0-1-4,0 0-4,0-2-5,0-1-4,-2-1-4,0 0-4,-1-2-5,-1-1 3,0 0 10,0-2 9,0 0 11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2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74098 40661 608,'-17'5'10,"11"-4"22,12-6 21,11-4 20,10-2 4,7 1-16,7 0-17,6 2-15,2 1-16,-4 0-19,-4 2-16,-3 1-18,-7 0-12,-6 0-7,-7 0-6,-6 0-6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2"/>
    </inkml:context>
    <inkml:brush xml:id="br0">
      <inkml:brushProperty name="width" value="0.03623" units="cm"/>
      <inkml:brushProperty name="height" value="0.03623" units="cm"/>
    </inkml:brush>
  </inkml:definitions>
  <inkml:trace contextRef="#ctx0" brushRef="#br0">76224 37946 607,'-11'-2'9,"10"0"21,10-3 19,9-2 20,5 1 2,-3 1-14,-1 2-14,-2 2-14,0 1-11,5-2-6,3 0-7,4-1-5,2-1-6,-2 2-5,0 0-3,-1 2-5,-2 0-7,-5 2-11,-3 0-9,-5 2-11,-3 0-2,-2 3 5,-4 1 6,-2 3 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2"/>
    </inkml:context>
    <inkml:brush xml:id="br0">
      <inkml:brushProperty name="width" value="0.04044" units="cm"/>
      <inkml:brushProperty name="height" value="0.04044" units="cm"/>
    </inkml:brush>
  </inkml:definitions>
  <inkml:trace contextRef="#ctx0" brushRef="#br0">65760 47436 543,'6'-15'8,"-3"2"16,-2 3 15,-4 1 15,-1 4 5,1 6-8,-1 6-6,0 6-8,0 3-6,0 3-6,0 1-4,0 3-7,-1 5-3,0 8-2,-1 10-3,-1 8-3,-1 6 0,0 1 1,0 3 1,0 2 2,1-1-6,1-1-13,0-3-13,2-1-11,0-6-5,2-10 3,0-10 5,2-9 3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3"/>
    </inkml:context>
    <inkml:brush xml:id="br0">
      <inkml:brushProperty name="width" value="0.0408" units="cm"/>
      <inkml:brushProperty name="height" value="0.0408" units="cm"/>
    </inkml:brush>
  </inkml:definitions>
  <inkml:trace contextRef="#ctx0" brushRef="#br0">76154 39097 539,'-22'0'4,"5"0"8,3 0 9,4 0 8,6-1 7,8 0 7,8-2 7,7 0 7,6-1-2,3 0-12,3 0-11,3 0-12,1 0-5,0 1-2,0-1 0,1 0-1,-3 0-6,-2 2-13,-3 0-13,-3 2-11,-2 1-5,-3 2 3,-1 2 5,-2 2 3,-3 0-5,-1-1-12,-2-1-12,-2 0-13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6"/>
    </inkml:context>
    <inkml:brush xml:id="br0">
      <inkml:brushProperty name="width" value="0.04353" units="cm"/>
      <inkml:brushProperty name="height" value="0.04353" units="cm"/>
    </inkml:brush>
  </inkml:definitions>
  <inkml:trace contextRef="#ctx0" brushRef="#br0">79621 38190 505,'-29'0'0,"6"0"0,7 0 0,5 0 0,3-1 5,-2 0 12,0-2 10,-1 0 11,3-1 4,6 0-1,7 0-2,8 0-2,3 0-3,1 1-4,1-1-5,1 0-4,2 0-3,1 0-1,3 0-2,1 0-1,2 0-1,-1 1 1,0-1-1,1 0 0,1 0-2,3 0-4,2 0-4,4 0-3,1 1-4,1 0 0,-1 2-1,0 1-1,1 0 0,2 0 2,2 0 2,2 0 1,3 0 0,2 1 1,3 2-2,4 0 0,0 1 0,-1 0-1,0 0-1,-2 0-2,0-1 0,0-1-1,0 0-1,-1-1-2,1-1 0,0 0 0,0 0-1,0 0 0,0-1 0,-1-1 0,1 0 0,0-1 0,-1-1 0,-2 0 1,-2 0-1,-2 0 0,-1 0 1,0-2 0,0 0 1,0-1-1,0 0 1,0 0-1,0 2 0,0 1-1,-2 0-1,-2 2-3,-4 0-1,-2 2-2,-3 0-2,-1 0 0,-3 0 0,-1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7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81481 34359 469,'-1'-15'1,"0"4"3,-2 3 1,0 3 4,0 2 6,0 3 10,2 4 11,0 2 11,1 3 4,0 2-5,0 2-3,0 1-4,0 3-4,0 3-4,0 3-3,0 3-4,0 4-4,0 3-1,0 4-3,0 4-3,0 4-2,0 4-4,0 4-2,0 4-4,0 2-4,-2 3-4,0 2-4,-1 1-4,-1 1-5,2-3-6,0-1-5,2-2-6,0-3-3,0-5 3,0-3 2,0-4 1,0-4 1,0-7-1,0-6-1,0-5-1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7"/>
    </inkml:context>
    <inkml:brush xml:id="br0">
      <inkml:brushProperty name="width" value="0.04196" units="cm"/>
      <inkml:brushProperty name="height" value="0.04196" units="cm"/>
    </inkml:brush>
  </inkml:definitions>
  <inkml:trace contextRef="#ctx0" brushRef="#br0">81130 34156 524,'0'-23'0,"0"1"0,0 1 0,0 1 0,0 2 4,2 3 11,0 3 8,2 3 11,0 2 2,3 2-2,2 2-3,2 2-3,3 1-1,5 0 0,5 0-1,5 0 0,1 2-2,0 4-1,-1 4-4,-1 3-1,-2 3-2,-3 0-1,-3-1 0,-3 1-1,-3 0-2,-1 1-5,-2 1-5,-2 1-6,-4 3-2,-6 3-1,-6 4-2,-6 5-1,-5 2-1,-7 4-1,-5 2-1,-6 4-1,-2 0-4,1 0-7,3-2-8,2 0-8,2-3-4,3-4 2,3-4 1,4-3 2,2-5 2,4-5 5,4-5 5,5-5 6,1-3 2,0 0 2,0-2 2,0 0 1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8"/>
    </inkml:context>
    <inkml:brush xml:id="br0">
      <inkml:brushProperty name="width" value="0.04266" units="cm"/>
      <inkml:brushProperty name="height" value="0.04266" units="cm"/>
    </inkml:brush>
  </inkml:definitions>
  <inkml:trace contextRef="#ctx0" brushRef="#br0">83000 36332 515,'0'-19'20,"2"9"17,0 8 18,1 9 19,0 7 2,0 2-14,-2 3-12,0 3-14,-1 1-9,0 1-7,0-1-5,0 0-6,0 1-6,0 1-5,0 1-8,0 1-5,-1-2-5,0-1-6,-2-4-5,0-3-5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8"/>
    </inkml:context>
    <inkml:brush xml:id="br0">
      <inkml:brushProperty name="width" value="0.03557" units="cm"/>
      <inkml:brushProperty name="height" value="0.03557" units="cm"/>
    </inkml:brush>
  </inkml:definitions>
  <inkml:trace contextRef="#ctx0" brushRef="#br0">82950 36702 618,'1'-15'8,"2"2"15,2 3 17,2 1 15,1 2 3,3 0-10,2 2-8,2 1-11,1 0-6,1 0-3,1 0-3,1 0-3,0 1-8,-1 2-11,-1 2-12,-1 2-12,-2 1-12,-4 2-11,-5 0-13,-2 1-11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8"/>
    </inkml:context>
    <inkml:brush xml:id="br0">
      <inkml:brushProperty name="width" value="0.04326" units="cm"/>
      <inkml:brushProperty name="height" value="0.04326" units="cm"/>
    </inkml:brush>
  </inkml:definitions>
  <inkml:trace contextRef="#ctx0" brushRef="#br0">83536 35880 508,'-1'-15'0,"0"2"0,-2 3 0,0 1 0,-1 3 8,0 4 15,0 4 15,0 4 16,1 4 4,1 3-8,0 5-9,2 3-7,0 3-5,0-1-1,0 1-2,0-1-1,-1 1-2,0 1-4,-2 1-3,0 1-4,-1 1-5,0 1-7,0 0-7,1 2-7,-2-1-8,2-3-8,-1-3-9,0-3-8,1-3-4,2-3-1,2-3-1,2-2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8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84100 36936 553,'8'-8'0,"2"-1"0,0-2 0,1 0 0,1 0 5,0 3 12,-1 1 11,1 2 12,0 2 3,0 2-3,-1 2-4,1 2-4,-1 2-2,-3 4-2,-1 2-2,-2 3-3,-2 3-1,-2 1-5,-2 3-2,-2 1-4,-1 0-2,-2-1-1,0-3-1,-1-1 0,2-3-5,6-2-7,6-4-8,6-3-7,3-3-7,4-6-6,4-4-4,2-5-6,-1-2 0,-2 3 6,-3 1 6,-2 2 6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09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83250 32909 573,'4'-22'7,"8"1"11,7 3 13,9 1 13,0 4 3,-4 3-6,-5 4-6,-4 4-5,-4 5-4,1 6-4,0 5-2,0 7-2,-2 3-3,-3 1 1,-2 1-1,-4 1 0,-2 0-2,-2 0-4,-2 1-5,-2-1-3,-2-1-6,-3-3-3,-4-3-4,-1-3-5,-2-3-2,2-1 2,3-2 1,1-2 0,9-4 6,16-6 10,15-6 10,16-6 10,6-1 1,-2 1-11,-3 2-8,-4 2-10,-2 3-5,-3 2 2,-4 4 0,-2 3 1,-4 1-9,-5 3-20,-5 2-19,-4 2-19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10"/>
    </inkml:context>
    <inkml:brush xml:id="br0">
      <inkml:brushProperty name="width" value="0.04398" units="cm"/>
      <inkml:brushProperty name="height" value="0.04398" units="cm"/>
    </inkml:brush>
  </inkml:definitions>
  <inkml:trace contextRef="#ctx0" brushRef="#br0">81202 39938 500,'-15'-15'6,"2"2"14,3 3 12,1 1 13,2 5 3,4 8-5,3 8-7,2 7-5,1 6-4,0 3 0,-2 3 0,0 3 0,-1 3-1,0 6-2,0 4-4,0 6-2,-1 4-3,0 3-4,-2 5-2,0 3-3,-1 2-5,0-1-5,0-1-7,1-1-6,-1-1-4,0-3-2,0-1-2,0-2-2,1-4-4,2-5-9,2-4-6,2-5-8,1-8-1,2-8 6,0-9 6,1-8 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34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59321 23380 582,'-28'-7'27,"5"2"5,7 3 2,5 1 5,8 0 2,10 0 2,9-2 2,11 0 3,8 0-5,6 1-11,8 0-10,6 2-12,7 0-8,5 0-8,7 0-6,5 0-8,0 0-5,-5 2-3,-7 0-5,-5 1-3,-8 1-5,-10 0-8,-10-1-5,-9 1-8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2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66054 48650 532,'0'44'150,"2"-6"-35,0-6-35,2-5-35,0-5-20,0-2-5,-1-1-5,1-2-6,0-2-4,0-1-2,0-1-3,0-1-2,-1 0-1,0 0-1,-2-1-1,0 1-1,-3 0-1,-2 0-1,-4-1-1,-2 1-2,-2-1-2,-3-1-1,-2 0-2,-1-2-2,-2-1-5,1-2-9,0-3-9,-1 0-8,2-4-4,1 0 2,2-3 3,3-2 1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10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81250 39803 574,'2'-48'0,"4"12"0,4 13 0,3 13 0,4 6 6,3 0 12,3 0 11,3 0 12,1 2 6,-1 4-3,-1 4-1,-1 4-3,-2 2-3,-3 1-5,-3 1-5,-3 1-6,-3 2-4,-2 1-4,-4 3-6,-2 2-3,-5 1-5,-2 2-1,-5 3-2,-4 1-2,-3 2-1,-3 2-2,-3 2-2,-3 2-1,0 0 0,3-2 3,3-2 1,3-1 3,3-4-7,1-3-15,2-5-15,3-3-15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11"/>
    </inkml:context>
    <inkml:brush xml:id="br0">
      <inkml:brushProperty name="width" value="0.04829" units="cm"/>
      <inkml:brushProperty name="height" value="0.04829" units="cm"/>
    </inkml:brush>
  </inkml:definitions>
  <inkml:trace contextRef="#ctx0" brushRef="#br0">82998 40863 455,'-8'-22'19,"0"5"5,0 3 7,0 4 5,-1 4 1,-3 2-3,-4 4-5,-2 3-4,-1 3-2,-1 7-2,1 5-1,-1 7-1,1 2-2,1-2-2,1 0-2,1-1-2,1 0-1,2-1 0,2 1 1,3-1 1,1-1-2,2-1-1,2-3-2,2-1-3,3-2-2,4-3-3,4-1-2,3-2-4,4-2-3,1-2-1,3-3-1,2 0-2,1-5-2,4-6-5,3-6-3,3-5-3,0-4-2,-2-1 2,-1-1 0,-3-1 3,-2-2 1,-3-2 3,-3-4 2,-3-2 2,-2-1 4,-2 3 2,-3 4 5,-1 2 2,-1 3 4,-2 5 2,-1 3 2,0 5 2,-2 4 8,0 6 13,-2 6 12,0 6 13,-1 5 4,2 5-5,0 5-7,2 5-4,-1 1-7,-1-2-6,0-2-8,-2-1-6,-1-1-5,-2 3-5,-2 1-5,-1 2-5,-1-1-5,2-3-9,2-5-8,2-3-8,1-7-9,0-9-7,0-8-9,0-9-7,1-5 2,2-1 14,2-1 13,2-1 14,1 2 8,-1 3 3,1 5 3,0 3 3,0 2 8,0 2 11,0 1 12,-1 0 11,2 1 5,0 1-5,1-1-4,2 0-3,-1 0-6,1 2-5,0 0-6,0 2-6,-2-1-5,1 0-5,-2-2-4,0 0-4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11"/>
    </inkml:context>
    <inkml:brush xml:id="br0">
      <inkml:brushProperty name="width" value="0.0535" units="cm"/>
      <inkml:brushProperty name="height" value="0.0535" units="cm"/>
    </inkml:brush>
  </inkml:definitions>
  <inkml:trace contextRef="#ctx0" brushRef="#br0">84994 40282 411,'0'-19'12,"0"9"22,0 8 21,0 10 22,-2 7 3,0 6-11,-3 8-14,-2 7-11,-1 4-10,0 2-4,1 2-5,-1 2-5,0 2-4,2 0-3,1 2-1,0 0-4,1 0-4,1 0-5,-1-2-7,0 0-5,0-4-9,2-5-11,0-4-10,2-5-11,1-5-1,2-5 8,2-5 9,2-4 9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12"/>
    </inkml:context>
    <inkml:brush xml:id="br0">
      <inkml:brushProperty name="width" value="0.04394" units="cm"/>
      <inkml:brushProperty name="height" value="0.04394" units="cm"/>
    </inkml:brush>
  </inkml:definitions>
  <inkml:trace contextRef="#ctx0" brushRef="#br0">85630 40853 500,'7'-15'3,"-2"1"7,-2 1 5,-2 1 7,-2 3 7,0 6 9,-2 6 9,0 6 9,-4 5 0,-4 7-9,-5 5-9,-5 6-9,-2 2-7,-1-1-3,1-3-4,-1-2-3,2-2-3,1-1-1,3-3-2,1-1 0,3-3-1,3-1-2,3-3 0,2-1-1,5-3-3,6-4-2,6-4-3,6-4-3,3-3-1,4-2 2,3-2 1,3-1 2,1-1 0,-2 2 2,0 2-1,-1 2 2,-1 2-3,-3 0-6,-2 2-4,-1 1-6,-2 0-1,-3 0 1,-1 0 1,-2 0 1,-2 0-4,-1 1-9,-1 2-9,0 0-9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12"/>
    </inkml:context>
    <inkml:brush xml:id="br0">
      <inkml:brushProperty name="width" value="0.04198" units="cm"/>
      <inkml:brushProperty name="height" value="0.04198" units="cm"/>
    </inkml:brush>
  </inkml:definitions>
  <inkml:trace contextRef="#ctx0" brushRef="#br0">86427 41014 524,'-21'-14'22,"3"2"6,5 4 5,3 3 5,4 5 4,1 10 3,2 8 4,2 9 3,1 5-3,0 4-9,0 3-8,0 2-9,0 2-8,0 0-8,0 0-7,0 0-8,0-1-8,0-2-10,0-1-8,0-3-10,0-4-7,0-6-8,0-5-6,0-6-7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17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88572 37293 555,'-19'-8'6,"7"0"13,8 1 13,8-1 12,4 0 3,0 2-7,-1 1-6,1 1-6,2 0-4,6 0 0,4 0-1,5 0-1,2 0 0,0 0-2,0 0-2,1 1-1,-2-1-3,0 2-6,-1 0-5,-1 2-6,-1 1-5,-3 2-7,-1 2-6,-2 1-7,-3 2-6,-1-2-4,-3-1-6,-1 0-5,-1-1-2,0 1 1,0 1 1,0 2 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17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88460 38481 606,'-22'7'0,"4"-1"0,5 0 0,3-2 0,2 0 1,-2 0 5,0 0 3,-1 0 5,3-1 6,8-2 11,8-2 11,7-2 11,6-2 1,1-2-9,3-2-9,1-1-8,3-1-8,1 2-4,2 2-5,3 3-4,0 0-7,0 2-6,0 0-8,1 2-7,-2 0-7,0 0-6,-1 0-7,-1 0-7,-3 0 0,-3 2 5,-5 0 5,-3 2 6,-3-1 3,-1-1 1,-1 0 1,0-1 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18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92180 37362 565,'-15'0'-1,"2"0"-2,3 0-3,1 0-2,3-1 8,4 0 19,4-2 19,4 0 19,3-1 5,3 0-11,4 0-9,2 0-10,2 0-7,1 1-3,1-2-3,1 2-2,2-2-4,3 0-1,3-1-4,2-2-1,2 1-2,-1 3-1,-1 1-1,-1 2 0,-2 1 0,-2 0 0,-1 0 0,-3 0 0,0 0-2,1 0-1,1 0-3,1 0-2,1-1-2,-1 0 1,0-2-1,1 0 0,-1-1 1,1 0 1,-1 0 1,1 0 1,0 0 1,0-2 1,2 0 0,1-1 2,1 0 0,-1 0 0,0 2 0,1 1 1,-1 0-1,2 2 0,1 0 0,1 2 0,0-1-1,0 0 1,1-2-1,-1 0 0,0-1 0,1 0 0,-1 0 0,0 0 0,1 0 0,0 1 0,2-1 0,1 0 0,0 0 0,-2 0 1,0 0 0,-1 0 1,-1 0 0,0 1-1,1-2 1,-1 2-1,1-1-1,2 2-1,2 0 0,3 2-2,-1-1-1,-2 0 1,-2-2 1,-2 0-1,0 0 0,-1 0 0,0 2-1,1 0-1,-1 1-1,0-2 2,0 0-1,1-1 0,-2-1 1,0 2 0,-1 0 0,-1 2 1,0-1 0,2 0-1,3-2 1,1 0-1,1 0 0,2 0 0,1 1 0,0 2-1,1 0 0,-2-2-1,0-1 0,-1 0-1,-1 0 0,0 0 1,1 2-1,-1 1 0,0-1-1,0-1-2,0 0-1,1-1-3,-3-1-1,0 2-5,-3 0-3,-1 2-3,-3 0-3,0 0-3,-1 0-2,-1 0-2,-3 0 2,-5 2 7,-5 0 6,-4 2 7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2"/>
    </inkml:context>
    <inkml:brush xml:id="br0">
      <inkml:brushProperty name="width" value="0.04794" units="cm"/>
      <inkml:brushProperty name="height" value="0.04794" units="cm"/>
    </inkml:brush>
  </inkml:definitions>
  <inkml:trace contextRef="#ctx0" brushRef="#br0">92137 32239 458,'-15'-5'10,"-1"6"19,0 6 19,1 6 19,-2 4 3,-2 7-11,-1 4-12,-3 4-11,1 3-9,1 1-3,3-1-4,1 0-4,1 1-3,1 0 0,-1 2-3,1 1 0,-1 0-2,2 0 0,1 0 0,1 0-1,1 0-1,2-2-2,2 0-3,3-1-1,1 0-2,3 0-2,4 2 0,2 1-2,4-1-2,4 0-3,3-2-3,5 0-3,3-1-5,2-1-9,4-2-9,3 0-7,2-3-3,1-5 3,0-5 5,2-5 3,-3-4 5,-8-2 7,-6-4 7,-6-2 6,-5-2 1,-1 2-5,-1 0-4,0 2-6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2"/>
    </inkml:context>
    <inkml:brush xml:id="br0">
      <inkml:brushProperty name="width" value="0.03939" units="cm"/>
      <inkml:brushProperty name="height" value="0.03939" units="cm"/>
    </inkml:brush>
  </inkml:definitions>
  <inkml:trace contextRef="#ctx0" brushRef="#br0">93600 33472 558,'24'-1'117,"3"0"-26,1-2-26,3 0-24,0-1-16,2 0-5,1 0-4,1 0-6,4-1-1,10-2 1,8-1 2,9-3 0,5-1-2,0 1-6,-1-1-6,1 0-6,-2 0-4,-1 1-1,-3-1-1,-1 0-2,-4 2-2,-5 3 0,-4 2-1,-5 4-1,-5 1 0,-2 0 0,-3 0 1,-4 0 0,-1 0 0,-3 2 0,-2 0-1,-1 2-1,-3 0 0,-3 0-1,-3-1 0,-2 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2"/>
    </inkml:context>
    <inkml:brush xml:id="br0">
      <inkml:brushProperty name="width" value="0.02479" units="cm"/>
      <inkml:brushProperty name="height" value="0.02479" units="cm"/>
    </inkml:brush>
  </inkml:definitions>
  <inkml:trace contextRef="#ctx0" brushRef="#br0">66500 48600 887,'36'0'19,"-6"0"2,-6 0 3,-5 0 2,-3 0-7,1 0-15,1 0-16,1 0-16,-2 0-8,-3 2-3,-4 0-1,-4 1-3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3"/>
    </inkml:context>
    <inkml:brush xml:id="br0">
      <inkml:brushProperty name="width" value="0.04027" units="cm"/>
      <inkml:brushProperty name="height" value="0.04027" units="cm"/>
    </inkml:brush>
  </inkml:definitions>
  <inkml:trace contextRef="#ctx0" brushRef="#br0">94477 34600 546,'42'0'135,"-8"2"-34,-9 0-31,-9 2-34,-6 0-19,-3 3-4,-2 2-4,-4 2-5,-2 2-3,-4 1-4,-2 3-2,-3 1-3,-3 2-2,0 1-1,-1 1-1,-1 1 0,-1 0 0,-1-1 1,-1-1 2,-1-1 1,0-1 2,2-1 1,3-1 3,1-1 2,2-1 3,3 0 4,1-2 4,2-1 4,5-3 3,10-6 2,8-6 0,9-6 3,3-3-2,-2-1-4,-2-2-2,-1 0-4,-1 0-11,-1 1-15,1 1-18,-1 1-16,-1 0-5,-3 0 5,-3 1 5,-3-1 6,-2 1 2,-2 0-3,-2 2-4,-2 1-2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3"/>
    </inkml:context>
    <inkml:brush xml:id="br0">
      <inkml:brushProperty name="width" value="0.03292" units="cm"/>
      <inkml:brushProperty name="height" value="0.03292" units="cm"/>
    </inkml:brush>
  </inkml:definitions>
  <inkml:trace contextRef="#ctx0" brushRef="#br0">95750 34900 668,'8'16'133,"1"-1"-35,2 1-34,0-1-35,-1 0-22,-1-1-8,-2-1-10,-2 0-10,-1-2-3,1-1-1,1-1-1,2 0 1,-1-3-6,1-3-8,0-2-9,0-3-9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3"/>
    </inkml:context>
    <inkml:brush xml:id="br0">
      <inkml:brushProperty name="width" value="0.05267" units="cm"/>
      <inkml:brushProperty name="height" value="0.05267" units="cm"/>
    </inkml:brush>
  </inkml:definitions>
  <inkml:trace contextRef="#ctx0" brushRef="#br0">96368 34222 417,'0'-19'49,"0"7"-1,0 8 1,0 8 0,0 4-4,0 2-7,0 0-6,0 1-7,0 3-2,0 3 1,0 5 3,0 3 1,0 2 0,0-3-5,0-1-4,0-3-5,1 0-2,0 1-3,2 1-1,0 1-3,2 0 0,2-3 1,1-1 0,3-2 0,0-2-1,0 1-7,-2-1-5,-1 1-6,0 0-3,-2 1-3,-1 1 0,0 1-3,-4 0 1,-6-1 2,-6 0 1,-5-2 3,-5 0-1,0-1-3,0 1-4,-2-1-3,0 0-2,1 0-3,1-2 0,1-1-2,1-2-2,1-2 1,1-4-1,1-2-1,1-3 2,2-1 4,3 0 5,1-1 4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4"/>
    </inkml:context>
    <inkml:brush xml:id="br0">
      <inkml:brushProperty name="width" value="0.03148" units="cm"/>
      <inkml:brushProperty name="height" value="0.03148" units="cm"/>
    </inkml:brush>
  </inkml:definitions>
  <inkml:trace contextRef="#ctx0" brushRef="#br0">96750 34409 698,'16'-16'4,"-1"3"6,1-1 7,-1 2 6,1 1 3,2 1-5,0 1-4,1 1-3,0 1 2,1 2 9,-1 2 9,1 2 8,-2 1-5,0 0-22,0 0-19,-2 0-22,-2 0-15,-1 2-9,-2 0-9,-2 2-10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6"/>
    </inkml:context>
    <inkml:brush xml:id="br0">
      <inkml:brushProperty name="width" value="0.03771" units="cm"/>
      <inkml:brushProperty name="height" value="0.03771" units="cm"/>
    </inkml:brush>
  </inkml:definitions>
  <inkml:trace contextRef="#ctx0" brushRef="#br0">93863 31405 583,'9'-14'6,"3"3"12,4 2 13,2 4 12,0 2 4,-3 2-2,-3 2-4,-2 2-3,-2 2-5,-1 2-6,1 1-5,0 3-7,-2 2-5,-2 2-6,-4 1-6,-2 3-5,-5 1-4,-4 1-1,-5 1 0,-5 1-1,-3 1 0,-1-1-1,-1 1 0,-1-1 0,1-1-1,1-1-1,3-3-2,1-1-1,3-3 2,1-2 7,2-4 6,3-3 7,3-2 6,6-4 7,6-2 6,6-3 7,5-3 3,7-2-2,5-2 0,7-1 0,1-1-6,0 4-8,-1 3-10,-1 3-7,-2 0-6,-2 2-2,-1-1-2,-3 0-2,-2 0-6,-3 2-10,-3 0-9,-2 2-11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7"/>
    </inkml:context>
    <inkml:brush xml:id="br0">
      <inkml:brushProperty name="width" value="0.04027" units="cm"/>
      <inkml:brushProperty name="height" value="0.04027" units="cm"/>
    </inkml:brush>
  </inkml:definitions>
  <inkml:trace contextRef="#ctx0" brushRef="#br0">95000 31509 546,'1'-15'4,"4"4"9,2 3 9,3 2 9,4 4 4,2 2 3,3 4 1,3 2 2,1 3-1,1 2-5,-1 1-6,1 3-4,-1 1-3,-2-1-2,0 1-2,0 0-2,-3-1-2,-3 1-6,-3-1-5,-3 1-4,-1 0-6,-2-1-6,-1 1-6,0-1-6,-2 1-5,-2 0-5,-2-1-6,-2 1-4,-1-2-1,0-1 5,0-2 3,0-2 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7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95456 30995 526,'-2'-13'9,"0"4"19,-3 6 18,-2 5 19,-3 4 3,-3 5-11,-5 5-11,-4 5-11,-2 4-7,-1 1-3,-1 3-4,0 1-2,-1 1-5,1 2-5,1 1-6,1 1-4,0 0-7,1 0-6,-1 0-7,1 1-8,2-2-6,5 0-7,4-1-8,6-1-7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7"/>
    </inkml:context>
    <inkml:brush xml:id="br0">
      <inkml:brushProperty name="width" value="0.03361" units="cm"/>
      <inkml:brushProperty name="height" value="0.03361" units="cm"/>
    </inkml:brush>
  </inkml:definitions>
  <inkml:trace contextRef="#ctx0" brushRef="#br0">96100 31727 654,'8'-14'46,"2"3"-7,0 3-7,1 2-7,3 2-2,7-1 4,5-2 3,7 0 4,1 1-3,0 1-6,-1 2-7,-1 2-7,-3 1-6,-3 0-8,-5 0-7,-3 0-6,-4 0-9,-1 2-10,-2 0-9,-2 2-10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7"/>
    </inkml:context>
    <inkml:brush xml:id="br0">
      <inkml:brushProperty name="width" value="0.04023" units="cm"/>
      <inkml:brushProperty name="height" value="0.04023" units="cm"/>
    </inkml:brush>
  </inkml:definitions>
  <inkml:trace contextRef="#ctx0" brushRef="#br0">96979 31091 546,'-14'-4'11,"5"8"20,3 8 22,4 7 20,2 5 4,2-1-15,0 1-13,2-1-15,-1 1-9,-1 3-7,0 1-5,-2 3-6,-1-1-7,-2 0-8,-2-1-8,-1-1-9,-1-3-8,1-2-8,0-2-8,2-4-8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8"/>
    </inkml:context>
    <inkml:brush xml:id="br0">
      <inkml:brushProperty name="width" value="0.05772" units="cm"/>
      <inkml:brushProperty name="height" value="0.05772" units="cm"/>
    </inkml:brush>
  </inkml:definitions>
  <inkml:trace contextRef="#ctx0" brushRef="#br0">97474 30736 381,'7'-7'0,"-2"-1"0,-2 0 0,-2 0 0,0 1 2,4 0 6,2 2 6,4 1 4,0 0 4,1 2 1,0 0 1,0 2 1,-1 0 0,-1 2-4,-1 0-2,0 2-4,-2 1-2,-1 5-3,0 4-2,-2 4-2,-2 2-2,-4 1-1,-4 1-1,-3 1 0,-4 0-2,-2 1-2,-2-1-2,-1 1-2,-1-2-1,3-2 0,1-1 0,2-2 0,2-2 1,1-1 1,0-1 1,2 0 1,5-5 0,10-7 0,9-6 0,11-7-1,3-4-1,-1 1-4,-3-1-4,-1 0-3,-3 1-3,-1-1-2,-3 0-2,-1 1-3,-2-3 0,-1-2 2,-1-3 2,0-2 1,-2-3 3,1 1 4,0-1 5,0 1 4,-1 0 3,-3 3 3,-1 1 2,-2 3 2,-1 1 4,0 3 5,0 1 6,0 2 4,-1 6 8,0 8 8,-2 10 10,0 8 9,-3 4-1,0 1-9,-3-1-11,-2 1-9,0-1-7,0 1-3,2-1-4,1 1-2,2-3-10,5-5-15,6-5-14,4-4-16,3-7-5,-1-8 4,1-8 4,0-7 4,-1-5 3,1 1 2,0-1 4,-1 1 2,-1 0 4,-2 1 4,-4 1 4,-2 1 6,-3 2 3,1 1 4,0 3 4,0 1 4,-1 2 5,0 2 6,-2 3 6,0 1 5,-1 4 4,0 6 3,0 6 3,0 6 2,0 3 0,0 1-4,0 1-2,0 1-4,0 1-4,0-1-3,0 1-3,0-1-5,0 3-1,0 3-2,0 4 0,0 5 0,0 1-2,0 0-4,0 0-1,0 1-4,0-2-2,0-2-4,0-1-2,0-3-3,0-1-3,0-1-3,0-1-4,0-1-3,-1-1-2,-2-1 0,-2-1-2,-2-1 0,-2-2-1,-1-3-1,-3-3-1,-2-2 0,0-4 0,-1-3 2,0-2 1,1-4 3,-2-2 1,0-5 2,-1-4 3,-1-3 1,1-3 3,3 0 2,2 1 4,4-1 2,3 1 4,2-1 3,4 0 3,3 1 3,3 0 1,5 1-3,5 1-3,5 1-2,4 0-4,1 0-6,3 1-4,1-1-6,0 1-4,-3 2 0,-3 3-3,-3 1-1,-3 1 0,-3 2 0,-3 1 0,-2 1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3"/>
    </inkml:context>
    <inkml:brush xml:id="br0">
      <inkml:brushProperty name="width" value="0.03931" units="cm"/>
      <inkml:brushProperty name="height" value="0.03931" units="cm"/>
    </inkml:brush>
  </inkml:definitions>
  <inkml:trace contextRef="#ctx0" brushRef="#br0">67525 48050 559,'-23'23'125,"4"1"-25,3-1-24,3 1-25,1 0-16,-1 1-9,-1 1-8,-2 1-9,-1 2-9,-5 6-7,-3 4-9,-4 6-8,0-1-6,7-8-6,5-6-4,6-7-5,5-7-3,2-8-1,4-8-2,3-8-2,1-4 5,1 0 9,1 1 11,2-1 9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29"/>
    </inkml:context>
    <inkml:brush xml:id="br0">
      <inkml:brushProperty name="width" value="0.03594" units="cm"/>
      <inkml:brushProperty name="height" value="0.03594" units="cm"/>
    </inkml:brush>
  </inkml:definitions>
  <inkml:trace contextRef="#ctx0" brushRef="#br0">97950 33462 612,'10'-8'104,"5"0"-23,5 1-23,5-1-24,4 0-13,3 2-1,3 1-1,3 1-1,2 0-4,4 2-3,2 0-5,4 2-4,-1 0-8,-4 0-10,-4 0-9,-4 0-10,-3 0-8,-2 0-3,-1 0-5,-3 0-3,-3 0 1,-5 2 6,-5 0 8,-4 2 6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2"/>
    </inkml:context>
    <inkml:brush xml:id="br0">
      <inkml:brushProperty name="width" value="0.05234" units="cm"/>
      <inkml:brushProperty name="height" value="0.05234" units="cm"/>
    </inkml:brush>
  </inkml:definitions>
  <inkml:trace contextRef="#ctx0" brushRef="#br0">100765 32100 420,'0'25'181,"0"5"-40,0 3-39,0 4-41,0 3-24,0 0-10,0 2-9,0 1-9,0 1-7,0 5-1,0 4-1,0 4-3,0 1-2,0 1-3,0 0-3,0 0-2,-1 0-7,0 1-9,-2 1-8,0 1-9,0-2-4,1-5 3,0-4 2,2-6 1,0-4 3,2-7 1,0-6 3,1-5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2"/>
    </inkml:context>
    <inkml:brush xml:id="br0">
      <inkml:brushProperty name="width" value="0.04381" units="cm"/>
      <inkml:brushProperty name="height" value="0.04381" units="cm"/>
    </inkml:brush>
  </inkml:definitions>
  <inkml:trace contextRef="#ctx0" brushRef="#br0">100775 31986 502,'0'-14'5,"2"1"9,0 2 10,2 3 10,1 0 5,5 2-2,4 0 0,4 2-2,1 1-1,1 2-3,-1 2-2,1 2-3,-2 1-3,-1 2-2,-3 0-2,-1 2-3,-2 0-2,-3 1-2,-1 1-3,-2 2-2,-1 0-1,0 3-1,0 1 2,0 3-1,-2 2-1,-4 1-3,-4 2-2,-4 3-2,-4 1-3,-3 1-2,-5 0-2,-3 2-2,-2 1-1,0-1-1,-1 0 0,1 0-1,0-1-4,1-1-11,1-3-9,1-1-11,3-4-1,3-5 7,5-5 5,3-4 7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3"/>
    </inkml:context>
    <inkml:brush xml:id="br0">
      <inkml:brushProperty name="width" value="0.05513" units="cm"/>
      <inkml:brushProperty name="height" value="0.05513" units="cm"/>
    </inkml:brush>
  </inkml:definitions>
  <inkml:trace contextRef="#ctx0" brushRef="#br0">101872 31497 399,'1'-14'0,"0"2"0,2 4 0,0 3 0,3 1 6,4 2 13,3 0 12,5 2 13,1 1 4,-1 4-5,-1 2-5,-1 3-5,0 3-3,0 2-3,-1 1-3,1 3-2,-2 1-2,-3 1 0,-2 1-1,-4 1-1,-1 2 1,0 3 0,0 3 1,0 2 1,0 3-1,0-1-3,-1 0-4,1 0-2,-1 0-3,-4 1-3,-2-1-1,-3 0-2,-4 0-5,-4 1-4,-4-1-5,-3 0-5,-4-1-2,-1 0 3,-2-1 3,-3-1 2,-1-1-6,-2-2-18,-3 0-18,0-1-16,0-3-7,7-5 7,5-5 6,7-4 6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3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103250 29763 561,'14'-22'0,"-1"6"0,-2 5 0,-2 5 0,1 2 7,5 2 14,5 0 16,5 2 13,1 1 4,-3 2-6,-3 2-7,-3 2-7,-2 1-6,-2 3-5,-3 2-4,-1 2-6,-2 0-3,-4 3-3,-3 0-4,-2 1-3,-4 1-4,-6 3-3,-4 1-5,-5 3-3,-2-2-3,-1-2 0,1-3 0,0-2 0,1-3 1,4-1 3,5-1 2,3-1 4,4-1 6,4-2 11,4-2 9,4-2 10,5-3 3,7-3-2,7-2-3,7-3-3,5-3-4,2 0-6,4-1-5,2-1-6,0 0-5,-4 2-7,-4 2-7,-3 2-6,-6 3-7,-4 2-7,-5 4-7,-4 2-7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6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94046 39627 492,'0'-10'26,"0"10"16,0 12 17,0 10 18,0 5 1,0 0-14,0 1-15,0-1-15,0 1-9,-2 3-4,0 1-6,-1 2-3,-2 2-7,0 0-5,-1 2-6,-2 1-6,2-2-5,1-4-5,2-4-5,2-3-5,3-5-8,4-5-10,3-5-11,5-5-11,0-3 1,-3-4 13,-3-2 12,-2-3 13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6"/>
    </inkml:context>
    <inkml:brush xml:id="br0">
      <inkml:brushProperty name="width" value="0.03815" units="cm"/>
      <inkml:brushProperty name="height" value="0.03815" units="cm"/>
    </inkml:brush>
  </inkml:definitions>
  <inkml:trace contextRef="#ctx0" brushRef="#br0">94650 40178 576,'10'-8'115,"5"0"-25,5 0-24,5 1-23,4-1-15,1 0-3,2 0-4,3 1-4,-1 0-5,-2 2-6,-2 2-6,-1 2-6,-3 1-7,-1 2-10,-3 0-9,-1 2-8,-3-1-5,-3 2 2,-3-2 2,-2 1 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7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96050 39297 473,'2'-14'8,"4"2"17,4 4 17,3 3 16,4 1 4,3 2-11,3 0-10,3 2-10,1 2-5,1 4-1,-1 4 1,1 3-1,-3 4-1,-4 1-3,-3 3-3,-4 1-4,-3 2-2,-1 1-4,-1 1-2,0 1-2,-3 1-5,-3 1-5,-2 0-6,-3 2-4,-3 0-5,-2 1-2,-2-1-2,-2 0-3,0-1-4,3-1-5,1-3-5,2-1-5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7"/>
    </inkml:context>
    <inkml:brush xml:id="br0">
      <inkml:brushProperty name="width" value="0.04266" units="cm"/>
      <inkml:brushProperty name="height" value="0.04266" units="cm"/>
    </inkml:brush>
  </inkml:definitions>
  <inkml:trace contextRef="#ctx0" brushRef="#br0">96584 39032 515,'0'-22'5,"0"3"9,0 3 10,0 3 9,-4 7 9,-8 12 10,-8 11 10,-7 13 10,-5 5-4,-1 0-16,-1 0-18,0 1-16,-1-1-11,0 2-6,-1 0-5,1 2-6,2 0-7,4 0-10,3 0-10,5 1-9,3-5 0,4-8 8,4-7 10,5-9 9,1-3-2,0 0-11,0 0-12,0 0-12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8"/>
    </inkml:context>
    <inkml:brush xml:id="br0">
      <inkml:brushProperty name="width" value="0.03938" units="cm"/>
      <inkml:brushProperty name="height" value="0.03938" units="cm"/>
    </inkml:brush>
  </inkml:definitions>
  <inkml:trace contextRef="#ctx0" brushRef="#br0">98250 39796 558,'9'-14'81,"1"5"-12,3 3-10,2 4-13,2 2-6,3-2-4,3 0-3,3-1-4,-1-1-5,-2 2-8,-3 0-8,-3 2-8,-1 0-12,0 2-17,-1 0-17,1 2-16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3"/>
    </inkml:context>
    <inkml:brush xml:id="br0">
      <inkml:brushProperty name="width" value="0.04861" units="cm"/>
      <inkml:brushProperty name="height" value="0.04861" units="cm"/>
    </inkml:brush>
  </inkml:definitions>
  <inkml:trace contextRef="#ctx0" brushRef="#br0">68050 48276 452,'8'-7'5,"0"2"8,0 2 9,-1 2 10,1 3 6,-2 6 6,-1 4 4,0 5 6,-2 3-3,-1 1-12,0 1-10,-1 1-12,-1 0-9,2-1-5,0-1-7,1-1-6,2-2-5,0-3-3,1-3-3,2-2-3,0-4-2,2-4-2,0-4-1,1-4-1,1-4-1,2-6 2,0-4 2,1-4 1,1-3 3,-1 1 3,1 1 3,0 1 4,-2 2 3,-1 3 4,-2 3 4,-2 3 4,-3 4 15,-1 8 25,-2 6 25,-2 7 25,-1 5 2,0 3-20,0 3-21,0 3-19,0 0-12,0-3-3,0-3-2,0-3-4,2-3-5,2-2-11,4-4-8,2-3-11,2-5-3,3-7 0,2-9 0,2-7 1,-1-6 1,-1 1 3,-3-2 2,-1-1 3,-3 1 3,-2 2 3,-4 1 3,-2 3 4,-5 2 0,-2 3-2,-5 3-2,-4 3-1,-3 5-6,-1 10-10,-3 8-8,-1 9-11,0 2-3,5-5 2,3-5 1,4-4 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39"/>
    </inkml:context>
    <inkml:brush xml:id="br0">
      <inkml:brushProperty name="width" value="0.05269" units="cm"/>
      <inkml:brushProperty name="height" value="0.05269" units="cm"/>
    </inkml:brush>
  </inkml:definitions>
  <inkml:trace contextRef="#ctx0" brushRef="#br0">99728 38704 417,'-1'-10'10,"-4"10"20,-2 11 19,-3 12 21,-1 3 3,2 0-13,2-1-14,2-1-12,1-1-9,1-3-6,-1-1-4,0-2-6,0-1-4,2 1-1,0 1-2,2 1-2,3-2-9,6-5-14,5-4-15,7-6-15,1-4-4,-1-6 8,-3-4 8,-1-5 7,-1-4 5,0-3 3,-1-3 3,1-3 4,-2-1 2,-1 2 3,-2 0 3,-2 1 3,-1 1 2,-1 1-1,1 1 0,0 1-1,-1 3 4,-2 3 8,-2 4 6,-2 5 8,-1 6 9,0 11 14,0 11 13,0 11 14,-1 4 1,0-1-7,-2-3-7,0-1-9,0-3-7,0 0-7,1-1-7,2-1-7,0 0-5,0-1-2,0 1-2,0-1-2,0 3-3,0 5-2,0 5-1,0 4-3,-1 2-2,-2-2-1,-2-1-2,-2-3-1,0-1-3,1 0 0,0 1-2,2-1-1,-1-2-1,0-2 0,-1-3-1,-1-3-1,-1-3 0,0-4-1,0-5-1,0-3-1,-1-3 1,-2-2 4,-1-3 3,-3 0 4,0-4 2,-1 0 1,0-3 2,1-2 2,0-3 1,2-6 1,2-4 3,3-4 2,2-5 0,4 1 0,4-2 0,4-1-1,4 0-1,7-1-4,5 1-2,7 0-4,3 0-4,4-1-5,3 1-5,3 0-6,-1 0-3,-2 3-5,-3 1-4,-4 3-3,-3 2 0,-7 5 4,-5 3 4,-6 4 4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41"/>
    </inkml:context>
    <inkml:brush xml:id="br0">
      <inkml:brushProperty name="width" value="0.04783" units="cm"/>
      <inkml:brushProperty name="height" value="0.04783" units="cm"/>
    </inkml:brush>
  </inkml:definitions>
  <inkml:trace contextRef="#ctx0" brushRef="#br0">92218 42453 459,'-31'-1'5,"2"0"8,0-2 10,1 0 8,6-1 6,10 0 3,12 0 2,10 0 2,10-1-1,9-3-4,9-4-5,9-2-4,5-1-5,5 1-2,4 1-4,4 1-3,1 1-2,1 2 0,-1 2-1,1 3-1,1 0-1,5 0-4,3 0-2,5 0-4,2 1-3,2 0 0,2 1-2,2 2-1,1 0-1,1-2-1,-1 0-2,0-2-1,-1 0-2,0 1 0,-1-1-2,-2 0-1,-2 0-2,-3 2 0,-5 0-1,-3 2-2,-6 0 0,-7 0-2,-7 0 0,-6 0-2,-7 0-1,-4 2-1,-5 0-1,-5 2-2,-6 0-2,-7 1-4,-6 2-5,-8 0-4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95453 43074 513,'-21'-1'0,"5"0"0,4-2 0,6 0 0,5 0 11,6 2 21,6 2 23,5 2 21,5 1 4,1 0-13,3 0-14,1 0-14,0 0-10,-3 1-8,-3 2-6,-3 0-9,-3 2-3,-4 1-4,-5 3-2,-2 2-3,-6 2-2,-4 5-2,-6 3-2,-3 5-3,-7 1-1,-4 2 1,-4 1 1,-6 1 0,-1-2 1,2-2 2,2-3 0,1-3 2,3-3 3,3-3 5,4-3 6,2-3 6,3-2 4,2-1 0,4 0 2,3-2 1,3-1-1,6-2-3,4-3-3,6 0-4,3-4-2,5 0-4,3-3-4,5-2-4,2-1-5,3-2-8,1 0-7,2-1-9,1-2-3,-2-1 0,0-3 0,-1-1 0,-3-1-1,-5 2-2,-5 3-3,-5 1-3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41"/>
    </inkml:context>
    <inkml:brush xml:id="br0">
      <inkml:brushProperty name="width" value="0.04087" units="cm"/>
      <inkml:brushProperty name="height" value="0.04087" units="cm"/>
    </inkml:brush>
  </inkml:definitions>
  <inkml:trace contextRef="#ctx0" brushRef="#br0">97200 43450 538,'8'29'133,"0"-3"-27,-1-5-29,1-3-27,0-2-17,0 1-7,-1 1-6,1 1-7,-1-1-10,0-1-13,-2-3-15,0-1-13,-1-3-12,3-2-11,2-4-9,2-2-11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42"/>
    </inkml:context>
    <inkml:brush xml:id="br0">
      <inkml:brushProperty name="width" value="0.05336" units="cm"/>
      <inkml:brushProperty name="height" value="0.05336" units="cm"/>
    </inkml:brush>
  </inkml:definitions>
  <inkml:trace contextRef="#ctx0" brushRef="#br0">97869 42800 412,'6'11'117,"-2"5"-22,-4 7-23,-2 5-23,-2 4-13,0-1-2,0 0-4,0 0-4,1 1-2,0-1-2,2 0-3,0 1-3,2-2-2,0 0-3,2-1-2,0-1-3,2-2-2,0-1-1,1-3-2,2-1-3,-1-3-2,1-1-4,0-2-5,0-3-4,-1 1-2,-1 0 1,0 1 2,-2 1 1,-2 1 1,-6 0 2,-4-1 1,-5 1 2,-3 0 0,-2-1-3,0 1-3,0-1-3,-2 0-2,0 0-3,1-2-3,-1-1-2,1-2-3,1-2-2,1-4-2,1-2-1,1-2-1,2 0 1,3 0 0,1 0 2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42"/>
    </inkml:context>
    <inkml:brush xml:id="br0">
      <inkml:brushProperty name="width" value="0.03284" units="cm"/>
      <inkml:brushProperty name="height" value="0.03284" units="cm"/>
    </inkml:brush>
  </inkml:definitions>
  <inkml:trace contextRef="#ctx0" brushRef="#br0">98050 43523 669,'7'-8'0,"-1"0"0,0 0 0,-2 1 0,4-2 5,6 0 9,7-1 9,7-1 10,1 0 6,-2 2 3,-3 2 3,-3 3 4,1-1-7,3 0-15,4-2-15,5 0-17,-2 0-6,-6 3 3,-5 1 1,-6 2 3,-4 0-10,-1 0-22,-1-2-21,0 0-23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45"/>
    </inkml:context>
    <inkml:brush xml:id="br0">
      <inkml:brushProperty name="width" value="0.04728" units="cm"/>
      <inkml:brushProperty name="height" value="0.04728" units="cm"/>
    </inkml:brush>
  </inkml:definitions>
  <inkml:trace contextRef="#ctx0" brushRef="#br0">102343 41237 465,'-1'-22'0,"0"5"0,-2 3 0,0 4 0,0 3 6,0-1 12,2 0 11,0 0 12,2 5 8,0 10 0,2 9 3,0 11 1,0 6-3,0 2-8,-2 4-9,0 3-7,-1 1-6,0 0-1,0 0-3,0 0-1,-1 2-4,0 4-6,-2 4-5,0 4-5,-2 4-7,0 5-6,-1 4-7,-1 6-6,-2 1-4,0-3-3,-1-3-2,-1-3-3,1-4 1,3-7 4,2-5 3,4-6 3,1-6 5,0-7 4,0-7 5,0-7 5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45"/>
    </inkml:context>
    <inkml:brush xml:id="br0">
      <inkml:brushProperty name="width" value="0.04446" units="cm"/>
      <inkml:brushProperty name="height" value="0.04446" units="cm"/>
    </inkml:brush>
  </inkml:definitions>
  <inkml:trace contextRef="#ctx0" brushRef="#br0">102350 40863 494,'1'-22'2,"4"6"1,2 5 4,3 5 2,3 2 6,2 2 13,1 0 11,3 2 12,1 1 3,3 4-7,1 2-6,3 3-7,0 3-4,-1 0-3,-1 1-4,-1 1-3,-2 0-2,-3-2-2,-3-3-2,-3-1-2,-2 1-2,-1 6-5,0 4-4,-2 5-5,-3 2-1,-8 0 1,-6 1 1,-7-1 1,-6 1-2,-5 3-6,-5 1-5,-5 2-5,-1 0-7,0-3-6,1-3-8,2-3-6,2-4-5,7-5-3,5-5-2,7-4-4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54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79292 49743 537,'-3'-7'11,"8"2"21,9 3 22,10 1 21,4-1 5,4 0-14,3-3-12,2-2-14,1-1-12,-1 1-11,-3-1-11,-2 0-11,-2 1-7,-3 0-3,-3 2-3,-3 1-3,-3 0-1,-1 2 1,-2 0 2,-3 2 1,1 0-4,2 2-9,1 0-10,3 2-9,-2 0 0,-3 1 7,-4 2 9,-4 0 8,-3 1 6,-1 1 2,0 2 3,-1 0 4,-3 0 0,0-1 0,-3-1 0,-2 0-1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54"/>
    </inkml:context>
    <inkml:brush xml:id="br0">
      <inkml:brushProperty name="width" value="0.04268" units="cm"/>
      <inkml:brushProperty name="height" value="0.04268" units="cm"/>
    </inkml:brush>
  </inkml:definitions>
  <inkml:trace contextRef="#ctx0" brushRef="#br0">79140 50996 515,'-19'-1'10,"10"0"18,10-2 20,10 0 19,6-1 4,5 0-10,3 1-12,5-1-10,-1 1-9,-6 0-6,-3 2-6,-6 0-6,-1 1-3,5-2-2,4 0-1,3-1-2,3-1-2,3 2-5,1 0-4,2 2-3,1 0-8,-1 0-7,-1 0-10,-2 0-8,0 0-2,-3 2 4,-2 0 6,-1 2 4,-4-1 2,-3 1-1,-4 0-2,-4 0-2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3"/>
    </inkml:context>
    <inkml:brush xml:id="br0">
      <inkml:brushProperty name="width" value="0.0369" units="cm"/>
      <inkml:brushProperty name="height" value="0.0369" units="cm"/>
    </inkml:brush>
  </inkml:definitions>
  <inkml:trace contextRef="#ctx0" brushRef="#br0">69750 48500 596,'29'7'62,"-6"-1"-1,-3 0-2,-6-2-2,-2 1-5,1 0-11,1 1-10,2 2-9,-2 1-10,-3 3-6,-3 3-6,-2 3-7,-3 2-1,-1 1 2,0 1 4,-2 1 3,-1-1-4,-3-1-11,-4-3-11,-2-1-10,-2-2-3,1-3 5,-1-1 5,0-2 5,3-2 10,6-2 15,6-3 14,6 0 14,3-2-2,1 0-19,2 0-20,0 0-19,-1 0-11,-1 0-5,-2 0-4,-2 0-3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55"/>
    </inkml:context>
    <inkml:brush xml:id="br0">
      <inkml:brushProperty name="width" value="0.0507" units="cm"/>
      <inkml:brushProperty name="height" value="0.0507" units="cm"/>
    </inkml:brush>
  </inkml:definitions>
  <inkml:trace contextRef="#ctx0" brushRef="#br0">83759 49827 433,'-14'-1'0,"3"0"0,3-2 0,2 0 0,4 0 10,4 0 17,4 2 19,4 0 18,3 1 5,3 0-8,3 0-9,3 0-8,2 0-7,-1-2-6,1 0-6,-1-1-6,1-1-4,1 2-1,1 0-1,1 2-2,0-1-1,1 0-3,-1-2-1,1 0-2,0 0-3,2 1-1,3 0-1,1 2-3,2 0 1,1 0-1,0 0 1,2 0 1,0 0-2,2 0-3,1 0-4,0 0-3,1 0-3,1 0 1,-1 0 1,0 0-1,0-1 1,2 0 1,0-2-1,2 0 2,-1-1-2,-2 0 0,-2 0-1,-2 1 0,-3-1-4,-3 2-2,-5 0-5,-3 2-3,-4 0-1,0 0 2,-1 0 2,0 0 2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57"/>
    </inkml:context>
    <inkml:brush xml:id="br0">
      <inkml:brushProperty name="width" value="0.05624" units="cm"/>
      <inkml:brushProperty name="height" value="0.05624" units="cm"/>
    </inkml:brush>
  </inkml:definitions>
  <inkml:trace contextRef="#ctx0" brushRef="#br0">84361 50924 391,'23'-7'84,"-2"1"-17,0 0-18,0 2-17,0 1-10,3 0-1,2 1-2,4 2-1,0 0-2,-5 2-3,-3 1-2,-5 0-3,-3 2-1,-2 2 1,-4 1 0,-2 3 1,-4 2-2,-3 3-4,-2 3-4,-3 4-4,-5 1-5,-4 2-3,-5 3-4,-5 1-5,-1 0 0,1-3 2,3-3 3,1-3 3,1-2 2,-3 1 3,-1-1 1,-3 1 3,1-2 1,3-3-1,3-3 0,3-2-1,8-6 7,12-6 13,13-8 15,14-6 14,4-3 0,0 1-12,-1 1-12,-1 1-13,0 0-8,4 1-5,3-1-4,2 0-5,-1 2-2,-6 1-3,-5 2 0,-7 2-2,-2 0-2,0-1-3,-1-3-2,1-2-3,-1-1 1,1-1 4,-1-1 4,1-1 5,-2 0 3,-3 3 4,-3 1 3,-2 3 4,-3 0 3,-1 2 2,-1 1 1,0 0 2,-2 2 7,0-1 14,-2 0 14,0 0 12,-1 5 8,0 10-1,0 9 1,0 11-1,-1 3-4,0-3-10,-2-4-9,0-1-10,0-1-6,0 5-3,2 3-3,0 4-3,1 1-3,0-3 0,0-3 0,0-3-1,1-3 0,2 0-2,2-1-1,2 0-2,1-3 0,1 1-2,2-2-1,0-1-2,0-1 0,-1-1-1,0-1-1,-2 0 1,-1-1-2,0 1-2,-2 1 0,0 2-3,-7-1-1,-8 1-5,-11-1-3,-9 1-4,-5-1-1,2-3 2,0-1 1,1-2 2,1-2 0,1-2-2,2-3-2,0 0 0,2-3-3,5-1-2,3 0-2,4-1-2,3-2-1,1-2 2,0-2 2,2-1 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57"/>
    </inkml:context>
    <inkml:brush xml:id="br0">
      <inkml:brushProperty name="width" value="0.03716" units="cm"/>
      <inkml:brushProperty name="height" value="0.03716" units="cm"/>
    </inkml:brush>
  </inkml:definitions>
  <inkml:trace contextRef="#ctx0" brushRef="#br0">86500 51176 592,'22'-22'58,"-3"5"-4,-3 3-5,-3 5-5,1 2-5,4 2-4,3 2-4,5 2-5,1 1-3,0 0-5,1 0-3,-1 0-4,0 0-6,1-2-10,-1 0-8,1-2-8,-3 0-14,-4 1-15,-3-1-18,-4 0-16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58"/>
    </inkml:context>
    <inkml:brush xml:id="br0">
      <inkml:brushProperty name="width" value="0.03991" units="cm"/>
      <inkml:brushProperty name="height" value="0.03991" units="cm"/>
    </inkml:brush>
  </inkml:definitions>
  <inkml:trace contextRef="#ctx0" brushRef="#br0">84289 47292 551,'-6'-15'0,"1"2"0,2 3 0,2 1 0,5 2 9,7 0 17,9 2 18,7 1 18,4 2 4,-1 5-9,-1 6-8,-1 4-9,-2 3-7,-3 1-8,-3 1-7,-3 1-7,-3 1-5,-3 1-4,-3 1-2,-2 1-2,-6 1-5,-6 1-3,-7 1-5,-7 1-3,-4 0-3,-1 1-1,-1-1 0,-1 1-1,1-3 1,1-1 3,3-4 3,1-3 3,2-3 1,3-3 0,1-3 0,3-2 0,0-3 7,2-1 13,1 0 13,0-1 14,6-3 4,8-2-8,9-4-8,10-2-6,4-2-6,2 1-4,2-1-3,3 0-4,-1 1-5,0 3-8,-1 1-7,-1 2-7,-2 1-7,-1 0-4,-3 0-6,-1 0-5,-4 0 2,-3 1 8,-5-2 9,-3 2 7,-3-1 4,0 0-1,-2 0 0,0 0-2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58"/>
    </inkml:context>
    <inkml:brush xml:id="br0">
      <inkml:brushProperty name="width" value="0.05602" units="cm"/>
      <inkml:brushProperty name="height" value="0.05602" units="cm"/>
    </inkml:brush>
  </inkml:definitions>
  <inkml:trace contextRef="#ctx0" brushRef="#br0">86196 47036 392,'0'-21'0,"0"3"0,0 4 0,0 5 0,0 1 5,0 0 11,0 0 10,0 0 11,0 5 6,0 8 3,0 9 3,0 10 4,-1 3-2,0 0-5,-2 1-5,0-1-6,-1 0-4,0 1-3,1-1-3,-1 1-2,0 0-5,0 4-3,0 3-4,1 3-5,-1 3-4,2 6-4,0 4-6,2 5-5,0 2-3,0 0-3,0-2-2,0-1-3,0-2-5,0-4-7,0-4-8,0-4-8,0-5-5,2-6-2,0-5-3,2-6-2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4:58"/>
    </inkml:context>
    <inkml:brush xml:id="br0">
      <inkml:brushProperty name="width" value="0.04685" units="cm"/>
      <inkml:brushProperty name="height" value="0.04685" units="cm"/>
    </inkml:brush>
  </inkml:definitions>
  <inkml:trace contextRef="#ctx0" brushRef="#br0">86100 46649 469,'0'-15'0,"0"3"0,0 1 0,0 2 0,1 0 4,2-2 7,2-1 7,2-3 8,1 1 1,3 3-3,2 2-4,2 4-3,2 2 1,3 2 3,3 2 4,3 2 5,1 2 1,1 4 2,-1 2-1,0 3 1,-1 2-1,-3 1-4,-3 2-4,-2 0-2,-4 0-4,-3 1-4,-3-1-3,-2 1-3,-4 1-5,-4 3-3,-4 3-4,-4 3-5,-5 2-6,-5 4-8,-7 3-10,-5 2-8,-2 0-3,3-6 2,3-4 2,4-5 3,1-3-2,4-3-5,3-1-5,3-2-5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77632 55354 999,'-1'-13'-6,"0"7"-12,-1 5-12,-1 6-12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22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76680 55087 475,'-15'6'1,"2"-1"3,3-2 3,1-2 3,3-4 8,4-7 15,4-8 15,4-5 15,3-5 2,1 1-12,3-1-12,2 1-11,0 0-8,1 3-2,0 2-3,-1 1-2,1 2-3,0 1-1,-1 1-2,1 1-2,0 3-1,1 6-2,1 6-3,1 6-1,0 5-1,-3 5 3,-1 6 1,-2 4 2,-2 2 0,-1 0 0,0 1-2,-2-1-1,0 0 0,0-1-1,0-1-1,-1-1 1,1-1-2,-2 1 0,-1-1 0,0 1-1,-2-1-1,-1-2 0,0 0-1,-1 0 0,0-2-6,1-1-11,3-1-9,2-1-11,1-5-6,-2-8-3,-1-10-3,0-8-2,0-7 1,1-5 6,3-4 5,2-6 7,0-2 4,-1 2 6,0 0 6,-2 1 4,-1 2 4,0 0 3,-2 1 2,0 1 3,-1 1 2,1 2 0,2 0 1,0 1 0,1 0 3,0-1 3,0-1 5,-1 0 3,1 0 4,-2 5 3,-1 3 3,0 5 3,-2 4 7,-2 6 12,-2 6 10,-2 6 11,-4 6 0,-4 7-11,-5 7-11,-5 7-12,-3 3-7,-1 1-3,-1-1-3,-1 0-3,1-1-4,0 0-3,1-1-4,1-1-4,0-1-5,-1 1-5,-1-1-6,-1 0-5,0 0-5,3-1-4,1-2-4,3 1-5,2-4 0,3-2 4,2-3 5,4-2 4,3-4-2,5-3-8,2-3-9,5-2-7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22"/>
    </inkml:context>
    <inkml:brush xml:id="br0">
      <inkml:brushProperty name="width" value="0.03552" units="cm"/>
      <inkml:brushProperty name="height" value="0.03552" units="cm"/>
      <inkml:brushProperty name="color" value="#F2395B"/>
    </inkml:brush>
  </inkml:definitions>
  <inkml:trace contextRef="#ctx0" brushRef="#br0">78850 55630 619,'4'-13'10,"10"3"19,7 5 20,10 3 19,4 2 3,1 0-16,-1 0-14,0 0-15,0 0-10,1 0-6,-1 0-5,0 0-4,-1 0-8,-2 0-9,-1 0-8,-3 0-9,-3 0-4,-5 0 0,-5 0-1,-4 0 1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23"/>
    </inkml:context>
    <inkml:brush xml:id="br0">
      <inkml:brushProperty name="width" value="0.05937" units="cm"/>
      <inkml:brushProperty name="height" value="0.05937" units="cm"/>
      <inkml:brushProperty name="color" value="#F2395B"/>
    </inkml:brush>
  </inkml:definitions>
  <inkml:trace contextRef="#ctx0" brushRef="#br0">79672 54272 370,'-41'-29'28,"10"7"-1,11 5-2,10 6-1,6 7 0,1 6 1,-1 8 2,0 6 0,0 5 0,2 5-1,0 3-2,2 5-1,-1 1-2,0 2-3,-2 0-4,0 2-3,-2 0-3,0-2-1,-1 0-2,-1-1-1,0-3-5,2-2-6,2-3-8,2-3-7,3-4-7,6-7-8,4-5-8,5-6-8,3-7-1,1-10 9,1-7 7,1-10 8,1-6 5,-1-3 5,1-2 3,-1-3 4,0-2 3,-1 1 2,-1 2 2,-1 1 3,-1 1 2,-1 5 1,-1 4 3,0 4 1,-3 3 1,-1 2 0,-2 4-2,-2 4 0,-2 1 6,-1 4 12,-1 3 11,0 2 13,-2 6 5,0 8-1,-2 8 0,0 7-1,-1 5-5,0-1-7,0 0-8,0 1-7,0-1-4,0-1-2,0-1-2,0-1-1,0-2-6,2-3-10,0-3-9,2-3-10,0-3-3,3-4 2,2-4 4,2-4 2,2-7 1,3-8-4,3-9-3,4-8-4,-1-6 1,0-1 2,-1 0 4,0-2 2,-4 4 4,-3 6 4,-4 7 4,-4 7 5,-3 4 3,-1 2 4,0 3 3,-2 1 3,0 3 8,0 6 13,0 4 12,0 6 13,-1 4 2,-2 7-8,-2 5-9,-1 7-9,-2 3-5,2 4-2,1 2-4,0 4-2,1 2-3,0 2-2,0 2-2,1 2-2,-2 1-1,0 3-3,-2 2-2,0 1-1,0 1-3,2-2-1,2-3-3,2-1-2,1-3-4,0-4-3,0-4-5,0-4-3,0-4-3,-2-4 2,0-3 0,-1-5 1,-4-3-1,-4-5-1,-5-3-2,-5-4-2,-3-5 1,-1-2 1,-1-6 3,-1-2 1,0-5 3,1-6 3,1-4 2,1-5 3,2-3 2,3-2 3,3-3 1,3-1 2,3-1 2,2 2 3,4 0 2,2 1 3,6 1 0,6 0 0,7-1-1,7 1 0,6 0-4,7 1-3,5 1-4,6 1-3,2 3-4,-1 1 0,0 4-2,-2 3 0,-1 3-3,-4 3-5,-2 3-3,-3 2-4,-5 2-2,-6 0-3,-5 0-2,-6 1-1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4"/>
    </inkml:context>
    <inkml:brush xml:id="br0">
      <inkml:brushProperty name="width" value="0.03234" units="cm"/>
      <inkml:brushProperty name="height" value="0.03234" units="cm"/>
    </inkml:brush>
  </inkml:definitions>
  <inkml:trace contextRef="#ctx0" brushRef="#br0">72050 48500 680,'8'6'79,"0"-1"-10,-1-2-10,1-2-9,0 0-13,0 0-16,0 2-16,-1 0-17,1 1-11,0 0-6,0 0-7,0 0-7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23"/>
    </inkml:context>
    <inkml:brush xml:id="br0">
      <inkml:brushProperty name="width" value="0.03213" units="cm"/>
      <inkml:brushProperty name="height" value="0.03213" units="cm"/>
      <inkml:brushProperty name="color" value="#F2395B"/>
    </inkml:brush>
  </inkml:definitions>
  <inkml:trace contextRef="#ctx0" brushRef="#br0">82777 55377 684,'-6'-14'0,"2"3"0,4 3 0,3 3 0,3 1 0,7 0 0,5 0 0,7 0 0,4 0 10,2 0 20,4 0 19,3 1 20,-1-1 0,-4 2-19,-4 0-21,-3 2-19,-4 1-16,-3 4-10,-3 2-10,-3 3-10,-3 2-6,-2-1 0,-4 1 0,-2 0-1,-3-2 2,0-1 4,-2-2 3,0-2 3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23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82901 55980 592,'-17'7'0,"-2"-1"0,-1-1 0,-3 0 0,4-2 9,7-2 18,8-2 17,8-2 18,7-1 3,7 0-10,7 0-11,7 0-11,4 0-8,1 1-6,0-1-4,2 0-7,0 0-6,-2 0-11,0 0-8,-1 0-11,-2 0-9,-2 0-10,-1 0-10,-3 1-11,-3-1 1,-5 0 11,-5 0 11,-4 0 11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24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84997 55028 437,'6'-8'0,"-1"-2"0,-2 0 0,-1-1 0,-2 0 4,0 1 7,0 0 7,0 2 7,0 2 9,0 6 7,0 4 7,0 6 9,-2 3 0,-2 3-8,-4 3-6,-2 3-8,-1 2-6,2-1-4,3 1-4,1-1-5,1 0-3,2-1-2,0-1-2,2-1-1,2-1-3,6-1-2,4-1-2,5-1-4,3-3-4,1-6-9,1-6-8,1-6-9,0-5-3,-1-6 1,-1-4 2,-1-4 1,-1-5 3,-1-3 5,-1-3 3,-1-2 4,-2-2 3,-4 1 3,-5 2 2,-2 0 2,-5 2 3,0 3 5,-3 4 5,-2 2 4,-1 4 2,-2 5-1,0 4-1,-1 6 0,-2 4-4,0 4-3,-1 4-6,-1 4-3,0 3-3,1 5 1,1 3 0,1 5 1,1 0-3,4-3-5,2-3-7,4-3-5,0-3-5,0-1-2,-2-2-4,0-2-2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24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86400 55800 567,'15'16'148,"-1"1"-37,-1 1-38,-1 1-37,-1 0-19,-1-1-1,0-1 0,-2-1-2,-1-1-12,-2-1-28,-3-1-26,0 0-27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24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87484 54856 461,'7'-28'0,"-1"7"0,-1 7 0,0 7 0,0 2 6,3-2 13,4-2 12,2-1 12,2-1 5,1 0-3,1 2-3,1 1-4,1 1-3,1 2-4,1 2-2,1 2-4,-1 3-4,-3 4-3,-3 4-4,-2 3-3,-4 4-3,-3 3 0,-2 3-1,-4 3 0,-3 3-2,-6 1-2,-4 2-2,-5 3-2,-3 0-1,-1 0 0,-1 0-2,-1 0 0,-1-1-3,-1-5-4,-1-4-4,0-3-4,0-4 0,2-3 3,4-3 4,4-2 3,8-4 8,17-3 14,17-2 12,17-4 14,8-1 0,1-2-11,2 0-11,0-1-13,-1 0-11,-3 0-16,-2 2-14,-4 1-14,-5 0-3,-7 2 9,-9 0 9,-7 2 9,-5 0 0,1 2-12,0 0-10,0 2-11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4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94584 51899 539,'-22'0'0,"4"0"0,5 0 0,3 0 0,2 0 5,0 0 9,1 0 11,-1 0 9,3-3 4,8-6-3,6-6-4,7-5-4,5-5-4,1-1-5,2-3-6,3-1-6,-1 0-3,-1 2 0,-3 1-1,-1 3 0,-3 1 0,-3 3 1,-3 1 0,-2 3 2,-3 3 2,1 6 4,0 6 4,0 6 3,1 5 1,1 3-3,3 5-3,2 4-4,0 2 0,-1 2-1,-1 3 1,0 1 0,-2 1-1,-1 1-3,-1-1-1,0 0-2,-2 0 0,-1-2-1,-1 0 1,0-1 0,0-1-2,0-3-5,1-1-6,2-3-5,-1-1-4,1-3-3,0-1-4,0-2-3,0-2-2,0-1-2,-1-1-2,1 0-1,-1-3-3,0-4-2,-2-4-3,0-4-2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4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95650 51229 620,'-11'-9'10,"-4"12"22,-5 13 21,-5 14 21,-3 6 2,-1 4-17,-1 2-18,0 4-17,-2 1-14,1 2-10,0 0-8,-1 2-11,2-2-7,2-1-4,1-2-6,3-2-5,2-4-1,2-7 2,4-7 3,3-7 1,2-5 2,3-1 1,1-2 2,2-2 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5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96950 51759 666,'3'-16'7,"7"1"14,8-1 13,6 1 15,1 1 2,-1 4-9,-4 4-9,-3 5-9,-1 0-6,3-1-5,1 0-4,3-1-5,1-1-1,1 2 2,1 0 2,1 2 3,-2 1-7,-2 2-12,-3 2-12,-2 2-14,-4 0-7,-3 1 1,-3 0-2,-2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5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96829 52662 631,'-9'-8'8,"12"2"18,13 1 16,13 1 18,8-1 4,5 0-10,2-1-9,6-2-9,-1 2-12,-1 1-15,-2 2-13,-2 2-15,-3 1-11,-6 0-9,-4 0-7,-5 0-9,-5 0-2,-3 2 5,-4 0 3,-4 2 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6"/>
    </inkml:context>
    <inkml:brush xml:id="br0">
      <inkml:brushProperty name="width" value="0.03673" units="cm"/>
      <inkml:brushProperty name="height" value="0.03673" units="cm"/>
      <inkml:brushProperty name="color" value="#F2395B"/>
    </inkml:brush>
  </inkml:definitions>
  <inkml:trace contextRef="#ctx0" brushRef="#br0">99627 52065 599,'-10'0'35,"10"0"9,12 0 9,10 0 9,5-1-2,0 0-10,1-2-11,-1 0-12,0 0-9,-1 1-8,-1 0-8,-1 2-7,-3 0-6,-2 0-2,-3 0-3,-2 0-2,-3 0-7,1 0-15,0 0-13,0 0-14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4"/>
    </inkml:context>
    <inkml:brush xml:id="br0">
      <inkml:brushProperty name="width" value="0.05143" units="cm"/>
      <inkml:brushProperty name="height" value="0.05143" units="cm"/>
    </inkml:brush>
  </inkml:definitions>
  <inkml:trace contextRef="#ctx0" brushRef="#br0">74420 46446 427,'8'-16'0,"-1"-1"0,1-1 0,0-1 0,-1-1 5,0 1 10,-2-1 9,0 1 9,-2-2 5,-1-2-1,0-1-2,-2-2-1,0-1-2,0 3-3,0 1-2,0 3-4,-1 1-2,-4 3-1,-2 1-2,-3 2-1,-2 2-1,0 3 2,1 1 3,-1 2 1,0 2-1,0 2-1,1 2-3,-1 2-3,-1 3-3,-3 6-6,-4 4-6,-1 5-6,-4 4-2,0 6-1,-1 5 0,0 5 0,-2 2 1,1 0 0,-1 0 1,1 0 1,0 0 1,3 2 4,2 0 2,1 2 2,4-2 2,5-4 0,4-4 0,6-4 1,2-3-2,2-1-2,0-3-1,2-1-2,3-4-4,7-3-6,7-5-6,7-3-6,6-3-6,3 0-7,4-2-6,4 0-6,3-4-1,3-6 7,4-6 5,2-6 7,-2-1 4,-8 1 6,-8 2 4,-7 3 5,-7 1 0,-2 0-4,-3 2-4,-2 1-5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7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101655 51266 547,'-15'45'121,"1"-2"-26,1-4-26,0-2-27,2-3-14,1-2-6,0-1-3,2-3-5,1-1-3,1-1-2,0-1 0,2-1-2,0-2-2,0-3-3,0-3-5,0-3-3,3-3-3,6-4-3,6-4-2,6-4-2,3-5-2,2-4 0,3-5 0,1-5 1,1-3 0,-3-1 2,-2-1 0,-1-1 1,-2-1 2,-3-1 0,-1 0 1,-2-2 0,-3 0 2,-1 1 1,-2 2 3,-2 0 1,-2 2 2,-2 5 1,-2 3 1,-2 4 0,-3 4 2,-2 3 0,-3 2 0,-3 4 1,-2 1 0,1 0-1,-1 0-1,0 0-2,1 1-1,1 4-4,1 2-3,1 3-2,0 3-5,2 0-7,1 1-5,1 1-6,1 0 0,2-3 5,2-1 7,2-2 6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7"/>
    </inkml:context>
    <inkml:brush xml:id="br0">
      <inkml:brushProperty name="width" value="0.03151" units="cm"/>
      <inkml:brushProperty name="height" value="0.03151" units="cm"/>
      <inkml:brushProperty name="color" value="#F2395B"/>
    </inkml:brush>
  </inkml:definitions>
  <inkml:trace contextRef="#ctx0" brushRef="#br0">102650 52150 698,'21'14'61,"-3"-1"-9,-5-2-7,-3-2-9,-2-1-7,1 1-3,2 1-5,0 2-5,0-1-5,-1-1-6,-1-1-8,0 0-7,-2-2-7,1 1-7,0 0-9,0 0-7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8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104294 50100 466,'0'-16'3,"0"2"5,0 1 5,0 1 5,1 2 8,0 6 10,2 4 9,0 6 10,0 4 2,0 5-4,-2 5-5,0 5-5,-2 4-6,0 5-7,-2 3-5,0 4-8,-2 7-5,0 10-5,-1 9-6,-1 11-6,0 6-8,0 6-12,2 4-11,1 6-11,0-6-4,0-12 7,0-15 7,0-13 6,0-10-1,1-4-8,-1-5-8,0-5-8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9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95525 55715 459,'0'-14'0,"-2"2"0,-1 4 0,0 3 0,-1 1 2,1 0 5,-2 0 3,2 0 5,-1 4 7,2 6 10,0 7 10,2 7 11,0 4-2,0 1-12,0 1-13,0 1-13,0-2-7,0-3-3,0-4-3,0-5-2,4-5-10,9-8-13,9-8-14,9-7-15,4-8-1,-2-3 9,0-6 11,-1-5 11,-3-1 6,-5 4 4,-5 2 4,-5 3 4,-3 3 4,-2 3 4,-2 3 6,-2 3 4,-3 7 11,-1 10 16,-2 12 17,-1 10 15,-2 7 3,0 2-11,0 4-11,0 3-12,0 1-8,0 0-5,0 0-6,0 0-5,0 2-5,0 4-3,0 4-3,1 4-3,-1-1-3,2-5 1,0-4 0,2-5 0,-1-3-4,0 0-9,-2 0-9,0 1-9,-1-4-2,0-4 3,0-5 2,0-5 4,-3-4 1,-7-4-1,-7-4-1,-7-4 0,-3-4 2,1-4 5,1-4 4,2-4 4,1-1 3,3-1 1,2 0 1,5 1 1,1-1 2,2-2 3,2 0 4,3-1 3,1 0 2,2 1 3,2 1 1,2 1 2,4-1-1,6-3-3,5-3-5,7-3-4,5-3-3,6-1-4,7-2-2,5-2-4,3 0-4,1 3-3,2 3-6,0 3-3,-3 4-1,-8 5 4,-7 5 2,-9 5 4,-4 1 0,-3 0-5,-1-2-5,-2 0-4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9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98050 56015 703,'25'-7'94,"2"3"-19,4 1-19,3 2-19,0 1-15,-4 2-10,-2 0-12,-3 1-10,-4 2-11,-3 0-10,-4 1-10,-4 1-11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9"/>
    </inkml:context>
    <inkml:brush xml:id="br0">
      <inkml:brushProperty name="width" value="0.03153" units="cm"/>
      <inkml:brushProperty name="height" value="0.03153" units="cm"/>
      <inkml:brushProperty name="color" value="#F2395B"/>
    </inkml:brush>
  </inkml:definitions>
  <inkml:trace contextRef="#ctx0" brushRef="#br0">98058 56600 697,'-34'20'17,"13"-4"8,11-5 10,12-5 9,9-3 1,5 0-7,7-2-7,5 0-6,4-1-6,1 0-6,0 0-5,2 0-6,-2 0-8,-2 0-11,-3 0-13,-3 0-10,-4 0-8,-3 2-2,-4 0-3,-4 2-3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39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100155 56021 530,'0'-13'40,"-2"6"6,0 6 5,-1 6 5,-3 5 0,-2 6-8,-3 4-8,-3 5-7,-1 1-6,4-2-4,3-1-4,3-2-3,2-3-5,3 0-7,4 0-8,2-2-6,3-3-3,4-5 1,2-4 2,3-6 0,2-4-1,1-3-3,1-5-5,1-4-4,-1-2-1,-3-1 1,-3-1 0,-3-1 2,-3 0 1,-2 1 4,-4 1 3,-2 1 3,-3 2 4,0 3 3,-2 3 4,0 3 3,-3 1 2,-2 2 0,-3 0 0,-3 2 0,-2 1-1,1 2-1,-1 2-2,0 2-2,2 1-4,3 2-7,3 0-7,2 2-7,3-1-3,0 1 1,2 0 1,0 0 2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40"/>
    </inkml:context>
    <inkml:brush xml:id="br0">
      <inkml:brushProperty name="width" value="0.03211" units="cm"/>
      <inkml:brushProperty name="height" value="0.03211" units="cm"/>
      <inkml:brushProperty name="color" value="#F2395B"/>
    </inkml:brush>
  </inkml:definitions>
  <inkml:trace contextRef="#ctx0" brushRef="#br0">100750 56400 685,'8'14'-2,"0"-1"-5,-1-2-3,1-2-5,0-1 5,0-1 11,0 1 13,0 0 12,0 0 8,3 1 5,2 2 6,1 0 4,2 0-2,0 1-9,-1 0-9,1 0-9,0-2-8,1 1-7,1-2-8,1 0-6,0-2-3,-3 1 1,-1 0 2,-2 0 2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6:40"/>
    </inkml:context>
    <inkml:brush xml:id="br0">
      <inkml:brushProperty name="width" value="0.0534" units="cm"/>
      <inkml:brushProperty name="height" value="0.0534" units="cm"/>
      <inkml:brushProperty name="color" value="#F2395B"/>
    </inkml:brush>
  </inkml:definitions>
  <inkml:trace contextRef="#ctx0" brushRef="#br0">102071 54778 411,'14'-28'2,"-1"7"4,-3 7 4,0 7 4,-2 3 3,1 2 2,1 0 3,2 2 3,-1 1 0,-1 4-1,-1 2-2,0 3-2,-2 4 0,-1 2-1,0 3-1,-2 3-1,-2 2-2,-4 3-3,-4 1-3,-3 3-4,-4 0-2,0 0 2,-1 0 0,-1 1 1,-1-3-2,2-3-3,1-5-5,1-3-4,5-3 1,8-1 3,9-1 5,10-1 4,4-2 3,2-2 1,3-4 2,1-2 2,1-2 1,1 2 2,-1 0 0,0 2 1,-1 0 0,-1 3-3,-3 2-3,-1 2-2,-4 1-1,-5 1 1,-5 2 1,-4 0 1,-5 1 0,-3 3 1,-2 2-1,-3 1-1,-4 3 0,-4 5-3,-4 3-3,-3 4-2,-5 3-3,-3 2-4,-4 3-6,-4 1-4,-3 1-6,-2 1-10,-2 2-7,-2 0-10,0 0-1,2-2 7,2-2 6,2-2 6,4-5 0,7-7-10,7-9-8,7-7-10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13"/>
    </inkml:context>
    <inkml:brush xml:id="br0">
      <inkml:brushProperty name="width" value="0.02397" units="cm"/>
      <inkml:brushProperty name="height" value="0.02397" units="cm"/>
      <inkml:brushProperty name="color" value="#FED406"/>
    </inkml:brush>
  </inkml:definitions>
  <inkml:trace contextRef="#ctx0" brushRef="#br0">68150 2700 917,'15'6'61,"-1"-1"-39,-2-2-40,1-2-39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5"/>
    </inkml:context>
    <inkml:brush xml:id="br0">
      <inkml:brushProperty name="width" value="0.05031" units="cm"/>
      <inkml:brushProperty name="height" value="0.05031" units="cm"/>
    </inkml:brush>
  </inkml:definitions>
  <inkml:trace contextRef="#ctx0" brushRef="#br0">76550 47333 437,'7'-6'11,"-1"4"23,-1 4 23,-1 4 22,-1 3 5,0 3-12,-2 3-12,0 3-13,-1 2-9,0 1-8,0 1-6,0 1-8,-1 1-7,0-1-7,-2 0-8,0 1-7,-1-1-5,-1-2-5,-1 0-5,-1 0-4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16"/>
    </inkml:context>
    <inkml:brush xml:id="br0">
      <inkml:brushProperty name="width" value="0.05611" units="cm"/>
      <inkml:brushProperty name="height" value="0.05611" units="cm"/>
      <inkml:brushProperty name="color" value="#FED406"/>
    </inkml:brush>
  </inkml:definitions>
  <inkml:trace contextRef="#ctx0" brushRef="#br0">30909 12829 392,'-15'-9'2,"4"0"7,3-1 5,3-1 6,2 0 2,3 4 1,4 2-1,2 4 0,3 1 0,0 0-2,1 0 0,2 0 0,0 0-2,1 0-2,1 0-1,1 0-1,0 1-2,0 2-1,-2 2-2,-1 2-1,1 1-1,0 0 0,1-1 1,1 1-1,0 0 0,-3 0-2,-1 0 0,-2 0-2,-1-1 0,0 1 0,0 0 0,0 0 1,-1 0 0,1 1-1,0 2 1,0 0 0,0 1-1,0-1 0,-1 1-1,1 0-1,0 0 1,0-1-1,0 1 0,0 0 0,0 0 0,1 1 0,2 1 0,0 2 1,0-1 0,1-1 0,0-1 0,0 0 0,-1-2 0,-1 1 0,0 0 0,-2 0 0,1-2 0,3 1 0,4-2 1,2 0 1,0-3-1,-1-3-2,-2-2-1,-2-4-2,-1-2 0,1-3-2,1-4 1,1-2-2,2-4 1,2-7-2,1-5 1,3-6-1,0-3-1,1 1 0,-1 2-1,1 0-1,-1 2 1,-1 3 1,-1 3 1,-1 4 2,-1 2 0,-3 4 0,-1 5-1,-2 3 1,-2 3 1,1 2 3,0 2 2,0 2 3,-1 2 1,-1 4-1,0 2 0,-2 4 0,0 1 3,2 3 5,0 2 7,1 1 5,1 1 1,0-1-4,-1 0-4,1-2-4,0-1-2,0 1-2,-1 0-1,1-1-1,0 1-2,0 0-1,-1-1-3,1 1-1,2-1-3,2-3 0,3-1-2,3-2-2,2-6-2,1-8-4,1-9-3,1-9-4,-1-5-1,-3 1 2,-3 0 1,-3-1 1,-1 2 3,-1 1 3,1 3 1,0 1 4,-1 3 1,-1 3 1,-1 3 2,0 3 1,-1 2 1,1 2 2,1 2 0,2 2 2,-1 1 1,1 2 3,0 0 2,-1 2 1,1 0 2,1 1-1,2 2 0,0 0-1,0 1-1,-1 2-1,-1 0 0,-1 1-2,-1 0 0,0 0-1,-2-2 0,-1 0-2,0-2 1,2 1-2,0 0 0,1 0 0,0 0-1,-1-1 1,-1 1 0,0 0 0,0-2-2,5-2-4,4-4-5,3-2-4,1-4-2,-3-4 1,-3-3 1,-2-5 1,-2-4 0,1-3 0,1-4 1,1-5 0,1 0 1,-1 0 2,1 1 1,0 1 3,0 3 0,1 3 1,1 5 0,1 3 1,0 5 1,-1 3-1,-1 4 2,-1 4-1,-1 3 1,1 2 0,0 2 0,-1 2 1,1 2 1,0 3 2,-1 3 3,1 3 2,-1 3 0,-1-1-1,-1 2-2,-1 2-2,-1-2 0,-1 0 2,0-1 2,-2 0 1,0-2 0,0-1-1,-1-1-1,1-1-1,1-1-3,1-1-4,3-1-3,2 0-5,-1-4-2,-1-6 1,-2-6 0,-2-6 0,-1-4 0,1-3 0,1-4-1,1-1-1,1-4 0,2 0 0,0-1 1,1 0-1,0 0 2,-1 5 1,-1 3 3,0 4 1,-1 3 2,1 3 1,1 1 0,1 2 1,1 3 0,-1 2 1,1 3 0,0 4 1,0 2 1,2 1 3,3 3 1,2 2 4,-1 1-1,-2 1 0,-1 1-2,-2 1-1,-3 0 0,1-1-2,-2 0-1,-1-2-1,-1-1 0,-1-1-1,0-1-1,-2 0 0,0-4-3,1-3-4,2-4-5,0-4-3,-1-3-2,-1-3 4,-2-4 2,-2-2 3,0-1 3,3 1 4,4 1 2,2 0 4,1 4 1,1 6 0,-1 6-1,1 6 0,0 4-1,1 2-1,1 1-1,1 3-2,1-1-1,1-1-4,1-2-1,1-2-3,0-2-5,-1-1-6,-1-1-7,-1 0-7,-1-4-6,-1-2-8,-1-6-8,-1-2-7,-3-4-1,-4-2 4,-6-2 5,-4-1 4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2"/>
    </inkml:context>
    <inkml:brush xml:id="br0">
      <inkml:brushProperty name="width" value="0.03654" units="cm"/>
      <inkml:brushProperty name="height" value="0.03654" units="cm"/>
      <inkml:brushProperty name="color" value="#FED406"/>
    </inkml:brush>
  </inkml:definitions>
  <inkml:trace contextRef="#ctx0" brushRef="#br0">35700 8720 602,'24'-14'95,"1"1"-20,1 2-18,0 3-21,0 1-11,-5 2-7,-3 2-5,-4 2-6,-4 1-3,1-2 1,-2 0-1,0-2 0,-1 1 1,1 1 1,1 0-1,2 2 2,-1-1 0,1 0 0,0-2 0,-1 0 0,2 0-4,0 0-6,1 2-7,1 0-7,-1 1-5,-1-2-4,-2 0-3,-2-2-3,-3 2-5,-4 2-5,-4 4-7,-4 2-5,-3 2 2,0 0 8,-1-1 9,-1 1 9,-2 0 6,0 2 5,-1 0 4,-1 1 5,1 0 2,1-1 1,2-1 1,2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3"/>
    </inkml:context>
    <inkml:brush xml:id="br0">
      <inkml:brushProperty name="width" value="0.03755" units="cm"/>
      <inkml:brushProperty name="height" value="0.03755" units="cm"/>
      <inkml:brushProperty name="color" value="#FED406"/>
    </inkml:brush>
  </inkml:definitions>
  <inkml:trace contextRef="#ctx0" brushRef="#br0">35150 9341 585,'-16'7'0,"2"-1"0,1-1 0,1 0 0,1-1 0,2 0-2,2 0 0,3 0-1,-1-1-1,-1-1 1,0 0 0,-1-2 1,-1 1 0,2 0 0,1 2 0,1 0 0,-1 0 0,-1 0 2,0-2 0,-1 0 1,-1-1 2,2 2 4,1 0 4,1 2 3,1-1 6,3 0 9,4-2 9,2 0 8,2-1 1,0 0-10,0 0-7,0 0-10,0 0-4,3 0-3,2 0-2,2 0-2,0-1-2,-1 0 0,-1-2-1,0 0-1,-1-1 1,1 0-1,1 0 0,1 0 1,0 0-1,-1 0-1,0 0 0,-2 1-1,0-1-1,2 0 2,0 0-1,1 0 1,0 0 0,-1 0-1,-1 0 0,0 0 0,-1 0-1,1 1-2,1-1-1,2 0-3,-1 0-1,1 0-2,0 0-1,-1 0-2,1 0 0,0 0 0,-1 0 1,1 1 0,2-2-3,3-2-7,5-2-8,3-2-8,0 0-3,-5 1 1,-5 0 1,-5 2 1,-4 0 0,-2 1 0,-4-1 0,-2 0 1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3"/>
    </inkml:context>
    <inkml:brush xml:id="br0">
      <inkml:brushProperty name="width" value="0.03609" units="cm"/>
      <inkml:brushProperty name="height" value="0.03609" units="cm"/>
      <inkml:brushProperty name="color" value="#FED406"/>
    </inkml:brush>
  </inkml:definitions>
  <inkml:trace contextRef="#ctx0" brushRef="#br0">36062 7759 609,'-14'-8'0,"3"2"-1,3 1 1,2 0-1,2 1 4,1 0 9,-1 0 10,0 1 8,0 0 4,2 3-1,0 4-1,2 2-1,0 2-4,2 2-4,0 0-5,2 1-5,-1 3-3,-1 2-1,0 3-1,-1 3-2,-1 2 1,1 1-1,2 1 1,0 1 0,1 1 0,0 0-1,0 2 1,0 1-2,0 1 1,0 1-1,-1 0 1,1 2 0,0 8-2,0 16-1,0 15-4,0 16-2,-1 9-2,0 0-2,-2 1-3,0 1-2,0-5-4,2-12-6,2-11-7,1-13-6,2-9-2,2-10 0,0-8 2,1-9 0,0-8 2,-1-8 1,0-8 1,-2-8 1,-1-4 3,-2 0 3,-3 0 5,0 1 3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3"/>
    </inkml:context>
    <inkml:brush xml:id="br0">
      <inkml:brushProperty name="width" value="0.03128" units="cm"/>
      <inkml:brushProperty name="height" value="0.03128" units="cm"/>
      <inkml:brushProperty name="color" value="#FED406"/>
    </inkml:brush>
  </inkml:definitions>
  <inkml:trace contextRef="#ctx0" brushRef="#br0">35581 9794 703,'5'-19'24,"-6"12"9,-6 10 8,-6 12 9,-3 6-1,-1 5-12,-1 3-12,-1 4-12,-1 3-5,-1 0-2,-1 2 0,-1 0-2,1-1-4,3-6-11,3-4-9,3-4-11,2-7-8,0-5-8,2-6-8,1-6-8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3"/>
    </inkml:context>
    <inkml:brush xml:id="br0">
      <inkml:brushProperty name="width" value="0.03738" units="cm"/>
      <inkml:brushProperty name="height" value="0.03738" units="cm"/>
      <inkml:brushProperty name="color" value="#FED406"/>
    </inkml:brush>
  </inkml:definitions>
  <inkml:trace contextRef="#ctx0" brushRef="#br0">36750 9900 588,'8'7'0,"0"-1"0,-1 0 0,1-2 0,1 2 6,2 4 12,1 3 12,3 5 12,1 1 6,-1-3-3,1-1-2,-1-2-2,1-2-3,0-1-7,-1-1-5,1 0-6,0-1-6,1-1-7,1 1-4,1 0-7,-1-3-16,-3-4-24,-3-6-26,-2-4-25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4"/>
    </inkml:context>
    <inkml:brush xml:id="br0">
      <inkml:brushProperty name="width" value="0.03718" units="cm"/>
      <inkml:brushProperty name="height" value="0.03718" units="cm"/>
      <inkml:brushProperty name="color" value="#FED406"/>
    </inkml:brush>
  </inkml:definitions>
  <inkml:trace contextRef="#ctx0" brushRef="#br0">37509 8128 591,'-12'0'7,"8"0"14,8 0 14,8 0 14,4 0 4,-1-2-9,1 0-9,0-2-7,2 0-5,5-2-3,5 0-1,4-1-3,1-1-2,-5 2 0,-5 1-1,-5 0-2,-2 1-5,-1 1-11,1-1-11,0 0-11,-4 0-6,-7 2-1,-6 0 0,-7 2-1,-4 2 5,0 6 10,0 4 11,1 5 9,-2 3 7,0 3 2,-1 1 2,-1 3 3,-1 2 0,1 2-1,-1 4-1,0 3-1,1-2-1,1-4 0,1-5 0,0-5-1,3-3-1,1-3 0,2-1-2,2-2 1,1-1-2,0 1-1,0 1-2,1 2-1,-2-2-1,2-1-1,-1-3-2,0-1-1,2-3-4,6-4-7,4-4-6,5-4-8,4-5-1,3-7 3,3-7 3,3-7 4,3-4-3,1 0-6,2-2-7,3 0-7,-1 1 0,-2 3 9,-2 5 7,-1 4 9,-4 3 4,-5 6 4,-5 5 3,-5 5 2,-3 3 3,-2 4 2,-2 2 1,-2 4 1,-3 3 5,-4 5 7,-4 5 8,-3 5 6,-4 2 5,-2 1 1,-1-1 1,-3 1 1,0-2-1,-1 0-5,1-1-4,-1-1-5,1 0-4,1-1-3,1 1-2,1-1-4,0 1-1,-1-1 1,-1 1 0,-1-1 0,0 0-4,-1-1-7,1-1-8,-1-1-8,1-2-3,1-1-1,1-2 1,1-2 0,1-3 1,1-1 3,1-2 3,1-2 2,1-2 3,2-1 3,3 0 4,1-1 2,3-2 8,6-1 12,4 0 12,6-1 11,2-2 3,3 0-7,2-1-7,1-2-8,2 1-4,1-1-2,1 0-3,1 0-2,2 0-3,1-2-2,3 0-2,1-1-3,2-1-2,0 1 0,2-1-1,1 0-1,-1 0-1,0 1-1,-1-1-2,-1 0-1,-1 1-2,-2 2 0,0 3-2,-1 1-1,-2 0-4,-5 0-6,-3-1-6,-4-2-5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5"/>
    </inkml:context>
    <inkml:brush xml:id="br0">
      <inkml:brushProperty name="width" value="0.03619" units="cm"/>
      <inkml:brushProperty name="height" value="0.03619" units="cm"/>
      <inkml:brushProperty name="color" value="#FED406"/>
    </inkml:brush>
  </inkml:definitions>
  <inkml:trace contextRef="#ctx0" brushRef="#br0">38612 8861 607,'-7'-7'0,"-1"1"0,0 0 0,0 2 0,1 0 3,0 0 4,2 0 5,1 0 6,0 3 5,2 6 7,0 6 8,2 6 8,0 4-1,0 6-8,0 5-7,0 5-9,1 4-3,2 4 0,2 4-2,2 4 1,0 4-6,1 9-9,0 6-8,0 6-11,0 3-7,3-1-7,2-3-6,1-2-8,2-6-2,0-11-1,-1-10 0,1-12 1,-2-7 3,-3-7 7,-3-5 8,-2-6 6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5"/>
    </inkml:context>
    <inkml:brush xml:id="br0">
      <inkml:brushProperty name="width" value="0.03205" units="cm"/>
      <inkml:brushProperty name="height" value="0.03205" units="cm"/>
      <inkml:brushProperty name="color" value="#FED406"/>
    </inkml:brush>
  </inkml:definitions>
  <inkml:trace contextRef="#ctx0" brushRef="#br0">39825 7850 686,'-1'24'110,"0"1"-26,-2 1-27,0 1-25,-1-1-17,0 0-4,0-1-7,0 0-4,0-3-5,1-3-4,-1-3-3,0-3-4,2-2-5,4-3-8,3-1-7,5-2-8,1 2 1,-2 4 8,-2 5 10,-2 5 8,-4 3 7,-5 1 5,-4 1 4,-5 1 5,-2 0 4,1-1 1,1-1 3,1-1 3,0-2 0,2-1 0,1-3 0,1-1-1,1-3 1,2-1-2,2-2 0,2-2 0,2-1-1,2 2 3,2 0 1,2 1 1,0 1 0,1 2-1,0 0-2,0 1-2,-1 1-3,-1 1-1,0 1-4,-2 2-3,0-2-1,0 0 0,0 0-1,0-2 0,0-6-8,0-12-12,-1-12-14,1-11-13,1-10-6,2-7 3,2-6 2,2-7 2,0 0 6,-1 8 7,-1 8 9,0 7 7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6"/>
    </inkml:context>
    <inkml:brush xml:id="br0">
      <inkml:brushProperty name="width" value="0.03591" units="cm"/>
      <inkml:brushProperty name="height" value="0.03591" units="cm"/>
      <inkml:brushProperty name="color" value="#FED406"/>
    </inkml:brush>
  </inkml:definitions>
  <inkml:trace contextRef="#ctx0" brushRef="#br0">40503 7575 612,'15'-29'-1,"1"3"-3,-1 5-2,1 3-3,-1 5 5,-1 3 13,-1 4 11,0 4 12,-2 2 5,-1 0-1,-1 0-2,0 0-2,-1 1-2,1 2-2,2 2-3,0 2-2,-1 1-2,-1 1-2,-2 2 0,-2 0-2,-2 1-2,0 3-5,-2 2-6,0 1-4,-3 2-10,-2 1-15,-4 1-16,-2 1-16,-1-1-3,-1-3 6,0-3 7,1-2 7,-1-4 5,2-1 3,1-2 4,1-2 3,0-2 4,2-2 5,0-2 5,2-2 5,0 3 6,0 6 7,0 7 9,0 7 7,0 4 4,-2-1-2,0 1-1,-1-1-2,0-1 0,0-1-1,2-2 0,1-3-1,2-5-3,7-8-3,6-9-5,6-9-4,3-6-3,1 0-3,1-1-2,1 0-3,-1 0-1,-1 6 0,-3 5 0,-1 5 1,-3 3 1,-1 2 0,-2 2 1,-2 2 1,-4 3 2,-2 7 1,-6 6 2,-2 5 2,-5 4 0,-4 1 0,-4 1-2,-3 1 0,-2-1 1,1-2 0,1-1 1,1-3 0,1-2 1,-1-3 1,1-3-1,-1-2 0,1-3 2,3-1 2,1-1 3,3 0 2,2-2 1,6-1-2,4 0-1,6-2-2,4-2-1,5-2-4,5-3-1,5-4-4,3-2-1,3-1 1,1-3-2,2-2 1,0 0-4,-3 1-6,-4 1-8,-2 1-8,-3 0-2,-3 2-2,-3 1 0,-2 1-1,-4 0 1,-3 0 2,-3 0 3,-2 0 3,-4 1 3,-4 1 5,-4 0 5,-3 2 5,-3 0 5,2 2 8,1 0 7,1 2 6,0 0 4,1 0 1,-1 0-1,0 0 0,1 1 1,1 4 2,0 2 2,2 3 1,0 3-1,-2 0-4,0 1-5,-1 1-3,0 1-5,1 1-1,0 2-3,2 0-2,0 0-3,1 1-3,-1-1-3,0 1-4,0-2-3,0-3-6,0-3-4,1-2-5,1-4-5,4-3-9,4-2-6,4-4-8,3-1 2,3-2 14,3 0 13,3-1 12,2 0 10,-1 0 4,1 2 4,-1 1 6,1 0 2,-1 2 3,1 0 1,0 2 3,-2 1-1,0 1-2,0 3-3,-2 2-3,-2-1-7,-1-6-12,-2-4-13,-2-5-13,-2-4-3,-1 0 6,-1-1 5,0-1 5,-1 0 4,0 2-1,0 3 0,0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5"/>
    </inkml:context>
    <inkml:brush xml:id="br0">
      <inkml:brushProperty name="width" value="0.03875" units="cm"/>
      <inkml:brushProperty name="height" value="0.03875" units="cm"/>
    </inkml:brush>
  </inkml:definitions>
  <inkml:trace contextRef="#ctx0" brushRef="#br0">76700 47828 567,'8'-8'0,"2"0"0,0 0 0,1 1 0,0-1 8,-1 2 17,0 1 16,-2 0 16,1 1 5,2 1-7,1-1-6,3 0-7,0 0-7,-1 2-8,-1 0-8,0 2-8,-2 0-9,1 0-14,0 0-12,0 0-13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7:27"/>
    </inkml:context>
    <inkml:brush xml:id="br0">
      <inkml:brushProperty name="width" value="0.04977" units="cm"/>
      <inkml:brushProperty name="height" value="0.04977" units="cm"/>
      <inkml:brushProperty name="color" value="#FED406"/>
    </inkml:brush>
  </inkml:definitions>
  <inkml:trace contextRef="#ctx0" brushRef="#br0">41597 7472 442,'15'-7'1,"-3"-1"2,-1 0 2,-2 0 3,-2 4 1,0 8 3,-2 8 1,0 7 1,-4 6 0,-2 1-4,-5 3-3,-4 1-4,-2 1 0,0 1 0,1-1 1,-1 0 2,1-2-1,2-3-3,2-5-3,3-3-1,0-3-1,2-3 4,0-1 2,2-2 4,1-2 1,4-2-1,2-3 1,3 0-1,3-4 0,2-2-1,1-4-2,3-2-1,0-2-1,1 1-3,-1-1-2,1 0-3,-1 1-2,-3 1 0,-1 0-3,-2 2 0,-4 3 1,-3 4 4,-4 6 4,-4 4 3,-2 4 6,-2 3 5,0 3 4,-1 3 6,0 2 3,2 1-1,2 1 0,2 1 0,1 0-2,0 1 0,0-1-2,0 1-1,1-3-2,2-1-3,2-4-2,2-3-2,0 1-1,-1 5 1,0 5 0,-2 5 1,0 1 0,0-2 0,0-2 0,0-1-1,0-3 0,2 0-1,0 0-2,1-2 0,1-2-1,-2 0 1,-1-1 1,0 0 0,-2-2-2,-1 1-4,0-1-3,-1 1-5,-3-1-2,0 1 0,-3 0 2,-2-1 0,-4 1-2,-5 1-2,-7 1-4,-5 1-2,-8 1-5,-9 1-4,-8 1-6,-9 1-4,1-2 0,9-5 7,10-5 6,10-4 7,5-3-4,1 1-15,1 1-14,1 2-13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8:1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68356 11960 999,'-11'-9'0,"-6"-2"0,-5-1 0,-6-2 0,0-1-6,5 4-12,7 3-12,5 3-12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0"/>
    </inkml:context>
    <inkml:brush xml:id="br0">
      <inkml:brushProperty name="width" value="0.03898" units="cm"/>
      <inkml:brushProperty name="height" value="0.03898" units="cm"/>
      <inkml:brushProperty name="color" value="#F2395B"/>
    </inkml:brush>
  </inkml:definitions>
  <inkml:trace contextRef="#ctx0" brushRef="#br0">12258 47781 564,'-44'-14'31,"23"6"12,23 5 10,22 5 11,10 1-1,-2-1-9,-2 0-11,-1-2-11,1 0-9,4-2-6,6 0-7,4-1-7,1-1-6,-6 2-3,-4 0-4,-5 2-3,-5 0-6,-3 0-8,-5 0-7,-3 0-8,-4 1-2,-2 3 0,-4 4 1,-2 2 1,-4 0 4,0-1 7,-3-2 7,-2-3 6,-1 0 4,0 0-3,1 0-2,-1 0-1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1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12541 48150 495,'-8'7'0,"0"-2"0,0-3 0,0 0 0,-1-1-1,-1 1 0,-3 3 0,-1 2-2,-1 1 3,2 2 6,2 0 7,3 1 5,1 2 6,2 2 6,2 1 5,2 3 7,1 2 0,0 5-3,0 3-4,0 5-3,0 2-3,0 4-3,0 2-2,0 4-2,0 1-3,0 2-1,0 0-2,0 2-1,0 0-3,0 2-4,0 0-3,0 1-4,0 0-5,2-2-5,0-2-5,2-2-6,-1-1-4,-1 0-5,0 0-5,-1 0-3,-1-2-2,2-4 3,0-4 2,1-4 3,1-4 1,-2-7 0,0-5 1,-2-6-1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1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12847 49559 612,'16'-71'4,"1"13"7,1 14 7,1 14 8,2 8 4,1 3 3,2 3 2,3 3 2,-1 3-1,-1 4-5,-3 4-4,-1 4-5,-3 4-3,-3 6-4,-3 4-2,-2 5-4,-4 3-2,-3 3-1,-2 1-2,-4 2 0,-2 2-3,-1-1-4,-3 0-2,-2 0-2,-1-1-4,-1-1-2,-2-3-2,0-1-3,-1-2-1,-3-1-1,-2-1 0,-1-1-1,-1-3-2,1-3-4,1-4-3,1-4-4,1-4-1,1-4 2,1-4 0,1-4 1,2-3 3,2-1 4,4-3 4,3-1 4,1-1 4,2 2 3,0 3 5,2 1 4,0 2 4,2 2 5,0 3 6,2 1 4,1 1 5,3 2 4,4 0 4,2 2 4,3 0 2,3 2-2,3 0-1,3 2-2,0 0-1,0 2-1,-1 0-2,0 1-2,-2 1-3,0 2-8,1 0-5,-1 1-7,0 0-7,-3 0-8,-1-2-9,-2-1-7,-3-1-6,-1-2-3,-3-2-2,-1-2-4,-1-1 0,0 2 3,0 0 2,0 2 2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2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14195 46982 617,'8'-26'4,"1"-3"9,2-5 9,0-3 8,0 3 2,-1 8-6,0 8-5,-2 10-7,-1 6-4,0 4-6,-2 4-4,0 4-5,-2 5-3,-1 7-2,0 7-1,-2 7-2,-2 4-1,-3 2-3,-5 2-1,-4 2-3,-3-1 0,-1-2 3,-3-4 2,-1-2 2,-2-3 1,1-3 0,-1-3 1,1-3-1,1-3 3,5-1 4,3-3 4,4-1 4,5-4 6,4-5 8,6-4 9,4-6 7,6-3 2,5-5-5,7-4-5,5-4-4,3-1-5,1-1-4,-1 1-4,0-1-3,-1 1-2,-3 3-1,-4 1-1,-2 3-1,-3 1 0,-4 2 1,-5 2 1,-3 2 0,-5 4 2,-4 6 4,-6 6 3,-4 6 3,-4 4 2,-1 2 1,-3 4 0,-1 3 1,-4 4 0,-1 5-2,-4 4-2,-3 6 0,-3 3-1,-1 3 0,-2 3 0,-2 4 0,-3 1-1,-2 1-3,-4 1-2,-2 1-2,0 0-5,4-1-4,4-1-5,4-1-4,3-2-3,5-4-1,3-4-1,5-4 0,2-5-2,3-4-3,1-6-3,2-4-3,3-7-4,3-9-5,2-8-6,4-9-5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2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14600 49905 505,'7'-17'2,"-1"0"2,0-1 5,-1-1 2,-1 6 9,3 13 15,2 12 13,2 13 15,0 5 0,-1 0-12,0-1-13,-2-1-13,0-2-7,2-3-1,0-3-1,1-3-2,2-3-8,1-2-18,3-4-17,2-3-18,1-3-8,1-4-1,1-4 0,1-3-1,0-5 4,-1-4 8,-1-3 8,-1-5 8,-1-1 8,-3 0 4,-1-1 6,-2 1 5,-3 1 5,-1 3 5,-2 3 4,-2 3 5,-2 4 10,0 8 15,-2 7 16,0 6 17,-1 4-1,2 1-16,0 1-15,2 2-17,2-2-11,5-3-8,5-3-8,6-2-8,0-3-5,-1-2 0,-3-2-1,-1-2-1,-5 2 1,-6 8 2,-8 6 1,-6 7 1,-3 1 2,0-5 5,2-5 3,1-4 3,-3 0 3,-6 7 1,-5 7 1,-7 7 0,-3 3 1,-1-1 1,0-2-1,-2 1 1,0-3 0,2-2 2,0-1 2,1-2 2,2-3 0,1-1 0,3-3 0,1-1 0,4-2 1,3-2 2,4-3 2,5-1 1,5-2 4,8-4 3,7-2 2,9-3 5,6-3-2,5 0-5,4-2-4,6 1-5,2-2-6,0 2-6,0 1-5,1 0-6,-2 2-8,-1 1-8,0 0-10,-1 2-9,-2 0-6,-4 2 0,-2 0-3,-3 2-1,-3 0 3,-5 0 9,-3 0 7,-4 0 7,-4-1 6,1 0 0,-2-2 1,0 0 2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3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17955 49113 503,'-13'-8'6,"6"2"12,6 0 13,6 2 12,5-1 2,5 0-6,5-1-7,5-1-7,2 0-7,-1 2-5,-1 2-6,-1 2-6,-2 1-5,-2 0-5,-1 0-4,-2 0-5,-2 0-2,-1 0-1,-1 0 0,-1 0-1,-3 0-1,-4 2-3,-6 0-2,-4 2-3,-3 0 5,-2 0 12,0-1 13,-1 1 12,0 0 7,1 0-1,0 0 0,2 0-1,0 0 4,0 2 6,1 0 6,-1 2 8,1 0 0,2 1-4,2 1-6,2 2-4,1-1-4,-2 1-3,0 0-2,-2 0-3,1 2-1,1 5 3,0 4 1,2 7 2,0 0-3,2-2-6,0-2-6,1-1-8,1-1-3,-2 1 1,0 1 0,-2 1 0,0-1-4,0 0-9,0-1-8,0-1-9,0-2-5,0-3-3,0-3-4,0-2-2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3"/>
    </inkml:context>
    <inkml:brush xml:id="br0">
      <inkml:brushProperty name="width" value="0.03405" units="cm"/>
      <inkml:brushProperty name="height" value="0.03405" units="cm"/>
      <inkml:brushProperty name="color" value="#F2395B"/>
    </inkml:brush>
  </inkml:definitions>
  <inkml:trace contextRef="#ctx0" brushRef="#br0">17122 51362 646,'-24'-15'36,"13"3"5,14 1 6,14 2 5,7 3-1,2 1-9,3 2-8,1 2-8,4 1-10,6 2-8,6 0-8,6 2-9,1 0-11,-6 1-11,-5 1-12,-4 2-12,-6-2-1,-7-1 10,-7-2 9,-7-2 11,-3 0 4,0 0-2,0 2-3,0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5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17655 51427 583,'-13'-2'27,"6"-2"7,6-3 7,6-3 6,4-1 0,3 2-5,4 3-5,2 1-6,2 1-5,1 0-4,1 0-4,1 1-4,2-1-3,2 2-2,4 0-3,3 2-1,1 1-6,-2 2-8,0 2-7,-1 1-7,0 2-8,-1 2-9,0 0-8,0 1-8,-2-1-2,-7-3 5,-5-3 3,-6-2 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5"/>
    </inkml:context>
    <inkml:brush xml:id="br0">
      <inkml:brushProperty name="width" value="0.05394" units="cm"/>
      <inkml:brushProperty name="height" value="0.05394" units="cm"/>
    </inkml:brush>
  </inkml:definitions>
  <inkml:trace contextRef="#ctx0" brushRef="#br0">77225 46826 407,'-1'-21'8,"0"5"17,-2 5 16,0 5 16,-1 4 6,2 5-7,0 6-5,2 4-7,-1 4-4,0 1-5,-2 3-4,0 1-4,-1 3-3,1 3-3,-2 3-2,2 3-1,-1 1-4,0 2-4,0 1-4,0 0-3,-1 2-6,0 1-7,-1 0-6,-1 2-6,-1-1-3,0 0 1,0-2 2,1 0 2,0-3-6,2-5-13,2-6-12,2-3-13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6"/>
    </inkml:context>
    <inkml:brush xml:id="br0">
      <inkml:brushProperty name="width" value="0.03452" units="cm"/>
      <inkml:brushProperty name="height" value="0.03452" units="cm"/>
      <inkml:brushProperty name="color" value="#F2395B"/>
    </inkml:brush>
  </inkml:definitions>
  <inkml:trace contextRef="#ctx0" brushRef="#br0">21450 47550 637,'0'15'97,"2"-1"-20,0-1-20,2 0-19,-1-1-13,2 1-2,-2 1-3,1 1-3,1 1-9,0-1-13,1 1-14,2 0-14,-1-2-9,1-3-4,0-3-4,0-2-3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6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21206 47131 528,'-2'-13'35,"0"3"-7,-3 4-8,-2 4-6,-1 4-1,0 4 7,1 4 7,-1 3 5,-2 5 2,-2 3-4,-3 5-5,-3 3-5,-3 4-4,-1 2-7,-3 4-5,-1 3-7,-2-1-2,-1-2 2,-1-3 1,0-4 2,-1-1-1,1-3-6,1-2-4,1-1-5,2-3-1,1-1 1,3-3 2,2-1 1,5-4 4,10-6 6,10-6 6,10-6 7,5-4 2,4-2-1,3-2 0,3-1-1,1 0-1,-1 2-1,-2 4-1,1 3-2,-3 1 1,0 0-1,-1 0 0,-1 0 1,-2 2-4,-5 2-6,-3 3-6,-4 4-5,-5 3-5,-4 3-1,-6 5-1,-4 4-1,-4 1-1,-3 1 1,-3-1 1,-3 0 1,-3 1 2,-1-1 3,-3 1 4,-1-1 2,-1 0 3,0-1 4,-1-1 3,1-1 3,-1 0 4,-1 0 5,-1-1 3,0 1 5,0-2 1,3 1 0,3-2-1,4-1 0,2-2 0,4-1 1,5-2 1,3-2 2,5-2 0,6-2 0,6-3 1,6 0 1,4-2-2,7 0-4,3 0-3,6 0-5,3-2-3,3 0-1,1-3-2,2-2-1,1-1-4,0 0-8,0 1-6,0-1-7,-2 0-5,-2 2-4,-3 1-3,-3 0-5,-4 1-2,-2 0-1,-3 0-3,-3 1-1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6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21452 49716 611,'-16'-1'2,"2"-1"5,1 0 4,1-1 5,1-1 4,1 2 1,0 0 2,2 2 2,2 1 4,1 2 5,2 2 5,2 2 5,1 3-1,0 5-10,0 5-10,0 5-9,-1 3-10,0 2-6,-2 3-9,0 1-7,-1-1-3,0-2 1,0-3 3,0-3 1,2-4-5,2-3-13,4-4-13,2-4-13,1-4-2,0-3 10,-2-2 10,0-4 10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7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22127 49380 485,'0'-37'60,"0"19"2,0 20 2,0 19 2,0 14-4,0 5-11,0 6-11,0 6-11,-2 5-7,-2 7-3,-3 5-1,-3 7-3,-1 7-9,1 12-14,0 10-17,2 11-14,2 2-9,1-7-3,2-7-2,2-7-2,1-9 1,2-13 8,0-13 6,2-13 7,0-8 4,1-7 2,1-6 1,2-5 1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7"/>
    </inkml:context>
    <inkml:brush xml:id="br0">
      <inkml:brushProperty name="width" value="0.02792" units="cm"/>
      <inkml:brushProperty name="height" value="0.02792" units="cm"/>
      <inkml:brushProperty name="color" value="#F2395B"/>
    </inkml:brush>
  </inkml:definitions>
  <inkml:trace contextRef="#ctx0" brushRef="#br0">23416 47809 787,'0'-34'-44,"2"8"13,0 9 12,2 8 14,2 5 9,5 1 7,5-1 7,6 0 6,1 0 5,3 2 0,0 0 2,0 2 1,1 0-5,-3 0-10,-1 0-10,-3 0-10,0 0-10,0 2-7,-1 0-9,1 2-8,-3 0-3,-5 2 4,-5 0 4,-4 1 3,-5 2 4,-4 2 6,-4 1 6,-4 3 5,-3 2 3,-5 1 1,-3 3 1,-4 1 2,-3 1 0,-1-1 0,-1-1 0,-1-1 1,-1 0 0,0-1 0,-2 1 0,0 0 0,0-1 0,3 1-1,4-1 1,2 1 0,3-2 4,3-1 6,3-3 6,3-1 7,5-2 7,8-2 7,8-2 8,8-3 7,6-1-2,7-4-8,5-2-10,6-3-9,4-3-7,2 0-4,2-1-4,2-1-5,0-2-4,-2 0-6,-2-1-6,-1-1-6,-4 0-5,-2 0-4,-3 2-3,-3 1-4,-3 1-2,-2 1 1,-1 0 1,-2 2 0,-4 0 5,-1 0 6,-4 1 7,-3-1 7,-1 0 4,-2 0 1,-1 0 2,0 1 0,-3-2 2,-4 0 0,-4-2 1,-4 0-1,-1 0 1,1 1 0,0 0 0,2 2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8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23659 47304 515,'-36'-38'-34,"7"5"7,7 4 7,7 3 6,3 4 5,1 3 3,-1 3 1,0 3 3,2 5 12,2 8 19,4 8 21,3 7 20,1 6 5,0 3-13,0 3-11,0 3-12,0 5-7,0 6-2,0 8-2,0 6-2,0 6-2,0 4-4,0 3-3,0 4-4,-1 3-4,-1-1-2,0 0-3,-1 1-3,-1-3-1,2-3 1,0-5 0,2-3 1,0-4-4,0-2-9,0-4-10,0-3-10,0-4-5,0-5 0,0-7-2,0-6 0,-2-9-3,-2-12-4,-4-13-4,-2-13-4,0-11 2,1-7 10,2-8 8,2-8 9,2-3 6,0 1 4,2 0 5,0 2 3,1 3 2,0 4 2,0 6 0,0 4 0,0 5 2,0 4-1,0 3 1,0 5 0,1 3-1,0 4 1,2 4 0,0 5 0,-1 5 8,-2 8 17,-3 7 16,-4 9 17,-3 5 2,-5 6-10,-5 5-11,-5 4-11,-3 2-7,-1-4-7,-1-2-6,0-3-5,-1-4-8,3-2-8,1-3-9,3-3-9,2-4-5,5-5-1,3-5-2,4-4-1,3-5 3,1-2 7,0-4 9,2-2 7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8"/>
    </inkml:context>
    <inkml:brush xml:id="br0">
      <inkml:brushProperty name="width" value="0.02834" units="cm"/>
      <inkml:brushProperty name="height" value="0.02834" units="cm"/>
      <inkml:brushProperty name="color" value="#F2395B"/>
    </inkml:brush>
  </inkml:definitions>
  <inkml:trace contextRef="#ctx0" brushRef="#br0">24950 49850 776,'16'1'-2,"1"4"13,1 2 12,1 3 11,2 3 5,3 2-3,3 1-3,3 3-3,0 0-10,-2 1-21,-2-1-20,-1 1-20,-3-2-7,-3-3 7,-3-3 6,-3-3 8,-2-2 1,-2 0 0,-2-2-2,-2 0-1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9"/>
    </inkml:context>
    <inkml:brush xml:id="br0">
      <inkml:brushProperty name="width" value="0.05141" units="cm"/>
      <inkml:brushProperty name="height" value="0.05141" units="cm"/>
      <inkml:brushProperty name="color" value="#F2395B"/>
    </inkml:brush>
  </inkml:definitions>
  <inkml:trace contextRef="#ctx0" brushRef="#br0">26424 47967 427,'14'-32'56,"-3"12"-5,-3 12-6,-2 14-5,-3 8-4,-1 5-4,0 5-3,-1 5-4,-4 2-3,-2 2-5,-5 1-3,-4 1-5,-1-1-2,1-2 2,1-2 0,1-1 1,1-4-5,2-3-8,2-5-9,2-3-9,5-5-3,6-5 1,7-4 3,7-5 1,7-6 2,7-4 3,6-5 3,8-5 2,0 0 1,-4 3 2,-5 5 1,-6 3 1,-3 3 0,-3 1 1,-3 0 0,-3 2 1,-3 1-2,-3 0-2,-3 2-3,-2 1-2,-5-1-2,-2 0-2,-6-2 0,-2 0-2,-4-1 0,0-2-1,-1 0 0,-1-1-1,-1-1 2,0-2 3,0 0 1,1-1 3,-1 0 5,0 1 6,0 1 7,1 1 6,0 0 9,0 2 10,2 1 11,1 0 11,-1 7 4,-2 10-2,-2 11-3,-1 11-2,-2 7-6,0 2-8,1 4-9,-1 2-8,-1 5-5,-1 4-3,-3 5-2,-1 5-3,-2 2-5,-1-3-5,-1-1-7,-1-2-7,1-4-8,3-1-9,3-4-11,3-2-10,3-6-2,2-6 2,4-7 4,3-7 3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9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27031 49903 538,'30'-42'56,"-1"8"-3,-3 9-4,-1 9-3,-1 5-4,3 0-5,1 2-5,3 1-4,-1 0-4,0 0-3,-1 0-3,-1 1-2,-2 0-3,-5 2-2,-3 2-3,-4 2-2,-5 4-4,-3 7-6,-4 8-6,-4 6-5,-4 4 1,-3 2 8,-5 3 7,-4 1 7,-3 0 3,-3-2-2,-3-1-4,-3-3-1,0-2-5,1-1-7,3-3-5,2-1-8,0-3-6,1-3-6,-1-3-8,1-2-7,0-5-2,4-2 3,3-6 3,3-2 2,2-6 4,2-6 3,3-5 4,1-6 4,1-3 6,2 3 8,0 1 9,2 3 7,0 2 3,2 5-3,0 3-3,2 4-3,1 4 7,3 1 17,4 2 19,2 2 17,3 2 7,1 2-5,3 2-3,1 1-5,3 3-5,1 2-6,3 2-7,1 1-6,2 2-8,1 2-8,0 0-9,2 1-8,0-1-11,-2-1-9,0-2-11,-1-3-10,-3-1-7,-7-2-4,-5-2-4,-6-2-4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09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28216 46773 641,'-1'-14'0,"-1"3"0,0 3 0,-1 2 0,-1 1 7,2-2 13,0-1 15,2-3 14,3 3 4,6 6-2,5 7-3,7 8-3,1 6-11,0 6-17,-1 8-19,-1 7-17,-2 0-7,-5-4 3,-3-5 3,-4-6 3,-3-3-5,0-3-16,-2-3-15,0-2-15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28:42"/>
    </inkml:context>
    <inkml:brush xml:id="br0">
      <inkml:brushProperty name="width" value="0.04896" units="cm"/>
      <inkml:brushProperty name="height" value="0.04896" units="cm"/>
      <inkml:brushProperty name="color" value="#00BFF3"/>
    </inkml:brush>
  </inkml:definitions>
  <inkml:trace contextRef="#ctx0" brushRef="#br0">3289 12916 449,'-22'-7'95,"1"2"-21,2 2-22,3 2-22,0 1-12,0 2-1,1 0-3,-1 2-2,-3 2-1,-5 5-2,-7 5-2,-5 6-1,-3 4-3,0 6-1,0 6-2,0 7-2,0 2-1,-1 3-1,1 2 0,0 2-1,1-1 0,3-4 1,4-4 1,2-4 0,2-4 2,3-6 1,1-4 1,3-5 0,2-4 1,2-2 0,4-4-1,3-3 1,6 0 4,10 3 9,9 4 9,11 2 8,6 2 2,2 1-4,4 1-6,3 1-5,2 2-5,2 1-3,2 2-3,2 3-4,1-1-2,2-2 0,0-1-2,1-3 0,-1-1 0,-4-3-1,-4-1 1,-4-2-1,0-1-3,5 3-3,2 1-5,5 3-5,0 0-5,-6-1-6,-4-1-8,-5-1-6,-5 0-4,-2 1-1,-3 1 0,-3 1 0,-4-2-1,-3-3 3,-4-4 1,-4-4 2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5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77700 48313 536,'9'-9'5,"1"0"10,3-2 10,2 0 10,0 1 5,1 3 2,0 2 1,-1 4 0,0 2-1,-3 2-6,-1 2-6,-2 2-6,-2 2-3,-2 5-2,-3 4-1,0 3-2,-4 4-6,0 1-13,-3 2-11,-2 3-11,-1-2-5,1-4 6,-1-3 5,0-5 4,3-3 6,6-2 7,6-4 5,6-3 7,2-3 0,3-6-4,0-4-6,1-5-5,1-3-8,1-1-13,1-2-12,1 1-13,-2 0-2,-6 2 10,-3 4 8,-6 3 10,-1 1 2,0 2-1,1 1-3,2 0-2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10"/>
    </inkml:context>
    <inkml:brush xml:id="br0">
      <inkml:brushProperty name="width" value="0.05849" units="cm"/>
      <inkml:brushProperty name="height" value="0.05849" units="cm"/>
      <inkml:brushProperty name="color" value="#F2395B"/>
    </inkml:brush>
  </inkml:definitions>
  <inkml:trace contextRef="#ctx0" brushRef="#br0">29511 47758 376,'0'38'119,"2"-4"-30,0-2-29,2-3-29,-2-1-17,-2 1-4,-4 1-3,-2 1-4,-2-2-3,2-4-3,1-3-2,0-4-3,4-4-4,4-1-2,5-3-3,6-1-4,3-3 0,3-4 1,3-4 2,3-4 2,2-3 0,1-3 1,1-3 0,1-3 0,-1-1 2,-2 2 1,-1 3 2,-3 1 1,-2 1 2,-5 1 2,-3-1 1,-4 0 1,-3 1 2,-1 1 1,0 0 2,-1 2 1,-3 0 2,-3-2 1,-2 0 2,-3-1 1,-3 0 0,0 0 1,-2 2-1,0 1 0,0-1 0,1 0-2,0-1-1,2-1-1,-1-1 0,-1 0 4,-3 0 1,-2 1 4,1-1 2,1 2 3,2 1 1,2 0 2,1 6 4,1 8 6,-1 9 4,0 10 6,1 4-1,2 2-7,2 2-8,2 3-7,1-1-5,0 0-1,0-1-1,0-1-2,0 2-3,0 8-5,0 7-5,0 6-6,0 1-4,0-7-5,0-4-5,0-7-5,0-5-2,-2-4 1,0-3 1,-2-5 0,-1-3 0,-3-2-4,-4-4-3,-2-3-3,-1-3 3,-1-4 6,0-4 9,1-4 6,0-2 6,2-2 1,2 0 3,3-1 3,1 0 4,2 0 7,2 2 6,2 1 8,2-1 4,3 0 1,4-1 2,2-1 2,4 0-3,2 0-4,3 2-6,3 1-5,2 0-2,1 0-3,1 0 0,1 0-2,-1 1-2,0 2 0,-1 3-1,0 1-2,-3 2-1,-1 3-5,-3 4-3,-1 2-4,-4 2-1,-5 2 1,-4 0 1,-5 1 1,-6 1 1,-4 1 0,-5 1 0,-5 1 1,-3 1 0,-2 0-1,0-1 0,0 1-1,-3-1 1,-3 1 1,-3-1 3,-2 1 1,-2-1 2,1 1 0,1 0 1,2-1 1,2-1 2,5-3 6,5-2 5,5-4 5,7-2 4,8-2 3,9-3 4,10 0 2,6-2-1,6 0-6,7 0-5,5 0-7,4-2-3,0 0-1,2-3-3,0-2-2,2-1-1,0 0 0,2 1-1,0-1 0,1 0-8,0 2-14,0 1-13,0 0-14,-1 1-6,-2 0 1,-2 0 2,-2 1 0,-5-1-1,-7 2-4,-9 0-3,-7 2-5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10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33700 50461 622,'6'-16'9,"-1"2"17,-2 1 16,-2 1 18,0 1 7,2 3-5,2 1-4,2 2-4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2"/>
    </inkml:context>
    <inkml:brush xml:id="br0">
      <inkml:brushProperty name="width" value="0.06185" units="cm"/>
      <inkml:brushProperty name="height" value="0.06185" units="cm"/>
    </inkml:brush>
  </inkml:definitions>
  <inkml:trace contextRef="#ctx0" brushRef="#br0">14533 28566 355,'-6'-7'12,"4"2"21,4 2 24,4 2 22,3 1 4,3 0-14,3 0-15,4 0-14,0 0-11,1 0-5,-1 0-6,1 0-5,-1 0-5,1 0-3,-1 0-2,1 0-4,-2 1-4,-1 2-5,-3 2-7,-1 2-5,-4 2-1,-4 3 6,-6 3 5,-4 3 6,-3 1 4,-2-3 4,0-1 5,-1-2 4,0-1 2,0-1 1,2 1-1,1 0 1,0 0 2,0 3 1,1 2 2,-1 2 3,0 1-1,2 0-3,1 2-3,0 2-2,2-1-4,0 0-3,2 1-4,0-1-3,1 2-1,0 1 0,0 3 0,0 1 0,0 0-3,0-2-7,0-1-7,0-3-7,0-1-4,0-3-2,0-1-1,0-2-1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2"/>
    </inkml:context>
    <inkml:brush xml:id="br0">
      <inkml:brushProperty name="width" value="0.04379" units="cm"/>
      <inkml:brushProperty name="height" value="0.04379" units="cm"/>
    </inkml:brush>
  </inkml:definitions>
  <inkml:trace contextRef="#ctx0" brushRef="#br0">14071 30943 502,'-29'7'8,"7"-2"16,5-3 17,6 0 16,8-3 6,8 0-5,9-2-4,10 0-5,3-2-6,2-2-7,1-2-8,1-1-8,1-1-8,1 0-7,0 2-9,2 1-7,-1 1-3,-2 0 1,-1 2 1,-3 1 2,0 0-5,-1 2-12,0 0-10,1 2-13,-3 0 0,-5 0 7,-5 0 9,-5 0 8,-2 0 1,0 0-6,0 0-6,0 0-6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2"/>
    </inkml:context>
    <inkml:brush xml:id="br0">
      <inkml:brushProperty name="width" value="0.03744" units="cm"/>
      <inkml:brushProperty name="height" value="0.03744" units="cm"/>
    </inkml:brush>
  </inkml:definitions>
  <inkml:trace contextRef="#ctx0" brushRef="#br0">16500 30050 587,'21'8'171,"-3"0"-45,-5-1-45,-3 1-46,-2 0-36,0 1-23,-1 2-26,1 0-24,-1 0-7,-2-1 9,-3-1 11,0 0 9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3"/>
    </inkml:context>
    <inkml:brush xml:id="br0">
      <inkml:brushProperty name="width" value="0.03632" units="cm"/>
      <inkml:brushProperty name="height" value="0.03632" units="cm"/>
    </inkml:brush>
  </inkml:definitions>
  <inkml:trace contextRef="#ctx0" brushRef="#br0">16372 31100 605,'-19'7'87,"7"-1"-9,8 0-8,8-2-8,5 0-13,1 0-16,3 0-17,2 0-17,-1 0-11,-1 2-4,-3 0-6,0 1-5,-3 0-8,1 0-14,0-2-13,0 0-12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4"/>
    </inkml:context>
    <inkml:brush xml:id="br0">
      <inkml:brushProperty name="width" value="0.05374" units="cm"/>
      <inkml:brushProperty name="height" value="0.05374" units="cm"/>
    </inkml:brush>
  </inkml:definitions>
  <inkml:trace contextRef="#ctx0" brushRef="#br0">19791 28828 409,'-1'-15'14,"0"3"16,-2 1 15,0 2 15,-3 2 3,-3 1-10,-5 0-10,-4 2-9,-1 0-8,3 2-4,1 0-6,3 2-4,-1 1-3,0 4-2,-1 2-1,-1 3-2,-1 2-1,1 0 1,-1-1 1,0 1-1,1 1 2,-1 0 0,0 1 0,1 1 1,0 1 0,0 1 0,2 1 1,1 1-1,1 1 1,2-1-1,3 1 1,1 0-1,1 0 0,2 0 0,0 2-1,2 1 0,0 0-1,0-3 0,0-1-1,0-2-1,1-2-1,2 1-1,2 0 0,2-1-2,1 0 0,1-3-1,1-1 0,2-2 0,1-2-1,3-2-3,3-3-3,3 0-2,2-4-2,1 0-4,1-3-3,1-2-2,1-2-4,0-2-3,2-1-3,1-3-4,-1 0 1,-1 1 1,-3 1 4,-1 0 2,-3 1 1,0-1 1,-1-1-1,0-1 1,-3-1 0,0 0-1,0 1 0,-2-1 0,-2 2 1,-3 1 5,-3 2 5,-2 2 4,-2 2 3,0-1 1,0 0 1,0 0 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4"/>
    </inkml:context>
    <inkml:brush xml:id="br0">
      <inkml:brushProperty name="width" value="0.05081" units="cm"/>
      <inkml:brushProperty name="height" value="0.05081" units="cm"/>
    </inkml:brush>
  </inkml:definitions>
  <inkml:trace contextRef="#ctx0" brushRef="#br0">21361 28520 432,'-8'-8'1,"2"1"1,1-1 2,0 0 1,2 3 10,0 6 18,2 6 20,1 6 19,-1 3 3,-1 1-13,0 1-11,-1 1-12,-1 0-8,2 1-4,0 0-3,2-1-5,-1 1-3,0 1-2,-2 1-3,0 1-2,0 2-5,0 1-4,2 3-6,0 1-5,1 1-5,-2-2-6,0 0-5,-1-1-5,-1-2-3,2-3-1,0-3 0,2-3 0,-1-4-4,0-6-8,-2-6-9,0-6-7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5"/>
    </inkml:context>
    <inkml:brush xml:id="br0">
      <inkml:brushProperty name="width" value="0.06028" units="cm"/>
      <inkml:brushProperty name="height" value="0.06028" units="cm"/>
    </inkml:brush>
  </inkml:definitions>
  <inkml:trace contextRef="#ctx0" brushRef="#br0">21200 28708 364,'2'-21'20,"4"3"10,3 5 10,5 3 11,2 3 0,-1 2-9,1 2-8,0 2-10,-1 1-8,1 0-6,0 0-5,-1 0-7,0 0-2,-1-2 2,-1 0 3,0-2 2,-2 1-5,1 0-11,0 2-11,0 1-11,-2-2-5,-1 0 2,-2-3 1,-2-2 3,-1-2 1,2 0 4,0-1 3,1-1 2,0-2 5,-2 0 3,-2-1 4,-2-1 4,-1-1 3,0-1 1,0-2 1,0 1 1,0-1 2,0 0 0,0 2 1,0 1 0,0 1 2,2 1-1,0 1 1,2 0 0,-1 2 3,0 1 6,-2 0 5,0 2 6,-1 0 3,0 1 0,0-1 0,0 0 0,0 3 6,0 6 9,0 6 10,0 6 10,-1 3 0,0 1-8,-2 1-9,0 1-9,-1 1-6,2 1-4,0 1-4,2 1-3,-1 2-3,0 3-2,-2 3-4,0 3-1,-1 2-2,0 2 1,0 2-1,1 2 1,-1 2-3,2 4-8,0 2-5,2 4-8,0 0-5,0 1-5,0 0-5,0 0-4,0-2-4,0-1-1,0-2 0,0-2-2,0-3 2,2-4 5,0-4 4,2-3 4,-1-6 0,-1-4-4,0-5-6,-2-4-4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5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22491 29250 493,'-15'37'152,"-1"-4"-37,0-4-34,1-3-37,-1-3-20,0 1-5,1-1-6,-1 1-4,0-1-4,1-2-3,-1 0-1,1 0-3,-1-3 0,2 1-2,1-2 0,1-1 0,3-3 1,6-5 2,6-4 3,6-6 3,4-2 1,3-2 1,3 0 1,3-1 2,3-1-1,1 0-2,2 1-2,3-1-2,-1 1-4,-2 2-4,-2 2-6,-1 2-4,-2 2-6,-1 2-10,-1 2-8,-1 2-9,-2 0-6,-3-1-5,-3-1-5,-2 0-4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6"/>
    </inkml:context>
    <inkml:brush xml:id="br0">
      <inkml:brushProperty name="width" value="0.0378" units="cm"/>
      <inkml:brushProperty name="height" value="0.0378" units="cm"/>
    </inkml:brush>
  </inkml:definitions>
  <inkml:trace contextRef="#ctx0" brushRef="#br0">76457 44697 582,'6'-8'6,"-1"0"15,-2 0 13,-2 1 13,0 0 4,2 2-9,2 2-7,2 2-8,1 2-4,1 2 1,2 2 0,0 2 0,-1 2-2,-2 3-5,-4 3-5,-3 3-6,-2 3-4,-2 1-3,-2 2-3,-1 3-4,-3-1-2,-2-3-2,-2-3 0,-1-3-2,-1-3 1,2-1 3,3-2 2,1-2 3,5-3 5,8-3 9,8-2 9,7-4 8,7-2 0,5-3-12,5-3-11,4-4-12,1 0-6,-2 1-5,-3 1-3,-3 1-5,-5 1-8,-4 0-13,-5 2-12,-4 1-14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5"/>
    </inkml:context>
    <inkml:brush xml:id="br0">
      <inkml:brushProperty name="width" value="0.04386" units="cm"/>
      <inkml:brushProperty name="height" value="0.04386" units="cm"/>
    </inkml:brush>
  </inkml:definitions>
  <inkml:trace contextRef="#ctx0" brushRef="#br0">23246 29493 501,'-20'-3'85,"5"10"-4,7 9-3,5 11-4,3 5-9,0 2-15,0 3-15,0 1-16,0 2-10,0 3-7,0 4-5,0 2-6,0-1-3,0-6 3,0-6 1,0-5 2,0-6-13,0-2-26,0-3-27,0-2-27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7"/>
    </inkml:context>
    <inkml:brush xml:id="br0">
      <inkml:brushProperty name="width" value="0.04815" units="cm"/>
      <inkml:brushProperty name="height" value="0.04815" units="cm"/>
    </inkml:brush>
  </inkml:definitions>
  <inkml:trace contextRef="#ctx0" brushRef="#br0">28296 29081 456,'-29'0'7,"5"0"5,5 0 5,5 0 5,7 1 9,10 4 13,10 2 12,9 3 14,5 0-1,-1-2-12,-1-4-13,-1-2-13,1-2-8,1 0-3,2 0-3,3 0-4,1 0-5,2 0-6,3 0-6,1 0-7,2-2-6,2 0-7,2-3-6,2-2-8,1-1-1,0 1 4,0-1 4,0 0 3,-1 1 1,-4 0-3,-2 2-3,-3 1-3,-5 0 2,-6 2 4,-5 0 5,-6 2 5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7"/>
    </inkml:context>
    <inkml:brush xml:id="br0">
      <inkml:brushProperty name="width" value="0.04082" units="cm"/>
      <inkml:brushProperty name="height" value="0.04082" units="cm"/>
    </inkml:brush>
  </inkml:definitions>
  <inkml:trace contextRef="#ctx0" brushRef="#br0">30489 28237 538,'-5'-6'73,"6"6"-6,6 4-5,6 6-7,2 1-6,1 1-8,-1 0-7,1-1-8,1 1-6,1 0-4,3-1-5,1 1-5,2 0-5,1 0-5,1-1-7,1 1-6,-1 0-2,-2-1 2,-1 1 1,-3 0 1,-1-1-4,-3-1-13,-1-1-12,-2 0-12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7"/>
    </inkml:context>
    <inkml:brush xml:id="br0">
      <inkml:brushProperty name="width" value="0.04076" units="cm"/>
      <inkml:brushProperty name="height" value="0.04076" units="cm"/>
    </inkml:brush>
  </inkml:definitions>
  <inkml:trace contextRef="#ctx0" brushRef="#br0">28787 29781 539,'-15'0'3,"2"0"5,2 0 6,3 0 5,3 0 9,8 0 13,6 0 11,7 0 13,5 0 0,3 0-13,3 0-11,3 0-13,2 0-9,2 0-5,3 0-6,1 0-5,1-1-3,2 0 0,1-2-1,0 0-1,1-1-6,0 0-13,0 0-12,1 1-13,-3-1-5,-2 2 3,-4 0 3,-2 2 2,-4 0 4,-7 2 4,-5 0 5,-6 2 4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8"/>
    </inkml:context>
    <inkml:brush xml:id="br0">
      <inkml:brushProperty name="width" value="0.03979" units="cm"/>
      <inkml:brushProperty name="height" value="0.03979" units="cm"/>
    </inkml:brush>
  </inkml:definitions>
  <inkml:trace contextRef="#ctx0" brushRef="#br0">28827 30080 552,'-21'-1'3,"5"0"5,4-2 4,6 0 6,5 2 10,6 6 15,6 6 14,5 5 16,4 4-2,1 1-15,1 1-17,1 1-16,1 1-12,1 1-5,1 1-8,1 0-5,-2-1-3,-3-5 2,-5-5 2,-3-4 1,-3-4-11,1 1-27,0 0-25,0 0-26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8"/>
    </inkml:context>
    <inkml:brush xml:id="br0">
      <inkml:brushProperty name="width" value="0.05994" units="cm"/>
      <inkml:brushProperty name="height" value="0.05994" units="cm"/>
    </inkml:brush>
  </inkml:definitions>
  <inkml:trace contextRef="#ctx0" brushRef="#br0">33347 28289 367,'0'-22'41,"0"5"0,0 3 1,0 4 1,-2 2-1,-2 1 0,-4-1 0,-2 0 0,-2 1-3,1 0-7,-1 2-5,0 1-7,-2 2-1,-5 5 2,-5 6 2,-5 4 3,-1 3-1,3 1-4,3 1-6,3 1-4,2 2-4,1 1-1,1 3-3,1 1-2,0 1 0,2-1-1,1-1 0,1-1 0,1-1 0,2 1 0,2-1 0,3 1 1,0 0-2,0 2 1,0 3-1,0 1-1,1 0 1,2-3-1,2-4 1,2-1 1,2-4-1,4-1-2,2-3-2,3-1-1,4-2-5,3-2-9,5-3-9,3-1-7,4-3-6,2-6 0,4-4 0,3-5-1,1-3 2,0 1 8,0-1 5,0 0 7,-4 2 2,-8 1-2,-7 2-2,-8 3-2,-5 0-1,-1 2-3,-1 0-2,0 2-3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39"/>
    </inkml:context>
    <inkml:brush xml:id="br0">
      <inkml:brushProperty name="width" value="0.04916" units="cm"/>
      <inkml:brushProperty name="height" value="0.04916" units="cm"/>
    </inkml:brush>
  </inkml:definitions>
  <inkml:trace contextRef="#ctx0" brushRef="#br0">35021 28740 447,'-16'-8'32,"2"2"5,1 0 4,1 2 4,0 1 0,1 2-3,-1 2-3,0 2-4,0 2-4,-1 2-2,-2 1-4,0 3-3,0 2-2,1 0-3,1 1-3,1 1-2,1 2-1,0 1-1,2 3 0,1 1-1,0 1-1,0-1-1,0-1-2,0-1-1,1 0-2,1-1-2,0 1-2,2-1-4,1 1-1,2 0-2,2-1-3,2 1-2,3-2-5,4 1-10,3-2-9,5-1-10,2-2-4,1-3 0,1-3 0,1-2 0,-2-2 3,-3 0 4,-5 0 5,-3 0 5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0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35670 29200 512,'-22'0'52,"3"2"-5,3 0-4,3 2-6,1 0-5,0 0-5,0-1-6,1 1-4,0 1-3,0 0 0,2 1 1,1 2 0,0 0 0,0-1-1,1 1-2,-1 0 0,2 0-1,4 2 3,4 0 1,4 1 2,3 0 0,1-1-5,3 0-4,2-2-4,-1-1-3,0 0 0,0-2-1,-2 0 0,0-1-1,-1 1 0,1 2 0,0 0-1,-2 2 1,-1 1 0,-2 3 2,-2 2-1,-3-1 1,-2-1-3,-4-2-2,-2-2-1,-2-1-1,-2-1 1,0 1 0,-1 0 0,-1-1-3,-1-2-7,-1-3-8,-1 0-7,-1-3-5,2 0-3,1-2-2,1 0-4,2-2 0,2 0 3,4-1 3,3-2 3,0 1 2,0-1 3,-2 0 3,0 0 3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0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36242 28583 452,'22'-6'51,"-5"4"-7,-3 4-8,-4 4-8,-2 2-3,1 1 1,2 2 2,0 0 2,1 1 0,-1 1 0,1 1 1,0 2 0,-1-1-3,-1 1-2,0 0-5,-2-1-3,-1 1-3,-2 2-4,-3 0-2,0 1-3,-4 1-1,0 3 1,-3 1 0,-2 3 1,-3 1-8,-6 2-14,-4 3-15,-4 1-15,-5 2-8,-3 0-2,-3 2-2,-2 1-2,1-4 1,7-8 3,7-7 5,7-8 3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1"/>
    </inkml:context>
    <inkml:brush xml:id="br0">
      <inkml:brushProperty name="width" value="0.04797" units="cm"/>
      <inkml:brushProperty name="height" value="0.04797" units="cm"/>
    </inkml:brush>
  </inkml:definitions>
  <inkml:trace contextRef="#ctx0" brushRef="#br0">39187 29565 458,'-16'1'1,"0"0"6,1 2 9,-1 0 7,5 0 11,10 0 17,10-2 16,10 0 17,5-2-2,4 0-16,3-2-18,3 0-18,2 0-12,0 0-7,2 2-7,1 0-9,0 1-6,0-2-7,0 0-8,0-1-7,-1-1-4,-3 2 0,-4 0 0,-2 2-1,-3 0 1,-5 0-1,-3 0 0,-4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6"/>
    </inkml:context>
    <inkml:brush xml:id="br0">
      <inkml:brushProperty name="width" value="0.03378" units="cm"/>
      <inkml:brushProperty name="height" value="0.03378" units="cm"/>
    </inkml:brush>
  </inkml:definitions>
  <inkml:trace contextRef="#ctx0" brushRef="#br0">79636 42926 651,'-28'7'0,"5"-1"0,6-1 1,7 0 0,1-2 3,-2 0 7,-2-2 6,-1 0 7,1-1 4,8 0 3,7 0 3,6 0 3,6-2-1,5 0-5,5-3-5,5-2-5,4-1-4,5 1-3,3-1-5,4 0-4,3 1-3,1 1-3,3 0-2,2 2-2,3-1-4,4 0-7,3-1-5,5-1-7,-1-1-5,-5 2-2,-5 1-4,-4 0-2,-8 1-1,-8 1 1,-10-1 1,-7 0 1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1"/>
    </inkml:context>
    <inkml:brush xml:id="br0">
      <inkml:brushProperty name="width" value="0.04831" units="cm"/>
      <inkml:brushProperty name="height" value="0.04831" units="cm"/>
    </inkml:brush>
  </inkml:definitions>
  <inkml:trace contextRef="#ctx0" brushRef="#br0">40312 28534 455,'-14'-15'2,"2"2"2,4 3 5,3 1 2,2 3 12,0 6 19,2 4 19,0 6 19,1 3 2,0 5-14,0 3-15,0 5-15,0 3-10,0 5-7,0 3-7,0 4-6,0 5-7,-2 5-9,0 7-6,-1 6-9,-1 3-7,2 1-10,0 1-7,2 1-10,0-6-3,0-13-2,0-12 0,0-13-1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2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43548 28955 497,'-12'-7'69,"8"0"-6,8 2-4,8 1-6,4 0-6,1 0-8,1 0-7,1 0-7,1 1-4,1 2-2,1 2-2,1 2-1,-1 2-3,-1 2-2,-3 1-4,-1 3-3,-2 0-2,-3 0 1,-1-2-2,-2-1 1,-3 2-3,-2 4-3,-4 3-3,-2 5-3,-4 1-2,-4-2 1,-3 0 0,-5 0 1,-2-2 1,-1 1 1,-1-1 1,-1 1 1,0-2-1,1 1-2,1-2-1,1-1-3,1-2 0,3-1 4,1-2 4,2-2 3,2-1 1,-1-1 1,0 1 0,1 0-1,3-1 5,10-2 9,8-3 9,9 0 8,5-3 0,1 0-8,1-2-8,1 0-9,1-1-8,4 2-9,3 0-7,3 2-8,0-1-5,0 0-1,-2-2 0,0 0-1,-3-1-2,-6 0-2,-3 0-4,-6 1-2,-4-1 0,-1 2 4,-2 0 4,-2 2 3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2"/>
    </inkml:context>
    <inkml:brush xml:id="br0">
      <inkml:brushProperty name="width" value="0.0506" units="cm"/>
      <inkml:brushProperty name="height" value="0.0506" units="cm"/>
    </inkml:brush>
  </inkml:definitions>
  <inkml:trace contextRef="#ctx0" brushRef="#br0">45278 28537 434,'-8'-6'29,"2"6"12,1 4 15,0 6 13,2 2 1,0 1-13,2 1-11,1 2-12,-1 0-8,-1 5-2,0 2-2,-1 3-2,-1 1-3,0 0-2,0 1-4,0-1-2,0 1-2,1 1-1,-1 1-2,0 1-1,0 0-9,2 0-12,0 1-15,2-1-14,0-1-7,0-3-2,0-4-3,0-1-1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2"/>
    </inkml:context>
    <inkml:brush xml:id="br0">
      <inkml:brushProperty name="width" value="0.03611" units="cm"/>
      <inkml:brushProperty name="height" value="0.03611" units="cm"/>
    </inkml:brush>
  </inkml:definitions>
  <inkml:trace contextRef="#ctx0" brushRef="#br0">45250 29396 609,'1'-14'42,"2"3"2,2 3 2,2 3 2,1 1-1,1 2-8,1 0-6,2 2-7,0 0-6,3 2-5,1 0-6,3 2-5,0-1-1,-1-1 0,-1 0 2,-1-2 1,0 0-5,0 0-14,-1 0-13,1 0-13,-2-1-10,-1-2-7,-2-2-7,-2-1-8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3"/>
    </inkml:context>
    <inkml:brush xml:id="br0">
      <inkml:brushProperty name="width" value="0.05784" units="cm"/>
      <inkml:brushProperty name="height" value="0.05784" units="cm"/>
    </inkml:brush>
  </inkml:definitions>
  <inkml:trace contextRef="#ctx0" brushRef="#br0">46127 27952 380,'0'-16'0,"0"1"0,0-1 0,0 0 0,0 2 6,0 1 12,0 2 12,0 2 12,0 6 9,0 8 4,0 9 5,0 10 5,0 3-3,0 2-8,0 1-10,0 1-8,0 1-8,0 0-5,0 2-5,0 1-5,-1 2-4,0 2-4,-2 4-5,0 2-2,-1 5-3,0 6 2,0 6 1,1 5 0,-2 4-8,0-1-19,-1 0-19,-1 1-19,-1-6-4,2-11 8,1-10 9,1-11 8,0-8 4,2-2 0,0-3-2,2-2-1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3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46522 29531 549,'21'-14'7,"-3"5"15,-4 3 14,-4 4 15,-2 2 3,3 0-6,2 0-7,1 0-7,1 1-5,-4 4-4,-3 2-3,-3 3-5,-1 3-2,-2 0-1,0 1-2,-2 1 0,-2 2-3,-6 3-7,-4 3-4,-5 3-6,-2 2-4,-1 1-2,1 0-1,-1 2-3,2-2 0,1-3 2,2-5 3,3-3 1,3-4 5,6-3 9,6-3 8,6-2 8,3-3 4,3 0-4,2-2-3,1 0-3,3-2-6,5 0-11,3-2-10,4 0-10,0-1-9,-5 2-5,-5 0-6,-5 2-5,-4-1-2,-1-2 1,-2-2 2,-2-2 2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8"/>
    </inkml:context>
    <inkml:brush xml:id="br0">
      <inkml:brushProperty name="width" value="0.05866" units="cm"/>
      <inkml:brushProperty name="height" value="0.05866" units="cm"/>
    </inkml:brush>
  </inkml:definitions>
  <inkml:trace contextRef="#ctx0" brushRef="#br0">9642 27134 375,'0'-15'4,"0"2"9,0 3 9,0 1 8,0 3 4,0 6-2,0 4-2,0 6-2,-2 6 1,-2 9 3,-4 9 5,-2 8 3,-3 5 0,-3 2-3,-3 0-3,-3 2-4,-3 0-3,-3 1-3,-3 2-3,-3 0-4,-1 1-2,0 2-1,0 0-1,0 1-2,-1 3-3,1 7-6,0 5-4,0 7-5,1-3-6,5-10-7,3-9-8,5-10-6,4-13-13,5-15-17,4-16-17,6-16-17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48"/>
    </inkml:context>
    <inkml:brush xml:id="br0">
      <inkml:brushProperty name="width" value="0.06026" units="cm"/>
      <inkml:brushProperty name="height" value="0.06026" units="cm"/>
    </inkml:brush>
  </inkml:definitions>
  <inkml:trace contextRef="#ctx0" brushRef="#br0">8756 28168 365,'-8'-15'0,"0"3"0,0 1 0,0 2 0,0 0 1,1-2 3,-1-1 2,0-3 3,0 1 5,2 1 8,1 2 7,1 2 7,1 3 6,3 2 5,4 4 4,2 3 5,3 2-1,4 3-7,2 3-7,3 4-7,2 2-5,1 5-3,1 3-3,1 4-3,2 4-4,1 3-4,2 2-3,3 4-4,1 2-7,2 2-7,2 2-8,3 2-9,0 4-8,0 9-7,0 7-9,0 9-7,-3-5-6,-8-14-2,-6-14-4,-6-15-3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57"/>
    </inkml:context>
    <inkml:brush xml:id="br0">
      <inkml:brushProperty name="width" value="0.04828" units="cm"/>
      <inkml:brushProperty name="height" value="0.04828" units="cm"/>
    </inkml:brush>
  </inkml:definitions>
  <inkml:trace contextRef="#ctx0" brushRef="#br0">19741 34897 455,'-7'-8'5,"1"0"8,0 0 10,2 1 9,-1 0 2,0 2-5,-1 2-4,-2 2-6,0 1-3,-1 0-1,-2 0-2,0 0 0,-1 0-1,1 0-1,-1 0-1,0 0 1,-1 1-1,-1 2 2,-3 2 0,-1 2 1,0 1 0,2 1-1,4 1-2,3 2-2,0 0 0,0 1-1,-1 1-1,-1 1 0,-1 1 0,2 2 0,1 0 1,1 1 1,0 0 0,0 1 0,0-1 1,0 1 0,1 0 1,1 3-1,0 1 0,2 3-1,0-1 0,2 0-2,0-1-1,2 0-2,0-3 1,2 0 0,0-1 0,2 0 2,0-3-1,0-1-2,-1-3-2,1-1-1,1-1-2,2 0 0,2-1-1,2 1-1,0-1-1,1-3-1,0-1-2,0-2-1,1-1-3,3 0-3,3 0-3,3 0-3,2-1-3,1-2-3,1-2-1,1-2-3,1-3 0,3-4 1,1-3 2,2-5 1,1-2 0,-2-1-2,0-1-2,-1-1-1,-2 0-1,-1-1 2,-3 1 3,-1-1 1,-4 2 4,-5 3 4,-5 3 5,-4 3 5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57"/>
    </inkml:context>
    <inkml:brush xml:id="br0">
      <inkml:brushProperty name="width" value="0.04551" units="cm"/>
      <inkml:brushProperty name="height" value="0.04551" units="cm"/>
    </inkml:brush>
  </inkml:definitions>
  <inkml:trace contextRef="#ctx0" brushRef="#br0">21512 34343 483,'-8'-8'4,"0"2"7,1 1 8,-1 1 8,1 1 5,2 3 4,2 4 4,2 2 3,1 3 0,0 2-5,0 2-4,0 1-5,0 2-4,0 1-2,0 2-3,0 0-3,0 1-2,0 3 0,0 1 0,0 3-1,0 2-3,0 6-6,0 5-6,0 4-6,0 3-6,-2 0-3,0 0-5,-1 0-4,-1-2-3,2-2-4,0-4-3,2-2-3,0-3-1,0-5 0,0-4 2,0-3 0,0-4 1,0-3 3,0-3 1,0-2 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7"/>
    </inkml:context>
    <inkml:brush xml:id="br0">
      <inkml:brushProperty name="width" value="0.04048" units="cm"/>
      <inkml:brushProperty name="height" value="0.04048" units="cm"/>
    </inkml:brush>
  </inkml:definitions>
  <inkml:trace contextRef="#ctx0" brushRef="#br0">84145 41959 543,'-13'-2'6,"4"0"14,6-3 12,5-2 14,4-1 4,5 1-2,5-1-2,5 0-2,5 0-4,5 1-5,5-1-6,4 0-5,3 1-6,0 0-6,0 2-6,0 1-6,-2 0-7,-6 2-8,-4 0-9,-5 2-8,-4 1-1,-3 4 4,-3 2 4,-2 3 6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57"/>
    </inkml:context>
    <inkml:brush xml:id="br0">
      <inkml:brushProperty name="width" value="0.03151" units="cm"/>
      <inkml:brushProperty name="height" value="0.03151" units="cm"/>
    </inkml:brush>
  </inkml:definitions>
  <inkml:trace contextRef="#ctx0" brushRef="#br0">21300 36058 698,'1'-22'32,"4"7"5,2 3 5,3 6 6,4 1-3,2 0-8,3-1-10,3-1-8,1-1-8,-1 2-8,-1 1-6,-1 0-7,-1 1-2,1 0 1,0 0 3,-1 1 1,0-1-3,-1 0-9,-1 0-9,0 0-10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58"/>
    </inkml:context>
    <inkml:brush xml:id="br0">
      <inkml:brushProperty name="width" value="0.04944" units="cm"/>
      <inkml:brushProperty name="height" value="0.04944" units="cm"/>
    </inkml:brush>
  </inkml:definitions>
  <inkml:trace contextRef="#ctx0" brushRef="#br0">22145 34405 444,'0'-13'50,"0"6"7,0 6 6,0 6 7,0 5-3,0 3-10,0 5-11,0 4-10,0 2-8,0 4-5,0 3-4,0 3-5,-1 4-3,0 6-4,-2 6-2,0 6-3,-1 4-4,0 5-7,0 3-6,0 5-7,0 2-8,1 0-8,-1 2-9,0 1-8,0-3-1,0-7 11,0-7 9,0-7 10,0-7 2,1-6-7,-1-7-7,0-7-7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59"/>
    </inkml:context>
    <inkml:brush xml:id="br0">
      <inkml:brushProperty name="width" value="0.03893" units="cm"/>
      <inkml:brushProperty name="height" value="0.03893" units="cm"/>
    </inkml:brush>
  </inkml:definitions>
  <inkml:trace contextRef="#ctx0" brushRef="#br0">13750 34762 565,'30'-8'154,"-3"2"-37,-4 1-37,-1 1-38,0 0-21,4 0-7,6 0-8,5 0-6,1 0-5,-4 0-3,-2 0-3,-3 1-2,-3-1-4,-3 2-7,-3 0-5,-3 2-7,-4 1-6,-5 4-6,-4 2-7,-6 3-7,-2 1 2,1-3 13,-1-1 11,0-2 12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4:59:59"/>
    </inkml:context>
    <inkml:brush xml:id="br0">
      <inkml:brushProperty name="width" value="0.04281" units="cm"/>
      <inkml:brushProperty name="height" value="0.04281" units="cm"/>
    </inkml:brush>
  </inkml:definitions>
  <inkml:trace contextRef="#ctx0" brushRef="#br0">14259 35000 513,'-35'9'48,"9"1"2,9 3 3,9 2 2,5 1-3,0 1-7,2 1-7,1 1-8,0 2-6,0 3-2,0 3-3,0 3-2,-1 2-4,-1 0-2,0 2-5,-1 1-3,-1-1-4,2-2-8,0-1-7,2-3-7,0-3-7,0-3-6,0-5-6,0-3-7,1-4-3,2-4-3,2-4-2,2-4-3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0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14830 35050 528,'-7'16'126,"2"1"-26,3 1-25,1 1-25,1 1-17,0-1-5,0 1-6,0 0-7,0 0-3,0 2-5,0 3-4,0 1-3,0 2-4,0-1-4,0 0-4,0 1-4,0-2-7,0 0-9,0-1-9,0-1-9,-1-2-5,-2-3-2,-2-3-1,-1-2-2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0"/>
    </inkml:context>
    <inkml:brush xml:id="br0">
      <inkml:brushProperty name="width" value="0.04217" units="cm"/>
      <inkml:brushProperty name="height" value="0.04217" units="cm"/>
    </inkml:brush>
  </inkml:definitions>
  <inkml:trace contextRef="#ctx0" brushRef="#br0">13194 36847 521,'-15'0'0,"2"0"0,3 0 0,1 0 0,1 0 5,-2 0 9,0 0 10,-1 0 8,3 0 9,8 0 6,8 0 6,8 0 6,5 0-2,6 0-9,5 0-11,5 0-10,3-1-9,4 0-6,3-2-7,2 0-8,4-1-3,4 0-3,4 0-2,3 0-2,-1 0 0,-8 1 2,-8-1 2,-8 0 2,-5 0-10,-3 2-25,-3 0-24,-3 2-25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3"/>
    </inkml:context>
    <inkml:brush xml:id="br0">
      <inkml:brushProperty name="width" value="0.03897" units="cm"/>
      <inkml:brushProperty name="height" value="0.03897" units="cm"/>
    </inkml:brush>
  </inkml:definitions>
  <inkml:trace contextRef="#ctx0" brushRef="#br0">24003 34855 564,'-1'-14'-4,"0"3"8,-2 2 8,0 4 8,-2 2 6,-2 2 6,-2 2 4,-1 2 6,-2 2-1,2 2-5,1 1-5,1 3-6,0 2-4,0 0-1,0 1-3,1 1-2,-1 2-1,0 3-1,0 3-1,0 3-1,1 2-3,-1 2-4,0 3-7,0 1-4,1 1-4,0 0-4,2 0-3,1 1-3,0-2-4,2-2-1,0-2-3,2-1-3,1-5-1,4-4-1,2-4-1,3-6-2,2-3 2,0-2 5,-1-3 5,1 0 5,-1-3 2,-1-1-1,0 0 0,-2-1-1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4"/>
    </inkml:context>
    <inkml:brush xml:id="br0">
      <inkml:brushProperty name="width" value="0.05052" units="cm"/>
      <inkml:brushProperty name="height" value="0.05052" units="cm"/>
    </inkml:brush>
  </inkml:definitions>
  <inkml:trace contextRef="#ctx0" brushRef="#br0">24562 35509 435,'-9'-15'23,"0"4"4,-2 3 5,1 3 4,-2 2 0,0 3-4,0 4-5,1 2-4,-1 2-3,2 2-4,1 0-2,1 1-3,0 1-2,0 0 0,0 0 0,0-1 0,2 1-2,1 0-2,2-1-3,2 1-4,1 0-2,0 0-2,0-1-4,0 1-3,2-1-3,5-2-3,6-2-5,4-2-3,2-3-1,-1-4 4,-1-4 1,-1-4 4,-2-3 2,-1 0 1,-2-1 2,-2-1 0,-2 0 2,-2 1 0,-3 1 0,0 0 0,-2 5 13,0 6 24,0 8 25,0 6 24,0 4 5,0 1-14,0 2-14,0 0-15,0 0-8,0 1-4,0-1-4,0 1-4,0-1-2,0 1-1,0-1 0,0 1-1,0 0-2,0 1-3,0 1-4,0 1-3,-1 1-2,-1 1-3,0 1-2,-1 1-2,-1-1-2,0-1-1,0-3-1,0-1-2,0-2-1,0-1 0,0-1-1,1-1 0,-3-2-1,-4-2-1,-4-4-2,-3-3-1,-2-2 1,1-4 3,0-2 2,2-3 4,1-3 2,1-2 2,1-2 2,1-1 2,1-2 0,2 0 1,2 1 0,2-1-1,3 0 2,2 1 3,4-1 4,2 1 3,4-1 0,4 0-5,3 1-3,5-1-6,2-1-3,1-1-6,0-3-5,2-1-5,0-1-1,-3 2 3,-2 3 2,-1 1 3,-3 3 0,-3 3-5,-3 3-4,-2 2-5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4"/>
    </inkml:context>
    <inkml:brush xml:id="br0">
      <inkml:brushProperty name="width" value="0.04624" units="cm"/>
      <inkml:brushProperty name="height" value="0.04624" units="cm"/>
    </inkml:brush>
  </inkml:definitions>
  <inkml:trace contextRef="#ctx0" brushRef="#br0">25683 35050 475,'8'8'40,"1"2"-4,2 0-2,0 1-4,1 4 2,3 5 5,1 6 5,3 7 6,-1-1-2,-3-7-9,-3-7-7,-2-7-10,-3 0-4,-1 5-2,-1 7-3,0 5-2,-2 4 0,-2 1 0,-2 0 1,-2 2 1,-4 0-8,-4 1-13,-5-1-15,-5 0-15,-1-2-5,1-2 1,3-3 3,2-3 1,0-3-1,2-3-7,1-3-6,1-2-6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5"/>
    </inkml:context>
    <inkml:brush xml:id="br0">
      <inkml:brushProperty name="width" value="0.04412" units="cm"/>
      <inkml:brushProperty name="height" value="0.04412" units="cm"/>
    </inkml:brush>
  </inkml:definitions>
  <inkml:trace contextRef="#ctx0" brushRef="#br0">28707 35743 498,'-17'0'13,"14"0"25,14 0 27,13 0 25,9-2 3,3 0-20,2-3-18,4-2-20,1-1-14,0-1-8,0-2-8,0 1-8,-1-1-6,-2 2-6,-2 2-5,-2 3-4,-2 0-7,-1 2-8,-3 0-8,-2 2-7,-2 0-2,-5 0 6,-3 0 6,-4 0 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07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83747 43200 599,'-7'6'2,"0"-3"6,2-2 4,1-3 5,3-2 3,7 2 4,7 0 3,8 2 3,5 0 4,6 0 8,6 0 6,7 0 7,4 0-7,5 0-21,5 0-20,5 0-22,-2 0-10,-9 2-2,-8 0-1,-9 2-1,-7-1-6,-3 1-11,-5 0-11,-3 0-10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5"/>
    </inkml:context>
    <inkml:brush xml:id="br0">
      <inkml:brushProperty name="width" value="0.04137" units="cm"/>
      <inkml:brushProperty name="height" value="0.04137" units="cm"/>
    </inkml:brush>
  </inkml:definitions>
  <inkml:trace contextRef="#ctx0" brushRef="#br0">29847 34746 531,'-8'-8'4,"0"2"9,0 1 7,1 0 9,0 4 8,2 6 4,2 6 7,2 6 6,1 4-2,0 2-8,0 4-9,0 3-8,0 3-7,0 2-3,0 4-3,0 3-5,0 2-4,0 4-8,0 2-7,0 4-7,0-1-7,0-1-8,0-2-8,0-2-7,0-5-2,0-8 6,0-8 6,0-7 6,0-4 1,0-1-3,0 1-4,0 0-3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6"/>
    </inkml:context>
    <inkml:brush xml:id="br0">
      <inkml:brushProperty name="width" value="0.05537" units="cm"/>
      <inkml:brushProperty name="height" value="0.05537" units="cm"/>
    </inkml:brush>
  </inkml:definitions>
  <inkml:trace contextRef="#ctx0" brushRef="#br0">33226 34847 397,'-2'-14'43,"-4"4"-1,-4 5 0,-3 3-1,-3 2-2,0 2-5,1 0-5,-1 1-4,-1 2-4,-1 2-3,-3 2-2,-1 2-2,-1 1-3,2 1 0,3 1-1,1 2-1,2 1-1,-1 5 0,0 3-1,1 4-1,0 2 0,2-1 0,2-1 1,3-1-1,1-2 0,2 0-1,2-1-1,2 0-2,1-3 0,0-2-1,0-1-1,0-2-1,3-3-2,6-1-7,5-2-5,7-2-7,1-4 1,-3-2 3,-3-6 4,-2-2 5,-3-3 0,1 2 0,0 1-3,0 0 0,4-3-3,9-7-2,8-9-3,10-7-2,3-3 0,-4 1 2,-2 3 3,-3 2 2,-4 1 2,-2 1 0,-3 1 1,-3 1 1,-3 2 2,-1 3 3,-2 3 4,-2 3 4,-3 1 3,-1 2 3,-3 1 3,0 1 3,-5 4 9,-5 11 15,-4 10 16,-5 9 14,-3 5 1,2-3-14,1-2-14,1-1-14,0-1-9,0-1-2,0 0-3,0 1-2,1-1-3,0-1-2,2-1-2,1-1-2,0-1-4,2 1-3,0 0-5,2-1-4,1-1-1,3-3 1,4-2 3,2-4 2,3-2 0,0-2-2,1-3-2,1 0-2,2-3-1,1-1-2,3 0 0,2-1-2,0-3 1,1-2 2,-1-3 1,1-3 2,-2-4 1,0-3 2,-1-5 1,0-3 1,-3-3 1,-1-1-1,-2-1 0,-3 0-1,-1-1 2,0 1 4,-2 1 3,0 2 3,-3 1 3,-3 5 1,-2 3 1,-4 5 0,-2 2 1,-1 0-1,-3 2 0,-2 1-1,-1 1 0,-2 2 1,0 3 0,-1 1 0,-1 1-2,-1 2-5,-1 0-4,-1 2-4,-1 1-4,1 4-3,-1 2-4,0 3-3,2 3-3,1 0-2,2 1-4,3 1-3,1 0 0,4-3 0,2-1 0,4-2 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6"/>
    </inkml:context>
    <inkml:brush xml:id="br0">
      <inkml:brushProperty name="width" value="0.04073" units="cm"/>
      <inkml:brushProperty name="height" value="0.04073" units="cm"/>
    </inkml:brush>
  </inkml:definitions>
  <inkml:trace contextRef="#ctx0" brushRef="#br0">35802 36050 540,'16'14'79,"1"-3"-14,1-3-16,1-2-14,0-2-8,-1 0-2,-1 0-1,-1 0-1,-1 0-2,-2 1-1,-3 2-2,-1 0-2,-2 1-2,0 1-1,-2 2-3,0 0-2,-3 1-1,-2 1-3,-4 1-3,-2 2-1,-4-1-1,-4 1 0,-3-1 1,-5 1 1,-2 0-2,-1 1-2,-1 1-2,0 1-3,0-1-2,3-3-2,3-2-1,3-4-3,4-1 3,6-1 10,6 1 10,6 0 8,6-1 1,5-2-9,7-3-8,5 0-9,4-4-10,1 0-10,0-3-11,2-2-11,-1 0-3,-2 0 4,-1 2 4,-3 1 4,-3 0 4,-5 0 5,-5 0 4,-4 0 4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7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37372 34950 479,'-15'1'89,"2"4"-14,3 2-14,1 3-12,0 5-10,0 4-4,-1 4-5,-1 7-5,0 1-3,0 2-1,2 1-2,1 1-2,0 0-3,0 0-2,0 0-4,1 0-4,0-1-6,2-1-10,2-3-11,2-1-10,2-4-8,4-2-5,2-3-5,3-2-5,1-5 1,0-3 8,-2-4 9,-1-4 8,0-2 4,0 2-1,0 0-2,0 2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7"/>
    </inkml:context>
    <inkml:brush xml:id="br0">
      <inkml:brushProperty name="width" value="0.05366" units="cm"/>
      <inkml:brushProperty name="height" value="0.05366" units="cm"/>
    </inkml:brush>
  </inkml:definitions>
  <inkml:trace contextRef="#ctx0" brushRef="#br0">38122 35431 409,'0'-16'3,"0"2"4,0 1 6,0 1 4,0 1 4,0 0 1,0 2 1,0 1 1,-3 2 1,-2 6 1,-5 4 0,-4 6 0,-1 3 0,1 3-3,1 3-1,1 3-3,1 0-2,0-1-1,2-2-2,1-3-1,2-1-3,4-2-1,4-3-3,4-1-1,2-2-7,1-4-9,2-3-9,0-2-10,1-3-5,1-4-2,1-2-2,1-3-1,0-1 3,-2 3 6,-3 1 6,-1 2 7,-2 4 14,-4 8 24,-3 6 24,-2 8 22,-1 3 7,0 2-11,2 3-12,0 1-11,1 1-7,0-1-4,0-1-4,0-1-4,0 2-4,0 3-3,0 4-3,0 4-4,0 1-3,0-3-3,0-4-3,0-2-3,0-2-2,-2-3-4,0-1-2,-2-3-3,0 0-3,-2 1-2,0 1-4,-1 1-2,-2-1-1,-2-5-1,-1-3 0,-3-4 0,-1-5 2,-1-2 7,-1-6 4,-1-2 7,2-5 4,5-4 4,4-3 4,6-5 4,3-2 0,4-1 0,2-1-3,3 0-2,2 0-2,0 2-4,-1 4-4,1 4-3,1-2-5,3-4-7,3-3-6,3-4-6,0 0-2,-3 5 3,-3 5 3,-2 5 2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8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38950 35166 467,'8'-7'44,"0"2"-4,0 2-4,-1 2-4,2 3-1,2 4-1,2 4 0,1 3-1,2 4 0,0 1 0,-1 3-2,1 2 1,-2 1-2,-1 2-2,-2 3-3,-2 1-2,-2 1-3,-1 1-5,0-1-4,-2 0-4,-1 1-1,-4-1 2,-2 0 2,-3 1 3,-5-1-11,-6 2-22,-5 1-24,-7 1-21,0-3-11,5-6 4,5-5 3,5-6 3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8"/>
    </inkml:context>
    <inkml:brush xml:id="br0">
      <inkml:brushProperty name="width" value="0.04192" units="cm"/>
      <inkml:brushProperty name="height" value="0.04192" units="cm"/>
    </inkml:brush>
  </inkml:definitions>
  <inkml:trace contextRef="#ctx0" brushRef="#br0">42098 35396 524,'-23'0'7,"3"0"11,1 0 14,3 0 11,5 0 7,8 0-3,9 0-1,10 0-2,5-1-3,2 0-6,4-2-6,3 0-5,3-1-5,1 0-3,2 1-4,2-1-3,1 1-6,0 0-7,1 2-8,-1 0-7,-1 1-7,-2-2-6,-2 0-5,-1-1-5,-3-1-4,-2 2-2,-2 0-2,-1 2-2,-4 0 2,-3 0 7,-4 0 7,-4 0 7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9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43639 34777 555,'-5'-6'9,"6"2"20,6 4 18,6 2 18,2 4 4,1 2-13,-1 3-12,1 3-13,1 1-8,1-1-3,3 0-3,1-2-2,0 0-4,-1 1-5,-3 1-3,-1 2-6,-1-1-8,-1 1-13,1-1-13,0 1-14,-2-2-8,-3-1-2,-3-2-3,-2-2-3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9"/>
    </inkml:context>
    <inkml:brush xml:id="br0">
      <inkml:brushProperty name="width" value="0.03819" units="cm"/>
      <inkml:brushProperty name="height" value="0.03819" units="cm"/>
    </inkml:brush>
  </inkml:definitions>
  <inkml:trace contextRef="#ctx0" brushRef="#br0">41744 36228 576,'-15'-8'0,"3"2"0,1 1 0,2 0 0,2 1 5,0 1 11,2-1 10,1 0 10,3 0 5,7 2 0,7 0-1,8 2 0,4-1-2,6 0-5,5-2-2,5 0-4,3-1-5,2 1-7,2-1-5,2 0-7,-1 0-7,-2 2-7,-4 0-6,-2 2-7,-3 0-6,-4 2-5,-2 0-5,-3 2-5,-4 0-3,-5 3-2,-5 2 0,-4 2-2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09"/>
    </inkml:context>
    <inkml:brush xml:id="br0">
      <inkml:brushProperty name="width" value="0.04354" units="cm"/>
      <inkml:brushProperty name="height" value="0.04354" units="cm"/>
    </inkml:brush>
  </inkml:definitions>
  <inkml:trace contextRef="#ctx0" brushRef="#br0">41831 36366 505,'-29'-7'1,"5"2"4,5 2 3,5 2 3,4 2 9,6 4 13,4 2 14,6 3 14,3 3 1,3 2-9,3 1-10,4 3-10,2 0-7,2 1-3,4-1-2,3 1-4,2-2-3,1 1-4,0-2-5,2-1-4,-3-2-17,-6-1-30,-5-2-32,-6-2-29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40:12"/>
    </inkml:context>
    <inkml:brush xml:id="br0">
      <inkml:brushProperty name="width" value="0.0499" units="cm"/>
      <inkml:brushProperty name="height" value="0.0499" units="cm"/>
      <inkml:brushProperty name="color" value="#FED406"/>
    </inkml:brush>
  </inkml:definitions>
  <inkml:trace contextRef="#ctx0" brushRef="#br0">58008 34838 440,'8'-19'3,"3"-7"6,2-7 5,2-6 6,-5 4 4,-9 17 1,-9 17 2,-11 16 2,-4 8 0,1-1 0,1-1-2,1-1 0,-3 4-2,-5 9-2,-6 8-3,-7 10-1,-3 4-3,-2 1-1,-2 2-3,-2 0-1,-1 2-2,-2 5-1,0 3-3,-1 5-1,-2 3-1,0 2-1,-2 4-1,0 3 0,0 0-2,-1-4 0,0-2-1,0-3-1,3-5 1,6-5 0,6-6 1,6-6 1,5-5 0,4-3 1,3-2 0,5-3 0,1-4 0,2-2 0,1-3 2,1-3-1,2-3 1,2 0 0,4-1-1,3 0 1,1-3-1,2 0 0,0-1-1,2 0-1,1-2 1,2 1 1,2-1 2,2 1 0,1-1 1,3-1-1,2-1 0,2-1-1,1-1 0,1 0-1,1-2 0,1-1-1,2-1 0,1-2 1,3-2 0,1-2-1,3-2 2,3 1 0,3 0 0,3 0 1,3-1 1,6-2-1,4-2 1,5-2 0,5-2 0,4-2 0,3-1 1,5-3-1,3 0 1,2 2-2,4 2-1,3 3-2,1 0-1,1 2 1,-1 0-2,0 2 1,-1 1-2,-2 1-1,-1 3-1,-3 2-1,-2 1-2,-3 0 1,-3 0-1,-3 0 0,-2-1-1,-3-1 2,-1 0-1,-2-2 2,-4 0-1,-6 0 1,-6 0 0,-6 0 0,-4-1 0,-3-1 2,-3 0 0,-3-1 2,-3-2 1,-3-1 2,-3 0 2,-3-1 1,-3-4 1,-2-4 3,-4-5 1,-2-5 2,-4-5 0,-2-3-1,-4-4-2,-2-4-1,-3-6-3,-1-6-2,-3-8-4,-2-6-2,-1-5-3,-3-5-3,-1-3-1,-3-4-3,-1-3-1,-1 1 1,0 0 0,-2 0 1,-2-4-1,-3-6 0,-3-7-1,-2-8-1,-4-1 2,-2 3 1,-4 3 4,-2 2 1,-1 3 3,4 1-1,3 0 1,2 2 0,2 5 1,0 11 0,0 11 1,0 11 1,1 9-1,3 8-3,3 8-1,4 7-3,1 7-4,3 5-6,2 4-7,1 6-7,3 2-5,5 2-4,3 0-4,4 2-4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0"/>
    </inkml:context>
    <inkml:brush xml:id="br0">
      <inkml:brushProperty name="width" value="0.04361" units="cm"/>
      <inkml:brushProperty name="height" value="0.04361" units="cm"/>
    </inkml:brush>
  </inkml:definitions>
  <inkml:trace contextRef="#ctx0" brushRef="#br0">45929 34881 504,'24'-13'101,"1"3"-19,1 4-18,1 4-18,-1 3-12,-1 4-4,-3 2-6,-1 3-4,-4 3-3,-3 2-2,-4 1-2,-4 3-1,-4 1-2,-2 1-2,-4 1 0,-2 1-2,-3 1-2,-2 1-3,-2 1-1,-1 1-3,-5 2-3,-5 2-4,-7 4-3,-5 3-4,-1-1-2,6-6 1,4-4 1,5-4-1,2-5 3,1-1 1,-1-3 2,1-1 3,0-2 3,2-2 2,2-3 3,3-1 3,3-2 4,6-4 3,6-2 3,6-3 4,4-2 1,5 2-1,4 1 0,3 0-1,3 1-3,3 0-6,1 0-6,2 1-6,3-2-5,1 2-8,2-1-6,2 0-6,0-1-5,-2 0-1,-2-1-2,-1-2-3,-5 1 0,-6 1-2,-5 0-1,-6 2-1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1"/>
    </inkml:context>
    <inkml:brush xml:id="br0">
      <inkml:brushProperty name="width" value="0.06038" units="cm"/>
      <inkml:brushProperty name="height" value="0.06038" units="cm"/>
    </inkml:brush>
  </inkml:definitions>
  <inkml:trace contextRef="#ctx0" brushRef="#br0">47839 34766 364,'-16'-7'34,"2"2"3,1 2 4,1 2 3,-1 2-1,0 4-6,-1 2-6,-1 3-5,-1 4-5,-1 2-2,-2 3-1,1 3-2,-3 2-2,0 3 1,-1 1 0,-1 3 0,0 1-1,-1 2-2,1 2-1,-1 2-1,3 0-2,3-1 0,4-3-2,5-2 0,2-2-2,2-1 0,2-3-1,2-1-1,2-3-1,2-3-3,2-3-2,2-3-1,2-2-3,3-2-2,3-2-1,4-2-2,1-3-1,2-4 1,3-4 2,2-4 0,1-4-2,2-3-6,2-5-5,3-3-7,-1-5-1,0-3 0,-1-4 1,-1-4 0,-1-2 3,1 2 3,-1 0 4,0 2 4,-1 1 2,-3 5 3,-3 4 3,-3 3 2,-3 5 2,-2 3 3,-4 4 2,-3 5 2,-3 3 8,-2 4 13,-4 4 12,-2 4 14,-2 2 3,0 1-7,0 1-6,0 2-7,-1-1-4,-2 1-5,-1 0-3,-3 0-3,0 0-1,0 3 0,2 2 2,1 1 1,0 2 0,2 0-2,1-1-2,0 1-2,1 0-1,1 1-1,-2 1 0,2 1-2,-1 0-1,0-1-1,0-1-2,0-1-1,1-1-3,2-1-1,2-1-3,2-1-3,3-1-3,6-1-5,4 0-5,5-2-5,1-2-2,-1-4 1,-3-4 2,-1-4 1,-1-3 1,1-2 1,2-2 1,0-1 1,1-4 2,1-4 2,1-3 1,1-5 2,-1-2 0,-1-3 1,-3-1 1,-1-2 0,-2-1 1,-2-1 0,-3 1 1,-1 0 1,-1 2 1,-2 3 2,-1 5 1,0 3 2,-3 4 0,-4 3 1,-4 3 1,-4 3-1,-3 2 1,-3 2 0,-3 2 0,-3 2 1,-3 1-2,-1 2-3,-3 0-5,-1 2-2,0 0-5,5 1-3,3 2-5,5 0-2,2 1-1,4 0 3,3 0 5,3 0 3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1"/>
    </inkml:context>
    <inkml:brush xml:id="br0">
      <inkml:brushProperty name="width" value="0.0482" units="cm"/>
      <inkml:brushProperty name="height" value="0.0482" units="cm"/>
    </inkml:brush>
  </inkml:definitions>
  <inkml:trace contextRef="#ctx0" brushRef="#br0">51387 35050 456,'-16'2'5,"-2"4"12,0 4 10,0 3 11,-1 4 8,3 3 4,1 3 4,2 3 4,2 2-2,1 3-9,1 1-10,1 2-10,1 0-6,2-1-6,2-3-4,2-2-4,1-1-3,2-3 2,0-1 2,2-3 2,1-2-12,3-3-22,3-2-23,4-4-23,0-2-7,-1-2 10,-1-3 10,-1 0 9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2"/>
    </inkml:context>
    <inkml:brush xml:id="br0">
      <inkml:brushProperty name="width" value="0.05075" units="cm"/>
      <inkml:brushProperty name="height" value="0.05075" units="cm"/>
    </inkml:brush>
  </inkml:definitions>
  <inkml:trace contextRef="#ctx0" brushRef="#br0">51945 35155 433,'-2'-14'4,"-4"3"9,-4 2 9,-4 4 9,-1 2 3,1 2 0,1 2 0,1 2-1,0 2-2,0 4-2,1 2-3,-1 3-3,1 2-3,0 1-1,2 1-2,1 2-2,1-2-4,4-1-8,3-3-6,2-1-8,4-3-6,2-2-5,3-4-5,3-2-6,2-4-2,-1-1 0,1-2 0,0-1 1,-2-2 2,-3 0 4,-3 0 3,-2 1 4,-4 1 13,-2 6 22,-4 4 22,-2 5 24,-1 4 5,2 2-8,2 1-10,2 3-8,1 1-8,0 1-2,0 1-4,0 1-4,0 1-2,0 1-3,0 1-1,0 1-3,0 0-1,0 0-1,0 1-1,0-1 0,0 0-2,0-1-6,0-1-4,0-1-4,0-2-3,-2-1 0,0-3 1,-2-1 0,-1-2-3,-1-1-4,-3-1-5,-2 0-5,-1-3-2,1-1 0,-1-2 2,0-2 0,0-2 3,-1-2 2,-1-2 3,-1-2 3,0-2 3,2 0 1,3-1 3,1-2 1,1-1 1,2-3-1,1-3-1,1-3-1,2-3 0,5 0 4,6 0 4,4-2 3,4-1-1,1 1-5,3-1-4,1 1-5,0 0-5,-1 1-4,-3 1-4,-1 1-5,-3 2 0,-1 2 4,-2 4 2,-2 3 4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2"/>
    </inkml:context>
    <inkml:brush xml:id="br0">
      <inkml:brushProperty name="width" value="0.04556" units="cm"/>
      <inkml:brushProperty name="height" value="0.04556" units="cm"/>
    </inkml:brush>
  </inkml:definitions>
  <inkml:trace contextRef="#ctx0" brushRef="#br0">52748 34881 482,'9'-13'5,"2"3"10,2 4 10,1 4 10,2 3 6,0 2-1,-1 2 1,1 2 1,-1 2-3,1 3-5,0 3-6,-1 3-4,0 3-3,-3 3 0,-1 3-1,-2 3 1,-2 3-3,-2 2-1,-3 4-4,0 3-3,-5 1-3,-6 1-6,-6 2-6,-5 0-5,-5 1-7,-3-2-10,-3-1-9,-2 0-8,0-5-9,7-7-8,5-9-7,7-7-8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3"/>
    </inkml:context>
    <inkml:brush xml:id="br0">
      <inkml:brushProperty name="width" value="0.03948" units="cm"/>
      <inkml:brushProperty name="height" value="0.03948" units="cm"/>
    </inkml:brush>
  </inkml:definitions>
  <inkml:trace contextRef="#ctx0" brushRef="#br0">55884 35601 557,'-15'0'4,"2"0"7,3 0 9,1 0 7,3-1 8,6 0 5,4-2 6,6 0 7,4-1-2,5 0-7,5 0-8,5 1-7,3-2-8,4 0-6,3-1-6,3-1-8,1-1-5,2 2-7,0 1-7,2 0-6,-3 1-4,-4 1-3,-6-1-1,-4 0-3,-4 1-3,-5 2-2,-3 2-4,-4 2-3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3"/>
    </inkml:context>
    <inkml:brush xml:id="br0">
      <inkml:brushProperty name="width" value="0.04353" units="cm"/>
      <inkml:brushProperty name="height" value="0.04353" units="cm"/>
    </inkml:brush>
  </inkml:definitions>
  <inkml:trace contextRef="#ctx0" brushRef="#br0">56623 34663 505,'-29'-15'3,"7"4"5,6 3 6,5 3 5,4 4 8,2 7 10,2 7 11,2 8 10,2 3 1,0 4-9,2 3-8,0 3-9,0 3-6,0 2-4,-2 4-4,0 2-4,-3 4-5,-2 2-8,-3 3-6,-3 4-8,-1-4-4,2-7-2,2-8-2,3-7-3,0-7-9,0-2-19,0-3-17,0-2-18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4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59614 34759 503,'-6'-8'8,"6"0"16,4 0 16,6 0 15,3 2 4,5 2-7,3 4-9,5 3-7,0 1-6,0 1-5,-1 1-4,-1 2-3,-2 1-4,-3 1-3,-3 3-2,-2 2-2,-4 1-1,-4 1 2,-5 1 1,-2 1 1,-6 1-1,-6 3-6,-6 1-6,-5 3-4,-4 1-4,-1 2 0,-1 2-2,0 3 0,-1-2 0,1-4 0,1-3 0,1-5 0,3-3 2,3-3 3,4-2 2,5-4 2,7-4 5,12-2 6,11-6 5,13-2 6,3-3-1,-2 2-9,-3 1-9,-3 0-9,2 1-7,5 1-7,6-1-8,6 0-6,2-1-5,0 0-2,-2-1-3,0-2-1,-5 1 2,-7 1 5,-9 0 6,-7 2 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4"/>
    </inkml:context>
    <inkml:brush xml:id="br0">
      <inkml:brushProperty name="width" value="0.04892" units="cm"/>
      <inkml:brushProperty name="height" value="0.04892" units="cm"/>
    </inkml:brush>
  </inkml:definitions>
  <inkml:trace contextRef="#ctx0" brushRef="#br0">61774 34511 449,'-8'-15'5,"2"4"11,1 3 9,1 3 11,0 3 7,2 5 3,0 6 4,2 4 4,0 4-1,0 1-7,0 3-6,0 1-6,0 2-6,0-1-4,0 1-4,0-1-5,0 2-5,0 3-4,0 3-7,0 2-4,-1 2-4,-2-1-3,-2-2-2,-2 0-1,0-2-9,-1-3-14,0-3-13,0-3-14,1-4-3,-1-3 7,0-4 9,0-4 7,2-4 7,1-4 3,2-4 5,2-4 4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4"/>
    </inkml:context>
    <inkml:brush xml:id="br0">
      <inkml:brushProperty name="width" value="0.03412" units="cm"/>
      <inkml:brushProperty name="height" value="0.03412" units="cm"/>
    </inkml:brush>
  </inkml:definitions>
  <inkml:trace contextRef="#ctx0" brushRef="#br0">61700 35323 644,'9'-16'3,"1"1"4,3-1 4,2 1 6,0 0 2,-1 4 1,-1 3 0,0 3 1,-1 1 3,3 0 4,1 0 6,3 0 4,1 0-1,-1 0-7,1 0-8,-1 1-7,0-1-7,-1 2-6,0 0-7,-2 2-6,-2-1-11,-1 0-14,-2-2-14,-2 0-16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2:27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40813 8924 524,'-28'-22'-10,"9"5"12,7 3 11,8 5 12,4 1 5,2 0 1,0 1 0,2-1 0,1 1-1,3 0-3,4 2-3,2 1-3,2 0-2,1 2-2,1 0-1,2 2-2,2 0 0,6 2 0,6 0 1,7 2 1,1-1-1,0 1-2,-1 0-2,-2 0-1,2-1-3,2 0-1,4-2-3,3 0-1,0-1-2,-1 0 0,0 0 0,-1 0 0,-2 0 1,-1 0-1,0 0 2,-1 0 0,-1 0 1,0 0 1,0 0 0,0 0 1,-1 0-1,-4 2-2,-2 0 0,-3 2-3,-3-1 0,-3-1 0,-3 0 0,-3-2 0,-2 0-1,-1 0 0,-1 0 0,-1 0 0,0 0-7,2-2-12,0 0-12,1-1-13,1-1-2,3 0 5,1 0 6,3 0 5,-2 1 6,-5 0 4,-5 2 6,-4 0 4,-3 1-1,1 0-10,1 0-8,2 0-10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4"/>
    </inkml:context>
    <inkml:brush xml:id="br0">
      <inkml:brushProperty name="width" value="0.05962" units="cm"/>
      <inkml:brushProperty name="height" value="0.05962" units="cm"/>
    </inkml:brush>
  </inkml:definitions>
  <inkml:trace contextRef="#ctx0" brushRef="#br0">62626 33950 369,'-1'-16'2,"0"2"5,-2 1 5,0 1 4,-1 2 10,0 6 13,0 4 15,0 6 13,1 4 2,1 3-9,0 5-10,2 4-10,0 3-8,0 4-4,0 4-5,0 5-4,0 2-4,0 2-1,0 2-3,0 2-1,-1 4-2,0 7 1,-2 7 0,0 7 0,-2 3-8,0-1-15,-1-1-17,-1-1-15,-1-3-10,2-5-3,1-5-3,0-5-3,2-7 4,1-10 9,0-9 11,2-10 9,-1-6 6,0-1-2,-2-1 0,0 0-2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15"/>
    </inkml:context>
    <inkml:brush xml:id="br0">
      <inkml:brushProperty name="width" value="0.04315" units="cm"/>
      <inkml:brushProperty name="height" value="0.04315" units="cm"/>
    </inkml:brush>
  </inkml:definitions>
  <inkml:trace contextRef="#ctx0" brushRef="#br0">62742 35781 509,'14'-13'60,"-1"3"-5,-2 4-5,-2 4-4,1 3-5,5 2-3,5 2-5,5 2-3,0 0-5,-5 1-3,-5 0-5,-5 0-3,-3 2-3,-2 3-1,-2 5-2,-2 3-1,-4 3-2,-6 1 0,-6 1 0,-5 1-2,-4 0 0,-1-1-1,-1-1-2,0-1 0,0-3-2,3-3-3,3-5-1,3-3-4,4-2 3,8 0 5,7 0 5,6 0 6,8-2-3,9-3-14,9-2-12,8-4-14,1-1-4,-8 1 0,-8-1 2,-7 0 2,-5 0-4,-1 0-7,-1 0-8,0 0-8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2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12431 54500 601,'-8'6'0,"2"-2"-1,1-4 0,1-2-1,1 0 7,2 6 15,2 4 16,2 5 15,0 3 3,-1 0-7,0-1-8,-2 1-8,1 1-4,0 3-4,2 3-1,0 3-3,0 2-4,-2 2-6,-2 3-4,-2 1-7,-1-1-8,0-2-10,0-3-12,1-3-11,-1-3-6,2-3-2,0-3-2,2-2-3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3"/>
    </inkml:context>
    <inkml:brush xml:id="br0">
      <inkml:brushProperty name="width" value="0.03467" units="cm"/>
      <inkml:brushProperty name="height" value="0.03467" units="cm"/>
    </inkml:brush>
  </inkml:definitions>
  <inkml:trace contextRef="#ctx0" brushRef="#br0">12412 53977 634,'-13'-6'5,"4"2"10,6 4 11,5 3 9,4 0 4,5 1-5,5 0-5,5 0-5,2 1-2,-1 0-2,-1 1-1,-1 2-2,-1-1-2,-1 1-5,-1 0-3,-1 0-5,-2 2-1,-6 5 0,-5 5 2,-4 5-1,-5 3 0,-2 1-4,-3 1-3,-3 0-4,-2 0-1,1-3 0,-1-3 0,0-3 1,0-2 0,-1-3-1,-1-1 0,-1-2 0,-1-2 1,-1 1 2,-1 0 2,-1 0 2,1-2 2,3-1 4,3-2 3,3-2 3,3-1 3,6 0 1,4-1 2,6 1 1,5-1 1,5-2-3,7-2 0,5-2-2,2-1-2,-1 1-2,-3-1-3,-2 0-2,-1 0-4,-3 2-4,-1 0-5,-2 2-3,-2 0-7,-1 0-7,-1 0-8,-1 0-8,-2 1-2,-2 2 1,-4 2 1,-2 2 3,-4 1 2,0 1 5,-3 1 4,-2 2 5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3"/>
    </inkml:context>
    <inkml:brush xml:id="br0">
      <inkml:brushProperty name="width" value="0.03269" units="cm"/>
      <inkml:brushProperty name="height" value="0.03269" units="cm"/>
    </inkml:brush>
  </inkml:definitions>
  <inkml:trace contextRef="#ctx0" brushRef="#br0">12320 56000 673,'-16'0'3,"2"0"6,1 0 6,1 0 6,1 1 5,3 2 4,1 2 4,2 2 3,0 2 0,0 3-4,-1 3-4,-1 3-5,-2 2-7,0 3-7,-1 1-8,-1 2-9,-1 0-8,0-1-8,1-3-9,-1-1-9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3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13100 56200 724,'15'0'8,"-1"2"4,-1 0 3,0 2 4,-1 0 3,1 3 1,1 2 3,1 2 1,1 0 0,0 1-1,-1 0-3,1 0-1,0 0-6,-1 3-7,1 1-9,0 3-7,-2-2-8,-1-1-7,-3-4-7,-1-3-8,-1-2-4,0-2-4,0-3-3,0 0-2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4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14991 54256 521,'-6'-6'32,"4"4"-1,4 4-2,4 4 0,1 3-3,-1 3-5,-1 3-3,0 3-5,-2 2-2,0 1-2,-2 1-1,0 2-2,-3-1-2,-2 0-2,-4 1-3,-2-1-2,-1 0-3,-1-3-1,0-1-3,0-2-2,2-3 0,1-1 3,2-2 1,2-2 3,3-3 2,4-1 3,4-2 2,4-2 2,3-1 2,3 0 0,3 0-1,3 0 0,0-1 0,-1-2-2,-2-2-1,-2-1-1,-2-2-2,1 0-1,-1 0-3,1 0-2,-1 0-3,-3-1-1,-1-2-2,-2 0-3,-1-1-1,0 1 1,0-1-1,-1 0 0,1-1 0,-2-1-1,-1-3-1,0-1 0,-2-3 1,-1-2 2,0-1 3,-1-2 2,-2-1 2,-1 3 1,0 1 0,-1 3 0,-1 2 4,0 2 6,0 4 6,0 3 7,0 1 5,0 2 6,0 1 6,1 1 5,-2 1 5,0 3 3,-2 4 4,0 2 2,0 4-1,0 6-9,2 4-8,1 5-9,-1 4-4,0 2-2,-2 4-1,0 3-3,-2 2-1,-2 4-4,-1 2-2,-3 4-4,0 0-3,-1-1-6,0 0-6,1-1-5,-1-3-6,0-2-3,1-4-5,-1-2-5,2-4-4,2-6-4,4-3-4,3-6-5,1-4 1,0-1 6,0-2 5,0-2 6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4"/>
    </inkml:context>
    <inkml:brush xml:id="br0">
      <inkml:brushProperty name="width" value="0.03351" units="cm"/>
      <inkml:brushProperty name="height" value="0.03351" units="cm"/>
    </inkml:brush>
  </inkml:definitions>
  <inkml:trace contextRef="#ctx0" brushRef="#br0">15100 56150 656,'7'-8'1,"-1"0"2,0 0 2,-2 0 2,2 0 3,4-1 2,4-2 3,3 0 3,4 0 0,3-1-4,3 0-2,3 1-3,0-1-3,-1 2 1,-3 1 0,-1 1-1,-3 0 1,-3 2 2,-3 1 1,-3 0 3,-2 3 2,-2 4 5,-3 4 5,-1 4 5,-3 3-3,-6 3-6,-4 3-9,-5 3-8,-4 2-7,-1 1-10,-3 1-8,-1 1-9,-1-1-5,1-2 1,1-1 0,1-3 0,1-1-1,0-1 0,2-1 0,1-1-1,1-2 2,3-4 5,1-4 5,2-4 4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4"/>
    </inkml:context>
    <inkml:brush xml:id="br0">
      <inkml:brushProperty name="width" value="0.03149" units="cm"/>
      <inkml:brushProperty name="height" value="0.03149" units="cm"/>
    </inkml:brush>
  </inkml:definitions>
  <inkml:trace contextRef="#ctx0" brushRef="#br0">15150 56481 698,'9'-14'26,"1"5"3,3 3 5,2 4 4,2 3 0,1 4-5,3 2-4,1 3-6,2 2-4,-1 0-4,1-1-5,-1 1-4,1 0-4,1 2-6,1 0-4,1 1-5,-1-1-7,-5-3-9,-3-3-9,-4-2-10,-4-3-3,1 0 2,-2-2 4,0 0 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5"/>
    </inkml:context>
    <inkml:brush xml:id="br0">
      <inkml:brushProperty name="width" value="0.02512" units="cm"/>
      <inkml:brushProperty name="height" value="0.02512" units="cm"/>
    </inkml:brush>
  </inkml:definitions>
  <inkml:trace contextRef="#ctx0" brushRef="#br0">16216 53750 875,'-12'2'4,"8"4"7,8 4 6,8 3 8,4 5 1,1 3-7,1 5-5,1 3-6,-1 4-9,-1 2-13,-2 4-14,-3 3-12,-1-4-6,-2-10 5,-2-9 3,-2-10 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2:29"/>
    </inkml:context>
    <inkml:brush xml:id="br0">
      <inkml:brushProperty name="width" value="0.04885" units="cm"/>
      <inkml:brushProperty name="height" value="0.04885" units="cm"/>
      <inkml:brushProperty name="color" value="#00BFF3"/>
    </inkml:brush>
  </inkml:definitions>
  <inkml:trace contextRef="#ctx0" brushRef="#br0">50580 8225 450,'-27'-1'4,"9"0"10,8-2 9,10 0 8,5 0 3,2 0-5,1 2-6,3 0-4,3 1-2,4 0-1,3 0-1,5 0 1,1 0-1,1 0 0,-1 0-1,0 0 0,1 1-2,1 0 0,1 2-1,1 0-2,1 0 0,1 0-2,1-2 0,0 0-1,2 0-1,1 2 0,0 2 0,2 2-1,0 0 0,-2-1-1,0-1 0,-1 0 0,-1-2-1,1 0 0,-1-2 1,0 0-1,0-1 0,-1 2 0,-1 0 1,-1 2 1,-1-1-1,0-1 0,1 0-1,-1-2-1,0 0 1,1-2 0,-1 0 0,0-1 1,1-2 1,-1-2-1,0-2 0,1-2 0,-1 0 0,1 3 1,-1 1 0,0 2 1,0 1 1,-1 0 0,-1 0 0,-1 1 1,0-1-1,2 2-1,3 0-2,1 2 0,1 0-1,-1 0 1,-2 0 1,0 0 1,1-1-1,1 0 0,2-2-1,3 0-1,0-1 0,2 0-1,1 0 1,0 0-1,2 0 1,0-2-1,2 0-1,0-1 0,0-1 0,-2 2-3,-2 1 0,-1 0-3,-2 1 0,0 1 1,1-1 1,-1 0 0,-1 0 0,0 2 1,-1 0 0,-1 2 0,-1 0 0,0 2-1,0 0 0,1 2-1,-2 0 0,0 1 1,-1 2 2,-1 0 1,-1 0 1,1-2-1,-1-2-1,0-2 1,1-1-1,-1 0 0,0 0 0,1 0 0,-1 0 0,2 2 0,1 0 0,1 2-1,1-1 2,1-1-1,0 0 1,2-2 1,0 1-1,0 2 0,1 2-2,-1 2-1,0 0 1,2-2 0,1-3 0,0 0 2,2-2-1,2 0-1,2 0-3,3 0-1,-2 0 0,-3 0 1,-2 0 2,-3 0 0,-3 0 2,0 2 2,-1 0 1,-1 2 1,-2 0 1,0 3 1,-1 2 0,-1 2 2,-1 0 0,1 1 0,-1 0 0,0 0 1,0-2-1,-1-1-1,-1-2 0,-1-2-2,-1-2 0,1-1 1,-1 0-1,1-1 1,-2-2 0,0-1-2,0 0-1,-2-1 0,-1-1-1,-2 0-1,0 0 1,0 0-1,-2 1 0,1 0 0,0 2-1,-1 0-1,0 1 0,-3 0 0,-1 0-1,-2 0 0,-5-1-14,-6-2-27,-8-2-26,-6-1-26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6"/>
    </inkml:context>
    <inkml:brush xml:id="br0">
      <inkml:brushProperty name="width" value="0.03881" units="cm"/>
      <inkml:brushProperty name="height" value="0.03881" units="cm"/>
    </inkml:brush>
  </inkml:definitions>
  <inkml:trace contextRef="#ctx0" brushRef="#br0">17476 54452 566,'7'29'96,"-2"-2"-17,-2-3-17,-2-3-16,-2-1-11,0 1-7,-2 1-7,0 1-7,-1 0-5,0-1-1,0-1-4,1-1-1,-1-1-8,2-2-10,0-3-12,2-1-11,1-3-1,2-2 8,2-4 9,1-2 7,4-2 6,2 0 3,3 0 3,3 0 3,2-1 1,-1-1 0,1 0-1,-1-1 1,0-2-1,-3 0 0,-1-2 0,-2 0-1,-1 0 1,1 0 2,1 2 0,2 1 1,-2-1 0,-1-2-1,-3-2 0,-1-2 0,-1 0-2,0 3-1,0 1-2,0 2-2,0 0-1,-1 0 2,1-1 0,0-1 0,-1-2 1,-2 0 1,-3-1 0,0-1 1,-2-1 0,0 0 0,0 0 1,0 1-1,0-1 0,0 2 1,0 1 0,0 0 0,-1 1 0,-1-1 0,0-2 0,-1 0 0,-2-1 2,0 1 2,-1-1 3,-2 0 3,1 1 2,-1 1 1,0 0 1,0 2 2,0 0 0,0 1 0,1-1 1,-1 0 1,0 3 0,2 6 1,1 6 0,0 6 2,2 5-2,2 7-7,2 5-6,2 6-5,1 3-5,-2 0 0,0 1-2,-2-1 0,0-1-3,0-2-1,0-2-1,0-1-3,0-3-2,0 0-3,0-1-4,0-1-3,-1-3-1,-2-3-1,-2-5 1,-1-3 0,-3-3 2,-2-1 4,-2 0 4,-1-2 5,-2-1 3,2-2 3,1-2 2,1-2 2,1-1 1,0 0 0,2 0-1,1 0 1,0-1 4,2-2 8,1-2 10,0-2 9,3-1 2,2 1-5,4-1-6,2 0-5,3 0-4,4-2-3,2 0-3,3-1-2,2 0-2,1 2 1,1 2 1,1 3-1,-1-1 2,-1 2 2,-3-1 2,-1 0 2,-3 1 0,-1 2-2,-2 2-2,-2 2-1,-2 2-3,-1 3-3,0 4-5,-2 2-4,-2 1-3,-4-1-2,-3-1-2,-5 0-3,-4-2 0,-2 1 1,-3 0 1,-3 0 1,-2 0 1,-2 1 3,-3 1 3,-1 1 3,-1 0 1,1-2-1,2-3-1,0-1-1,2-1 6,3 0 14,3 0 14,3 0 13,4-1 3,8-1-9,7 0-10,6-2-8,5 0-7,3 0-1,3 0-3,3 0-1,3-1-2,1-1-1,2 0 0,3-1 0,1-2-2,2-1-3,2 0-3,2-1-2,1-2-7,-2 0-6,0-1-8,-1-2-8,-4 1-2,-6 1 3,-5 0 3,-6 2 3,-4 0 2,1 0 0,0 0 1,0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7"/>
    </inkml:context>
    <inkml:brush xml:id="br0">
      <inkml:brushProperty name="width" value="0.0388" units="cm"/>
      <inkml:brushProperty name="height" value="0.0388" units="cm"/>
    </inkml:brush>
  </inkml:definitions>
  <inkml:trace contextRef="#ctx0" brushRef="#br0">20521 54010 567,'-21'-1'0,"5"-1"2,5 0 1,5-1 2,1-2 3,0 0 6,-2-2 7,0 0 6,4-1 3,10 1 0,9-1-1,11 0 1,6 0-3,4 2-4,4 1-3,4 0-3,2 1-3,-2 1-3,-1-1-2,0 0-2,-4 0-3,-4 2-5,-5 0-4,-5 2-5,-5 1-6,-5 2-8,-5 2-7,-4 2-8,-7 2-1,-8 3 3,-8 3 5,-7 3 3,-5 0 4,-1-2 3,-1-4 3,0-3 3,-2-2 3,-1 0 3,-1-2 4,0 0 3,0-2 3,5 2 2,4-2 1,3 1 2,4 0 5,1 0 8,2 0 8,3 0 9,1 1 3,2 2-1,2 1-2,2 3-1,2 2-3,1 2-3,0 1-2,2 3-4,1 2-2,1 3-2,3 3-2,2 3-1,0 1-2,0 2-2,-2 1 0,0 1-2,-2 0-2,2 2-2,-2 1-2,1 0-2,-1 2-2,-2-1-5,-2 0-3,-2 0-5,-1 0-1,-2 2-3,0 1-1,-1 0-1,-1 0-4,2-2-8,1-1-7,0-3-7,2-3-2,1-6 3,0-3 2,2-6 3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7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20825 55478 659,'0'-21'5,"2"5"10,1 5 9,0 4 9,1 4 3,2 1-4,0 0-5,1 2-4,3-1-3,6-1 0,4 0-1,5-1-2,2-1 0,1 2-3,-1 0-2,0 2-3,-1 0-2,-3 2-1,-3 0-3,-3 2-1,-3 1-3,-2 1 0,-4 3-2,-3 2-2,-3 2 1,-4 3 0,-3 3 2,-5 3 0,-4 3 0,-3 3-3,-5 3-3,-3 3-2,-3-1-5,1-2-5,-1-3-6,1-3-5,1-4-3,1-3 0,3-4-1,1-4 1,2-4 1,-1-3 5,0-2 4,1-4 4,0-3 4,3-5 0,1-5 3,2-5 2,3-2 4,3 1 7,2 1 7,4 1 7,2 1 6,2 2 1,2 3 4,2 1 2,2 3 1,5 2-1,4 4-1,3 3 0,3 1-1,1 0 0,1 0 0,1 0 0,1 1-3,1 3-5,0 4-7,2 2-5,-1 2-5,-3 0-4,-3-1-4,-3 1-4,-1-1-3,1-3-2,1-1-1,1-2-1,0-1-4,-1 0-5,-1 0-4,-1 0-6,-2-1-1,-3-2 4,-3-2 3,-2-2 3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8"/>
    </inkml:context>
    <inkml:brush xml:id="br0">
      <inkml:brushProperty name="width" value="0.03736" units="cm"/>
      <inkml:brushProperty name="height" value="0.03736" units="cm"/>
    </inkml:brush>
  </inkml:definitions>
  <inkml:trace contextRef="#ctx0" brushRef="#br0">22544 53182 588,'-6'-19'5,"4"9"9,4 8 9,4 10 9,0 6 0,-1 7-11,-2 5-9,-2 6-12,-3 3-7,-4 1-7,-4-1-6,-3 0-6,-3-1-1,-2-1 1,0-3 4,-1-1 1,0-4 5,1-4 3,1-3 5,1-4 4,1-3 2,1-1 0,0-1-1,2 0 0,4-3 6,8 0 16,8-4 14,8 0 15,5-4 2,5-2-9,3-4-10,4-2-10,3-2-7,-1-2-6,0 0-7,0-1-5,-1 1-4,-5 1 1,-4 2-1,-3 2 1,-4 2 0,-3 1 2,-3 0 2,-2 2 1,-5 2 4,-2 4 6,-6 4 6,-2 4 6,-5 4 4,-6 7-1,-4 5 2,-5 6 0,-4 5-1,-2 5-2,-4 2-1,-3 6-2,-2 1-3,-2 3-4,-2 2-4,-2 2-4,-1 1-2,2 1-4,0 1-3,2 1-3,1 0-1,3-1-1,4 0-1,2-2-1,4-1-4,3-3-5,5-1-5,3-2-6,4-4-5,2-6-5,4-6-5,3-5-4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8"/>
    </inkml:context>
    <inkml:brush xml:id="br0">
      <inkml:brushProperty name="width" value="0.03858" units="cm"/>
      <inkml:brushProperty name="height" value="0.03858" units="cm"/>
    </inkml:brush>
  </inkml:definitions>
  <inkml:trace contextRef="#ctx0" brushRef="#br0">22950 55677 570,'0'-15'3,"0"2"5,0 2 7,0 3 5,1 2 7,2 4 7,2 4 9,2 4 7,0 2 0,1 3-8,0 2-8,0 2-9,1 0-4,1-1-3,3-1-1,2-1-2,1-1-8,1 0-10,1-2-11,1-1-11,2-1-3,0-4 2,0-3 3,3-2 4,-1-4-6,3-6-14,0-3-14,0-6-13,0-3-2,-3 3 15,-3 0 13,-2 1 13,-4 1 12,-3 4 10,-3 3 9,-2 3 9,-3 3 12,-1 4 15,0 4 15,-1 4 15,-1 3 0,0 3-13,0 3-13,0 4-14,1-1-14,1-1-13,3-3-14,2-1-14,1-3-7,2-4 3,0-4 0,1-4 2,2-3 1,2-2-1,1-2 0,3-2-1,0 0 4,-1-1 7,-1 0 7,0 1 7,-5 1 11,-5 8 13,-6 4 15,-6 8 14,-5 3 1,-5 5-11,-6 3-11,-3 5-11,-4 1-9,1 0-6,-1 1-6,1-1-6,-1 0-3,-3-1 2,-1-1 2,-2-1 2,-1-2 2,1-3 3,1-3 3,2-3 2,1-1 4,5 0 3,3-1 3,5 1 4,7-2 0,14-4-1,12-4-1,13-4-2,6-2-4,0 0-3,0 0-4,1 0-5,3 0-4,8 0-5,8 0-5,7 1-6,3-2-3,-4 2-3,-5-1-4,-3 0-2,-7 0 0,-10 2 2,-9 0 3,-10 2 2,-6 0 1,1 0-2,0 0-1,0 0-1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9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26866 54102 579,'-7'-22'7,"2"5"11,2 3 14,2 4 12,5 3 5,8 1-3,7 1-3,9 0-4,3 1-3,2 0-6,1 0-6,0 1-5,1-1-5,-1 0-3,-2 0-5,0 0-4,-2 0-4,-3 0-5,-3 0-5,-3 0-5,-3 2-10,-3 2-15,-3 4-15,-2 2-16,-4 2 1,-3 0 13,-2 0 14,-4-1 14,-1 0 9,-2-2 2,0-2 2,-1-2 3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9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27459 54350 580,'-28'1'25,"7"4"14,7 2 14,7 3 15,3 5 1,2 7-13,0 7-13,2 7-12,-1 3-11,0 0-8,-2 0-9,0 0-8,-1-1-8,1-2-6,-2-2-8,2-1-5,-1-4-6,2-6-4,0-4-4,2-4-3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9"/>
    </inkml:context>
    <inkml:brush xml:id="br0">
      <inkml:brushProperty name="width" value="0.04024" units="cm"/>
      <inkml:brushProperty name="height" value="0.04024" units="cm"/>
    </inkml:brush>
  </inkml:definitions>
  <inkml:trace contextRef="#ctx0" brushRef="#br0">28177 54424 546,'-6'-38'59,"2"19"1,4 19 3,2 18 2,2 10-4,0 3-10,0 1-11,0 2-10,-1 2-12,1 2-11,0 2-13,0 2-12,-1 1-9,0-2-8,-2 0-8,0-2-7,-2-3-3,0-5 2,-2-7 3,0-5 2,-2-5 4,0-1 5,-1-2 5,-1-2 6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29"/>
    </inkml:context>
    <inkml:brush xml:id="br0">
      <inkml:brushProperty name="width" value="0.03566" units="cm"/>
      <inkml:brushProperty name="height" value="0.03566" units="cm"/>
    </inkml:brush>
  </inkml:definitions>
  <inkml:trace contextRef="#ctx0" brushRef="#br0">26444 56441 616,'-29'-14'8,"5"2"13,5 4 14,5 3 15,6 2 3,8 0-6,8 2-7,7 0-7,9 1-6,7 0-3,8 0-5,8 0-3,6-1-7,2-2-7,3-2-9,4-1-6,0-2-7,1 1-2,-1-1-5,1 0-2,-1 1-4,-1 2-3,-1 3-3,0 1-3,-7 0-1,-10 0 3,-12-2 1,-9 0 3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42"/>
    </inkml:context>
    <inkml:brush xml:id="br0">
      <inkml:brushProperty name="width" value="0.05109" units="cm"/>
      <inkml:brushProperty name="height" value="0.05109" units="cm"/>
    </inkml:brush>
  </inkml:definitions>
  <inkml:trace contextRef="#ctx0" brushRef="#br0">71060 34350 430,'-10'9'142,"-6"3"-35,-4 4-35,-4 2-35,-5 3-20,-3 2-3,-3 4-3,-2 3-4,0-1-2,5-3-1,5-5-1,6-3-1,1-2-1,0 1 0,1 1-1,-1 2 0,2-2 0,1 0 1,2 0 1,3-2 0,3-3 1,6-3-1,6-4 0,6-4 0,3-2 0,3 0 0,2 0-1,1 0 1,3 1-1,1 2 1,3 2 1,1 2-1,2 0 1,1-1-1,0 0-1,2-2 0,0 0-1,-1 0-1,-2 0 1,1 0-1,-4-1 0,-2-2 0,-3-2 1,-2-2 1,-3-3 1,-1-2 3,-1-3 3,-1-3 3,-2-3 1,-2-1 2,-4-3 1,-2-1 1,-3-2-2,0-1-4,-2-1-4,0-1-5,-1 1-4,0 3-3,0 3-3,0 3-3,-1 1-9,-2-1-12,-1-2-12,-3 1-14,-1 0-7,1 6-1,-1 5-2,0 5-1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2:32"/>
    </inkml:context>
    <inkml:brush xml:id="br0">
      <inkml:brushProperty name="width" value="0.0266" units="cm"/>
      <inkml:brushProperty name="height" value="0.0266" units="cm"/>
      <inkml:brushProperty name="color" value="#00BFF3"/>
    </inkml:brush>
  </inkml:definitions>
  <inkml:trace contextRef="#ctx0" brushRef="#br0">50559 4249 827,'-7'-15'-42,"2"2"9,3 3 9,1 1 9,0 1 5,-1 0 5,0 1 5,-1-1 4,-2 0 2,0 0 2,-1 0 0,-2 0 2,0 1 0,-2 1 1,0 0 0,-1 2 0,-2 0-1,-3 2-1,-3 0-2,-3 2-1,-2 1-1,-2 2 0,0 2 0,0 2-1,-2 1-1,-1 1 0,-1 2-1,-1 0-2,0 0 1,2 1 1,0 0 1,1 0 1,0 0 0,1 1 1,-1 1 0,1 2 0,0-1 0,1 1-1,1 0 0,1-1-1,1 2 0,-1 1 1,1 3 0,-1 2 0,1 1 1,-1 2-1,1 3 0,-1 1 0,0 3-1,-1 5 1,-1 3-1,-1 4 0,1 2 1,3 2 0,3 0 1,3 1 1,2 1 1,1-2-2,1 0 0,1-2 0,1 0-1,4 0 1,2 0-1,4 0 1,3-1-1,6-2-1,4-2-1,5-2-1,4-2 0,3-3-1,3-4 0,3-2 0,3-2 0,5-3 0,3-1 1,4-3 0,3-2 0,1-3-1,3-2-1,2-4-2,1-2 0,0-2 1,0-3 0,0 0 0,1-4 1,5-2 0,4-4 0,3-2 0,3-5 1,1-5-1,1-6-1,1-7 0,-1-3 0,-5-2-1,-3-2 1,-4-2 0,-4-2-1,1 2 1,-2-2-1,0 1-1,-3 0 1,-1 0-1,-2 0 1,-2 0-1,-3 1 0,-3 0 0,-6 1 1,-2 2 0,-5-1 0,-5-1 1,-5 0 0,-5-2 1,-4-1 1,-2-2 0,-4-2 0,-2-1 1,-5-1 0,-6 3 0,-6 4 0,-5 3-1,-6 0 0,-3 1-3,-5 0-3,-3 0-3,-4 1-1,-4 3-3,-4 4 0,-4 2-3,-1 2-1,-1 3-4,0 1-3,0 3-2,5 2-1,10 5 3,9 3 3,11 4 3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43"/>
    </inkml:context>
    <inkml:brush xml:id="br0">
      <inkml:brushProperty name="width" value="0.05371" units="cm"/>
      <inkml:brushProperty name="height" value="0.05371" units="cm"/>
    </inkml:brush>
  </inkml:definitions>
  <inkml:trace contextRef="#ctx0" brushRef="#br0">73094 34055 409,'0'-13'6,"0"6"12,0 6 13,0 6 11,1 5 5,2 3-5,2 5-4,2 4-4,-1 1-4,-1 1-3,-2-1-3,-2 0-3,-1 1-4,-2 1-2,0 1-3,-1 1-3,-2 0-3,0 1-1,-2-1-2,0 1-2,-1 0-2,0 2-3,1 2-3,-1 3-3,0-3-1,2-6 0,1-5 0,0-6 1,1-6 0,0-7-2,0-4-2,1-7-2,2-7 0,7-7-1,7-9 0,8-7 0,4-4 1,5 0 0,3 0 2,4 0 0,1 2 3,-4 4 1,-2 3 1,-3 5 2,-3 4 3,-1 3 2,-3 5 3,-1 3 2,-3 3 5,-3 2 7,-3 2 7,-2 3 6,-4 2 4,-1 4-1,-2 3 1,-1 5 0,-2 3-1,0 0-2,0 1-3,0 1-3,0 1-1,0-1-3,0 1-2,0 0-2,0 0-1,0 1-2,0 1-1,0 1-1,0 2-2,0 3-3,0 3-2,0 3-2,0 1-5,0-2-4,0 0-5,0-1-5,0-1-1,1-3 1,2-2 2,0-1 1,2-2-5,2-3-15,2-1-14,2-2-14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43"/>
    </inkml:context>
    <inkml:brush xml:id="br0">
      <inkml:brushProperty name="width" value="0.05132" units="cm"/>
      <inkml:brushProperty name="height" value="0.05132" units="cm"/>
    </inkml:brush>
  </inkml:definitions>
  <inkml:trace contextRef="#ctx0" brushRef="#br0">76028 33120 428,'0'-11'77,"0"8"-9,0 9-11,0 10-9,0 5-7,0 2-4,0 4-4,0 3-4,0 2-3,0 1-2,0 1-3,0 1-2,0 0-3,0 2-2,0 0-3,0 2-2,0 2-1,0 2 0,0 4 1,0 2 1,-1 3-3,0 2-9,-2 2-7,0 2-8,-1-2-8,0-3-6,0-4-7,0-4-6,0-5-4,1-6 1,-1-5 0,0-6 2,-1-6 0,0-3 3,-1-4 2,-1-5 1,0-2 4,2-4 6,2-2 5,2-3 5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43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75636 32749 598,'-8'-21'7,"0"3"15,0 5 14,0 3 15,1 4 4,1 6-5,0 4-5,2 6-5,-1 4-7,-2 5-7,-2 5-8,-1 5-6,-3 2-7,-2 2-3,-1 1-5,-3 0-4,1-1-1,1-3 2,2-5 1,3-3 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43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76300 33300 586,'8'8'85,"0"0"-15,-1-1-13,1 1-13,2 1-10,4 2-3,3 1-4,5 3-3,1 1-6,2 1-5,1 1-5,1 1-5,-1 1-6,-3-1-3,-3 1-3,-3-1-5,-3 0-12,-3-3-20,-3-1-22,-2-2-20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45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71233 37816 470,'-18'0'8,"10"0"17,12 0 16,10 0 18,4-1 1,-3-1-12,-3 0-13,-2-1-12,0-1-5,5 2 0,5 0 1,5 2 0,2 0 0,-1 0-2,-1 0-2,-1 0-2,-2 1-2,-3 4-1,-3 2-1,-3 3-1,-3 3-2,-2 2-2,-4 1-3,-2 3-2,-4 1-1,-4 3 0,-4 1-2,-4 3 1,-4 1-2,-5 2-2,-5 3-2,-4 1-2,-4-1-2,1-4 0,0-3-2,0-5 0,0-2 1,1-3 5,2-1 4,0-2 5,3-2 1,5-1 0,5 0-2,5-2-2,6-1 6,6-2 11,7-3 10,8 0 11,6-3 2,7 0-9,6-2-9,8 0-8,4-1-9,0 0-6,1 0-8,2 0-6,0 0-8,0 0-6,0 0-6,0 1-7,-3-1-2,-4 2 0,-6 0 1,-4 2 1,-5-1 1,-5 0 1,-5-2 2,-4 0 2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3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64332 13578 536,'-19'-8'0,"9"0"1,8 1-1,10-1 1,5 0 3,3 2 8,3 1 7,3 0 8,2 2 4,3 0 2,1 2 2,3 1 2,7-1-1,14-1-2,13 0-3,15-1-2,8-1-3,6 2-3,4 0-1,6 2-3,1 2-3,-3 4-4,-1 3-3,-2 5-3,-1 2-5,0-1-8,0 1-5,0 0-7,0-2-4,0-3-1,0-3 0,0-2-1,1-4 0,2-3 1,1-2-1,3-3 1,-3-3-3,-8-2-3,-7-2-5,-9-1-4,-11 0 2,-13 5 6,-14 3 8,-13 4 6,-9 1 3,-1-2-1,-2-2-2,-2-2-2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4"/>
    </inkml:context>
    <inkml:brush xml:id="br0">
      <inkml:brushProperty name="width" value="0.03582" units="cm"/>
      <inkml:brushProperty name="height" value="0.03582" units="cm"/>
    </inkml:brush>
  </inkml:definitions>
  <inkml:trace contextRef="#ctx0" brushRef="#br0">64092 8689 614,'26'-5'8,"7"6"16,5 6 16,6 6 16,-3 2 3,-10-1-12,-11-1-11,-10-1-11,-7 1-8,1 0-1,0 1-3,0 1-3,-2 3-3,-6 3-4,-4 5-5,-5 3-4,-5 2-3,-3-2-4,-5 0-3,-3-1-3,-2-1 0,-1-3 2,1-1 2,0-3 2,0-2 3,1-3 3,1-2 3,1-4 3,3-2 1,3-1 0,4 0-2,5-2-1,7-1 7,12-4 12,11-2 13,13-3 13,6-2-1,2 2-12,2 1-13,2 0-12,0 2-13,-2 0-8,-1 2-10,-3 0-10,-2 1-7,-2 0-3,-1 0-3,-3 0-4,-3 0 1,-5 0 8,-5 0 7,-4 0 7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4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66300 9423 583,'10'-6'84,"3"1"-13,5 2-14,4 2-14,3 1-8,6 0-3,5 0-4,5 0-3,3-1-5,6-2-6,2-2-7,5-1-7,1-2-5,-1 2-6,0 1-6,-2 0-5,-1 3-7,-2 2-7,-3 4-7,0 2-7,-7 2 1,-6 0 7,-9-1 8,-7 1 9,-6 0 2,-1-1-2,-2 1-2,-2 0-2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5"/>
    </inkml:context>
    <inkml:brush xml:id="br0">
      <inkml:brushProperty name="width" value="0.04159" units="cm"/>
      <inkml:brushProperty name="height" value="0.04159" units="cm"/>
    </inkml:brush>
  </inkml:definitions>
  <inkml:trace contextRef="#ctx0" brushRef="#br0">68995 8600 528,'-11'1'9,"7"2"15,8 2 16,7 2 16,5 0 4,2 1-8,0 0-9,1 0-7,1 0-6,3 1-4,1 2-3,3 0-3,0 1-4,0 1-2,1 1-4,-1 2-2,-1-1-4,-3-1-3,-3-1-5,-3-1-4,-3 0-1,-2 0-2,-4-1 0,-3 1-1,-4 2-1,-8 4-2,-6 3-1,-7 5-2,-4-1 0,-3-2 0,-1-3 0,-2-2 0,-2-3-1,-1 3-4,-1 0-2,0 1-4,-1-1-3,3-1-3,2-2-2,2-3-2,3-1 1,6-2 6,7-2 5,5-2 6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5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70898 8340 596,'8'-8'3,"1"2"3,1 0 5,2 2 5,1 1 5,3 2 7,3 2 6,3 2 7,1 2 1,-1 4-5,-1 2-6,-1 3-5,-2 3-4,-5 1-6,-3 3-3,-4 1-5,-4 3-1,-2 1 2,-4 2 1,-2 3 2,-5 0-3,-5 0-7,-7 1-8,-5-1-6,-4-1-5,-1-2-1,-1-1-1,0-3-2,1-2 2,3-3 2,5-3 3,3-2 3,4-4 3,1-1 3,2-2 4,3-2 3,3-2 4,6-2 5,6-2 5,6-2 5,5-3-1,7-2-7,5-3-6,7-3-7,2-1-3,0 2 0,0 3-1,1 1 0,-2 1-6,-2 0-12,-2 0-13,-1 1-12,-4-1-4,-1 0 0,-4 0 3,-3 0 1,-3 1 6,-1 1 8,-2 0 8,-2 2 9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04:32:35"/>
    </inkml:context>
    <inkml:brush xml:id="br0">
      <inkml:brushProperty name="width" value="0.0517" units="cm"/>
      <inkml:brushProperty name="height" value="0.0517" units="cm"/>
      <inkml:brushProperty name="color" value="#00BFF3"/>
    </inkml:brush>
  </inkml:definitions>
  <inkml:trace contextRef="#ctx0" brushRef="#br0">23945 11887 425,'-7'-15'1,"0"2"2,2 3 1,1 1 3,2 2 2,5 2 3,6 2 4,4 2 4,3 1 0,1 0-3,2 0-1,0 0-3,1 0-3,1 0 0,1 0-3,1 0-1,1 1-1,1 2 1,1 2 1,1 2-1,2 0 1,2-1-1,4 0-1,3-2 0,1 0-1,0 0 0,1 0 0,-1 0-1,0-1 0,2 0-1,1-2-2,0 0-1,0-2-1,-3 0 1,-4-2 1,-2 0 0,0-4 0,1-6 0,2-5 0,2-7 0,3-4-1,1-4 1,2-4-1,2-4-1,0 1 1,-2 7 0,-2 7 1,-2 8 2,-2 3-1,-1 4 0,-3 3 1,-2 3-2,-1 2 2,-1 3 1,-1 4 1,-1 2 2,-1 3 1,1 2 2,-1 2 0,1 1 2,-2 2 0,-1-1 0,-3 1 0,-1 0 0,-1-1-1,3-1 0,1-1-2,3-1-1,-1-1-1,-1-2-1,-3-2-1,-1-2 0,0-2-2,5-1 0,3 0-1,5-2-1,2 0-1,4 0-2,3 0-1,2 0-1,1 0-1,-2 0 1,-2 0 2,-1 0 0,-3 1 1,-2 0 0,-2 2 1,-1 0 0,0 0 1,6 0-1,5-2 0,4 0 1,2-1-1,-2 0 1,-2 0 0,-1 0 0,-2-1 0,0 0 0,0-2 0,0 0 0,-1-1 0,-2-2 1,-2 0-1,-1-1 0,-3-1 0,-2 2 1,-1 1 1,-3 0 0,-2 2-1,-5 0 1,-3 2-1,-4 1 0,-3-1-1,1-1 1,0 0 1,0-1 0,2-1 0,7 0 2,5 0 0,7 0 2,-1 0-1,-6 0 0,-5 0-1,-6 1-2,-3-2 1,1 2-1,1-1 0,2 0 0,1 0 0,5 2 0,3 0 1,5 2 0,0 0 0,-2 0 0,-1 0-1,-3 0 1,-1 0-1,-3 2 0,-1 0 0,-2 2 0,-1 0 0,3 2-1,2 0 1,1 1 0,3 1 0,3-2 0,3-1-1,3 0 1,2-2-1,0-1-3,2 0-1,1-1-3,-1-2 0,-2-1 0,-2 0 2,-1-1 1,-1-1 1,2 2-1,3 0 1,1 2 0,0 0 0,-2 0 0,-2 0 1,-1 0 0,-2 1 1,1 2-1,-1 2 1,0 2 0,1-1 0,1-1 0,1-2 0,1-2 0,-1-2 0,0-2 0,-1-2 0,-1-1 0,-1-2 0,1 2 0,-1 1 1,0 0-1,1 2 2,1 2 1,1 2 1,1 2 2,0 2 0,0 2 0,0 1 0,1 3 0,-1 2 0,0 0 0,0 1 1,1 1-1,-1-1-1,0-3 0,0-2-1,1-4-1,0-2-1,0-2-1,2-2-1,1-2-1,0-3-1,0-3 1,0-5-1,1-4 1,-1-1 1,0-1-1,0 1 2,0-1 0,0 3 0,-1 5 0,-2 4-1,0 6 1,-1 3-1,1 4 1,-1 2 1,0 4 0,1 1 0,-1 3 0,0 1-1,0 3 0,1-1-1,-1-3 0,0-3 1,1-2 0,-1-3-1,0-1-1,0-1 0,1 0-2,-1-3 0,2-4-1,1-4 0,1-3 0,-1-2 0,-2 2 3,-2 2 2,-1 2 1,-3 1 3,0 0-1,-1 0 1,-1 1 1,-1 0 0,-1 3 0,-1 4-1,-1 2-1,0 2 1,-1 0 0,1 0 0,-1 0 1,1-1-2,1-1-2,1-1-3,1 0-3,0-3-1,1-2 0,-1-3 2,1-4 1,-1-2 0,1-1 0,-1-3 1,1-2 0,0 1 0,2 3 2,3 3 2,1 2 1,1 3 0,1 0 0,-1 2-1,0 1-1,0 1-1,-1 1 0,-2 3 0,0 2 0,0 1-1,-1 0 0,0 0-1,1-1 0,-1 0 0,1-2 0,-1-2 1,0-2-1,0-2 1,-1-2-1,-1-2 0,-1-2 1,-1 0 0,1-1 0,-1 0 1,1 0 1,-2 1 1,0 2 0,-1 3 1,-1 1 1,-1 1-1,-1 1 1,-1 2-1,0 0-1,-2 1 0,1 0-2,-1 0-1,1 0-1,0-1-2,1 0-2,1-2-4,1 0-3,0-1-6,-3 0-12,-1 0-11,-2 0-11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5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72550 9350 573,'0'15'119,"2"-1"-25,0-1-25,2-1-24,-1 0-14,1 0-6,0-1-5,0 1-5,0 0-7,1-1-8,1 1-7,2 0-9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6"/>
    </inkml:context>
    <inkml:brush xml:id="br0">
      <inkml:brushProperty name="width" value="0.05064" units="cm"/>
      <inkml:brushProperty name="height" value="0.05064" units="cm"/>
    </inkml:brush>
  </inkml:definitions>
  <inkml:trace contextRef="#ctx0" brushRef="#br0">72775 7750 434,'0'52'143,"-2"-4"-30,0-6-31,-1-4-30,-1-2-18,2 0-5,0 2-5,2 1-6,0-1-3,0-2-1,0-2-3,0-1-1,0-3-2,2 0-2,0-1-2,2-1-1,-1-1-4,1-2-1,0 1-3,0-2-2,0-2-1,0 0-1,0-1 0,0 0-1,-1-3 1,-1 1-1,0-2 1,-1-1-1,-4 0 1,-2-1 0,-5 1 0,-4 0-1,-2-1 0,-1 1-2,-1 0-2,-1-1-2,-3 1-2,-3 2-3,-4 0-2,-4 1-4,-2-1-1,3-1-3,2-2-2,1-3-1,4-1 2,5-2 5,5-2 7,5-2 6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6"/>
    </inkml:context>
    <inkml:brush xml:id="br0">
      <inkml:brushProperty name="width" value="0.03569" units="cm"/>
      <inkml:brushProperty name="height" value="0.03569" units="cm"/>
    </inkml:brush>
  </inkml:definitions>
  <inkml:trace contextRef="#ctx0" brushRef="#br0">73300 8528 616,'15'-15'0,"-1"2"0,-1 3 0,0 1 0,0 2 8,5 0 15,3 2 15,5 1 16,2 0 4,1 2-4,1 0-4,1 2-6,1 0-10,2 0-15,2 0-18,2 0-15,-1 1-9,-5 2-4,-5 2-3,-5 2-3,-4 0-6,-3-1-8,-3-1-8,-2 0-8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7"/>
    </inkml:context>
    <inkml:brush xml:id="br0">
      <inkml:brushProperty name="width" value="0.04083" units="cm"/>
      <inkml:brushProperty name="height" value="0.04083" units="cm"/>
    </inkml:brush>
  </inkml:definitions>
  <inkml:trace contextRef="#ctx0" brushRef="#br0">78967 6581 538,'-1'-13'9,"-2"7"17,-2 5 17,-1 6 18,-5 5 3,-4 7-11,-5 5-9,-5 7-11,-1 0-8,1-2-3,3-3-4,1-3-4,1-2-3,-1-1-2,-1-1-1,0-1-1,0-1-2,4-1-1,5-1-1,3 0-2,5-3-1,6-1 0,6-2 1,6-2-1,4-2 0,3 0-4,3-2-3,3 0-3,2-2-3,2 0-3,2-2-3,3 0-3,-2-1 1,-4 0 3,-4 0 5,-3 0 3,-4 0 5,-5-2 3,-3 0 5,-4-1 4,-3-3 4,-2-3 3,-2-5 3,-2-3 4,-2-3-1,0 3-8,-1 0-6,-2 1-7,1 0-5,1 1-6,0-1-5,2 1-6,0 1-1,0 2 0,0 4 1,0 3 1,2 1-5,4 1-13,4-1-11,4 0-13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7"/>
    </inkml:context>
    <inkml:brush xml:id="br0">
      <inkml:brushProperty name="width" value="0.04677" units="cm"/>
      <inkml:brushProperty name="height" value="0.04677" units="cm"/>
    </inkml:brush>
  </inkml:definitions>
  <inkml:trace contextRef="#ctx0" brushRef="#br0">80392 6450 470,'14'0'2,"-2"2"3,-4 0 4,-3 2 3,0 1 6,0 3 10,1 4 9,2 2 8,-1 1 3,-1-1-6,0-1-5,-2 0-6,0 0-3,0 3-4,0 3-2,0 3-4,-2 3-1,-2 3 0,-4 2 0,-2 4-1,-3 1-1,-2-2-4,-1 0-3,-3-1-4,1-2-2,1-1-1,2-3 0,2-1-1,6-11-10,8-19-23,9-18-21,9-18-23,6-9-3,1 0 13,2 2 13,2 0 14,1 4 9,-3 4 8,-2 6 6,-2 4 7,-2 4 4,-5 5-1,-3 3 0,-4 5 0,-4 3 10,-1 6 20,-2 4 20,-2 6 20,-2 3 7,-1 3-9,0 3-7,-1 4-8,-1 1-6,0 1-5,0 0-5,0 3-5,-1-1-4,-1 2-7,0 1-6,-1 1-7,-1 0-5,2-3-7,0-2-6,2-1-7,1-2-7,2-3-6,2-1-7,2-2-6,1-3-5,1-1-3,1-2-2,2-2-2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7"/>
    </inkml:context>
    <inkml:brush xml:id="br0">
      <inkml:brushProperty name="width" value="0.04914" units="cm"/>
      <inkml:brushProperty name="height" value="0.04914" units="cm"/>
    </inkml:brush>
  </inkml:definitions>
  <inkml:trace contextRef="#ctx0" brushRef="#br0">83864 5134 447,'0'-15'3,"0"2"7,0 3 7,0 1 6,0 3 8,1 6 9,2 4 10,0 6 10,2 4 0,0 5-10,1 5-8,1 5-9,0 5-6,-2 8-3,-3 6-2,0 8-2,-3 2-4,0 1-3,-2 0-5,0 0-5,-2-2-3,0-1-6,-1-2-5,-1-2-4,-1-2-7,1-3-7,-1-1-7,0-1-7,1-5-3,1-4-1,0-5 2,2-5-1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8"/>
    </inkml:context>
    <inkml:brush xml:id="br0">
      <inkml:brushProperty name="width" value="0.03557" units="cm"/>
      <inkml:brushProperty name="height" value="0.03557" units="cm"/>
    </inkml:brush>
  </inkml:definitions>
  <inkml:trace contextRef="#ctx0" brushRef="#br0">83241 5200 618,'-39'32'165,"1"4"-46,2 3-47,0 2-47,2 1-25,0 0-8,1-2-5,1 0-6,4-4-8,5-8-6,7-6-8,5-7-7,3-4-3,1-2 1,-1-2 1,0-2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8"/>
    </inkml:context>
    <inkml:brush xml:id="br0">
      <inkml:brushProperty name="width" value="0.04084" units="cm"/>
      <inkml:brushProperty name="height" value="0.04084" units="cm"/>
    </inkml:brush>
  </inkml:definitions>
  <inkml:trace contextRef="#ctx0" brushRef="#br0">84250 5300 538,'35'21'134,"-8"-3"-30,-7-4-31,-8-4-30,-4-1-16,3 5-2,2 4-2,2 3-3,0 5-8,1 5-13,-1 4-13,1 6-14,-3 3-5,-5 2 4,-4 2 4,-6 2 3,-2-5-5,-2-8-15,0-11-16,-1-9-14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9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79515 9581 481,'-16'4'9,"-3"8"17,-2 7 18,-1 9 17,0 2 4,3 0-8,3-2-8,3 1-9,2-3-6,2-2-6,2-1-4,3-3-6,0-1-4,0-3 0,0-1-3,0-2-1,2-3-2,4-1-3,4-2-3,4-2-4,3-4-3,5-6-3,3-6-5,5-5-4,0-4-3,-2 1-1,-1-1-1,-2 1-1,-2-3-1,1-3 0,-1-5 0,1-3 1,-3 0 1,-3 4 4,-4 3 3,-4 5 3,-4 3 4,-3 3 1,-2 3 2,-3 3 3,-4 2 0,-2 2-1,-3 2 0,-3 2 0,-2 2-3,1 4-2,-1 2-2,1 3-4,1 3-4,3 0-4,2 1-6,4 1-5,2-1 0,1-3 4,0-3 3,2-2 4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0T15:00:59"/>
    </inkml:context>
    <inkml:brush xml:id="br0">
      <inkml:brushProperty name="width" value="0.03498" units="cm"/>
      <inkml:brushProperty name="height" value="0.03498" units="cm"/>
    </inkml:brush>
  </inkml:definitions>
  <inkml:trace contextRef="#ctx0" brushRef="#br0">80500 10200 628,'22'14'76,"-3"-3"-12,-3-3-11,-3-2-12,-1-2-7,0 2-3,-1 0-3,1 1-4,-1 1-7,0 0-13,-2 0-14,-1-1-12,0 1-10,0-2-6,0-1-7,0 0-7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2025/9/26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7.xml"/><Relationship Id="rId21" Type="http://schemas.openxmlformats.org/officeDocument/2006/relationships/customXml" Target="../ink/ink9.xml"/><Relationship Id="rId42" Type="http://schemas.openxmlformats.org/officeDocument/2006/relationships/image" Target="../media/image21.png"/><Relationship Id="rId63" Type="http://schemas.openxmlformats.org/officeDocument/2006/relationships/customXml" Target="../ink/ink30.xml"/><Relationship Id="rId84" Type="http://schemas.openxmlformats.org/officeDocument/2006/relationships/image" Target="../media/image42.png"/><Relationship Id="rId138" Type="http://schemas.openxmlformats.org/officeDocument/2006/relationships/image" Target="../media/image69.png"/><Relationship Id="rId159" Type="http://schemas.openxmlformats.org/officeDocument/2006/relationships/customXml" Target="../ink/ink78.xml"/><Relationship Id="rId170" Type="http://schemas.openxmlformats.org/officeDocument/2006/relationships/image" Target="../media/image85.png"/><Relationship Id="rId191" Type="http://schemas.openxmlformats.org/officeDocument/2006/relationships/customXml" Target="../ink/ink94.xml"/><Relationship Id="rId107" Type="http://schemas.openxmlformats.org/officeDocument/2006/relationships/customXml" Target="../ink/ink52.xml"/><Relationship Id="rId11" Type="http://schemas.openxmlformats.org/officeDocument/2006/relationships/customXml" Target="../ink/ink4.xml"/><Relationship Id="rId32" Type="http://schemas.openxmlformats.org/officeDocument/2006/relationships/image" Target="../media/image16.png"/><Relationship Id="rId53" Type="http://schemas.openxmlformats.org/officeDocument/2006/relationships/customXml" Target="../ink/ink25.xml"/><Relationship Id="rId74" Type="http://schemas.openxmlformats.org/officeDocument/2006/relationships/image" Target="../media/image37.png"/><Relationship Id="rId128" Type="http://schemas.openxmlformats.org/officeDocument/2006/relationships/image" Target="../media/image64.png"/><Relationship Id="rId149" Type="http://schemas.openxmlformats.org/officeDocument/2006/relationships/customXml" Target="../ink/ink73.xml"/><Relationship Id="rId5" Type="http://schemas.openxmlformats.org/officeDocument/2006/relationships/customXml" Target="../ink/ink1.xml"/><Relationship Id="rId95" Type="http://schemas.openxmlformats.org/officeDocument/2006/relationships/customXml" Target="../ink/ink46.xml"/><Relationship Id="rId160" Type="http://schemas.openxmlformats.org/officeDocument/2006/relationships/image" Target="../media/image80.png"/><Relationship Id="rId181" Type="http://schemas.openxmlformats.org/officeDocument/2006/relationships/customXml" Target="../ink/ink89.xml"/><Relationship Id="rId22" Type="http://schemas.openxmlformats.org/officeDocument/2006/relationships/image" Target="../media/image11.png"/><Relationship Id="rId43" Type="http://schemas.openxmlformats.org/officeDocument/2006/relationships/customXml" Target="../ink/ink20.xml"/><Relationship Id="rId64" Type="http://schemas.openxmlformats.org/officeDocument/2006/relationships/image" Target="../media/image32.png"/><Relationship Id="rId118" Type="http://schemas.openxmlformats.org/officeDocument/2006/relationships/image" Target="../media/image59.png"/><Relationship Id="rId139" Type="http://schemas.openxmlformats.org/officeDocument/2006/relationships/customXml" Target="../ink/ink68.xml"/><Relationship Id="rId85" Type="http://schemas.openxmlformats.org/officeDocument/2006/relationships/customXml" Target="../ink/ink41.xml"/><Relationship Id="rId150" Type="http://schemas.openxmlformats.org/officeDocument/2006/relationships/image" Target="../media/image75.png"/><Relationship Id="rId171" Type="http://schemas.openxmlformats.org/officeDocument/2006/relationships/customXml" Target="../ink/ink84.xml"/><Relationship Id="rId192" Type="http://schemas.openxmlformats.org/officeDocument/2006/relationships/image" Target="../media/image96.png"/><Relationship Id="rId12" Type="http://schemas.openxmlformats.org/officeDocument/2006/relationships/image" Target="../media/image6.png"/><Relationship Id="rId33" Type="http://schemas.openxmlformats.org/officeDocument/2006/relationships/customXml" Target="../ink/ink15.xml"/><Relationship Id="rId108" Type="http://schemas.openxmlformats.org/officeDocument/2006/relationships/image" Target="../media/image54.png"/><Relationship Id="rId129" Type="http://schemas.openxmlformats.org/officeDocument/2006/relationships/customXml" Target="../ink/ink63.xml"/><Relationship Id="rId54" Type="http://schemas.openxmlformats.org/officeDocument/2006/relationships/image" Target="../media/image27.png"/><Relationship Id="rId75" Type="http://schemas.openxmlformats.org/officeDocument/2006/relationships/customXml" Target="../ink/ink36.xml"/><Relationship Id="rId96" Type="http://schemas.openxmlformats.org/officeDocument/2006/relationships/image" Target="../media/image48.png"/><Relationship Id="rId140" Type="http://schemas.openxmlformats.org/officeDocument/2006/relationships/image" Target="../media/image70.png"/><Relationship Id="rId161" Type="http://schemas.openxmlformats.org/officeDocument/2006/relationships/customXml" Target="../ink/ink79.xml"/><Relationship Id="rId182" Type="http://schemas.openxmlformats.org/officeDocument/2006/relationships/image" Target="../media/image91.png"/><Relationship Id="rId6" Type="http://schemas.openxmlformats.org/officeDocument/2006/relationships/image" Target="../media/image3.png"/><Relationship Id="rId23" Type="http://schemas.openxmlformats.org/officeDocument/2006/relationships/customXml" Target="../ink/ink10.xml"/><Relationship Id="rId119" Type="http://schemas.openxmlformats.org/officeDocument/2006/relationships/customXml" Target="../ink/ink58.xml"/><Relationship Id="rId44" Type="http://schemas.openxmlformats.org/officeDocument/2006/relationships/image" Target="../media/image22.png"/><Relationship Id="rId65" Type="http://schemas.openxmlformats.org/officeDocument/2006/relationships/customXml" Target="../ink/ink31.xml"/><Relationship Id="rId86" Type="http://schemas.openxmlformats.org/officeDocument/2006/relationships/image" Target="../media/image43.png"/><Relationship Id="rId130" Type="http://schemas.openxmlformats.org/officeDocument/2006/relationships/image" Target="../media/image65.png"/><Relationship Id="rId151" Type="http://schemas.openxmlformats.org/officeDocument/2006/relationships/customXml" Target="../ink/ink74.xml"/><Relationship Id="rId172" Type="http://schemas.openxmlformats.org/officeDocument/2006/relationships/image" Target="../media/image86.png"/><Relationship Id="rId193" Type="http://schemas.openxmlformats.org/officeDocument/2006/relationships/customXml" Target="../ink/ink95.xml"/><Relationship Id="rId13" Type="http://schemas.openxmlformats.org/officeDocument/2006/relationships/customXml" Target="../ink/ink5.xml"/><Relationship Id="rId109" Type="http://schemas.openxmlformats.org/officeDocument/2006/relationships/customXml" Target="../ink/ink53.xml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26.xml"/><Relationship Id="rId76" Type="http://schemas.openxmlformats.org/officeDocument/2006/relationships/image" Target="../media/image38.png"/><Relationship Id="rId97" Type="http://schemas.openxmlformats.org/officeDocument/2006/relationships/customXml" Target="../ink/ink47.xml"/><Relationship Id="rId104" Type="http://schemas.openxmlformats.org/officeDocument/2006/relationships/image" Target="../media/image52.png"/><Relationship Id="rId120" Type="http://schemas.openxmlformats.org/officeDocument/2006/relationships/image" Target="../media/image60.png"/><Relationship Id="rId125" Type="http://schemas.openxmlformats.org/officeDocument/2006/relationships/customXml" Target="../ink/ink61.xml"/><Relationship Id="rId141" Type="http://schemas.openxmlformats.org/officeDocument/2006/relationships/customXml" Target="../ink/ink69.xml"/><Relationship Id="rId146" Type="http://schemas.openxmlformats.org/officeDocument/2006/relationships/image" Target="../media/image73.png"/><Relationship Id="rId167" Type="http://schemas.openxmlformats.org/officeDocument/2006/relationships/customXml" Target="../ink/ink82.xml"/><Relationship Id="rId188" Type="http://schemas.openxmlformats.org/officeDocument/2006/relationships/image" Target="../media/image94.png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image" Target="../media/image46.png"/><Relationship Id="rId162" Type="http://schemas.openxmlformats.org/officeDocument/2006/relationships/image" Target="../media/image81.png"/><Relationship Id="rId183" Type="http://schemas.openxmlformats.org/officeDocument/2006/relationships/customXml" Target="../ink/ink90.xml"/><Relationship Id="rId2" Type="http://schemas.openxmlformats.org/officeDocument/2006/relationships/notesSlide" Target="../notesSlides/notesSlide1.xml"/><Relationship Id="rId29" Type="http://schemas.openxmlformats.org/officeDocument/2006/relationships/customXml" Target="../ink/ink13.xml"/><Relationship Id="rId24" Type="http://schemas.openxmlformats.org/officeDocument/2006/relationships/image" Target="../media/image12.png"/><Relationship Id="rId40" Type="http://schemas.openxmlformats.org/officeDocument/2006/relationships/image" Target="../media/image20.png"/><Relationship Id="rId45" Type="http://schemas.openxmlformats.org/officeDocument/2006/relationships/customXml" Target="../ink/ink21.xml"/><Relationship Id="rId66" Type="http://schemas.openxmlformats.org/officeDocument/2006/relationships/image" Target="../media/image33.png"/><Relationship Id="rId87" Type="http://schemas.openxmlformats.org/officeDocument/2006/relationships/customXml" Target="../ink/ink42.xml"/><Relationship Id="rId110" Type="http://schemas.openxmlformats.org/officeDocument/2006/relationships/image" Target="../media/image55.png"/><Relationship Id="rId115" Type="http://schemas.openxmlformats.org/officeDocument/2006/relationships/customXml" Target="../ink/ink56.xml"/><Relationship Id="rId131" Type="http://schemas.openxmlformats.org/officeDocument/2006/relationships/customXml" Target="../ink/ink64.xml"/><Relationship Id="rId136" Type="http://schemas.openxmlformats.org/officeDocument/2006/relationships/image" Target="../media/image68.png"/><Relationship Id="rId157" Type="http://schemas.openxmlformats.org/officeDocument/2006/relationships/customXml" Target="../ink/ink77.xml"/><Relationship Id="rId178" Type="http://schemas.openxmlformats.org/officeDocument/2006/relationships/image" Target="../media/image89.png"/><Relationship Id="rId61" Type="http://schemas.openxmlformats.org/officeDocument/2006/relationships/customXml" Target="../ink/ink29.xml"/><Relationship Id="rId82" Type="http://schemas.openxmlformats.org/officeDocument/2006/relationships/image" Target="../media/image41.png"/><Relationship Id="rId152" Type="http://schemas.openxmlformats.org/officeDocument/2006/relationships/image" Target="../media/image76.png"/><Relationship Id="rId173" Type="http://schemas.openxmlformats.org/officeDocument/2006/relationships/customXml" Target="../ink/ink85.xml"/><Relationship Id="rId194" Type="http://schemas.openxmlformats.org/officeDocument/2006/relationships/image" Target="../media/image97.png"/><Relationship Id="rId19" Type="http://schemas.openxmlformats.org/officeDocument/2006/relationships/customXml" Target="../ink/ink8.xml"/><Relationship Id="rId14" Type="http://schemas.openxmlformats.org/officeDocument/2006/relationships/image" Target="../media/image7.png"/><Relationship Id="rId30" Type="http://schemas.openxmlformats.org/officeDocument/2006/relationships/image" Target="../media/image15.png"/><Relationship Id="rId35" Type="http://schemas.openxmlformats.org/officeDocument/2006/relationships/customXml" Target="../ink/ink16.xml"/><Relationship Id="rId56" Type="http://schemas.openxmlformats.org/officeDocument/2006/relationships/image" Target="../media/image28.png"/><Relationship Id="rId77" Type="http://schemas.openxmlformats.org/officeDocument/2006/relationships/customXml" Target="../ink/ink37.xml"/><Relationship Id="rId100" Type="http://schemas.openxmlformats.org/officeDocument/2006/relationships/image" Target="../media/image50.png"/><Relationship Id="rId105" Type="http://schemas.openxmlformats.org/officeDocument/2006/relationships/customXml" Target="../ink/ink51.xml"/><Relationship Id="rId126" Type="http://schemas.openxmlformats.org/officeDocument/2006/relationships/image" Target="../media/image63.png"/><Relationship Id="rId147" Type="http://schemas.openxmlformats.org/officeDocument/2006/relationships/customXml" Target="../ink/ink72.xml"/><Relationship Id="rId168" Type="http://schemas.openxmlformats.org/officeDocument/2006/relationships/image" Target="../media/image84.png"/><Relationship Id="rId8" Type="http://schemas.openxmlformats.org/officeDocument/2006/relationships/image" Target="../media/image4.png"/><Relationship Id="rId51" Type="http://schemas.openxmlformats.org/officeDocument/2006/relationships/customXml" Target="../ink/ink24.xml"/><Relationship Id="rId72" Type="http://schemas.openxmlformats.org/officeDocument/2006/relationships/image" Target="../media/image36.png"/><Relationship Id="rId93" Type="http://schemas.openxmlformats.org/officeDocument/2006/relationships/customXml" Target="../ink/ink45.xml"/><Relationship Id="rId98" Type="http://schemas.openxmlformats.org/officeDocument/2006/relationships/image" Target="../media/image49.png"/><Relationship Id="rId121" Type="http://schemas.openxmlformats.org/officeDocument/2006/relationships/customXml" Target="../ink/ink59.xml"/><Relationship Id="rId142" Type="http://schemas.openxmlformats.org/officeDocument/2006/relationships/image" Target="../media/image71.png"/><Relationship Id="rId163" Type="http://schemas.openxmlformats.org/officeDocument/2006/relationships/customXml" Target="../ink/ink80.xml"/><Relationship Id="rId184" Type="http://schemas.openxmlformats.org/officeDocument/2006/relationships/image" Target="../media/image92.png"/><Relationship Id="rId189" Type="http://schemas.openxmlformats.org/officeDocument/2006/relationships/customXml" Target="../ink/ink93.xml"/><Relationship Id="rId3" Type="http://schemas.openxmlformats.org/officeDocument/2006/relationships/image" Target="../media/image1.png"/><Relationship Id="rId25" Type="http://schemas.openxmlformats.org/officeDocument/2006/relationships/customXml" Target="../ink/ink11.xml"/><Relationship Id="rId46" Type="http://schemas.openxmlformats.org/officeDocument/2006/relationships/image" Target="../media/image23.png"/><Relationship Id="rId67" Type="http://schemas.openxmlformats.org/officeDocument/2006/relationships/customXml" Target="../ink/ink32.xml"/><Relationship Id="rId116" Type="http://schemas.openxmlformats.org/officeDocument/2006/relationships/image" Target="../media/image58.png"/><Relationship Id="rId137" Type="http://schemas.openxmlformats.org/officeDocument/2006/relationships/customXml" Target="../ink/ink67.xml"/><Relationship Id="rId158" Type="http://schemas.openxmlformats.org/officeDocument/2006/relationships/image" Target="../media/image79.png"/><Relationship Id="rId20" Type="http://schemas.openxmlformats.org/officeDocument/2006/relationships/image" Target="../media/image10.png"/><Relationship Id="rId41" Type="http://schemas.openxmlformats.org/officeDocument/2006/relationships/customXml" Target="../ink/ink19.xml"/><Relationship Id="rId62" Type="http://schemas.openxmlformats.org/officeDocument/2006/relationships/image" Target="../media/image31.png"/><Relationship Id="rId83" Type="http://schemas.openxmlformats.org/officeDocument/2006/relationships/customXml" Target="../ink/ink40.xml"/><Relationship Id="rId88" Type="http://schemas.openxmlformats.org/officeDocument/2006/relationships/image" Target="../media/image44.png"/><Relationship Id="rId111" Type="http://schemas.openxmlformats.org/officeDocument/2006/relationships/customXml" Target="../ink/ink54.xml"/><Relationship Id="rId132" Type="http://schemas.openxmlformats.org/officeDocument/2006/relationships/image" Target="../media/image66.png"/><Relationship Id="rId153" Type="http://schemas.openxmlformats.org/officeDocument/2006/relationships/customXml" Target="../ink/ink75.xml"/><Relationship Id="rId174" Type="http://schemas.openxmlformats.org/officeDocument/2006/relationships/image" Target="../media/image87.png"/><Relationship Id="rId179" Type="http://schemas.openxmlformats.org/officeDocument/2006/relationships/customXml" Target="../ink/ink88.xml"/><Relationship Id="rId190" Type="http://schemas.openxmlformats.org/officeDocument/2006/relationships/image" Target="../media/image95.png"/><Relationship Id="rId15" Type="http://schemas.openxmlformats.org/officeDocument/2006/relationships/customXml" Target="../ink/ink6.xml"/><Relationship Id="rId36" Type="http://schemas.openxmlformats.org/officeDocument/2006/relationships/image" Target="../media/image18.png"/><Relationship Id="rId57" Type="http://schemas.openxmlformats.org/officeDocument/2006/relationships/customXml" Target="../ink/ink27.xml"/><Relationship Id="rId106" Type="http://schemas.openxmlformats.org/officeDocument/2006/relationships/image" Target="../media/image53.png"/><Relationship Id="rId127" Type="http://schemas.openxmlformats.org/officeDocument/2006/relationships/customXml" Target="../ink/ink62.xml"/><Relationship Id="rId10" Type="http://schemas.openxmlformats.org/officeDocument/2006/relationships/image" Target="../media/image5.png"/><Relationship Id="rId31" Type="http://schemas.openxmlformats.org/officeDocument/2006/relationships/customXml" Target="../ink/ink14.xml"/><Relationship Id="rId52" Type="http://schemas.openxmlformats.org/officeDocument/2006/relationships/image" Target="../media/image26.png"/><Relationship Id="rId73" Type="http://schemas.openxmlformats.org/officeDocument/2006/relationships/customXml" Target="../ink/ink35.xml"/><Relationship Id="rId78" Type="http://schemas.openxmlformats.org/officeDocument/2006/relationships/image" Target="../media/image39.png"/><Relationship Id="rId94" Type="http://schemas.openxmlformats.org/officeDocument/2006/relationships/image" Target="../media/image47.png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61.png"/><Relationship Id="rId143" Type="http://schemas.openxmlformats.org/officeDocument/2006/relationships/customXml" Target="../ink/ink70.xml"/><Relationship Id="rId148" Type="http://schemas.openxmlformats.org/officeDocument/2006/relationships/image" Target="../media/image74.png"/><Relationship Id="rId164" Type="http://schemas.openxmlformats.org/officeDocument/2006/relationships/image" Target="../media/image82.png"/><Relationship Id="rId169" Type="http://schemas.openxmlformats.org/officeDocument/2006/relationships/customXml" Target="../ink/ink83.xml"/><Relationship Id="rId185" Type="http://schemas.openxmlformats.org/officeDocument/2006/relationships/customXml" Target="../ink/ink91.xml"/><Relationship Id="rId4" Type="http://schemas.openxmlformats.org/officeDocument/2006/relationships/image" Target="../media/image2.png"/><Relationship Id="rId9" Type="http://schemas.openxmlformats.org/officeDocument/2006/relationships/customXml" Target="../ink/ink3.xml"/><Relationship Id="rId180" Type="http://schemas.openxmlformats.org/officeDocument/2006/relationships/image" Target="../media/image90.png"/><Relationship Id="rId26" Type="http://schemas.openxmlformats.org/officeDocument/2006/relationships/image" Target="../media/image13.png"/><Relationship Id="rId47" Type="http://schemas.openxmlformats.org/officeDocument/2006/relationships/customXml" Target="../ink/ink22.xml"/><Relationship Id="rId68" Type="http://schemas.openxmlformats.org/officeDocument/2006/relationships/image" Target="../media/image34.png"/><Relationship Id="rId89" Type="http://schemas.openxmlformats.org/officeDocument/2006/relationships/customXml" Target="../ink/ink43.xml"/><Relationship Id="rId112" Type="http://schemas.openxmlformats.org/officeDocument/2006/relationships/image" Target="../media/image56.png"/><Relationship Id="rId133" Type="http://schemas.openxmlformats.org/officeDocument/2006/relationships/customXml" Target="../ink/ink65.xml"/><Relationship Id="rId154" Type="http://schemas.openxmlformats.org/officeDocument/2006/relationships/image" Target="../media/image77.png"/><Relationship Id="rId175" Type="http://schemas.openxmlformats.org/officeDocument/2006/relationships/customXml" Target="../ink/ink86.xml"/><Relationship Id="rId16" Type="http://schemas.openxmlformats.org/officeDocument/2006/relationships/image" Target="../media/image8.png"/><Relationship Id="rId37" Type="http://schemas.openxmlformats.org/officeDocument/2006/relationships/customXml" Target="../ink/ink17.xml"/><Relationship Id="rId58" Type="http://schemas.openxmlformats.org/officeDocument/2006/relationships/image" Target="../media/image29.png"/><Relationship Id="rId79" Type="http://schemas.openxmlformats.org/officeDocument/2006/relationships/customXml" Target="../ink/ink38.xml"/><Relationship Id="rId102" Type="http://schemas.openxmlformats.org/officeDocument/2006/relationships/image" Target="../media/image51.png"/><Relationship Id="rId123" Type="http://schemas.openxmlformats.org/officeDocument/2006/relationships/customXml" Target="../ink/ink60.xml"/><Relationship Id="rId144" Type="http://schemas.openxmlformats.org/officeDocument/2006/relationships/image" Target="../media/image72.png"/><Relationship Id="rId90" Type="http://schemas.openxmlformats.org/officeDocument/2006/relationships/image" Target="../media/image45.png"/><Relationship Id="rId165" Type="http://schemas.openxmlformats.org/officeDocument/2006/relationships/customXml" Target="../ink/ink81.xml"/><Relationship Id="rId186" Type="http://schemas.openxmlformats.org/officeDocument/2006/relationships/image" Target="../media/image93.png"/><Relationship Id="rId27" Type="http://schemas.openxmlformats.org/officeDocument/2006/relationships/customXml" Target="../ink/ink12.xml"/><Relationship Id="rId48" Type="http://schemas.openxmlformats.org/officeDocument/2006/relationships/image" Target="../media/image24.png"/><Relationship Id="rId69" Type="http://schemas.openxmlformats.org/officeDocument/2006/relationships/customXml" Target="../ink/ink33.xml"/><Relationship Id="rId113" Type="http://schemas.openxmlformats.org/officeDocument/2006/relationships/customXml" Target="../ink/ink55.xml"/><Relationship Id="rId134" Type="http://schemas.openxmlformats.org/officeDocument/2006/relationships/image" Target="../media/image67.png"/><Relationship Id="rId80" Type="http://schemas.openxmlformats.org/officeDocument/2006/relationships/image" Target="../media/image40.png"/><Relationship Id="rId155" Type="http://schemas.openxmlformats.org/officeDocument/2006/relationships/customXml" Target="../ink/ink76.xml"/><Relationship Id="rId176" Type="http://schemas.openxmlformats.org/officeDocument/2006/relationships/image" Target="../media/image88.png"/><Relationship Id="rId17" Type="http://schemas.openxmlformats.org/officeDocument/2006/relationships/customXml" Target="../ink/ink7.xml"/><Relationship Id="rId38" Type="http://schemas.openxmlformats.org/officeDocument/2006/relationships/image" Target="../media/image19.png"/><Relationship Id="rId59" Type="http://schemas.openxmlformats.org/officeDocument/2006/relationships/customXml" Target="../ink/ink28.xml"/><Relationship Id="rId103" Type="http://schemas.openxmlformats.org/officeDocument/2006/relationships/customXml" Target="../ink/ink50.xml"/><Relationship Id="rId124" Type="http://schemas.openxmlformats.org/officeDocument/2006/relationships/image" Target="../media/image62.png"/><Relationship Id="rId70" Type="http://schemas.openxmlformats.org/officeDocument/2006/relationships/image" Target="../media/image35.png"/><Relationship Id="rId91" Type="http://schemas.openxmlformats.org/officeDocument/2006/relationships/customXml" Target="../ink/ink44.xml"/><Relationship Id="rId145" Type="http://schemas.openxmlformats.org/officeDocument/2006/relationships/customXml" Target="../ink/ink71.xml"/><Relationship Id="rId166" Type="http://schemas.openxmlformats.org/officeDocument/2006/relationships/image" Target="../media/image83.png"/><Relationship Id="rId187" Type="http://schemas.openxmlformats.org/officeDocument/2006/relationships/customXml" Target="../ink/ink92.xml"/><Relationship Id="rId1" Type="http://schemas.openxmlformats.org/officeDocument/2006/relationships/slideLayout" Target="../slideLayouts/slideLayout10.xml"/><Relationship Id="rId28" Type="http://schemas.openxmlformats.org/officeDocument/2006/relationships/image" Target="../media/image14.png"/><Relationship Id="rId49" Type="http://schemas.openxmlformats.org/officeDocument/2006/relationships/customXml" Target="../ink/ink23.xml"/><Relationship Id="rId114" Type="http://schemas.openxmlformats.org/officeDocument/2006/relationships/image" Target="../media/image57.png"/><Relationship Id="rId60" Type="http://schemas.openxmlformats.org/officeDocument/2006/relationships/image" Target="../media/image30.png"/><Relationship Id="rId81" Type="http://schemas.openxmlformats.org/officeDocument/2006/relationships/customXml" Target="../ink/ink39.xml"/><Relationship Id="rId135" Type="http://schemas.openxmlformats.org/officeDocument/2006/relationships/customXml" Target="../ink/ink66.xml"/><Relationship Id="rId156" Type="http://schemas.openxmlformats.org/officeDocument/2006/relationships/image" Target="../media/image78.png"/><Relationship Id="rId177" Type="http://schemas.openxmlformats.org/officeDocument/2006/relationships/customXml" Target="../ink/ink87.xml"/><Relationship Id="rId18" Type="http://schemas.openxmlformats.org/officeDocument/2006/relationships/image" Target="../media/image9.png"/><Relationship Id="rId39" Type="http://schemas.openxmlformats.org/officeDocument/2006/relationships/customXml" Target="../ink/ink18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90.xml"/><Relationship Id="rId299" Type="http://schemas.openxmlformats.org/officeDocument/2006/relationships/customXml" Target="../ink/ink1281.xml"/><Relationship Id="rId21" Type="http://schemas.openxmlformats.org/officeDocument/2006/relationships/customXml" Target="../ink/ink1142.xml"/><Relationship Id="rId63" Type="http://schemas.openxmlformats.org/officeDocument/2006/relationships/customXml" Target="../ink/ink1163.xml"/><Relationship Id="rId159" Type="http://schemas.openxmlformats.org/officeDocument/2006/relationships/customXml" Target="../ink/ink1211.xml"/><Relationship Id="rId324" Type="http://schemas.openxmlformats.org/officeDocument/2006/relationships/image" Target="../media/image1311.png"/><Relationship Id="rId366" Type="http://schemas.openxmlformats.org/officeDocument/2006/relationships/image" Target="../media/image1332.png"/><Relationship Id="rId170" Type="http://schemas.openxmlformats.org/officeDocument/2006/relationships/image" Target="../media/image1234.png"/><Relationship Id="rId226" Type="http://schemas.openxmlformats.org/officeDocument/2006/relationships/image" Target="../media/image1262.png"/><Relationship Id="rId433" Type="http://schemas.openxmlformats.org/officeDocument/2006/relationships/customXml" Target="../ink/ink1348.xml"/><Relationship Id="rId268" Type="http://schemas.openxmlformats.org/officeDocument/2006/relationships/image" Target="../media/image1283.png"/><Relationship Id="rId32" Type="http://schemas.openxmlformats.org/officeDocument/2006/relationships/image" Target="../media/image1165.png"/><Relationship Id="rId74" Type="http://schemas.openxmlformats.org/officeDocument/2006/relationships/image" Target="../media/image1186.png"/><Relationship Id="rId128" Type="http://schemas.openxmlformats.org/officeDocument/2006/relationships/image" Target="../media/image1213.png"/><Relationship Id="rId335" Type="http://schemas.openxmlformats.org/officeDocument/2006/relationships/customXml" Target="../ink/ink1299.xml"/><Relationship Id="rId377" Type="http://schemas.openxmlformats.org/officeDocument/2006/relationships/customXml" Target="../ink/ink1320.xml"/><Relationship Id="rId5" Type="http://schemas.openxmlformats.org/officeDocument/2006/relationships/customXml" Target="../ink/ink1134.xml"/><Relationship Id="rId181" Type="http://schemas.openxmlformats.org/officeDocument/2006/relationships/customXml" Target="../ink/ink1222.xml"/><Relationship Id="rId237" Type="http://schemas.openxmlformats.org/officeDocument/2006/relationships/customXml" Target="../ink/ink1250.xml"/><Relationship Id="rId402" Type="http://schemas.openxmlformats.org/officeDocument/2006/relationships/image" Target="../media/image1350.png"/><Relationship Id="rId279" Type="http://schemas.openxmlformats.org/officeDocument/2006/relationships/customXml" Target="../ink/ink1271.xml"/><Relationship Id="rId444" Type="http://schemas.openxmlformats.org/officeDocument/2006/relationships/image" Target="../media/image1371.png"/><Relationship Id="rId43" Type="http://schemas.openxmlformats.org/officeDocument/2006/relationships/customXml" Target="../ink/ink1153.xml"/><Relationship Id="rId139" Type="http://schemas.openxmlformats.org/officeDocument/2006/relationships/customXml" Target="../ink/ink1201.xml"/><Relationship Id="rId290" Type="http://schemas.openxmlformats.org/officeDocument/2006/relationships/image" Target="../media/image1294.png"/><Relationship Id="rId304" Type="http://schemas.openxmlformats.org/officeDocument/2006/relationships/image" Target="../media/image1301.png"/><Relationship Id="rId346" Type="http://schemas.openxmlformats.org/officeDocument/2006/relationships/image" Target="../media/image1322.png"/><Relationship Id="rId388" Type="http://schemas.openxmlformats.org/officeDocument/2006/relationships/image" Target="../media/image1343.png"/><Relationship Id="rId85" Type="http://schemas.openxmlformats.org/officeDocument/2006/relationships/customXml" Target="../ink/ink1174.xml"/><Relationship Id="rId150" Type="http://schemas.openxmlformats.org/officeDocument/2006/relationships/image" Target="../media/image1224.png"/><Relationship Id="rId192" Type="http://schemas.openxmlformats.org/officeDocument/2006/relationships/image" Target="../media/image1245.png"/><Relationship Id="rId206" Type="http://schemas.openxmlformats.org/officeDocument/2006/relationships/image" Target="../media/image1252.png"/><Relationship Id="rId413" Type="http://schemas.openxmlformats.org/officeDocument/2006/relationships/customXml" Target="../ink/ink1338.xml"/><Relationship Id="rId248" Type="http://schemas.openxmlformats.org/officeDocument/2006/relationships/image" Target="../media/image1273.png"/><Relationship Id="rId12" Type="http://schemas.openxmlformats.org/officeDocument/2006/relationships/image" Target="../media/image1155.png"/><Relationship Id="rId108" Type="http://schemas.openxmlformats.org/officeDocument/2006/relationships/image" Target="../media/image1203.png"/><Relationship Id="rId315" Type="http://schemas.openxmlformats.org/officeDocument/2006/relationships/customXml" Target="../ink/ink1289.xml"/><Relationship Id="rId357" Type="http://schemas.openxmlformats.org/officeDocument/2006/relationships/customXml" Target="../ink/ink1310.xml"/><Relationship Id="rId54" Type="http://schemas.openxmlformats.org/officeDocument/2006/relationships/image" Target="../media/image1176.png"/><Relationship Id="rId96" Type="http://schemas.openxmlformats.org/officeDocument/2006/relationships/image" Target="../media/image1197.png"/><Relationship Id="rId161" Type="http://schemas.openxmlformats.org/officeDocument/2006/relationships/customXml" Target="../ink/ink1212.xml"/><Relationship Id="rId217" Type="http://schemas.openxmlformats.org/officeDocument/2006/relationships/customXml" Target="../ink/ink1240.xml"/><Relationship Id="rId399" Type="http://schemas.openxmlformats.org/officeDocument/2006/relationships/customXml" Target="../ink/ink1331.xml"/><Relationship Id="rId259" Type="http://schemas.openxmlformats.org/officeDocument/2006/relationships/customXml" Target="../ink/ink1261.xml"/><Relationship Id="rId424" Type="http://schemas.openxmlformats.org/officeDocument/2006/relationships/image" Target="../media/image1361.png"/><Relationship Id="rId23" Type="http://schemas.openxmlformats.org/officeDocument/2006/relationships/customXml" Target="../ink/ink1143.xml"/><Relationship Id="rId119" Type="http://schemas.openxmlformats.org/officeDocument/2006/relationships/customXml" Target="../ink/ink1191.xml"/><Relationship Id="rId270" Type="http://schemas.openxmlformats.org/officeDocument/2006/relationships/image" Target="../media/image1284.png"/><Relationship Id="rId326" Type="http://schemas.openxmlformats.org/officeDocument/2006/relationships/image" Target="../media/image1312.png"/><Relationship Id="rId65" Type="http://schemas.openxmlformats.org/officeDocument/2006/relationships/customXml" Target="../ink/ink1164.xml"/><Relationship Id="rId130" Type="http://schemas.openxmlformats.org/officeDocument/2006/relationships/image" Target="../media/image1214.png"/><Relationship Id="rId368" Type="http://schemas.openxmlformats.org/officeDocument/2006/relationships/image" Target="../media/image1333.png"/><Relationship Id="rId172" Type="http://schemas.openxmlformats.org/officeDocument/2006/relationships/image" Target="../media/image1235.png"/><Relationship Id="rId228" Type="http://schemas.openxmlformats.org/officeDocument/2006/relationships/image" Target="../media/image1263.png"/><Relationship Id="rId435" Type="http://schemas.openxmlformats.org/officeDocument/2006/relationships/customXml" Target="../ink/ink1349.xml"/><Relationship Id="rId281" Type="http://schemas.openxmlformats.org/officeDocument/2006/relationships/customXml" Target="../ink/ink1272.xml"/><Relationship Id="rId337" Type="http://schemas.openxmlformats.org/officeDocument/2006/relationships/customXml" Target="../ink/ink1300.xml"/><Relationship Id="rId34" Type="http://schemas.openxmlformats.org/officeDocument/2006/relationships/image" Target="../media/image1166.png"/><Relationship Id="rId76" Type="http://schemas.openxmlformats.org/officeDocument/2006/relationships/image" Target="../media/image1187.png"/><Relationship Id="rId141" Type="http://schemas.openxmlformats.org/officeDocument/2006/relationships/customXml" Target="../ink/ink1202.xml"/><Relationship Id="rId379" Type="http://schemas.openxmlformats.org/officeDocument/2006/relationships/customXml" Target="../ink/ink1321.xml"/><Relationship Id="rId7" Type="http://schemas.openxmlformats.org/officeDocument/2006/relationships/customXml" Target="../ink/ink1135.xml"/><Relationship Id="rId183" Type="http://schemas.openxmlformats.org/officeDocument/2006/relationships/customXml" Target="../ink/ink1223.xml"/><Relationship Id="rId239" Type="http://schemas.openxmlformats.org/officeDocument/2006/relationships/customXml" Target="../ink/ink1251.xml"/><Relationship Id="rId390" Type="http://schemas.openxmlformats.org/officeDocument/2006/relationships/image" Target="../media/image1344.png"/><Relationship Id="rId404" Type="http://schemas.openxmlformats.org/officeDocument/2006/relationships/image" Target="../media/image1351.png"/><Relationship Id="rId250" Type="http://schemas.openxmlformats.org/officeDocument/2006/relationships/image" Target="../media/image1274.png"/><Relationship Id="rId292" Type="http://schemas.openxmlformats.org/officeDocument/2006/relationships/image" Target="../media/image1295.png"/><Relationship Id="rId306" Type="http://schemas.openxmlformats.org/officeDocument/2006/relationships/image" Target="../media/image1302.png"/><Relationship Id="rId45" Type="http://schemas.openxmlformats.org/officeDocument/2006/relationships/customXml" Target="../ink/ink1154.xml"/><Relationship Id="rId87" Type="http://schemas.openxmlformats.org/officeDocument/2006/relationships/customXml" Target="../ink/ink1175.xml"/><Relationship Id="rId110" Type="http://schemas.openxmlformats.org/officeDocument/2006/relationships/image" Target="../media/image1204.png"/><Relationship Id="rId348" Type="http://schemas.openxmlformats.org/officeDocument/2006/relationships/image" Target="../media/image1323.png"/><Relationship Id="rId152" Type="http://schemas.openxmlformats.org/officeDocument/2006/relationships/image" Target="../media/image1225.png"/><Relationship Id="rId194" Type="http://schemas.openxmlformats.org/officeDocument/2006/relationships/image" Target="../media/image1246.png"/><Relationship Id="rId208" Type="http://schemas.openxmlformats.org/officeDocument/2006/relationships/image" Target="../media/image1253.png"/><Relationship Id="rId415" Type="http://schemas.openxmlformats.org/officeDocument/2006/relationships/customXml" Target="../ink/ink1339.xml"/><Relationship Id="rId261" Type="http://schemas.openxmlformats.org/officeDocument/2006/relationships/customXml" Target="../ink/ink1262.xml"/><Relationship Id="rId14" Type="http://schemas.openxmlformats.org/officeDocument/2006/relationships/image" Target="../media/image1156.png"/><Relationship Id="rId56" Type="http://schemas.openxmlformats.org/officeDocument/2006/relationships/image" Target="../media/image1177.png"/><Relationship Id="rId317" Type="http://schemas.openxmlformats.org/officeDocument/2006/relationships/customXml" Target="../ink/ink1290.xml"/><Relationship Id="rId359" Type="http://schemas.openxmlformats.org/officeDocument/2006/relationships/customXml" Target="../ink/ink1311.xml"/><Relationship Id="rId98" Type="http://schemas.openxmlformats.org/officeDocument/2006/relationships/image" Target="../media/image1198.png"/><Relationship Id="rId121" Type="http://schemas.openxmlformats.org/officeDocument/2006/relationships/customXml" Target="../ink/ink1192.xml"/><Relationship Id="rId163" Type="http://schemas.openxmlformats.org/officeDocument/2006/relationships/customXml" Target="../ink/ink1213.xml"/><Relationship Id="rId219" Type="http://schemas.openxmlformats.org/officeDocument/2006/relationships/customXml" Target="../ink/ink1241.xml"/><Relationship Id="rId370" Type="http://schemas.openxmlformats.org/officeDocument/2006/relationships/image" Target="../media/image1334.png"/><Relationship Id="rId426" Type="http://schemas.openxmlformats.org/officeDocument/2006/relationships/image" Target="../media/image1362.png"/><Relationship Id="rId230" Type="http://schemas.openxmlformats.org/officeDocument/2006/relationships/image" Target="../media/image1264.png"/><Relationship Id="rId25" Type="http://schemas.openxmlformats.org/officeDocument/2006/relationships/customXml" Target="../ink/ink1144.xml"/><Relationship Id="rId67" Type="http://schemas.openxmlformats.org/officeDocument/2006/relationships/customXml" Target="../ink/ink1165.xml"/><Relationship Id="rId272" Type="http://schemas.openxmlformats.org/officeDocument/2006/relationships/image" Target="../media/image1285.png"/><Relationship Id="rId328" Type="http://schemas.openxmlformats.org/officeDocument/2006/relationships/image" Target="../media/image1313.png"/><Relationship Id="rId132" Type="http://schemas.openxmlformats.org/officeDocument/2006/relationships/image" Target="../media/image1215.png"/><Relationship Id="rId174" Type="http://schemas.openxmlformats.org/officeDocument/2006/relationships/image" Target="../media/image1236.png"/><Relationship Id="rId381" Type="http://schemas.openxmlformats.org/officeDocument/2006/relationships/customXml" Target="../ink/ink1322.xml"/><Relationship Id="rId241" Type="http://schemas.openxmlformats.org/officeDocument/2006/relationships/customXml" Target="../ink/ink1252.xml"/><Relationship Id="rId437" Type="http://schemas.openxmlformats.org/officeDocument/2006/relationships/customXml" Target="../ink/ink1350.xml"/><Relationship Id="rId36" Type="http://schemas.openxmlformats.org/officeDocument/2006/relationships/image" Target="../media/image1167.png"/><Relationship Id="rId283" Type="http://schemas.openxmlformats.org/officeDocument/2006/relationships/customXml" Target="../ink/ink1273.xml"/><Relationship Id="rId339" Type="http://schemas.openxmlformats.org/officeDocument/2006/relationships/customXml" Target="../ink/ink1301.xml"/><Relationship Id="rId78" Type="http://schemas.openxmlformats.org/officeDocument/2006/relationships/image" Target="../media/image1188.png"/><Relationship Id="rId101" Type="http://schemas.openxmlformats.org/officeDocument/2006/relationships/customXml" Target="../ink/ink1182.xml"/><Relationship Id="rId143" Type="http://schemas.openxmlformats.org/officeDocument/2006/relationships/customXml" Target="../ink/ink1203.xml"/><Relationship Id="rId185" Type="http://schemas.openxmlformats.org/officeDocument/2006/relationships/customXml" Target="../ink/ink1224.xml"/><Relationship Id="rId350" Type="http://schemas.openxmlformats.org/officeDocument/2006/relationships/image" Target="../media/image1324.png"/><Relationship Id="rId406" Type="http://schemas.openxmlformats.org/officeDocument/2006/relationships/image" Target="../media/image1352.png"/><Relationship Id="rId9" Type="http://schemas.openxmlformats.org/officeDocument/2006/relationships/customXml" Target="../ink/ink1136.xml"/><Relationship Id="rId210" Type="http://schemas.openxmlformats.org/officeDocument/2006/relationships/image" Target="../media/image1254.png"/><Relationship Id="rId392" Type="http://schemas.openxmlformats.org/officeDocument/2006/relationships/image" Target="../media/image1345.png"/><Relationship Id="rId252" Type="http://schemas.openxmlformats.org/officeDocument/2006/relationships/image" Target="../media/image1275.png"/><Relationship Id="rId294" Type="http://schemas.openxmlformats.org/officeDocument/2006/relationships/image" Target="../media/image1296.png"/><Relationship Id="rId308" Type="http://schemas.openxmlformats.org/officeDocument/2006/relationships/image" Target="../media/image1303.png"/><Relationship Id="rId47" Type="http://schemas.openxmlformats.org/officeDocument/2006/relationships/customXml" Target="../ink/ink1155.xml"/><Relationship Id="rId89" Type="http://schemas.openxmlformats.org/officeDocument/2006/relationships/customXml" Target="../ink/ink1176.xml"/><Relationship Id="rId112" Type="http://schemas.openxmlformats.org/officeDocument/2006/relationships/image" Target="../media/image1205.png"/><Relationship Id="rId154" Type="http://schemas.openxmlformats.org/officeDocument/2006/relationships/image" Target="../media/image1226.png"/><Relationship Id="rId361" Type="http://schemas.openxmlformats.org/officeDocument/2006/relationships/customXml" Target="../ink/ink1312.xml"/><Relationship Id="rId196" Type="http://schemas.openxmlformats.org/officeDocument/2006/relationships/image" Target="../media/image1247.png"/><Relationship Id="rId417" Type="http://schemas.openxmlformats.org/officeDocument/2006/relationships/customXml" Target="../ink/ink1340.xml"/><Relationship Id="rId16" Type="http://schemas.openxmlformats.org/officeDocument/2006/relationships/image" Target="../media/image1157.png"/><Relationship Id="rId221" Type="http://schemas.openxmlformats.org/officeDocument/2006/relationships/customXml" Target="../ink/ink1242.xml"/><Relationship Id="rId263" Type="http://schemas.openxmlformats.org/officeDocument/2006/relationships/customXml" Target="../ink/ink1263.xml"/><Relationship Id="rId319" Type="http://schemas.openxmlformats.org/officeDocument/2006/relationships/customXml" Target="../ink/ink1291.xml"/><Relationship Id="rId58" Type="http://schemas.openxmlformats.org/officeDocument/2006/relationships/image" Target="../media/image1178.png"/><Relationship Id="rId123" Type="http://schemas.openxmlformats.org/officeDocument/2006/relationships/customXml" Target="../ink/ink1193.xml"/><Relationship Id="rId330" Type="http://schemas.openxmlformats.org/officeDocument/2006/relationships/image" Target="../media/image1314.png"/><Relationship Id="rId165" Type="http://schemas.openxmlformats.org/officeDocument/2006/relationships/customXml" Target="../ink/ink1214.xml"/><Relationship Id="rId372" Type="http://schemas.openxmlformats.org/officeDocument/2006/relationships/image" Target="../media/image1335.png"/><Relationship Id="rId428" Type="http://schemas.openxmlformats.org/officeDocument/2006/relationships/image" Target="../media/image1363.png"/><Relationship Id="rId232" Type="http://schemas.openxmlformats.org/officeDocument/2006/relationships/image" Target="../media/image1265.png"/><Relationship Id="rId274" Type="http://schemas.openxmlformats.org/officeDocument/2006/relationships/image" Target="../media/image1286.png"/><Relationship Id="rId27" Type="http://schemas.openxmlformats.org/officeDocument/2006/relationships/customXml" Target="../ink/ink1145.xml"/><Relationship Id="rId69" Type="http://schemas.openxmlformats.org/officeDocument/2006/relationships/customXml" Target="../ink/ink1166.xml"/><Relationship Id="rId134" Type="http://schemas.openxmlformats.org/officeDocument/2006/relationships/image" Target="../media/image1216.png"/><Relationship Id="rId80" Type="http://schemas.openxmlformats.org/officeDocument/2006/relationships/image" Target="../media/image1189.png"/><Relationship Id="rId176" Type="http://schemas.openxmlformats.org/officeDocument/2006/relationships/image" Target="../media/image1237.png"/><Relationship Id="rId341" Type="http://schemas.openxmlformats.org/officeDocument/2006/relationships/customXml" Target="../ink/ink1302.xml"/><Relationship Id="rId383" Type="http://schemas.openxmlformats.org/officeDocument/2006/relationships/customXml" Target="../ink/ink1323.xml"/><Relationship Id="rId439" Type="http://schemas.openxmlformats.org/officeDocument/2006/relationships/customXml" Target="../ink/ink1351.xml"/><Relationship Id="rId201" Type="http://schemas.openxmlformats.org/officeDocument/2006/relationships/customXml" Target="../ink/ink1232.xml"/><Relationship Id="rId243" Type="http://schemas.openxmlformats.org/officeDocument/2006/relationships/customXml" Target="../ink/ink1253.xml"/><Relationship Id="rId285" Type="http://schemas.openxmlformats.org/officeDocument/2006/relationships/customXml" Target="../ink/ink1274.xml"/><Relationship Id="rId38" Type="http://schemas.openxmlformats.org/officeDocument/2006/relationships/image" Target="../media/image1168.png"/><Relationship Id="rId103" Type="http://schemas.openxmlformats.org/officeDocument/2006/relationships/customXml" Target="../ink/ink1183.xml"/><Relationship Id="rId310" Type="http://schemas.openxmlformats.org/officeDocument/2006/relationships/image" Target="../media/image1304.png"/><Relationship Id="rId91" Type="http://schemas.openxmlformats.org/officeDocument/2006/relationships/customXml" Target="../ink/ink1177.xml"/><Relationship Id="rId145" Type="http://schemas.openxmlformats.org/officeDocument/2006/relationships/customXml" Target="../ink/ink1204.xml"/><Relationship Id="rId187" Type="http://schemas.openxmlformats.org/officeDocument/2006/relationships/customXml" Target="../ink/ink1225.xml"/><Relationship Id="rId352" Type="http://schemas.openxmlformats.org/officeDocument/2006/relationships/image" Target="../media/image1325.png"/><Relationship Id="rId394" Type="http://schemas.openxmlformats.org/officeDocument/2006/relationships/image" Target="../media/image1346.png"/><Relationship Id="rId408" Type="http://schemas.openxmlformats.org/officeDocument/2006/relationships/image" Target="../media/image1353.png"/><Relationship Id="rId212" Type="http://schemas.openxmlformats.org/officeDocument/2006/relationships/image" Target="../media/image1255.png"/><Relationship Id="rId254" Type="http://schemas.openxmlformats.org/officeDocument/2006/relationships/image" Target="../media/image1276.png"/><Relationship Id="rId49" Type="http://schemas.openxmlformats.org/officeDocument/2006/relationships/customXml" Target="../ink/ink1156.xml"/><Relationship Id="rId114" Type="http://schemas.openxmlformats.org/officeDocument/2006/relationships/image" Target="../media/image1206.png"/><Relationship Id="rId296" Type="http://schemas.openxmlformats.org/officeDocument/2006/relationships/image" Target="../media/image1297.png"/><Relationship Id="rId60" Type="http://schemas.openxmlformats.org/officeDocument/2006/relationships/image" Target="../media/image1179.png"/><Relationship Id="rId156" Type="http://schemas.openxmlformats.org/officeDocument/2006/relationships/image" Target="../media/image1227.png"/><Relationship Id="rId198" Type="http://schemas.openxmlformats.org/officeDocument/2006/relationships/image" Target="../media/image1248.png"/><Relationship Id="rId321" Type="http://schemas.openxmlformats.org/officeDocument/2006/relationships/customXml" Target="../ink/ink1292.xml"/><Relationship Id="rId363" Type="http://schemas.openxmlformats.org/officeDocument/2006/relationships/customXml" Target="../ink/ink1313.xml"/><Relationship Id="rId419" Type="http://schemas.openxmlformats.org/officeDocument/2006/relationships/customXml" Target="../ink/ink1341.xml"/><Relationship Id="rId202" Type="http://schemas.openxmlformats.org/officeDocument/2006/relationships/image" Target="../media/image1250.png"/><Relationship Id="rId223" Type="http://schemas.openxmlformats.org/officeDocument/2006/relationships/customXml" Target="../ink/ink1243.xml"/><Relationship Id="rId244" Type="http://schemas.openxmlformats.org/officeDocument/2006/relationships/image" Target="../media/image1271.png"/><Relationship Id="rId430" Type="http://schemas.openxmlformats.org/officeDocument/2006/relationships/image" Target="../media/image1364.png"/><Relationship Id="rId18" Type="http://schemas.openxmlformats.org/officeDocument/2006/relationships/image" Target="../media/image1158.png"/><Relationship Id="rId39" Type="http://schemas.openxmlformats.org/officeDocument/2006/relationships/customXml" Target="../ink/ink1151.xml"/><Relationship Id="rId265" Type="http://schemas.openxmlformats.org/officeDocument/2006/relationships/customXml" Target="../ink/ink1264.xml"/><Relationship Id="rId286" Type="http://schemas.openxmlformats.org/officeDocument/2006/relationships/image" Target="../media/image1292.png"/><Relationship Id="rId50" Type="http://schemas.openxmlformats.org/officeDocument/2006/relationships/image" Target="../media/image1174.png"/><Relationship Id="rId104" Type="http://schemas.openxmlformats.org/officeDocument/2006/relationships/image" Target="../media/image1201.png"/><Relationship Id="rId125" Type="http://schemas.openxmlformats.org/officeDocument/2006/relationships/customXml" Target="../ink/ink1194.xml"/><Relationship Id="rId146" Type="http://schemas.openxmlformats.org/officeDocument/2006/relationships/image" Target="../media/image1222.png"/><Relationship Id="rId167" Type="http://schemas.openxmlformats.org/officeDocument/2006/relationships/customXml" Target="../ink/ink1215.xml"/><Relationship Id="rId188" Type="http://schemas.openxmlformats.org/officeDocument/2006/relationships/image" Target="../media/image1243.png"/><Relationship Id="rId311" Type="http://schemas.openxmlformats.org/officeDocument/2006/relationships/customXml" Target="../ink/ink1287.xml"/><Relationship Id="rId332" Type="http://schemas.openxmlformats.org/officeDocument/2006/relationships/image" Target="../media/image1315.png"/><Relationship Id="rId353" Type="http://schemas.openxmlformats.org/officeDocument/2006/relationships/customXml" Target="../ink/ink1308.xml"/><Relationship Id="rId374" Type="http://schemas.openxmlformats.org/officeDocument/2006/relationships/image" Target="../media/image1336.png"/><Relationship Id="rId395" Type="http://schemas.openxmlformats.org/officeDocument/2006/relationships/customXml" Target="../ink/ink1329.xml"/><Relationship Id="rId409" Type="http://schemas.openxmlformats.org/officeDocument/2006/relationships/customXml" Target="../ink/ink1336.xml"/><Relationship Id="rId71" Type="http://schemas.openxmlformats.org/officeDocument/2006/relationships/customXml" Target="../ink/ink1167.xml"/><Relationship Id="rId92" Type="http://schemas.openxmlformats.org/officeDocument/2006/relationships/image" Target="../media/image1195.png"/><Relationship Id="rId213" Type="http://schemas.openxmlformats.org/officeDocument/2006/relationships/customXml" Target="../ink/ink1238.xml"/><Relationship Id="rId234" Type="http://schemas.openxmlformats.org/officeDocument/2006/relationships/image" Target="../media/image1266.png"/><Relationship Id="rId420" Type="http://schemas.openxmlformats.org/officeDocument/2006/relationships/image" Target="../media/image1359.png"/><Relationship Id="rId2" Type="http://schemas.openxmlformats.org/officeDocument/2006/relationships/notesSlide" Target="../notesSlides/notesSlide10.xml"/><Relationship Id="rId29" Type="http://schemas.openxmlformats.org/officeDocument/2006/relationships/customXml" Target="../ink/ink1146.xml"/><Relationship Id="rId255" Type="http://schemas.openxmlformats.org/officeDocument/2006/relationships/customXml" Target="../ink/ink1259.xml"/><Relationship Id="rId276" Type="http://schemas.openxmlformats.org/officeDocument/2006/relationships/image" Target="../media/image1287.png"/><Relationship Id="rId297" Type="http://schemas.openxmlformats.org/officeDocument/2006/relationships/customXml" Target="../ink/ink1280.xml"/><Relationship Id="rId441" Type="http://schemas.openxmlformats.org/officeDocument/2006/relationships/customXml" Target="../ink/ink1352.xml"/><Relationship Id="rId40" Type="http://schemas.openxmlformats.org/officeDocument/2006/relationships/image" Target="../media/image1169.png"/><Relationship Id="rId115" Type="http://schemas.openxmlformats.org/officeDocument/2006/relationships/customXml" Target="../ink/ink1189.xml"/><Relationship Id="rId136" Type="http://schemas.openxmlformats.org/officeDocument/2006/relationships/image" Target="../media/image1217.png"/><Relationship Id="rId157" Type="http://schemas.openxmlformats.org/officeDocument/2006/relationships/customXml" Target="../ink/ink1210.xml"/><Relationship Id="rId178" Type="http://schemas.openxmlformats.org/officeDocument/2006/relationships/image" Target="../media/image1238.png"/><Relationship Id="rId301" Type="http://schemas.openxmlformats.org/officeDocument/2006/relationships/customXml" Target="../ink/ink1282.xml"/><Relationship Id="rId322" Type="http://schemas.openxmlformats.org/officeDocument/2006/relationships/image" Target="../media/image1310.png"/><Relationship Id="rId343" Type="http://schemas.openxmlformats.org/officeDocument/2006/relationships/customXml" Target="../ink/ink1303.xml"/><Relationship Id="rId364" Type="http://schemas.openxmlformats.org/officeDocument/2006/relationships/image" Target="../media/image1331.png"/><Relationship Id="rId61" Type="http://schemas.openxmlformats.org/officeDocument/2006/relationships/customXml" Target="../ink/ink1162.xml"/><Relationship Id="rId82" Type="http://schemas.openxmlformats.org/officeDocument/2006/relationships/image" Target="../media/image1190.png"/><Relationship Id="rId199" Type="http://schemas.openxmlformats.org/officeDocument/2006/relationships/customXml" Target="../ink/ink1231.xml"/><Relationship Id="rId203" Type="http://schemas.openxmlformats.org/officeDocument/2006/relationships/customXml" Target="../ink/ink1233.xml"/><Relationship Id="rId385" Type="http://schemas.openxmlformats.org/officeDocument/2006/relationships/customXml" Target="../ink/ink1324.xml"/><Relationship Id="rId19" Type="http://schemas.openxmlformats.org/officeDocument/2006/relationships/customXml" Target="../ink/ink1141.xml"/><Relationship Id="rId224" Type="http://schemas.openxmlformats.org/officeDocument/2006/relationships/image" Target="../media/image1261.png"/><Relationship Id="rId245" Type="http://schemas.openxmlformats.org/officeDocument/2006/relationships/customXml" Target="../ink/ink1254.xml"/><Relationship Id="rId266" Type="http://schemas.openxmlformats.org/officeDocument/2006/relationships/image" Target="../media/image1282.png"/><Relationship Id="rId287" Type="http://schemas.openxmlformats.org/officeDocument/2006/relationships/customXml" Target="../ink/ink1275.xml"/><Relationship Id="rId410" Type="http://schemas.openxmlformats.org/officeDocument/2006/relationships/image" Target="../media/image1354.png"/><Relationship Id="rId431" Type="http://schemas.openxmlformats.org/officeDocument/2006/relationships/customXml" Target="../ink/ink1347.xml"/><Relationship Id="rId30" Type="http://schemas.openxmlformats.org/officeDocument/2006/relationships/image" Target="../media/image1164.png"/><Relationship Id="rId105" Type="http://schemas.openxmlformats.org/officeDocument/2006/relationships/customXml" Target="../ink/ink1184.xml"/><Relationship Id="rId126" Type="http://schemas.openxmlformats.org/officeDocument/2006/relationships/image" Target="../media/image1212.png"/><Relationship Id="rId147" Type="http://schemas.openxmlformats.org/officeDocument/2006/relationships/customXml" Target="../ink/ink1205.xml"/><Relationship Id="rId168" Type="http://schemas.openxmlformats.org/officeDocument/2006/relationships/image" Target="../media/image1233.png"/><Relationship Id="rId312" Type="http://schemas.openxmlformats.org/officeDocument/2006/relationships/image" Target="../media/image1305.png"/><Relationship Id="rId333" Type="http://schemas.openxmlformats.org/officeDocument/2006/relationships/customXml" Target="../ink/ink1298.xml"/><Relationship Id="rId354" Type="http://schemas.openxmlformats.org/officeDocument/2006/relationships/image" Target="../media/image1326.png"/><Relationship Id="rId51" Type="http://schemas.openxmlformats.org/officeDocument/2006/relationships/customXml" Target="../ink/ink1157.xml"/><Relationship Id="rId72" Type="http://schemas.openxmlformats.org/officeDocument/2006/relationships/image" Target="../media/image1185.png"/><Relationship Id="rId93" Type="http://schemas.openxmlformats.org/officeDocument/2006/relationships/customXml" Target="../ink/ink1178.xml"/><Relationship Id="rId189" Type="http://schemas.openxmlformats.org/officeDocument/2006/relationships/customXml" Target="../ink/ink1226.xml"/><Relationship Id="rId375" Type="http://schemas.openxmlformats.org/officeDocument/2006/relationships/customXml" Target="../ink/ink1319.xml"/><Relationship Id="rId396" Type="http://schemas.openxmlformats.org/officeDocument/2006/relationships/image" Target="../media/image1347.png"/><Relationship Id="rId3" Type="http://schemas.openxmlformats.org/officeDocument/2006/relationships/customXml" Target="../ink/ink1133.xml"/><Relationship Id="rId214" Type="http://schemas.openxmlformats.org/officeDocument/2006/relationships/image" Target="../media/image1256.png"/><Relationship Id="rId235" Type="http://schemas.openxmlformats.org/officeDocument/2006/relationships/customXml" Target="../ink/ink1249.xml"/><Relationship Id="rId256" Type="http://schemas.openxmlformats.org/officeDocument/2006/relationships/image" Target="../media/image1277.png"/><Relationship Id="rId277" Type="http://schemas.openxmlformats.org/officeDocument/2006/relationships/customXml" Target="../ink/ink1270.xml"/><Relationship Id="rId298" Type="http://schemas.openxmlformats.org/officeDocument/2006/relationships/image" Target="../media/image1298.png"/><Relationship Id="rId400" Type="http://schemas.openxmlformats.org/officeDocument/2006/relationships/image" Target="../media/image1349.png"/><Relationship Id="rId421" Type="http://schemas.openxmlformats.org/officeDocument/2006/relationships/customXml" Target="../ink/ink1342.xml"/><Relationship Id="rId442" Type="http://schemas.openxmlformats.org/officeDocument/2006/relationships/image" Target="../media/image1370.png"/><Relationship Id="rId116" Type="http://schemas.openxmlformats.org/officeDocument/2006/relationships/image" Target="../media/image1207.png"/><Relationship Id="rId137" Type="http://schemas.openxmlformats.org/officeDocument/2006/relationships/customXml" Target="../ink/ink1200.xml"/><Relationship Id="rId158" Type="http://schemas.openxmlformats.org/officeDocument/2006/relationships/image" Target="../media/image1228.png"/><Relationship Id="rId302" Type="http://schemas.openxmlformats.org/officeDocument/2006/relationships/image" Target="../media/image1300.png"/><Relationship Id="rId323" Type="http://schemas.openxmlformats.org/officeDocument/2006/relationships/customXml" Target="../ink/ink1293.xml"/><Relationship Id="rId344" Type="http://schemas.openxmlformats.org/officeDocument/2006/relationships/image" Target="../media/image1321.png"/><Relationship Id="rId20" Type="http://schemas.openxmlformats.org/officeDocument/2006/relationships/image" Target="../media/image1159.png"/><Relationship Id="rId41" Type="http://schemas.openxmlformats.org/officeDocument/2006/relationships/customXml" Target="../ink/ink1152.xml"/><Relationship Id="rId62" Type="http://schemas.openxmlformats.org/officeDocument/2006/relationships/image" Target="../media/image1180.png"/><Relationship Id="rId83" Type="http://schemas.openxmlformats.org/officeDocument/2006/relationships/customXml" Target="../ink/ink1173.xml"/><Relationship Id="rId179" Type="http://schemas.openxmlformats.org/officeDocument/2006/relationships/customXml" Target="../ink/ink1221.xml"/><Relationship Id="rId365" Type="http://schemas.openxmlformats.org/officeDocument/2006/relationships/customXml" Target="../ink/ink1314.xml"/><Relationship Id="rId386" Type="http://schemas.openxmlformats.org/officeDocument/2006/relationships/image" Target="../media/image1342.png"/><Relationship Id="rId190" Type="http://schemas.openxmlformats.org/officeDocument/2006/relationships/image" Target="../media/image1244.png"/><Relationship Id="rId204" Type="http://schemas.openxmlformats.org/officeDocument/2006/relationships/image" Target="../media/image1251.png"/><Relationship Id="rId225" Type="http://schemas.openxmlformats.org/officeDocument/2006/relationships/customXml" Target="../ink/ink1244.xml"/><Relationship Id="rId246" Type="http://schemas.openxmlformats.org/officeDocument/2006/relationships/image" Target="../media/image1272.png"/><Relationship Id="rId267" Type="http://schemas.openxmlformats.org/officeDocument/2006/relationships/customXml" Target="../ink/ink1265.xml"/><Relationship Id="rId288" Type="http://schemas.openxmlformats.org/officeDocument/2006/relationships/image" Target="../media/image1293.png"/><Relationship Id="rId411" Type="http://schemas.openxmlformats.org/officeDocument/2006/relationships/customXml" Target="../ink/ink1337.xml"/><Relationship Id="rId432" Type="http://schemas.openxmlformats.org/officeDocument/2006/relationships/image" Target="../media/image1365.png"/><Relationship Id="rId106" Type="http://schemas.openxmlformats.org/officeDocument/2006/relationships/image" Target="../media/image1202.png"/><Relationship Id="rId127" Type="http://schemas.openxmlformats.org/officeDocument/2006/relationships/customXml" Target="../ink/ink1195.xml"/><Relationship Id="rId313" Type="http://schemas.openxmlformats.org/officeDocument/2006/relationships/customXml" Target="../ink/ink1288.xml"/><Relationship Id="rId10" Type="http://schemas.openxmlformats.org/officeDocument/2006/relationships/image" Target="../media/image1154.png"/><Relationship Id="rId31" Type="http://schemas.openxmlformats.org/officeDocument/2006/relationships/customXml" Target="../ink/ink1147.xml"/><Relationship Id="rId52" Type="http://schemas.openxmlformats.org/officeDocument/2006/relationships/image" Target="../media/image1175.png"/><Relationship Id="rId73" Type="http://schemas.openxmlformats.org/officeDocument/2006/relationships/customXml" Target="../ink/ink1168.xml"/><Relationship Id="rId94" Type="http://schemas.openxmlformats.org/officeDocument/2006/relationships/image" Target="../media/image1196.png"/><Relationship Id="rId148" Type="http://schemas.openxmlformats.org/officeDocument/2006/relationships/image" Target="../media/image1223.png"/><Relationship Id="rId169" Type="http://schemas.openxmlformats.org/officeDocument/2006/relationships/customXml" Target="../ink/ink1216.xml"/><Relationship Id="rId334" Type="http://schemas.openxmlformats.org/officeDocument/2006/relationships/image" Target="../media/image1316.png"/><Relationship Id="rId355" Type="http://schemas.openxmlformats.org/officeDocument/2006/relationships/customXml" Target="../ink/ink1309.xml"/><Relationship Id="rId376" Type="http://schemas.openxmlformats.org/officeDocument/2006/relationships/image" Target="../media/image1337.png"/><Relationship Id="rId397" Type="http://schemas.openxmlformats.org/officeDocument/2006/relationships/customXml" Target="../ink/ink1330.xml"/><Relationship Id="rId4" Type="http://schemas.openxmlformats.org/officeDocument/2006/relationships/image" Target="../media/image1151.png"/><Relationship Id="rId180" Type="http://schemas.openxmlformats.org/officeDocument/2006/relationships/image" Target="../media/image1239.png"/><Relationship Id="rId215" Type="http://schemas.openxmlformats.org/officeDocument/2006/relationships/customXml" Target="../ink/ink1239.xml"/><Relationship Id="rId236" Type="http://schemas.openxmlformats.org/officeDocument/2006/relationships/image" Target="../media/image1267.png"/><Relationship Id="rId257" Type="http://schemas.openxmlformats.org/officeDocument/2006/relationships/customXml" Target="../ink/ink1260.xml"/><Relationship Id="rId278" Type="http://schemas.openxmlformats.org/officeDocument/2006/relationships/image" Target="../media/image1288.png"/><Relationship Id="rId401" Type="http://schemas.openxmlformats.org/officeDocument/2006/relationships/customXml" Target="../ink/ink1332.xml"/><Relationship Id="rId422" Type="http://schemas.openxmlformats.org/officeDocument/2006/relationships/image" Target="../media/image1360.png"/><Relationship Id="rId443" Type="http://schemas.openxmlformats.org/officeDocument/2006/relationships/customXml" Target="../ink/ink1353.xml"/><Relationship Id="rId303" Type="http://schemas.openxmlformats.org/officeDocument/2006/relationships/customXml" Target="../ink/ink1283.xml"/><Relationship Id="rId42" Type="http://schemas.openxmlformats.org/officeDocument/2006/relationships/image" Target="../media/image1170.png"/><Relationship Id="rId84" Type="http://schemas.openxmlformats.org/officeDocument/2006/relationships/image" Target="../media/image1191.png"/><Relationship Id="rId138" Type="http://schemas.openxmlformats.org/officeDocument/2006/relationships/image" Target="../media/image1218.png"/><Relationship Id="rId345" Type="http://schemas.openxmlformats.org/officeDocument/2006/relationships/customXml" Target="../ink/ink1304.xml"/><Relationship Id="rId387" Type="http://schemas.openxmlformats.org/officeDocument/2006/relationships/customXml" Target="../ink/ink1325.xml"/><Relationship Id="rId191" Type="http://schemas.openxmlformats.org/officeDocument/2006/relationships/customXml" Target="../ink/ink1227.xml"/><Relationship Id="rId205" Type="http://schemas.openxmlformats.org/officeDocument/2006/relationships/customXml" Target="../ink/ink1234.xml"/><Relationship Id="rId247" Type="http://schemas.openxmlformats.org/officeDocument/2006/relationships/customXml" Target="../ink/ink1255.xml"/><Relationship Id="rId412" Type="http://schemas.openxmlformats.org/officeDocument/2006/relationships/image" Target="../media/image1355.png"/><Relationship Id="rId107" Type="http://schemas.openxmlformats.org/officeDocument/2006/relationships/customXml" Target="../ink/ink1185.xml"/><Relationship Id="rId289" Type="http://schemas.openxmlformats.org/officeDocument/2006/relationships/customXml" Target="../ink/ink1276.xml"/><Relationship Id="rId11" Type="http://schemas.openxmlformats.org/officeDocument/2006/relationships/customXml" Target="../ink/ink1137.xml"/><Relationship Id="rId53" Type="http://schemas.openxmlformats.org/officeDocument/2006/relationships/customXml" Target="../ink/ink1158.xml"/><Relationship Id="rId149" Type="http://schemas.openxmlformats.org/officeDocument/2006/relationships/customXml" Target="../ink/ink1206.xml"/><Relationship Id="rId314" Type="http://schemas.openxmlformats.org/officeDocument/2006/relationships/image" Target="../media/image1306.png"/><Relationship Id="rId356" Type="http://schemas.openxmlformats.org/officeDocument/2006/relationships/image" Target="../media/image1327.png"/><Relationship Id="rId398" Type="http://schemas.openxmlformats.org/officeDocument/2006/relationships/image" Target="../media/image1348.png"/><Relationship Id="rId95" Type="http://schemas.openxmlformats.org/officeDocument/2006/relationships/customXml" Target="../ink/ink1179.xml"/><Relationship Id="rId160" Type="http://schemas.openxmlformats.org/officeDocument/2006/relationships/image" Target="../media/image1229.png"/><Relationship Id="rId216" Type="http://schemas.openxmlformats.org/officeDocument/2006/relationships/image" Target="../media/image1257.png"/><Relationship Id="rId423" Type="http://schemas.openxmlformats.org/officeDocument/2006/relationships/customXml" Target="../ink/ink1343.xml"/><Relationship Id="rId258" Type="http://schemas.openxmlformats.org/officeDocument/2006/relationships/image" Target="../media/image1278.png"/><Relationship Id="rId22" Type="http://schemas.openxmlformats.org/officeDocument/2006/relationships/image" Target="../media/image1160.png"/><Relationship Id="rId64" Type="http://schemas.openxmlformats.org/officeDocument/2006/relationships/image" Target="../media/image1181.png"/><Relationship Id="rId118" Type="http://schemas.openxmlformats.org/officeDocument/2006/relationships/image" Target="../media/image1208.png"/><Relationship Id="rId325" Type="http://schemas.openxmlformats.org/officeDocument/2006/relationships/customXml" Target="../ink/ink1294.xml"/><Relationship Id="rId367" Type="http://schemas.openxmlformats.org/officeDocument/2006/relationships/customXml" Target="../ink/ink1315.xml"/><Relationship Id="rId171" Type="http://schemas.openxmlformats.org/officeDocument/2006/relationships/customXml" Target="../ink/ink1217.xml"/><Relationship Id="rId227" Type="http://schemas.openxmlformats.org/officeDocument/2006/relationships/customXml" Target="../ink/ink1245.xml"/><Relationship Id="rId269" Type="http://schemas.openxmlformats.org/officeDocument/2006/relationships/customXml" Target="../ink/ink1266.xml"/><Relationship Id="rId434" Type="http://schemas.openxmlformats.org/officeDocument/2006/relationships/image" Target="../media/image1366.png"/><Relationship Id="rId33" Type="http://schemas.openxmlformats.org/officeDocument/2006/relationships/customXml" Target="../ink/ink1148.xml"/><Relationship Id="rId129" Type="http://schemas.openxmlformats.org/officeDocument/2006/relationships/customXml" Target="../ink/ink1196.xml"/><Relationship Id="rId280" Type="http://schemas.openxmlformats.org/officeDocument/2006/relationships/image" Target="../media/image1289.png"/><Relationship Id="rId336" Type="http://schemas.openxmlformats.org/officeDocument/2006/relationships/image" Target="../media/image1317.png"/><Relationship Id="rId75" Type="http://schemas.openxmlformats.org/officeDocument/2006/relationships/customXml" Target="../ink/ink1169.xml"/><Relationship Id="rId140" Type="http://schemas.openxmlformats.org/officeDocument/2006/relationships/image" Target="../media/image1219.png"/><Relationship Id="rId182" Type="http://schemas.openxmlformats.org/officeDocument/2006/relationships/image" Target="../media/image1240.png"/><Relationship Id="rId378" Type="http://schemas.openxmlformats.org/officeDocument/2006/relationships/image" Target="../media/image1338.png"/><Relationship Id="rId403" Type="http://schemas.openxmlformats.org/officeDocument/2006/relationships/customXml" Target="../ink/ink1333.xml"/><Relationship Id="rId6" Type="http://schemas.openxmlformats.org/officeDocument/2006/relationships/image" Target="../media/image1152.png"/><Relationship Id="rId238" Type="http://schemas.openxmlformats.org/officeDocument/2006/relationships/image" Target="../media/image1268.png"/><Relationship Id="rId291" Type="http://schemas.openxmlformats.org/officeDocument/2006/relationships/customXml" Target="../ink/ink1277.xml"/><Relationship Id="rId305" Type="http://schemas.openxmlformats.org/officeDocument/2006/relationships/customXml" Target="../ink/ink1284.xml"/><Relationship Id="rId347" Type="http://schemas.openxmlformats.org/officeDocument/2006/relationships/customXml" Target="../ink/ink1305.xml"/><Relationship Id="rId44" Type="http://schemas.openxmlformats.org/officeDocument/2006/relationships/image" Target="../media/image1171.png"/><Relationship Id="rId86" Type="http://schemas.openxmlformats.org/officeDocument/2006/relationships/image" Target="../media/image1192.png"/><Relationship Id="rId151" Type="http://schemas.openxmlformats.org/officeDocument/2006/relationships/customXml" Target="../ink/ink1207.xml"/><Relationship Id="rId389" Type="http://schemas.openxmlformats.org/officeDocument/2006/relationships/customXml" Target="../ink/ink1326.xml"/><Relationship Id="rId193" Type="http://schemas.openxmlformats.org/officeDocument/2006/relationships/customXml" Target="../ink/ink1228.xml"/><Relationship Id="rId207" Type="http://schemas.openxmlformats.org/officeDocument/2006/relationships/customXml" Target="../ink/ink1235.xml"/><Relationship Id="rId249" Type="http://schemas.openxmlformats.org/officeDocument/2006/relationships/customXml" Target="../ink/ink1256.xml"/><Relationship Id="rId414" Type="http://schemas.openxmlformats.org/officeDocument/2006/relationships/image" Target="../media/image1356.png"/><Relationship Id="rId13" Type="http://schemas.openxmlformats.org/officeDocument/2006/relationships/customXml" Target="../ink/ink1138.xml"/><Relationship Id="rId109" Type="http://schemas.openxmlformats.org/officeDocument/2006/relationships/customXml" Target="../ink/ink1186.xml"/><Relationship Id="rId260" Type="http://schemas.openxmlformats.org/officeDocument/2006/relationships/image" Target="../media/image1279.png"/><Relationship Id="rId316" Type="http://schemas.openxmlformats.org/officeDocument/2006/relationships/image" Target="../media/image1307.png"/><Relationship Id="rId55" Type="http://schemas.openxmlformats.org/officeDocument/2006/relationships/customXml" Target="../ink/ink1159.xml"/><Relationship Id="rId97" Type="http://schemas.openxmlformats.org/officeDocument/2006/relationships/customXml" Target="../ink/ink1180.xml"/><Relationship Id="rId120" Type="http://schemas.openxmlformats.org/officeDocument/2006/relationships/image" Target="../media/image1209.png"/><Relationship Id="rId358" Type="http://schemas.openxmlformats.org/officeDocument/2006/relationships/image" Target="../media/image1328.png"/><Relationship Id="rId162" Type="http://schemas.openxmlformats.org/officeDocument/2006/relationships/image" Target="../media/image1230.png"/><Relationship Id="rId218" Type="http://schemas.openxmlformats.org/officeDocument/2006/relationships/image" Target="../media/image1258.png"/><Relationship Id="rId425" Type="http://schemas.openxmlformats.org/officeDocument/2006/relationships/customXml" Target="../ink/ink1344.xml"/><Relationship Id="rId271" Type="http://schemas.openxmlformats.org/officeDocument/2006/relationships/customXml" Target="../ink/ink1267.xml"/><Relationship Id="rId24" Type="http://schemas.openxmlformats.org/officeDocument/2006/relationships/image" Target="../media/image1161.png"/><Relationship Id="rId66" Type="http://schemas.openxmlformats.org/officeDocument/2006/relationships/image" Target="../media/image1182.png"/><Relationship Id="rId131" Type="http://schemas.openxmlformats.org/officeDocument/2006/relationships/customXml" Target="../ink/ink1197.xml"/><Relationship Id="rId327" Type="http://schemas.openxmlformats.org/officeDocument/2006/relationships/customXml" Target="../ink/ink1295.xml"/><Relationship Id="rId369" Type="http://schemas.openxmlformats.org/officeDocument/2006/relationships/customXml" Target="../ink/ink1316.xml"/><Relationship Id="rId173" Type="http://schemas.openxmlformats.org/officeDocument/2006/relationships/customXml" Target="../ink/ink1218.xml"/><Relationship Id="rId229" Type="http://schemas.openxmlformats.org/officeDocument/2006/relationships/customXml" Target="../ink/ink1246.xml"/><Relationship Id="rId380" Type="http://schemas.openxmlformats.org/officeDocument/2006/relationships/image" Target="../media/image1339.png"/><Relationship Id="rId436" Type="http://schemas.openxmlformats.org/officeDocument/2006/relationships/image" Target="../media/image1367.png"/><Relationship Id="rId240" Type="http://schemas.openxmlformats.org/officeDocument/2006/relationships/image" Target="../media/image1269.png"/><Relationship Id="rId35" Type="http://schemas.openxmlformats.org/officeDocument/2006/relationships/customXml" Target="../ink/ink1149.xml"/><Relationship Id="rId77" Type="http://schemas.openxmlformats.org/officeDocument/2006/relationships/customXml" Target="../ink/ink1170.xml"/><Relationship Id="rId100" Type="http://schemas.openxmlformats.org/officeDocument/2006/relationships/image" Target="../media/image1199.png"/><Relationship Id="rId282" Type="http://schemas.openxmlformats.org/officeDocument/2006/relationships/image" Target="../media/image1290.png"/><Relationship Id="rId338" Type="http://schemas.openxmlformats.org/officeDocument/2006/relationships/image" Target="../media/image1318.png"/><Relationship Id="rId8" Type="http://schemas.openxmlformats.org/officeDocument/2006/relationships/image" Target="../media/image1153.png"/><Relationship Id="rId142" Type="http://schemas.openxmlformats.org/officeDocument/2006/relationships/image" Target="../media/image1220.png"/><Relationship Id="rId184" Type="http://schemas.openxmlformats.org/officeDocument/2006/relationships/image" Target="../media/image1241.png"/><Relationship Id="rId391" Type="http://schemas.openxmlformats.org/officeDocument/2006/relationships/customXml" Target="../ink/ink1327.xml"/><Relationship Id="rId405" Type="http://schemas.openxmlformats.org/officeDocument/2006/relationships/customXml" Target="../ink/ink1334.xml"/><Relationship Id="rId251" Type="http://schemas.openxmlformats.org/officeDocument/2006/relationships/customXml" Target="../ink/ink1257.xml"/><Relationship Id="rId46" Type="http://schemas.openxmlformats.org/officeDocument/2006/relationships/image" Target="../media/image1172.png"/><Relationship Id="rId293" Type="http://schemas.openxmlformats.org/officeDocument/2006/relationships/customXml" Target="../ink/ink1278.xml"/><Relationship Id="rId307" Type="http://schemas.openxmlformats.org/officeDocument/2006/relationships/customXml" Target="../ink/ink1285.xml"/><Relationship Id="rId349" Type="http://schemas.openxmlformats.org/officeDocument/2006/relationships/customXml" Target="../ink/ink1306.xml"/><Relationship Id="rId88" Type="http://schemas.openxmlformats.org/officeDocument/2006/relationships/image" Target="../media/image1193.png"/><Relationship Id="rId111" Type="http://schemas.openxmlformats.org/officeDocument/2006/relationships/customXml" Target="../ink/ink1187.xml"/><Relationship Id="rId153" Type="http://schemas.openxmlformats.org/officeDocument/2006/relationships/customXml" Target="../ink/ink1208.xml"/><Relationship Id="rId195" Type="http://schemas.openxmlformats.org/officeDocument/2006/relationships/customXml" Target="../ink/ink1229.xml"/><Relationship Id="rId209" Type="http://schemas.openxmlformats.org/officeDocument/2006/relationships/customXml" Target="../ink/ink1236.xml"/><Relationship Id="rId360" Type="http://schemas.openxmlformats.org/officeDocument/2006/relationships/image" Target="../media/image1329.png"/><Relationship Id="rId416" Type="http://schemas.openxmlformats.org/officeDocument/2006/relationships/image" Target="../media/image1357.png"/><Relationship Id="rId220" Type="http://schemas.openxmlformats.org/officeDocument/2006/relationships/image" Target="../media/image1259.png"/><Relationship Id="rId15" Type="http://schemas.openxmlformats.org/officeDocument/2006/relationships/customXml" Target="../ink/ink1139.xml"/><Relationship Id="rId57" Type="http://schemas.openxmlformats.org/officeDocument/2006/relationships/customXml" Target="../ink/ink1160.xml"/><Relationship Id="rId262" Type="http://schemas.openxmlformats.org/officeDocument/2006/relationships/image" Target="../media/image1280.png"/><Relationship Id="rId318" Type="http://schemas.openxmlformats.org/officeDocument/2006/relationships/image" Target="../media/image1308.png"/><Relationship Id="rId99" Type="http://schemas.openxmlformats.org/officeDocument/2006/relationships/customXml" Target="../ink/ink1181.xml"/><Relationship Id="rId122" Type="http://schemas.openxmlformats.org/officeDocument/2006/relationships/image" Target="../media/image1210.png"/><Relationship Id="rId164" Type="http://schemas.openxmlformats.org/officeDocument/2006/relationships/image" Target="../media/image1231.png"/><Relationship Id="rId371" Type="http://schemas.openxmlformats.org/officeDocument/2006/relationships/customXml" Target="../ink/ink1317.xml"/><Relationship Id="rId427" Type="http://schemas.openxmlformats.org/officeDocument/2006/relationships/customXml" Target="../ink/ink1345.xml"/><Relationship Id="rId26" Type="http://schemas.openxmlformats.org/officeDocument/2006/relationships/image" Target="../media/image1162.png"/><Relationship Id="rId231" Type="http://schemas.openxmlformats.org/officeDocument/2006/relationships/customXml" Target="../ink/ink1247.xml"/><Relationship Id="rId273" Type="http://schemas.openxmlformats.org/officeDocument/2006/relationships/customXml" Target="../ink/ink1268.xml"/><Relationship Id="rId329" Type="http://schemas.openxmlformats.org/officeDocument/2006/relationships/customXml" Target="../ink/ink1296.xml"/><Relationship Id="rId68" Type="http://schemas.openxmlformats.org/officeDocument/2006/relationships/image" Target="../media/image1183.png"/><Relationship Id="rId133" Type="http://schemas.openxmlformats.org/officeDocument/2006/relationships/customXml" Target="../ink/ink1198.xml"/><Relationship Id="rId175" Type="http://schemas.openxmlformats.org/officeDocument/2006/relationships/customXml" Target="../ink/ink1219.xml"/><Relationship Id="rId340" Type="http://schemas.openxmlformats.org/officeDocument/2006/relationships/image" Target="../media/image1319.png"/><Relationship Id="rId200" Type="http://schemas.openxmlformats.org/officeDocument/2006/relationships/image" Target="../media/image1249.png"/><Relationship Id="rId382" Type="http://schemas.openxmlformats.org/officeDocument/2006/relationships/image" Target="../media/image1340.png"/><Relationship Id="rId438" Type="http://schemas.openxmlformats.org/officeDocument/2006/relationships/image" Target="../media/image1368.png"/><Relationship Id="rId242" Type="http://schemas.openxmlformats.org/officeDocument/2006/relationships/image" Target="../media/image1270.png"/><Relationship Id="rId284" Type="http://schemas.openxmlformats.org/officeDocument/2006/relationships/image" Target="../media/image1291.png"/><Relationship Id="rId37" Type="http://schemas.openxmlformats.org/officeDocument/2006/relationships/customXml" Target="../ink/ink1150.xml"/><Relationship Id="rId79" Type="http://schemas.openxmlformats.org/officeDocument/2006/relationships/customXml" Target="../ink/ink1171.xml"/><Relationship Id="rId102" Type="http://schemas.openxmlformats.org/officeDocument/2006/relationships/image" Target="../media/image1200.png"/><Relationship Id="rId144" Type="http://schemas.openxmlformats.org/officeDocument/2006/relationships/image" Target="../media/image1221.png"/><Relationship Id="rId90" Type="http://schemas.openxmlformats.org/officeDocument/2006/relationships/image" Target="../media/image1194.png"/><Relationship Id="rId186" Type="http://schemas.openxmlformats.org/officeDocument/2006/relationships/image" Target="../media/image1242.png"/><Relationship Id="rId351" Type="http://schemas.openxmlformats.org/officeDocument/2006/relationships/customXml" Target="../ink/ink1307.xml"/><Relationship Id="rId393" Type="http://schemas.openxmlformats.org/officeDocument/2006/relationships/customXml" Target="../ink/ink1328.xml"/><Relationship Id="rId407" Type="http://schemas.openxmlformats.org/officeDocument/2006/relationships/customXml" Target="../ink/ink1335.xml"/><Relationship Id="rId211" Type="http://schemas.openxmlformats.org/officeDocument/2006/relationships/customXml" Target="../ink/ink1237.xml"/><Relationship Id="rId253" Type="http://schemas.openxmlformats.org/officeDocument/2006/relationships/customXml" Target="../ink/ink1258.xml"/><Relationship Id="rId295" Type="http://schemas.openxmlformats.org/officeDocument/2006/relationships/customXml" Target="../ink/ink1279.xml"/><Relationship Id="rId309" Type="http://schemas.openxmlformats.org/officeDocument/2006/relationships/customXml" Target="../ink/ink1286.xml"/><Relationship Id="rId48" Type="http://schemas.openxmlformats.org/officeDocument/2006/relationships/image" Target="../media/image1173.png"/><Relationship Id="rId113" Type="http://schemas.openxmlformats.org/officeDocument/2006/relationships/customXml" Target="../ink/ink1188.xml"/><Relationship Id="rId320" Type="http://schemas.openxmlformats.org/officeDocument/2006/relationships/image" Target="../media/image1309.png"/><Relationship Id="rId155" Type="http://schemas.openxmlformats.org/officeDocument/2006/relationships/customXml" Target="../ink/ink1209.xml"/><Relationship Id="rId197" Type="http://schemas.openxmlformats.org/officeDocument/2006/relationships/customXml" Target="../ink/ink1230.xml"/><Relationship Id="rId362" Type="http://schemas.openxmlformats.org/officeDocument/2006/relationships/image" Target="../media/image1330.png"/><Relationship Id="rId418" Type="http://schemas.openxmlformats.org/officeDocument/2006/relationships/image" Target="../media/image1358.png"/><Relationship Id="rId222" Type="http://schemas.openxmlformats.org/officeDocument/2006/relationships/image" Target="../media/image1260.png"/><Relationship Id="rId264" Type="http://schemas.openxmlformats.org/officeDocument/2006/relationships/image" Target="../media/image1281.png"/><Relationship Id="rId17" Type="http://schemas.openxmlformats.org/officeDocument/2006/relationships/customXml" Target="../ink/ink1140.xml"/><Relationship Id="rId59" Type="http://schemas.openxmlformats.org/officeDocument/2006/relationships/customXml" Target="../ink/ink1161.xml"/><Relationship Id="rId124" Type="http://schemas.openxmlformats.org/officeDocument/2006/relationships/image" Target="../media/image1211.png"/><Relationship Id="rId70" Type="http://schemas.openxmlformats.org/officeDocument/2006/relationships/image" Target="../media/image1184.png"/><Relationship Id="rId166" Type="http://schemas.openxmlformats.org/officeDocument/2006/relationships/image" Target="../media/image1232.png"/><Relationship Id="rId331" Type="http://schemas.openxmlformats.org/officeDocument/2006/relationships/customXml" Target="../ink/ink1297.xml"/><Relationship Id="rId373" Type="http://schemas.openxmlformats.org/officeDocument/2006/relationships/customXml" Target="../ink/ink1318.xml"/><Relationship Id="rId429" Type="http://schemas.openxmlformats.org/officeDocument/2006/relationships/customXml" Target="../ink/ink1346.xml"/><Relationship Id="rId1" Type="http://schemas.openxmlformats.org/officeDocument/2006/relationships/slideLayout" Target="../slideLayouts/slideLayout10.xml"/><Relationship Id="rId233" Type="http://schemas.openxmlformats.org/officeDocument/2006/relationships/customXml" Target="../ink/ink1248.xml"/><Relationship Id="rId440" Type="http://schemas.openxmlformats.org/officeDocument/2006/relationships/image" Target="../media/image1369.png"/><Relationship Id="rId28" Type="http://schemas.openxmlformats.org/officeDocument/2006/relationships/image" Target="../media/image1163.png"/><Relationship Id="rId275" Type="http://schemas.openxmlformats.org/officeDocument/2006/relationships/customXml" Target="../ink/ink1269.xml"/><Relationship Id="rId300" Type="http://schemas.openxmlformats.org/officeDocument/2006/relationships/image" Target="../media/image1299.png"/><Relationship Id="rId81" Type="http://schemas.openxmlformats.org/officeDocument/2006/relationships/customXml" Target="../ink/ink1172.xml"/><Relationship Id="rId135" Type="http://schemas.openxmlformats.org/officeDocument/2006/relationships/customXml" Target="../ink/ink1199.xml"/><Relationship Id="rId177" Type="http://schemas.openxmlformats.org/officeDocument/2006/relationships/customXml" Target="../ink/ink1220.xml"/><Relationship Id="rId342" Type="http://schemas.openxmlformats.org/officeDocument/2006/relationships/image" Target="../media/image1320.png"/><Relationship Id="rId384" Type="http://schemas.openxmlformats.org/officeDocument/2006/relationships/image" Target="../media/image1341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93.png"/><Relationship Id="rId299" Type="http://schemas.openxmlformats.org/officeDocument/2006/relationships/image" Target="../media/image1284.png"/><Relationship Id="rId21" Type="http://schemas.openxmlformats.org/officeDocument/2006/relationships/image" Target="../media/image1381.png"/><Relationship Id="rId63" Type="http://schemas.openxmlformats.org/officeDocument/2006/relationships/image" Target="../media/image1166.png"/><Relationship Id="rId159" Type="http://schemas.openxmlformats.org/officeDocument/2006/relationships/image" Target="../media/image1214.png"/><Relationship Id="rId324" Type="http://schemas.openxmlformats.org/officeDocument/2006/relationships/customXml" Target="../ink/ink1514.xml"/><Relationship Id="rId170" Type="http://schemas.openxmlformats.org/officeDocument/2006/relationships/customXml" Target="../ink/ink1437.xml"/><Relationship Id="rId226" Type="http://schemas.openxmlformats.org/officeDocument/2006/relationships/customXml" Target="../ink/ink1465.xml"/><Relationship Id="rId268" Type="http://schemas.openxmlformats.org/officeDocument/2006/relationships/customXml" Target="../ink/ink1486.xml"/><Relationship Id="rId32" Type="http://schemas.openxmlformats.org/officeDocument/2006/relationships/customXml" Target="../ink/ink1368.xml"/><Relationship Id="rId74" Type="http://schemas.openxmlformats.org/officeDocument/2006/relationships/customXml" Target="../ink/ink1389.xml"/><Relationship Id="rId128" Type="http://schemas.openxmlformats.org/officeDocument/2006/relationships/customXml" Target="../ink/ink1416.xml"/><Relationship Id="rId335" Type="http://schemas.openxmlformats.org/officeDocument/2006/relationships/image" Target="../media/image1302.png"/><Relationship Id="rId5" Type="http://schemas.openxmlformats.org/officeDocument/2006/relationships/image" Target="../media/image1373.png"/><Relationship Id="rId181" Type="http://schemas.openxmlformats.org/officeDocument/2006/relationships/image" Target="../media/image1225.png"/><Relationship Id="rId237" Type="http://schemas.openxmlformats.org/officeDocument/2006/relationships/image" Target="../media/image1253.png"/><Relationship Id="rId279" Type="http://schemas.openxmlformats.org/officeDocument/2006/relationships/image" Target="../media/image1274.png"/><Relationship Id="rId43" Type="http://schemas.openxmlformats.org/officeDocument/2006/relationships/image" Target="../media/image1156.png"/><Relationship Id="rId139" Type="http://schemas.openxmlformats.org/officeDocument/2006/relationships/image" Target="../media/image1204.png"/><Relationship Id="rId290" Type="http://schemas.openxmlformats.org/officeDocument/2006/relationships/customXml" Target="../ink/ink1497.xml"/><Relationship Id="rId304" Type="http://schemas.openxmlformats.org/officeDocument/2006/relationships/customXml" Target="../ink/ink1504.xml"/><Relationship Id="rId346" Type="http://schemas.openxmlformats.org/officeDocument/2006/relationships/customXml" Target="../ink/ink1525.xml"/><Relationship Id="rId85" Type="http://schemas.openxmlformats.org/officeDocument/2006/relationships/image" Target="../media/image1177.png"/><Relationship Id="rId150" Type="http://schemas.openxmlformats.org/officeDocument/2006/relationships/customXml" Target="../ink/ink1427.xml"/><Relationship Id="rId192" Type="http://schemas.openxmlformats.org/officeDocument/2006/relationships/customXml" Target="../ink/ink1448.xml"/><Relationship Id="rId206" Type="http://schemas.openxmlformats.org/officeDocument/2006/relationships/customXml" Target="../ink/ink1455.xml"/><Relationship Id="rId248" Type="http://schemas.openxmlformats.org/officeDocument/2006/relationships/customXml" Target="../ink/ink1476.xml"/><Relationship Id="rId12" Type="http://schemas.openxmlformats.org/officeDocument/2006/relationships/customXml" Target="../ink/ink1358.xml"/><Relationship Id="rId108" Type="http://schemas.openxmlformats.org/officeDocument/2006/relationships/customXml" Target="../ink/ink1406.xml"/><Relationship Id="rId315" Type="http://schemas.openxmlformats.org/officeDocument/2006/relationships/image" Target="../media/image1292.png"/><Relationship Id="rId357" Type="http://schemas.openxmlformats.org/officeDocument/2006/relationships/image" Target="../media/image1392.png"/><Relationship Id="rId54" Type="http://schemas.openxmlformats.org/officeDocument/2006/relationships/customXml" Target="../ink/ink1379.xml"/><Relationship Id="rId96" Type="http://schemas.openxmlformats.org/officeDocument/2006/relationships/customXml" Target="../ink/ink1400.xml"/><Relationship Id="rId161" Type="http://schemas.openxmlformats.org/officeDocument/2006/relationships/image" Target="../media/image1215.png"/><Relationship Id="rId217" Type="http://schemas.openxmlformats.org/officeDocument/2006/relationships/image" Target="../media/image1243.png"/><Relationship Id="rId259" Type="http://schemas.openxmlformats.org/officeDocument/2006/relationships/image" Target="../media/image1264.png"/><Relationship Id="rId23" Type="http://schemas.openxmlformats.org/officeDocument/2006/relationships/image" Target="../media/image1382.png"/><Relationship Id="rId119" Type="http://schemas.openxmlformats.org/officeDocument/2006/relationships/image" Target="../media/image1194.png"/><Relationship Id="rId270" Type="http://schemas.openxmlformats.org/officeDocument/2006/relationships/customXml" Target="../ink/ink1487.xml"/><Relationship Id="rId326" Type="http://schemas.openxmlformats.org/officeDocument/2006/relationships/customXml" Target="../ink/ink1515.xml"/><Relationship Id="rId65" Type="http://schemas.openxmlformats.org/officeDocument/2006/relationships/image" Target="../media/image1167.png"/><Relationship Id="rId130" Type="http://schemas.openxmlformats.org/officeDocument/2006/relationships/customXml" Target="../ink/ink1417.xml"/><Relationship Id="rId172" Type="http://schemas.openxmlformats.org/officeDocument/2006/relationships/customXml" Target="../ink/ink1438.xml"/><Relationship Id="rId228" Type="http://schemas.openxmlformats.org/officeDocument/2006/relationships/customXml" Target="../ink/ink1466.xml"/><Relationship Id="rId281" Type="http://schemas.openxmlformats.org/officeDocument/2006/relationships/image" Target="../media/image1275.png"/><Relationship Id="rId337" Type="http://schemas.openxmlformats.org/officeDocument/2006/relationships/image" Target="../media/image1303.png"/><Relationship Id="rId34" Type="http://schemas.openxmlformats.org/officeDocument/2006/relationships/customXml" Target="../ink/ink1369.xml"/><Relationship Id="rId76" Type="http://schemas.openxmlformats.org/officeDocument/2006/relationships/customXml" Target="../ink/ink1390.xml"/><Relationship Id="rId141" Type="http://schemas.openxmlformats.org/officeDocument/2006/relationships/image" Target="../media/image1205.png"/><Relationship Id="rId7" Type="http://schemas.openxmlformats.org/officeDocument/2006/relationships/image" Target="../media/image1374.png"/><Relationship Id="rId183" Type="http://schemas.openxmlformats.org/officeDocument/2006/relationships/image" Target="../media/image1226.png"/><Relationship Id="rId239" Type="http://schemas.openxmlformats.org/officeDocument/2006/relationships/image" Target="../media/image1254.png"/><Relationship Id="rId250" Type="http://schemas.openxmlformats.org/officeDocument/2006/relationships/customXml" Target="../ink/ink1477.xml"/><Relationship Id="rId292" Type="http://schemas.openxmlformats.org/officeDocument/2006/relationships/customXml" Target="../ink/ink1498.xml"/><Relationship Id="rId306" Type="http://schemas.openxmlformats.org/officeDocument/2006/relationships/customXml" Target="../ink/ink1505.xml"/><Relationship Id="rId45" Type="http://schemas.openxmlformats.org/officeDocument/2006/relationships/image" Target="../media/image1157.png"/><Relationship Id="rId87" Type="http://schemas.openxmlformats.org/officeDocument/2006/relationships/image" Target="../media/image1178.png"/><Relationship Id="rId110" Type="http://schemas.openxmlformats.org/officeDocument/2006/relationships/customXml" Target="../ink/ink1407.xml"/><Relationship Id="rId348" Type="http://schemas.openxmlformats.org/officeDocument/2006/relationships/customXml" Target="../ink/ink1526.xml"/><Relationship Id="rId152" Type="http://schemas.openxmlformats.org/officeDocument/2006/relationships/customXml" Target="../ink/ink1428.xml"/><Relationship Id="rId194" Type="http://schemas.openxmlformats.org/officeDocument/2006/relationships/customXml" Target="../ink/ink1449.xml"/><Relationship Id="rId208" Type="http://schemas.openxmlformats.org/officeDocument/2006/relationships/customXml" Target="../ink/ink1456.xml"/><Relationship Id="rId261" Type="http://schemas.openxmlformats.org/officeDocument/2006/relationships/image" Target="../media/image1265.png"/><Relationship Id="rId14" Type="http://schemas.openxmlformats.org/officeDocument/2006/relationships/customXml" Target="../ink/ink1359.xml"/><Relationship Id="rId56" Type="http://schemas.openxmlformats.org/officeDocument/2006/relationships/customXml" Target="../ink/ink1380.xml"/><Relationship Id="rId317" Type="http://schemas.openxmlformats.org/officeDocument/2006/relationships/image" Target="../media/image1293.png"/><Relationship Id="rId98" Type="http://schemas.openxmlformats.org/officeDocument/2006/relationships/customXml" Target="../ink/ink1401.xml"/><Relationship Id="rId121" Type="http://schemas.openxmlformats.org/officeDocument/2006/relationships/image" Target="../media/image1195.png"/><Relationship Id="rId163" Type="http://schemas.openxmlformats.org/officeDocument/2006/relationships/image" Target="../media/image1216.png"/><Relationship Id="rId219" Type="http://schemas.openxmlformats.org/officeDocument/2006/relationships/image" Target="../media/image1244.png"/><Relationship Id="rId230" Type="http://schemas.openxmlformats.org/officeDocument/2006/relationships/customXml" Target="../ink/ink1467.xml"/><Relationship Id="rId25" Type="http://schemas.openxmlformats.org/officeDocument/2006/relationships/image" Target="../media/image1383.png"/><Relationship Id="rId46" Type="http://schemas.openxmlformats.org/officeDocument/2006/relationships/customXml" Target="../ink/ink1375.xml"/><Relationship Id="rId67" Type="http://schemas.openxmlformats.org/officeDocument/2006/relationships/image" Target="../media/image1168.png"/><Relationship Id="rId272" Type="http://schemas.openxmlformats.org/officeDocument/2006/relationships/customXml" Target="../ink/ink1488.xml"/><Relationship Id="rId293" Type="http://schemas.openxmlformats.org/officeDocument/2006/relationships/image" Target="../media/image1281.png"/><Relationship Id="rId307" Type="http://schemas.openxmlformats.org/officeDocument/2006/relationships/image" Target="../media/image1288.png"/><Relationship Id="rId328" Type="http://schemas.openxmlformats.org/officeDocument/2006/relationships/customXml" Target="../ink/ink1516.xml"/><Relationship Id="rId349" Type="http://schemas.openxmlformats.org/officeDocument/2006/relationships/image" Target="../media/image1388.png"/><Relationship Id="rId88" Type="http://schemas.openxmlformats.org/officeDocument/2006/relationships/customXml" Target="../ink/ink1396.xml"/><Relationship Id="rId111" Type="http://schemas.openxmlformats.org/officeDocument/2006/relationships/image" Target="../media/image1190.png"/><Relationship Id="rId132" Type="http://schemas.openxmlformats.org/officeDocument/2006/relationships/customXml" Target="../ink/ink1418.xml"/><Relationship Id="rId153" Type="http://schemas.openxmlformats.org/officeDocument/2006/relationships/image" Target="../media/image1211.png"/><Relationship Id="rId174" Type="http://schemas.openxmlformats.org/officeDocument/2006/relationships/customXml" Target="../ink/ink1439.xml"/><Relationship Id="rId195" Type="http://schemas.openxmlformats.org/officeDocument/2006/relationships/image" Target="../media/image1232.png"/><Relationship Id="rId209" Type="http://schemas.openxmlformats.org/officeDocument/2006/relationships/image" Target="../media/image1239.png"/><Relationship Id="rId220" Type="http://schemas.openxmlformats.org/officeDocument/2006/relationships/customXml" Target="../ink/ink1462.xml"/><Relationship Id="rId241" Type="http://schemas.openxmlformats.org/officeDocument/2006/relationships/image" Target="../media/image1255.png"/><Relationship Id="rId15" Type="http://schemas.openxmlformats.org/officeDocument/2006/relationships/image" Target="../media/image1378.png"/><Relationship Id="rId36" Type="http://schemas.openxmlformats.org/officeDocument/2006/relationships/customXml" Target="../ink/ink1370.xml"/><Relationship Id="rId57" Type="http://schemas.openxmlformats.org/officeDocument/2006/relationships/image" Target="../media/image1163.png"/><Relationship Id="rId262" Type="http://schemas.openxmlformats.org/officeDocument/2006/relationships/customXml" Target="../ink/ink1483.xml"/><Relationship Id="rId283" Type="http://schemas.openxmlformats.org/officeDocument/2006/relationships/image" Target="../media/image1276.png"/><Relationship Id="rId318" Type="http://schemas.openxmlformats.org/officeDocument/2006/relationships/customXml" Target="../ink/ink1511.xml"/><Relationship Id="rId339" Type="http://schemas.openxmlformats.org/officeDocument/2006/relationships/image" Target="../media/image1304.png"/><Relationship Id="rId78" Type="http://schemas.openxmlformats.org/officeDocument/2006/relationships/customXml" Target="../ink/ink1391.xml"/><Relationship Id="rId99" Type="http://schemas.openxmlformats.org/officeDocument/2006/relationships/image" Target="../media/image1184.png"/><Relationship Id="rId101" Type="http://schemas.openxmlformats.org/officeDocument/2006/relationships/image" Target="../media/image1185.png"/><Relationship Id="rId122" Type="http://schemas.openxmlformats.org/officeDocument/2006/relationships/customXml" Target="../ink/ink1413.xml"/><Relationship Id="rId143" Type="http://schemas.openxmlformats.org/officeDocument/2006/relationships/image" Target="../media/image1206.png"/><Relationship Id="rId164" Type="http://schemas.openxmlformats.org/officeDocument/2006/relationships/customXml" Target="../ink/ink1434.xml"/><Relationship Id="rId185" Type="http://schemas.openxmlformats.org/officeDocument/2006/relationships/image" Target="../media/image1227.png"/><Relationship Id="rId350" Type="http://schemas.openxmlformats.org/officeDocument/2006/relationships/customXml" Target="../ink/ink1527.xml"/><Relationship Id="rId9" Type="http://schemas.openxmlformats.org/officeDocument/2006/relationships/image" Target="../media/image1375.png"/><Relationship Id="rId210" Type="http://schemas.openxmlformats.org/officeDocument/2006/relationships/customXml" Target="../ink/ink1457.xml"/><Relationship Id="rId26" Type="http://schemas.openxmlformats.org/officeDocument/2006/relationships/customXml" Target="../ink/ink1365.xml"/><Relationship Id="rId231" Type="http://schemas.openxmlformats.org/officeDocument/2006/relationships/image" Target="../media/image1250.png"/><Relationship Id="rId252" Type="http://schemas.openxmlformats.org/officeDocument/2006/relationships/customXml" Target="../ink/ink1478.xml"/><Relationship Id="rId273" Type="http://schemas.openxmlformats.org/officeDocument/2006/relationships/image" Target="../media/image1271.png"/><Relationship Id="rId294" Type="http://schemas.openxmlformats.org/officeDocument/2006/relationships/customXml" Target="../ink/ink1499.xml"/><Relationship Id="rId308" Type="http://schemas.openxmlformats.org/officeDocument/2006/relationships/customXml" Target="../ink/ink1506.xml"/><Relationship Id="rId329" Type="http://schemas.openxmlformats.org/officeDocument/2006/relationships/image" Target="../media/image1299.png"/><Relationship Id="rId47" Type="http://schemas.openxmlformats.org/officeDocument/2006/relationships/image" Target="../media/image1158.png"/><Relationship Id="rId68" Type="http://schemas.openxmlformats.org/officeDocument/2006/relationships/customXml" Target="../ink/ink1386.xml"/><Relationship Id="rId89" Type="http://schemas.openxmlformats.org/officeDocument/2006/relationships/image" Target="../media/image1179.png"/><Relationship Id="rId112" Type="http://schemas.openxmlformats.org/officeDocument/2006/relationships/customXml" Target="../ink/ink1408.xml"/><Relationship Id="rId133" Type="http://schemas.openxmlformats.org/officeDocument/2006/relationships/image" Target="../media/image1201.png"/><Relationship Id="rId154" Type="http://schemas.openxmlformats.org/officeDocument/2006/relationships/customXml" Target="../ink/ink1429.xml"/><Relationship Id="rId175" Type="http://schemas.openxmlformats.org/officeDocument/2006/relationships/image" Target="../media/image1222.png"/><Relationship Id="rId340" Type="http://schemas.openxmlformats.org/officeDocument/2006/relationships/customXml" Target="../ink/ink1522.xml"/><Relationship Id="rId196" Type="http://schemas.openxmlformats.org/officeDocument/2006/relationships/customXml" Target="../ink/ink1450.xml"/><Relationship Id="rId200" Type="http://schemas.openxmlformats.org/officeDocument/2006/relationships/customXml" Target="../ink/ink1452.xml"/><Relationship Id="rId16" Type="http://schemas.openxmlformats.org/officeDocument/2006/relationships/customXml" Target="../ink/ink1360.xml"/><Relationship Id="rId221" Type="http://schemas.openxmlformats.org/officeDocument/2006/relationships/image" Target="../media/image1245.png"/><Relationship Id="rId242" Type="http://schemas.openxmlformats.org/officeDocument/2006/relationships/customXml" Target="../ink/ink1473.xml"/><Relationship Id="rId263" Type="http://schemas.openxmlformats.org/officeDocument/2006/relationships/image" Target="../media/image1266.png"/><Relationship Id="rId284" Type="http://schemas.openxmlformats.org/officeDocument/2006/relationships/customXml" Target="../ink/ink1494.xml"/><Relationship Id="rId319" Type="http://schemas.openxmlformats.org/officeDocument/2006/relationships/image" Target="../media/image1294.png"/><Relationship Id="rId37" Type="http://schemas.openxmlformats.org/officeDocument/2006/relationships/image" Target="../media/image1153.png"/><Relationship Id="rId58" Type="http://schemas.openxmlformats.org/officeDocument/2006/relationships/customXml" Target="../ink/ink1381.xml"/><Relationship Id="rId79" Type="http://schemas.openxmlformats.org/officeDocument/2006/relationships/image" Target="../media/image1174.png"/><Relationship Id="rId102" Type="http://schemas.openxmlformats.org/officeDocument/2006/relationships/customXml" Target="../ink/ink1403.xml"/><Relationship Id="rId123" Type="http://schemas.openxmlformats.org/officeDocument/2006/relationships/image" Target="../media/image1196.png"/><Relationship Id="rId144" Type="http://schemas.openxmlformats.org/officeDocument/2006/relationships/customXml" Target="../ink/ink1424.xml"/><Relationship Id="rId330" Type="http://schemas.openxmlformats.org/officeDocument/2006/relationships/customXml" Target="../ink/ink1517.xml"/><Relationship Id="rId90" Type="http://schemas.openxmlformats.org/officeDocument/2006/relationships/customXml" Target="../ink/ink1397.xml"/><Relationship Id="rId165" Type="http://schemas.openxmlformats.org/officeDocument/2006/relationships/image" Target="../media/image1217.png"/><Relationship Id="rId186" Type="http://schemas.openxmlformats.org/officeDocument/2006/relationships/customXml" Target="../ink/ink1445.xml"/><Relationship Id="rId351" Type="http://schemas.openxmlformats.org/officeDocument/2006/relationships/image" Target="../media/image1389.png"/><Relationship Id="rId211" Type="http://schemas.openxmlformats.org/officeDocument/2006/relationships/image" Target="../media/image1240.png"/><Relationship Id="rId232" Type="http://schemas.openxmlformats.org/officeDocument/2006/relationships/customXml" Target="../ink/ink1468.xml"/><Relationship Id="rId253" Type="http://schemas.openxmlformats.org/officeDocument/2006/relationships/image" Target="../media/image1261.png"/><Relationship Id="rId274" Type="http://schemas.openxmlformats.org/officeDocument/2006/relationships/customXml" Target="../ink/ink1489.xml"/><Relationship Id="rId295" Type="http://schemas.openxmlformats.org/officeDocument/2006/relationships/image" Target="../media/image1282.png"/><Relationship Id="rId309" Type="http://schemas.openxmlformats.org/officeDocument/2006/relationships/image" Target="../media/image1289.png"/><Relationship Id="rId27" Type="http://schemas.openxmlformats.org/officeDocument/2006/relationships/image" Target="../media/image1384.png"/><Relationship Id="rId48" Type="http://schemas.openxmlformats.org/officeDocument/2006/relationships/customXml" Target="../ink/ink1376.xml"/><Relationship Id="rId69" Type="http://schemas.openxmlformats.org/officeDocument/2006/relationships/image" Target="../media/image1169.png"/><Relationship Id="rId113" Type="http://schemas.openxmlformats.org/officeDocument/2006/relationships/image" Target="../media/image1191.png"/><Relationship Id="rId134" Type="http://schemas.openxmlformats.org/officeDocument/2006/relationships/customXml" Target="../ink/ink1419.xml"/><Relationship Id="rId320" Type="http://schemas.openxmlformats.org/officeDocument/2006/relationships/customXml" Target="../ink/ink1512.xml"/><Relationship Id="rId80" Type="http://schemas.openxmlformats.org/officeDocument/2006/relationships/customXml" Target="../ink/ink1392.xml"/><Relationship Id="rId155" Type="http://schemas.openxmlformats.org/officeDocument/2006/relationships/image" Target="../media/image1212.png"/><Relationship Id="rId176" Type="http://schemas.openxmlformats.org/officeDocument/2006/relationships/customXml" Target="../ink/ink1440.xml"/><Relationship Id="rId197" Type="http://schemas.openxmlformats.org/officeDocument/2006/relationships/image" Target="../media/image1233.png"/><Relationship Id="rId341" Type="http://schemas.openxmlformats.org/officeDocument/2006/relationships/image" Target="../media/image1305.png"/><Relationship Id="rId201" Type="http://schemas.openxmlformats.org/officeDocument/2006/relationships/image" Target="../media/image1235.png"/><Relationship Id="rId222" Type="http://schemas.openxmlformats.org/officeDocument/2006/relationships/customXml" Target="../ink/ink1463.xml"/><Relationship Id="rId243" Type="http://schemas.openxmlformats.org/officeDocument/2006/relationships/image" Target="../media/image1256.png"/><Relationship Id="rId264" Type="http://schemas.openxmlformats.org/officeDocument/2006/relationships/customXml" Target="../ink/ink1484.xml"/><Relationship Id="rId285" Type="http://schemas.openxmlformats.org/officeDocument/2006/relationships/image" Target="../media/image1277.png"/><Relationship Id="rId17" Type="http://schemas.openxmlformats.org/officeDocument/2006/relationships/image" Target="../media/image1379.png"/><Relationship Id="rId38" Type="http://schemas.openxmlformats.org/officeDocument/2006/relationships/customXml" Target="../ink/ink1371.xml"/><Relationship Id="rId59" Type="http://schemas.openxmlformats.org/officeDocument/2006/relationships/image" Target="../media/image1164.png"/><Relationship Id="rId103" Type="http://schemas.openxmlformats.org/officeDocument/2006/relationships/image" Target="../media/image1186.png"/><Relationship Id="rId124" Type="http://schemas.openxmlformats.org/officeDocument/2006/relationships/customXml" Target="../ink/ink1414.xml"/><Relationship Id="rId310" Type="http://schemas.openxmlformats.org/officeDocument/2006/relationships/customXml" Target="../ink/ink1507.xml"/><Relationship Id="rId70" Type="http://schemas.openxmlformats.org/officeDocument/2006/relationships/customXml" Target="../ink/ink1387.xml"/><Relationship Id="rId91" Type="http://schemas.openxmlformats.org/officeDocument/2006/relationships/image" Target="../media/image1180.png"/><Relationship Id="rId145" Type="http://schemas.openxmlformats.org/officeDocument/2006/relationships/image" Target="../media/image1207.png"/><Relationship Id="rId166" Type="http://schemas.openxmlformats.org/officeDocument/2006/relationships/customXml" Target="../ink/ink1435.xml"/><Relationship Id="rId187" Type="http://schemas.openxmlformats.org/officeDocument/2006/relationships/image" Target="../media/image1228.png"/><Relationship Id="rId331" Type="http://schemas.openxmlformats.org/officeDocument/2006/relationships/image" Target="../media/image1300.png"/><Relationship Id="rId352" Type="http://schemas.openxmlformats.org/officeDocument/2006/relationships/customXml" Target="../ink/ink1528.xml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1458.xml"/><Relationship Id="rId233" Type="http://schemas.openxmlformats.org/officeDocument/2006/relationships/image" Target="../media/image1251.png"/><Relationship Id="rId254" Type="http://schemas.openxmlformats.org/officeDocument/2006/relationships/customXml" Target="../ink/ink1479.xml"/><Relationship Id="rId28" Type="http://schemas.openxmlformats.org/officeDocument/2006/relationships/customXml" Target="../ink/ink1366.xml"/><Relationship Id="rId49" Type="http://schemas.openxmlformats.org/officeDocument/2006/relationships/image" Target="../media/image1159.png"/><Relationship Id="rId114" Type="http://schemas.openxmlformats.org/officeDocument/2006/relationships/customXml" Target="../ink/ink1409.xml"/><Relationship Id="rId275" Type="http://schemas.openxmlformats.org/officeDocument/2006/relationships/image" Target="../media/image1272.png"/><Relationship Id="rId296" Type="http://schemas.openxmlformats.org/officeDocument/2006/relationships/customXml" Target="../ink/ink1500.xml"/><Relationship Id="rId300" Type="http://schemas.openxmlformats.org/officeDocument/2006/relationships/customXml" Target="../ink/ink1502.xml"/><Relationship Id="rId60" Type="http://schemas.openxmlformats.org/officeDocument/2006/relationships/customXml" Target="../ink/ink1382.xml"/><Relationship Id="rId81" Type="http://schemas.openxmlformats.org/officeDocument/2006/relationships/image" Target="../media/image1175.png"/><Relationship Id="rId135" Type="http://schemas.openxmlformats.org/officeDocument/2006/relationships/image" Target="../media/image1202.png"/><Relationship Id="rId156" Type="http://schemas.openxmlformats.org/officeDocument/2006/relationships/customXml" Target="../ink/ink1430.xml"/><Relationship Id="rId177" Type="http://schemas.openxmlformats.org/officeDocument/2006/relationships/image" Target="../media/image1223.png"/><Relationship Id="rId198" Type="http://schemas.openxmlformats.org/officeDocument/2006/relationships/customXml" Target="../ink/ink1451.xml"/><Relationship Id="rId321" Type="http://schemas.openxmlformats.org/officeDocument/2006/relationships/image" Target="../media/image1295.png"/><Relationship Id="rId342" Type="http://schemas.openxmlformats.org/officeDocument/2006/relationships/customXml" Target="../ink/ink1523.xml"/><Relationship Id="rId202" Type="http://schemas.openxmlformats.org/officeDocument/2006/relationships/customXml" Target="../ink/ink1453.xml"/><Relationship Id="rId223" Type="http://schemas.openxmlformats.org/officeDocument/2006/relationships/image" Target="../media/image1246.png"/><Relationship Id="rId244" Type="http://schemas.openxmlformats.org/officeDocument/2006/relationships/customXml" Target="../ink/ink1474.xml"/><Relationship Id="rId18" Type="http://schemas.openxmlformats.org/officeDocument/2006/relationships/customXml" Target="../ink/ink1361.xml"/><Relationship Id="rId39" Type="http://schemas.openxmlformats.org/officeDocument/2006/relationships/image" Target="../media/image1154.png"/><Relationship Id="rId265" Type="http://schemas.openxmlformats.org/officeDocument/2006/relationships/image" Target="../media/image1267.png"/><Relationship Id="rId286" Type="http://schemas.openxmlformats.org/officeDocument/2006/relationships/customXml" Target="../ink/ink1495.xml"/><Relationship Id="rId50" Type="http://schemas.openxmlformats.org/officeDocument/2006/relationships/customXml" Target="../ink/ink1377.xml"/><Relationship Id="rId104" Type="http://schemas.openxmlformats.org/officeDocument/2006/relationships/customXml" Target="../ink/ink1404.xml"/><Relationship Id="rId125" Type="http://schemas.openxmlformats.org/officeDocument/2006/relationships/image" Target="../media/image1197.png"/><Relationship Id="rId146" Type="http://schemas.openxmlformats.org/officeDocument/2006/relationships/customXml" Target="../ink/ink1425.xml"/><Relationship Id="rId167" Type="http://schemas.openxmlformats.org/officeDocument/2006/relationships/image" Target="../media/image1218.png"/><Relationship Id="rId188" Type="http://schemas.openxmlformats.org/officeDocument/2006/relationships/customXml" Target="../ink/ink1446.xml"/><Relationship Id="rId311" Type="http://schemas.openxmlformats.org/officeDocument/2006/relationships/image" Target="../media/image1290.png"/><Relationship Id="rId332" Type="http://schemas.openxmlformats.org/officeDocument/2006/relationships/customXml" Target="../ink/ink1518.xml"/><Relationship Id="rId353" Type="http://schemas.openxmlformats.org/officeDocument/2006/relationships/image" Target="../media/image1390.png"/><Relationship Id="rId71" Type="http://schemas.openxmlformats.org/officeDocument/2006/relationships/image" Target="../media/image1170.png"/><Relationship Id="rId92" Type="http://schemas.openxmlformats.org/officeDocument/2006/relationships/customXml" Target="../ink/ink1398.xml"/><Relationship Id="rId213" Type="http://schemas.openxmlformats.org/officeDocument/2006/relationships/image" Target="../media/image1241.png"/><Relationship Id="rId234" Type="http://schemas.openxmlformats.org/officeDocument/2006/relationships/customXml" Target="../ink/ink1469.xml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1385.png"/><Relationship Id="rId255" Type="http://schemas.openxmlformats.org/officeDocument/2006/relationships/image" Target="../media/image1262.png"/><Relationship Id="rId276" Type="http://schemas.openxmlformats.org/officeDocument/2006/relationships/customXml" Target="../ink/ink1490.xml"/><Relationship Id="rId297" Type="http://schemas.openxmlformats.org/officeDocument/2006/relationships/image" Target="../media/image1283.png"/><Relationship Id="rId40" Type="http://schemas.openxmlformats.org/officeDocument/2006/relationships/customXml" Target="../ink/ink1372.xml"/><Relationship Id="rId115" Type="http://schemas.openxmlformats.org/officeDocument/2006/relationships/image" Target="../media/image1192.png"/><Relationship Id="rId136" Type="http://schemas.openxmlformats.org/officeDocument/2006/relationships/customXml" Target="../ink/ink1420.xml"/><Relationship Id="rId157" Type="http://schemas.openxmlformats.org/officeDocument/2006/relationships/image" Target="../media/image1213.png"/><Relationship Id="rId178" Type="http://schemas.openxmlformats.org/officeDocument/2006/relationships/customXml" Target="../ink/ink1441.xml"/><Relationship Id="rId301" Type="http://schemas.openxmlformats.org/officeDocument/2006/relationships/image" Target="../media/image1285.png"/><Relationship Id="rId322" Type="http://schemas.openxmlformats.org/officeDocument/2006/relationships/customXml" Target="../ink/ink1513.xml"/><Relationship Id="rId343" Type="http://schemas.openxmlformats.org/officeDocument/2006/relationships/image" Target="../media/image1306.png"/><Relationship Id="rId61" Type="http://schemas.openxmlformats.org/officeDocument/2006/relationships/image" Target="../media/image1165.png"/><Relationship Id="rId82" Type="http://schemas.openxmlformats.org/officeDocument/2006/relationships/customXml" Target="../ink/ink1393.xml"/><Relationship Id="rId199" Type="http://schemas.openxmlformats.org/officeDocument/2006/relationships/image" Target="../media/image1234.png"/><Relationship Id="rId203" Type="http://schemas.openxmlformats.org/officeDocument/2006/relationships/image" Target="../media/image1236.png"/><Relationship Id="rId19" Type="http://schemas.openxmlformats.org/officeDocument/2006/relationships/image" Target="../media/image1380.png"/><Relationship Id="rId224" Type="http://schemas.openxmlformats.org/officeDocument/2006/relationships/customXml" Target="../ink/ink1464.xml"/><Relationship Id="rId245" Type="http://schemas.openxmlformats.org/officeDocument/2006/relationships/image" Target="../media/image1257.png"/><Relationship Id="rId266" Type="http://schemas.openxmlformats.org/officeDocument/2006/relationships/customXml" Target="../ink/ink1485.xml"/><Relationship Id="rId287" Type="http://schemas.openxmlformats.org/officeDocument/2006/relationships/image" Target="../media/image1278.png"/><Relationship Id="rId30" Type="http://schemas.openxmlformats.org/officeDocument/2006/relationships/customXml" Target="../ink/ink1367.xml"/><Relationship Id="rId105" Type="http://schemas.openxmlformats.org/officeDocument/2006/relationships/image" Target="../media/image1187.png"/><Relationship Id="rId126" Type="http://schemas.openxmlformats.org/officeDocument/2006/relationships/customXml" Target="../ink/ink1415.xml"/><Relationship Id="rId147" Type="http://schemas.openxmlformats.org/officeDocument/2006/relationships/image" Target="../media/image1208.png"/><Relationship Id="rId168" Type="http://schemas.openxmlformats.org/officeDocument/2006/relationships/customXml" Target="../ink/ink1436.xml"/><Relationship Id="rId312" Type="http://schemas.openxmlformats.org/officeDocument/2006/relationships/customXml" Target="../ink/ink1508.xml"/><Relationship Id="rId333" Type="http://schemas.openxmlformats.org/officeDocument/2006/relationships/image" Target="../media/image1301.png"/><Relationship Id="rId354" Type="http://schemas.openxmlformats.org/officeDocument/2006/relationships/customXml" Target="../ink/ink1529.xml"/><Relationship Id="rId51" Type="http://schemas.openxmlformats.org/officeDocument/2006/relationships/image" Target="../media/image1160.png"/><Relationship Id="rId72" Type="http://schemas.openxmlformats.org/officeDocument/2006/relationships/customXml" Target="../ink/ink1388.xml"/><Relationship Id="rId93" Type="http://schemas.openxmlformats.org/officeDocument/2006/relationships/image" Target="../media/image1181.png"/><Relationship Id="rId189" Type="http://schemas.openxmlformats.org/officeDocument/2006/relationships/image" Target="../media/image1229.png"/><Relationship Id="rId3" Type="http://schemas.openxmlformats.org/officeDocument/2006/relationships/image" Target="../media/image650.png"/><Relationship Id="rId214" Type="http://schemas.openxmlformats.org/officeDocument/2006/relationships/customXml" Target="../ink/ink1459.xml"/><Relationship Id="rId235" Type="http://schemas.openxmlformats.org/officeDocument/2006/relationships/image" Target="../media/image1252.png"/><Relationship Id="rId256" Type="http://schemas.openxmlformats.org/officeDocument/2006/relationships/customXml" Target="../ink/ink1480.xml"/><Relationship Id="rId277" Type="http://schemas.openxmlformats.org/officeDocument/2006/relationships/image" Target="../media/image1273.png"/><Relationship Id="rId298" Type="http://schemas.openxmlformats.org/officeDocument/2006/relationships/customXml" Target="../ink/ink1501.xml"/><Relationship Id="rId116" Type="http://schemas.openxmlformats.org/officeDocument/2006/relationships/customXml" Target="../ink/ink1410.xml"/><Relationship Id="rId137" Type="http://schemas.openxmlformats.org/officeDocument/2006/relationships/image" Target="../media/image1203.png"/><Relationship Id="rId158" Type="http://schemas.openxmlformats.org/officeDocument/2006/relationships/customXml" Target="../ink/ink1431.xml"/><Relationship Id="rId302" Type="http://schemas.openxmlformats.org/officeDocument/2006/relationships/customXml" Target="../ink/ink1503.xml"/><Relationship Id="rId323" Type="http://schemas.openxmlformats.org/officeDocument/2006/relationships/image" Target="../media/image1296.png"/><Relationship Id="rId344" Type="http://schemas.openxmlformats.org/officeDocument/2006/relationships/customXml" Target="../ink/ink1524.xml"/><Relationship Id="rId20" Type="http://schemas.openxmlformats.org/officeDocument/2006/relationships/customXml" Target="../ink/ink1362.xml"/><Relationship Id="rId41" Type="http://schemas.openxmlformats.org/officeDocument/2006/relationships/image" Target="../media/image1155.png"/><Relationship Id="rId62" Type="http://schemas.openxmlformats.org/officeDocument/2006/relationships/customXml" Target="../ink/ink1383.xml"/><Relationship Id="rId83" Type="http://schemas.openxmlformats.org/officeDocument/2006/relationships/image" Target="../media/image1176.png"/><Relationship Id="rId179" Type="http://schemas.openxmlformats.org/officeDocument/2006/relationships/image" Target="../media/image1224.png"/><Relationship Id="rId190" Type="http://schemas.openxmlformats.org/officeDocument/2006/relationships/customXml" Target="../ink/ink1447.xml"/><Relationship Id="rId204" Type="http://schemas.openxmlformats.org/officeDocument/2006/relationships/customXml" Target="../ink/ink1454.xml"/><Relationship Id="rId225" Type="http://schemas.openxmlformats.org/officeDocument/2006/relationships/image" Target="../media/image1247.png"/><Relationship Id="rId246" Type="http://schemas.openxmlformats.org/officeDocument/2006/relationships/customXml" Target="../ink/ink1475.xml"/><Relationship Id="rId267" Type="http://schemas.openxmlformats.org/officeDocument/2006/relationships/image" Target="../media/image1268.png"/><Relationship Id="rId288" Type="http://schemas.openxmlformats.org/officeDocument/2006/relationships/customXml" Target="../ink/ink1496.xml"/><Relationship Id="rId106" Type="http://schemas.openxmlformats.org/officeDocument/2006/relationships/customXml" Target="../ink/ink1405.xml"/><Relationship Id="rId127" Type="http://schemas.openxmlformats.org/officeDocument/2006/relationships/image" Target="../media/image1198.png"/><Relationship Id="rId313" Type="http://schemas.openxmlformats.org/officeDocument/2006/relationships/image" Target="../media/image1291.png"/><Relationship Id="rId10" Type="http://schemas.openxmlformats.org/officeDocument/2006/relationships/customXml" Target="../ink/ink1357.xml"/><Relationship Id="rId31" Type="http://schemas.openxmlformats.org/officeDocument/2006/relationships/image" Target="../media/image1386.png"/><Relationship Id="rId52" Type="http://schemas.openxmlformats.org/officeDocument/2006/relationships/customXml" Target="../ink/ink1378.xml"/><Relationship Id="rId73" Type="http://schemas.openxmlformats.org/officeDocument/2006/relationships/image" Target="../media/image1171.png"/><Relationship Id="rId94" Type="http://schemas.openxmlformats.org/officeDocument/2006/relationships/customXml" Target="../ink/ink1399.xml"/><Relationship Id="rId148" Type="http://schemas.openxmlformats.org/officeDocument/2006/relationships/customXml" Target="../ink/ink1426.xml"/><Relationship Id="rId169" Type="http://schemas.openxmlformats.org/officeDocument/2006/relationships/image" Target="../media/image1219.png"/><Relationship Id="rId334" Type="http://schemas.openxmlformats.org/officeDocument/2006/relationships/customXml" Target="../ink/ink1519.xml"/><Relationship Id="rId355" Type="http://schemas.openxmlformats.org/officeDocument/2006/relationships/image" Target="../media/image1391.png"/><Relationship Id="rId4" Type="http://schemas.openxmlformats.org/officeDocument/2006/relationships/customXml" Target="../ink/ink1354.xml"/><Relationship Id="rId180" Type="http://schemas.openxmlformats.org/officeDocument/2006/relationships/customXml" Target="../ink/ink1442.xml"/><Relationship Id="rId215" Type="http://schemas.openxmlformats.org/officeDocument/2006/relationships/image" Target="../media/image1242.png"/><Relationship Id="rId236" Type="http://schemas.openxmlformats.org/officeDocument/2006/relationships/customXml" Target="../ink/ink1470.xml"/><Relationship Id="rId257" Type="http://schemas.openxmlformats.org/officeDocument/2006/relationships/image" Target="../media/image1263.png"/><Relationship Id="rId278" Type="http://schemas.openxmlformats.org/officeDocument/2006/relationships/customXml" Target="../ink/ink1491.xml"/><Relationship Id="rId303" Type="http://schemas.openxmlformats.org/officeDocument/2006/relationships/image" Target="../media/image1286.png"/><Relationship Id="rId42" Type="http://schemas.openxmlformats.org/officeDocument/2006/relationships/customXml" Target="../ink/ink1373.xml"/><Relationship Id="rId84" Type="http://schemas.openxmlformats.org/officeDocument/2006/relationships/customXml" Target="../ink/ink1394.xml"/><Relationship Id="rId138" Type="http://schemas.openxmlformats.org/officeDocument/2006/relationships/customXml" Target="../ink/ink1421.xml"/><Relationship Id="rId345" Type="http://schemas.openxmlformats.org/officeDocument/2006/relationships/image" Target="../media/image1307.png"/><Relationship Id="rId191" Type="http://schemas.openxmlformats.org/officeDocument/2006/relationships/image" Target="../media/image1230.png"/><Relationship Id="rId205" Type="http://schemas.openxmlformats.org/officeDocument/2006/relationships/image" Target="../media/image1237.png"/><Relationship Id="rId247" Type="http://schemas.openxmlformats.org/officeDocument/2006/relationships/image" Target="../media/image1258.png"/><Relationship Id="rId107" Type="http://schemas.openxmlformats.org/officeDocument/2006/relationships/image" Target="../media/image1188.png"/><Relationship Id="rId289" Type="http://schemas.openxmlformats.org/officeDocument/2006/relationships/image" Target="../media/image1279.png"/><Relationship Id="rId11" Type="http://schemas.openxmlformats.org/officeDocument/2006/relationships/image" Target="../media/image1376.png"/><Relationship Id="rId53" Type="http://schemas.openxmlformats.org/officeDocument/2006/relationships/image" Target="../media/image1161.png"/><Relationship Id="rId149" Type="http://schemas.openxmlformats.org/officeDocument/2006/relationships/image" Target="../media/image1209.png"/><Relationship Id="rId314" Type="http://schemas.openxmlformats.org/officeDocument/2006/relationships/customXml" Target="../ink/ink1509.xml"/><Relationship Id="rId356" Type="http://schemas.openxmlformats.org/officeDocument/2006/relationships/customXml" Target="../ink/ink1530.xml"/><Relationship Id="rId95" Type="http://schemas.openxmlformats.org/officeDocument/2006/relationships/image" Target="../media/image1182.png"/><Relationship Id="rId160" Type="http://schemas.openxmlformats.org/officeDocument/2006/relationships/customXml" Target="../ink/ink1432.xml"/><Relationship Id="rId216" Type="http://schemas.openxmlformats.org/officeDocument/2006/relationships/customXml" Target="../ink/ink1460.xml"/><Relationship Id="rId258" Type="http://schemas.openxmlformats.org/officeDocument/2006/relationships/customXml" Target="../ink/ink1481.xml"/><Relationship Id="rId22" Type="http://schemas.openxmlformats.org/officeDocument/2006/relationships/customXml" Target="../ink/ink1363.xml"/><Relationship Id="rId64" Type="http://schemas.openxmlformats.org/officeDocument/2006/relationships/customXml" Target="../ink/ink1384.xml"/><Relationship Id="rId118" Type="http://schemas.openxmlformats.org/officeDocument/2006/relationships/customXml" Target="../ink/ink1411.xml"/><Relationship Id="rId325" Type="http://schemas.openxmlformats.org/officeDocument/2006/relationships/image" Target="../media/image1297.png"/><Relationship Id="rId171" Type="http://schemas.openxmlformats.org/officeDocument/2006/relationships/image" Target="../media/image1220.png"/><Relationship Id="rId227" Type="http://schemas.openxmlformats.org/officeDocument/2006/relationships/image" Target="../media/image1248.png"/><Relationship Id="rId269" Type="http://schemas.openxmlformats.org/officeDocument/2006/relationships/image" Target="../media/image1269.png"/><Relationship Id="rId33" Type="http://schemas.openxmlformats.org/officeDocument/2006/relationships/image" Target="../media/image1151.png"/><Relationship Id="rId129" Type="http://schemas.openxmlformats.org/officeDocument/2006/relationships/image" Target="../media/image1199.png"/><Relationship Id="rId280" Type="http://schemas.openxmlformats.org/officeDocument/2006/relationships/customXml" Target="../ink/ink1492.xml"/><Relationship Id="rId336" Type="http://schemas.openxmlformats.org/officeDocument/2006/relationships/customXml" Target="../ink/ink1520.xml"/><Relationship Id="rId75" Type="http://schemas.openxmlformats.org/officeDocument/2006/relationships/image" Target="../media/image1172.png"/><Relationship Id="rId140" Type="http://schemas.openxmlformats.org/officeDocument/2006/relationships/customXml" Target="../ink/ink1422.xml"/><Relationship Id="rId182" Type="http://schemas.openxmlformats.org/officeDocument/2006/relationships/customXml" Target="../ink/ink1443.xml"/><Relationship Id="rId6" Type="http://schemas.openxmlformats.org/officeDocument/2006/relationships/customXml" Target="../ink/ink1355.xml"/><Relationship Id="rId238" Type="http://schemas.openxmlformats.org/officeDocument/2006/relationships/customXml" Target="../ink/ink1471.xml"/><Relationship Id="rId291" Type="http://schemas.openxmlformats.org/officeDocument/2006/relationships/image" Target="../media/image1280.png"/><Relationship Id="rId305" Type="http://schemas.openxmlformats.org/officeDocument/2006/relationships/image" Target="../media/image1287.png"/><Relationship Id="rId347" Type="http://schemas.openxmlformats.org/officeDocument/2006/relationships/image" Target="../media/image1387.png"/><Relationship Id="rId44" Type="http://schemas.openxmlformats.org/officeDocument/2006/relationships/customXml" Target="../ink/ink1374.xml"/><Relationship Id="rId86" Type="http://schemas.openxmlformats.org/officeDocument/2006/relationships/customXml" Target="../ink/ink1395.xml"/><Relationship Id="rId151" Type="http://schemas.openxmlformats.org/officeDocument/2006/relationships/image" Target="../media/image1210.png"/><Relationship Id="rId193" Type="http://schemas.openxmlformats.org/officeDocument/2006/relationships/image" Target="../media/image1231.png"/><Relationship Id="rId207" Type="http://schemas.openxmlformats.org/officeDocument/2006/relationships/image" Target="../media/image1238.png"/><Relationship Id="rId249" Type="http://schemas.openxmlformats.org/officeDocument/2006/relationships/image" Target="../media/image1259.png"/><Relationship Id="rId13" Type="http://schemas.openxmlformats.org/officeDocument/2006/relationships/image" Target="../media/image1377.png"/><Relationship Id="rId109" Type="http://schemas.openxmlformats.org/officeDocument/2006/relationships/image" Target="../media/image1189.png"/><Relationship Id="rId260" Type="http://schemas.openxmlformats.org/officeDocument/2006/relationships/customXml" Target="../ink/ink1482.xml"/><Relationship Id="rId316" Type="http://schemas.openxmlformats.org/officeDocument/2006/relationships/customXml" Target="../ink/ink1510.xml"/><Relationship Id="rId55" Type="http://schemas.openxmlformats.org/officeDocument/2006/relationships/image" Target="../media/image1162.png"/><Relationship Id="rId97" Type="http://schemas.openxmlformats.org/officeDocument/2006/relationships/image" Target="../media/image1183.png"/><Relationship Id="rId120" Type="http://schemas.openxmlformats.org/officeDocument/2006/relationships/customXml" Target="../ink/ink1412.xml"/><Relationship Id="rId162" Type="http://schemas.openxmlformats.org/officeDocument/2006/relationships/customXml" Target="../ink/ink1433.xml"/><Relationship Id="rId218" Type="http://schemas.openxmlformats.org/officeDocument/2006/relationships/customXml" Target="../ink/ink1461.xml"/><Relationship Id="rId271" Type="http://schemas.openxmlformats.org/officeDocument/2006/relationships/image" Target="../media/image1270.png"/><Relationship Id="rId24" Type="http://schemas.openxmlformats.org/officeDocument/2006/relationships/customXml" Target="../ink/ink1364.xml"/><Relationship Id="rId66" Type="http://schemas.openxmlformats.org/officeDocument/2006/relationships/customXml" Target="../ink/ink1385.xml"/><Relationship Id="rId131" Type="http://schemas.openxmlformats.org/officeDocument/2006/relationships/image" Target="../media/image1200.png"/><Relationship Id="rId327" Type="http://schemas.openxmlformats.org/officeDocument/2006/relationships/image" Target="../media/image1298.png"/><Relationship Id="rId173" Type="http://schemas.openxmlformats.org/officeDocument/2006/relationships/image" Target="../media/image1221.png"/><Relationship Id="rId229" Type="http://schemas.openxmlformats.org/officeDocument/2006/relationships/image" Target="../media/image1249.png"/><Relationship Id="rId240" Type="http://schemas.openxmlformats.org/officeDocument/2006/relationships/customXml" Target="../ink/ink1472.xml"/><Relationship Id="rId35" Type="http://schemas.openxmlformats.org/officeDocument/2006/relationships/image" Target="../media/image1152.png"/><Relationship Id="rId77" Type="http://schemas.openxmlformats.org/officeDocument/2006/relationships/image" Target="../media/image1173.png"/><Relationship Id="rId100" Type="http://schemas.openxmlformats.org/officeDocument/2006/relationships/customXml" Target="../ink/ink1402.xml"/><Relationship Id="rId282" Type="http://schemas.openxmlformats.org/officeDocument/2006/relationships/customXml" Target="../ink/ink1493.xml"/><Relationship Id="rId338" Type="http://schemas.openxmlformats.org/officeDocument/2006/relationships/customXml" Target="../ink/ink1521.xml"/><Relationship Id="rId8" Type="http://schemas.openxmlformats.org/officeDocument/2006/relationships/customXml" Target="../ink/ink1356.xml"/><Relationship Id="rId142" Type="http://schemas.openxmlformats.org/officeDocument/2006/relationships/customXml" Target="../ink/ink1423.xml"/><Relationship Id="rId184" Type="http://schemas.openxmlformats.org/officeDocument/2006/relationships/customXml" Target="../ink/ink1444.xml"/><Relationship Id="rId251" Type="http://schemas.openxmlformats.org/officeDocument/2006/relationships/image" Target="../media/image1260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50.png"/><Relationship Id="rId21" Type="http://schemas.openxmlformats.org/officeDocument/2006/relationships/image" Target="../media/image1402.png"/><Relationship Id="rId42" Type="http://schemas.openxmlformats.org/officeDocument/2006/relationships/customXml" Target="../ink/ink1550.xml"/><Relationship Id="rId63" Type="http://schemas.openxmlformats.org/officeDocument/2006/relationships/image" Target="../media/image1423.png"/><Relationship Id="rId84" Type="http://schemas.openxmlformats.org/officeDocument/2006/relationships/customXml" Target="../ink/ink1571.xml"/><Relationship Id="rId138" Type="http://schemas.openxmlformats.org/officeDocument/2006/relationships/customXml" Target="../ink/ink1598.xml"/><Relationship Id="rId159" Type="http://schemas.openxmlformats.org/officeDocument/2006/relationships/image" Target="../media/image1471.png"/><Relationship Id="rId170" Type="http://schemas.openxmlformats.org/officeDocument/2006/relationships/customXml" Target="../ink/ink1614.xml"/><Relationship Id="rId191" Type="http://schemas.openxmlformats.org/officeDocument/2006/relationships/image" Target="../media/image1487.png"/><Relationship Id="rId205" Type="http://schemas.openxmlformats.org/officeDocument/2006/relationships/image" Target="../media/image1494.png"/><Relationship Id="rId226" Type="http://schemas.openxmlformats.org/officeDocument/2006/relationships/customXml" Target="../ink/ink1642.xml"/><Relationship Id="rId107" Type="http://schemas.openxmlformats.org/officeDocument/2006/relationships/image" Target="../media/image1445.png"/><Relationship Id="rId11" Type="http://schemas.openxmlformats.org/officeDocument/2006/relationships/image" Target="../media/image1397.png"/><Relationship Id="rId32" Type="http://schemas.openxmlformats.org/officeDocument/2006/relationships/customXml" Target="../ink/ink1545.xml"/><Relationship Id="rId53" Type="http://schemas.openxmlformats.org/officeDocument/2006/relationships/image" Target="../media/image1418.png"/><Relationship Id="rId74" Type="http://schemas.openxmlformats.org/officeDocument/2006/relationships/customXml" Target="../ink/ink1566.xml"/><Relationship Id="rId128" Type="http://schemas.openxmlformats.org/officeDocument/2006/relationships/customXml" Target="../ink/ink1593.xml"/><Relationship Id="rId149" Type="http://schemas.openxmlformats.org/officeDocument/2006/relationships/image" Target="../media/image1466.png"/><Relationship Id="rId5" Type="http://schemas.openxmlformats.org/officeDocument/2006/relationships/image" Target="../media/image1394.png"/><Relationship Id="rId95" Type="http://schemas.openxmlformats.org/officeDocument/2006/relationships/image" Target="../media/image1439.png"/><Relationship Id="rId160" Type="http://schemas.openxmlformats.org/officeDocument/2006/relationships/customXml" Target="../ink/ink1609.xml"/><Relationship Id="rId181" Type="http://schemas.openxmlformats.org/officeDocument/2006/relationships/image" Target="../media/image1482.png"/><Relationship Id="rId216" Type="http://schemas.openxmlformats.org/officeDocument/2006/relationships/customXml" Target="../ink/ink1637.xml"/><Relationship Id="rId237" Type="http://schemas.openxmlformats.org/officeDocument/2006/relationships/image" Target="../media/image1510.png"/><Relationship Id="rId22" Type="http://schemas.openxmlformats.org/officeDocument/2006/relationships/customXml" Target="../ink/ink1540.xml"/><Relationship Id="rId43" Type="http://schemas.openxmlformats.org/officeDocument/2006/relationships/image" Target="../media/image1413.png"/><Relationship Id="rId64" Type="http://schemas.openxmlformats.org/officeDocument/2006/relationships/customXml" Target="../ink/ink1561.xml"/><Relationship Id="rId118" Type="http://schemas.openxmlformats.org/officeDocument/2006/relationships/customXml" Target="../ink/ink1588.xml"/><Relationship Id="rId139" Type="http://schemas.openxmlformats.org/officeDocument/2006/relationships/image" Target="../media/image1461.png"/><Relationship Id="rId85" Type="http://schemas.openxmlformats.org/officeDocument/2006/relationships/image" Target="../media/image1434.png"/><Relationship Id="rId150" Type="http://schemas.openxmlformats.org/officeDocument/2006/relationships/customXml" Target="../ink/ink1604.xml"/><Relationship Id="rId171" Type="http://schemas.openxmlformats.org/officeDocument/2006/relationships/image" Target="../media/image1477.png"/><Relationship Id="rId192" Type="http://schemas.openxmlformats.org/officeDocument/2006/relationships/customXml" Target="../ink/ink1625.xml"/><Relationship Id="rId206" Type="http://schemas.openxmlformats.org/officeDocument/2006/relationships/customXml" Target="../ink/ink1632.xml"/><Relationship Id="rId227" Type="http://schemas.openxmlformats.org/officeDocument/2006/relationships/image" Target="../media/image1505.png"/><Relationship Id="rId12" Type="http://schemas.openxmlformats.org/officeDocument/2006/relationships/customXml" Target="../ink/ink1535.xml"/><Relationship Id="rId33" Type="http://schemas.openxmlformats.org/officeDocument/2006/relationships/image" Target="../media/image1408.png"/><Relationship Id="rId108" Type="http://schemas.openxmlformats.org/officeDocument/2006/relationships/customXml" Target="../ink/ink1583.xml"/><Relationship Id="rId129" Type="http://schemas.openxmlformats.org/officeDocument/2006/relationships/image" Target="../media/image1456.png"/><Relationship Id="rId54" Type="http://schemas.openxmlformats.org/officeDocument/2006/relationships/customXml" Target="../ink/ink1556.xml"/><Relationship Id="rId75" Type="http://schemas.openxmlformats.org/officeDocument/2006/relationships/image" Target="../media/image1429.png"/><Relationship Id="rId96" Type="http://schemas.openxmlformats.org/officeDocument/2006/relationships/customXml" Target="../ink/ink1577.xml"/><Relationship Id="rId140" Type="http://schemas.openxmlformats.org/officeDocument/2006/relationships/customXml" Target="../ink/ink1599.xml"/><Relationship Id="rId161" Type="http://schemas.openxmlformats.org/officeDocument/2006/relationships/image" Target="../media/image1472.png"/><Relationship Id="rId182" Type="http://schemas.openxmlformats.org/officeDocument/2006/relationships/customXml" Target="../ink/ink1620.xml"/><Relationship Id="rId217" Type="http://schemas.openxmlformats.org/officeDocument/2006/relationships/image" Target="../media/image1500.png"/><Relationship Id="rId6" Type="http://schemas.openxmlformats.org/officeDocument/2006/relationships/customXml" Target="../ink/ink1532.xml"/><Relationship Id="rId238" Type="http://schemas.openxmlformats.org/officeDocument/2006/relationships/customXml" Target="../ink/ink1648.xml"/><Relationship Id="rId23" Type="http://schemas.openxmlformats.org/officeDocument/2006/relationships/image" Target="../media/image1403.png"/><Relationship Id="rId119" Type="http://schemas.openxmlformats.org/officeDocument/2006/relationships/image" Target="../media/image1451.png"/><Relationship Id="rId44" Type="http://schemas.openxmlformats.org/officeDocument/2006/relationships/customXml" Target="../ink/ink1551.xml"/><Relationship Id="rId65" Type="http://schemas.openxmlformats.org/officeDocument/2006/relationships/image" Target="../media/image1424.png"/><Relationship Id="rId86" Type="http://schemas.openxmlformats.org/officeDocument/2006/relationships/customXml" Target="../ink/ink1572.xml"/><Relationship Id="rId130" Type="http://schemas.openxmlformats.org/officeDocument/2006/relationships/customXml" Target="../ink/ink1594.xml"/><Relationship Id="rId151" Type="http://schemas.openxmlformats.org/officeDocument/2006/relationships/image" Target="../media/image1467.png"/><Relationship Id="rId172" Type="http://schemas.openxmlformats.org/officeDocument/2006/relationships/customXml" Target="../ink/ink1615.xml"/><Relationship Id="rId193" Type="http://schemas.openxmlformats.org/officeDocument/2006/relationships/image" Target="../media/image1488.png"/><Relationship Id="rId207" Type="http://schemas.openxmlformats.org/officeDocument/2006/relationships/image" Target="../media/image1495.png"/><Relationship Id="rId228" Type="http://schemas.openxmlformats.org/officeDocument/2006/relationships/customXml" Target="../ink/ink1643.xml"/><Relationship Id="rId13" Type="http://schemas.openxmlformats.org/officeDocument/2006/relationships/image" Target="../media/image1398.png"/><Relationship Id="rId109" Type="http://schemas.openxmlformats.org/officeDocument/2006/relationships/image" Target="../media/image1446.png"/><Relationship Id="rId34" Type="http://schemas.openxmlformats.org/officeDocument/2006/relationships/customXml" Target="../ink/ink1546.xml"/><Relationship Id="rId55" Type="http://schemas.openxmlformats.org/officeDocument/2006/relationships/image" Target="../media/image1419.png"/><Relationship Id="rId76" Type="http://schemas.openxmlformats.org/officeDocument/2006/relationships/customXml" Target="../ink/ink1567.xml"/><Relationship Id="rId97" Type="http://schemas.openxmlformats.org/officeDocument/2006/relationships/image" Target="../media/image1440.png"/><Relationship Id="rId120" Type="http://schemas.openxmlformats.org/officeDocument/2006/relationships/customXml" Target="../ink/ink1589.xml"/><Relationship Id="rId141" Type="http://schemas.openxmlformats.org/officeDocument/2006/relationships/image" Target="../media/image1462.png"/><Relationship Id="rId7" Type="http://schemas.openxmlformats.org/officeDocument/2006/relationships/image" Target="../media/image1395.png"/><Relationship Id="rId162" Type="http://schemas.openxmlformats.org/officeDocument/2006/relationships/customXml" Target="../ink/ink1610.xml"/><Relationship Id="rId183" Type="http://schemas.openxmlformats.org/officeDocument/2006/relationships/image" Target="../media/image1483.png"/><Relationship Id="rId218" Type="http://schemas.openxmlformats.org/officeDocument/2006/relationships/customXml" Target="../ink/ink1638.xml"/><Relationship Id="rId239" Type="http://schemas.openxmlformats.org/officeDocument/2006/relationships/image" Target="../media/image1511.png"/><Relationship Id="rId24" Type="http://schemas.openxmlformats.org/officeDocument/2006/relationships/customXml" Target="../ink/ink1541.xml"/><Relationship Id="rId45" Type="http://schemas.openxmlformats.org/officeDocument/2006/relationships/image" Target="../media/image1414.png"/><Relationship Id="rId66" Type="http://schemas.openxmlformats.org/officeDocument/2006/relationships/customXml" Target="../ink/ink1562.xml"/><Relationship Id="rId87" Type="http://schemas.openxmlformats.org/officeDocument/2006/relationships/image" Target="../media/image1435.png"/><Relationship Id="rId110" Type="http://schemas.openxmlformats.org/officeDocument/2006/relationships/customXml" Target="../ink/ink1584.xml"/><Relationship Id="rId131" Type="http://schemas.openxmlformats.org/officeDocument/2006/relationships/image" Target="../media/image1457.png"/><Relationship Id="rId152" Type="http://schemas.openxmlformats.org/officeDocument/2006/relationships/customXml" Target="../ink/ink1605.xml"/><Relationship Id="rId173" Type="http://schemas.openxmlformats.org/officeDocument/2006/relationships/image" Target="../media/image1478.png"/><Relationship Id="rId194" Type="http://schemas.openxmlformats.org/officeDocument/2006/relationships/customXml" Target="../ink/ink1626.xml"/><Relationship Id="rId208" Type="http://schemas.openxmlformats.org/officeDocument/2006/relationships/customXml" Target="../ink/ink1633.xml"/><Relationship Id="rId229" Type="http://schemas.openxmlformats.org/officeDocument/2006/relationships/image" Target="../media/image1506.png"/><Relationship Id="rId240" Type="http://schemas.openxmlformats.org/officeDocument/2006/relationships/customXml" Target="../ink/ink1649.xml"/><Relationship Id="rId14" Type="http://schemas.openxmlformats.org/officeDocument/2006/relationships/customXml" Target="../ink/ink1536.xml"/><Relationship Id="rId35" Type="http://schemas.openxmlformats.org/officeDocument/2006/relationships/image" Target="../media/image1409.png"/><Relationship Id="rId56" Type="http://schemas.openxmlformats.org/officeDocument/2006/relationships/customXml" Target="../ink/ink1557.xml"/><Relationship Id="rId77" Type="http://schemas.openxmlformats.org/officeDocument/2006/relationships/image" Target="../media/image1430.png"/><Relationship Id="rId100" Type="http://schemas.openxmlformats.org/officeDocument/2006/relationships/customXml" Target="../ink/ink1579.xml"/><Relationship Id="rId8" Type="http://schemas.openxmlformats.org/officeDocument/2006/relationships/customXml" Target="../ink/ink1533.xml"/><Relationship Id="rId98" Type="http://schemas.openxmlformats.org/officeDocument/2006/relationships/customXml" Target="../ink/ink1578.xml"/><Relationship Id="rId121" Type="http://schemas.openxmlformats.org/officeDocument/2006/relationships/image" Target="../media/image1452.png"/><Relationship Id="rId142" Type="http://schemas.openxmlformats.org/officeDocument/2006/relationships/customXml" Target="../ink/ink1600.xml"/><Relationship Id="rId163" Type="http://schemas.openxmlformats.org/officeDocument/2006/relationships/image" Target="../media/image1473.png"/><Relationship Id="rId184" Type="http://schemas.openxmlformats.org/officeDocument/2006/relationships/customXml" Target="../ink/ink1621.xml"/><Relationship Id="rId219" Type="http://schemas.openxmlformats.org/officeDocument/2006/relationships/image" Target="../media/image1501.png"/><Relationship Id="rId230" Type="http://schemas.openxmlformats.org/officeDocument/2006/relationships/customXml" Target="../ink/ink1644.xml"/><Relationship Id="rId25" Type="http://schemas.openxmlformats.org/officeDocument/2006/relationships/image" Target="../media/image1404.png"/><Relationship Id="rId46" Type="http://schemas.openxmlformats.org/officeDocument/2006/relationships/customXml" Target="../ink/ink1552.xml"/><Relationship Id="rId67" Type="http://schemas.openxmlformats.org/officeDocument/2006/relationships/image" Target="../media/image1425.png"/><Relationship Id="rId88" Type="http://schemas.openxmlformats.org/officeDocument/2006/relationships/customXml" Target="../ink/ink1573.xml"/><Relationship Id="rId111" Type="http://schemas.openxmlformats.org/officeDocument/2006/relationships/image" Target="../media/image1447.png"/><Relationship Id="rId132" Type="http://schemas.openxmlformats.org/officeDocument/2006/relationships/customXml" Target="../ink/ink1595.xml"/><Relationship Id="rId153" Type="http://schemas.openxmlformats.org/officeDocument/2006/relationships/image" Target="../media/image1468.png"/><Relationship Id="rId174" Type="http://schemas.openxmlformats.org/officeDocument/2006/relationships/customXml" Target="../ink/ink1616.xml"/><Relationship Id="rId195" Type="http://schemas.openxmlformats.org/officeDocument/2006/relationships/image" Target="../media/image1489.png"/><Relationship Id="rId209" Type="http://schemas.openxmlformats.org/officeDocument/2006/relationships/image" Target="../media/image1496.png"/><Relationship Id="rId220" Type="http://schemas.openxmlformats.org/officeDocument/2006/relationships/customXml" Target="../ink/ink1639.xml"/><Relationship Id="rId241" Type="http://schemas.openxmlformats.org/officeDocument/2006/relationships/image" Target="../media/image1512.png"/><Relationship Id="rId15" Type="http://schemas.openxmlformats.org/officeDocument/2006/relationships/image" Target="../media/image1399.png"/><Relationship Id="rId36" Type="http://schemas.openxmlformats.org/officeDocument/2006/relationships/customXml" Target="../ink/ink1547.xml"/><Relationship Id="rId57" Type="http://schemas.openxmlformats.org/officeDocument/2006/relationships/image" Target="../media/image1420.png"/><Relationship Id="rId106" Type="http://schemas.openxmlformats.org/officeDocument/2006/relationships/customXml" Target="../ink/ink1582.xml"/><Relationship Id="rId127" Type="http://schemas.openxmlformats.org/officeDocument/2006/relationships/image" Target="../media/image1455.png"/><Relationship Id="rId10" Type="http://schemas.openxmlformats.org/officeDocument/2006/relationships/customXml" Target="../ink/ink1534.xml"/><Relationship Id="rId31" Type="http://schemas.openxmlformats.org/officeDocument/2006/relationships/image" Target="../media/image1407.png"/><Relationship Id="rId52" Type="http://schemas.openxmlformats.org/officeDocument/2006/relationships/customXml" Target="../ink/ink1555.xml"/><Relationship Id="rId73" Type="http://schemas.openxmlformats.org/officeDocument/2006/relationships/image" Target="../media/image1428.png"/><Relationship Id="rId78" Type="http://schemas.openxmlformats.org/officeDocument/2006/relationships/customXml" Target="../ink/ink1568.xml"/><Relationship Id="rId94" Type="http://schemas.openxmlformats.org/officeDocument/2006/relationships/customXml" Target="../ink/ink1576.xml"/><Relationship Id="rId99" Type="http://schemas.openxmlformats.org/officeDocument/2006/relationships/image" Target="../media/image1441.png"/><Relationship Id="rId101" Type="http://schemas.openxmlformats.org/officeDocument/2006/relationships/image" Target="../media/image1442.png"/><Relationship Id="rId122" Type="http://schemas.openxmlformats.org/officeDocument/2006/relationships/customXml" Target="../ink/ink1590.xml"/><Relationship Id="rId143" Type="http://schemas.openxmlformats.org/officeDocument/2006/relationships/image" Target="../media/image1463.png"/><Relationship Id="rId148" Type="http://schemas.openxmlformats.org/officeDocument/2006/relationships/customXml" Target="../ink/ink1603.xml"/><Relationship Id="rId164" Type="http://schemas.openxmlformats.org/officeDocument/2006/relationships/customXml" Target="../ink/ink1611.xml"/><Relationship Id="rId169" Type="http://schemas.openxmlformats.org/officeDocument/2006/relationships/image" Target="../media/image1476.png"/><Relationship Id="rId185" Type="http://schemas.openxmlformats.org/officeDocument/2006/relationships/image" Target="../media/image1484.png"/><Relationship Id="rId4" Type="http://schemas.openxmlformats.org/officeDocument/2006/relationships/customXml" Target="../ink/ink1531.xml"/><Relationship Id="rId9" Type="http://schemas.openxmlformats.org/officeDocument/2006/relationships/image" Target="../media/image1396.png"/><Relationship Id="rId180" Type="http://schemas.openxmlformats.org/officeDocument/2006/relationships/customXml" Target="../ink/ink1619.xml"/><Relationship Id="rId210" Type="http://schemas.openxmlformats.org/officeDocument/2006/relationships/customXml" Target="../ink/ink1634.xml"/><Relationship Id="rId215" Type="http://schemas.openxmlformats.org/officeDocument/2006/relationships/image" Target="../media/image1499.png"/><Relationship Id="rId236" Type="http://schemas.openxmlformats.org/officeDocument/2006/relationships/customXml" Target="../ink/ink1647.xml"/><Relationship Id="rId26" Type="http://schemas.openxmlformats.org/officeDocument/2006/relationships/customXml" Target="../ink/ink1542.xml"/><Relationship Id="rId231" Type="http://schemas.openxmlformats.org/officeDocument/2006/relationships/image" Target="../media/image1507.png"/><Relationship Id="rId47" Type="http://schemas.openxmlformats.org/officeDocument/2006/relationships/image" Target="../media/image1415.png"/><Relationship Id="rId68" Type="http://schemas.openxmlformats.org/officeDocument/2006/relationships/customXml" Target="../ink/ink1563.xml"/><Relationship Id="rId89" Type="http://schemas.openxmlformats.org/officeDocument/2006/relationships/image" Target="../media/image1436.png"/><Relationship Id="rId112" Type="http://schemas.openxmlformats.org/officeDocument/2006/relationships/customXml" Target="../ink/ink1585.xml"/><Relationship Id="rId133" Type="http://schemas.openxmlformats.org/officeDocument/2006/relationships/image" Target="../media/image1458.png"/><Relationship Id="rId154" Type="http://schemas.openxmlformats.org/officeDocument/2006/relationships/customXml" Target="../ink/ink1606.xml"/><Relationship Id="rId175" Type="http://schemas.openxmlformats.org/officeDocument/2006/relationships/image" Target="../media/image1479.png"/><Relationship Id="rId196" Type="http://schemas.openxmlformats.org/officeDocument/2006/relationships/customXml" Target="../ink/ink1627.xml"/><Relationship Id="rId200" Type="http://schemas.openxmlformats.org/officeDocument/2006/relationships/customXml" Target="../ink/ink1629.xml"/><Relationship Id="rId16" Type="http://schemas.openxmlformats.org/officeDocument/2006/relationships/customXml" Target="../ink/ink1537.xml"/><Relationship Id="rId221" Type="http://schemas.openxmlformats.org/officeDocument/2006/relationships/image" Target="../media/image1502.png"/><Relationship Id="rId37" Type="http://schemas.openxmlformats.org/officeDocument/2006/relationships/image" Target="../media/image1410.png"/><Relationship Id="rId58" Type="http://schemas.openxmlformats.org/officeDocument/2006/relationships/customXml" Target="../ink/ink1558.xml"/><Relationship Id="rId79" Type="http://schemas.openxmlformats.org/officeDocument/2006/relationships/image" Target="../media/image1431.png"/><Relationship Id="rId102" Type="http://schemas.openxmlformats.org/officeDocument/2006/relationships/customXml" Target="../ink/ink1580.xml"/><Relationship Id="rId123" Type="http://schemas.openxmlformats.org/officeDocument/2006/relationships/image" Target="../media/image1453.png"/><Relationship Id="rId144" Type="http://schemas.openxmlformats.org/officeDocument/2006/relationships/customXml" Target="../ink/ink1601.xml"/><Relationship Id="rId90" Type="http://schemas.openxmlformats.org/officeDocument/2006/relationships/customXml" Target="../ink/ink1574.xml"/><Relationship Id="rId165" Type="http://schemas.openxmlformats.org/officeDocument/2006/relationships/image" Target="../media/image1474.png"/><Relationship Id="rId186" Type="http://schemas.openxmlformats.org/officeDocument/2006/relationships/customXml" Target="../ink/ink1622.xml"/><Relationship Id="rId211" Type="http://schemas.openxmlformats.org/officeDocument/2006/relationships/image" Target="../media/image1497.png"/><Relationship Id="rId232" Type="http://schemas.openxmlformats.org/officeDocument/2006/relationships/customXml" Target="../ink/ink1645.xml"/><Relationship Id="rId27" Type="http://schemas.openxmlformats.org/officeDocument/2006/relationships/image" Target="../media/image1405.png"/><Relationship Id="rId48" Type="http://schemas.openxmlformats.org/officeDocument/2006/relationships/customXml" Target="../ink/ink1553.xml"/><Relationship Id="rId69" Type="http://schemas.openxmlformats.org/officeDocument/2006/relationships/image" Target="../media/image1426.png"/><Relationship Id="rId113" Type="http://schemas.openxmlformats.org/officeDocument/2006/relationships/image" Target="../media/image1448.png"/><Relationship Id="rId134" Type="http://schemas.openxmlformats.org/officeDocument/2006/relationships/customXml" Target="../ink/ink1596.xml"/><Relationship Id="rId80" Type="http://schemas.openxmlformats.org/officeDocument/2006/relationships/customXml" Target="../ink/ink1569.xml"/><Relationship Id="rId155" Type="http://schemas.openxmlformats.org/officeDocument/2006/relationships/image" Target="../media/image1469.png"/><Relationship Id="rId176" Type="http://schemas.openxmlformats.org/officeDocument/2006/relationships/customXml" Target="../ink/ink1617.xml"/><Relationship Id="rId197" Type="http://schemas.openxmlformats.org/officeDocument/2006/relationships/image" Target="../media/image1490.png"/><Relationship Id="rId201" Type="http://schemas.openxmlformats.org/officeDocument/2006/relationships/image" Target="../media/image1492.png"/><Relationship Id="rId222" Type="http://schemas.openxmlformats.org/officeDocument/2006/relationships/customXml" Target="../ink/ink1640.xml"/><Relationship Id="rId17" Type="http://schemas.openxmlformats.org/officeDocument/2006/relationships/image" Target="../media/image1400.png"/><Relationship Id="rId38" Type="http://schemas.openxmlformats.org/officeDocument/2006/relationships/customXml" Target="../ink/ink1548.xml"/><Relationship Id="rId59" Type="http://schemas.openxmlformats.org/officeDocument/2006/relationships/image" Target="../media/image1421.png"/><Relationship Id="rId103" Type="http://schemas.openxmlformats.org/officeDocument/2006/relationships/image" Target="../media/image1443.png"/><Relationship Id="rId124" Type="http://schemas.openxmlformats.org/officeDocument/2006/relationships/customXml" Target="../ink/ink1591.xml"/><Relationship Id="rId70" Type="http://schemas.openxmlformats.org/officeDocument/2006/relationships/customXml" Target="../ink/ink1564.xml"/><Relationship Id="rId91" Type="http://schemas.openxmlformats.org/officeDocument/2006/relationships/image" Target="../media/image1437.png"/><Relationship Id="rId145" Type="http://schemas.openxmlformats.org/officeDocument/2006/relationships/image" Target="../media/image1464.png"/><Relationship Id="rId166" Type="http://schemas.openxmlformats.org/officeDocument/2006/relationships/customXml" Target="../ink/ink1612.xml"/><Relationship Id="rId187" Type="http://schemas.openxmlformats.org/officeDocument/2006/relationships/image" Target="../media/image1485.png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1635.xml"/><Relationship Id="rId233" Type="http://schemas.openxmlformats.org/officeDocument/2006/relationships/image" Target="../media/image1508.png"/><Relationship Id="rId28" Type="http://schemas.openxmlformats.org/officeDocument/2006/relationships/customXml" Target="../ink/ink1543.xml"/><Relationship Id="rId49" Type="http://schemas.openxmlformats.org/officeDocument/2006/relationships/image" Target="../media/image1416.png"/><Relationship Id="rId114" Type="http://schemas.openxmlformats.org/officeDocument/2006/relationships/customXml" Target="../ink/ink1586.xml"/><Relationship Id="rId60" Type="http://schemas.openxmlformats.org/officeDocument/2006/relationships/customXml" Target="../ink/ink1559.xml"/><Relationship Id="rId81" Type="http://schemas.openxmlformats.org/officeDocument/2006/relationships/image" Target="../media/image1432.png"/><Relationship Id="rId135" Type="http://schemas.openxmlformats.org/officeDocument/2006/relationships/image" Target="../media/image1459.png"/><Relationship Id="rId156" Type="http://schemas.openxmlformats.org/officeDocument/2006/relationships/customXml" Target="../ink/ink1607.xml"/><Relationship Id="rId177" Type="http://schemas.openxmlformats.org/officeDocument/2006/relationships/image" Target="../media/image1480.png"/><Relationship Id="rId198" Type="http://schemas.openxmlformats.org/officeDocument/2006/relationships/customXml" Target="../ink/ink1628.xml"/><Relationship Id="rId202" Type="http://schemas.openxmlformats.org/officeDocument/2006/relationships/customXml" Target="../ink/ink1630.xml"/><Relationship Id="rId223" Type="http://schemas.openxmlformats.org/officeDocument/2006/relationships/image" Target="../media/image1503.png"/><Relationship Id="rId18" Type="http://schemas.openxmlformats.org/officeDocument/2006/relationships/customXml" Target="../ink/ink1538.xml"/><Relationship Id="rId39" Type="http://schemas.openxmlformats.org/officeDocument/2006/relationships/image" Target="../media/image1411.png"/><Relationship Id="rId50" Type="http://schemas.openxmlformats.org/officeDocument/2006/relationships/customXml" Target="../ink/ink1554.xml"/><Relationship Id="rId104" Type="http://schemas.openxmlformats.org/officeDocument/2006/relationships/customXml" Target="../ink/ink1581.xml"/><Relationship Id="rId125" Type="http://schemas.openxmlformats.org/officeDocument/2006/relationships/image" Target="../media/image1454.png"/><Relationship Id="rId146" Type="http://schemas.openxmlformats.org/officeDocument/2006/relationships/customXml" Target="../ink/ink1602.xml"/><Relationship Id="rId167" Type="http://schemas.openxmlformats.org/officeDocument/2006/relationships/image" Target="../media/image1475.png"/><Relationship Id="rId188" Type="http://schemas.openxmlformats.org/officeDocument/2006/relationships/customXml" Target="../ink/ink1623.xml"/><Relationship Id="rId71" Type="http://schemas.openxmlformats.org/officeDocument/2006/relationships/image" Target="../media/image1427.png"/><Relationship Id="rId92" Type="http://schemas.openxmlformats.org/officeDocument/2006/relationships/customXml" Target="../ink/ink1575.xml"/><Relationship Id="rId213" Type="http://schemas.openxmlformats.org/officeDocument/2006/relationships/image" Target="../media/image1498.png"/><Relationship Id="rId234" Type="http://schemas.openxmlformats.org/officeDocument/2006/relationships/customXml" Target="../ink/ink1646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1406.png"/><Relationship Id="rId40" Type="http://schemas.openxmlformats.org/officeDocument/2006/relationships/customXml" Target="../ink/ink1549.xml"/><Relationship Id="rId115" Type="http://schemas.openxmlformats.org/officeDocument/2006/relationships/image" Target="../media/image1449.png"/><Relationship Id="rId136" Type="http://schemas.openxmlformats.org/officeDocument/2006/relationships/customXml" Target="../ink/ink1597.xml"/><Relationship Id="rId157" Type="http://schemas.openxmlformats.org/officeDocument/2006/relationships/image" Target="../media/image1470.png"/><Relationship Id="rId178" Type="http://schemas.openxmlformats.org/officeDocument/2006/relationships/customXml" Target="../ink/ink1618.xml"/><Relationship Id="rId61" Type="http://schemas.openxmlformats.org/officeDocument/2006/relationships/image" Target="../media/image1422.png"/><Relationship Id="rId82" Type="http://schemas.openxmlformats.org/officeDocument/2006/relationships/customXml" Target="../ink/ink1570.xml"/><Relationship Id="rId199" Type="http://schemas.openxmlformats.org/officeDocument/2006/relationships/image" Target="../media/image1491.png"/><Relationship Id="rId203" Type="http://schemas.openxmlformats.org/officeDocument/2006/relationships/image" Target="../media/image1493.png"/><Relationship Id="rId19" Type="http://schemas.openxmlformats.org/officeDocument/2006/relationships/image" Target="../media/image1401.png"/><Relationship Id="rId224" Type="http://schemas.openxmlformats.org/officeDocument/2006/relationships/customXml" Target="../ink/ink1641.xml"/><Relationship Id="rId30" Type="http://schemas.openxmlformats.org/officeDocument/2006/relationships/customXml" Target="../ink/ink1544.xml"/><Relationship Id="rId105" Type="http://schemas.openxmlformats.org/officeDocument/2006/relationships/image" Target="../media/image1444.png"/><Relationship Id="rId126" Type="http://schemas.openxmlformats.org/officeDocument/2006/relationships/customXml" Target="../ink/ink1592.xml"/><Relationship Id="rId147" Type="http://schemas.openxmlformats.org/officeDocument/2006/relationships/image" Target="../media/image1465.png"/><Relationship Id="rId168" Type="http://schemas.openxmlformats.org/officeDocument/2006/relationships/customXml" Target="../ink/ink1613.xml"/><Relationship Id="rId51" Type="http://schemas.openxmlformats.org/officeDocument/2006/relationships/image" Target="../media/image1417.png"/><Relationship Id="rId72" Type="http://schemas.openxmlformats.org/officeDocument/2006/relationships/customXml" Target="../ink/ink1565.xml"/><Relationship Id="rId93" Type="http://schemas.openxmlformats.org/officeDocument/2006/relationships/image" Target="../media/image1438.png"/><Relationship Id="rId189" Type="http://schemas.openxmlformats.org/officeDocument/2006/relationships/image" Target="../media/image1486.png"/><Relationship Id="rId3" Type="http://schemas.openxmlformats.org/officeDocument/2006/relationships/image" Target="../media/image651.png"/><Relationship Id="rId214" Type="http://schemas.openxmlformats.org/officeDocument/2006/relationships/customXml" Target="../ink/ink1636.xml"/><Relationship Id="rId235" Type="http://schemas.openxmlformats.org/officeDocument/2006/relationships/image" Target="../media/image1509.png"/><Relationship Id="rId116" Type="http://schemas.openxmlformats.org/officeDocument/2006/relationships/customXml" Target="../ink/ink1587.xml"/><Relationship Id="rId137" Type="http://schemas.openxmlformats.org/officeDocument/2006/relationships/image" Target="../media/image1460.png"/><Relationship Id="rId158" Type="http://schemas.openxmlformats.org/officeDocument/2006/relationships/customXml" Target="../ink/ink1608.xml"/><Relationship Id="rId20" Type="http://schemas.openxmlformats.org/officeDocument/2006/relationships/customXml" Target="../ink/ink1539.xml"/><Relationship Id="rId41" Type="http://schemas.openxmlformats.org/officeDocument/2006/relationships/image" Target="../media/image1412.png"/><Relationship Id="rId62" Type="http://schemas.openxmlformats.org/officeDocument/2006/relationships/customXml" Target="../ink/ink1560.xml"/><Relationship Id="rId83" Type="http://schemas.openxmlformats.org/officeDocument/2006/relationships/image" Target="../media/image1433.png"/><Relationship Id="rId179" Type="http://schemas.openxmlformats.org/officeDocument/2006/relationships/image" Target="../media/image1481.png"/><Relationship Id="rId190" Type="http://schemas.openxmlformats.org/officeDocument/2006/relationships/customXml" Target="../ink/ink1624.xml"/><Relationship Id="rId204" Type="http://schemas.openxmlformats.org/officeDocument/2006/relationships/customXml" Target="../ink/ink1631.xml"/><Relationship Id="rId225" Type="http://schemas.openxmlformats.org/officeDocument/2006/relationships/image" Target="../media/image1504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60.xml"/><Relationship Id="rId21" Type="http://schemas.openxmlformats.org/officeDocument/2006/relationships/image" Target="../media/image1523.png"/><Relationship Id="rId42" Type="http://schemas.openxmlformats.org/officeDocument/2006/relationships/customXml" Target="../ink/ink1668.xml"/><Relationship Id="rId47" Type="http://schemas.openxmlformats.org/officeDocument/2006/relationships/image" Target="../media/image1536.png"/><Relationship Id="rId63" Type="http://schemas.openxmlformats.org/officeDocument/2006/relationships/image" Target="../media/image1544.png"/><Relationship Id="rId68" Type="http://schemas.openxmlformats.org/officeDocument/2006/relationships/customXml" Target="../ink/ink1681.xml"/><Relationship Id="rId16" Type="http://schemas.openxmlformats.org/officeDocument/2006/relationships/customXml" Target="../ink/ink1655.xml"/><Relationship Id="rId11" Type="http://schemas.openxmlformats.org/officeDocument/2006/relationships/image" Target="../media/image1518.png"/><Relationship Id="rId32" Type="http://schemas.openxmlformats.org/officeDocument/2006/relationships/customXml" Target="../ink/ink1663.xml"/><Relationship Id="rId37" Type="http://schemas.openxmlformats.org/officeDocument/2006/relationships/image" Target="../media/image1531.png"/><Relationship Id="rId53" Type="http://schemas.openxmlformats.org/officeDocument/2006/relationships/image" Target="../media/image1539.png"/><Relationship Id="rId58" Type="http://schemas.openxmlformats.org/officeDocument/2006/relationships/customXml" Target="../ink/ink1676.xml"/><Relationship Id="rId74" Type="http://schemas.openxmlformats.org/officeDocument/2006/relationships/customXml" Target="../ink/ink1684.xml"/><Relationship Id="rId79" Type="http://schemas.openxmlformats.org/officeDocument/2006/relationships/image" Target="../media/image1552.png"/><Relationship Id="rId5" Type="http://schemas.openxmlformats.org/officeDocument/2006/relationships/image" Target="../media/image1393.png"/><Relationship Id="rId61" Type="http://schemas.openxmlformats.org/officeDocument/2006/relationships/image" Target="../media/image1543.png"/><Relationship Id="rId19" Type="http://schemas.openxmlformats.org/officeDocument/2006/relationships/image" Target="../media/image1522.png"/><Relationship Id="rId14" Type="http://schemas.openxmlformats.org/officeDocument/2006/relationships/customXml" Target="../ink/ink1654.xml"/><Relationship Id="rId22" Type="http://schemas.openxmlformats.org/officeDocument/2006/relationships/customXml" Target="../ink/ink1658.xml"/><Relationship Id="rId27" Type="http://schemas.openxmlformats.org/officeDocument/2006/relationships/image" Target="../media/image1526.png"/><Relationship Id="rId30" Type="http://schemas.openxmlformats.org/officeDocument/2006/relationships/customXml" Target="../ink/ink1662.xml"/><Relationship Id="rId35" Type="http://schemas.openxmlformats.org/officeDocument/2006/relationships/image" Target="../media/image1530.png"/><Relationship Id="rId43" Type="http://schemas.openxmlformats.org/officeDocument/2006/relationships/image" Target="../media/image1534.png"/><Relationship Id="rId48" Type="http://schemas.openxmlformats.org/officeDocument/2006/relationships/customXml" Target="../ink/ink1671.xml"/><Relationship Id="rId56" Type="http://schemas.openxmlformats.org/officeDocument/2006/relationships/customXml" Target="../ink/ink1675.xml"/><Relationship Id="rId64" Type="http://schemas.openxmlformats.org/officeDocument/2006/relationships/customXml" Target="../ink/ink1679.xml"/><Relationship Id="rId69" Type="http://schemas.openxmlformats.org/officeDocument/2006/relationships/image" Target="../media/image1547.png"/><Relationship Id="rId77" Type="http://schemas.openxmlformats.org/officeDocument/2006/relationships/image" Target="../media/image1551.png"/><Relationship Id="rId8" Type="http://schemas.openxmlformats.org/officeDocument/2006/relationships/customXml" Target="../ink/ink1651.xml"/><Relationship Id="rId51" Type="http://schemas.openxmlformats.org/officeDocument/2006/relationships/image" Target="../media/image1538.png"/><Relationship Id="rId72" Type="http://schemas.openxmlformats.org/officeDocument/2006/relationships/customXml" Target="../ink/ink1683.xml"/><Relationship Id="rId80" Type="http://schemas.openxmlformats.org/officeDocument/2006/relationships/customXml" Target="../ink/ink1687.xml"/><Relationship Id="rId3" Type="http://schemas.openxmlformats.org/officeDocument/2006/relationships/image" Target="../media/image1372.png"/><Relationship Id="rId12" Type="http://schemas.openxmlformats.org/officeDocument/2006/relationships/customXml" Target="../ink/ink1653.xml"/><Relationship Id="rId17" Type="http://schemas.openxmlformats.org/officeDocument/2006/relationships/image" Target="../media/image1521.png"/><Relationship Id="rId25" Type="http://schemas.openxmlformats.org/officeDocument/2006/relationships/image" Target="../media/image1525.png"/><Relationship Id="rId33" Type="http://schemas.openxmlformats.org/officeDocument/2006/relationships/image" Target="../media/image1529.png"/><Relationship Id="rId38" Type="http://schemas.openxmlformats.org/officeDocument/2006/relationships/customXml" Target="../ink/ink1666.xml"/><Relationship Id="rId46" Type="http://schemas.openxmlformats.org/officeDocument/2006/relationships/customXml" Target="../ink/ink1670.xml"/><Relationship Id="rId59" Type="http://schemas.openxmlformats.org/officeDocument/2006/relationships/image" Target="../media/image1542.png"/><Relationship Id="rId67" Type="http://schemas.openxmlformats.org/officeDocument/2006/relationships/image" Target="../media/image1546.png"/><Relationship Id="rId20" Type="http://schemas.openxmlformats.org/officeDocument/2006/relationships/customXml" Target="../ink/ink1657.xml"/><Relationship Id="rId41" Type="http://schemas.openxmlformats.org/officeDocument/2006/relationships/image" Target="../media/image1533.png"/><Relationship Id="rId54" Type="http://schemas.openxmlformats.org/officeDocument/2006/relationships/customXml" Target="../ink/ink1674.xml"/><Relationship Id="rId62" Type="http://schemas.openxmlformats.org/officeDocument/2006/relationships/customXml" Target="../ink/ink1678.xml"/><Relationship Id="rId70" Type="http://schemas.openxmlformats.org/officeDocument/2006/relationships/customXml" Target="../ink/ink1682.xml"/><Relationship Id="rId75" Type="http://schemas.openxmlformats.org/officeDocument/2006/relationships/image" Target="../media/image1550.png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1650.xml"/><Relationship Id="rId15" Type="http://schemas.openxmlformats.org/officeDocument/2006/relationships/image" Target="../media/image1520.png"/><Relationship Id="rId23" Type="http://schemas.openxmlformats.org/officeDocument/2006/relationships/image" Target="../media/image1524.png"/><Relationship Id="rId28" Type="http://schemas.openxmlformats.org/officeDocument/2006/relationships/customXml" Target="../ink/ink1661.xml"/><Relationship Id="rId36" Type="http://schemas.openxmlformats.org/officeDocument/2006/relationships/customXml" Target="../ink/ink1665.xml"/><Relationship Id="rId49" Type="http://schemas.openxmlformats.org/officeDocument/2006/relationships/image" Target="../media/image1537.png"/><Relationship Id="rId57" Type="http://schemas.openxmlformats.org/officeDocument/2006/relationships/image" Target="../media/image1541.png"/><Relationship Id="rId10" Type="http://schemas.openxmlformats.org/officeDocument/2006/relationships/customXml" Target="../ink/ink1652.xml"/><Relationship Id="rId31" Type="http://schemas.openxmlformats.org/officeDocument/2006/relationships/image" Target="../media/image1528.png"/><Relationship Id="rId44" Type="http://schemas.openxmlformats.org/officeDocument/2006/relationships/customXml" Target="../ink/ink1669.xml"/><Relationship Id="rId52" Type="http://schemas.openxmlformats.org/officeDocument/2006/relationships/customXml" Target="../ink/ink1673.xml"/><Relationship Id="rId60" Type="http://schemas.openxmlformats.org/officeDocument/2006/relationships/customXml" Target="../ink/ink1677.xml"/><Relationship Id="rId65" Type="http://schemas.openxmlformats.org/officeDocument/2006/relationships/image" Target="../media/image1545.png"/><Relationship Id="rId73" Type="http://schemas.openxmlformats.org/officeDocument/2006/relationships/image" Target="../media/image1549.png"/><Relationship Id="rId78" Type="http://schemas.openxmlformats.org/officeDocument/2006/relationships/customXml" Target="../ink/ink1686.xml"/><Relationship Id="rId81" Type="http://schemas.openxmlformats.org/officeDocument/2006/relationships/image" Target="../media/image1553.png"/><Relationship Id="rId4" Type="http://schemas.openxmlformats.org/officeDocument/2006/relationships/image" Target="../media/image1373.jpeg"/><Relationship Id="rId9" Type="http://schemas.openxmlformats.org/officeDocument/2006/relationships/image" Target="../media/image1517.png"/><Relationship Id="rId13" Type="http://schemas.openxmlformats.org/officeDocument/2006/relationships/image" Target="../media/image1519.png"/><Relationship Id="rId18" Type="http://schemas.openxmlformats.org/officeDocument/2006/relationships/customXml" Target="../ink/ink1656.xml"/><Relationship Id="rId39" Type="http://schemas.openxmlformats.org/officeDocument/2006/relationships/image" Target="../media/image1532.png"/><Relationship Id="rId34" Type="http://schemas.openxmlformats.org/officeDocument/2006/relationships/customXml" Target="../ink/ink1664.xml"/><Relationship Id="rId50" Type="http://schemas.openxmlformats.org/officeDocument/2006/relationships/customXml" Target="../ink/ink1672.xml"/><Relationship Id="rId55" Type="http://schemas.openxmlformats.org/officeDocument/2006/relationships/image" Target="../media/image1540.png"/><Relationship Id="rId76" Type="http://schemas.openxmlformats.org/officeDocument/2006/relationships/customXml" Target="../ink/ink1685.xml"/><Relationship Id="rId7" Type="http://schemas.openxmlformats.org/officeDocument/2006/relationships/image" Target="../media/image1516.png"/><Relationship Id="rId71" Type="http://schemas.openxmlformats.org/officeDocument/2006/relationships/image" Target="../media/image1548.png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1527.png"/><Relationship Id="rId24" Type="http://schemas.openxmlformats.org/officeDocument/2006/relationships/customXml" Target="../ink/ink1659.xml"/><Relationship Id="rId40" Type="http://schemas.openxmlformats.org/officeDocument/2006/relationships/customXml" Target="../ink/ink1667.xml"/><Relationship Id="rId45" Type="http://schemas.openxmlformats.org/officeDocument/2006/relationships/image" Target="../media/image1535.png"/><Relationship Id="rId66" Type="http://schemas.openxmlformats.org/officeDocument/2006/relationships/customXml" Target="../ink/ink168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90.xml"/><Relationship Id="rId13" Type="http://schemas.openxmlformats.org/officeDocument/2006/relationships/image" Target="../media/image1559.png"/><Relationship Id="rId18" Type="http://schemas.openxmlformats.org/officeDocument/2006/relationships/customXml" Target="../ink/ink1695.xml"/><Relationship Id="rId3" Type="http://schemas.openxmlformats.org/officeDocument/2006/relationships/image" Target="../media/image1513.png"/><Relationship Id="rId21" Type="http://schemas.openxmlformats.org/officeDocument/2006/relationships/image" Target="../media/image1563.png"/><Relationship Id="rId7" Type="http://schemas.openxmlformats.org/officeDocument/2006/relationships/image" Target="../media/image1556.png"/><Relationship Id="rId12" Type="http://schemas.openxmlformats.org/officeDocument/2006/relationships/customXml" Target="../ink/ink1692.xml"/><Relationship Id="rId17" Type="http://schemas.openxmlformats.org/officeDocument/2006/relationships/image" Target="../media/image1561.png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1694.xml"/><Relationship Id="rId20" Type="http://schemas.openxmlformats.org/officeDocument/2006/relationships/customXml" Target="../ink/ink1696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1689.xml"/><Relationship Id="rId11" Type="http://schemas.openxmlformats.org/officeDocument/2006/relationships/image" Target="../media/image1558.png"/><Relationship Id="rId5" Type="http://schemas.openxmlformats.org/officeDocument/2006/relationships/image" Target="../media/image1555.png"/><Relationship Id="rId15" Type="http://schemas.openxmlformats.org/officeDocument/2006/relationships/image" Target="../media/image1560.png"/><Relationship Id="rId10" Type="http://schemas.openxmlformats.org/officeDocument/2006/relationships/customXml" Target="../ink/ink1691.xml"/><Relationship Id="rId19" Type="http://schemas.openxmlformats.org/officeDocument/2006/relationships/image" Target="../media/image1562.png"/><Relationship Id="rId4" Type="http://schemas.openxmlformats.org/officeDocument/2006/relationships/customXml" Target="../ink/ink1688.xml"/><Relationship Id="rId9" Type="http://schemas.openxmlformats.org/officeDocument/2006/relationships/image" Target="../media/image1557.png"/><Relationship Id="rId14" Type="http://schemas.openxmlformats.org/officeDocument/2006/relationships/customXml" Target="../ink/ink16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4.png"/><Relationship Id="rId7" Type="http://schemas.openxmlformats.org/officeDocument/2006/relationships/image" Target="../media/image15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64.png"/><Relationship Id="rId5" Type="http://schemas.openxmlformats.org/officeDocument/2006/relationships/image" Target="../media/image1554.png"/><Relationship Id="rId4" Type="http://schemas.openxmlformats.org/officeDocument/2006/relationships/image" Target="../media/image1515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52.xml"/><Relationship Id="rId21" Type="http://schemas.openxmlformats.org/officeDocument/2006/relationships/image" Target="../media/image1575.png"/><Relationship Id="rId42" Type="http://schemas.openxmlformats.org/officeDocument/2006/relationships/image" Target="../media/image1584.png"/><Relationship Id="rId63" Type="http://schemas.openxmlformats.org/officeDocument/2006/relationships/customXml" Target="../ink/ink1725.xml"/><Relationship Id="rId84" Type="http://schemas.openxmlformats.org/officeDocument/2006/relationships/image" Target="../media/image1605.png"/><Relationship Id="rId138" Type="http://schemas.openxmlformats.org/officeDocument/2006/relationships/image" Target="../media/image1631.png"/><Relationship Id="rId159" Type="http://schemas.openxmlformats.org/officeDocument/2006/relationships/customXml" Target="../ink/ink1773.xml"/><Relationship Id="rId170" Type="http://schemas.openxmlformats.org/officeDocument/2006/relationships/image" Target="../media/image1647.png"/><Relationship Id="rId191" Type="http://schemas.openxmlformats.org/officeDocument/2006/relationships/customXml" Target="../ink/ink1789.xml"/><Relationship Id="rId107" Type="http://schemas.openxmlformats.org/officeDocument/2006/relationships/customXml" Target="../ink/ink1747.xml"/><Relationship Id="rId11" Type="http://schemas.openxmlformats.org/officeDocument/2006/relationships/image" Target="../media/image1570.png"/><Relationship Id="rId32" Type="http://schemas.openxmlformats.org/officeDocument/2006/relationships/customXml" Target="../ink/ink1709.xml"/><Relationship Id="rId53" Type="http://schemas.openxmlformats.org/officeDocument/2006/relationships/customXml" Target="../ink/ink1720.xml"/><Relationship Id="rId74" Type="http://schemas.openxmlformats.org/officeDocument/2006/relationships/image" Target="../media/image1600.png"/><Relationship Id="rId128" Type="http://schemas.openxmlformats.org/officeDocument/2006/relationships/image" Target="../media/image1626.png"/><Relationship Id="rId149" Type="http://schemas.openxmlformats.org/officeDocument/2006/relationships/customXml" Target="../ink/ink1768.xml"/><Relationship Id="rId5" Type="http://schemas.openxmlformats.org/officeDocument/2006/relationships/image" Target="../media/image1554.png"/><Relationship Id="rId95" Type="http://schemas.openxmlformats.org/officeDocument/2006/relationships/customXml" Target="../ink/ink1741.xml"/><Relationship Id="rId160" Type="http://schemas.openxmlformats.org/officeDocument/2006/relationships/image" Target="../media/image1642.png"/><Relationship Id="rId181" Type="http://schemas.openxmlformats.org/officeDocument/2006/relationships/customXml" Target="../ink/ink1784.xml"/><Relationship Id="rId22" Type="http://schemas.openxmlformats.org/officeDocument/2006/relationships/customXml" Target="../ink/ink1704.xml"/><Relationship Id="rId43" Type="http://schemas.openxmlformats.org/officeDocument/2006/relationships/customXml" Target="../ink/ink1715.xml"/><Relationship Id="rId64" Type="http://schemas.openxmlformats.org/officeDocument/2006/relationships/image" Target="../media/image1595.png"/><Relationship Id="rId118" Type="http://schemas.openxmlformats.org/officeDocument/2006/relationships/image" Target="../media/image1621.png"/><Relationship Id="rId139" Type="http://schemas.openxmlformats.org/officeDocument/2006/relationships/customXml" Target="../ink/ink1763.xml"/><Relationship Id="rId85" Type="http://schemas.openxmlformats.org/officeDocument/2006/relationships/customXml" Target="../ink/ink1736.xml"/><Relationship Id="rId150" Type="http://schemas.openxmlformats.org/officeDocument/2006/relationships/image" Target="../media/image1637.png"/><Relationship Id="rId171" Type="http://schemas.openxmlformats.org/officeDocument/2006/relationships/customXml" Target="../ink/ink1779.xml"/><Relationship Id="rId192" Type="http://schemas.openxmlformats.org/officeDocument/2006/relationships/image" Target="../media/image1658.png"/><Relationship Id="rId12" Type="http://schemas.openxmlformats.org/officeDocument/2006/relationships/customXml" Target="../ink/ink1699.xml"/><Relationship Id="rId33" Type="http://schemas.openxmlformats.org/officeDocument/2006/relationships/image" Target="../media/image1581.png"/><Relationship Id="rId108" Type="http://schemas.openxmlformats.org/officeDocument/2006/relationships/image" Target="../media/image1616.png"/><Relationship Id="rId129" Type="http://schemas.openxmlformats.org/officeDocument/2006/relationships/customXml" Target="../ink/ink1758.xml"/><Relationship Id="rId54" Type="http://schemas.openxmlformats.org/officeDocument/2006/relationships/image" Target="../media/image1590.png"/><Relationship Id="rId75" Type="http://schemas.openxmlformats.org/officeDocument/2006/relationships/customXml" Target="../ink/ink1731.xml"/><Relationship Id="rId96" Type="http://schemas.openxmlformats.org/officeDocument/2006/relationships/image" Target="../media/image1417.png"/><Relationship Id="rId140" Type="http://schemas.openxmlformats.org/officeDocument/2006/relationships/image" Target="../media/image1632.png"/><Relationship Id="rId161" Type="http://schemas.openxmlformats.org/officeDocument/2006/relationships/customXml" Target="../ink/ink1774.xml"/><Relationship Id="rId182" Type="http://schemas.openxmlformats.org/officeDocument/2006/relationships/image" Target="../media/image1653.png"/><Relationship Id="rId6" Type="http://schemas.openxmlformats.org/officeDocument/2006/relationships/image" Target="../media/image1564.png"/><Relationship Id="rId23" Type="http://schemas.openxmlformats.org/officeDocument/2006/relationships/image" Target="../media/image1576.png"/><Relationship Id="rId119" Type="http://schemas.openxmlformats.org/officeDocument/2006/relationships/customXml" Target="../ink/ink1753.xml"/><Relationship Id="rId44" Type="http://schemas.openxmlformats.org/officeDocument/2006/relationships/image" Target="../media/image1585.png"/><Relationship Id="rId65" Type="http://schemas.openxmlformats.org/officeDocument/2006/relationships/customXml" Target="../ink/ink1726.xml"/><Relationship Id="rId86" Type="http://schemas.openxmlformats.org/officeDocument/2006/relationships/image" Target="../media/image1606.png"/><Relationship Id="rId130" Type="http://schemas.openxmlformats.org/officeDocument/2006/relationships/image" Target="../media/image1627.png"/><Relationship Id="rId151" Type="http://schemas.openxmlformats.org/officeDocument/2006/relationships/customXml" Target="../ink/ink1769.xml"/><Relationship Id="rId172" Type="http://schemas.openxmlformats.org/officeDocument/2006/relationships/image" Target="../media/image1648.png"/><Relationship Id="rId193" Type="http://schemas.openxmlformats.org/officeDocument/2006/relationships/customXml" Target="../ink/ink1790.xml"/><Relationship Id="rId13" Type="http://schemas.openxmlformats.org/officeDocument/2006/relationships/image" Target="../media/image1571.png"/><Relationship Id="rId109" Type="http://schemas.openxmlformats.org/officeDocument/2006/relationships/customXml" Target="../ink/ink1748.xml"/><Relationship Id="rId34" Type="http://schemas.openxmlformats.org/officeDocument/2006/relationships/customXml" Target="../ink/ink1710.xml"/><Relationship Id="rId55" Type="http://schemas.openxmlformats.org/officeDocument/2006/relationships/customXml" Target="../ink/ink1721.xml"/><Relationship Id="rId76" Type="http://schemas.openxmlformats.org/officeDocument/2006/relationships/image" Target="../media/image1601.png"/><Relationship Id="rId97" Type="http://schemas.openxmlformats.org/officeDocument/2006/relationships/customXml" Target="../ink/ink1742.xml"/><Relationship Id="rId120" Type="http://schemas.openxmlformats.org/officeDocument/2006/relationships/image" Target="../media/image1622.png"/><Relationship Id="rId141" Type="http://schemas.openxmlformats.org/officeDocument/2006/relationships/customXml" Target="../ink/ink1764.xml"/><Relationship Id="rId7" Type="http://schemas.openxmlformats.org/officeDocument/2006/relationships/image" Target="../media/image1565.jpeg"/><Relationship Id="rId71" Type="http://schemas.openxmlformats.org/officeDocument/2006/relationships/customXml" Target="../ink/ink1729.xml"/><Relationship Id="rId92" Type="http://schemas.openxmlformats.org/officeDocument/2006/relationships/image" Target="../media/image1609.png"/><Relationship Id="rId162" Type="http://schemas.openxmlformats.org/officeDocument/2006/relationships/image" Target="../media/image1643.png"/><Relationship Id="rId183" Type="http://schemas.openxmlformats.org/officeDocument/2006/relationships/customXml" Target="../ink/ink1785.xml"/><Relationship Id="rId2" Type="http://schemas.openxmlformats.org/officeDocument/2006/relationships/notesSlide" Target="../notesSlides/notesSlide16.xml"/><Relationship Id="rId29" Type="http://schemas.openxmlformats.org/officeDocument/2006/relationships/image" Target="../media/image1579.png"/><Relationship Id="rId24" Type="http://schemas.openxmlformats.org/officeDocument/2006/relationships/customXml" Target="../ink/ink1705.xml"/><Relationship Id="rId40" Type="http://schemas.openxmlformats.org/officeDocument/2006/relationships/image" Target="../media/image1583.png"/><Relationship Id="rId45" Type="http://schemas.openxmlformats.org/officeDocument/2006/relationships/customXml" Target="../ink/ink1716.xml"/><Relationship Id="rId66" Type="http://schemas.openxmlformats.org/officeDocument/2006/relationships/image" Target="../media/image1596.png"/><Relationship Id="rId87" Type="http://schemas.openxmlformats.org/officeDocument/2006/relationships/customXml" Target="../ink/ink1737.xml"/><Relationship Id="rId110" Type="http://schemas.openxmlformats.org/officeDocument/2006/relationships/image" Target="../media/image1617.png"/><Relationship Id="rId115" Type="http://schemas.openxmlformats.org/officeDocument/2006/relationships/customXml" Target="../ink/ink1751.xml"/><Relationship Id="rId131" Type="http://schemas.openxmlformats.org/officeDocument/2006/relationships/customXml" Target="../ink/ink1759.xml"/><Relationship Id="rId136" Type="http://schemas.openxmlformats.org/officeDocument/2006/relationships/image" Target="../media/image1630.png"/><Relationship Id="rId157" Type="http://schemas.openxmlformats.org/officeDocument/2006/relationships/customXml" Target="../ink/ink1772.xml"/><Relationship Id="rId178" Type="http://schemas.openxmlformats.org/officeDocument/2006/relationships/image" Target="../media/image1651.png"/><Relationship Id="rId61" Type="http://schemas.openxmlformats.org/officeDocument/2006/relationships/customXml" Target="../ink/ink1724.xml"/><Relationship Id="rId82" Type="http://schemas.openxmlformats.org/officeDocument/2006/relationships/image" Target="../media/image1604.png"/><Relationship Id="rId152" Type="http://schemas.openxmlformats.org/officeDocument/2006/relationships/image" Target="../media/image1638.png"/><Relationship Id="rId173" Type="http://schemas.openxmlformats.org/officeDocument/2006/relationships/customXml" Target="../ink/ink1780.xml"/><Relationship Id="rId194" Type="http://schemas.openxmlformats.org/officeDocument/2006/relationships/image" Target="../media/image1659.png"/><Relationship Id="rId19" Type="http://schemas.openxmlformats.org/officeDocument/2006/relationships/image" Target="../media/image1574.png"/><Relationship Id="rId14" Type="http://schemas.openxmlformats.org/officeDocument/2006/relationships/customXml" Target="../ink/ink1700.xml"/><Relationship Id="rId30" Type="http://schemas.openxmlformats.org/officeDocument/2006/relationships/customXml" Target="../ink/ink1708.xml"/><Relationship Id="rId35" Type="http://schemas.openxmlformats.org/officeDocument/2006/relationships/image" Target="../media/image601.png"/><Relationship Id="rId56" Type="http://schemas.openxmlformats.org/officeDocument/2006/relationships/image" Target="../media/image1591.png"/><Relationship Id="rId77" Type="http://schemas.openxmlformats.org/officeDocument/2006/relationships/customXml" Target="../ink/ink1732.xml"/><Relationship Id="rId100" Type="http://schemas.openxmlformats.org/officeDocument/2006/relationships/image" Target="../media/image1612.png"/><Relationship Id="rId105" Type="http://schemas.openxmlformats.org/officeDocument/2006/relationships/customXml" Target="../ink/ink1746.xml"/><Relationship Id="rId126" Type="http://schemas.openxmlformats.org/officeDocument/2006/relationships/image" Target="../media/image1625.png"/><Relationship Id="rId147" Type="http://schemas.openxmlformats.org/officeDocument/2006/relationships/customXml" Target="../ink/ink1767.xml"/><Relationship Id="rId168" Type="http://schemas.openxmlformats.org/officeDocument/2006/relationships/image" Target="../media/image1646.png"/><Relationship Id="rId8" Type="http://schemas.openxmlformats.org/officeDocument/2006/relationships/customXml" Target="../ink/ink1697.xml"/><Relationship Id="rId51" Type="http://schemas.openxmlformats.org/officeDocument/2006/relationships/customXml" Target="../ink/ink1719.xml"/><Relationship Id="rId72" Type="http://schemas.openxmlformats.org/officeDocument/2006/relationships/image" Target="../media/image1599.png"/><Relationship Id="rId93" Type="http://schemas.openxmlformats.org/officeDocument/2006/relationships/customXml" Target="../ink/ink1740.xml"/><Relationship Id="rId98" Type="http://schemas.openxmlformats.org/officeDocument/2006/relationships/image" Target="../media/image1611.png"/><Relationship Id="rId121" Type="http://schemas.openxmlformats.org/officeDocument/2006/relationships/customXml" Target="../ink/ink1754.xml"/><Relationship Id="rId142" Type="http://schemas.openxmlformats.org/officeDocument/2006/relationships/image" Target="../media/image1633.png"/><Relationship Id="rId163" Type="http://schemas.openxmlformats.org/officeDocument/2006/relationships/customXml" Target="../ink/ink1775.xml"/><Relationship Id="rId184" Type="http://schemas.openxmlformats.org/officeDocument/2006/relationships/image" Target="../media/image1654.png"/><Relationship Id="rId189" Type="http://schemas.openxmlformats.org/officeDocument/2006/relationships/customXml" Target="../ink/ink1788.xml"/><Relationship Id="rId3" Type="http://schemas.openxmlformats.org/officeDocument/2006/relationships/image" Target="../media/image1514.png"/><Relationship Id="rId25" Type="http://schemas.openxmlformats.org/officeDocument/2006/relationships/image" Target="../media/image1577.png"/><Relationship Id="rId46" Type="http://schemas.openxmlformats.org/officeDocument/2006/relationships/image" Target="../media/image1586.png"/><Relationship Id="rId67" Type="http://schemas.openxmlformats.org/officeDocument/2006/relationships/customXml" Target="../ink/ink1727.xml"/><Relationship Id="rId116" Type="http://schemas.openxmlformats.org/officeDocument/2006/relationships/image" Target="../media/image1620.png"/><Relationship Id="rId137" Type="http://schemas.openxmlformats.org/officeDocument/2006/relationships/customXml" Target="../ink/ink1762.xml"/><Relationship Id="rId158" Type="http://schemas.openxmlformats.org/officeDocument/2006/relationships/image" Target="../media/image1641.png"/><Relationship Id="rId20" Type="http://schemas.openxmlformats.org/officeDocument/2006/relationships/customXml" Target="../ink/ink1703.xml"/><Relationship Id="rId41" Type="http://schemas.openxmlformats.org/officeDocument/2006/relationships/customXml" Target="../ink/ink1714.xml"/><Relationship Id="rId62" Type="http://schemas.openxmlformats.org/officeDocument/2006/relationships/image" Target="../media/image1594.png"/><Relationship Id="rId83" Type="http://schemas.openxmlformats.org/officeDocument/2006/relationships/customXml" Target="../ink/ink1735.xml"/><Relationship Id="rId88" Type="http://schemas.openxmlformats.org/officeDocument/2006/relationships/image" Target="../media/image1607.png"/><Relationship Id="rId111" Type="http://schemas.openxmlformats.org/officeDocument/2006/relationships/customXml" Target="../ink/ink1749.xml"/><Relationship Id="rId132" Type="http://schemas.openxmlformats.org/officeDocument/2006/relationships/image" Target="../media/image1628.png"/><Relationship Id="rId153" Type="http://schemas.openxmlformats.org/officeDocument/2006/relationships/customXml" Target="../ink/ink1770.xml"/><Relationship Id="rId174" Type="http://schemas.openxmlformats.org/officeDocument/2006/relationships/image" Target="../media/image1649.png"/><Relationship Id="rId179" Type="http://schemas.openxmlformats.org/officeDocument/2006/relationships/customXml" Target="../ink/ink1783.xml"/><Relationship Id="rId195" Type="http://schemas.openxmlformats.org/officeDocument/2006/relationships/customXml" Target="../ink/ink1791.xml"/><Relationship Id="rId190" Type="http://schemas.openxmlformats.org/officeDocument/2006/relationships/image" Target="../media/image1657.png"/><Relationship Id="rId15" Type="http://schemas.openxmlformats.org/officeDocument/2006/relationships/image" Target="../media/image1572.png"/><Relationship Id="rId36" Type="http://schemas.openxmlformats.org/officeDocument/2006/relationships/customXml" Target="../ink/ink1711.xml"/><Relationship Id="rId57" Type="http://schemas.openxmlformats.org/officeDocument/2006/relationships/customXml" Target="../ink/ink1722.xml"/><Relationship Id="rId106" Type="http://schemas.openxmlformats.org/officeDocument/2006/relationships/image" Target="../media/image1615.png"/><Relationship Id="rId127" Type="http://schemas.openxmlformats.org/officeDocument/2006/relationships/customXml" Target="../ink/ink1757.xml"/><Relationship Id="rId10" Type="http://schemas.openxmlformats.org/officeDocument/2006/relationships/customXml" Target="../ink/ink1698.xml"/><Relationship Id="rId31" Type="http://schemas.openxmlformats.org/officeDocument/2006/relationships/image" Target="../media/image1580.png"/><Relationship Id="rId52" Type="http://schemas.openxmlformats.org/officeDocument/2006/relationships/image" Target="../media/image1589.png"/><Relationship Id="rId73" Type="http://schemas.openxmlformats.org/officeDocument/2006/relationships/customXml" Target="../ink/ink1730.xml"/><Relationship Id="rId78" Type="http://schemas.openxmlformats.org/officeDocument/2006/relationships/image" Target="../media/image1602.png"/><Relationship Id="rId94" Type="http://schemas.openxmlformats.org/officeDocument/2006/relationships/image" Target="../media/image1610.png"/><Relationship Id="rId99" Type="http://schemas.openxmlformats.org/officeDocument/2006/relationships/customXml" Target="../ink/ink1743.xml"/><Relationship Id="rId101" Type="http://schemas.openxmlformats.org/officeDocument/2006/relationships/customXml" Target="../ink/ink1744.xml"/><Relationship Id="rId122" Type="http://schemas.openxmlformats.org/officeDocument/2006/relationships/image" Target="../media/image1623.png"/><Relationship Id="rId143" Type="http://schemas.openxmlformats.org/officeDocument/2006/relationships/customXml" Target="../ink/ink1765.xml"/><Relationship Id="rId148" Type="http://schemas.openxmlformats.org/officeDocument/2006/relationships/image" Target="../media/image1636.png"/><Relationship Id="rId164" Type="http://schemas.openxmlformats.org/officeDocument/2006/relationships/image" Target="../media/image1644.png"/><Relationship Id="rId169" Type="http://schemas.openxmlformats.org/officeDocument/2006/relationships/customXml" Target="../ink/ink1778.xml"/><Relationship Id="rId185" Type="http://schemas.openxmlformats.org/officeDocument/2006/relationships/customXml" Target="../ink/ink1786.xml"/><Relationship Id="rId4" Type="http://schemas.openxmlformats.org/officeDocument/2006/relationships/image" Target="../media/image1515.png"/><Relationship Id="rId9" Type="http://schemas.openxmlformats.org/officeDocument/2006/relationships/image" Target="../media/image1569.png"/><Relationship Id="rId180" Type="http://schemas.openxmlformats.org/officeDocument/2006/relationships/image" Target="../media/image1652.png"/><Relationship Id="rId26" Type="http://schemas.openxmlformats.org/officeDocument/2006/relationships/customXml" Target="../ink/ink1706.xml"/><Relationship Id="rId47" Type="http://schemas.openxmlformats.org/officeDocument/2006/relationships/customXml" Target="../ink/ink1717.xml"/><Relationship Id="rId68" Type="http://schemas.openxmlformats.org/officeDocument/2006/relationships/image" Target="../media/image1597.png"/><Relationship Id="rId89" Type="http://schemas.openxmlformats.org/officeDocument/2006/relationships/customXml" Target="../ink/ink1738.xml"/><Relationship Id="rId112" Type="http://schemas.openxmlformats.org/officeDocument/2006/relationships/image" Target="../media/image1618.png"/><Relationship Id="rId133" Type="http://schemas.openxmlformats.org/officeDocument/2006/relationships/customXml" Target="../ink/ink1760.xml"/><Relationship Id="rId154" Type="http://schemas.openxmlformats.org/officeDocument/2006/relationships/image" Target="../media/image1639.png"/><Relationship Id="rId175" Type="http://schemas.openxmlformats.org/officeDocument/2006/relationships/customXml" Target="../ink/ink1781.xml"/><Relationship Id="rId196" Type="http://schemas.openxmlformats.org/officeDocument/2006/relationships/image" Target="../media/image1660.png"/><Relationship Id="rId16" Type="http://schemas.openxmlformats.org/officeDocument/2006/relationships/customXml" Target="../ink/ink1701.xml"/><Relationship Id="rId37" Type="http://schemas.openxmlformats.org/officeDocument/2006/relationships/customXml" Target="../ink/ink1712.xml"/><Relationship Id="rId58" Type="http://schemas.openxmlformats.org/officeDocument/2006/relationships/image" Target="../media/image1592.png"/><Relationship Id="rId79" Type="http://schemas.openxmlformats.org/officeDocument/2006/relationships/customXml" Target="../ink/ink1733.xml"/><Relationship Id="rId102" Type="http://schemas.openxmlformats.org/officeDocument/2006/relationships/image" Target="../media/image1613.png"/><Relationship Id="rId123" Type="http://schemas.openxmlformats.org/officeDocument/2006/relationships/customXml" Target="../ink/ink1755.xml"/><Relationship Id="rId144" Type="http://schemas.openxmlformats.org/officeDocument/2006/relationships/image" Target="../media/image1634.png"/><Relationship Id="rId90" Type="http://schemas.openxmlformats.org/officeDocument/2006/relationships/image" Target="../media/image1608.png"/><Relationship Id="rId165" Type="http://schemas.openxmlformats.org/officeDocument/2006/relationships/customXml" Target="../ink/ink1776.xml"/><Relationship Id="rId186" Type="http://schemas.openxmlformats.org/officeDocument/2006/relationships/image" Target="../media/image1655.png"/><Relationship Id="rId27" Type="http://schemas.openxmlformats.org/officeDocument/2006/relationships/image" Target="../media/image1578.png"/><Relationship Id="rId48" Type="http://schemas.openxmlformats.org/officeDocument/2006/relationships/image" Target="../media/image1587.png"/><Relationship Id="rId69" Type="http://schemas.openxmlformats.org/officeDocument/2006/relationships/customXml" Target="../ink/ink1728.xml"/><Relationship Id="rId113" Type="http://schemas.openxmlformats.org/officeDocument/2006/relationships/customXml" Target="../ink/ink1750.xml"/><Relationship Id="rId134" Type="http://schemas.openxmlformats.org/officeDocument/2006/relationships/image" Target="../media/image1629.png"/><Relationship Id="rId80" Type="http://schemas.openxmlformats.org/officeDocument/2006/relationships/image" Target="../media/image1603.png"/><Relationship Id="rId155" Type="http://schemas.openxmlformats.org/officeDocument/2006/relationships/customXml" Target="../ink/ink1771.xml"/><Relationship Id="rId176" Type="http://schemas.openxmlformats.org/officeDocument/2006/relationships/image" Target="../media/image1650.png"/><Relationship Id="rId197" Type="http://schemas.openxmlformats.org/officeDocument/2006/relationships/customXml" Target="../ink/ink1792.xml"/><Relationship Id="rId17" Type="http://schemas.openxmlformats.org/officeDocument/2006/relationships/image" Target="../media/image1573.png"/><Relationship Id="rId38" Type="http://schemas.openxmlformats.org/officeDocument/2006/relationships/image" Target="../media/image1582.png"/><Relationship Id="rId59" Type="http://schemas.openxmlformats.org/officeDocument/2006/relationships/customXml" Target="../ink/ink1723.xml"/><Relationship Id="rId103" Type="http://schemas.openxmlformats.org/officeDocument/2006/relationships/customXml" Target="../ink/ink1745.xml"/><Relationship Id="rId124" Type="http://schemas.openxmlformats.org/officeDocument/2006/relationships/image" Target="../media/image1624.png"/><Relationship Id="rId70" Type="http://schemas.openxmlformats.org/officeDocument/2006/relationships/image" Target="../media/image1598.png"/><Relationship Id="rId91" Type="http://schemas.openxmlformats.org/officeDocument/2006/relationships/customXml" Target="../ink/ink1739.xml"/><Relationship Id="rId145" Type="http://schemas.openxmlformats.org/officeDocument/2006/relationships/customXml" Target="../ink/ink1766.xml"/><Relationship Id="rId166" Type="http://schemas.openxmlformats.org/officeDocument/2006/relationships/image" Target="../media/image1645.png"/><Relationship Id="rId187" Type="http://schemas.openxmlformats.org/officeDocument/2006/relationships/customXml" Target="../ink/ink1787.xml"/><Relationship Id="rId1" Type="http://schemas.openxmlformats.org/officeDocument/2006/relationships/slideLayout" Target="../slideLayouts/slideLayout10.xml"/><Relationship Id="rId28" Type="http://schemas.openxmlformats.org/officeDocument/2006/relationships/customXml" Target="../ink/ink1707.xml"/><Relationship Id="rId49" Type="http://schemas.openxmlformats.org/officeDocument/2006/relationships/customXml" Target="../ink/ink1718.xml"/><Relationship Id="rId114" Type="http://schemas.openxmlformats.org/officeDocument/2006/relationships/image" Target="../media/image1619.png"/><Relationship Id="rId60" Type="http://schemas.openxmlformats.org/officeDocument/2006/relationships/image" Target="../media/image1593.png"/><Relationship Id="rId81" Type="http://schemas.openxmlformats.org/officeDocument/2006/relationships/customXml" Target="../ink/ink1734.xml"/><Relationship Id="rId135" Type="http://schemas.openxmlformats.org/officeDocument/2006/relationships/customXml" Target="../ink/ink1761.xml"/><Relationship Id="rId156" Type="http://schemas.openxmlformats.org/officeDocument/2006/relationships/image" Target="../media/image1640.png"/><Relationship Id="rId177" Type="http://schemas.openxmlformats.org/officeDocument/2006/relationships/customXml" Target="../ink/ink1782.xml"/><Relationship Id="rId198" Type="http://schemas.openxmlformats.org/officeDocument/2006/relationships/image" Target="../media/image1661.png"/><Relationship Id="rId18" Type="http://schemas.openxmlformats.org/officeDocument/2006/relationships/customXml" Target="../ink/ink1702.xml"/><Relationship Id="rId39" Type="http://schemas.openxmlformats.org/officeDocument/2006/relationships/customXml" Target="../ink/ink1713.xml"/><Relationship Id="rId50" Type="http://schemas.openxmlformats.org/officeDocument/2006/relationships/image" Target="../media/image1588.png"/><Relationship Id="rId104" Type="http://schemas.openxmlformats.org/officeDocument/2006/relationships/image" Target="../media/image1614.png"/><Relationship Id="rId125" Type="http://schemas.openxmlformats.org/officeDocument/2006/relationships/customXml" Target="../ink/ink1756.xml"/><Relationship Id="rId146" Type="http://schemas.openxmlformats.org/officeDocument/2006/relationships/image" Target="../media/image1635.png"/><Relationship Id="rId167" Type="http://schemas.openxmlformats.org/officeDocument/2006/relationships/customXml" Target="../ink/ink1777.xml"/><Relationship Id="rId188" Type="http://schemas.openxmlformats.org/officeDocument/2006/relationships/image" Target="../media/image16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62.png"/><Relationship Id="rId5" Type="http://schemas.openxmlformats.org/officeDocument/2006/relationships/image" Target="../media/image1568.png"/><Relationship Id="rId4" Type="http://schemas.openxmlformats.org/officeDocument/2006/relationships/image" Target="../media/image15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66.png"/><Relationship Id="rId4" Type="http://schemas.openxmlformats.org/officeDocument/2006/relationships/image" Target="../media/image1665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2.png"/><Relationship Id="rId21" Type="http://schemas.openxmlformats.org/officeDocument/2006/relationships/customXml" Target="../ink/ink102.xml"/><Relationship Id="rId42" Type="http://schemas.openxmlformats.org/officeDocument/2006/relationships/image" Target="../media/image120.png"/><Relationship Id="rId47" Type="http://schemas.openxmlformats.org/officeDocument/2006/relationships/customXml" Target="../ink/ink115.xml"/><Relationship Id="rId63" Type="http://schemas.openxmlformats.org/officeDocument/2006/relationships/customXml" Target="../ink/ink123.xml"/><Relationship Id="rId68" Type="http://schemas.openxmlformats.org/officeDocument/2006/relationships/image" Target="../media/image133.png"/><Relationship Id="rId84" Type="http://schemas.openxmlformats.org/officeDocument/2006/relationships/image" Target="../media/image141.png"/><Relationship Id="rId89" Type="http://schemas.openxmlformats.org/officeDocument/2006/relationships/customXml" Target="../ink/ink136.xml"/><Relationship Id="rId112" Type="http://schemas.openxmlformats.org/officeDocument/2006/relationships/image" Target="../media/image155.png"/><Relationship Id="rId16" Type="http://schemas.openxmlformats.org/officeDocument/2006/relationships/image" Target="../media/image107.png"/><Relationship Id="rId107" Type="http://schemas.openxmlformats.org/officeDocument/2006/relationships/customXml" Target="../ink/ink145.xml"/><Relationship Id="rId11" Type="http://schemas.openxmlformats.org/officeDocument/2006/relationships/customXml" Target="../ink/ink97.xml"/><Relationship Id="rId32" Type="http://schemas.openxmlformats.org/officeDocument/2006/relationships/image" Target="../media/image115.png"/><Relationship Id="rId37" Type="http://schemas.openxmlformats.org/officeDocument/2006/relationships/customXml" Target="../ink/ink110.xml"/><Relationship Id="rId53" Type="http://schemas.openxmlformats.org/officeDocument/2006/relationships/customXml" Target="../ink/ink118.xml"/><Relationship Id="rId58" Type="http://schemas.openxmlformats.org/officeDocument/2006/relationships/image" Target="../media/image128.png"/><Relationship Id="rId74" Type="http://schemas.openxmlformats.org/officeDocument/2006/relationships/image" Target="../media/image136.png"/><Relationship Id="rId79" Type="http://schemas.openxmlformats.org/officeDocument/2006/relationships/customXml" Target="../ink/ink131.xml"/><Relationship Id="rId102" Type="http://schemas.openxmlformats.org/officeDocument/2006/relationships/image" Target="../media/image150.png"/><Relationship Id="rId5" Type="http://schemas.openxmlformats.org/officeDocument/2006/relationships/image" Target="../media/image99.png"/><Relationship Id="rId90" Type="http://schemas.openxmlformats.org/officeDocument/2006/relationships/image" Target="../media/image144.png"/><Relationship Id="rId95" Type="http://schemas.openxmlformats.org/officeDocument/2006/relationships/customXml" Target="../ink/ink139.xml"/><Relationship Id="rId22" Type="http://schemas.openxmlformats.org/officeDocument/2006/relationships/image" Target="../media/image110.png"/><Relationship Id="rId27" Type="http://schemas.openxmlformats.org/officeDocument/2006/relationships/customXml" Target="../ink/ink105.xml"/><Relationship Id="rId43" Type="http://schemas.openxmlformats.org/officeDocument/2006/relationships/customXml" Target="../ink/ink113.xml"/><Relationship Id="rId48" Type="http://schemas.openxmlformats.org/officeDocument/2006/relationships/image" Target="../media/image123.png"/><Relationship Id="rId64" Type="http://schemas.openxmlformats.org/officeDocument/2006/relationships/image" Target="../media/image131.png"/><Relationship Id="rId69" Type="http://schemas.openxmlformats.org/officeDocument/2006/relationships/customXml" Target="../ink/ink126.xml"/><Relationship Id="rId113" Type="http://schemas.openxmlformats.org/officeDocument/2006/relationships/customXml" Target="../ink/ink148.xml"/><Relationship Id="rId80" Type="http://schemas.openxmlformats.org/officeDocument/2006/relationships/image" Target="../media/image139.png"/><Relationship Id="rId85" Type="http://schemas.openxmlformats.org/officeDocument/2006/relationships/customXml" Target="../ink/ink134.xml"/><Relationship Id="rId12" Type="http://schemas.openxmlformats.org/officeDocument/2006/relationships/image" Target="../media/image105.png"/><Relationship Id="rId17" Type="http://schemas.openxmlformats.org/officeDocument/2006/relationships/customXml" Target="../ink/ink100.xml"/><Relationship Id="rId33" Type="http://schemas.openxmlformats.org/officeDocument/2006/relationships/customXml" Target="../ink/ink108.xml"/><Relationship Id="rId38" Type="http://schemas.openxmlformats.org/officeDocument/2006/relationships/image" Target="../media/image118.png"/><Relationship Id="rId59" Type="http://schemas.openxmlformats.org/officeDocument/2006/relationships/customXml" Target="../ink/ink121.xml"/><Relationship Id="rId103" Type="http://schemas.openxmlformats.org/officeDocument/2006/relationships/customXml" Target="../ink/ink143.xml"/><Relationship Id="rId108" Type="http://schemas.openxmlformats.org/officeDocument/2006/relationships/image" Target="../media/image153.png"/><Relationship Id="rId54" Type="http://schemas.openxmlformats.org/officeDocument/2006/relationships/image" Target="../media/image126.png"/><Relationship Id="rId70" Type="http://schemas.openxmlformats.org/officeDocument/2006/relationships/image" Target="../media/image134.png"/><Relationship Id="rId75" Type="http://schemas.openxmlformats.org/officeDocument/2006/relationships/customXml" Target="../ink/ink129.xml"/><Relationship Id="rId91" Type="http://schemas.openxmlformats.org/officeDocument/2006/relationships/customXml" Target="../ink/ink137.xml"/><Relationship Id="rId96" Type="http://schemas.openxmlformats.org/officeDocument/2006/relationships/image" Target="../media/image1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0.png"/><Relationship Id="rId15" Type="http://schemas.openxmlformats.org/officeDocument/2006/relationships/customXml" Target="../ink/ink99.xml"/><Relationship Id="rId23" Type="http://schemas.openxmlformats.org/officeDocument/2006/relationships/customXml" Target="../ink/ink103.xml"/><Relationship Id="rId28" Type="http://schemas.openxmlformats.org/officeDocument/2006/relationships/image" Target="../media/image113.png"/><Relationship Id="rId36" Type="http://schemas.openxmlformats.org/officeDocument/2006/relationships/image" Target="../media/image117.png"/><Relationship Id="rId49" Type="http://schemas.openxmlformats.org/officeDocument/2006/relationships/customXml" Target="../ink/ink116.xml"/><Relationship Id="rId57" Type="http://schemas.openxmlformats.org/officeDocument/2006/relationships/customXml" Target="../ink/ink120.xml"/><Relationship Id="rId106" Type="http://schemas.openxmlformats.org/officeDocument/2006/relationships/image" Target="../media/image152.png"/><Relationship Id="rId114" Type="http://schemas.openxmlformats.org/officeDocument/2006/relationships/image" Target="../media/image156.png"/><Relationship Id="rId10" Type="http://schemas.openxmlformats.org/officeDocument/2006/relationships/image" Target="../media/image104.png"/><Relationship Id="rId31" Type="http://schemas.openxmlformats.org/officeDocument/2006/relationships/customXml" Target="../ink/ink107.xml"/><Relationship Id="rId44" Type="http://schemas.openxmlformats.org/officeDocument/2006/relationships/image" Target="../media/image121.png"/><Relationship Id="rId52" Type="http://schemas.openxmlformats.org/officeDocument/2006/relationships/image" Target="../media/image125.png"/><Relationship Id="rId60" Type="http://schemas.openxmlformats.org/officeDocument/2006/relationships/image" Target="../media/image129.png"/><Relationship Id="rId65" Type="http://schemas.openxmlformats.org/officeDocument/2006/relationships/customXml" Target="../ink/ink124.xml"/><Relationship Id="rId73" Type="http://schemas.openxmlformats.org/officeDocument/2006/relationships/customXml" Target="../ink/ink128.xml"/><Relationship Id="rId78" Type="http://schemas.openxmlformats.org/officeDocument/2006/relationships/image" Target="../media/image138.png"/><Relationship Id="rId81" Type="http://schemas.openxmlformats.org/officeDocument/2006/relationships/customXml" Target="../ink/ink132.xml"/><Relationship Id="rId86" Type="http://schemas.openxmlformats.org/officeDocument/2006/relationships/image" Target="../media/image142.png"/><Relationship Id="rId94" Type="http://schemas.openxmlformats.org/officeDocument/2006/relationships/image" Target="../media/image146.png"/><Relationship Id="rId99" Type="http://schemas.openxmlformats.org/officeDocument/2006/relationships/customXml" Target="../ink/ink141.xml"/><Relationship Id="rId101" Type="http://schemas.openxmlformats.org/officeDocument/2006/relationships/customXml" Target="../ink/ink142.xml"/><Relationship Id="rId4" Type="http://schemas.openxmlformats.org/officeDocument/2006/relationships/image" Target="../media/image98.png"/><Relationship Id="rId9" Type="http://schemas.openxmlformats.org/officeDocument/2006/relationships/customXml" Target="../ink/ink96.xml"/><Relationship Id="rId13" Type="http://schemas.openxmlformats.org/officeDocument/2006/relationships/customXml" Target="../ink/ink98.xml"/><Relationship Id="rId18" Type="http://schemas.openxmlformats.org/officeDocument/2006/relationships/image" Target="../media/image108.png"/><Relationship Id="rId39" Type="http://schemas.openxmlformats.org/officeDocument/2006/relationships/customXml" Target="../ink/ink111.xml"/><Relationship Id="rId109" Type="http://schemas.openxmlformats.org/officeDocument/2006/relationships/customXml" Target="../ink/ink146.xml"/><Relationship Id="rId34" Type="http://schemas.openxmlformats.org/officeDocument/2006/relationships/image" Target="../media/image116.png"/><Relationship Id="rId50" Type="http://schemas.openxmlformats.org/officeDocument/2006/relationships/image" Target="../media/image124.png"/><Relationship Id="rId55" Type="http://schemas.openxmlformats.org/officeDocument/2006/relationships/customXml" Target="../ink/ink119.xml"/><Relationship Id="rId76" Type="http://schemas.openxmlformats.org/officeDocument/2006/relationships/image" Target="../media/image137.png"/><Relationship Id="rId97" Type="http://schemas.openxmlformats.org/officeDocument/2006/relationships/customXml" Target="../ink/ink140.xml"/><Relationship Id="rId104" Type="http://schemas.openxmlformats.org/officeDocument/2006/relationships/image" Target="../media/image151.png"/><Relationship Id="rId7" Type="http://schemas.openxmlformats.org/officeDocument/2006/relationships/image" Target="../media/image101.png"/><Relationship Id="rId71" Type="http://schemas.openxmlformats.org/officeDocument/2006/relationships/customXml" Target="../ink/ink127.xml"/><Relationship Id="rId92" Type="http://schemas.openxmlformats.org/officeDocument/2006/relationships/image" Target="../media/image145.png"/><Relationship Id="rId2" Type="http://schemas.openxmlformats.org/officeDocument/2006/relationships/notesSlide" Target="../notesSlides/notesSlide2.xml"/><Relationship Id="rId29" Type="http://schemas.openxmlformats.org/officeDocument/2006/relationships/customXml" Target="../ink/ink106.xml"/><Relationship Id="rId24" Type="http://schemas.openxmlformats.org/officeDocument/2006/relationships/image" Target="../media/image111.png"/><Relationship Id="rId40" Type="http://schemas.openxmlformats.org/officeDocument/2006/relationships/image" Target="../media/image119.png"/><Relationship Id="rId45" Type="http://schemas.openxmlformats.org/officeDocument/2006/relationships/customXml" Target="../ink/ink114.xml"/><Relationship Id="rId66" Type="http://schemas.openxmlformats.org/officeDocument/2006/relationships/image" Target="../media/image132.png"/><Relationship Id="rId87" Type="http://schemas.openxmlformats.org/officeDocument/2006/relationships/customXml" Target="../ink/ink135.xml"/><Relationship Id="rId110" Type="http://schemas.openxmlformats.org/officeDocument/2006/relationships/image" Target="../media/image154.png"/><Relationship Id="rId115" Type="http://schemas.openxmlformats.org/officeDocument/2006/relationships/customXml" Target="../ink/ink149.xml"/><Relationship Id="rId61" Type="http://schemas.openxmlformats.org/officeDocument/2006/relationships/customXml" Target="../ink/ink122.xml"/><Relationship Id="rId82" Type="http://schemas.openxmlformats.org/officeDocument/2006/relationships/image" Target="../media/image140.png"/><Relationship Id="rId19" Type="http://schemas.openxmlformats.org/officeDocument/2006/relationships/customXml" Target="../ink/ink101.xml"/><Relationship Id="rId14" Type="http://schemas.openxmlformats.org/officeDocument/2006/relationships/image" Target="../media/image106.png"/><Relationship Id="rId30" Type="http://schemas.openxmlformats.org/officeDocument/2006/relationships/image" Target="../media/image114.png"/><Relationship Id="rId35" Type="http://schemas.openxmlformats.org/officeDocument/2006/relationships/customXml" Target="../ink/ink109.xml"/><Relationship Id="rId56" Type="http://schemas.openxmlformats.org/officeDocument/2006/relationships/image" Target="../media/image127.png"/><Relationship Id="rId77" Type="http://schemas.openxmlformats.org/officeDocument/2006/relationships/customXml" Target="../ink/ink130.xml"/><Relationship Id="rId100" Type="http://schemas.openxmlformats.org/officeDocument/2006/relationships/image" Target="../media/image149.png"/><Relationship Id="rId105" Type="http://schemas.openxmlformats.org/officeDocument/2006/relationships/customXml" Target="../ink/ink144.xml"/><Relationship Id="rId8" Type="http://schemas.openxmlformats.org/officeDocument/2006/relationships/image" Target="../media/image102.png"/><Relationship Id="rId51" Type="http://schemas.openxmlformats.org/officeDocument/2006/relationships/customXml" Target="../ink/ink117.xml"/><Relationship Id="rId72" Type="http://schemas.openxmlformats.org/officeDocument/2006/relationships/image" Target="../media/image135.png"/><Relationship Id="rId93" Type="http://schemas.openxmlformats.org/officeDocument/2006/relationships/customXml" Target="../ink/ink138.xml"/><Relationship Id="rId98" Type="http://schemas.openxmlformats.org/officeDocument/2006/relationships/image" Target="../media/image148.png"/><Relationship Id="rId3" Type="http://schemas.openxmlformats.org/officeDocument/2006/relationships/image" Target="../media/image3.jpeg"/><Relationship Id="rId25" Type="http://schemas.openxmlformats.org/officeDocument/2006/relationships/customXml" Target="../ink/ink104.xml"/><Relationship Id="rId46" Type="http://schemas.openxmlformats.org/officeDocument/2006/relationships/image" Target="../media/image122.png"/><Relationship Id="rId67" Type="http://schemas.openxmlformats.org/officeDocument/2006/relationships/customXml" Target="../ink/ink125.xml"/><Relationship Id="rId116" Type="http://schemas.openxmlformats.org/officeDocument/2006/relationships/image" Target="../media/image157.png"/><Relationship Id="rId20" Type="http://schemas.openxmlformats.org/officeDocument/2006/relationships/image" Target="../media/image109.png"/><Relationship Id="rId41" Type="http://schemas.openxmlformats.org/officeDocument/2006/relationships/customXml" Target="../ink/ink112.xml"/><Relationship Id="rId62" Type="http://schemas.openxmlformats.org/officeDocument/2006/relationships/image" Target="../media/image130.png"/><Relationship Id="rId83" Type="http://schemas.openxmlformats.org/officeDocument/2006/relationships/customXml" Target="../ink/ink133.xml"/><Relationship Id="rId88" Type="http://schemas.openxmlformats.org/officeDocument/2006/relationships/image" Target="../media/image143.png"/><Relationship Id="rId111" Type="http://schemas.openxmlformats.org/officeDocument/2006/relationships/customXml" Target="../ink/ink1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70.png"/><Relationship Id="rId4" Type="http://schemas.openxmlformats.org/officeDocument/2006/relationships/image" Target="../media/image1669.jpe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28.png"/><Relationship Id="rId21" Type="http://schemas.openxmlformats.org/officeDocument/2006/relationships/image" Target="../media/image1681.png"/><Relationship Id="rId324" Type="http://schemas.openxmlformats.org/officeDocument/2006/relationships/customXml" Target="../ink/ink1952.xml"/><Relationship Id="rId531" Type="http://schemas.openxmlformats.org/officeDocument/2006/relationships/image" Target="../media/image1935.png"/><Relationship Id="rId170" Type="http://schemas.openxmlformats.org/officeDocument/2006/relationships/customXml" Target="../ink/ink1875.xml"/><Relationship Id="rId268" Type="http://schemas.openxmlformats.org/officeDocument/2006/relationships/customXml" Target="../ink/ink1924.xml"/><Relationship Id="rId475" Type="http://schemas.openxmlformats.org/officeDocument/2006/relationships/image" Target="../media/image1907.png"/><Relationship Id="rId32" Type="http://schemas.openxmlformats.org/officeDocument/2006/relationships/customXml" Target="../ink/ink1806.xml"/><Relationship Id="rId128" Type="http://schemas.openxmlformats.org/officeDocument/2006/relationships/customXml" Target="../ink/ink1854.xml"/><Relationship Id="rId335" Type="http://schemas.openxmlformats.org/officeDocument/2006/relationships/image" Target="../media/image1837.png"/><Relationship Id="rId181" Type="http://schemas.openxmlformats.org/officeDocument/2006/relationships/image" Target="../media/image1760.png"/><Relationship Id="rId402" Type="http://schemas.openxmlformats.org/officeDocument/2006/relationships/customXml" Target="../ink/ink1991.xml"/><Relationship Id="rId279" Type="http://schemas.openxmlformats.org/officeDocument/2006/relationships/image" Target="../media/image1809.png"/><Relationship Id="rId444" Type="http://schemas.openxmlformats.org/officeDocument/2006/relationships/customXml" Target="../ink/ink2012.xml"/><Relationship Id="rId486" Type="http://schemas.openxmlformats.org/officeDocument/2006/relationships/customXml" Target="../ink/ink2033.xml"/><Relationship Id="rId43" Type="http://schemas.openxmlformats.org/officeDocument/2006/relationships/image" Target="../media/image1692.png"/><Relationship Id="rId139" Type="http://schemas.openxmlformats.org/officeDocument/2006/relationships/image" Target="../media/image1739.png"/><Relationship Id="rId290" Type="http://schemas.openxmlformats.org/officeDocument/2006/relationships/customXml" Target="../ink/ink1935.xml"/><Relationship Id="rId304" Type="http://schemas.openxmlformats.org/officeDocument/2006/relationships/customXml" Target="../ink/ink1942.xml"/><Relationship Id="rId346" Type="http://schemas.openxmlformats.org/officeDocument/2006/relationships/customXml" Target="../ink/ink1963.xml"/><Relationship Id="rId388" Type="http://schemas.openxmlformats.org/officeDocument/2006/relationships/customXml" Target="../ink/ink1984.xml"/><Relationship Id="rId511" Type="http://schemas.openxmlformats.org/officeDocument/2006/relationships/image" Target="../media/image1925.png"/><Relationship Id="rId85" Type="http://schemas.openxmlformats.org/officeDocument/2006/relationships/image" Target="../media/image1712.png"/><Relationship Id="rId150" Type="http://schemas.openxmlformats.org/officeDocument/2006/relationships/customXml" Target="../ink/ink1865.xml"/><Relationship Id="rId192" Type="http://schemas.openxmlformats.org/officeDocument/2006/relationships/customXml" Target="../ink/ink1886.xml"/><Relationship Id="rId206" Type="http://schemas.openxmlformats.org/officeDocument/2006/relationships/customXml" Target="../ink/ink1893.xml"/><Relationship Id="rId413" Type="http://schemas.openxmlformats.org/officeDocument/2006/relationships/image" Target="../media/image1876.png"/><Relationship Id="rId248" Type="http://schemas.openxmlformats.org/officeDocument/2006/relationships/customXml" Target="../ink/ink1914.xml"/><Relationship Id="rId455" Type="http://schemas.openxmlformats.org/officeDocument/2006/relationships/image" Target="../media/image1897.png"/><Relationship Id="rId497" Type="http://schemas.openxmlformats.org/officeDocument/2006/relationships/image" Target="../media/image1918.png"/><Relationship Id="rId12" Type="http://schemas.openxmlformats.org/officeDocument/2006/relationships/customXml" Target="../ink/ink1796.xml"/><Relationship Id="rId108" Type="http://schemas.openxmlformats.org/officeDocument/2006/relationships/customXml" Target="../ink/ink1844.xml"/><Relationship Id="rId315" Type="http://schemas.openxmlformats.org/officeDocument/2006/relationships/image" Target="../media/image1827.png"/><Relationship Id="rId357" Type="http://schemas.openxmlformats.org/officeDocument/2006/relationships/image" Target="../media/image1848.png"/><Relationship Id="rId522" Type="http://schemas.openxmlformats.org/officeDocument/2006/relationships/customXml" Target="../ink/ink2051.xml"/><Relationship Id="rId54" Type="http://schemas.openxmlformats.org/officeDocument/2006/relationships/customXml" Target="../ink/ink1817.xml"/><Relationship Id="rId96" Type="http://schemas.openxmlformats.org/officeDocument/2006/relationships/customXml" Target="../ink/ink1838.xml"/><Relationship Id="rId161" Type="http://schemas.openxmlformats.org/officeDocument/2006/relationships/image" Target="../media/image1750.png"/><Relationship Id="rId217" Type="http://schemas.openxmlformats.org/officeDocument/2006/relationships/image" Target="../media/image1778.png"/><Relationship Id="rId399" Type="http://schemas.openxmlformats.org/officeDocument/2006/relationships/image" Target="../media/image1869.png"/><Relationship Id="rId259" Type="http://schemas.openxmlformats.org/officeDocument/2006/relationships/image" Target="../media/image1799.png"/><Relationship Id="rId424" Type="http://schemas.openxmlformats.org/officeDocument/2006/relationships/customXml" Target="../ink/ink2002.xml"/><Relationship Id="rId466" Type="http://schemas.openxmlformats.org/officeDocument/2006/relationships/customXml" Target="../ink/ink2023.xml"/><Relationship Id="rId23" Type="http://schemas.openxmlformats.org/officeDocument/2006/relationships/image" Target="../media/image1682.png"/><Relationship Id="rId119" Type="http://schemas.openxmlformats.org/officeDocument/2006/relationships/image" Target="../media/image1729.png"/><Relationship Id="rId270" Type="http://schemas.openxmlformats.org/officeDocument/2006/relationships/customXml" Target="../ink/ink1925.xml"/><Relationship Id="rId326" Type="http://schemas.openxmlformats.org/officeDocument/2006/relationships/customXml" Target="../ink/ink1953.xml"/><Relationship Id="rId533" Type="http://schemas.openxmlformats.org/officeDocument/2006/relationships/image" Target="../media/image1936.png"/><Relationship Id="rId65" Type="http://schemas.openxmlformats.org/officeDocument/2006/relationships/image" Target="../media/image1703.png"/><Relationship Id="rId130" Type="http://schemas.openxmlformats.org/officeDocument/2006/relationships/customXml" Target="../ink/ink1855.xml"/><Relationship Id="rId368" Type="http://schemas.openxmlformats.org/officeDocument/2006/relationships/customXml" Target="../ink/ink1974.xml"/><Relationship Id="rId172" Type="http://schemas.openxmlformats.org/officeDocument/2006/relationships/customXml" Target="../ink/ink1876.xml"/><Relationship Id="rId228" Type="http://schemas.openxmlformats.org/officeDocument/2006/relationships/customXml" Target="../ink/ink1904.xml"/><Relationship Id="rId435" Type="http://schemas.openxmlformats.org/officeDocument/2006/relationships/image" Target="../media/image1887.png"/><Relationship Id="rId477" Type="http://schemas.openxmlformats.org/officeDocument/2006/relationships/image" Target="../media/image1908.png"/><Relationship Id="rId281" Type="http://schemas.openxmlformats.org/officeDocument/2006/relationships/image" Target="../media/image1810.png"/><Relationship Id="rId337" Type="http://schemas.openxmlformats.org/officeDocument/2006/relationships/image" Target="../media/image1838.png"/><Relationship Id="rId502" Type="http://schemas.openxmlformats.org/officeDocument/2006/relationships/customXml" Target="../ink/ink2041.xml"/><Relationship Id="rId34" Type="http://schemas.openxmlformats.org/officeDocument/2006/relationships/customXml" Target="../ink/ink1807.xml"/><Relationship Id="rId76" Type="http://schemas.openxmlformats.org/officeDocument/2006/relationships/customXml" Target="../ink/ink1828.xml"/><Relationship Id="rId141" Type="http://schemas.openxmlformats.org/officeDocument/2006/relationships/image" Target="../media/image1740.png"/><Relationship Id="rId379" Type="http://schemas.openxmlformats.org/officeDocument/2006/relationships/image" Target="../media/image1859.png"/><Relationship Id="rId7" Type="http://schemas.openxmlformats.org/officeDocument/2006/relationships/image" Target="../media/image1674.png"/><Relationship Id="rId183" Type="http://schemas.openxmlformats.org/officeDocument/2006/relationships/image" Target="../media/image1761.png"/><Relationship Id="rId239" Type="http://schemas.openxmlformats.org/officeDocument/2006/relationships/image" Target="../media/image1789.png"/><Relationship Id="rId390" Type="http://schemas.openxmlformats.org/officeDocument/2006/relationships/customXml" Target="../ink/ink1985.xml"/><Relationship Id="rId404" Type="http://schemas.openxmlformats.org/officeDocument/2006/relationships/customXml" Target="../ink/ink1992.xml"/><Relationship Id="rId446" Type="http://schemas.openxmlformats.org/officeDocument/2006/relationships/customXml" Target="../ink/ink2013.xml"/><Relationship Id="rId250" Type="http://schemas.openxmlformats.org/officeDocument/2006/relationships/customXml" Target="../ink/ink1915.xml"/><Relationship Id="rId292" Type="http://schemas.openxmlformats.org/officeDocument/2006/relationships/customXml" Target="../ink/ink1936.xml"/><Relationship Id="rId306" Type="http://schemas.openxmlformats.org/officeDocument/2006/relationships/customXml" Target="../ink/ink1943.xml"/><Relationship Id="rId488" Type="http://schemas.openxmlformats.org/officeDocument/2006/relationships/customXml" Target="../ink/ink2034.xml"/><Relationship Id="rId45" Type="http://schemas.openxmlformats.org/officeDocument/2006/relationships/image" Target="../media/image1693.png"/><Relationship Id="rId87" Type="http://schemas.openxmlformats.org/officeDocument/2006/relationships/image" Target="../media/image1713.png"/><Relationship Id="rId110" Type="http://schemas.openxmlformats.org/officeDocument/2006/relationships/customXml" Target="../ink/ink1845.xml"/><Relationship Id="rId348" Type="http://schemas.openxmlformats.org/officeDocument/2006/relationships/customXml" Target="../ink/ink1964.xml"/><Relationship Id="rId513" Type="http://schemas.openxmlformats.org/officeDocument/2006/relationships/image" Target="../media/image1926.png"/><Relationship Id="rId152" Type="http://schemas.openxmlformats.org/officeDocument/2006/relationships/customXml" Target="../ink/ink1866.xml"/><Relationship Id="rId194" Type="http://schemas.openxmlformats.org/officeDocument/2006/relationships/customXml" Target="../ink/ink1887.xml"/><Relationship Id="rId208" Type="http://schemas.openxmlformats.org/officeDocument/2006/relationships/customXml" Target="../ink/ink1894.xml"/><Relationship Id="rId415" Type="http://schemas.openxmlformats.org/officeDocument/2006/relationships/image" Target="../media/image1877.png"/><Relationship Id="rId457" Type="http://schemas.openxmlformats.org/officeDocument/2006/relationships/image" Target="../media/image1898.png"/><Relationship Id="rId261" Type="http://schemas.openxmlformats.org/officeDocument/2006/relationships/image" Target="../media/image1800.png"/><Relationship Id="rId499" Type="http://schemas.openxmlformats.org/officeDocument/2006/relationships/image" Target="../media/image1919.png"/><Relationship Id="rId14" Type="http://schemas.openxmlformats.org/officeDocument/2006/relationships/customXml" Target="../ink/ink1797.xml"/><Relationship Id="rId56" Type="http://schemas.openxmlformats.org/officeDocument/2006/relationships/customXml" Target="../ink/ink1818.xml"/><Relationship Id="rId317" Type="http://schemas.openxmlformats.org/officeDocument/2006/relationships/image" Target="../media/image1828.png"/><Relationship Id="rId359" Type="http://schemas.openxmlformats.org/officeDocument/2006/relationships/image" Target="../media/image1849.png"/><Relationship Id="rId524" Type="http://schemas.openxmlformats.org/officeDocument/2006/relationships/customXml" Target="../ink/ink2052.xml"/><Relationship Id="rId98" Type="http://schemas.openxmlformats.org/officeDocument/2006/relationships/customXml" Target="../ink/ink1839.xml"/><Relationship Id="rId121" Type="http://schemas.openxmlformats.org/officeDocument/2006/relationships/image" Target="../media/image1730.png"/><Relationship Id="rId163" Type="http://schemas.openxmlformats.org/officeDocument/2006/relationships/image" Target="../media/image1751.png"/><Relationship Id="rId219" Type="http://schemas.openxmlformats.org/officeDocument/2006/relationships/image" Target="../media/image1779.png"/><Relationship Id="rId370" Type="http://schemas.openxmlformats.org/officeDocument/2006/relationships/customXml" Target="../ink/ink1975.xml"/><Relationship Id="rId426" Type="http://schemas.openxmlformats.org/officeDocument/2006/relationships/customXml" Target="../ink/ink2003.xml"/><Relationship Id="rId230" Type="http://schemas.openxmlformats.org/officeDocument/2006/relationships/customXml" Target="../ink/ink1905.xml"/><Relationship Id="rId468" Type="http://schemas.openxmlformats.org/officeDocument/2006/relationships/customXml" Target="../ink/ink2024.xml"/><Relationship Id="rId25" Type="http://schemas.openxmlformats.org/officeDocument/2006/relationships/image" Target="../media/image1683.png"/><Relationship Id="rId67" Type="http://schemas.openxmlformats.org/officeDocument/2006/relationships/image" Target="../media/image182.png"/><Relationship Id="rId272" Type="http://schemas.openxmlformats.org/officeDocument/2006/relationships/customXml" Target="../ink/ink1926.xml"/><Relationship Id="rId328" Type="http://schemas.openxmlformats.org/officeDocument/2006/relationships/customXml" Target="../ink/ink1954.xml"/><Relationship Id="rId132" Type="http://schemas.openxmlformats.org/officeDocument/2006/relationships/customXml" Target="../ink/ink1856.xml"/><Relationship Id="rId174" Type="http://schemas.openxmlformats.org/officeDocument/2006/relationships/customXml" Target="../ink/ink1877.xml"/><Relationship Id="rId381" Type="http://schemas.openxmlformats.org/officeDocument/2006/relationships/image" Target="../media/image1860.png"/><Relationship Id="rId241" Type="http://schemas.openxmlformats.org/officeDocument/2006/relationships/image" Target="../media/image1790.png"/><Relationship Id="rId437" Type="http://schemas.openxmlformats.org/officeDocument/2006/relationships/image" Target="../media/image1888.png"/><Relationship Id="rId479" Type="http://schemas.openxmlformats.org/officeDocument/2006/relationships/image" Target="../media/image1909.png"/><Relationship Id="rId36" Type="http://schemas.openxmlformats.org/officeDocument/2006/relationships/customXml" Target="../ink/ink1808.xml"/><Relationship Id="rId283" Type="http://schemas.openxmlformats.org/officeDocument/2006/relationships/image" Target="../media/image1811.png"/><Relationship Id="rId339" Type="http://schemas.openxmlformats.org/officeDocument/2006/relationships/image" Target="../media/image1839.png"/><Relationship Id="rId490" Type="http://schemas.openxmlformats.org/officeDocument/2006/relationships/customXml" Target="../ink/ink2035.xml"/><Relationship Id="rId504" Type="http://schemas.openxmlformats.org/officeDocument/2006/relationships/customXml" Target="../ink/ink2042.xml"/><Relationship Id="rId78" Type="http://schemas.openxmlformats.org/officeDocument/2006/relationships/customXml" Target="../ink/ink1829.xml"/><Relationship Id="rId101" Type="http://schemas.openxmlformats.org/officeDocument/2006/relationships/image" Target="../media/image1720.png"/><Relationship Id="rId143" Type="http://schemas.openxmlformats.org/officeDocument/2006/relationships/image" Target="../media/image1741.png"/><Relationship Id="rId185" Type="http://schemas.openxmlformats.org/officeDocument/2006/relationships/image" Target="../media/image1762.png"/><Relationship Id="rId350" Type="http://schemas.openxmlformats.org/officeDocument/2006/relationships/customXml" Target="../ink/ink1965.xml"/><Relationship Id="rId406" Type="http://schemas.openxmlformats.org/officeDocument/2006/relationships/customXml" Target="../ink/ink1993.xml"/><Relationship Id="rId9" Type="http://schemas.openxmlformats.org/officeDocument/2006/relationships/image" Target="../media/image1675.png"/><Relationship Id="rId210" Type="http://schemas.openxmlformats.org/officeDocument/2006/relationships/customXml" Target="../ink/ink1895.xml"/><Relationship Id="rId392" Type="http://schemas.openxmlformats.org/officeDocument/2006/relationships/customXml" Target="../ink/ink1986.xml"/><Relationship Id="rId448" Type="http://schemas.openxmlformats.org/officeDocument/2006/relationships/customXml" Target="../ink/ink2014.xml"/><Relationship Id="rId252" Type="http://schemas.openxmlformats.org/officeDocument/2006/relationships/customXml" Target="../ink/ink1916.xml"/><Relationship Id="rId294" Type="http://schemas.openxmlformats.org/officeDocument/2006/relationships/customXml" Target="../ink/ink1937.xml"/><Relationship Id="rId308" Type="http://schemas.openxmlformats.org/officeDocument/2006/relationships/customXml" Target="../ink/ink1944.xml"/><Relationship Id="rId515" Type="http://schemas.openxmlformats.org/officeDocument/2006/relationships/image" Target="../media/image1927.png"/><Relationship Id="rId47" Type="http://schemas.openxmlformats.org/officeDocument/2006/relationships/image" Target="../media/image1694.png"/><Relationship Id="rId89" Type="http://schemas.openxmlformats.org/officeDocument/2006/relationships/image" Target="../media/image1714.png"/><Relationship Id="rId112" Type="http://schemas.openxmlformats.org/officeDocument/2006/relationships/customXml" Target="../ink/ink1846.xml"/><Relationship Id="rId154" Type="http://schemas.openxmlformats.org/officeDocument/2006/relationships/customXml" Target="../ink/ink1867.xml"/><Relationship Id="rId361" Type="http://schemas.openxmlformats.org/officeDocument/2006/relationships/image" Target="../media/image1850.png"/><Relationship Id="rId196" Type="http://schemas.openxmlformats.org/officeDocument/2006/relationships/customXml" Target="../ink/ink1888.xml"/><Relationship Id="rId417" Type="http://schemas.openxmlformats.org/officeDocument/2006/relationships/image" Target="../media/image1878.png"/><Relationship Id="rId459" Type="http://schemas.openxmlformats.org/officeDocument/2006/relationships/image" Target="../media/image1899.png"/><Relationship Id="rId16" Type="http://schemas.openxmlformats.org/officeDocument/2006/relationships/customXml" Target="../ink/ink1798.xml"/><Relationship Id="rId221" Type="http://schemas.openxmlformats.org/officeDocument/2006/relationships/image" Target="../media/image1780.png"/><Relationship Id="rId263" Type="http://schemas.openxmlformats.org/officeDocument/2006/relationships/image" Target="../media/image1801.png"/><Relationship Id="rId319" Type="http://schemas.openxmlformats.org/officeDocument/2006/relationships/image" Target="../media/image1829.png"/><Relationship Id="rId470" Type="http://schemas.openxmlformats.org/officeDocument/2006/relationships/customXml" Target="../ink/ink2025.xml"/><Relationship Id="rId526" Type="http://schemas.openxmlformats.org/officeDocument/2006/relationships/customXml" Target="../ink/ink2053.xml"/><Relationship Id="rId58" Type="http://schemas.openxmlformats.org/officeDocument/2006/relationships/customXml" Target="../ink/ink1819.xml"/><Relationship Id="rId123" Type="http://schemas.openxmlformats.org/officeDocument/2006/relationships/image" Target="../media/image1731.png"/><Relationship Id="rId330" Type="http://schemas.openxmlformats.org/officeDocument/2006/relationships/customXml" Target="../ink/ink1955.xml"/><Relationship Id="rId165" Type="http://schemas.openxmlformats.org/officeDocument/2006/relationships/image" Target="../media/image1752.png"/><Relationship Id="rId372" Type="http://schemas.openxmlformats.org/officeDocument/2006/relationships/customXml" Target="../ink/ink1976.xml"/><Relationship Id="rId428" Type="http://schemas.openxmlformats.org/officeDocument/2006/relationships/customXml" Target="../ink/ink2004.xml"/><Relationship Id="rId232" Type="http://schemas.openxmlformats.org/officeDocument/2006/relationships/customXml" Target="../ink/ink1906.xml"/><Relationship Id="rId274" Type="http://schemas.openxmlformats.org/officeDocument/2006/relationships/customXml" Target="../ink/ink1927.xml"/><Relationship Id="rId481" Type="http://schemas.openxmlformats.org/officeDocument/2006/relationships/image" Target="../media/image1910.png"/><Relationship Id="rId27" Type="http://schemas.openxmlformats.org/officeDocument/2006/relationships/image" Target="../media/image1684.png"/><Relationship Id="rId69" Type="http://schemas.openxmlformats.org/officeDocument/2006/relationships/image" Target="../media/image1704.png"/><Relationship Id="rId134" Type="http://schemas.openxmlformats.org/officeDocument/2006/relationships/customXml" Target="../ink/ink1857.xml"/><Relationship Id="rId80" Type="http://schemas.openxmlformats.org/officeDocument/2006/relationships/customXml" Target="../ink/ink1830.xml"/><Relationship Id="rId176" Type="http://schemas.openxmlformats.org/officeDocument/2006/relationships/customXml" Target="../ink/ink1878.xml"/><Relationship Id="rId341" Type="http://schemas.openxmlformats.org/officeDocument/2006/relationships/image" Target="../media/image1840.png"/><Relationship Id="rId383" Type="http://schemas.openxmlformats.org/officeDocument/2006/relationships/image" Target="../media/image1861.png"/><Relationship Id="rId439" Type="http://schemas.openxmlformats.org/officeDocument/2006/relationships/image" Target="../media/image1889.png"/><Relationship Id="rId201" Type="http://schemas.openxmlformats.org/officeDocument/2006/relationships/image" Target="../media/image1770.png"/><Relationship Id="rId243" Type="http://schemas.openxmlformats.org/officeDocument/2006/relationships/image" Target="../media/image1791.png"/><Relationship Id="rId285" Type="http://schemas.openxmlformats.org/officeDocument/2006/relationships/image" Target="../media/image1812.png"/><Relationship Id="rId450" Type="http://schemas.openxmlformats.org/officeDocument/2006/relationships/customXml" Target="../ink/ink2015.xml"/><Relationship Id="rId506" Type="http://schemas.openxmlformats.org/officeDocument/2006/relationships/customXml" Target="../ink/ink2043.xml"/><Relationship Id="rId38" Type="http://schemas.openxmlformats.org/officeDocument/2006/relationships/customXml" Target="../ink/ink1809.xml"/><Relationship Id="rId103" Type="http://schemas.openxmlformats.org/officeDocument/2006/relationships/image" Target="../media/image1721.png"/><Relationship Id="rId310" Type="http://schemas.openxmlformats.org/officeDocument/2006/relationships/customXml" Target="../ink/ink1945.xml"/><Relationship Id="rId492" Type="http://schemas.openxmlformats.org/officeDocument/2006/relationships/customXml" Target="../ink/ink2036.xml"/><Relationship Id="rId91" Type="http://schemas.openxmlformats.org/officeDocument/2006/relationships/image" Target="../media/image1715.png"/><Relationship Id="rId145" Type="http://schemas.openxmlformats.org/officeDocument/2006/relationships/image" Target="../media/image1742.png"/><Relationship Id="rId187" Type="http://schemas.openxmlformats.org/officeDocument/2006/relationships/image" Target="../media/image1763.png"/><Relationship Id="rId352" Type="http://schemas.openxmlformats.org/officeDocument/2006/relationships/customXml" Target="../ink/ink1966.xml"/><Relationship Id="rId394" Type="http://schemas.openxmlformats.org/officeDocument/2006/relationships/customXml" Target="../ink/ink1987.xml"/><Relationship Id="rId408" Type="http://schemas.openxmlformats.org/officeDocument/2006/relationships/customXml" Target="../ink/ink1994.xml"/><Relationship Id="rId212" Type="http://schemas.openxmlformats.org/officeDocument/2006/relationships/customXml" Target="../ink/ink1896.xml"/><Relationship Id="rId254" Type="http://schemas.openxmlformats.org/officeDocument/2006/relationships/customXml" Target="../ink/ink1917.xml"/><Relationship Id="rId49" Type="http://schemas.openxmlformats.org/officeDocument/2006/relationships/image" Target="../media/image1695.png"/><Relationship Id="rId114" Type="http://schemas.openxmlformats.org/officeDocument/2006/relationships/customXml" Target="../ink/ink1847.xml"/><Relationship Id="rId296" Type="http://schemas.openxmlformats.org/officeDocument/2006/relationships/customXml" Target="../ink/ink1938.xml"/><Relationship Id="rId461" Type="http://schemas.openxmlformats.org/officeDocument/2006/relationships/image" Target="../media/image1900.png"/><Relationship Id="rId517" Type="http://schemas.openxmlformats.org/officeDocument/2006/relationships/image" Target="../media/image1928.png"/><Relationship Id="rId60" Type="http://schemas.openxmlformats.org/officeDocument/2006/relationships/customXml" Target="../ink/ink1820.xml"/><Relationship Id="rId156" Type="http://schemas.openxmlformats.org/officeDocument/2006/relationships/customXml" Target="../ink/ink1868.xml"/><Relationship Id="rId198" Type="http://schemas.openxmlformats.org/officeDocument/2006/relationships/customXml" Target="../ink/ink1889.xml"/><Relationship Id="rId321" Type="http://schemas.openxmlformats.org/officeDocument/2006/relationships/image" Target="../media/image1830.png"/><Relationship Id="rId363" Type="http://schemas.openxmlformats.org/officeDocument/2006/relationships/image" Target="../media/image1851.png"/><Relationship Id="rId419" Type="http://schemas.openxmlformats.org/officeDocument/2006/relationships/image" Target="../media/image1879.png"/><Relationship Id="rId223" Type="http://schemas.openxmlformats.org/officeDocument/2006/relationships/image" Target="../media/image1781.png"/><Relationship Id="rId430" Type="http://schemas.openxmlformats.org/officeDocument/2006/relationships/customXml" Target="../ink/ink2005.xml"/><Relationship Id="rId18" Type="http://schemas.openxmlformats.org/officeDocument/2006/relationships/customXml" Target="../ink/ink1799.xml"/><Relationship Id="rId265" Type="http://schemas.openxmlformats.org/officeDocument/2006/relationships/image" Target="../media/image1802.png"/><Relationship Id="rId472" Type="http://schemas.openxmlformats.org/officeDocument/2006/relationships/customXml" Target="../ink/ink2026.xml"/><Relationship Id="rId528" Type="http://schemas.openxmlformats.org/officeDocument/2006/relationships/customXml" Target="../ink/ink2054.xml"/><Relationship Id="rId125" Type="http://schemas.openxmlformats.org/officeDocument/2006/relationships/image" Target="../media/image1732.png"/><Relationship Id="rId167" Type="http://schemas.openxmlformats.org/officeDocument/2006/relationships/image" Target="../media/image1753.png"/><Relationship Id="rId332" Type="http://schemas.openxmlformats.org/officeDocument/2006/relationships/customXml" Target="../ink/ink1956.xml"/><Relationship Id="rId374" Type="http://schemas.openxmlformats.org/officeDocument/2006/relationships/customXml" Target="../ink/ink1977.xml"/><Relationship Id="rId71" Type="http://schemas.openxmlformats.org/officeDocument/2006/relationships/image" Target="../media/image1705.png"/><Relationship Id="rId234" Type="http://schemas.openxmlformats.org/officeDocument/2006/relationships/customXml" Target="../ink/ink1907.xml"/><Relationship Id="rId2" Type="http://schemas.openxmlformats.org/officeDocument/2006/relationships/notesSlide" Target="../notesSlides/notesSlide21.xml"/><Relationship Id="rId29" Type="http://schemas.openxmlformats.org/officeDocument/2006/relationships/image" Target="../media/image1685.png"/><Relationship Id="rId276" Type="http://schemas.openxmlformats.org/officeDocument/2006/relationships/customXml" Target="../ink/ink1928.xml"/><Relationship Id="rId441" Type="http://schemas.openxmlformats.org/officeDocument/2006/relationships/image" Target="../media/image1890.png"/><Relationship Id="rId483" Type="http://schemas.openxmlformats.org/officeDocument/2006/relationships/image" Target="../media/image1911.png"/><Relationship Id="rId40" Type="http://schemas.openxmlformats.org/officeDocument/2006/relationships/customXml" Target="../ink/ink1810.xml"/><Relationship Id="rId136" Type="http://schemas.openxmlformats.org/officeDocument/2006/relationships/customXml" Target="../ink/ink1858.xml"/><Relationship Id="rId178" Type="http://schemas.openxmlformats.org/officeDocument/2006/relationships/customXml" Target="../ink/ink1879.xml"/><Relationship Id="rId301" Type="http://schemas.openxmlformats.org/officeDocument/2006/relationships/image" Target="../media/image1820.png"/><Relationship Id="rId343" Type="http://schemas.openxmlformats.org/officeDocument/2006/relationships/image" Target="../media/image1841.png"/><Relationship Id="rId82" Type="http://schemas.openxmlformats.org/officeDocument/2006/relationships/customXml" Target="../ink/ink1831.xml"/><Relationship Id="rId203" Type="http://schemas.openxmlformats.org/officeDocument/2006/relationships/image" Target="../media/image1771.png"/><Relationship Id="rId385" Type="http://schemas.openxmlformats.org/officeDocument/2006/relationships/image" Target="../media/image1862.png"/><Relationship Id="rId245" Type="http://schemas.openxmlformats.org/officeDocument/2006/relationships/image" Target="../media/image1792.png"/><Relationship Id="rId287" Type="http://schemas.openxmlformats.org/officeDocument/2006/relationships/image" Target="../media/image1813.png"/><Relationship Id="rId410" Type="http://schemas.openxmlformats.org/officeDocument/2006/relationships/customXml" Target="../ink/ink1995.xml"/><Relationship Id="rId452" Type="http://schemas.openxmlformats.org/officeDocument/2006/relationships/customXml" Target="../ink/ink2016.xml"/><Relationship Id="rId494" Type="http://schemas.openxmlformats.org/officeDocument/2006/relationships/customXml" Target="../ink/ink2037.xml"/><Relationship Id="rId508" Type="http://schemas.openxmlformats.org/officeDocument/2006/relationships/customXml" Target="../ink/ink2044.xml"/><Relationship Id="rId105" Type="http://schemas.openxmlformats.org/officeDocument/2006/relationships/image" Target="../media/image1722.png"/><Relationship Id="rId147" Type="http://schemas.openxmlformats.org/officeDocument/2006/relationships/image" Target="../media/image1743.png"/><Relationship Id="rId312" Type="http://schemas.openxmlformats.org/officeDocument/2006/relationships/customXml" Target="../ink/ink1946.xml"/><Relationship Id="rId354" Type="http://schemas.openxmlformats.org/officeDocument/2006/relationships/customXml" Target="../ink/ink1967.xml"/><Relationship Id="rId51" Type="http://schemas.openxmlformats.org/officeDocument/2006/relationships/image" Target="../media/image1696.png"/><Relationship Id="rId93" Type="http://schemas.openxmlformats.org/officeDocument/2006/relationships/image" Target="../media/image1716.png"/><Relationship Id="rId189" Type="http://schemas.openxmlformats.org/officeDocument/2006/relationships/image" Target="../media/image1764.png"/><Relationship Id="rId396" Type="http://schemas.openxmlformats.org/officeDocument/2006/relationships/customXml" Target="../ink/ink1988.xml"/><Relationship Id="rId214" Type="http://schemas.openxmlformats.org/officeDocument/2006/relationships/customXml" Target="../ink/ink1897.xml"/><Relationship Id="rId256" Type="http://schemas.openxmlformats.org/officeDocument/2006/relationships/customXml" Target="../ink/ink1918.xml"/><Relationship Id="rId298" Type="http://schemas.openxmlformats.org/officeDocument/2006/relationships/customXml" Target="../ink/ink1939.xml"/><Relationship Id="rId421" Type="http://schemas.openxmlformats.org/officeDocument/2006/relationships/image" Target="../media/image1880.png"/><Relationship Id="rId463" Type="http://schemas.openxmlformats.org/officeDocument/2006/relationships/image" Target="../media/image1901.png"/><Relationship Id="rId519" Type="http://schemas.openxmlformats.org/officeDocument/2006/relationships/image" Target="../media/image1929.png"/><Relationship Id="rId116" Type="http://schemas.openxmlformats.org/officeDocument/2006/relationships/customXml" Target="../ink/ink1848.xml"/><Relationship Id="rId158" Type="http://schemas.openxmlformats.org/officeDocument/2006/relationships/customXml" Target="../ink/ink1869.xml"/><Relationship Id="rId323" Type="http://schemas.openxmlformats.org/officeDocument/2006/relationships/image" Target="../media/image1831.png"/><Relationship Id="rId530" Type="http://schemas.openxmlformats.org/officeDocument/2006/relationships/customXml" Target="../ink/ink2055.xml"/><Relationship Id="rId20" Type="http://schemas.openxmlformats.org/officeDocument/2006/relationships/customXml" Target="../ink/ink1800.xml"/><Relationship Id="rId62" Type="http://schemas.openxmlformats.org/officeDocument/2006/relationships/customXml" Target="../ink/ink1821.xml"/><Relationship Id="rId365" Type="http://schemas.openxmlformats.org/officeDocument/2006/relationships/image" Target="../media/image1852.png"/><Relationship Id="rId225" Type="http://schemas.openxmlformats.org/officeDocument/2006/relationships/image" Target="../media/image1782.png"/><Relationship Id="rId267" Type="http://schemas.openxmlformats.org/officeDocument/2006/relationships/image" Target="../media/image1803.png"/><Relationship Id="rId432" Type="http://schemas.openxmlformats.org/officeDocument/2006/relationships/customXml" Target="../ink/ink2006.xml"/><Relationship Id="rId474" Type="http://schemas.openxmlformats.org/officeDocument/2006/relationships/customXml" Target="../ink/ink2027.xml"/><Relationship Id="rId127" Type="http://schemas.openxmlformats.org/officeDocument/2006/relationships/image" Target="../media/image1733.png"/><Relationship Id="rId31" Type="http://schemas.openxmlformats.org/officeDocument/2006/relationships/image" Target="../media/image1686.png"/><Relationship Id="rId73" Type="http://schemas.openxmlformats.org/officeDocument/2006/relationships/image" Target="../media/image1706.png"/><Relationship Id="rId169" Type="http://schemas.openxmlformats.org/officeDocument/2006/relationships/image" Target="../media/image1754.png"/><Relationship Id="rId334" Type="http://schemas.openxmlformats.org/officeDocument/2006/relationships/customXml" Target="../ink/ink1957.xml"/><Relationship Id="rId376" Type="http://schemas.openxmlformats.org/officeDocument/2006/relationships/customXml" Target="../ink/ink1978.xml"/><Relationship Id="rId4" Type="http://schemas.openxmlformats.org/officeDocument/2006/relationships/image" Target="../media/image1669.jpeg"/><Relationship Id="rId180" Type="http://schemas.openxmlformats.org/officeDocument/2006/relationships/customXml" Target="../ink/ink1880.xml"/><Relationship Id="rId236" Type="http://schemas.openxmlformats.org/officeDocument/2006/relationships/customXml" Target="../ink/ink1908.xml"/><Relationship Id="rId278" Type="http://schemas.openxmlformats.org/officeDocument/2006/relationships/customXml" Target="../ink/ink1929.xml"/><Relationship Id="rId401" Type="http://schemas.openxmlformats.org/officeDocument/2006/relationships/image" Target="../media/image1870.png"/><Relationship Id="rId443" Type="http://schemas.openxmlformats.org/officeDocument/2006/relationships/image" Target="../media/image1891.png"/><Relationship Id="rId303" Type="http://schemas.openxmlformats.org/officeDocument/2006/relationships/image" Target="../media/image1821.png"/><Relationship Id="rId485" Type="http://schemas.openxmlformats.org/officeDocument/2006/relationships/image" Target="../media/image1912.png"/><Relationship Id="rId42" Type="http://schemas.openxmlformats.org/officeDocument/2006/relationships/customXml" Target="../ink/ink1811.xml"/><Relationship Id="rId84" Type="http://schemas.openxmlformats.org/officeDocument/2006/relationships/customXml" Target="../ink/ink1832.xml"/><Relationship Id="rId138" Type="http://schemas.openxmlformats.org/officeDocument/2006/relationships/customXml" Target="../ink/ink1859.xml"/><Relationship Id="rId345" Type="http://schemas.openxmlformats.org/officeDocument/2006/relationships/image" Target="../media/image1842.png"/><Relationship Id="rId387" Type="http://schemas.openxmlformats.org/officeDocument/2006/relationships/image" Target="../media/image1863.png"/><Relationship Id="rId510" Type="http://schemas.openxmlformats.org/officeDocument/2006/relationships/customXml" Target="../ink/ink2045.xml"/><Relationship Id="rId191" Type="http://schemas.openxmlformats.org/officeDocument/2006/relationships/image" Target="../media/image1765.png"/><Relationship Id="rId205" Type="http://schemas.openxmlformats.org/officeDocument/2006/relationships/image" Target="../media/image1772.png"/><Relationship Id="rId247" Type="http://schemas.openxmlformats.org/officeDocument/2006/relationships/image" Target="../media/image1793.png"/><Relationship Id="rId412" Type="http://schemas.openxmlformats.org/officeDocument/2006/relationships/customXml" Target="../ink/ink1996.xml"/><Relationship Id="rId107" Type="http://schemas.openxmlformats.org/officeDocument/2006/relationships/image" Target="../media/image1723.png"/><Relationship Id="rId289" Type="http://schemas.openxmlformats.org/officeDocument/2006/relationships/image" Target="../media/image1814.png"/><Relationship Id="rId454" Type="http://schemas.openxmlformats.org/officeDocument/2006/relationships/customXml" Target="../ink/ink2017.xml"/><Relationship Id="rId496" Type="http://schemas.openxmlformats.org/officeDocument/2006/relationships/customXml" Target="../ink/ink2038.xml"/><Relationship Id="rId11" Type="http://schemas.openxmlformats.org/officeDocument/2006/relationships/image" Target="../media/image1676.png"/><Relationship Id="rId53" Type="http://schemas.openxmlformats.org/officeDocument/2006/relationships/image" Target="../media/image1697.png"/><Relationship Id="rId149" Type="http://schemas.openxmlformats.org/officeDocument/2006/relationships/image" Target="../media/image1744.png"/><Relationship Id="rId314" Type="http://schemas.openxmlformats.org/officeDocument/2006/relationships/customXml" Target="../ink/ink1947.xml"/><Relationship Id="rId356" Type="http://schemas.openxmlformats.org/officeDocument/2006/relationships/customXml" Target="../ink/ink1968.xml"/><Relationship Id="rId398" Type="http://schemas.openxmlformats.org/officeDocument/2006/relationships/customXml" Target="../ink/ink1989.xml"/><Relationship Id="rId521" Type="http://schemas.openxmlformats.org/officeDocument/2006/relationships/image" Target="../media/image1930.png"/><Relationship Id="rId95" Type="http://schemas.openxmlformats.org/officeDocument/2006/relationships/image" Target="../media/image1717.png"/><Relationship Id="rId160" Type="http://schemas.openxmlformats.org/officeDocument/2006/relationships/customXml" Target="../ink/ink1870.xml"/><Relationship Id="rId216" Type="http://schemas.openxmlformats.org/officeDocument/2006/relationships/customXml" Target="../ink/ink1898.xml"/><Relationship Id="rId423" Type="http://schemas.openxmlformats.org/officeDocument/2006/relationships/image" Target="../media/image1881.png"/><Relationship Id="rId258" Type="http://schemas.openxmlformats.org/officeDocument/2006/relationships/customXml" Target="../ink/ink1919.xml"/><Relationship Id="rId465" Type="http://schemas.openxmlformats.org/officeDocument/2006/relationships/image" Target="../media/image1902.png"/><Relationship Id="rId22" Type="http://schemas.openxmlformats.org/officeDocument/2006/relationships/customXml" Target="../ink/ink1801.xml"/><Relationship Id="rId64" Type="http://schemas.openxmlformats.org/officeDocument/2006/relationships/customXml" Target="../ink/ink1822.xml"/><Relationship Id="rId118" Type="http://schemas.openxmlformats.org/officeDocument/2006/relationships/customXml" Target="../ink/ink1849.xml"/><Relationship Id="rId325" Type="http://schemas.openxmlformats.org/officeDocument/2006/relationships/image" Target="../media/image1832.png"/><Relationship Id="rId367" Type="http://schemas.openxmlformats.org/officeDocument/2006/relationships/image" Target="../media/image1853.png"/><Relationship Id="rId532" Type="http://schemas.openxmlformats.org/officeDocument/2006/relationships/customXml" Target="../ink/ink2056.xml"/><Relationship Id="rId171" Type="http://schemas.openxmlformats.org/officeDocument/2006/relationships/image" Target="../media/image1755.png"/><Relationship Id="rId227" Type="http://schemas.openxmlformats.org/officeDocument/2006/relationships/image" Target="../media/image1783.png"/><Relationship Id="rId269" Type="http://schemas.openxmlformats.org/officeDocument/2006/relationships/image" Target="../media/image1804.png"/><Relationship Id="rId434" Type="http://schemas.openxmlformats.org/officeDocument/2006/relationships/customXml" Target="../ink/ink2007.xml"/><Relationship Id="rId476" Type="http://schemas.openxmlformats.org/officeDocument/2006/relationships/customXml" Target="../ink/ink2028.xml"/><Relationship Id="rId33" Type="http://schemas.openxmlformats.org/officeDocument/2006/relationships/image" Target="../media/image1687.png"/><Relationship Id="rId129" Type="http://schemas.openxmlformats.org/officeDocument/2006/relationships/image" Target="../media/image1734.png"/><Relationship Id="rId280" Type="http://schemas.openxmlformats.org/officeDocument/2006/relationships/customXml" Target="../ink/ink1930.xml"/><Relationship Id="rId336" Type="http://schemas.openxmlformats.org/officeDocument/2006/relationships/customXml" Target="../ink/ink1958.xml"/><Relationship Id="rId501" Type="http://schemas.openxmlformats.org/officeDocument/2006/relationships/image" Target="../media/image1920.png"/><Relationship Id="rId75" Type="http://schemas.openxmlformats.org/officeDocument/2006/relationships/image" Target="../media/image1707.png"/><Relationship Id="rId140" Type="http://schemas.openxmlformats.org/officeDocument/2006/relationships/customXml" Target="../ink/ink1860.xml"/><Relationship Id="rId182" Type="http://schemas.openxmlformats.org/officeDocument/2006/relationships/customXml" Target="../ink/ink1881.xml"/><Relationship Id="rId378" Type="http://schemas.openxmlformats.org/officeDocument/2006/relationships/customXml" Target="../ink/ink1979.xml"/><Relationship Id="rId403" Type="http://schemas.openxmlformats.org/officeDocument/2006/relationships/image" Target="../media/image1871.png"/><Relationship Id="rId6" Type="http://schemas.openxmlformats.org/officeDocument/2006/relationships/customXml" Target="../ink/ink1793.xml"/><Relationship Id="rId238" Type="http://schemas.openxmlformats.org/officeDocument/2006/relationships/customXml" Target="../ink/ink1909.xml"/><Relationship Id="rId445" Type="http://schemas.openxmlformats.org/officeDocument/2006/relationships/image" Target="../media/image1892.png"/><Relationship Id="rId487" Type="http://schemas.openxmlformats.org/officeDocument/2006/relationships/image" Target="../media/image1913.png"/><Relationship Id="rId291" Type="http://schemas.openxmlformats.org/officeDocument/2006/relationships/image" Target="../media/image1815.png"/><Relationship Id="rId305" Type="http://schemas.openxmlformats.org/officeDocument/2006/relationships/image" Target="../media/image1822.png"/><Relationship Id="rId347" Type="http://schemas.openxmlformats.org/officeDocument/2006/relationships/image" Target="../media/image1843.png"/><Relationship Id="rId512" Type="http://schemas.openxmlformats.org/officeDocument/2006/relationships/customXml" Target="../ink/ink2046.xml"/><Relationship Id="rId44" Type="http://schemas.openxmlformats.org/officeDocument/2006/relationships/customXml" Target="../ink/ink1812.xml"/><Relationship Id="rId86" Type="http://schemas.openxmlformats.org/officeDocument/2006/relationships/customXml" Target="../ink/ink1833.xml"/><Relationship Id="rId151" Type="http://schemas.openxmlformats.org/officeDocument/2006/relationships/image" Target="../media/image1745.png"/><Relationship Id="rId389" Type="http://schemas.openxmlformats.org/officeDocument/2006/relationships/image" Target="../media/image1864.png"/><Relationship Id="rId193" Type="http://schemas.openxmlformats.org/officeDocument/2006/relationships/image" Target="../media/image1766.png"/><Relationship Id="rId207" Type="http://schemas.openxmlformats.org/officeDocument/2006/relationships/image" Target="../media/image1773.png"/><Relationship Id="rId249" Type="http://schemas.openxmlformats.org/officeDocument/2006/relationships/image" Target="../media/image1794.png"/><Relationship Id="rId414" Type="http://schemas.openxmlformats.org/officeDocument/2006/relationships/customXml" Target="../ink/ink1997.xml"/><Relationship Id="rId456" Type="http://schemas.openxmlformats.org/officeDocument/2006/relationships/customXml" Target="../ink/ink2018.xml"/><Relationship Id="rId498" Type="http://schemas.openxmlformats.org/officeDocument/2006/relationships/customXml" Target="../ink/ink2039.xml"/><Relationship Id="rId13" Type="http://schemas.openxmlformats.org/officeDocument/2006/relationships/image" Target="../media/image1677.png"/><Relationship Id="rId109" Type="http://schemas.openxmlformats.org/officeDocument/2006/relationships/image" Target="../media/image1724.png"/><Relationship Id="rId260" Type="http://schemas.openxmlformats.org/officeDocument/2006/relationships/customXml" Target="../ink/ink1920.xml"/><Relationship Id="rId316" Type="http://schemas.openxmlformats.org/officeDocument/2006/relationships/customXml" Target="../ink/ink1948.xml"/><Relationship Id="rId523" Type="http://schemas.openxmlformats.org/officeDocument/2006/relationships/image" Target="../media/image1931.png"/><Relationship Id="rId55" Type="http://schemas.openxmlformats.org/officeDocument/2006/relationships/image" Target="../media/image1698.png"/><Relationship Id="rId97" Type="http://schemas.openxmlformats.org/officeDocument/2006/relationships/image" Target="../media/image1718.png"/><Relationship Id="rId120" Type="http://schemas.openxmlformats.org/officeDocument/2006/relationships/customXml" Target="../ink/ink1850.xml"/><Relationship Id="rId358" Type="http://schemas.openxmlformats.org/officeDocument/2006/relationships/customXml" Target="../ink/ink1969.xml"/><Relationship Id="rId162" Type="http://schemas.openxmlformats.org/officeDocument/2006/relationships/customXml" Target="../ink/ink1871.xml"/><Relationship Id="rId218" Type="http://schemas.openxmlformats.org/officeDocument/2006/relationships/customXml" Target="../ink/ink1899.xml"/><Relationship Id="rId425" Type="http://schemas.openxmlformats.org/officeDocument/2006/relationships/image" Target="../media/image1882.png"/><Relationship Id="rId467" Type="http://schemas.openxmlformats.org/officeDocument/2006/relationships/image" Target="../media/image1903.png"/><Relationship Id="rId271" Type="http://schemas.openxmlformats.org/officeDocument/2006/relationships/image" Target="../media/image1805.png"/><Relationship Id="rId24" Type="http://schemas.openxmlformats.org/officeDocument/2006/relationships/customXml" Target="../ink/ink1802.xml"/><Relationship Id="rId66" Type="http://schemas.openxmlformats.org/officeDocument/2006/relationships/customXml" Target="../ink/ink1823.xml"/><Relationship Id="rId131" Type="http://schemas.openxmlformats.org/officeDocument/2006/relationships/image" Target="../media/image1735.png"/><Relationship Id="rId327" Type="http://schemas.openxmlformats.org/officeDocument/2006/relationships/image" Target="../media/image1833.png"/><Relationship Id="rId369" Type="http://schemas.openxmlformats.org/officeDocument/2006/relationships/image" Target="../media/image1854.png"/><Relationship Id="rId173" Type="http://schemas.openxmlformats.org/officeDocument/2006/relationships/image" Target="../media/image1756.png"/><Relationship Id="rId229" Type="http://schemas.openxmlformats.org/officeDocument/2006/relationships/image" Target="../media/image1784.png"/><Relationship Id="rId380" Type="http://schemas.openxmlformats.org/officeDocument/2006/relationships/customXml" Target="../ink/ink1980.xml"/><Relationship Id="rId436" Type="http://schemas.openxmlformats.org/officeDocument/2006/relationships/customXml" Target="../ink/ink2008.xml"/><Relationship Id="rId240" Type="http://schemas.openxmlformats.org/officeDocument/2006/relationships/customXml" Target="../ink/ink1910.xml"/><Relationship Id="rId478" Type="http://schemas.openxmlformats.org/officeDocument/2006/relationships/customXml" Target="../ink/ink2029.xml"/><Relationship Id="rId35" Type="http://schemas.openxmlformats.org/officeDocument/2006/relationships/image" Target="../media/image1688.png"/><Relationship Id="rId77" Type="http://schemas.openxmlformats.org/officeDocument/2006/relationships/image" Target="../media/image1708.png"/><Relationship Id="rId100" Type="http://schemas.openxmlformats.org/officeDocument/2006/relationships/customXml" Target="../ink/ink1840.xml"/><Relationship Id="rId282" Type="http://schemas.openxmlformats.org/officeDocument/2006/relationships/customXml" Target="../ink/ink1931.xml"/><Relationship Id="rId338" Type="http://schemas.openxmlformats.org/officeDocument/2006/relationships/customXml" Target="../ink/ink1959.xml"/><Relationship Id="rId503" Type="http://schemas.openxmlformats.org/officeDocument/2006/relationships/image" Target="../media/image1921.png"/><Relationship Id="rId8" Type="http://schemas.openxmlformats.org/officeDocument/2006/relationships/customXml" Target="../ink/ink1794.xml"/><Relationship Id="rId142" Type="http://schemas.openxmlformats.org/officeDocument/2006/relationships/customXml" Target="../ink/ink1861.xml"/><Relationship Id="rId184" Type="http://schemas.openxmlformats.org/officeDocument/2006/relationships/customXml" Target="../ink/ink1882.xml"/><Relationship Id="rId391" Type="http://schemas.openxmlformats.org/officeDocument/2006/relationships/image" Target="../media/image1865.png"/><Relationship Id="rId405" Type="http://schemas.openxmlformats.org/officeDocument/2006/relationships/image" Target="../media/image1872.png"/><Relationship Id="rId447" Type="http://schemas.openxmlformats.org/officeDocument/2006/relationships/image" Target="../media/image1893.png"/><Relationship Id="rId251" Type="http://schemas.openxmlformats.org/officeDocument/2006/relationships/image" Target="../media/image1795.png"/><Relationship Id="rId489" Type="http://schemas.openxmlformats.org/officeDocument/2006/relationships/image" Target="../media/image1914.png"/><Relationship Id="rId46" Type="http://schemas.openxmlformats.org/officeDocument/2006/relationships/customXml" Target="../ink/ink1813.xml"/><Relationship Id="rId293" Type="http://schemas.openxmlformats.org/officeDocument/2006/relationships/image" Target="../media/image1816.png"/><Relationship Id="rId307" Type="http://schemas.openxmlformats.org/officeDocument/2006/relationships/image" Target="../media/image1823.png"/><Relationship Id="rId349" Type="http://schemas.openxmlformats.org/officeDocument/2006/relationships/image" Target="../media/image1844.png"/><Relationship Id="rId514" Type="http://schemas.openxmlformats.org/officeDocument/2006/relationships/customXml" Target="../ink/ink2047.xml"/><Relationship Id="rId88" Type="http://schemas.openxmlformats.org/officeDocument/2006/relationships/customXml" Target="../ink/ink1834.xml"/><Relationship Id="rId111" Type="http://schemas.openxmlformats.org/officeDocument/2006/relationships/image" Target="../media/image1725.png"/><Relationship Id="rId153" Type="http://schemas.openxmlformats.org/officeDocument/2006/relationships/image" Target="../media/image1746.png"/><Relationship Id="rId195" Type="http://schemas.openxmlformats.org/officeDocument/2006/relationships/image" Target="../media/image1767.png"/><Relationship Id="rId209" Type="http://schemas.openxmlformats.org/officeDocument/2006/relationships/image" Target="../media/image1774.png"/><Relationship Id="rId360" Type="http://schemas.openxmlformats.org/officeDocument/2006/relationships/customXml" Target="../ink/ink1970.xml"/><Relationship Id="rId416" Type="http://schemas.openxmlformats.org/officeDocument/2006/relationships/customXml" Target="../ink/ink1998.xml"/><Relationship Id="rId220" Type="http://schemas.openxmlformats.org/officeDocument/2006/relationships/customXml" Target="../ink/ink1900.xml"/><Relationship Id="rId458" Type="http://schemas.openxmlformats.org/officeDocument/2006/relationships/customXml" Target="../ink/ink2019.xml"/><Relationship Id="rId15" Type="http://schemas.openxmlformats.org/officeDocument/2006/relationships/image" Target="../media/image1678.png"/><Relationship Id="rId57" Type="http://schemas.openxmlformats.org/officeDocument/2006/relationships/image" Target="../media/image1699.png"/><Relationship Id="rId262" Type="http://schemas.openxmlformats.org/officeDocument/2006/relationships/customXml" Target="../ink/ink1921.xml"/><Relationship Id="rId318" Type="http://schemas.openxmlformats.org/officeDocument/2006/relationships/customXml" Target="../ink/ink1949.xml"/><Relationship Id="rId525" Type="http://schemas.openxmlformats.org/officeDocument/2006/relationships/image" Target="../media/image1932.png"/><Relationship Id="rId99" Type="http://schemas.openxmlformats.org/officeDocument/2006/relationships/image" Target="../media/image1719.png"/><Relationship Id="rId122" Type="http://schemas.openxmlformats.org/officeDocument/2006/relationships/customXml" Target="../ink/ink1851.xml"/><Relationship Id="rId164" Type="http://schemas.openxmlformats.org/officeDocument/2006/relationships/customXml" Target="../ink/ink1872.xml"/><Relationship Id="rId371" Type="http://schemas.openxmlformats.org/officeDocument/2006/relationships/image" Target="../media/image1855.png"/><Relationship Id="rId427" Type="http://schemas.openxmlformats.org/officeDocument/2006/relationships/image" Target="../media/image1883.png"/><Relationship Id="rId469" Type="http://schemas.openxmlformats.org/officeDocument/2006/relationships/image" Target="../media/image1904.png"/><Relationship Id="rId26" Type="http://schemas.openxmlformats.org/officeDocument/2006/relationships/customXml" Target="../ink/ink1803.xml"/><Relationship Id="rId231" Type="http://schemas.openxmlformats.org/officeDocument/2006/relationships/image" Target="../media/image1785.png"/><Relationship Id="rId273" Type="http://schemas.openxmlformats.org/officeDocument/2006/relationships/image" Target="../media/image1806.png"/><Relationship Id="rId329" Type="http://schemas.openxmlformats.org/officeDocument/2006/relationships/image" Target="../media/image1834.png"/><Relationship Id="rId480" Type="http://schemas.openxmlformats.org/officeDocument/2006/relationships/customXml" Target="../ink/ink2030.xml"/><Relationship Id="rId68" Type="http://schemas.openxmlformats.org/officeDocument/2006/relationships/customXml" Target="../ink/ink1824.xml"/><Relationship Id="rId133" Type="http://schemas.openxmlformats.org/officeDocument/2006/relationships/image" Target="../media/image1736.png"/><Relationship Id="rId175" Type="http://schemas.openxmlformats.org/officeDocument/2006/relationships/image" Target="../media/image1757.png"/><Relationship Id="rId340" Type="http://schemas.openxmlformats.org/officeDocument/2006/relationships/customXml" Target="../ink/ink1960.xml"/><Relationship Id="rId200" Type="http://schemas.openxmlformats.org/officeDocument/2006/relationships/customXml" Target="../ink/ink1890.xml"/><Relationship Id="rId382" Type="http://schemas.openxmlformats.org/officeDocument/2006/relationships/customXml" Target="../ink/ink1981.xml"/><Relationship Id="rId438" Type="http://schemas.openxmlformats.org/officeDocument/2006/relationships/customXml" Target="../ink/ink2009.xml"/><Relationship Id="rId242" Type="http://schemas.openxmlformats.org/officeDocument/2006/relationships/customXml" Target="../ink/ink1911.xml"/><Relationship Id="rId284" Type="http://schemas.openxmlformats.org/officeDocument/2006/relationships/customXml" Target="../ink/ink1932.xml"/><Relationship Id="rId491" Type="http://schemas.openxmlformats.org/officeDocument/2006/relationships/image" Target="../media/image1915.png"/><Relationship Id="rId505" Type="http://schemas.openxmlformats.org/officeDocument/2006/relationships/image" Target="../media/image1922.png"/><Relationship Id="rId37" Type="http://schemas.openxmlformats.org/officeDocument/2006/relationships/image" Target="../media/image1689.png"/><Relationship Id="rId79" Type="http://schemas.openxmlformats.org/officeDocument/2006/relationships/image" Target="../media/image1709.png"/><Relationship Id="rId102" Type="http://schemas.openxmlformats.org/officeDocument/2006/relationships/customXml" Target="../ink/ink1841.xml"/><Relationship Id="rId144" Type="http://schemas.openxmlformats.org/officeDocument/2006/relationships/customXml" Target="../ink/ink1862.xml"/><Relationship Id="rId90" Type="http://schemas.openxmlformats.org/officeDocument/2006/relationships/customXml" Target="../ink/ink1835.xml"/><Relationship Id="rId186" Type="http://schemas.openxmlformats.org/officeDocument/2006/relationships/customXml" Target="../ink/ink1883.xml"/><Relationship Id="rId351" Type="http://schemas.openxmlformats.org/officeDocument/2006/relationships/image" Target="../media/image1845.png"/><Relationship Id="rId393" Type="http://schemas.openxmlformats.org/officeDocument/2006/relationships/image" Target="../media/image1866.png"/><Relationship Id="rId407" Type="http://schemas.openxmlformats.org/officeDocument/2006/relationships/image" Target="../media/image1873.png"/><Relationship Id="rId449" Type="http://schemas.openxmlformats.org/officeDocument/2006/relationships/image" Target="../media/image1894.png"/><Relationship Id="rId211" Type="http://schemas.openxmlformats.org/officeDocument/2006/relationships/image" Target="../media/image1775.png"/><Relationship Id="rId253" Type="http://schemas.openxmlformats.org/officeDocument/2006/relationships/image" Target="../media/image1796.png"/><Relationship Id="rId295" Type="http://schemas.openxmlformats.org/officeDocument/2006/relationships/image" Target="../media/image1817.png"/><Relationship Id="rId309" Type="http://schemas.openxmlformats.org/officeDocument/2006/relationships/image" Target="../media/image1824.png"/><Relationship Id="rId460" Type="http://schemas.openxmlformats.org/officeDocument/2006/relationships/customXml" Target="../ink/ink2020.xml"/><Relationship Id="rId516" Type="http://schemas.openxmlformats.org/officeDocument/2006/relationships/customXml" Target="../ink/ink2048.xml"/><Relationship Id="rId48" Type="http://schemas.openxmlformats.org/officeDocument/2006/relationships/customXml" Target="../ink/ink1814.xml"/><Relationship Id="rId113" Type="http://schemas.openxmlformats.org/officeDocument/2006/relationships/image" Target="../media/image1726.png"/><Relationship Id="rId320" Type="http://schemas.openxmlformats.org/officeDocument/2006/relationships/customXml" Target="../ink/ink1950.xml"/><Relationship Id="rId155" Type="http://schemas.openxmlformats.org/officeDocument/2006/relationships/image" Target="../media/image1747.png"/><Relationship Id="rId197" Type="http://schemas.openxmlformats.org/officeDocument/2006/relationships/image" Target="../media/image1768.png"/><Relationship Id="rId362" Type="http://schemas.openxmlformats.org/officeDocument/2006/relationships/customXml" Target="../ink/ink1971.xml"/><Relationship Id="rId418" Type="http://schemas.openxmlformats.org/officeDocument/2006/relationships/customXml" Target="../ink/ink1999.xml"/><Relationship Id="rId222" Type="http://schemas.openxmlformats.org/officeDocument/2006/relationships/customXml" Target="../ink/ink1901.xml"/><Relationship Id="rId264" Type="http://schemas.openxmlformats.org/officeDocument/2006/relationships/customXml" Target="../ink/ink1922.xml"/><Relationship Id="rId471" Type="http://schemas.openxmlformats.org/officeDocument/2006/relationships/image" Target="../media/image1905.png"/><Relationship Id="rId17" Type="http://schemas.openxmlformats.org/officeDocument/2006/relationships/image" Target="../media/image1679.png"/><Relationship Id="rId59" Type="http://schemas.openxmlformats.org/officeDocument/2006/relationships/image" Target="../media/image1700.png"/><Relationship Id="rId124" Type="http://schemas.openxmlformats.org/officeDocument/2006/relationships/customXml" Target="../ink/ink1852.xml"/><Relationship Id="rId527" Type="http://schemas.openxmlformats.org/officeDocument/2006/relationships/image" Target="../media/image1933.png"/><Relationship Id="rId70" Type="http://schemas.openxmlformats.org/officeDocument/2006/relationships/customXml" Target="../ink/ink1825.xml"/><Relationship Id="rId166" Type="http://schemas.openxmlformats.org/officeDocument/2006/relationships/customXml" Target="../ink/ink1873.xml"/><Relationship Id="rId331" Type="http://schemas.openxmlformats.org/officeDocument/2006/relationships/image" Target="../media/image1835.png"/><Relationship Id="rId373" Type="http://schemas.openxmlformats.org/officeDocument/2006/relationships/image" Target="../media/image1856.png"/><Relationship Id="rId429" Type="http://schemas.openxmlformats.org/officeDocument/2006/relationships/image" Target="../media/image1884.png"/><Relationship Id="rId1" Type="http://schemas.openxmlformats.org/officeDocument/2006/relationships/slideLayout" Target="../slideLayouts/slideLayout10.xml"/><Relationship Id="rId233" Type="http://schemas.openxmlformats.org/officeDocument/2006/relationships/image" Target="../media/image1786.png"/><Relationship Id="rId440" Type="http://schemas.openxmlformats.org/officeDocument/2006/relationships/customXml" Target="../ink/ink2010.xml"/><Relationship Id="rId28" Type="http://schemas.openxmlformats.org/officeDocument/2006/relationships/customXml" Target="../ink/ink1804.xml"/><Relationship Id="rId275" Type="http://schemas.openxmlformats.org/officeDocument/2006/relationships/image" Target="../media/image1807.png"/><Relationship Id="rId300" Type="http://schemas.openxmlformats.org/officeDocument/2006/relationships/customXml" Target="../ink/ink1940.xml"/><Relationship Id="rId482" Type="http://schemas.openxmlformats.org/officeDocument/2006/relationships/customXml" Target="../ink/ink2031.xml"/><Relationship Id="rId81" Type="http://schemas.openxmlformats.org/officeDocument/2006/relationships/image" Target="../media/image1710.png"/><Relationship Id="rId135" Type="http://schemas.openxmlformats.org/officeDocument/2006/relationships/image" Target="../media/image1737.png"/><Relationship Id="rId177" Type="http://schemas.openxmlformats.org/officeDocument/2006/relationships/image" Target="../media/image1758.png"/><Relationship Id="rId342" Type="http://schemas.openxmlformats.org/officeDocument/2006/relationships/customXml" Target="../ink/ink1961.xml"/><Relationship Id="rId384" Type="http://schemas.openxmlformats.org/officeDocument/2006/relationships/customXml" Target="../ink/ink1982.xml"/><Relationship Id="rId202" Type="http://schemas.openxmlformats.org/officeDocument/2006/relationships/customXml" Target="../ink/ink1891.xml"/><Relationship Id="rId244" Type="http://schemas.openxmlformats.org/officeDocument/2006/relationships/customXml" Target="../ink/ink1912.xml"/><Relationship Id="rId39" Type="http://schemas.openxmlformats.org/officeDocument/2006/relationships/image" Target="../media/image1690.png"/><Relationship Id="rId286" Type="http://schemas.openxmlformats.org/officeDocument/2006/relationships/customXml" Target="../ink/ink1933.xml"/><Relationship Id="rId451" Type="http://schemas.openxmlformats.org/officeDocument/2006/relationships/image" Target="../media/image1895.png"/><Relationship Id="rId493" Type="http://schemas.openxmlformats.org/officeDocument/2006/relationships/image" Target="../media/image1916.png"/><Relationship Id="rId507" Type="http://schemas.openxmlformats.org/officeDocument/2006/relationships/image" Target="../media/image1923.png"/><Relationship Id="rId50" Type="http://schemas.openxmlformats.org/officeDocument/2006/relationships/customXml" Target="../ink/ink1815.xml"/><Relationship Id="rId104" Type="http://schemas.openxmlformats.org/officeDocument/2006/relationships/customXml" Target="../ink/ink1842.xml"/><Relationship Id="rId146" Type="http://schemas.openxmlformats.org/officeDocument/2006/relationships/customXml" Target="../ink/ink1863.xml"/><Relationship Id="rId188" Type="http://schemas.openxmlformats.org/officeDocument/2006/relationships/customXml" Target="../ink/ink1884.xml"/><Relationship Id="rId311" Type="http://schemas.openxmlformats.org/officeDocument/2006/relationships/image" Target="../media/image1825.png"/><Relationship Id="rId353" Type="http://schemas.openxmlformats.org/officeDocument/2006/relationships/image" Target="../media/image1846.png"/><Relationship Id="rId395" Type="http://schemas.openxmlformats.org/officeDocument/2006/relationships/image" Target="../media/image1867.png"/><Relationship Id="rId409" Type="http://schemas.openxmlformats.org/officeDocument/2006/relationships/image" Target="../media/image1874.png"/><Relationship Id="rId92" Type="http://schemas.openxmlformats.org/officeDocument/2006/relationships/customXml" Target="../ink/ink1836.xml"/><Relationship Id="rId213" Type="http://schemas.openxmlformats.org/officeDocument/2006/relationships/image" Target="../media/image1776.png"/><Relationship Id="rId420" Type="http://schemas.openxmlformats.org/officeDocument/2006/relationships/customXml" Target="../ink/ink2000.xml"/><Relationship Id="rId255" Type="http://schemas.openxmlformats.org/officeDocument/2006/relationships/image" Target="../media/image1797.png"/><Relationship Id="rId297" Type="http://schemas.openxmlformats.org/officeDocument/2006/relationships/image" Target="../media/image1818.png"/><Relationship Id="rId462" Type="http://schemas.openxmlformats.org/officeDocument/2006/relationships/customXml" Target="../ink/ink2021.xml"/><Relationship Id="rId518" Type="http://schemas.openxmlformats.org/officeDocument/2006/relationships/customXml" Target="../ink/ink2049.xml"/><Relationship Id="rId115" Type="http://schemas.openxmlformats.org/officeDocument/2006/relationships/image" Target="../media/image1727.png"/><Relationship Id="rId157" Type="http://schemas.openxmlformats.org/officeDocument/2006/relationships/image" Target="../media/image1748.png"/><Relationship Id="rId322" Type="http://schemas.openxmlformats.org/officeDocument/2006/relationships/customXml" Target="../ink/ink1951.xml"/><Relationship Id="rId364" Type="http://schemas.openxmlformats.org/officeDocument/2006/relationships/customXml" Target="../ink/ink1972.xml"/><Relationship Id="rId61" Type="http://schemas.openxmlformats.org/officeDocument/2006/relationships/image" Target="../media/image1701.png"/><Relationship Id="rId199" Type="http://schemas.openxmlformats.org/officeDocument/2006/relationships/image" Target="../media/image1769.png"/><Relationship Id="rId19" Type="http://schemas.openxmlformats.org/officeDocument/2006/relationships/image" Target="../media/image1680.png"/><Relationship Id="rId224" Type="http://schemas.openxmlformats.org/officeDocument/2006/relationships/customXml" Target="../ink/ink1902.xml"/><Relationship Id="rId266" Type="http://schemas.openxmlformats.org/officeDocument/2006/relationships/customXml" Target="../ink/ink1923.xml"/><Relationship Id="rId431" Type="http://schemas.openxmlformats.org/officeDocument/2006/relationships/image" Target="../media/image1885.png"/><Relationship Id="rId473" Type="http://schemas.openxmlformats.org/officeDocument/2006/relationships/image" Target="../media/image1906.png"/><Relationship Id="rId529" Type="http://schemas.openxmlformats.org/officeDocument/2006/relationships/image" Target="../media/image1934.png"/><Relationship Id="rId30" Type="http://schemas.openxmlformats.org/officeDocument/2006/relationships/customXml" Target="../ink/ink1805.xml"/><Relationship Id="rId126" Type="http://schemas.openxmlformats.org/officeDocument/2006/relationships/customXml" Target="../ink/ink1853.xml"/><Relationship Id="rId168" Type="http://schemas.openxmlformats.org/officeDocument/2006/relationships/customXml" Target="../ink/ink1874.xml"/><Relationship Id="rId333" Type="http://schemas.openxmlformats.org/officeDocument/2006/relationships/image" Target="../media/image1836.png"/><Relationship Id="rId72" Type="http://schemas.openxmlformats.org/officeDocument/2006/relationships/customXml" Target="../ink/ink1826.xml"/><Relationship Id="rId375" Type="http://schemas.openxmlformats.org/officeDocument/2006/relationships/image" Target="../media/image1857.png"/><Relationship Id="rId3" Type="http://schemas.openxmlformats.org/officeDocument/2006/relationships/image" Target="../media/image1668.png"/><Relationship Id="rId235" Type="http://schemas.openxmlformats.org/officeDocument/2006/relationships/image" Target="../media/image1787.png"/><Relationship Id="rId277" Type="http://schemas.openxmlformats.org/officeDocument/2006/relationships/image" Target="../media/image1808.png"/><Relationship Id="rId400" Type="http://schemas.openxmlformats.org/officeDocument/2006/relationships/customXml" Target="../ink/ink1990.xml"/><Relationship Id="rId442" Type="http://schemas.openxmlformats.org/officeDocument/2006/relationships/customXml" Target="../ink/ink2011.xml"/><Relationship Id="rId484" Type="http://schemas.openxmlformats.org/officeDocument/2006/relationships/customXml" Target="../ink/ink2032.xml"/><Relationship Id="rId137" Type="http://schemas.openxmlformats.org/officeDocument/2006/relationships/image" Target="../media/image1738.png"/><Relationship Id="rId302" Type="http://schemas.openxmlformats.org/officeDocument/2006/relationships/customXml" Target="../ink/ink1941.xml"/><Relationship Id="rId344" Type="http://schemas.openxmlformats.org/officeDocument/2006/relationships/customXml" Target="../ink/ink1962.xml"/><Relationship Id="rId41" Type="http://schemas.openxmlformats.org/officeDocument/2006/relationships/image" Target="../media/image1691.png"/><Relationship Id="rId83" Type="http://schemas.openxmlformats.org/officeDocument/2006/relationships/image" Target="../media/image1711.png"/><Relationship Id="rId179" Type="http://schemas.openxmlformats.org/officeDocument/2006/relationships/image" Target="../media/image1759.png"/><Relationship Id="rId386" Type="http://schemas.openxmlformats.org/officeDocument/2006/relationships/customXml" Target="../ink/ink1983.xml"/><Relationship Id="rId190" Type="http://schemas.openxmlformats.org/officeDocument/2006/relationships/customXml" Target="../ink/ink1885.xml"/><Relationship Id="rId204" Type="http://schemas.openxmlformats.org/officeDocument/2006/relationships/customXml" Target="../ink/ink1892.xml"/><Relationship Id="rId246" Type="http://schemas.openxmlformats.org/officeDocument/2006/relationships/customXml" Target="../ink/ink1913.xml"/><Relationship Id="rId288" Type="http://schemas.openxmlformats.org/officeDocument/2006/relationships/customXml" Target="../ink/ink1934.xml"/><Relationship Id="rId411" Type="http://schemas.openxmlformats.org/officeDocument/2006/relationships/image" Target="../media/image1875.png"/><Relationship Id="rId453" Type="http://schemas.openxmlformats.org/officeDocument/2006/relationships/image" Target="../media/image1896.png"/><Relationship Id="rId509" Type="http://schemas.openxmlformats.org/officeDocument/2006/relationships/image" Target="../media/image1924.png"/><Relationship Id="rId106" Type="http://schemas.openxmlformats.org/officeDocument/2006/relationships/customXml" Target="../ink/ink1843.xml"/><Relationship Id="rId313" Type="http://schemas.openxmlformats.org/officeDocument/2006/relationships/image" Target="../media/image1826.png"/><Relationship Id="rId495" Type="http://schemas.openxmlformats.org/officeDocument/2006/relationships/image" Target="../media/image1917.png"/><Relationship Id="rId10" Type="http://schemas.openxmlformats.org/officeDocument/2006/relationships/customXml" Target="../ink/ink1795.xml"/><Relationship Id="rId52" Type="http://schemas.openxmlformats.org/officeDocument/2006/relationships/customXml" Target="../ink/ink1816.xml"/><Relationship Id="rId94" Type="http://schemas.openxmlformats.org/officeDocument/2006/relationships/customXml" Target="../ink/ink1837.xml"/><Relationship Id="rId148" Type="http://schemas.openxmlformats.org/officeDocument/2006/relationships/customXml" Target="../ink/ink1864.xml"/><Relationship Id="rId355" Type="http://schemas.openxmlformats.org/officeDocument/2006/relationships/image" Target="../media/image1847.png"/><Relationship Id="rId397" Type="http://schemas.openxmlformats.org/officeDocument/2006/relationships/image" Target="../media/image1868.png"/><Relationship Id="rId520" Type="http://schemas.openxmlformats.org/officeDocument/2006/relationships/customXml" Target="../ink/ink2050.xml"/><Relationship Id="rId215" Type="http://schemas.openxmlformats.org/officeDocument/2006/relationships/image" Target="../media/image1777.png"/><Relationship Id="rId257" Type="http://schemas.openxmlformats.org/officeDocument/2006/relationships/image" Target="../media/image1798.png"/><Relationship Id="rId422" Type="http://schemas.openxmlformats.org/officeDocument/2006/relationships/customXml" Target="../ink/ink2001.xml"/><Relationship Id="rId464" Type="http://schemas.openxmlformats.org/officeDocument/2006/relationships/customXml" Target="../ink/ink2022.xml"/><Relationship Id="rId299" Type="http://schemas.openxmlformats.org/officeDocument/2006/relationships/image" Target="../media/image1819.png"/><Relationship Id="rId63" Type="http://schemas.openxmlformats.org/officeDocument/2006/relationships/image" Target="../media/image1702.png"/><Relationship Id="rId159" Type="http://schemas.openxmlformats.org/officeDocument/2006/relationships/image" Target="../media/image1749.png"/><Relationship Id="rId366" Type="http://schemas.openxmlformats.org/officeDocument/2006/relationships/customXml" Target="../ink/ink1973.xml"/><Relationship Id="rId226" Type="http://schemas.openxmlformats.org/officeDocument/2006/relationships/customXml" Target="../ink/ink1903.xml"/><Relationship Id="rId433" Type="http://schemas.openxmlformats.org/officeDocument/2006/relationships/image" Target="../media/image1886.png"/><Relationship Id="rId74" Type="http://schemas.openxmlformats.org/officeDocument/2006/relationships/customXml" Target="../ink/ink1827.xml"/><Relationship Id="rId377" Type="http://schemas.openxmlformats.org/officeDocument/2006/relationships/image" Target="../media/image1858.png"/><Relationship Id="rId500" Type="http://schemas.openxmlformats.org/officeDocument/2006/relationships/customXml" Target="../ink/ink2040.xml"/><Relationship Id="rId5" Type="http://schemas.openxmlformats.org/officeDocument/2006/relationships/image" Target="../media/image1670.png"/><Relationship Id="rId237" Type="http://schemas.openxmlformats.org/officeDocument/2006/relationships/image" Target="../media/image1788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14.xml"/><Relationship Id="rId299" Type="http://schemas.openxmlformats.org/officeDocument/2006/relationships/image" Target="../media/image2084.png"/><Relationship Id="rId21" Type="http://schemas.openxmlformats.org/officeDocument/2006/relationships/customXml" Target="../ink/ink2066.xml"/><Relationship Id="rId63" Type="http://schemas.openxmlformats.org/officeDocument/2006/relationships/customXml" Target="../ink/ink2087.xml"/><Relationship Id="rId159" Type="http://schemas.openxmlformats.org/officeDocument/2006/relationships/image" Target="../media/image2014.png"/><Relationship Id="rId324" Type="http://schemas.openxmlformats.org/officeDocument/2006/relationships/customXml" Target="../ink/ink2218.xml"/><Relationship Id="rId170" Type="http://schemas.openxmlformats.org/officeDocument/2006/relationships/customXml" Target="../ink/ink2141.xml"/><Relationship Id="rId226" Type="http://schemas.openxmlformats.org/officeDocument/2006/relationships/customXml" Target="../ink/ink2169.xml"/><Relationship Id="rId268" Type="http://schemas.openxmlformats.org/officeDocument/2006/relationships/customXml" Target="../ink/ink2190.xml"/><Relationship Id="rId32" Type="http://schemas.openxmlformats.org/officeDocument/2006/relationships/image" Target="../media/image1951.png"/><Relationship Id="rId74" Type="http://schemas.openxmlformats.org/officeDocument/2006/relationships/image" Target="../media/image1972.png"/><Relationship Id="rId128" Type="http://schemas.openxmlformats.org/officeDocument/2006/relationships/image" Target="../media/image1999.png"/><Relationship Id="rId5" Type="http://schemas.openxmlformats.org/officeDocument/2006/relationships/customXml" Target="../ink/ink2058.xml"/><Relationship Id="rId181" Type="http://schemas.openxmlformats.org/officeDocument/2006/relationships/image" Target="../media/image2025.png"/><Relationship Id="rId237" Type="http://schemas.openxmlformats.org/officeDocument/2006/relationships/image" Target="../media/image2053.png"/><Relationship Id="rId279" Type="http://schemas.openxmlformats.org/officeDocument/2006/relationships/image" Target="../media/image2074.png"/><Relationship Id="rId43" Type="http://schemas.openxmlformats.org/officeDocument/2006/relationships/customXml" Target="../ink/ink2077.xml"/><Relationship Id="rId139" Type="http://schemas.openxmlformats.org/officeDocument/2006/relationships/customXml" Target="../ink/ink2125.xml"/><Relationship Id="rId290" Type="http://schemas.openxmlformats.org/officeDocument/2006/relationships/customXml" Target="../ink/ink2201.xml"/><Relationship Id="rId304" Type="http://schemas.openxmlformats.org/officeDocument/2006/relationships/customXml" Target="../ink/ink2208.xml"/><Relationship Id="rId85" Type="http://schemas.openxmlformats.org/officeDocument/2006/relationships/customXml" Target="../ink/ink2098.xml"/><Relationship Id="rId150" Type="http://schemas.openxmlformats.org/officeDocument/2006/relationships/image" Target="../media/image2010.png"/><Relationship Id="rId192" Type="http://schemas.openxmlformats.org/officeDocument/2006/relationships/customXml" Target="../ink/ink2152.xml"/><Relationship Id="rId206" Type="http://schemas.openxmlformats.org/officeDocument/2006/relationships/customXml" Target="../ink/ink2159.xml"/><Relationship Id="rId248" Type="http://schemas.openxmlformats.org/officeDocument/2006/relationships/customXml" Target="../ink/ink2180.xml"/><Relationship Id="rId12" Type="http://schemas.openxmlformats.org/officeDocument/2006/relationships/image" Target="../media/image1941.png"/><Relationship Id="rId108" Type="http://schemas.openxmlformats.org/officeDocument/2006/relationships/image" Target="../media/image1989.png"/><Relationship Id="rId315" Type="http://schemas.openxmlformats.org/officeDocument/2006/relationships/image" Target="../media/image2092.png"/><Relationship Id="rId54" Type="http://schemas.openxmlformats.org/officeDocument/2006/relationships/image" Target="../media/image1962.png"/><Relationship Id="rId96" Type="http://schemas.openxmlformats.org/officeDocument/2006/relationships/image" Target="../media/image1983.png"/><Relationship Id="rId161" Type="http://schemas.openxmlformats.org/officeDocument/2006/relationships/image" Target="../media/image2015.png"/><Relationship Id="rId217" Type="http://schemas.openxmlformats.org/officeDocument/2006/relationships/image" Target="../media/image2043.png"/><Relationship Id="rId259" Type="http://schemas.openxmlformats.org/officeDocument/2006/relationships/image" Target="../media/image2064.png"/><Relationship Id="rId23" Type="http://schemas.openxmlformats.org/officeDocument/2006/relationships/customXml" Target="../ink/ink2067.xml"/><Relationship Id="rId119" Type="http://schemas.openxmlformats.org/officeDocument/2006/relationships/customXml" Target="../ink/ink2115.xml"/><Relationship Id="rId270" Type="http://schemas.openxmlformats.org/officeDocument/2006/relationships/customXml" Target="../ink/ink2191.xml"/><Relationship Id="rId326" Type="http://schemas.openxmlformats.org/officeDocument/2006/relationships/customXml" Target="../ink/ink2219.xml"/><Relationship Id="rId65" Type="http://schemas.openxmlformats.org/officeDocument/2006/relationships/customXml" Target="../ink/ink2088.xml"/><Relationship Id="rId130" Type="http://schemas.openxmlformats.org/officeDocument/2006/relationships/image" Target="../media/image2000.png"/><Relationship Id="rId172" Type="http://schemas.openxmlformats.org/officeDocument/2006/relationships/customXml" Target="../ink/ink2142.xml"/><Relationship Id="rId228" Type="http://schemas.openxmlformats.org/officeDocument/2006/relationships/customXml" Target="../ink/ink2170.xml"/><Relationship Id="rId281" Type="http://schemas.openxmlformats.org/officeDocument/2006/relationships/image" Target="../media/image2075.png"/><Relationship Id="rId34" Type="http://schemas.openxmlformats.org/officeDocument/2006/relationships/image" Target="../media/image1952.png"/><Relationship Id="rId76" Type="http://schemas.openxmlformats.org/officeDocument/2006/relationships/image" Target="../media/image1973.png"/><Relationship Id="rId141" Type="http://schemas.openxmlformats.org/officeDocument/2006/relationships/customXml" Target="../ink/ink2126.xml"/><Relationship Id="rId7" Type="http://schemas.openxmlformats.org/officeDocument/2006/relationships/customXml" Target="../ink/ink2059.xml"/><Relationship Id="rId162" Type="http://schemas.openxmlformats.org/officeDocument/2006/relationships/customXml" Target="../ink/ink2137.xml"/><Relationship Id="rId183" Type="http://schemas.openxmlformats.org/officeDocument/2006/relationships/image" Target="../media/image2026.png"/><Relationship Id="rId218" Type="http://schemas.openxmlformats.org/officeDocument/2006/relationships/customXml" Target="../ink/ink2165.xml"/><Relationship Id="rId239" Type="http://schemas.openxmlformats.org/officeDocument/2006/relationships/image" Target="../media/image2054.png"/><Relationship Id="rId250" Type="http://schemas.openxmlformats.org/officeDocument/2006/relationships/customXml" Target="../ink/ink2181.xml"/><Relationship Id="rId271" Type="http://schemas.openxmlformats.org/officeDocument/2006/relationships/image" Target="../media/image2070.png"/><Relationship Id="rId292" Type="http://schemas.openxmlformats.org/officeDocument/2006/relationships/customXml" Target="../ink/ink2202.xml"/><Relationship Id="rId306" Type="http://schemas.openxmlformats.org/officeDocument/2006/relationships/customXml" Target="../ink/ink2209.xml"/><Relationship Id="rId24" Type="http://schemas.openxmlformats.org/officeDocument/2006/relationships/image" Target="../media/image1947.png"/><Relationship Id="rId45" Type="http://schemas.openxmlformats.org/officeDocument/2006/relationships/customXml" Target="../ink/ink2078.xml"/><Relationship Id="rId66" Type="http://schemas.openxmlformats.org/officeDocument/2006/relationships/image" Target="../media/image1968.png"/><Relationship Id="rId87" Type="http://schemas.openxmlformats.org/officeDocument/2006/relationships/customXml" Target="../ink/ink2099.xml"/><Relationship Id="rId110" Type="http://schemas.openxmlformats.org/officeDocument/2006/relationships/image" Target="../media/image1990.png"/><Relationship Id="rId131" Type="http://schemas.openxmlformats.org/officeDocument/2006/relationships/customXml" Target="../ink/ink2121.xml"/><Relationship Id="rId327" Type="http://schemas.openxmlformats.org/officeDocument/2006/relationships/image" Target="../media/image2098.png"/><Relationship Id="rId152" Type="http://schemas.openxmlformats.org/officeDocument/2006/relationships/image" Target="../media/image2011.png"/><Relationship Id="rId173" Type="http://schemas.openxmlformats.org/officeDocument/2006/relationships/image" Target="../media/image2021.png"/><Relationship Id="rId194" Type="http://schemas.openxmlformats.org/officeDocument/2006/relationships/customXml" Target="../ink/ink2153.xml"/><Relationship Id="rId208" Type="http://schemas.openxmlformats.org/officeDocument/2006/relationships/customXml" Target="../ink/ink2160.xml"/><Relationship Id="rId229" Type="http://schemas.openxmlformats.org/officeDocument/2006/relationships/image" Target="../media/image2049.png"/><Relationship Id="rId240" Type="http://schemas.openxmlformats.org/officeDocument/2006/relationships/customXml" Target="../ink/ink2176.xml"/><Relationship Id="rId261" Type="http://schemas.openxmlformats.org/officeDocument/2006/relationships/image" Target="../media/image2065.png"/><Relationship Id="rId14" Type="http://schemas.openxmlformats.org/officeDocument/2006/relationships/image" Target="../media/image1942.png"/><Relationship Id="rId35" Type="http://schemas.openxmlformats.org/officeDocument/2006/relationships/customXml" Target="../ink/ink2073.xml"/><Relationship Id="rId56" Type="http://schemas.openxmlformats.org/officeDocument/2006/relationships/image" Target="../media/image1963.png"/><Relationship Id="rId77" Type="http://schemas.openxmlformats.org/officeDocument/2006/relationships/customXml" Target="../ink/ink2094.xml"/><Relationship Id="rId100" Type="http://schemas.openxmlformats.org/officeDocument/2006/relationships/image" Target="../media/image1985.png"/><Relationship Id="rId282" Type="http://schemas.openxmlformats.org/officeDocument/2006/relationships/customXml" Target="../ink/ink2197.xml"/><Relationship Id="rId317" Type="http://schemas.openxmlformats.org/officeDocument/2006/relationships/image" Target="../media/image2093.png"/><Relationship Id="rId8" Type="http://schemas.openxmlformats.org/officeDocument/2006/relationships/image" Target="../media/image1939.png"/><Relationship Id="rId98" Type="http://schemas.openxmlformats.org/officeDocument/2006/relationships/image" Target="../media/image1984.png"/><Relationship Id="rId121" Type="http://schemas.openxmlformats.org/officeDocument/2006/relationships/customXml" Target="../ink/ink2116.xml"/><Relationship Id="rId142" Type="http://schemas.openxmlformats.org/officeDocument/2006/relationships/image" Target="../media/image2006.png"/><Relationship Id="rId163" Type="http://schemas.openxmlformats.org/officeDocument/2006/relationships/image" Target="../media/image2016.png"/><Relationship Id="rId184" Type="http://schemas.openxmlformats.org/officeDocument/2006/relationships/customXml" Target="../ink/ink2148.xml"/><Relationship Id="rId219" Type="http://schemas.openxmlformats.org/officeDocument/2006/relationships/image" Target="../media/image2044.png"/><Relationship Id="rId230" Type="http://schemas.openxmlformats.org/officeDocument/2006/relationships/customXml" Target="../ink/ink2171.xml"/><Relationship Id="rId251" Type="http://schemas.openxmlformats.org/officeDocument/2006/relationships/image" Target="../media/image2060.png"/><Relationship Id="rId25" Type="http://schemas.openxmlformats.org/officeDocument/2006/relationships/customXml" Target="../ink/ink2068.xml"/><Relationship Id="rId46" Type="http://schemas.openxmlformats.org/officeDocument/2006/relationships/image" Target="../media/image1958.png"/><Relationship Id="rId67" Type="http://schemas.openxmlformats.org/officeDocument/2006/relationships/customXml" Target="../ink/ink2089.xml"/><Relationship Id="rId272" Type="http://schemas.openxmlformats.org/officeDocument/2006/relationships/customXml" Target="../ink/ink2192.xml"/><Relationship Id="rId293" Type="http://schemas.openxmlformats.org/officeDocument/2006/relationships/image" Target="../media/image2081.png"/><Relationship Id="rId307" Type="http://schemas.openxmlformats.org/officeDocument/2006/relationships/image" Target="../media/image2088.png"/><Relationship Id="rId88" Type="http://schemas.openxmlformats.org/officeDocument/2006/relationships/image" Target="../media/image1979.png"/><Relationship Id="rId111" Type="http://schemas.openxmlformats.org/officeDocument/2006/relationships/customXml" Target="../ink/ink2111.xml"/><Relationship Id="rId132" Type="http://schemas.openxmlformats.org/officeDocument/2006/relationships/image" Target="../media/image2001.png"/><Relationship Id="rId153" Type="http://schemas.openxmlformats.org/officeDocument/2006/relationships/customXml" Target="../ink/ink2132.xml"/><Relationship Id="rId174" Type="http://schemas.openxmlformats.org/officeDocument/2006/relationships/customXml" Target="../ink/ink2143.xml"/><Relationship Id="rId195" Type="http://schemas.openxmlformats.org/officeDocument/2006/relationships/image" Target="../media/image2032.png"/><Relationship Id="rId209" Type="http://schemas.openxmlformats.org/officeDocument/2006/relationships/image" Target="../media/image2039.png"/><Relationship Id="rId220" Type="http://schemas.openxmlformats.org/officeDocument/2006/relationships/customXml" Target="../ink/ink2166.xml"/><Relationship Id="rId241" Type="http://schemas.openxmlformats.org/officeDocument/2006/relationships/image" Target="../media/image2055.png"/><Relationship Id="rId15" Type="http://schemas.openxmlformats.org/officeDocument/2006/relationships/customXml" Target="../ink/ink2063.xml"/><Relationship Id="rId36" Type="http://schemas.openxmlformats.org/officeDocument/2006/relationships/image" Target="../media/image1953.png"/><Relationship Id="rId57" Type="http://schemas.openxmlformats.org/officeDocument/2006/relationships/customXml" Target="../ink/ink2084.xml"/><Relationship Id="rId262" Type="http://schemas.openxmlformats.org/officeDocument/2006/relationships/customXml" Target="../ink/ink2187.xml"/><Relationship Id="rId283" Type="http://schemas.openxmlformats.org/officeDocument/2006/relationships/image" Target="../media/image2076.png"/><Relationship Id="rId318" Type="http://schemas.openxmlformats.org/officeDocument/2006/relationships/customXml" Target="../ink/ink2215.xml"/><Relationship Id="rId78" Type="http://schemas.openxmlformats.org/officeDocument/2006/relationships/image" Target="../media/image1974.png"/><Relationship Id="rId99" Type="http://schemas.openxmlformats.org/officeDocument/2006/relationships/customXml" Target="../ink/ink2105.xml"/><Relationship Id="rId101" Type="http://schemas.openxmlformats.org/officeDocument/2006/relationships/customXml" Target="../ink/ink2106.xml"/><Relationship Id="rId122" Type="http://schemas.openxmlformats.org/officeDocument/2006/relationships/image" Target="../media/image1996.png"/><Relationship Id="rId143" Type="http://schemas.openxmlformats.org/officeDocument/2006/relationships/customXml" Target="../ink/ink2127.xml"/><Relationship Id="rId164" Type="http://schemas.openxmlformats.org/officeDocument/2006/relationships/customXml" Target="../ink/ink2138.xml"/><Relationship Id="rId185" Type="http://schemas.openxmlformats.org/officeDocument/2006/relationships/image" Target="../media/image2027.png"/><Relationship Id="rId9" Type="http://schemas.openxmlformats.org/officeDocument/2006/relationships/customXml" Target="../ink/ink2060.xml"/><Relationship Id="rId210" Type="http://schemas.openxmlformats.org/officeDocument/2006/relationships/customXml" Target="../ink/ink2161.xml"/><Relationship Id="rId26" Type="http://schemas.openxmlformats.org/officeDocument/2006/relationships/image" Target="../media/image1948.png"/><Relationship Id="rId231" Type="http://schemas.openxmlformats.org/officeDocument/2006/relationships/image" Target="../media/image2050.png"/><Relationship Id="rId252" Type="http://schemas.openxmlformats.org/officeDocument/2006/relationships/customXml" Target="../ink/ink2182.xml"/><Relationship Id="rId273" Type="http://schemas.openxmlformats.org/officeDocument/2006/relationships/image" Target="../media/image2071.png"/><Relationship Id="rId294" Type="http://schemas.openxmlformats.org/officeDocument/2006/relationships/customXml" Target="../ink/ink2203.xml"/><Relationship Id="rId308" Type="http://schemas.openxmlformats.org/officeDocument/2006/relationships/customXml" Target="../ink/ink2210.xml"/><Relationship Id="rId47" Type="http://schemas.openxmlformats.org/officeDocument/2006/relationships/customXml" Target="../ink/ink2079.xml"/><Relationship Id="rId68" Type="http://schemas.openxmlformats.org/officeDocument/2006/relationships/image" Target="../media/image1969.png"/><Relationship Id="rId89" Type="http://schemas.openxmlformats.org/officeDocument/2006/relationships/customXml" Target="../ink/ink2100.xml"/><Relationship Id="rId112" Type="http://schemas.openxmlformats.org/officeDocument/2006/relationships/image" Target="../media/image1991.png"/><Relationship Id="rId133" Type="http://schemas.openxmlformats.org/officeDocument/2006/relationships/customXml" Target="../ink/ink2122.xml"/><Relationship Id="rId154" Type="http://schemas.openxmlformats.org/officeDocument/2006/relationships/image" Target="../media/image2012.png"/><Relationship Id="rId175" Type="http://schemas.openxmlformats.org/officeDocument/2006/relationships/image" Target="../media/image2022.png"/><Relationship Id="rId196" Type="http://schemas.openxmlformats.org/officeDocument/2006/relationships/customXml" Target="../ink/ink2154.xml"/><Relationship Id="rId200" Type="http://schemas.openxmlformats.org/officeDocument/2006/relationships/customXml" Target="../ink/ink2156.xml"/><Relationship Id="rId16" Type="http://schemas.openxmlformats.org/officeDocument/2006/relationships/image" Target="../media/image1943.png"/><Relationship Id="rId221" Type="http://schemas.openxmlformats.org/officeDocument/2006/relationships/image" Target="../media/image2045.png"/><Relationship Id="rId242" Type="http://schemas.openxmlformats.org/officeDocument/2006/relationships/customXml" Target="../ink/ink2177.xml"/><Relationship Id="rId263" Type="http://schemas.openxmlformats.org/officeDocument/2006/relationships/image" Target="../media/image2066.png"/><Relationship Id="rId284" Type="http://schemas.openxmlformats.org/officeDocument/2006/relationships/customXml" Target="../ink/ink2198.xml"/><Relationship Id="rId319" Type="http://schemas.openxmlformats.org/officeDocument/2006/relationships/image" Target="../media/image2094.png"/><Relationship Id="rId37" Type="http://schemas.openxmlformats.org/officeDocument/2006/relationships/customXml" Target="../ink/ink2074.xml"/><Relationship Id="rId58" Type="http://schemas.openxmlformats.org/officeDocument/2006/relationships/image" Target="../media/image1964.png"/><Relationship Id="rId79" Type="http://schemas.openxmlformats.org/officeDocument/2006/relationships/customXml" Target="../ink/ink2095.xml"/><Relationship Id="rId102" Type="http://schemas.openxmlformats.org/officeDocument/2006/relationships/image" Target="../media/image1986.png"/><Relationship Id="rId123" Type="http://schemas.openxmlformats.org/officeDocument/2006/relationships/customXml" Target="../ink/ink2117.xml"/><Relationship Id="rId144" Type="http://schemas.openxmlformats.org/officeDocument/2006/relationships/image" Target="../media/image2007.png"/><Relationship Id="rId90" Type="http://schemas.openxmlformats.org/officeDocument/2006/relationships/image" Target="../media/image1980.png"/><Relationship Id="rId165" Type="http://schemas.openxmlformats.org/officeDocument/2006/relationships/image" Target="../media/image2017.png"/><Relationship Id="rId186" Type="http://schemas.openxmlformats.org/officeDocument/2006/relationships/customXml" Target="../ink/ink2149.xml"/><Relationship Id="rId211" Type="http://schemas.openxmlformats.org/officeDocument/2006/relationships/image" Target="../media/image2040.png"/><Relationship Id="rId232" Type="http://schemas.openxmlformats.org/officeDocument/2006/relationships/customXml" Target="../ink/ink2172.xml"/><Relationship Id="rId253" Type="http://schemas.openxmlformats.org/officeDocument/2006/relationships/image" Target="../media/image2061.png"/><Relationship Id="rId274" Type="http://schemas.openxmlformats.org/officeDocument/2006/relationships/customXml" Target="../ink/ink2193.xml"/><Relationship Id="rId295" Type="http://schemas.openxmlformats.org/officeDocument/2006/relationships/image" Target="../media/image2082.png"/><Relationship Id="rId309" Type="http://schemas.openxmlformats.org/officeDocument/2006/relationships/image" Target="../media/image2089.png"/><Relationship Id="rId27" Type="http://schemas.openxmlformats.org/officeDocument/2006/relationships/customXml" Target="../ink/ink2069.xml"/><Relationship Id="rId48" Type="http://schemas.openxmlformats.org/officeDocument/2006/relationships/image" Target="../media/image1959.png"/><Relationship Id="rId69" Type="http://schemas.openxmlformats.org/officeDocument/2006/relationships/customXml" Target="../ink/ink2090.xml"/><Relationship Id="rId113" Type="http://schemas.openxmlformats.org/officeDocument/2006/relationships/customXml" Target="../ink/ink2112.xml"/><Relationship Id="rId134" Type="http://schemas.openxmlformats.org/officeDocument/2006/relationships/image" Target="../media/image2002.png"/><Relationship Id="rId320" Type="http://schemas.openxmlformats.org/officeDocument/2006/relationships/customXml" Target="../ink/ink2216.xml"/><Relationship Id="rId80" Type="http://schemas.openxmlformats.org/officeDocument/2006/relationships/image" Target="../media/image1975.png"/><Relationship Id="rId155" Type="http://schemas.openxmlformats.org/officeDocument/2006/relationships/customXml" Target="../ink/ink2133.xml"/><Relationship Id="rId176" Type="http://schemas.openxmlformats.org/officeDocument/2006/relationships/customXml" Target="../ink/ink2144.xml"/><Relationship Id="rId197" Type="http://schemas.openxmlformats.org/officeDocument/2006/relationships/image" Target="../media/image2033.png"/><Relationship Id="rId201" Type="http://schemas.openxmlformats.org/officeDocument/2006/relationships/image" Target="../media/image2035.png"/><Relationship Id="rId222" Type="http://schemas.openxmlformats.org/officeDocument/2006/relationships/customXml" Target="../ink/ink2167.xml"/><Relationship Id="rId243" Type="http://schemas.openxmlformats.org/officeDocument/2006/relationships/image" Target="../media/image2056.png"/><Relationship Id="rId264" Type="http://schemas.openxmlformats.org/officeDocument/2006/relationships/customXml" Target="../ink/ink2188.xml"/><Relationship Id="rId285" Type="http://schemas.openxmlformats.org/officeDocument/2006/relationships/image" Target="../media/image2077.png"/><Relationship Id="rId17" Type="http://schemas.openxmlformats.org/officeDocument/2006/relationships/customXml" Target="../ink/ink2064.xml"/><Relationship Id="rId38" Type="http://schemas.openxmlformats.org/officeDocument/2006/relationships/image" Target="../media/image1954.png"/><Relationship Id="rId59" Type="http://schemas.openxmlformats.org/officeDocument/2006/relationships/customXml" Target="../ink/ink2085.xml"/><Relationship Id="rId103" Type="http://schemas.openxmlformats.org/officeDocument/2006/relationships/customXml" Target="../ink/ink2107.xml"/><Relationship Id="rId124" Type="http://schemas.openxmlformats.org/officeDocument/2006/relationships/image" Target="../media/image1997.png"/><Relationship Id="rId310" Type="http://schemas.openxmlformats.org/officeDocument/2006/relationships/customXml" Target="../ink/ink2211.xml"/><Relationship Id="rId70" Type="http://schemas.openxmlformats.org/officeDocument/2006/relationships/image" Target="../media/image1970.png"/><Relationship Id="rId91" Type="http://schemas.openxmlformats.org/officeDocument/2006/relationships/customXml" Target="../ink/ink2101.xml"/><Relationship Id="rId145" Type="http://schemas.openxmlformats.org/officeDocument/2006/relationships/customXml" Target="../ink/ink2128.xml"/><Relationship Id="rId166" Type="http://schemas.openxmlformats.org/officeDocument/2006/relationships/customXml" Target="../ink/ink2139.xml"/><Relationship Id="rId187" Type="http://schemas.openxmlformats.org/officeDocument/2006/relationships/image" Target="../media/image2028.png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2162.xml"/><Relationship Id="rId233" Type="http://schemas.openxmlformats.org/officeDocument/2006/relationships/image" Target="../media/image2051.png"/><Relationship Id="rId254" Type="http://schemas.openxmlformats.org/officeDocument/2006/relationships/customXml" Target="../ink/ink2183.xml"/><Relationship Id="rId28" Type="http://schemas.openxmlformats.org/officeDocument/2006/relationships/image" Target="../media/image1949.png"/><Relationship Id="rId49" Type="http://schemas.openxmlformats.org/officeDocument/2006/relationships/customXml" Target="../ink/ink2080.xml"/><Relationship Id="rId114" Type="http://schemas.openxmlformats.org/officeDocument/2006/relationships/image" Target="../media/image1992.png"/><Relationship Id="rId275" Type="http://schemas.openxmlformats.org/officeDocument/2006/relationships/image" Target="../media/image2072.png"/><Relationship Id="rId296" Type="http://schemas.openxmlformats.org/officeDocument/2006/relationships/customXml" Target="../ink/ink2204.xml"/><Relationship Id="rId300" Type="http://schemas.openxmlformats.org/officeDocument/2006/relationships/customXml" Target="../ink/ink2206.xml"/><Relationship Id="rId60" Type="http://schemas.openxmlformats.org/officeDocument/2006/relationships/image" Target="../media/image1965.png"/><Relationship Id="rId81" Type="http://schemas.openxmlformats.org/officeDocument/2006/relationships/customXml" Target="../ink/ink2096.xml"/><Relationship Id="rId135" Type="http://schemas.openxmlformats.org/officeDocument/2006/relationships/customXml" Target="../ink/ink2123.xml"/><Relationship Id="rId156" Type="http://schemas.openxmlformats.org/officeDocument/2006/relationships/customXml" Target="../ink/ink2134.xml"/><Relationship Id="rId177" Type="http://schemas.openxmlformats.org/officeDocument/2006/relationships/image" Target="../media/image2023.png"/><Relationship Id="rId198" Type="http://schemas.openxmlformats.org/officeDocument/2006/relationships/customXml" Target="../ink/ink2155.xml"/><Relationship Id="rId321" Type="http://schemas.openxmlformats.org/officeDocument/2006/relationships/image" Target="../media/image2095.png"/><Relationship Id="rId202" Type="http://schemas.openxmlformats.org/officeDocument/2006/relationships/customXml" Target="../ink/ink2157.xml"/><Relationship Id="rId223" Type="http://schemas.openxmlformats.org/officeDocument/2006/relationships/image" Target="../media/image2046.png"/><Relationship Id="rId244" Type="http://schemas.openxmlformats.org/officeDocument/2006/relationships/customXml" Target="../ink/ink2178.xml"/><Relationship Id="rId18" Type="http://schemas.openxmlformats.org/officeDocument/2006/relationships/image" Target="../media/image1944.png"/><Relationship Id="rId39" Type="http://schemas.openxmlformats.org/officeDocument/2006/relationships/customXml" Target="../ink/ink2075.xml"/><Relationship Id="rId265" Type="http://schemas.openxmlformats.org/officeDocument/2006/relationships/image" Target="../media/image2067.png"/><Relationship Id="rId286" Type="http://schemas.openxmlformats.org/officeDocument/2006/relationships/customXml" Target="../ink/ink2199.xml"/><Relationship Id="rId50" Type="http://schemas.openxmlformats.org/officeDocument/2006/relationships/image" Target="../media/image1960.png"/><Relationship Id="rId104" Type="http://schemas.openxmlformats.org/officeDocument/2006/relationships/image" Target="../media/image1987.png"/><Relationship Id="rId125" Type="http://schemas.openxmlformats.org/officeDocument/2006/relationships/customXml" Target="../ink/ink2118.xml"/><Relationship Id="rId146" Type="http://schemas.openxmlformats.org/officeDocument/2006/relationships/image" Target="../media/image2008.png"/><Relationship Id="rId167" Type="http://schemas.openxmlformats.org/officeDocument/2006/relationships/image" Target="../media/image2018.png"/><Relationship Id="rId188" Type="http://schemas.openxmlformats.org/officeDocument/2006/relationships/customXml" Target="../ink/ink2150.xml"/><Relationship Id="rId311" Type="http://schemas.openxmlformats.org/officeDocument/2006/relationships/image" Target="../media/image2090.png"/><Relationship Id="rId71" Type="http://schemas.openxmlformats.org/officeDocument/2006/relationships/customXml" Target="../ink/ink2091.xml"/><Relationship Id="rId92" Type="http://schemas.openxmlformats.org/officeDocument/2006/relationships/image" Target="../media/image1981.png"/><Relationship Id="rId213" Type="http://schemas.openxmlformats.org/officeDocument/2006/relationships/image" Target="../media/image2041.png"/><Relationship Id="rId234" Type="http://schemas.openxmlformats.org/officeDocument/2006/relationships/customXml" Target="../ink/ink2173.xml"/><Relationship Id="rId2" Type="http://schemas.openxmlformats.org/officeDocument/2006/relationships/notesSlide" Target="../notesSlides/notesSlide22.xml"/><Relationship Id="rId29" Type="http://schemas.openxmlformats.org/officeDocument/2006/relationships/customXml" Target="../ink/ink2070.xml"/><Relationship Id="rId255" Type="http://schemas.openxmlformats.org/officeDocument/2006/relationships/image" Target="../media/image2062.png"/><Relationship Id="rId276" Type="http://schemas.openxmlformats.org/officeDocument/2006/relationships/customXml" Target="../ink/ink2194.xml"/><Relationship Id="rId297" Type="http://schemas.openxmlformats.org/officeDocument/2006/relationships/image" Target="../media/image2083.png"/><Relationship Id="rId40" Type="http://schemas.openxmlformats.org/officeDocument/2006/relationships/image" Target="../media/image1955.png"/><Relationship Id="rId115" Type="http://schemas.openxmlformats.org/officeDocument/2006/relationships/customXml" Target="../ink/ink2113.xml"/><Relationship Id="rId136" Type="http://schemas.openxmlformats.org/officeDocument/2006/relationships/image" Target="../media/image2003.png"/><Relationship Id="rId157" Type="http://schemas.openxmlformats.org/officeDocument/2006/relationships/image" Target="../media/image2013.png"/><Relationship Id="rId178" Type="http://schemas.openxmlformats.org/officeDocument/2006/relationships/customXml" Target="../ink/ink2145.xml"/><Relationship Id="rId301" Type="http://schemas.openxmlformats.org/officeDocument/2006/relationships/image" Target="../media/image2085.png"/><Relationship Id="rId322" Type="http://schemas.openxmlformats.org/officeDocument/2006/relationships/customXml" Target="../ink/ink2217.xml"/><Relationship Id="rId61" Type="http://schemas.openxmlformats.org/officeDocument/2006/relationships/customXml" Target="../ink/ink2086.xml"/><Relationship Id="rId82" Type="http://schemas.openxmlformats.org/officeDocument/2006/relationships/image" Target="../media/image1976.png"/><Relationship Id="rId199" Type="http://schemas.openxmlformats.org/officeDocument/2006/relationships/image" Target="../media/image2034.png"/><Relationship Id="rId203" Type="http://schemas.openxmlformats.org/officeDocument/2006/relationships/image" Target="../media/image2036.png"/><Relationship Id="rId19" Type="http://schemas.openxmlformats.org/officeDocument/2006/relationships/customXml" Target="../ink/ink2065.xml"/><Relationship Id="rId224" Type="http://schemas.openxmlformats.org/officeDocument/2006/relationships/customXml" Target="../ink/ink2168.xml"/><Relationship Id="rId245" Type="http://schemas.openxmlformats.org/officeDocument/2006/relationships/image" Target="../media/image2057.png"/><Relationship Id="rId266" Type="http://schemas.openxmlformats.org/officeDocument/2006/relationships/customXml" Target="../ink/ink2189.xml"/><Relationship Id="rId287" Type="http://schemas.openxmlformats.org/officeDocument/2006/relationships/image" Target="../media/image2078.png"/><Relationship Id="rId30" Type="http://schemas.openxmlformats.org/officeDocument/2006/relationships/image" Target="../media/image1950.png"/><Relationship Id="rId105" Type="http://schemas.openxmlformats.org/officeDocument/2006/relationships/customXml" Target="../ink/ink2108.xml"/><Relationship Id="rId126" Type="http://schemas.openxmlformats.org/officeDocument/2006/relationships/image" Target="../media/image1998.png"/><Relationship Id="rId147" Type="http://schemas.openxmlformats.org/officeDocument/2006/relationships/customXml" Target="../ink/ink2129.xml"/><Relationship Id="rId168" Type="http://schemas.openxmlformats.org/officeDocument/2006/relationships/customXml" Target="../ink/ink2140.xml"/><Relationship Id="rId312" Type="http://schemas.openxmlformats.org/officeDocument/2006/relationships/customXml" Target="../ink/ink2212.xml"/><Relationship Id="rId51" Type="http://schemas.openxmlformats.org/officeDocument/2006/relationships/customXml" Target="../ink/ink2081.xml"/><Relationship Id="rId72" Type="http://schemas.openxmlformats.org/officeDocument/2006/relationships/image" Target="../media/image1971.png"/><Relationship Id="rId93" Type="http://schemas.openxmlformats.org/officeDocument/2006/relationships/customXml" Target="../ink/ink2102.xml"/><Relationship Id="rId189" Type="http://schemas.openxmlformats.org/officeDocument/2006/relationships/image" Target="../media/image2029.png"/><Relationship Id="rId3" Type="http://schemas.openxmlformats.org/officeDocument/2006/relationships/customXml" Target="../ink/ink2057.xml"/><Relationship Id="rId214" Type="http://schemas.openxmlformats.org/officeDocument/2006/relationships/customXml" Target="../ink/ink2163.xml"/><Relationship Id="rId235" Type="http://schemas.openxmlformats.org/officeDocument/2006/relationships/image" Target="../media/image2052.png"/><Relationship Id="rId256" Type="http://schemas.openxmlformats.org/officeDocument/2006/relationships/customXml" Target="../ink/ink2184.xml"/><Relationship Id="rId277" Type="http://schemas.openxmlformats.org/officeDocument/2006/relationships/image" Target="../media/image2073.png"/><Relationship Id="rId298" Type="http://schemas.openxmlformats.org/officeDocument/2006/relationships/customXml" Target="../ink/ink2205.xml"/><Relationship Id="rId116" Type="http://schemas.openxmlformats.org/officeDocument/2006/relationships/image" Target="../media/image1993.png"/><Relationship Id="rId137" Type="http://schemas.openxmlformats.org/officeDocument/2006/relationships/customXml" Target="../ink/ink2124.xml"/><Relationship Id="rId158" Type="http://schemas.openxmlformats.org/officeDocument/2006/relationships/customXml" Target="../ink/ink2135.xml"/><Relationship Id="rId302" Type="http://schemas.openxmlformats.org/officeDocument/2006/relationships/customXml" Target="../ink/ink2207.xml"/><Relationship Id="rId323" Type="http://schemas.openxmlformats.org/officeDocument/2006/relationships/image" Target="../media/image2096.png"/><Relationship Id="rId20" Type="http://schemas.openxmlformats.org/officeDocument/2006/relationships/image" Target="../media/image1945.png"/><Relationship Id="rId41" Type="http://schemas.openxmlformats.org/officeDocument/2006/relationships/customXml" Target="../ink/ink2076.xml"/><Relationship Id="rId62" Type="http://schemas.openxmlformats.org/officeDocument/2006/relationships/image" Target="../media/image1966.png"/><Relationship Id="rId83" Type="http://schemas.openxmlformats.org/officeDocument/2006/relationships/customXml" Target="../ink/ink2097.xml"/><Relationship Id="rId179" Type="http://schemas.openxmlformats.org/officeDocument/2006/relationships/image" Target="../media/image2024.png"/><Relationship Id="rId190" Type="http://schemas.openxmlformats.org/officeDocument/2006/relationships/customXml" Target="../ink/ink2151.xml"/><Relationship Id="rId204" Type="http://schemas.openxmlformats.org/officeDocument/2006/relationships/customXml" Target="../ink/ink2158.xml"/><Relationship Id="rId225" Type="http://schemas.openxmlformats.org/officeDocument/2006/relationships/image" Target="../media/image2047.png"/><Relationship Id="rId246" Type="http://schemas.openxmlformats.org/officeDocument/2006/relationships/customXml" Target="../ink/ink2179.xml"/><Relationship Id="rId267" Type="http://schemas.openxmlformats.org/officeDocument/2006/relationships/image" Target="../media/image2068.png"/><Relationship Id="rId288" Type="http://schemas.openxmlformats.org/officeDocument/2006/relationships/customXml" Target="../ink/ink2200.xml"/><Relationship Id="rId106" Type="http://schemas.openxmlformats.org/officeDocument/2006/relationships/image" Target="../media/image1988.png"/><Relationship Id="rId127" Type="http://schemas.openxmlformats.org/officeDocument/2006/relationships/customXml" Target="../ink/ink2119.xml"/><Relationship Id="rId313" Type="http://schemas.openxmlformats.org/officeDocument/2006/relationships/image" Target="../media/image2091.png"/><Relationship Id="rId10" Type="http://schemas.openxmlformats.org/officeDocument/2006/relationships/image" Target="../media/image1940.png"/><Relationship Id="rId31" Type="http://schemas.openxmlformats.org/officeDocument/2006/relationships/customXml" Target="../ink/ink2071.xml"/><Relationship Id="rId52" Type="http://schemas.openxmlformats.org/officeDocument/2006/relationships/image" Target="../media/image1961.png"/><Relationship Id="rId73" Type="http://schemas.openxmlformats.org/officeDocument/2006/relationships/customXml" Target="../ink/ink2092.xml"/><Relationship Id="rId94" Type="http://schemas.openxmlformats.org/officeDocument/2006/relationships/image" Target="../media/image1982.png"/><Relationship Id="rId148" Type="http://schemas.openxmlformats.org/officeDocument/2006/relationships/image" Target="../media/image2009.png"/><Relationship Id="rId169" Type="http://schemas.openxmlformats.org/officeDocument/2006/relationships/image" Target="../media/image2019.png"/><Relationship Id="rId4" Type="http://schemas.openxmlformats.org/officeDocument/2006/relationships/image" Target="../media/image1937.png"/><Relationship Id="rId180" Type="http://schemas.openxmlformats.org/officeDocument/2006/relationships/customXml" Target="../ink/ink2146.xml"/><Relationship Id="rId215" Type="http://schemas.openxmlformats.org/officeDocument/2006/relationships/image" Target="../media/image2042.png"/><Relationship Id="rId236" Type="http://schemas.openxmlformats.org/officeDocument/2006/relationships/customXml" Target="../ink/ink2174.xml"/><Relationship Id="rId257" Type="http://schemas.openxmlformats.org/officeDocument/2006/relationships/image" Target="../media/image2063.png"/><Relationship Id="rId278" Type="http://schemas.openxmlformats.org/officeDocument/2006/relationships/customXml" Target="../ink/ink2195.xml"/><Relationship Id="rId303" Type="http://schemas.openxmlformats.org/officeDocument/2006/relationships/image" Target="../media/image2086.png"/><Relationship Id="rId42" Type="http://schemas.openxmlformats.org/officeDocument/2006/relationships/image" Target="../media/image1956.png"/><Relationship Id="rId84" Type="http://schemas.openxmlformats.org/officeDocument/2006/relationships/image" Target="../media/image1977.png"/><Relationship Id="rId138" Type="http://schemas.openxmlformats.org/officeDocument/2006/relationships/image" Target="../media/image2004.png"/><Relationship Id="rId191" Type="http://schemas.openxmlformats.org/officeDocument/2006/relationships/image" Target="../media/image2030.png"/><Relationship Id="rId205" Type="http://schemas.openxmlformats.org/officeDocument/2006/relationships/image" Target="../media/image2037.png"/><Relationship Id="rId247" Type="http://schemas.openxmlformats.org/officeDocument/2006/relationships/image" Target="../media/image2058.png"/><Relationship Id="rId107" Type="http://schemas.openxmlformats.org/officeDocument/2006/relationships/customXml" Target="../ink/ink2109.xml"/><Relationship Id="rId289" Type="http://schemas.openxmlformats.org/officeDocument/2006/relationships/image" Target="../media/image2079.png"/><Relationship Id="rId11" Type="http://schemas.openxmlformats.org/officeDocument/2006/relationships/customXml" Target="../ink/ink2061.xml"/><Relationship Id="rId53" Type="http://schemas.openxmlformats.org/officeDocument/2006/relationships/customXml" Target="../ink/ink2082.xml"/><Relationship Id="rId149" Type="http://schemas.openxmlformats.org/officeDocument/2006/relationships/customXml" Target="../ink/ink2130.xml"/><Relationship Id="rId314" Type="http://schemas.openxmlformats.org/officeDocument/2006/relationships/customXml" Target="../ink/ink2213.xml"/><Relationship Id="rId95" Type="http://schemas.openxmlformats.org/officeDocument/2006/relationships/customXml" Target="../ink/ink2103.xml"/><Relationship Id="rId160" Type="http://schemas.openxmlformats.org/officeDocument/2006/relationships/customXml" Target="../ink/ink2136.xml"/><Relationship Id="rId216" Type="http://schemas.openxmlformats.org/officeDocument/2006/relationships/customXml" Target="../ink/ink2164.xml"/><Relationship Id="rId258" Type="http://schemas.openxmlformats.org/officeDocument/2006/relationships/customXml" Target="../ink/ink2185.xml"/><Relationship Id="rId22" Type="http://schemas.openxmlformats.org/officeDocument/2006/relationships/image" Target="../media/image1946.png"/><Relationship Id="rId64" Type="http://schemas.openxmlformats.org/officeDocument/2006/relationships/image" Target="../media/image1967.png"/><Relationship Id="rId118" Type="http://schemas.openxmlformats.org/officeDocument/2006/relationships/image" Target="../media/image1994.png"/><Relationship Id="rId325" Type="http://schemas.openxmlformats.org/officeDocument/2006/relationships/image" Target="../media/image2097.png"/><Relationship Id="rId171" Type="http://schemas.openxmlformats.org/officeDocument/2006/relationships/image" Target="../media/image2020.png"/><Relationship Id="rId227" Type="http://schemas.openxmlformats.org/officeDocument/2006/relationships/image" Target="../media/image2048.png"/><Relationship Id="rId269" Type="http://schemas.openxmlformats.org/officeDocument/2006/relationships/image" Target="../media/image2069.png"/><Relationship Id="rId33" Type="http://schemas.openxmlformats.org/officeDocument/2006/relationships/customXml" Target="../ink/ink2072.xml"/><Relationship Id="rId129" Type="http://schemas.openxmlformats.org/officeDocument/2006/relationships/customXml" Target="../ink/ink2120.xml"/><Relationship Id="rId280" Type="http://schemas.openxmlformats.org/officeDocument/2006/relationships/customXml" Target="../ink/ink2196.xml"/><Relationship Id="rId75" Type="http://schemas.openxmlformats.org/officeDocument/2006/relationships/customXml" Target="../ink/ink2093.xml"/><Relationship Id="rId140" Type="http://schemas.openxmlformats.org/officeDocument/2006/relationships/image" Target="../media/image2005.png"/><Relationship Id="rId182" Type="http://schemas.openxmlformats.org/officeDocument/2006/relationships/customXml" Target="../ink/ink2147.xml"/><Relationship Id="rId6" Type="http://schemas.openxmlformats.org/officeDocument/2006/relationships/image" Target="../media/image1938.png"/><Relationship Id="rId238" Type="http://schemas.openxmlformats.org/officeDocument/2006/relationships/customXml" Target="../ink/ink2175.xml"/><Relationship Id="rId291" Type="http://schemas.openxmlformats.org/officeDocument/2006/relationships/image" Target="../media/image2080.png"/><Relationship Id="rId305" Type="http://schemas.openxmlformats.org/officeDocument/2006/relationships/image" Target="../media/image2087.png"/><Relationship Id="rId44" Type="http://schemas.openxmlformats.org/officeDocument/2006/relationships/image" Target="../media/image1957.png"/><Relationship Id="rId86" Type="http://schemas.openxmlformats.org/officeDocument/2006/relationships/image" Target="../media/image1978.png"/><Relationship Id="rId151" Type="http://schemas.openxmlformats.org/officeDocument/2006/relationships/customXml" Target="../ink/ink2131.xml"/><Relationship Id="rId193" Type="http://schemas.openxmlformats.org/officeDocument/2006/relationships/image" Target="../media/image2031.png"/><Relationship Id="rId207" Type="http://schemas.openxmlformats.org/officeDocument/2006/relationships/image" Target="../media/image2038.png"/><Relationship Id="rId249" Type="http://schemas.openxmlformats.org/officeDocument/2006/relationships/image" Target="../media/image2059.png"/><Relationship Id="rId13" Type="http://schemas.openxmlformats.org/officeDocument/2006/relationships/customXml" Target="../ink/ink2062.xml"/><Relationship Id="rId109" Type="http://schemas.openxmlformats.org/officeDocument/2006/relationships/customXml" Target="../ink/ink2110.xml"/><Relationship Id="rId260" Type="http://schemas.openxmlformats.org/officeDocument/2006/relationships/customXml" Target="../ink/ink2186.xml"/><Relationship Id="rId316" Type="http://schemas.openxmlformats.org/officeDocument/2006/relationships/customXml" Target="../ink/ink2214.xml"/><Relationship Id="rId55" Type="http://schemas.openxmlformats.org/officeDocument/2006/relationships/customXml" Target="../ink/ink2083.xml"/><Relationship Id="rId97" Type="http://schemas.openxmlformats.org/officeDocument/2006/relationships/customXml" Target="../ink/ink2104.xml"/><Relationship Id="rId120" Type="http://schemas.openxmlformats.org/officeDocument/2006/relationships/image" Target="../media/image19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1.png"/><Relationship Id="rId3" Type="http://schemas.openxmlformats.org/officeDocument/2006/relationships/image" Target="../media/image1671.png"/><Relationship Id="rId7" Type="http://schemas.openxmlformats.org/officeDocument/2006/relationships/image" Target="../media/image2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99.png"/><Relationship Id="rId5" Type="http://schemas.openxmlformats.org/officeDocument/2006/relationships/image" Target="../media/image1673.png"/><Relationship Id="rId4" Type="http://schemas.openxmlformats.org/officeDocument/2006/relationships/image" Target="../media/image1672.png"/><Relationship Id="rId9" Type="http://schemas.openxmlformats.org/officeDocument/2006/relationships/image" Target="../media/image2102.jpe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7.png"/><Relationship Id="rId18" Type="http://schemas.openxmlformats.org/officeDocument/2006/relationships/customXml" Target="../ink/ink2224.xml"/><Relationship Id="rId26" Type="http://schemas.openxmlformats.org/officeDocument/2006/relationships/customXml" Target="../ink/ink2228.xml"/><Relationship Id="rId39" Type="http://schemas.openxmlformats.org/officeDocument/2006/relationships/image" Target="../media/image2120.png"/><Relationship Id="rId21" Type="http://schemas.openxmlformats.org/officeDocument/2006/relationships/image" Target="../media/image2111.png"/><Relationship Id="rId34" Type="http://schemas.openxmlformats.org/officeDocument/2006/relationships/customXml" Target="../ink/ink2232.xml"/><Relationship Id="rId42" Type="http://schemas.openxmlformats.org/officeDocument/2006/relationships/customXml" Target="../ink/ink2236.xml"/><Relationship Id="rId47" Type="http://schemas.openxmlformats.org/officeDocument/2006/relationships/image" Target="../media/image2124.png"/><Relationship Id="rId7" Type="http://schemas.openxmlformats.org/officeDocument/2006/relationships/image" Target="../media/image2100.png"/><Relationship Id="rId2" Type="http://schemas.openxmlformats.org/officeDocument/2006/relationships/notesSlide" Target="../notesSlides/notesSlide24.xml"/><Relationship Id="rId16" Type="http://schemas.openxmlformats.org/officeDocument/2006/relationships/customXml" Target="../ink/ink2223.xml"/><Relationship Id="rId29" Type="http://schemas.openxmlformats.org/officeDocument/2006/relationships/image" Target="../media/image2115.png"/><Relationship Id="rId11" Type="http://schemas.openxmlformats.org/officeDocument/2006/relationships/image" Target="../media/image2106.png"/><Relationship Id="rId24" Type="http://schemas.openxmlformats.org/officeDocument/2006/relationships/customXml" Target="../ink/ink2227.xml"/><Relationship Id="rId32" Type="http://schemas.openxmlformats.org/officeDocument/2006/relationships/customXml" Target="../ink/ink2231.xml"/><Relationship Id="rId37" Type="http://schemas.openxmlformats.org/officeDocument/2006/relationships/image" Target="../media/image2119.png"/><Relationship Id="rId40" Type="http://schemas.openxmlformats.org/officeDocument/2006/relationships/customXml" Target="../ink/ink2235.xml"/><Relationship Id="rId45" Type="http://schemas.openxmlformats.org/officeDocument/2006/relationships/image" Target="../media/image2123.png"/><Relationship Id="rId5" Type="http://schemas.openxmlformats.org/officeDocument/2006/relationships/image" Target="../media/image1673.png"/><Relationship Id="rId15" Type="http://schemas.openxmlformats.org/officeDocument/2006/relationships/image" Target="../media/image2108.png"/><Relationship Id="rId23" Type="http://schemas.openxmlformats.org/officeDocument/2006/relationships/image" Target="../media/image2112.png"/><Relationship Id="rId28" Type="http://schemas.openxmlformats.org/officeDocument/2006/relationships/customXml" Target="../ink/ink2229.xml"/><Relationship Id="rId36" Type="http://schemas.openxmlformats.org/officeDocument/2006/relationships/customXml" Target="../ink/ink2233.xml"/><Relationship Id="rId49" Type="http://schemas.openxmlformats.org/officeDocument/2006/relationships/image" Target="../media/image2125.png"/><Relationship Id="rId10" Type="http://schemas.openxmlformats.org/officeDocument/2006/relationships/customXml" Target="../ink/ink2220.xml"/><Relationship Id="rId19" Type="http://schemas.openxmlformats.org/officeDocument/2006/relationships/image" Target="../media/image2110.png"/><Relationship Id="rId31" Type="http://schemas.openxmlformats.org/officeDocument/2006/relationships/image" Target="../media/image2116.png"/><Relationship Id="rId44" Type="http://schemas.openxmlformats.org/officeDocument/2006/relationships/customXml" Target="../ink/ink2237.xml"/><Relationship Id="rId4" Type="http://schemas.openxmlformats.org/officeDocument/2006/relationships/image" Target="../media/image1672.png"/><Relationship Id="rId9" Type="http://schemas.openxmlformats.org/officeDocument/2006/relationships/image" Target="../media/image2102.jpeg"/><Relationship Id="rId14" Type="http://schemas.openxmlformats.org/officeDocument/2006/relationships/customXml" Target="../ink/ink2222.xml"/><Relationship Id="rId22" Type="http://schemas.openxmlformats.org/officeDocument/2006/relationships/customXml" Target="../ink/ink2226.xml"/><Relationship Id="rId27" Type="http://schemas.openxmlformats.org/officeDocument/2006/relationships/image" Target="../media/image2114.png"/><Relationship Id="rId30" Type="http://schemas.openxmlformats.org/officeDocument/2006/relationships/customXml" Target="../ink/ink2230.xml"/><Relationship Id="rId35" Type="http://schemas.openxmlformats.org/officeDocument/2006/relationships/image" Target="../media/image2118.png"/><Relationship Id="rId43" Type="http://schemas.openxmlformats.org/officeDocument/2006/relationships/image" Target="../media/image2122.png"/><Relationship Id="rId48" Type="http://schemas.openxmlformats.org/officeDocument/2006/relationships/customXml" Target="../ink/ink2239.xml"/><Relationship Id="rId8" Type="http://schemas.openxmlformats.org/officeDocument/2006/relationships/image" Target="../media/image2101.png"/><Relationship Id="rId3" Type="http://schemas.openxmlformats.org/officeDocument/2006/relationships/image" Target="../media/image1671.png"/><Relationship Id="rId12" Type="http://schemas.openxmlformats.org/officeDocument/2006/relationships/customXml" Target="../ink/ink2221.xml"/><Relationship Id="rId17" Type="http://schemas.openxmlformats.org/officeDocument/2006/relationships/image" Target="../media/image2109.png"/><Relationship Id="rId25" Type="http://schemas.openxmlformats.org/officeDocument/2006/relationships/image" Target="../media/image2113.png"/><Relationship Id="rId33" Type="http://schemas.openxmlformats.org/officeDocument/2006/relationships/image" Target="../media/image2117.png"/><Relationship Id="rId38" Type="http://schemas.openxmlformats.org/officeDocument/2006/relationships/customXml" Target="../ink/ink2234.xml"/><Relationship Id="rId46" Type="http://schemas.openxmlformats.org/officeDocument/2006/relationships/customXml" Target="../ink/ink2238.xml"/><Relationship Id="rId20" Type="http://schemas.openxmlformats.org/officeDocument/2006/relationships/customXml" Target="../ink/ink2225.xml"/><Relationship Id="rId41" Type="http://schemas.openxmlformats.org/officeDocument/2006/relationships/image" Target="../media/image21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99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85.png"/><Relationship Id="rId299" Type="http://schemas.openxmlformats.org/officeDocument/2006/relationships/image" Target="../media/image2276.png"/><Relationship Id="rId21" Type="http://schemas.openxmlformats.org/officeDocument/2006/relationships/image" Target="../media/image2137.png"/><Relationship Id="rId63" Type="http://schemas.openxmlformats.org/officeDocument/2006/relationships/image" Target="../media/image2158.png"/><Relationship Id="rId159" Type="http://schemas.openxmlformats.org/officeDocument/2006/relationships/image" Target="../media/image2206.png"/><Relationship Id="rId324" Type="http://schemas.openxmlformats.org/officeDocument/2006/relationships/customXml" Target="../ink/ink2398.xml"/><Relationship Id="rId170" Type="http://schemas.openxmlformats.org/officeDocument/2006/relationships/customXml" Target="../ink/ink2321.xml"/><Relationship Id="rId226" Type="http://schemas.openxmlformats.org/officeDocument/2006/relationships/customXml" Target="../ink/ink2349.xml"/><Relationship Id="rId268" Type="http://schemas.openxmlformats.org/officeDocument/2006/relationships/customXml" Target="../ink/ink2370.xml"/><Relationship Id="rId32" Type="http://schemas.openxmlformats.org/officeDocument/2006/relationships/customXml" Target="../ink/ink2252.xml"/><Relationship Id="rId74" Type="http://schemas.openxmlformats.org/officeDocument/2006/relationships/customXml" Target="../ink/ink2273.xml"/><Relationship Id="rId128" Type="http://schemas.openxmlformats.org/officeDocument/2006/relationships/customXml" Target="../ink/ink2300.xml"/><Relationship Id="rId335" Type="http://schemas.openxmlformats.org/officeDocument/2006/relationships/image" Target="../media/image2294.png"/><Relationship Id="rId5" Type="http://schemas.openxmlformats.org/officeDocument/2006/relationships/image" Target="../media/image2105.png"/><Relationship Id="rId181" Type="http://schemas.openxmlformats.org/officeDocument/2006/relationships/image" Target="../media/image2217.png"/><Relationship Id="rId237" Type="http://schemas.openxmlformats.org/officeDocument/2006/relationships/image" Target="../media/image2245.png"/><Relationship Id="rId279" Type="http://schemas.openxmlformats.org/officeDocument/2006/relationships/image" Target="../media/image2266.png"/><Relationship Id="rId43" Type="http://schemas.openxmlformats.org/officeDocument/2006/relationships/image" Target="../media/image2148.png"/><Relationship Id="rId139" Type="http://schemas.openxmlformats.org/officeDocument/2006/relationships/image" Target="../media/image2196.png"/><Relationship Id="rId290" Type="http://schemas.openxmlformats.org/officeDocument/2006/relationships/customXml" Target="../ink/ink2381.xml"/><Relationship Id="rId304" Type="http://schemas.openxmlformats.org/officeDocument/2006/relationships/customXml" Target="../ink/ink2388.xml"/><Relationship Id="rId346" Type="http://schemas.openxmlformats.org/officeDocument/2006/relationships/customXml" Target="../ink/ink2409.xml"/><Relationship Id="rId85" Type="http://schemas.openxmlformats.org/officeDocument/2006/relationships/image" Target="../media/image2169.png"/><Relationship Id="rId150" Type="http://schemas.openxmlformats.org/officeDocument/2006/relationships/customXml" Target="../ink/ink2311.xml"/><Relationship Id="rId192" Type="http://schemas.openxmlformats.org/officeDocument/2006/relationships/customXml" Target="../ink/ink2332.xml"/><Relationship Id="rId206" Type="http://schemas.openxmlformats.org/officeDocument/2006/relationships/customXml" Target="../ink/ink2339.xml"/><Relationship Id="rId248" Type="http://schemas.openxmlformats.org/officeDocument/2006/relationships/customXml" Target="../ink/ink2360.xml"/><Relationship Id="rId12" Type="http://schemas.openxmlformats.org/officeDocument/2006/relationships/customXml" Target="../ink/ink2242.xml"/><Relationship Id="rId108" Type="http://schemas.openxmlformats.org/officeDocument/2006/relationships/customXml" Target="../ink/ink2290.xml"/><Relationship Id="rId315" Type="http://schemas.openxmlformats.org/officeDocument/2006/relationships/image" Target="../media/image2284.png"/><Relationship Id="rId54" Type="http://schemas.openxmlformats.org/officeDocument/2006/relationships/customXml" Target="../ink/ink2263.xml"/><Relationship Id="rId96" Type="http://schemas.openxmlformats.org/officeDocument/2006/relationships/customXml" Target="../ink/ink2284.xml"/><Relationship Id="rId161" Type="http://schemas.openxmlformats.org/officeDocument/2006/relationships/image" Target="../media/image2207.png"/><Relationship Id="rId217" Type="http://schemas.openxmlformats.org/officeDocument/2006/relationships/image" Target="../media/image2235.png"/><Relationship Id="rId259" Type="http://schemas.openxmlformats.org/officeDocument/2006/relationships/image" Target="../media/image2256.png"/><Relationship Id="rId23" Type="http://schemas.openxmlformats.org/officeDocument/2006/relationships/image" Target="../media/image2138.png"/><Relationship Id="rId119" Type="http://schemas.openxmlformats.org/officeDocument/2006/relationships/image" Target="../media/image2186.png"/><Relationship Id="rId270" Type="http://schemas.openxmlformats.org/officeDocument/2006/relationships/customXml" Target="../ink/ink2371.xml"/><Relationship Id="rId326" Type="http://schemas.openxmlformats.org/officeDocument/2006/relationships/customXml" Target="../ink/ink2399.xml"/><Relationship Id="rId65" Type="http://schemas.openxmlformats.org/officeDocument/2006/relationships/image" Target="../media/image2159.png"/><Relationship Id="rId130" Type="http://schemas.openxmlformats.org/officeDocument/2006/relationships/customXml" Target="../ink/ink2301.xml"/><Relationship Id="rId172" Type="http://schemas.openxmlformats.org/officeDocument/2006/relationships/customXml" Target="../ink/ink2322.xml"/><Relationship Id="rId228" Type="http://schemas.openxmlformats.org/officeDocument/2006/relationships/customXml" Target="../ink/ink2350.xml"/><Relationship Id="rId281" Type="http://schemas.openxmlformats.org/officeDocument/2006/relationships/image" Target="../media/image2267.png"/><Relationship Id="rId337" Type="http://schemas.openxmlformats.org/officeDocument/2006/relationships/image" Target="../media/image2295.png"/><Relationship Id="rId34" Type="http://schemas.openxmlformats.org/officeDocument/2006/relationships/customXml" Target="../ink/ink2253.xml"/><Relationship Id="rId76" Type="http://schemas.openxmlformats.org/officeDocument/2006/relationships/customXml" Target="../ink/ink2274.xml"/><Relationship Id="rId141" Type="http://schemas.openxmlformats.org/officeDocument/2006/relationships/image" Target="../media/image2197.png"/><Relationship Id="rId7" Type="http://schemas.openxmlformats.org/officeDocument/2006/relationships/image" Target="../media/image2126.png"/><Relationship Id="rId183" Type="http://schemas.openxmlformats.org/officeDocument/2006/relationships/image" Target="../media/image2218.png"/><Relationship Id="rId239" Type="http://schemas.openxmlformats.org/officeDocument/2006/relationships/image" Target="../media/image2246.png"/><Relationship Id="rId250" Type="http://schemas.openxmlformats.org/officeDocument/2006/relationships/customXml" Target="../ink/ink2361.xml"/><Relationship Id="rId292" Type="http://schemas.openxmlformats.org/officeDocument/2006/relationships/customXml" Target="../ink/ink2382.xml"/><Relationship Id="rId306" Type="http://schemas.openxmlformats.org/officeDocument/2006/relationships/customXml" Target="../ink/ink2389.xml"/><Relationship Id="rId45" Type="http://schemas.openxmlformats.org/officeDocument/2006/relationships/image" Target="../media/image2149.png"/><Relationship Id="rId87" Type="http://schemas.openxmlformats.org/officeDocument/2006/relationships/image" Target="../media/image2170.png"/><Relationship Id="rId110" Type="http://schemas.openxmlformats.org/officeDocument/2006/relationships/customXml" Target="../ink/ink2291.xml"/><Relationship Id="rId348" Type="http://schemas.openxmlformats.org/officeDocument/2006/relationships/customXml" Target="../ink/ink2410.xml"/><Relationship Id="rId152" Type="http://schemas.openxmlformats.org/officeDocument/2006/relationships/customXml" Target="../ink/ink2312.xml"/><Relationship Id="rId194" Type="http://schemas.openxmlformats.org/officeDocument/2006/relationships/customXml" Target="../ink/ink2333.xml"/><Relationship Id="rId208" Type="http://schemas.openxmlformats.org/officeDocument/2006/relationships/customXml" Target="../ink/ink2340.xml"/><Relationship Id="rId261" Type="http://schemas.openxmlformats.org/officeDocument/2006/relationships/image" Target="../media/image2257.png"/><Relationship Id="rId14" Type="http://schemas.openxmlformats.org/officeDocument/2006/relationships/customXml" Target="../ink/ink2243.xml"/><Relationship Id="rId56" Type="http://schemas.openxmlformats.org/officeDocument/2006/relationships/customXml" Target="../ink/ink2264.xml"/><Relationship Id="rId317" Type="http://schemas.openxmlformats.org/officeDocument/2006/relationships/image" Target="../media/image2285.png"/><Relationship Id="rId8" Type="http://schemas.openxmlformats.org/officeDocument/2006/relationships/customXml" Target="../ink/ink2240.xml"/><Relationship Id="rId98" Type="http://schemas.openxmlformats.org/officeDocument/2006/relationships/customXml" Target="../ink/ink2285.xml"/><Relationship Id="rId121" Type="http://schemas.openxmlformats.org/officeDocument/2006/relationships/image" Target="../media/image2187.png"/><Relationship Id="rId142" Type="http://schemas.openxmlformats.org/officeDocument/2006/relationships/customXml" Target="../ink/ink2307.xml"/><Relationship Id="rId163" Type="http://schemas.openxmlformats.org/officeDocument/2006/relationships/image" Target="../media/image2208.png"/><Relationship Id="rId184" Type="http://schemas.openxmlformats.org/officeDocument/2006/relationships/customXml" Target="../ink/ink2328.xml"/><Relationship Id="rId219" Type="http://schemas.openxmlformats.org/officeDocument/2006/relationships/image" Target="../media/image2236.png"/><Relationship Id="rId230" Type="http://schemas.openxmlformats.org/officeDocument/2006/relationships/customXml" Target="../ink/ink2351.xml"/><Relationship Id="rId251" Type="http://schemas.openxmlformats.org/officeDocument/2006/relationships/image" Target="../media/image2252.png"/><Relationship Id="rId25" Type="http://schemas.openxmlformats.org/officeDocument/2006/relationships/image" Target="../media/image2139.png"/><Relationship Id="rId46" Type="http://schemas.openxmlformats.org/officeDocument/2006/relationships/customXml" Target="../ink/ink2259.xml"/><Relationship Id="rId67" Type="http://schemas.openxmlformats.org/officeDocument/2006/relationships/image" Target="../media/image2160.png"/><Relationship Id="rId272" Type="http://schemas.openxmlformats.org/officeDocument/2006/relationships/customXml" Target="../ink/ink2372.xml"/><Relationship Id="rId293" Type="http://schemas.openxmlformats.org/officeDocument/2006/relationships/image" Target="../media/image2273.png"/><Relationship Id="rId307" Type="http://schemas.openxmlformats.org/officeDocument/2006/relationships/image" Target="../media/image2280.png"/><Relationship Id="rId328" Type="http://schemas.openxmlformats.org/officeDocument/2006/relationships/customXml" Target="../ink/ink2400.xml"/><Relationship Id="rId349" Type="http://schemas.openxmlformats.org/officeDocument/2006/relationships/image" Target="../media/image2301.png"/><Relationship Id="rId88" Type="http://schemas.openxmlformats.org/officeDocument/2006/relationships/customXml" Target="../ink/ink2280.xml"/><Relationship Id="rId111" Type="http://schemas.openxmlformats.org/officeDocument/2006/relationships/image" Target="../media/image2182.png"/><Relationship Id="rId132" Type="http://schemas.openxmlformats.org/officeDocument/2006/relationships/customXml" Target="../ink/ink2302.xml"/><Relationship Id="rId153" Type="http://schemas.openxmlformats.org/officeDocument/2006/relationships/image" Target="../media/image2203.png"/><Relationship Id="rId174" Type="http://schemas.openxmlformats.org/officeDocument/2006/relationships/customXml" Target="../ink/ink2323.xml"/><Relationship Id="rId195" Type="http://schemas.openxmlformats.org/officeDocument/2006/relationships/image" Target="../media/image2224.png"/><Relationship Id="rId209" Type="http://schemas.openxmlformats.org/officeDocument/2006/relationships/image" Target="../media/image2231.png"/><Relationship Id="rId220" Type="http://schemas.openxmlformats.org/officeDocument/2006/relationships/customXml" Target="../ink/ink2346.xml"/><Relationship Id="rId241" Type="http://schemas.openxmlformats.org/officeDocument/2006/relationships/image" Target="../media/image2247.png"/><Relationship Id="rId15" Type="http://schemas.openxmlformats.org/officeDocument/2006/relationships/image" Target="../media/image2134.png"/><Relationship Id="rId36" Type="http://schemas.openxmlformats.org/officeDocument/2006/relationships/customXml" Target="../ink/ink2254.xml"/><Relationship Id="rId57" Type="http://schemas.openxmlformats.org/officeDocument/2006/relationships/image" Target="../media/image2155.png"/><Relationship Id="rId262" Type="http://schemas.openxmlformats.org/officeDocument/2006/relationships/customXml" Target="../ink/ink2367.xml"/><Relationship Id="rId283" Type="http://schemas.openxmlformats.org/officeDocument/2006/relationships/image" Target="../media/image2268.png"/><Relationship Id="rId318" Type="http://schemas.openxmlformats.org/officeDocument/2006/relationships/customXml" Target="../ink/ink2395.xml"/><Relationship Id="rId339" Type="http://schemas.openxmlformats.org/officeDocument/2006/relationships/image" Target="../media/image2296.png"/><Relationship Id="rId78" Type="http://schemas.openxmlformats.org/officeDocument/2006/relationships/customXml" Target="../ink/ink2275.xml"/><Relationship Id="rId99" Type="http://schemas.openxmlformats.org/officeDocument/2006/relationships/image" Target="../media/image2176.png"/><Relationship Id="rId101" Type="http://schemas.openxmlformats.org/officeDocument/2006/relationships/image" Target="../media/image2177.png"/><Relationship Id="rId122" Type="http://schemas.openxmlformats.org/officeDocument/2006/relationships/customXml" Target="../ink/ink2297.xml"/><Relationship Id="rId143" Type="http://schemas.openxmlformats.org/officeDocument/2006/relationships/image" Target="../media/image2198.png"/><Relationship Id="rId164" Type="http://schemas.openxmlformats.org/officeDocument/2006/relationships/customXml" Target="../ink/ink2318.xml"/><Relationship Id="rId185" Type="http://schemas.openxmlformats.org/officeDocument/2006/relationships/image" Target="../media/image2219.png"/><Relationship Id="rId9" Type="http://schemas.openxmlformats.org/officeDocument/2006/relationships/image" Target="../media/image2131.png"/><Relationship Id="rId210" Type="http://schemas.openxmlformats.org/officeDocument/2006/relationships/customXml" Target="../ink/ink2341.xml"/><Relationship Id="rId26" Type="http://schemas.openxmlformats.org/officeDocument/2006/relationships/customXml" Target="../ink/ink2249.xml"/><Relationship Id="rId231" Type="http://schemas.openxmlformats.org/officeDocument/2006/relationships/image" Target="../media/image2242.png"/><Relationship Id="rId252" Type="http://schemas.openxmlformats.org/officeDocument/2006/relationships/customXml" Target="../ink/ink2362.xml"/><Relationship Id="rId273" Type="http://schemas.openxmlformats.org/officeDocument/2006/relationships/image" Target="../media/image2263.png"/><Relationship Id="rId294" Type="http://schemas.openxmlformats.org/officeDocument/2006/relationships/customXml" Target="../ink/ink2383.xml"/><Relationship Id="rId308" Type="http://schemas.openxmlformats.org/officeDocument/2006/relationships/customXml" Target="../ink/ink2390.xml"/><Relationship Id="rId329" Type="http://schemas.openxmlformats.org/officeDocument/2006/relationships/image" Target="../media/image2291.png"/><Relationship Id="rId47" Type="http://schemas.openxmlformats.org/officeDocument/2006/relationships/image" Target="../media/image2150.png"/><Relationship Id="rId68" Type="http://schemas.openxmlformats.org/officeDocument/2006/relationships/customXml" Target="../ink/ink2270.xml"/><Relationship Id="rId89" Type="http://schemas.openxmlformats.org/officeDocument/2006/relationships/image" Target="../media/image2171.png"/><Relationship Id="rId112" Type="http://schemas.openxmlformats.org/officeDocument/2006/relationships/customXml" Target="../ink/ink2292.xml"/><Relationship Id="rId133" Type="http://schemas.openxmlformats.org/officeDocument/2006/relationships/image" Target="../media/image2193.png"/><Relationship Id="rId154" Type="http://schemas.openxmlformats.org/officeDocument/2006/relationships/customXml" Target="../ink/ink2313.xml"/><Relationship Id="rId175" Type="http://schemas.openxmlformats.org/officeDocument/2006/relationships/image" Target="../media/image2214.png"/><Relationship Id="rId340" Type="http://schemas.openxmlformats.org/officeDocument/2006/relationships/customXml" Target="../ink/ink2406.xml"/><Relationship Id="rId196" Type="http://schemas.openxmlformats.org/officeDocument/2006/relationships/customXml" Target="../ink/ink2334.xml"/><Relationship Id="rId200" Type="http://schemas.openxmlformats.org/officeDocument/2006/relationships/customXml" Target="../ink/ink2336.xml"/><Relationship Id="rId16" Type="http://schemas.openxmlformats.org/officeDocument/2006/relationships/customXml" Target="../ink/ink2244.xml"/><Relationship Id="rId221" Type="http://schemas.openxmlformats.org/officeDocument/2006/relationships/image" Target="../media/image2237.png"/><Relationship Id="rId242" Type="http://schemas.openxmlformats.org/officeDocument/2006/relationships/customXml" Target="../ink/ink2357.xml"/><Relationship Id="rId263" Type="http://schemas.openxmlformats.org/officeDocument/2006/relationships/image" Target="../media/image2258.png"/><Relationship Id="rId284" Type="http://schemas.openxmlformats.org/officeDocument/2006/relationships/customXml" Target="../ink/ink2378.xml"/><Relationship Id="rId319" Type="http://schemas.openxmlformats.org/officeDocument/2006/relationships/image" Target="../media/image2286.png"/><Relationship Id="rId37" Type="http://schemas.openxmlformats.org/officeDocument/2006/relationships/image" Target="../media/image2145.png"/><Relationship Id="rId58" Type="http://schemas.openxmlformats.org/officeDocument/2006/relationships/customXml" Target="../ink/ink2265.xml"/><Relationship Id="rId79" Type="http://schemas.openxmlformats.org/officeDocument/2006/relationships/image" Target="../media/image2166.png"/><Relationship Id="rId102" Type="http://schemas.openxmlformats.org/officeDocument/2006/relationships/customXml" Target="../ink/ink2287.xml"/><Relationship Id="rId123" Type="http://schemas.openxmlformats.org/officeDocument/2006/relationships/image" Target="../media/image2188.png"/><Relationship Id="rId144" Type="http://schemas.openxmlformats.org/officeDocument/2006/relationships/customXml" Target="../ink/ink2308.xml"/><Relationship Id="rId330" Type="http://schemas.openxmlformats.org/officeDocument/2006/relationships/customXml" Target="../ink/ink2401.xml"/><Relationship Id="rId90" Type="http://schemas.openxmlformats.org/officeDocument/2006/relationships/customXml" Target="../ink/ink2281.xml"/><Relationship Id="rId165" Type="http://schemas.openxmlformats.org/officeDocument/2006/relationships/image" Target="../media/image2209.png"/><Relationship Id="rId186" Type="http://schemas.openxmlformats.org/officeDocument/2006/relationships/customXml" Target="../ink/ink2329.xml"/><Relationship Id="rId211" Type="http://schemas.openxmlformats.org/officeDocument/2006/relationships/image" Target="../media/image2232.png"/><Relationship Id="rId232" Type="http://schemas.openxmlformats.org/officeDocument/2006/relationships/customXml" Target="../ink/ink2352.xml"/><Relationship Id="rId253" Type="http://schemas.openxmlformats.org/officeDocument/2006/relationships/image" Target="../media/image2253.png"/><Relationship Id="rId274" Type="http://schemas.openxmlformats.org/officeDocument/2006/relationships/customXml" Target="../ink/ink2373.xml"/><Relationship Id="rId295" Type="http://schemas.openxmlformats.org/officeDocument/2006/relationships/image" Target="../media/image2274.png"/><Relationship Id="rId309" Type="http://schemas.openxmlformats.org/officeDocument/2006/relationships/image" Target="../media/image2281.png"/><Relationship Id="rId27" Type="http://schemas.openxmlformats.org/officeDocument/2006/relationships/image" Target="../media/image2140.png"/><Relationship Id="rId48" Type="http://schemas.openxmlformats.org/officeDocument/2006/relationships/customXml" Target="../ink/ink2260.xml"/><Relationship Id="rId69" Type="http://schemas.openxmlformats.org/officeDocument/2006/relationships/image" Target="../media/image2161.png"/><Relationship Id="rId113" Type="http://schemas.openxmlformats.org/officeDocument/2006/relationships/image" Target="../media/image2183.png"/><Relationship Id="rId134" Type="http://schemas.openxmlformats.org/officeDocument/2006/relationships/customXml" Target="../ink/ink2303.xml"/><Relationship Id="rId320" Type="http://schemas.openxmlformats.org/officeDocument/2006/relationships/customXml" Target="../ink/ink2396.xml"/><Relationship Id="rId80" Type="http://schemas.openxmlformats.org/officeDocument/2006/relationships/customXml" Target="../ink/ink2276.xml"/><Relationship Id="rId155" Type="http://schemas.openxmlformats.org/officeDocument/2006/relationships/image" Target="../media/image2204.png"/><Relationship Id="rId176" Type="http://schemas.openxmlformats.org/officeDocument/2006/relationships/customXml" Target="../ink/ink2324.xml"/><Relationship Id="rId197" Type="http://schemas.openxmlformats.org/officeDocument/2006/relationships/image" Target="../media/image2225.png"/><Relationship Id="rId341" Type="http://schemas.openxmlformats.org/officeDocument/2006/relationships/image" Target="../media/image2297.png"/><Relationship Id="rId201" Type="http://schemas.openxmlformats.org/officeDocument/2006/relationships/image" Target="../media/image2227.png"/><Relationship Id="rId222" Type="http://schemas.openxmlformats.org/officeDocument/2006/relationships/customXml" Target="../ink/ink2347.xml"/><Relationship Id="rId243" Type="http://schemas.openxmlformats.org/officeDocument/2006/relationships/image" Target="../media/image2248.png"/><Relationship Id="rId264" Type="http://schemas.openxmlformats.org/officeDocument/2006/relationships/customXml" Target="../ink/ink2368.xml"/><Relationship Id="rId285" Type="http://schemas.openxmlformats.org/officeDocument/2006/relationships/image" Target="../media/image2269.png"/><Relationship Id="rId17" Type="http://schemas.openxmlformats.org/officeDocument/2006/relationships/image" Target="../media/image2135.png"/><Relationship Id="rId38" Type="http://schemas.openxmlformats.org/officeDocument/2006/relationships/customXml" Target="../ink/ink2255.xml"/><Relationship Id="rId59" Type="http://schemas.openxmlformats.org/officeDocument/2006/relationships/image" Target="../media/image2156.png"/><Relationship Id="rId103" Type="http://schemas.openxmlformats.org/officeDocument/2006/relationships/image" Target="../media/image2178.png"/><Relationship Id="rId124" Type="http://schemas.openxmlformats.org/officeDocument/2006/relationships/customXml" Target="../ink/ink2298.xml"/><Relationship Id="rId310" Type="http://schemas.openxmlformats.org/officeDocument/2006/relationships/customXml" Target="../ink/ink2391.xml"/><Relationship Id="rId70" Type="http://schemas.openxmlformats.org/officeDocument/2006/relationships/customXml" Target="../ink/ink2271.xml"/><Relationship Id="rId91" Type="http://schemas.openxmlformats.org/officeDocument/2006/relationships/image" Target="../media/image2172.png"/><Relationship Id="rId145" Type="http://schemas.openxmlformats.org/officeDocument/2006/relationships/image" Target="../media/image2199.png"/><Relationship Id="rId166" Type="http://schemas.openxmlformats.org/officeDocument/2006/relationships/customXml" Target="../ink/ink2319.xml"/><Relationship Id="rId187" Type="http://schemas.openxmlformats.org/officeDocument/2006/relationships/image" Target="../media/image2220.png"/><Relationship Id="rId331" Type="http://schemas.openxmlformats.org/officeDocument/2006/relationships/image" Target="../media/image2292.png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2342.xml"/><Relationship Id="rId233" Type="http://schemas.openxmlformats.org/officeDocument/2006/relationships/image" Target="../media/image2243.png"/><Relationship Id="rId254" Type="http://schemas.openxmlformats.org/officeDocument/2006/relationships/customXml" Target="../ink/ink2363.xml"/><Relationship Id="rId28" Type="http://schemas.openxmlformats.org/officeDocument/2006/relationships/customXml" Target="../ink/ink2250.xml"/><Relationship Id="rId49" Type="http://schemas.openxmlformats.org/officeDocument/2006/relationships/image" Target="../media/image2151.png"/><Relationship Id="rId114" Type="http://schemas.openxmlformats.org/officeDocument/2006/relationships/customXml" Target="../ink/ink2293.xml"/><Relationship Id="rId275" Type="http://schemas.openxmlformats.org/officeDocument/2006/relationships/image" Target="../media/image2264.png"/><Relationship Id="rId296" Type="http://schemas.openxmlformats.org/officeDocument/2006/relationships/customXml" Target="../ink/ink2384.xml"/><Relationship Id="rId300" Type="http://schemas.openxmlformats.org/officeDocument/2006/relationships/customXml" Target="../ink/ink2386.xml"/><Relationship Id="rId60" Type="http://schemas.openxmlformats.org/officeDocument/2006/relationships/customXml" Target="../ink/ink2266.xml"/><Relationship Id="rId81" Type="http://schemas.openxmlformats.org/officeDocument/2006/relationships/image" Target="../media/image2167.png"/><Relationship Id="rId135" Type="http://schemas.openxmlformats.org/officeDocument/2006/relationships/image" Target="../media/image2194.png"/><Relationship Id="rId156" Type="http://schemas.openxmlformats.org/officeDocument/2006/relationships/customXml" Target="../ink/ink2314.xml"/><Relationship Id="rId177" Type="http://schemas.openxmlformats.org/officeDocument/2006/relationships/image" Target="../media/image2215.png"/><Relationship Id="rId198" Type="http://schemas.openxmlformats.org/officeDocument/2006/relationships/customXml" Target="../ink/ink2335.xml"/><Relationship Id="rId321" Type="http://schemas.openxmlformats.org/officeDocument/2006/relationships/image" Target="../media/image2287.png"/><Relationship Id="rId342" Type="http://schemas.openxmlformats.org/officeDocument/2006/relationships/customXml" Target="../ink/ink2407.xml"/><Relationship Id="rId202" Type="http://schemas.openxmlformats.org/officeDocument/2006/relationships/customXml" Target="../ink/ink2337.xml"/><Relationship Id="rId223" Type="http://schemas.openxmlformats.org/officeDocument/2006/relationships/image" Target="../media/image2238.png"/><Relationship Id="rId244" Type="http://schemas.openxmlformats.org/officeDocument/2006/relationships/customXml" Target="../ink/ink2358.xml"/><Relationship Id="rId18" Type="http://schemas.openxmlformats.org/officeDocument/2006/relationships/customXml" Target="../ink/ink2245.xml"/><Relationship Id="rId39" Type="http://schemas.openxmlformats.org/officeDocument/2006/relationships/image" Target="../media/image2146.png"/><Relationship Id="rId265" Type="http://schemas.openxmlformats.org/officeDocument/2006/relationships/image" Target="../media/image2259.png"/><Relationship Id="rId286" Type="http://schemas.openxmlformats.org/officeDocument/2006/relationships/customXml" Target="../ink/ink2379.xml"/><Relationship Id="rId50" Type="http://schemas.openxmlformats.org/officeDocument/2006/relationships/customXml" Target="../ink/ink2261.xml"/><Relationship Id="rId104" Type="http://schemas.openxmlformats.org/officeDocument/2006/relationships/customXml" Target="../ink/ink2288.xml"/><Relationship Id="rId125" Type="http://schemas.openxmlformats.org/officeDocument/2006/relationships/image" Target="../media/image2189.png"/><Relationship Id="rId146" Type="http://schemas.openxmlformats.org/officeDocument/2006/relationships/customXml" Target="../ink/ink2309.xml"/><Relationship Id="rId167" Type="http://schemas.openxmlformats.org/officeDocument/2006/relationships/image" Target="../media/image2210.png"/><Relationship Id="rId188" Type="http://schemas.openxmlformats.org/officeDocument/2006/relationships/customXml" Target="../ink/ink2330.xml"/><Relationship Id="rId311" Type="http://schemas.openxmlformats.org/officeDocument/2006/relationships/image" Target="../media/image2282.png"/><Relationship Id="rId332" Type="http://schemas.openxmlformats.org/officeDocument/2006/relationships/customXml" Target="../ink/ink2402.xml"/><Relationship Id="rId71" Type="http://schemas.openxmlformats.org/officeDocument/2006/relationships/image" Target="../media/image2162.png"/><Relationship Id="rId92" Type="http://schemas.openxmlformats.org/officeDocument/2006/relationships/customXml" Target="../ink/ink2282.xml"/><Relationship Id="rId213" Type="http://schemas.openxmlformats.org/officeDocument/2006/relationships/image" Target="../media/image2233.png"/><Relationship Id="rId234" Type="http://schemas.openxmlformats.org/officeDocument/2006/relationships/customXml" Target="../ink/ink2353.xml"/><Relationship Id="rId2" Type="http://schemas.openxmlformats.org/officeDocument/2006/relationships/notesSlide" Target="../notesSlides/notesSlide25.xml"/><Relationship Id="rId29" Type="http://schemas.openxmlformats.org/officeDocument/2006/relationships/image" Target="../media/image2141.png"/><Relationship Id="rId255" Type="http://schemas.openxmlformats.org/officeDocument/2006/relationships/image" Target="../media/image2254.png"/><Relationship Id="rId276" Type="http://schemas.openxmlformats.org/officeDocument/2006/relationships/customXml" Target="../ink/ink2374.xml"/><Relationship Id="rId297" Type="http://schemas.openxmlformats.org/officeDocument/2006/relationships/image" Target="../media/image2275.png"/><Relationship Id="rId40" Type="http://schemas.openxmlformats.org/officeDocument/2006/relationships/customXml" Target="../ink/ink2256.xml"/><Relationship Id="rId115" Type="http://schemas.openxmlformats.org/officeDocument/2006/relationships/image" Target="../media/image2184.png"/><Relationship Id="rId136" Type="http://schemas.openxmlformats.org/officeDocument/2006/relationships/customXml" Target="../ink/ink2304.xml"/><Relationship Id="rId157" Type="http://schemas.openxmlformats.org/officeDocument/2006/relationships/image" Target="../media/image2205.png"/><Relationship Id="rId178" Type="http://schemas.openxmlformats.org/officeDocument/2006/relationships/customXml" Target="../ink/ink2325.xml"/><Relationship Id="rId301" Type="http://schemas.openxmlformats.org/officeDocument/2006/relationships/image" Target="../media/image2277.png"/><Relationship Id="rId322" Type="http://schemas.openxmlformats.org/officeDocument/2006/relationships/customXml" Target="../ink/ink2397.xml"/><Relationship Id="rId343" Type="http://schemas.openxmlformats.org/officeDocument/2006/relationships/image" Target="../media/image2298.png"/><Relationship Id="rId61" Type="http://schemas.openxmlformats.org/officeDocument/2006/relationships/image" Target="../media/image2157.png"/><Relationship Id="rId82" Type="http://schemas.openxmlformats.org/officeDocument/2006/relationships/customXml" Target="../ink/ink2277.xml"/><Relationship Id="rId199" Type="http://schemas.openxmlformats.org/officeDocument/2006/relationships/image" Target="../media/image2226.png"/><Relationship Id="rId203" Type="http://schemas.openxmlformats.org/officeDocument/2006/relationships/image" Target="../media/image2228.png"/><Relationship Id="rId19" Type="http://schemas.openxmlformats.org/officeDocument/2006/relationships/image" Target="../media/image2136.png"/><Relationship Id="rId224" Type="http://schemas.openxmlformats.org/officeDocument/2006/relationships/customXml" Target="../ink/ink2348.xml"/><Relationship Id="rId245" Type="http://schemas.openxmlformats.org/officeDocument/2006/relationships/image" Target="../media/image2249.png"/><Relationship Id="rId266" Type="http://schemas.openxmlformats.org/officeDocument/2006/relationships/customXml" Target="../ink/ink2369.xml"/><Relationship Id="rId287" Type="http://schemas.openxmlformats.org/officeDocument/2006/relationships/image" Target="../media/image2270.png"/><Relationship Id="rId30" Type="http://schemas.openxmlformats.org/officeDocument/2006/relationships/customXml" Target="../ink/ink2251.xml"/><Relationship Id="rId105" Type="http://schemas.openxmlformats.org/officeDocument/2006/relationships/image" Target="../media/image2179.png"/><Relationship Id="rId126" Type="http://schemas.openxmlformats.org/officeDocument/2006/relationships/customXml" Target="../ink/ink2299.xml"/><Relationship Id="rId147" Type="http://schemas.openxmlformats.org/officeDocument/2006/relationships/image" Target="../media/image2200.png"/><Relationship Id="rId168" Type="http://schemas.openxmlformats.org/officeDocument/2006/relationships/customXml" Target="../ink/ink2320.xml"/><Relationship Id="rId312" Type="http://schemas.openxmlformats.org/officeDocument/2006/relationships/customXml" Target="../ink/ink2392.xml"/><Relationship Id="rId333" Type="http://schemas.openxmlformats.org/officeDocument/2006/relationships/image" Target="../media/image2293.png"/><Relationship Id="rId51" Type="http://schemas.openxmlformats.org/officeDocument/2006/relationships/image" Target="../media/image2152.png"/><Relationship Id="rId72" Type="http://schemas.openxmlformats.org/officeDocument/2006/relationships/customXml" Target="../ink/ink2272.xml"/><Relationship Id="rId93" Type="http://schemas.openxmlformats.org/officeDocument/2006/relationships/image" Target="../media/image2173.png"/><Relationship Id="rId189" Type="http://schemas.openxmlformats.org/officeDocument/2006/relationships/image" Target="../media/image2221.png"/><Relationship Id="rId3" Type="http://schemas.openxmlformats.org/officeDocument/2006/relationships/image" Target="../media/image2103.jpeg"/><Relationship Id="rId214" Type="http://schemas.openxmlformats.org/officeDocument/2006/relationships/customXml" Target="../ink/ink2343.xml"/><Relationship Id="rId235" Type="http://schemas.openxmlformats.org/officeDocument/2006/relationships/image" Target="../media/image2244.png"/><Relationship Id="rId256" Type="http://schemas.openxmlformats.org/officeDocument/2006/relationships/customXml" Target="../ink/ink2364.xml"/><Relationship Id="rId277" Type="http://schemas.openxmlformats.org/officeDocument/2006/relationships/image" Target="../media/image2265.png"/><Relationship Id="rId298" Type="http://schemas.openxmlformats.org/officeDocument/2006/relationships/customXml" Target="../ink/ink2385.xml"/><Relationship Id="rId116" Type="http://schemas.openxmlformats.org/officeDocument/2006/relationships/customXml" Target="../ink/ink2294.xml"/><Relationship Id="rId137" Type="http://schemas.openxmlformats.org/officeDocument/2006/relationships/image" Target="../media/image2195.png"/><Relationship Id="rId158" Type="http://schemas.openxmlformats.org/officeDocument/2006/relationships/customXml" Target="../ink/ink2315.xml"/><Relationship Id="rId302" Type="http://schemas.openxmlformats.org/officeDocument/2006/relationships/customXml" Target="../ink/ink2387.xml"/><Relationship Id="rId323" Type="http://schemas.openxmlformats.org/officeDocument/2006/relationships/image" Target="../media/image2288.png"/><Relationship Id="rId344" Type="http://schemas.openxmlformats.org/officeDocument/2006/relationships/customXml" Target="../ink/ink2408.xml"/><Relationship Id="rId20" Type="http://schemas.openxmlformats.org/officeDocument/2006/relationships/customXml" Target="../ink/ink2246.xml"/><Relationship Id="rId41" Type="http://schemas.openxmlformats.org/officeDocument/2006/relationships/image" Target="../media/image2147.png"/><Relationship Id="rId62" Type="http://schemas.openxmlformats.org/officeDocument/2006/relationships/customXml" Target="../ink/ink2267.xml"/><Relationship Id="rId83" Type="http://schemas.openxmlformats.org/officeDocument/2006/relationships/image" Target="../media/image2168.png"/><Relationship Id="rId179" Type="http://schemas.openxmlformats.org/officeDocument/2006/relationships/image" Target="../media/image2216.png"/><Relationship Id="rId190" Type="http://schemas.openxmlformats.org/officeDocument/2006/relationships/customXml" Target="../ink/ink2331.xml"/><Relationship Id="rId204" Type="http://schemas.openxmlformats.org/officeDocument/2006/relationships/customXml" Target="../ink/ink2338.xml"/><Relationship Id="rId225" Type="http://schemas.openxmlformats.org/officeDocument/2006/relationships/image" Target="../media/image2239.png"/><Relationship Id="rId246" Type="http://schemas.openxmlformats.org/officeDocument/2006/relationships/customXml" Target="../ink/ink2359.xml"/><Relationship Id="rId267" Type="http://schemas.openxmlformats.org/officeDocument/2006/relationships/image" Target="../media/image2260.png"/><Relationship Id="rId288" Type="http://schemas.openxmlformats.org/officeDocument/2006/relationships/customXml" Target="../ink/ink2380.xml"/><Relationship Id="rId106" Type="http://schemas.openxmlformats.org/officeDocument/2006/relationships/customXml" Target="../ink/ink2289.xml"/><Relationship Id="rId127" Type="http://schemas.openxmlformats.org/officeDocument/2006/relationships/image" Target="../media/image2190.png"/><Relationship Id="rId313" Type="http://schemas.openxmlformats.org/officeDocument/2006/relationships/image" Target="../media/image2283.png"/><Relationship Id="rId10" Type="http://schemas.openxmlformats.org/officeDocument/2006/relationships/customXml" Target="../ink/ink2241.xml"/><Relationship Id="rId31" Type="http://schemas.openxmlformats.org/officeDocument/2006/relationships/image" Target="../media/image2142.png"/><Relationship Id="rId52" Type="http://schemas.openxmlformats.org/officeDocument/2006/relationships/customXml" Target="../ink/ink2262.xml"/><Relationship Id="rId73" Type="http://schemas.openxmlformats.org/officeDocument/2006/relationships/image" Target="../media/image2163.png"/><Relationship Id="rId94" Type="http://schemas.openxmlformats.org/officeDocument/2006/relationships/customXml" Target="../ink/ink2283.xml"/><Relationship Id="rId148" Type="http://schemas.openxmlformats.org/officeDocument/2006/relationships/customXml" Target="../ink/ink2310.xml"/><Relationship Id="rId169" Type="http://schemas.openxmlformats.org/officeDocument/2006/relationships/image" Target="../media/image2211.png"/><Relationship Id="rId334" Type="http://schemas.openxmlformats.org/officeDocument/2006/relationships/customXml" Target="../ink/ink2403.xml"/><Relationship Id="rId4" Type="http://schemas.openxmlformats.org/officeDocument/2006/relationships/image" Target="../media/image2104.jpeg"/><Relationship Id="rId180" Type="http://schemas.openxmlformats.org/officeDocument/2006/relationships/customXml" Target="../ink/ink2326.xml"/><Relationship Id="rId215" Type="http://schemas.openxmlformats.org/officeDocument/2006/relationships/image" Target="../media/image2234.png"/><Relationship Id="rId236" Type="http://schemas.openxmlformats.org/officeDocument/2006/relationships/customXml" Target="../ink/ink2354.xml"/><Relationship Id="rId257" Type="http://schemas.openxmlformats.org/officeDocument/2006/relationships/image" Target="../media/image2255.png"/><Relationship Id="rId278" Type="http://schemas.openxmlformats.org/officeDocument/2006/relationships/customXml" Target="../ink/ink2375.xml"/><Relationship Id="rId303" Type="http://schemas.openxmlformats.org/officeDocument/2006/relationships/image" Target="../media/image2278.png"/><Relationship Id="rId42" Type="http://schemas.openxmlformats.org/officeDocument/2006/relationships/customXml" Target="../ink/ink2257.xml"/><Relationship Id="rId84" Type="http://schemas.openxmlformats.org/officeDocument/2006/relationships/customXml" Target="../ink/ink2278.xml"/><Relationship Id="rId138" Type="http://schemas.openxmlformats.org/officeDocument/2006/relationships/customXml" Target="../ink/ink2305.xml"/><Relationship Id="rId345" Type="http://schemas.openxmlformats.org/officeDocument/2006/relationships/image" Target="../media/image2299.png"/><Relationship Id="rId191" Type="http://schemas.openxmlformats.org/officeDocument/2006/relationships/image" Target="../media/image2222.png"/><Relationship Id="rId205" Type="http://schemas.openxmlformats.org/officeDocument/2006/relationships/image" Target="../media/image2229.png"/><Relationship Id="rId247" Type="http://schemas.openxmlformats.org/officeDocument/2006/relationships/image" Target="../media/image2250.png"/><Relationship Id="rId107" Type="http://schemas.openxmlformats.org/officeDocument/2006/relationships/image" Target="../media/image2180.png"/><Relationship Id="rId289" Type="http://schemas.openxmlformats.org/officeDocument/2006/relationships/image" Target="../media/image2271.png"/><Relationship Id="rId11" Type="http://schemas.openxmlformats.org/officeDocument/2006/relationships/image" Target="../media/image2132.png"/><Relationship Id="rId53" Type="http://schemas.openxmlformats.org/officeDocument/2006/relationships/image" Target="../media/image2153.png"/><Relationship Id="rId149" Type="http://schemas.openxmlformats.org/officeDocument/2006/relationships/image" Target="../media/image2201.png"/><Relationship Id="rId314" Type="http://schemas.openxmlformats.org/officeDocument/2006/relationships/customXml" Target="../ink/ink2393.xml"/><Relationship Id="rId95" Type="http://schemas.openxmlformats.org/officeDocument/2006/relationships/image" Target="../media/image2174.png"/><Relationship Id="rId160" Type="http://schemas.openxmlformats.org/officeDocument/2006/relationships/customXml" Target="../ink/ink2316.xml"/><Relationship Id="rId216" Type="http://schemas.openxmlformats.org/officeDocument/2006/relationships/customXml" Target="../ink/ink2344.xml"/><Relationship Id="rId258" Type="http://schemas.openxmlformats.org/officeDocument/2006/relationships/customXml" Target="../ink/ink2365.xml"/><Relationship Id="rId22" Type="http://schemas.openxmlformats.org/officeDocument/2006/relationships/customXml" Target="../ink/ink2247.xml"/><Relationship Id="rId64" Type="http://schemas.openxmlformats.org/officeDocument/2006/relationships/customXml" Target="../ink/ink2268.xml"/><Relationship Id="rId118" Type="http://schemas.openxmlformats.org/officeDocument/2006/relationships/customXml" Target="../ink/ink2295.xml"/><Relationship Id="rId325" Type="http://schemas.openxmlformats.org/officeDocument/2006/relationships/image" Target="../media/image2289.png"/><Relationship Id="rId171" Type="http://schemas.openxmlformats.org/officeDocument/2006/relationships/image" Target="../media/image2212.png"/><Relationship Id="rId227" Type="http://schemas.openxmlformats.org/officeDocument/2006/relationships/image" Target="../media/image2240.png"/><Relationship Id="rId269" Type="http://schemas.openxmlformats.org/officeDocument/2006/relationships/image" Target="../media/image2261.png"/><Relationship Id="rId33" Type="http://schemas.openxmlformats.org/officeDocument/2006/relationships/image" Target="../media/image2143.png"/><Relationship Id="rId129" Type="http://schemas.openxmlformats.org/officeDocument/2006/relationships/image" Target="../media/image2191.png"/><Relationship Id="rId280" Type="http://schemas.openxmlformats.org/officeDocument/2006/relationships/customXml" Target="../ink/ink2376.xml"/><Relationship Id="rId336" Type="http://schemas.openxmlformats.org/officeDocument/2006/relationships/customXml" Target="../ink/ink2404.xml"/><Relationship Id="rId75" Type="http://schemas.openxmlformats.org/officeDocument/2006/relationships/image" Target="../media/image2164.png"/><Relationship Id="rId140" Type="http://schemas.openxmlformats.org/officeDocument/2006/relationships/customXml" Target="../ink/ink2306.xml"/><Relationship Id="rId182" Type="http://schemas.openxmlformats.org/officeDocument/2006/relationships/customXml" Target="../ink/ink2327.xml"/><Relationship Id="rId6" Type="http://schemas.openxmlformats.org/officeDocument/2006/relationships/image" Target="../media/image2106.jpeg"/><Relationship Id="rId238" Type="http://schemas.openxmlformats.org/officeDocument/2006/relationships/customXml" Target="../ink/ink2355.xml"/><Relationship Id="rId291" Type="http://schemas.openxmlformats.org/officeDocument/2006/relationships/image" Target="../media/image2272.png"/><Relationship Id="rId305" Type="http://schemas.openxmlformats.org/officeDocument/2006/relationships/image" Target="../media/image2279.png"/><Relationship Id="rId347" Type="http://schemas.openxmlformats.org/officeDocument/2006/relationships/image" Target="../media/image2300.png"/><Relationship Id="rId44" Type="http://schemas.openxmlformats.org/officeDocument/2006/relationships/customXml" Target="../ink/ink2258.xml"/><Relationship Id="rId86" Type="http://schemas.openxmlformats.org/officeDocument/2006/relationships/customXml" Target="../ink/ink2279.xml"/><Relationship Id="rId151" Type="http://schemas.openxmlformats.org/officeDocument/2006/relationships/image" Target="../media/image2202.png"/><Relationship Id="rId193" Type="http://schemas.openxmlformats.org/officeDocument/2006/relationships/image" Target="../media/image2223.png"/><Relationship Id="rId207" Type="http://schemas.openxmlformats.org/officeDocument/2006/relationships/image" Target="../media/image2230.png"/><Relationship Id="rId249" Type="http://schemas.openxmlformats.org/officeDocument/2006/relationships/image" Target="../media/image2251.png"/><Relationship Id="rId13" Type="http://schemas.openxmlformats.org/officeDocument/2006/relationships/image" Target="../media/image2133.png"/><Relationship Id="rId109" Type="http://schemas.openxmlformats.org/officeDocument/2006/relationships/image" Target="../media/image2181.png"/><Relationship Id="rId260" Type="http://schemas.openxmlformats.org/officeDocument/2006/relationships/customXml" Target="../ink/ink2366.xml"/><Relationship Id="rId316" Type="http://schemas.openxmlformats.org/officeDocument/2006/relationships/customXml" Target="../ink/ink2394.xml"/><Relationship Id="rId55" Type="http://schemas.openxmlformats.org/officeDocument/2006/relationships/image" Target="../media/image2154.png"/><Relationship Id="rId97" Type="http://schemas.openxmlformats.org/officeDocument/2006/relationships/image" Target="../media/image2175.png"/><Relationship Id="rId120" Type="http://schemas.openxmlformats.org/officeDocument/2006/relationships/customXml" Target="../ink/ink2296.xml"/><Relationship Id="rId162" Type="http://schemas.openxmlformats.org/officeDocument/2006/relationships/customXml" Target="../ink/ink2317.xml"/><Relationship Id="rId218" Type="http://schemas.openxmlformats.org/officeDocument/2006/relationships/customXml" Target="../ink/ink2345.xml"/><Relationship Id="rId271" Type="http://schemas.openxmlformats.org/officeDocument/2006/relationships/image" Target="../media/image2262.png"/><Relationship Id="rId24" Type="http://schemas.openxmlformats.org/officeDocument/2006/relationships/customXml" Target="../ink/ink2248.xml"/><Relationship Id="rId66" Type="http://schemas.openxmlformats.org/officeDocument/2006/relationships/customXml" Target="../ink/ink2269.xml"/><Relationship Id="rId131" Type="http://schemas.openxmlformats.org/officeDocument/2006/relationships/image" Target="../media/image2192.png"/><Relationship Id="rId327" Type="http://schemas.openxmlformats.org/officeDocument/2006/relationships/image" Target="../media/image2290.png"/><Relationship Id="rId173" Type="http://schemas.openxmlformats.org/officeDocument/2006/relationships/image" Target="../media/image2213.png"/><Relationship Id="rId229" Type="http://schemas.openxmlformats.org/officeDocument/2006/relationships/image" Target="../media/image2241.png"/><Relationship Id="rId240" Type="http://schemas.openxmlformats.org/officeDocument/2006/relationships/customXml" Target="../ink/ink2356.xml"/><Relationship Id="rId35" Type="http://schemas.openxmlformats.org/officeDocument/2006/relationships/image" Target="../media/image2144.png"/><Relationship Id="rId77" Type="http://schemas.openxmlformats.org/officeDocument/2006/relationships/image" Target="../media/image2165.png"/><Relationship Id="rId100" Type="http://schemas.openxmlformats.org/officeDocument/2006/relationships/customXml" Target="../ink/ink2286.xml"/><Relationship Id="rId282" Type="http://schemas.openxmlformats.org/officeDocument/2006/relationships/customXml" Target="../ink/ink2377.xml"/><Relationship Id="rId338" Type="http://schemas.openxmlformats.org/officeDocument/2006/relationships/customXml" Target="../ink/ink2405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25.png"/><Relationship Id="rId299" Type="http://schemas.openxmlformats.org/officeDocument/2006/relationships/image" Target="../media/image2415.png"/><Relationship Id="rId21" Type="http://schemas.openxmlformats.org/officeDocument/2006/relationships/image" Target="../media/image2183.png"/><Relationship Id="rId63" Type="http://schemas.openxmlformats.org/officeDocument/2006/relationships/image" Target="../media/image2299.png"/><Relationship Id="rId159" Type="http://schemas.openxmlformats.org/officeDocument/2006/relationships/image" Target="../media/image2346.png"/><Relationship Id="rId324" Type="http://schemas.openxmlformats.org/officeDocument/2006/relationships/customXml" Target="../ink/ink2569.xml"/><Relationship Id="rId366" Type="http://schemas.openxmlformats.org/officeDocument/2006/relationships/customXml" Target="../ink/ink2590.xml"/><Relationship Id="rId170" Type="http://schemas.openxmlformats.org/officeDocument/2006/relationships/customXml" Target="../ink/ink2492.xml"/><Relationship Id="rId226" Type="http://schemas.openxmlformats.org/officeDocument/2006/relationships/customXml" Target="../ink/ink2520.xml"/><Relationship Id="rId268" Type="http://schemas.openxmlformats.org/officeDocument/2006/relationships/customXml" Target="../ink/ink2541.xml"/><Relationship Id="rId32" Type="http://schemas.openxmlformats.org/officeDocument/2006/relationships/customXml" Target="../ink/ink2423.xml"/><Relationship Id="rId74" Type="http://schemas.openxmlformats.org/officeDocument/2006/relationships/customXml" Target="../ink/ink2444.xml"/><Relationship Id="rId128" Type="http://schemas.openxmlformats.org/officeDocument/2006/relationships/customXml" Target="../ink/ink2471.xml"/><Relationship Id="rId335" Type="http://schemas.openxmlformats.org/officeDocument/2006/relationships/image" Target="../media/image2433.png"/><Relationship Id="rId5" Type="http://schemas.openxmlformats.org/officeDocument/2006/relationships/image" Target="../media/image2105.png"/><Relationship Id="rId181" Type="http://schemas.openxmlformats.org/officeDocument/2006/relationships/image" Target="../media/image2357.png"/><Relationship Id="rId237" Type="http://schemas.openxmlformats.org/officeDocument/2006/relationships/image" Target="../media/image2385.png"/><Relationship Id="rId279" Type="http://schemas.openxmlformats.org/officeDocument/2006/relationships/image" Target="../media/image2405.png"/><Relationship Id="rId43" Type="http://schemas.openxmlformats.org/officeDocument/2006/relationships/image" Target="../media/image2207.png"/><Relationship Id="rId139" Type="http://schemas.openxmlformats.org/officeDocument/2006/relationships/image" Target="../media/image2336.png"/><Relationship Id="rId290" Type="http://schemas.openxmlformats.org/officeDocument/2006/relationships/customXml" Target="../ink/ink2552.xml"/><Relationship Id="rId304" Type="http://schemas.openxmlformats.org/officeDocument/2006/relationships/customXml" Target="../ink/ink2559.xml"/><Relationship Id="rId346" Type="http://schemas.openxmlformats.org/officeDocument/2006/relationships/customXml" Target="../ink/ink2580.xml"/><Relationship Id="rId85" Type="http://schemas.openxmlformats.org/officeDocument/2006/relationships/image" Target="../media/image2309.png"/><Relationship Id="rId150" Type="http://schemas.openxmlformats.org/officeDocument/2006/relationships/customXml" Target="../ink/ink2482.xml"/><Relationship Id="rId192" Type="http://schemas.openxmlformats.org/officeDocument/2006/relationships/customXml" Target="../ink/ink2503.xml"/><Relationship Id="rId206" Type="http://schemas.openxmlformats.org/officeDocument/2006/relationships/customXml" Target="../ink/ink2510.xml"/><Relationship Id="rId248" Type="http://schemas.openxmlformats.org/officeDocument/2006/relationships/customXml" Target="../ink/ink2531.xml"/><Relationship Id="rId12" Type="http://schemas.openxmlformats.org/officeDocument/2006/relationships/customXml" Target="../ink/ink2413.xml"/><Relationship Id="rId108" Type="http://schemas.openxmlformats.org/officeDocument/2006/relationships/customXml" Target="../ink/ink2461.xml"/><Relationship Id="rId315" Type="http://schemas.openxmlformats.org/officeDocument/2006/relationships/image" Target="../media/image2423.png"/><Relationship Id="rId357" Type="http://schemas.openxmlformats.org/officeDocument/2006/relationships/image" Target="../media/image2444.png"/><Relationship Id="rId54" Type="http://schemas.openxmlformats.org/officeDocument/2006/relationships/customXml" Target="../ink/ink2434.xml"/><Relationship Id="rId96" Type="http://schemas.openxmlformats.org/officeDocument/2006/relationships/customXml" Target="../ink/ink2455.xml"/><Relationship Id="rId161" Type="http://schemas.openxmlformats.org/officeDocument/2006/relationships/image" Target="../media/image2347.png"/><Relationship Id="rId217" Type="http://schemas.openxmlformats.org/officeDocument/2006/relationships/image" Target="../media/image2375.png"/><Relationship Id="rId259" Type="http://schemas.openxmlformats.org/officeDocument/2006/relationships/image" Target="../media/image2396.png"/><Relationship Id="rId23" Type="http://schemas.openxmlformats.org/officeDocument/2006/relationships/image" Target="../media/image2184.png"/><Relationship Id="rId119" Type="http://schemas.openxmlformats.org/officeDocument/2006/relationships/image" Target="../media/image2326.png"/><Relationship Id="rId270" Type="http://schemas.openxmlformats.org/officeDocument/2006/relationships/customXml" Target="../ink/ink2542.xml"/><Relationship Id="rId326" Type="http://schemas.openxmlformats.org/officeDocument/2006/relationships/customXml" Target="../ink/ink2570.xml"/><Relationship Id="rId65" Type="http://schemas.openxmlformats.org/officeDocument/2006/relationships/image" Target="../media/image2300.png"/><Relationship Id="rId130" Type="http://schemas.openxmlformats.org/officeDocument/2006/relationships/customXml" Target="../ink/ink2472.xml"/><Relationship Id="rId368" Type="http://schemas.openxmlformats.org/officeDocument/2006/relationships/customXml" Target="../ink/ink2591.xml"/><Relationship Id="rId172" Type="http://schemas.openxmlformats.org/officeDocument/2006/relationships/customXml" Target="../ink/ink2493.xml"/><Relationship Id="rId228" Type="http://schemas.openxmlformats.org/officeDocument/2006/relationships/customXml" Target="../ink/ink2521.xml"/><Relationship Id="rId281" Type="http://schemas.openxmlformats.org/officeDocument/2006/relationships/image" Target="../media/image2406.png"/><Relationship Id="rId337" Type="http://schemas.openxmlformats.org/officeDocument/2006/relationships/image" Target="../media/image2434.png"/><Relationship Id="rId34" Type="http://schemas.openxmlformats.org/officeDocument/2006/relationships/customXml" Target="../ink/ink2424.xml"/><Relationship Id="rId76" Type="http://schemas.openxmlformats.org/officeDocument/2006/relationships/customXml" Target="../ink/ink2445.xml"/><Relationship Id="rId141" Type="http://schemas.openxmlformats.org/officeDocument/2006/relationships/image" Target="../media/image2337.png"/><Relationship Id="rId7" Type="http://schemas.openxmlformats.org/officeDocument/2006/relationships/image" Target="../media/image2126.png"/><Relationship Id="rId183" Type="http://schemas.openxmlformats.org/officeDocument/2006/relationships/image" Target="../media/image2358.png"/><Relationship Id="rId239" Type="http://schemas.openxmlformats.org/officeDocument/2006/relationships/image" Target="../media/image2386.png"/><Relationship Id="rId250" Type="http://schemas.openxmlformats.org/officeDocument/2006/relationships/customXml" Target="../ink/ink2532.xml"/><Relationship Id="rId292" Type="http://schemas.openxmlformats.org/officeDocument/2006/relationships/customXml" Target="../ink/ink2553.xml"/><Relationship Id="rId306" Type="http://schemas.openxmlformats.org/officeDocument/2006/relationships/customXml" Target="../ink/ink2560.xml"/><Relationship Id="rId45" Type="http://schemas.openxmlformats.org/officeDocument/2006/relationships/image" Target="../media/image2208.png"/><Relationship Id="rId87" Type="http://schemas.openxmlformats.org/officeDocument/2006/relationships/image" Target="../media/image2310.png"/><Relationship Id="rId110" Type="http://schemas.openxmlformats.org/officeDocument/2006/relationships/customXml" Target="../ink/ink2462.xml"/><Relationship Id="rId348" Type="http://schemas.openxmlformats.org/officeDocument/2006/relationships/customXml" Target="../ink/ink2581.xml"/><Relationship Id="rId152" Type="http://schemas.openxmlformats.org/officeDocument/2006/relationships/customXml" Target="../ink/ink2483.xml"/><Relationship Id="rId194" Type="http://schemas.openxmlformats.org/officeDocument/2006/relationships/customXml" Target="../ink/ink2504.xml"/><Relationship Id="rId208" Type="http://schemas.openxmlformats.org/officeDocument/2006/relationships/customXml" Target="../ink/ink2511.xml"/><Relationship Id="rId261" Type="http://schemas.openxmlformats.org/officeDocument/2006/relationships/image" Target="../media/image2397.png"/><Relationship Id="rId14" Type="http://schemas.openxmlformats.org/officeDocument/2006/relationships/customXml" Target="../ink/ink2414.xml"/><Relationship Id="rId56" Type="http://schemas.openxmlformats.org/officeDocument/2006/relationships/customXml" Target="../ink/ink2435.xml"/><Relationship Id="rId317" Type="http://schemas.openxmlformats.org/officeDocument/2006/relationships/image" Target="../media/image2424.png"/><Relationship Id="rId359" Type="http://schemas.openxmlformats.org/officeDocument/2006/relationships/image" Target="../media/image2445.png"/><Relationship Id="rId98" Type="http://schemas.openxmlformats.org/officeDocument/2006/relationships/customXml" Target="../ink/ink2456.xml"/><Relationship Id="rId121" Type="http://schemas.openxmlformats.org/officeDocument/2006/relationships/image" Target="../media/image2327.png"/><Relationship Id="rId163" Type="http://schemas.openxmlformats.org/officeDocument/2006/relationships/image" Target="../media/image2348.png"/><Relationship Id="rId219" Type="http://schemas.openxmlformats.org/officeDocument/2006/relationships/image" Target="../media/image2376.png"/><Relationship Id="rId370" Type="http://schemas.openxmlformats.org/officeDocument/2006/relationships/customXml" Target="../ink/ink2592.xml"/><Relationship Id="rId230" Type="http://schemas.openxmlformats.org/officeDocument/2006/relationships/customXml" Target="../ink/ink2522.xml"/><Relationship Id="rId25" Type="http://schemas.openxmlformats.org/officeDocument/2006/relationships/image" Target="../media/image2185.png"/><Relationship Id="rId67" Type="http://schemas.openxmlformats.org/officeDocument/2006/relationships/image" Target="../media/image2301.png"/><Relationship Id="rId272" Type="http://schemas.openxmlformats.org/officeDocument/2006/relationships/customXml" Target="../ink/ink2543.xml"/><Relationship Id="rId328" Type="http://schemas.openxmlformats.org/officeDocument/2006/relationships/customXml" Target="../ink/ink2571.xml"/><Relationship Id="rId132" Type="http://schemas.openxmlformats.org/officeDocument/2006/relationships/customXml" Target="../ink/ink2473.xml"/><Relationship Id="rId174" Type="http://schemas.openxmlformats.org/officeDocument/2006/relationships/customXml" Target="../ink/ink2494.xml"/><Relationship Id="rId241" Type="http://schemas.openxmlformats.org/officeDocument/2006/relationships/image" Target="../media/image2387.png"/><Relationship Id="rId36" Type="http://schemas.openxmlformats.org/officeDocument/2006/relationships/customXml" Target="../ink/ink2425.xml"/><Relationship Id="rId283" Type="http://schemas.openxmlformats.org/officeDocument/2006/relationships/image" Target="../media/image2407.png"/><Relationship Id="rId339" Type="http://schemas.openxmlformats.org/officeDocument/2006/relationships/image" Target="../media/image2435.png"/><Relationship Id="rId78" Type="http://schemas.openxmlformats.org/officeDocument/2006/relationships/customXml" Target="../ink/ink2446.xml"/><Relationship Id="rId99" Type="http://schemas.openxmlformats.org/officeDocument/2006/relationships/image" Target="../media/image2316.png"/><Relationship Id="rId101" Type="http://schemas.openxmlformats.org/officeDocument/2006/relationships/image" Target="../media/image2317.png"/><Relationship Id="rId122" Type="http://schemas.openxmlformats.org/officeDocument/2006/relationships/customXml" Target="../ink/ink2468.xml"/><Relationship Id="rId143" Type="http://schemas.openxmlformats.org/officeDocument/2006/relationships/image" Target="../media/image2338.png"/><Relationship Id="rId164" Type="http://schemas.openxmlformats.org/officeDocument/2006/relationships/customXml" Target="../ink/ink2489.xml"/><Relationship Id="rId185" Type="http://schemas.openxmlformats.org/officeDocument/2006/relationships/image" Target="../media/image2359.png"/><Relationship Id="rId350" Type="http://schemas.openxmlformats.org/officeDocument/2006/relationships/customXml" Target="../ink/ink2582.xml"/><Relationship Id="rId371" Type="http://schemas.openxmlformats.org/officeDocument/2006/relationships/image" Target="../media/image2451.png"/><Relationship Id="rId9" Type="http://schemas.openxmlformats.org/officeDocument/2006/relationships/image" Target="../media/image2177.png"/><Relationship Id="rId210" Type="http://schemas.openxmlformats.org/officeDocument/2006/relationships/customXml" Target="../ink/ink2512.xml"/><Relationship Id="rId26" Type="http://schemas.openxmlformats.org/officeDocument/2006/relationships/customXml" Target="../ink/ink2420.xml"/><Relationship Id="rId231" Type="http://schemas.openxmlformats.org/officeDocument/2006/relationships/image" Target="../media/image2382.png"/><Relationship Id="rId252" Type="http://schemas.openxmlformats.org/officeDocument/2006/relationships/customXml" Target="../ink/ink2533.xml"/><Relationship Id="rId273" Type="http://schemas.openxmlformats.org/officeDocument/2006/relationships/image" Target="../media/image2403.png"/><Relationship Id="rId294" Type="http://schemas.openxmlformats.org/officeDocument/2006/relationships/customXml" Target="../ink/ink2554.xml"/><Relationship Id="rId308" Type="http://schemas.openxmlformats.org/officeDocument/2006/relationships/customXml" Target="../ink/ink2561.xml"/><Relationship Id="rId329" Type="http://schemas.openxmlformats.org/officeDocument/2006/relationships/image" Target="../media/image2430.png"/><Relationship Id="rId47" Type="http://schemas.openxmlformats.org/officeDocument/2006/relationships/image" Target="../media/image2209.png"/><Relationship Id="rId68" Type="http://schemas.openxmlformats.org/officeDocument/2006/relationships/customXml" Target="../ink/ink2441.xml"/><Relationship Id="rId89" Type="http://schemas.openxmlformats.org/officeDocument/2006/relationships/image" Target="../media/image2311.png"/><Relationship Id="rId112" Type="http://schemas.openxmlformats.org/officeDocument/2006/relationships/customXml" Target="../ink/ink2463.xml"/><Relationship Id="rId133" Type="http://schemas.openxmlformats.org/officeDocument/2006/relationships/image" Target="../media/image2333.png"/><Relationship Id="rId154" Type="http://schemas.openxmlformats.org/officeDocument/2006/relationships/customXml" Target="../ink/ink2484.xml"/><Relationship Id="rId175" Type="http://schemas.openxmlformats.org/officeDocument/2006/relationships/image" Target="../media/image2354.png"/><Relationship Id="rId340" Type="http://schemas.openxmlformats.org/officeDocument/2006/relationships/customXml" Target="../ink/ink2577.xml"/><Relationship Id="rId361" Type="http://schemas.openxmlformats.org/officeDocument/2006/relationships/image" Target="../media/image2446.png"/><Relationship Id="rId196" Type="http://schemas.openxmlformats.org/officeDocument/2006/relationships/customXml" Target="../ink/ink2505.xml"/><Relationship Id="rId200" Type="http://schemas.openxmlformats.org/officeDocument/2006/relationships/customXml" Target="../ink/ink2507.xml"/><Relationship Id="rId16" Type="http://schemas.openxmlformats.org/officeDocument/2006/relationships/customXml" Target="../ink/ink2415.xml"/><Relationship Id="rId221" Type="http://schemas.openxmlformats.org/officeDocument/2006/relationships/image" Target="../media/image2377.png"/><Relationship Id="rId242" Type="http://schemas.openxmlformats.org/officeDocument/2006/relationships/customXml" Target="../ink/ink2528.xml"/><Relationship Id="rId263" Type="http://schemas.openxmlformats.org/officeDocument/2006/relationships/image" Target="../media/image2398.png"/><Relationship Id="rId284" Type="http://schemas.openxmlformats.org/officeDocument/2006/relationships/customXml" Target="../ink/ink2549.xml"/><Relationship Id="rId319" Type="http://schemas.openxmlformats.org/officeDocument/2006/relationships/image" Target="../media/image2425.png"/><Relationship Id="rId37" Type="http://schemas.openxmlformats.org/officeDocument/2006/relationships/image" Target="../media/image2195.png"/><Relationship Id="rId58" Type="http://schemas.openxmlformats.org/officeDocument/2006/relationships/customXml" Target="../ink/ink2436.xml"/><Relationship Id="rId79" Type="http://schemas.openxmlformats.org/officeDocument/2006/relationships/image" Target="../media/image2306.png"/><Relationship Id="rId102" Type="http://schemas.openxmlformats.org/officeDocument/2006/relationships/customXml" Target="../ink/ink2458.xml"/><Relationship Id="rId123" Type="http://schemas.openxmlformats.org/officeDocument/2006/relationships/image" Target="../media/image2328.png"/><Relationship Id="rId144" Type="http://schemas.openxmlformats.org/officeDocument/2006/relationships/customXml" Target="../ink/ink2479.xml"/><Relationship Id="rId330" Type="http://schemas.openxmlformats.org/officeDocument/2006/relationships/customXml" Target="../ink/ink2572.xml"/><Relationship Id="rId90" Type="http://schemas.openxmlformats.org/officeDocument/2006/relationships/customXml" Target="../ink/ink2452.xml"/><Relationship Id="rId165" Type="http://schemas.openxmlformats.org/officeDocument/2006/relationships/image" Target="../media/image2349.png"/><Relationship Id="rId186" Type="http://schemas.openxmlformats.org/officeDocument/2006/relationships/customXml" Target="../ink/ink2500.xml"/><Relationship Id="rId351" Type="http://schemas.openxmlformats.org/officeDocument/2006/relationships/image" Target="../media/image2441.png"/><Relationship Id="rId372" Type="http://schemas.openxmlformats.org/officeDocument/2006/relationships/customXml" Target="../ink/ink2593.xml"/><Relationship Id="rId211" Type="http://schemas.openxmlformats.org/officeDocument/2006/relationships/image" Target="../media/image2372.png"/><Relationship Id="rId232" Type="http://schemas.openxmlformats.org/officeDocument/2006/relationships/customXml" Target="../ink/ink2523.xml"/><Relationship Id="rId253" Type="http://schemas.openxmlformats.org/officeDocument/2006/relationships/image" Target="../media/image2393.png"/><Relationship Id="rId274" Type="http://schemas.openxmlformats.org/officeDocument/2006/relationships/customXml" Target="../ink/ink2544.xml"/><Relationship Id="rId295" Type="http://schemas.openxmlformats.org/officeDocument/2006/relationships/image" Target="../media/image2413.png"/><Relationship Id="rId309" Type="http://schemas.openxmlformats.org/officeDocument/2006/relationships/image" Target="../media/image2420.png"/><Relationship Id="rId27" Type="http://schemas.openxmlformats.org/officeDocument/2006/relationships/image" Target="../media/image2190.png"/><Relationship Id="rId48" Type="http://schemas.openxmlformats.org/officeDocument/2006/relationships/customXml" Target="../ink/ink2431.xml"/><Relationship Id="rId69" Type="http://schemas.openxmlformats.org/officeDocument/2006/relationships/image" Target="../media/image182.png"/><Relationship Id="rId113" Type="http://schemas.openxmlformats.org/officeDocument/2006/relationships/image" Target="../media/image2323.png"/><Relationship Id="rId134" Type="http://schemas.openxmlformats.org/officeDocument/2006/relationships/customXml" Target="../ink/ink2474.xml"/><Relationship Id="rId320" Type="http://schemas.openxmlformats.org/officeDocument/2006/relationships/customXml" Target="../ink/ink2567.xml"/><Relationship Id="rId80" Type="http://schemas.openxmlformats.org/officeDocument/2006/relationships/customXml" Target="../ink/ink2447.xml"/><Relationship Id="rId155" Type="http://schemas.openxmlformats.org/officeDocument/2006/relationships/image" Target="../media/image2344.png"/><Relationship Id="rId176" Type="http://schemas.openxmlformats.org/officeDocument/2006/relationships/customXml" Target="../ink/ink2495.xml"/><Relationship Id="rId197" Type="http://schemas.openxmlformats.org/officeDocument/2006/relationships/image" Target="../media/image2365.png"/><Relationship Id="rId341" Type="http://schemas.openxmlformats.org/officeDocument/2006/relationships/image" Target="../media/image2436.png"/><Relationship Id="rId362" Type="http://schemas.openxmlformats.org/officeDocument/2006/relationships/customXml" Target="../ink/ink2588.xml"/><Relationship Id="rId201" Type="http://schemas.openxmlformats.org/officeDocument/2006/relationships/image" Target="../media/image2367.png"/><Relationship Id="rId222" Type="http://schemas.openxmlformats.org/officeDocument/2006/relationships/customXml" Target="../ink/ink2518.xml"/><Relationship Id="rId243" Type="http://schemas.openxmlformats.org/officeDocument/2006/relationships/image" Target="../media/image2388.png"/><Relationship Id="rId264" Type="http://schemas.openxmlformats.org/officeDocument/2006/relationships/customXml" Target="../ink/ink2539.xml"/><Relationship Id="rId285" Type="http://schemas.openxmlformats.org/officeDocument/2006/relationships/image" Target="../media/image2408.png"/><Relationship Id="rId17" Type="http://schemas.openxmlformats.org/officeDocument/2006/relationships/image" Target="../media/image2181.png"/><Relationship Id="rId38" Type="http://schemas.openxmlformats.org/officeDocument/2006/relationships/customXml" Target="../ink/ink2426.xml"/><Relationship Id="rId59" Type="http://schemas.openxmlformats.org/officeDocument/2006/relationships/image" Target="../media/image2297.png"/><Relationship Id="rId103" Type="http://schemas.openxmlformats.org/officeDocument/2006/relationships/image" Target="../media/image2318.png"/><Relationship Id="rId124" Type="http://schemas.openxmlformats.org/officeDocument/2006/relationships/customXml" Target="../ink/ink2469.xml"/><Relationship Id="rId310" Type="http://schemas.openxmlformats.org/officeDocument/2006/relationships/customXml" Target="../ink/ink2562.xml"/><Relationship Id="rId70" Type="http://schemas.openxmlformats.org/officeDocument/2006/relationships/customXml" Target="../ink/ink2442.xml"/><Relationship Id="rId91" Type="http://schemas.openxmlformats.org/officeDocument/2006/relationships/image" Target="../media/image2312.png"/><Relationship Id="rId145" Type="http://schemas.openxmlformats.org/officeDocument/2006/relationships/image" Target="../media/image2339.png"/><Relationship Id="rId166" Type="http://schemas.openxmlformats.org/officeDocument/2006/relationships/customXml" Target="../ink/ink2490.xml"/><Relationship Id="rId187" Type="http://schemas.openxmlformats.org/officeDocument/2006/relationships/image" Target="../media/image2360.png"/><Relationship Id="rId331" Type="http://schemas.openxmlformats.org/officeDocument/2006/relationships/image" Target="../media/image2431.png"/><Relationship Id="rId352" Type="http://schemas.openxmlformats.org/officeDocument/2006/relationships/customXml" Target="../ink/ink2583.xml"/><Relationship Id="rId373" Type="http://schemas.openxmlformats.org/officeDocument/2006/relationships/image" Target="../media/image2452.png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2513.xml"/><Relationship Id="rId233" Type="http://schemas.openxmlformats.org/officeDocument/2006/relationships/image" Target="../media/image2383.png"/><Relationship Id="rId254" Type="http://schemas.openxmlformats.org/officeDocument/2006/relationships/customXml" Target="../ink/ink2534.xml"/><Relationship Id="rId28" Type="http://schemas.openxmlformats.org/officeDocument/2006/relationships/customXml" Target="../ink/ink2421.xml"/><Relationship Id="rId49" Type="http://schemas.openxmlformats.org/officeDocument/2006/relationships/image" Target="../media/image2210.png"/><Relationship Id="rId114" Type="http://schemas.openxmlformats.org/officeDocument/2006/relationships/customXml" Target="../ink/ink2464.xml"/><Relationship Id="rId275" Type="http://schemas.openxmlformats.org/officeDocument/2006/relationships/image" Target="../media/image2404.png"/><Relationship Id="rId296" Type="http://schemas.openxmlformats.org/officeDocument/2006/relationships/customXml" Target="../ink/ink2555.xml"/><Relationship Id="rId300" Type="http://schemas.openxmlformats.org/officeDocument/2006/relationships/customXml" Target="../ink/ink2557.xml"/><Relationship Id="rId60" Type="http://schemas.openxmlformats.org/officeDocument/2006/relationships/customXml" Target="../ink/ink2437.xml"/><Relationship Id="rId81" Type="http://schemas.openxmlformats.org/officeDocument/2006/relationships/image" Target="../media/image2307.png"/><Relationship Id="rId135" Type="http://schemas.openxmlformats.org/officeDocument/2006/relationships/image" Target="../media/image2334.png"/><Relationship Id="rId156" Type="http://schemas.openxmlformats.org/officeDocument/2006/relationships/customXml" Target="../ink/ink2485.xml"/><Relationship Id="rId177" Type="http://schemas.openxmlformats.org/officeDocument/2006/relationships/image" Target="../media/image2355.png"/><Relationship Id="rId198" Type="http://schemas.openxmlformats.org/officeDocument/2006/relationships/customXml" Target="../ink/ink2506.xml"/><Relationship Id="rId321" Type="http://schemas.openxmlformats.org/officeDocument/2006/relationships/image" Target="../media/image2426.png"/><Relationship Id="rId342" Type="http://schemas.openxmlformats.org/officeDocument/2006/relationships/customXml" Target="../ink/ink2578.xml"/><Relationship Id="rId363" Type="http://schemas.openxmlformats.org/officeDocument/2006/relationships/image" Target="../media/image2447.png"/><Relationship Id="rId202" Type="http://schemas.openxmlformats.org/officeDocument/2006/relationships/customXml" Target="../ink/ink2508.xml"/><Relationship Id="rId223" Type="http://schemas.openxmlformats.org/officeDocument/2006/relationships/image" Target="../media/image2378.png"/><Relationship Id="rId244" Type="http://schemas.openxmlformats.org/officeDocument/2006/relationships/customXml" Target="../ink/ink2529.xml"/><Relationship Id="rId18" Type="http://schemas.openxmlformats.org/officeDocument/2006/relationships/customXml" Target="../ink/ink2416.xml"/><Relationship Id="rId39" Type="http://schemas.openxmlformats.org/officeDocument/2006/relationships/image" Target="../media/image2196.png"/><Relationship Id="rId265" Type="http://schemas.openxmlformats.org/officeDocument/2006/relationships/image" Target="../media/image2399.png"/><Relationship Id="rId286" Type="http://schemas.openxmlformats.org/officeDocument/2006/relationships/customXml" Target="../ink/ink2550.xml"/><Relationship Id="rId50" Type="http://schemas.openxmlformats.org/officeDocument/2006/relationships/customXml" Target="../ink/ink2432.xml"/><Relationship Id="rId104" Type="http://schemas.openxmlformats.org/officeDocument/2006/relationships/customXml" Target="../ink/ink2459.xml"/><Relationship Id="rId125" Type="http://schemas.openxmlformats.org/officeDocument/2006/relationships/image" Target="../media/image2329.png"/><Relationship Id="rId146" Type="http://schemas.openxmlformats.org/officeDocument/2006/relationships/customXml" Target="../ink/ink2480.xml"/><Relationship Id="rId167" Type="http://schemas.openxmlformats.org/officeDocument/2006/relationships/image" Target="../media/image2350.png"/><Relationship Id="rId188" Type="http://schemas.openxmlformats.org/officeDocument/2006/relationships/customXml" Target="../ink/ink2501.xml"/><Relationship Id="rId311" Type="http://schemas.openxmlformats.org/officeDocument/2006/relationships/image" Target="../media/image2421.png"/><Relationship Id="rId332" Type="http://schemas.openxmlformats.org/officeDocument/2006/relationships/customXml" Target="../ink/ink2573.xml"/><Relationship Id="rId353" Type="http://schemas.openxmlformats.org/officeDocument/2006/relationships/image" Target="../media/image2442.png"/><Relationship Id="rId71" Type="http://schemas.openxmlformats.org/officeDocument/2006/relationships/image" Target="../media/image2302.png"/><Relationship Id="rId92" Type="http://schemas.openxmlformats.org/officeDocument/2006/relationships/customXml" Target="../ink/ink2453.xml"/><Relationship Id="rId213" Type="http://schemas.openxmlformats.org/officeDocument/2006/relationships/image" Target="../media/image2373.png"/><Relationship Id="rId234" Type="http://schemas.openxmlformats.org/officeDocument/2006/relationships/customXml" Target="../ink/ink2524.xml"/><Relationship Id="rId2" Type="http://schemas.openxmlformats.org/officeDocument/2006/relationships/notesSlide" Target="../notesSlides/notesSlide26.xml"/><Relationship Id="rId29" Type="http://schemas.openxmlformats.org/officeDocument/2006/relationships/image" Target="../media/image2191.png"/><Relationship Id="rId255" Type="http://schemas.openxmlformats.org/officeDocument/2006/relationships/image" Target="../media/image2394.png"/><Relationship Id="rId276" Type="http://schemas.openxmlformats.org/officeDocument/2006/relationships/customXml" Target="../ink/ink2545.xml"/><Relationship Id="rId297" Type="http://schemas.openxmlformats.org/officeDocument/2006/relationships/image" Target="../media/image2414.png"/><Relationship Id="rId40" Type="http://schemas.openxmlformats.org/officeDocument/2006/relationships/customXml" Target="../ink/ink2427.xml"/><Relationship Id="rId115" Type="http://schemas.openxmlformats.org/officeDocument/2006/relationships/image" Target="../media/image2324.png"/><Relationship Id="rId136" Type="http://schemas.openxmlformats.org/officeDocument/2006/relationships/customXml" Target="../ink/ink2475.xml"/><Relationship Id="rId157" Type="http://schemas.openxmlformats.org/officeDocument/2006/relationships/image" Target="../media/image2345.png"/><Relationship Id="rId178" Type="http://schemas.openxmlformats.org/officeDocument/2006/relationships/customXml" Target="../ink/ink2496.xml"/><Relationship Id="rId301" Type="http://schemas.openxmlformats.org/officeDocument/2006/relationships/image" Target="../media/image2416.png"/><Relationship Id="rId322" Type="http://schemas.openxmlformats.org/officeDocument/2006/relationships/customXml" Target="../ink/ink2568.xml"/><Relationship Id="rId343" Type="http://schemas.openxmlformats.org/officeDocument/2006/relationships/image" Target="../media/image2437.png"/><Relationship Id="rId364" Type="http://schemas.openxmlformats.org/officeDocument/2006/relationships/customXml" Target="../ink/ink2589.xml"/><Relationship Id="rId61" Type="http://schemas.openxmlformats.org/officeDocument/2006/relationships/image" Target="../media/image2298.png"/><Relationship Id="rId82" Type="http://schemas.openxmlformats.org/officeDocument/2006/relationships/customXml" Target="../ink/ink2448.xml"/><Relationship Id="rId199" Type="http://schemas.openxmlformats.org/officeDocument/2006/relationships/image" Target="../media/image2366.png"/><Relationship Id="rId203" Type="http://schemas.openxmlformats.org/officeDocument/2006/relationships/image" Target="../media/image2368.png"/><Relationship Id="rId19" Type="http://schemas.openxmlformats.org/officeDocument/2006/relationships/image" Target="../media/image2182.png"/><Relationship Id="rId224" Type="http://schemas.openxmlformats.org/officeDocument/2006/relationships/customXml" Target="../ink/ink2519.xml"/><Relationship Id="rId245" Type="http://schemas.openxmlformats.org/officeDocument/2006/relationships/image" Target="../media/image2389.png"/><Relationship Id="rId266" Type="http://schemas.openxmlformats.org/officeDocument/2006/relationships/customXml" Target="../ink/ink2540.xml"/><Relationship Id="rId287" Type="http://schemas.openxmlformats.org/officeDocument/2006/relationships/image" Target="../media/image2409.png"/><Relationship Id="rId30" Type="http://schemas.openxmlformats.org/officeDocument/2006/relationships/customXml" Target="../ink/ink2422.xml"/><Relationship Id="rId105" Type="http://schemas.openxmlformats.org/officeDocument/2006/relationships/image" Target="../media/image2319.png"/><Relationship Id="rId126" Type="http://schemas.openxmlformats.org/officeDocument/2006/relationships/customXml" Target="../ink/ink2470.xml"/><Relationship Id="rId147" Type="http://schemas.openxmlformats.org/officeDocument/2006/relationships/image" Target="../media/image2340.png"/><Relationship Id="rId168" Type="http://schemas.openxmlformats.org/officeDocument/2006/relationships/customXml" Target="../ink/ink2491.xml"/><Relationship Id="rId312" Type="http://schemas.openxmlformats.org/officeDocument/2006/relationships/customXml" Target="../ink/ink2563.xml"/><Relationship Id="rId333" Type="http://schemas.openxmlformats.org/officeDocument/2006/relationships/image" Target="../media/image2432.png"/><Relationship Id="rId354" Type="http://schemas.openxmlformats.org/officeDocument/2006/relationships/customXml" Target="../ink/ink2584.xml"/><Relationship Id="rId51" Type="http://schemas.openxmlformats.org/officeDocument/2006/relationships/image" Target="../media/image2211.png"/><Relationship Id="rId72" Type="http://schemas.openxmlformats.org/officeDocument/2006/relationships/customXml" Target="../ink/ink2443.xml"/><Relationship Id="rId93" Type="http://schemas.openxmlformats.org/officeDocument/2006/relationships/image" Target="../media/image2313.png"/><Relationship Id="rId189" Type="http://schemas.openxmlformats.org/officeDocument/2006/relationships/image" Target="../media/image2361.png"/><Relationship Id="rId3" Type="http://schemas.openxmlformats.org/officeDocument/2006/relationships/image" Target="../media/image2103.jpeg"/><Relationship Id="rId214" Type="http://schemas.openxmlformats.org/officeDocument/2006/relationships/customXml" Target="../ink/ink2514.xml"/><Relationship Id="rId235" Type="http://schemas.openxmlformats.org/officeDocument/2006/relationships/image" Target="../media/image2384.png"/><Relationship Id="rId256" Type="http://schemas.openxmlformats.org/officeDocument/2006/relationships/customXml" Target="../ink/ink2535.xml"/><Relationship Id="rId277" Type="http://schemas.openxmlformats.org/officeDocument/2006/relationships/image" Target="../media/image2152.png"/><Relationship Id="rId298" Type="http://schemas.openxmlformats.org/officeDocument/2006/relationships/customXml" Target="../ink/ink2556.xml"/><Relationship Id="rId116" Type="http://schemas.openxmlformats.org/officeDocument/2006/relationships/customXml" Target="../ink/ink2465.xml"/><Relationship Id="rId137" Type="http://schemas.openxmlformats.org/officeDocument/2006/relationships/image" Target="../media/image2335.png"/><Relationship Id="rId158" Type="http://schemas.openxmlformats.org/officeDocument/2006/relationships/customXml" Target="../ink/ink2486.xml"/><Relationship Id="rId302" Type="http://schemas.openxmlformats.org/officeDocument/2006/relationships/customXml" Target="../ink/ink2558.xml"/><Relationship Id="rId323" Type="http://schemas.openxmlformats.org/officeDocument/2006/relationships/image" Target="../media/image2427.png"/><Relationship Id="rId344" Type="http://schemas.openxmlformats.org/officeDocument/2006/relationships/customXml" Target="../ink/ink2579.xml"/><Relationship Id="rId20" Type="http://schemas.openxmlformats.org/officeDocument/2006/relationships/customXml" Target="../ink/ink2417.xml"/><Relationship Id="rId41" Type="http://schemas.openxmlformats.org/officeDocument/2006/relationships/image" Target="../media/image2206.png"/><Relationship Id="rId62" Type="http://schemas.openxmlformats.org/officeDocument/2006/relationships/customXml" Target="../ink/ink2438.xml"/><Relationship Id="rId83" Type="http://schemas.openxmlformats.org/officeDocument/2006/relationships/image" Target="../media/image2308.png"/><Relationship Id="rId179" Type="http://schemas.openxmlformats.org/officeDocument/2006/relationships/image" Target="../media/image2356.png"/><Relationship Id="rId365" Type="http://schemas.openxmlformats.org/officeDocument/2006/relationships/image" Target="../media/image2448.png"/><Relationship Id="rId190" Type="http://schemas.openxmlformats.org/officeDocument/2006/relationships/customXml" Target="../ink/ink2502.xml"/><Relationship Id="rId204" Type="http://schemas.openxmlformats.org/officeDocument/2006/relationships/customXml" Target="../ink/ink2509.xml"/><Relationship Id="rId225" Type="http://schemas.openxmlformats.org/officeDocument/2006/relationships/image" Target="../media/image2379.png"/><Relationship Id="rId246" Type="http://schemas.openxmlformats.org/officeDocument/2006/relationships/customXml" Target="../ink/ink2530.xml"/><Relationship Id="rId267" Type="http://schemas.openxmlformats.org/officeDocument/2006/relationships/image" Target="../media/image2400.png"/><Relationship Id="rId288" Type="http://schemas.openxmlformats.org/officeDocument/2006/relationships/customXml" Target="../ink/ink2551.xml"/><Relationship Id="rId106" Type="http://schemas.openxmlformats.org/officeDocument/2006/relationships/customXml" Target="../ink/ink2460.xml"/><Relationship Id="rId127" Type="http://schemas.openxmlformats.org/officeDocument/2006/relationships/image" Target="../media/image2330.png"/><Relationship Id="rId313" Type="http://schemas.openxmlformats.org/officeDocument/2006/relationships/image" Target="../media/image2422.png"/><Relationship Id="rId10" Type="http://schemas.openxmlformats.org/officeDocument/2006/relationships/customXml" Target="../ink/ink2412.xml"/><Relationship Id="rId31" Type="http://schemas.openxmlformats.org/officeDocument/2006/relationships/image" Target="../media/image2192.png"/><Relationship Id="rId52" Type="http://schemas.openxmlformats.org/officeDocument/2006/relationships/customXml" Target="../ink/ink2433.xml"/><Relationship Id="rId73" Type="http://schemas.openxmlformats.org/officeDocument/2006/relationships/image" Target="../media/image2303.png"/><Relationship Id="rId94" Type="http://schemas.openxmlformats.org/officeDocument/2006/relationships/customXml" Target="../ink/ink2454.xml"/><Relationship Id="rId148" Type="http://schemas.openxmlformats.org/officeDocument/2006/relationships/customXml" Target="../ink/ink2481.xml"/><Relationship Id="rId169" Type="http://schemas.openxmlformats.org/officeDocument/2006/relationships/image" Target="../media/image2351.png"/><Relationship Id="rId334" Type="http://schemas.openxmlformats.org/officeDocument/2006/relationships/customXml" Target="../ink/ink2574.xml"/><Relationship Id="rId355" Type="http://schemas.openxmlformats.org/officeDocument/2006/relationships/image" Target="../media/image2443.png"/><Relationship Id="rId4" Type="http://schemas.openxmlformats.org/officeDocument/2006/relationships/image" Target="../media/image2104.jpeg"/><Relationship Id="rId180" Type="http://schemas.openxmlformats.org/officeDocument/2006/relationships/customXml" Target="../ink/ink2497.xml"/><Relationship Id="rId215" Type="http://schemas.openxmlformats.org/officeDocument/2006/relationships/image" Target="../media/image2374.png"/><Relationship Id="rId236" Type="http://schemas.openxmlformats.org/officeDocument/2006/relationships/customXml" Target="../ink/ink2525.xml"/><Relationship Id="rId257" Type="http://schemas.openxmlformats.org/officeDocument/2006/relationships/image" Target="../media/image2395.png"/><Relationship Id="rId278" Type="http://schemas.openxmlformats.org/officeDocument/2006/relationships/customXml" Target="../ink/ink2546.xml"/><Relationship Id="rId303" Type="http://schemas.openxmlformats.org/officeDocument/2006/relationships/image" Target="../media/image2417.png"/><Relationship Id="rId42" Type="http://schemas.openxmlformats.org/officeDocument/2006/relationships/customXml" Target="../ink/ink2428.xml"/><Relationship Id="rId84" Type="http://schemas.openxmlformats.org/officeDocument/2006/relationships/customXml" Target="../ink/ink2449.xml"/><Relationship Id="rId138" Type="http://schemas.openxmlformats.org/officeDocument/2006/relationships/customXml" Target="../ink/ink2476.xml"/><Relationship Id="rId345" Type="http://schemas.openxmlformats.org/officeDocument/2006/relationships/image" Target="../media/image2438.png"/><Relationship Id="rId191" Type="http://schemas.openxmlformats.org/officeDocument/2006/relationships/image" Target="../media/image2362.png"/><Relationship Id="rId205" Type="http://schemas.openxmlformats.org/officeDocument/2006/relationships/image" Target="../media/image2369.png"/><Relationship Id="rId247" Type="http://schemas.openxmlformats.org/officeDocument/2006/relationships/image" Target="../media/image2390.png"/><Relationship Id="rId107" Type="http://schemas.openxmlformats.org/officeDocument/2006/relationships/image" Target="../media/image2320.png"/><Relationship Id="rId289" Type="http://schemas.openxmlformats.org/officeDocument/2006/relationships/image" Target="../media/image2410.png"/><Relationship Id="rId11" Type="http://schemas.openxmlformats.org/officeDocument/2006/relationships/image" Target="../media/image2178.png"/><Relationship Id="rId53" Type="http://schemas.openxmlformats.org/officeDocument/2006/relationships/image" Target="../media/image2212.png"/><Relationship Id="rId149" Type="http://schemas.openxmlformats.org/officeDocument/2006/relationships/image" Target="../media/image2341.png"/><Relationship Id="rId314" Type="http://schemas.openxmlformats.org/officeDocument/2006/relationships/customXml" Target="../ink/ink2564.xml"/><Relationship Id="rId356" Type="http://schemas.openxmlformats.org/officeDocument/2006/relationships/customXml" Target="../ink/ink2585.xml"/><Relationship Id="rId95" Type="http://schemas.openxmlformats.org/officeDocument/2006/relationships/image" Target="../media/image2314.png"/><Relationship Id="rId160" Type="http://schemas.openxmlformats.org/officeDocument/2006/relationships/customXml" Target="../ink/ink2487.xml"/><Relationship Id="rId216" Type="http://schemas.openxmlformats.org/officeDocument/2006/relationships/customXml" Target="../ink/ink2515.xml"/><Relationship Id="rId258" Type="http://schemas.openxmlformats.org/officeDocument/2006/relationships/customXml" Target="../ink/ink2536.xml"/><Relationship Id="rId22" Type="http://schemas.openxmlformats.org/officeDocument/2006/relationships/customXml" Target="../ink/ink2418.xml"/><Relationship Id="rId64" Type="http://schemas.openxmlformats.org/officeDocument/2006/relationships/customXml" Target="../ink/ink2439.xml"/><Relationship Id="rId118" Type="http://schemas.openxmlformats.org/officeDocument/2006/relationships/customXml" Target="../ink/ink2466.xml"/><Relationship Id="rId325" Type="http://schemas.openxmlformats.org/officeDocument/2006/relationships/image" Target="../media/image2428.png"/><Relationship Id="rId367" Type="http://schemas.openxmlformats.org/officeDocument/2006/relationships/image" Target="../media/image2449.png"/><Relationship Id="rId171" Type="http://schemas.openxmlformats.org/officeDocument/2006/relationships/image" Target="../media/image2352.png"/><Relationship Id="rId227" Type="http://schemas.openxmlformats.org/officeDocument/2006/relationships/image" Target="../media/image2380.png"/><Relationship Id="rId269" Type="http://schemas.openxmlformats.org/officeDocument/2006/relationships/image" Target="../media/image2401.png"/><Relationship Id="rId33" Type="http://schemas.openxmlformats.org/officeDocument/2006/relationships/image" Target="../media/image2193.png"/><Relationship Id="rId129" Type="http://schemas.openxmlformats.org/officeDocument/2006/relationships/image" Target="../media/image2331.png"/><Relationship Id="rId280" Type="http://schemas.openxmlformats.org/officeDocument/2006/relationships/customXml" Target="../ink/ink2547.xml"/><Relationship Id="rId336" Type="http://schemas.openxmlformats.org/officeDocument/2006/relationships/customXml" Target="../ink/ink2575.xml"/><Relationship Id="rId75" Type="http://schemas.openxmlformats.org/officeDocument/2006/relationships/image" Target="../media/image2304.png"/><Relationship Id="rId140" Type="http://schemas.openxmlformats.org/officeDocument/2006/relationships/customXml" Target="../ink/ink2477.xml"/><Relationship Id="rId182" Type="http://schemas.openxmlformats.org/officeDocument/2006/relationships/customXml" Target="../ink/ink2498.xml"/><Relationship Id="rId6" Type="http://schemas.openxmlformats.org/officeDocument/2006/relationships/image" Target="../media/image2106.jpeg"/><Relationship Id="rId238" Type="http://schemas.openxmlformats.org/officeDocument/2006/relationships/customXml" Target="../ink/ink2526.xml"/><Relationship Id="rId291" Type="http://schemas.openxmlformats.org/officeDocument/2006/relationships/image" Target="../media/image2411.png"/><Relationship Id="rId305" Type="http://schemas.openxmlformats.org/officeDocument/2006/relationships/image" Target="../media/image2418.png"/><Relationship Id="rId347" Type="http://schemas.openxmlformats.org/officeDocument/2006/relationships/image" Target="../media/image2439.png"/><Relationship Id="rId44" Type="http://schemas.openxmlformats.org/officeDocument/2006/relationships/customXml" Target="../ink/ink2429.xml"/><Relationship Id="rId86" Type="http://schemas.openxmlformats.org/officeDocument/2006/relationships/customXml" Target="../ink/ink2450.xml"/><Relationship Id="rId151" Type="http://schemas.openxmlformats.org/officeDocument/2006/relationships/image" Target="../media/image2342.png"/><Relationship Id="rId193" Type="http://schemas.openxmlformats.org/officeDocument/2006/relationships/image" Target="../media/image2363.png"/><Relationship Id="rId207" Type="http://schemas.openxmlformats.org/officeDocument/2006/relationships/image" Target="../media/image2370.png"/><Relationship Id="rId249" Type="http://schemas.openxmlformats.org/officeDocument/2006/relationships/image" Target="../media/image2391.png"/><Relationship Id="rId13" Type="http://schemas.openxmlformats.org/officeDocument/2006/relationships/image" Target="../media/image2179.png"/><Relationship Id="rId109" Type="http://schemas.openxmlformats.org/officeDocument/2006/relationships/image" Target="../media/image2321.png"/><Relationship Id="rId260" Type="http://schemas.openxmlformats.org/officeDocument/2006/relationships/customXml" Target="../ink/ink2537.xml"/><Relationship Id="rId316" Type="http://schemas.openxmlformats.org/officeDocument/2006/relationships/customXml" Target="../ink/ink2565.xml"/><Relationship Id="rId55" Type="http://schemas.openxmlformats.org/officeDocument/2006/relationships/image" Target="../media/image2213.png"/><Relationship Id="rId97" Type="http://schemas.openxmlformats.org/officeDocument/2006/relationships/image" Target="../media/image2315.png"/><Relationship Id="rId120" Type="http://schemas.openxmlformats.org/officeDocument/2006/relationships/customXml" Target="../ink/ink2467.xml"/><Relationship Id="rId358" Type="http://schemas.openxmlformats.org/officeDocument/2006/relationships/customXml" Target="../ink/ink2586.xml"/><Relationship Id="rId162" Type="http://schemas.openxmlformats.org/officeDocument/2006/relationships/customXml" Target="../ink/ink2488.xml"/><Relationship Id="rId218" Type="http://schemas.openxmlformats.org/officeDocument/2006/relationships/customXml" Target="../ink/ink2516.xml"/><Relationship Id="rId271" Type="http://schemas.openxmlformats.org/officeDocument/2006/relationships/image" Target="../media/image2402.png"/><Relationship Id="rId24" Type="http://schemas.openxmlformats.org/officeDocument/2006/relationships/customXml" Target="../ink/ink2419.xml"/><Relationship Id="rId66" Type="http://schemas.openxmlformats.org/officeDocument/2006/relationships/customXml" Target="../ink/ink2440.xml"/><Relationship Id="rId131" Type="http://schemas.openxmlformats.org/officeDocument/2006/relationships/image" Target="../media/image2332.png"/><Relationship Id="rId327" Type="http://schemas.openxmlformats.org/officeDocument/2006/relationships/image" Target="../media/image2429.png"/><Relationship Id="rId369" Type="http://schemas.openxmlformats.org/officeDocument/2006/relationships/image" Target="../media/image2450.png"/><Relationship Id="rId173" Type="http://schemas.openxmlformats.org/officeDocument/2006/relationships/image" Target="../media/image2353.png"/><Relationship Id="rId229" Type="http://schemas.openxmlformats.org/officeDocument/2006/relationships/image" Target="../media/image2381.png"/><Relationship Id="rId240" Type="http://schemas.openxmlformats.org/officeDocument/2006/relationships/customXml" Target="../ink/ink2527.xml"/><Relationship Id="rId35" Type="http://schemas.openxmlformats.org/officeDocument/2006/relationships/image" Target="../media/image2194.png"/><Relationship Id="rId77" Type="http://schemas.openxmlformats.org/officeDocument/2006/relationships/image" Target="../media/image2305.png"/><Relationship Id="rId100" Type="http://schemas.openxmlformats.org/officeDocument/2006/relationships/customXml" Target="../ink/ink2457.xml"/><Relationship Id="rId282" Type="http://schemas.openxmlformats.org/officeDocument/2006/relationships/customXml" Target="../ink/ink2548.xml"/><Relationship Id="rId338" Type="http://schemas.openxmlformats.org/officeDocument/2006/relationships/customXml" Target="../ink/ink2576.xml"/><Relationship Id="rId8" Type="http://schemas.openxmlformats.org/officeDocument/2006/relationships/customXml" Target="../ink/ink2411.xml"/><Relationship Id="rId142" Type="http://schemas.openxmlformats.org/officeDocument/2006/relationships/customXml" Target="../ink/ink2478.xml"/><Relationship Id="rId184" Type="http://schemas.openxmlformats.org/officeDocument/2006/relationships/customXml" Target="../ink/ink2499.xml"/><Relationship Id="rId251" Type="http://schemas.openxmlformats.org/officeDocument/2006/relationships/image" Target="../media/image2392.png"/><Relationship Id="rId46" Type="http://schemas.openxmlformats.org/officeDocument/2006/relationships/customXml" Target="../ink/ink2430.xml"/><Relationship Id="rId293" Type="http://schemas.openxmlformats.org/officeDocument/2006/relationships/image" Target="../media/image2412.png"/><Relationship Id="rId307" Type="http://schemas.openxmlformats.org/officeDocument/2006/relationships/image" Target="../media/image2419.png"/><Relationship Id="rId349" Type="http://schemas.openxmlformats.org/officeDocument/2006/relationships/image" Target="../media/image2440.png"/><Relationship Id="rId88" Type="http://schemas.openxmlformats.org/officeDocument/2006/relationships/customXml" Target="../ink/ink2451.xml"/><Relationship Id="rId111" Type="http://schemas.openxmlformats.org/officeDocument/2006/relationships/image" Target="../media/image2322.png"/><Relationship Id="rId153" Type="http://schemas.openxmlformats.org/officeDocument/2006/relationships/image" Target="../media/image2343.png"/><Relationship Id="rId195" Type="http://schemas.openxmlformats.org/officeDocument/2006/relationships/image" Target="../media/image2364.png"/><Relationship Id="rId209" Type="http://schemas.openxmlformats.org/officeDocument/2006/relationships/image" Target="../media/image2371.png"/><Relationship Id="rId360" Type="http://schemas.openxmlformats.org/officeDocument/2006/relationships/customXml" Target="../ink/ink2587.xml"/><Relationship Id="rId220" Type="http://schemas.openxmlformats.org/officeDocument/2006/relationships/customXml" Target="../ink/ink2517.xml"/><Relationship Id="rId15" Type="http://schemas.openxmlformats.org/officeDocument/2006/relationships/image" Target="../media/image2180.png"/><Relationship Id="rId57" Type="http://schemas.openxmlformats.org/officeDocument/2006/relationships/image" Target="../media/image2290.png"/><Relationship Id="rId262" Type="http://schemas.openxmlformats.org/officeDocument/2006/relationships/customXml" Target="../ink/ink2538.xml"/><Relationship Id="rId318" Type="http://schemas.openxmlformats.org/officeDocument/2006/relationships/customXml" Target="../ink/ink25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7.png"/><Relationship Id="rId7" Type="http://schemas.openxmlformats.org/officeDocument/2006/relationships/image" Target="../media/image24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30.jpeg"/><Relationship Id="rId5" Type="http://schemas.openxmlformats.org/officeDocument/2006/relationships/image" Target="../media/image2129.png"/><Relationship Id="rId4" Type="http://schemas.openxmlformats.org/officeDocument/2006/relationships/image" Target="../media/image2128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12.png"/><Relationship Id="rId299" Type="http://schemas.openxmlformats.org/officeDocument/2006/relationships/image" Target="../media/image2603.png"/><Relationship Id="rId21" Type="http://schemas.openxmlformats.org/officeDocument/2006/relationships/image" Target="../media/image2464.png"/><Relationship Id="rId63" Type="http://schemas.openxmlformats.org/officeDocument/2006/relationships/image" Target="../media/image2485.png"/><Relationship Id="rId159" Type="http://schemas.openxmlformats.org/officeDocument/2006/relationships/image" Target="../media/image2533.png"/><Relationship Id="rId324" Type="http://schemas.openxmlformats.org/officeDocument/2006/relationships/customXml" Target="../ink/ink2752.xml"/><Relationship Id="rId366" Type="http://schemas.openxmlformats.org/officeDocument/2006/relationships/customXml" Target="../ink/ink2773.xml"/><Relationship Id="rId170" Type="http://schemas.openxmlformats.org/officeDocument/2006/relationships/customXml" Target="../ink/ink2675.xml"/><Relationship Id="rId226" Type="http://schemas.openxmlformats.org/officeDocument/2006/relationships/customXml" Target="../ink/ink2703.xml"/><Relationship Id="rId433" Type="http://schemas.openxmlformats.org/officeDocument/2006/relationships/image" Target="../media/image2670.png"/><Relationship Id="rId268" Type="http://schemas.openxmlformats.org/officeDocument/2006/relationships/customXml" Target="../ink/ink2724.xml"/><Relationship Id="rId475" Type="http://schemas.openxmlformats.org/officeDocument/2006/relationships/image" Target="../media/image2691.png"/><Relationship Id="rId32" Type="http://schemas.openxmlformats.org/officeDocument/2006/relationships/customXml" Target="../ink/ink2606.xml"/><Relationship Id="rId74" Type="http://schemas.openxmlformats.org/officeDocument/2006/relationships/customXml" Target="../ink/ink2627.xml"/><Relationship Id="rId128" Type="http://schemas.openxmlformats.org/officeDocument/2006/relationships/customXml" Target="../ink/ink2654.xml"/><Relationship Id="rId335" Type="http://schemas.openxmlformats.org/officeDocument/2006/relationships/image" Target="../media/image2621.png"/><Relationship Id="rId377" Type="http://schemas.openxmlformats.org/officeDocument/2006/relationships/image" Target="../media/image2642.png"/><Relationship Id="rId5" Type="http://schemas.openxmlformats.org/officeDocument/2006/relationships/image" Target="../media/image2129.png"/><Relationship Id="rId181" Type="http://schemas.openxmlformats.org/officeDocument/2006/relationships/image" Target="../media/image2544.png"/><Relationship Id="rId237" Type="http://schemas.openxmlformats.org/officeDocument/2006/relationships/image" Target="../media/image2572.png"/><Relationship Id="rId402" Type="http://schemas.openxmlformats.org/officeDocument/2006/relationships/customXml" Target="../ink/ink2791.xml"/><Relationship Id="rId279" Type="http://schemas.openxmlformats.org/officeDocument/2006/relationships/image" Target="../media/image2593.png"/><Relationship Id="rId444" Type="http://schemas.openxmlformats.org/officeDocument/2006/relationships/customXml" Target="../ink/ink2812.xml"/><Relationship Id="rId486" Type="http://schemas.openxmlformats.org/officeDocument/2006/relationships/customXml" Target="../ink/ink2833.xml"/><Relationship Id="rId43" Type="http://schemas.openxmlformats.org/officeDocument/2006/relationships/image" Target="../media/image2475.png"/><Relationship Id="rId139" Type="http://schemas.openxmlformats.org/officeDocument/2006/relationships/image" Target="../media/image2523.png"/><Relationship Id="rId290" Type="http://schemas.openxmlformats.org/officeDocument/2006/relationships/customXml" Target="../ink/ink2735.xml"/><Relationship Id="rId304" Type="http://schemas.openxmlformats.org/officeDocument/2006/relationships/customXml" Target="../ink/ink2742.xml"/><Relationship Id="rId346" Type="http://schemas.openxmlformats.org/officeDocument/2006/relationships/customXml" Target="../ink/ink2763.xml"/><Relationship Id="rId388" Type="http://schemas.openxmlformats.org/officeDocument/2006/relationships/customXml" Target="../ink/ink2784.xml"/><Relationship Id="rId85" Type="http://schemas.openxmlformats.org/officeDocument/2006/relationships/image" Target="../media/image2496.png"/><Relationship Id="rId150" Type="http://schemas.openxmlformats.org/officeDocument/2006/relationships/customXml" Target="../ink/ink2665.xml"/><Relationship Id="rId192" Type="http://schemas.openxmlformats.org/officeDocument/2006/relationships/customXml" Target="../ink/ink2686.xml"/><Relationship Id="rId206" Type="http://schemas.openxmlformats.org/officeDocument/2006/relationships/customXml" Target="../ink/ink2693.xml"/><Relationship Id="rId413" Type="http://schemas.openxmlformats.org/officeDocument/2006/relationships/image" Target="../media/image2660.png"/><Relationship Id="rId248" Type="http://schemas.openxmlformats.org/officeDocument/2006/relationships/customXml" Target="../ink/ink2714.xml"/><Relationship Id="rId455" Type="http://schemas.openxmlformats.org/officeDocument/2006/relationships/image" Target="../media/image2681.png"/><Relationship Id="rId12" Type="http://schemas.openxmlformats.org/officeDocument/2006/relationships/customXml" Target="../ink/ink2596.xml"/><Relationship Id="rId108" Type="http://schemas.openxmlformats.org/officeDocument/2006/relationships/customXml" Target="../ink/ink2644.xml"/><Relationship Id="rId315" Type="http://schemas.openxmlformats.org/officeDocument/2006/relationships/image" Target="../media/image2611.png"/><Relationship Id="rId357" Type="http://schemas.openxmlformats.org/officeDocument/2006/relationships/image" Target="../media/image2632.png"/><Relationship Id="rId54" Type="http://schemas.openxmlformats.org/officeDocument/2006/relationships/customXml" Target="../ink/ink2617.xml"/><Relationship Id="rId96" Type="http://schemas.openxmlformats.org/officeDocument/2006/relationships/customXml" Target="../ink/ink2638.xml"/><Relationship Id="rId161" Type="http://schemas.openxmlformats.org/officeDocument/2006/relationships/image" Target="../media/image2534.png"/><Relationship Id="rId217" Type="http://schemas.openxmlformats.org/officeDocument/2006/relationships/image" Target="../media/image2562.png"/><Relationship Id="rId399" Type="http://schemas.openxmlformats.org/officeDocument/2006/relationships/image" Target="../media/image2653.png"/><Relationship Id="rId259" Type="http://schemas.openxmlformats.org/officeDocument/2006/relationships/image" Target="../media/image2583.png"/><Relationship Id="rId424" Type="http://schemas.openxmlformats.org/officeDocument/2006/relationships/customXml" Target="../ink/ink2802.xml"/><Relationship Id="rId466" Type="http://schemas.openxmlformats.org/officeDocument/2006/relationships/customXml" Target="../ink/ink2823.xml"/><Relationship Id="rId23" Type="http://schemas.openxmlformats.org/officeDocument/2006/relationships/image" Target="../media/image2465.png"/><Relationship Id="rId119" Type="http://schemas.openxmlformats.org/officeDocument/2006/relationships/image" Target="../media/image2513.png"/><Relationship Id="rId270" Type="http://schemas.openxmlformats.org/officeDocument/2006/relationships/customXml" Target="../ink/ink2725.xml"/><Relationship Id="rId326" Type="http://schemas.openxmlformats.org/officeDocument/2006/relationships/customXml" Target="../ink/ink2753.xml"/><Relationship Id="rId65" Type="http://schemas.openxmlformats.org/officeDocument/2006/relationships/image" Target="../media/image2486.png"/><Relationship Id="rId130" Type="http://schemas.openxmlformats.org/officeDocument/2006/relationships/customXml" Target="../ink/ink2655.xml"/><Relationship Id="rId368" Type="http://schemas.openxmlformats.org/officeDocument/2006/relationships/customXml" Target="../ink/ink2774.xml"/><Relationship Id="rId172" Type="http://schemas.openxmlformats.org/officeDocument/2006/relationships/customXml" Target="../ink/ink2676.xml"/><Relationship Id="rId228" Type="http://schemas.openxmlformats.org/officeDocument/2006/relationships/customXml" Target="../ink/ink2704.xml"/><Relationship Id="rId435" Type="http://schemas.openxmlformats.org/officeDocument/2006/relationships/image" Target="../media/image2671.png"/><Relationship Id="rId477" Type="http://schemas.openxmlformats.org/officeDocument/2006/relationships/image" Target="../media/image2692.png"/><Relationship Id="rId281" Type="http://schemas.openxmlformats.org/officeDocument/2006/relationships/image" Target="../media/image2594.png"/><Relationship Id="rId337" Type="http://schemas.openxmlformats.org/officeDocument/2006/relationships/image" Target="../media/image2622.png"/><Relationship Id="rId34" Type="http://schemas.openxmlformats.org/officeDocument/2006/relationships/customXml" Target="../ink/ink2607.xml"/><Relationship Id="rId76" Type="http://schemas.openxmlformats.org/officeDocument/2006/relationships/customXml" Target="../ink/ink2628.xml"/><Relationship Id="rId141" Type="http://schemas.openxmlformats.org/officeDocument/2006/relationships/image" Target="../media/image2524.png"/><Relationship Id="rId379" Type="http://schemas.openxmlformats.org/officeDocument/2006/relationships/image" Target="../media/image2643.png"/><Relationship Id="rId7" Type="http://schemas.openxmlformats.org/officeDocument/2006/relationships/image" Target="../media/image2453.png"/><Relationship Id="rId183" Type="http://schemas.openxmlformats.org/officeDocument/2006/relationships/image" Target="../media/image2545.png"/><Relationship Id="rId239" Type="http://schemas.openxmlformats.org/officeDocument/2006/relationships/image" Target="../media/image2573.png"/><Relationship Id="rId390" Type="http://schemas.openxmlformats.org/officeDocument/2006/relationships/customXml" Target="../ink/ink2785.xml"/><Relationship Id="rId404" Type="http://schemas.openxmlformats.org/officeDocument/2006/relationships/customXml" Target="../ink/ink2792.xml"/><Relationship Id="rId446" Type="http://schemas.openxmlformats.org/officeDocument/2006/relationships/customXml" Target="../ink/ink2813.xml"/><Relationship Id="rId250" Type="http://schemas.openxmlformats.org/officeDocument/2006/relationships/customXml" Target="../ink/ink2715.xml"/><Relationship Id="rId292" Type="http://schemas.openxmlformats.org/officeDocument/2006/relationships/customXml" Target="../ink/ink2736.xml"/><Relationship Id="rId306" Type="http://schemas.openxmlformats.org/officeDocument/2006/relationships/customXml" Target="../ink/ink2743.xml"/><Relationship Id="rId488" Type="http://schemas.openxmlformats.org/officeDocument/2006/relationships/customXml" Target="../ink/ink2834.xml"/><Relationship Id="rId45" Type="http://schemas.openxmlformats.org/officeDocument/2006/relationships/image" Target="../media/image2476.png"/><Relationship Id="rId87" Type="http://schemas.openxmlformats.org/officeDocument/2006/relationships/image" Target="../media/image2497.png"/><Relationship Id="rId110" Type="http://schemas.openxmlformats.org/officeDocument/2006/relationships/customXml" Target="../ink/ink2645.xml"/><Relationship Id="rId348" Type="http://schemas.openxmlformats.org/officeDocument/2006/relationships/customXml" Target="../ink/ink2764.xml"/><Relationship Id="rId152" Type="http://schemas.openxmlformats.org/officeDocument/2006/relationships/customXml" Target="../ink/ink2666.xml"/><Relationship Id="rId194" Type="http://schemas.openxmlformats.org/officeDocument/2006/relationships/customXml" Target="../ink/ink2687.xml"/><Relationship Id="rId208" Type="http://schemas.openxmlformats.org/officeDocument/2006/relationships/customXml" Target="../ink/ink2694.xml"/><Relationship Id="rId415" Type="http://schemas.openxmlformats.org/officeDocument/2006/relationships/image" Target="../media/image2661.png"/><Relationship Id="rId457" Type="http://schemas.openxmlformats.org/officeDocument/2006/relationships/image" Target="../media/image2682.png"/><Relationship Id="rId261" Type="http://schemas.openxmlformats.org/officeDocument/2006/relationships/image" Target="../media/image2584.png"/><Relationship Id="rId14" Type="http://schemas.openxmlformats.org/officeDocument/2006/relationships/customXml" Target="../ink/ink2597.xml"/><Relationship Id="rId56" Type="http://schemas.openxmlformats.org/officeDocument/2006/relationships/customXml" Target="../ink/ink2618.xml"/><Relationship Id="rId317" Type="http://schemas.openxmlformats.org/officeDocument/2006/relationships/image" Target="../media/image2612.png"/><Relationship Id="rId359" Type="http://schemas.openxmlformats.org/officeDocument/2006/relationships/image" Target="../media/image2633.png"/><Relationship Id="rId98" Type="http://schemas.openxmlformats.org/officeDocument/2006/relationships/customXml" Target="../ink/ink2639.xml"/><Relationship Id="rId121" Type="http://schemas.openxmlformats.org/officeDocument/2006/relationships/image" Target="../media/image2514.png"/><Relationship Id="rId163" Type="http://schemas.openxmlformats.org/officeDocument/2006/relationships/image" Target="../media/image2535.png"/><Relationship Id="rId219" Type="http://schemas.openxmlformats.org/officeDocument/2006/relationships/image" Target="../media/image2563.png"/><Relationship Id="rId370" Type="http://schemas.openxmlformats.org/officeDocument/2006/relationships/customXml" Target="../ink/ink2775.xml"/><Relationship Id="rId426" Type="http://schemas.openxmlformats.org/officeDocument/2006/relationships/customXml" Target="../ink/ink2803.xml"/><Relationship Id="rId230" Type="http://schemas.openxmlformats.org/officeDocument/2006/relationships/customXml" Target="../ink/ink2705.xml"/><Relationship Id="rId468" Type="http://schemas.openxmlformats.org/officeDocument/2006/relationships/customXml" Target="../ink/ink2824.xml"/><Relationship Id="rId25" Type="http://schemas.openxmlformats.org/officeDocument/2006/relationships/image" Target="../media/image2466.png"/><Relationship Id="rId67" Type="http://schemas.openxmlformats.org/officeDocument/2006/relationships/image" Target="../media/image2487.png"/><Relationship Id="rId272" Type="http://schemas.openxmlformats.org/officeDocument/2006/relationships/customXml" Target="../ink/ink2726.xml"/><Relationship Id="rId328" Type="http://schemas.openxmlformats.org/officeDocument/2006/relationships/customXml" Target="../ink/ink2754.xml"/><Relationship Id="rId132" Type="http://schemas.openxmlformats.org/officeDocument/2006/relationships/customXml" Target="../ink/ink2656.xml"/><Relationship Id="rId174" Type="http://schemas.openxmlformats.org/officeDocument/2006/relationships/customXml" Target="../ink/ink2677.xml"/><Relationship Id="rId381" Type="http://schemas.openxmlformats.org/officeDocument/2006/relationships/image" Target="../media/image2644.png"/><Relationship Id="rId241" Type="http://schemas.openxmlformats.org/officeDocument/2006/relationships/image" Target="../media/image2574.png"/><Relationship Id="rId437" Type="http://schemas.openxmlformats.org/officeDocument/2006/relationships/image" Target="../media/image2672.png"/><Relationship Id="rId479" Type="http://schemas.openxmlformats.org/officeDocument/2006/relationships/image" Target="../media/image2693.png"/><Relationship Id="rId36" Type="http://schemas.openxmlformats.org/officeDocument/2006/relationships/customXml" Target="../ink/ink2608.xml"/><Relationship Id="rId283" Type="http://schemas.openxmlformats.org/officeDocument/2006/relationships/image" Target="../media/image2595.png"/><Relationship Id="rId339" Type="http://schemas.openxmlformats.org/officeDocument/2006/relationships/image" Target="../media/image2623.png"/><Relationship Id="rId78" Type="http://schemas.openxmlformats.org/officeDocument/2006/relationships/customXml" Target="../ink/ink2629.xml"/><Relationship Id="rId101" Type="http://schemas.openxmlformats.org/officeDocument/2006/relationships/image" Target="../media/image2504.png"/><Relationship Id="rId143" Type="http://schemas.openxmlformats.org/officeDocument/2006/relationships/image" Target="../media/image2525.png"/><Relationship Id="rId185" Type="http://schemas.openxmlformats.org/officeDocument/2006/relationships/image" Target="../media/image2546.png"/><Relationship Id="rId350" Type="http://schemas.openxmlformats.org/officeDocument/2006/relationships/customXml" Target="../ink/ink2765.xml"/><Relationship Id="rId406" Type="http://schemas.openxmlformats.org/officeDocument/2006/relationships/customXml" Target="../ink/ink2793.xml"/><Relationship Id="rId9" Type="http://schemas.openxmlformats.org/officeDocument/2006/relationships/image" Target="../media/image2458.png"/><Relationship Id="rId210" Type="http://schemas.openxmlformats.org/officeDocument/2006/relationships/customXml" Target="../ink/ink2695.xml"/><Relationship Id="rId392" Type="http://schemas.openxmlformats.org/officeDocument/2006/relationships/customXml" Target="../ink/ink2786.xml"/><Relationship Id="rId448" Type="http://schemas.openxmlformats.org/officeDocument/2006/relationships/customXml" Target="../ink/ink2814.xml"/><Relationship Id="rId252" Type="http://schemas.openxmlformats.org/officeDocument/2006/relationships/customXml" Target="../ink/ink2716.xml"/><Relationship Id="rId294" Type="http://schemas.openxmlformats.org/officeDocument/2006/relationships/customXml" Target="../ink/ink2737.xml"/><Relationship Id="rId308" Type="http://schemas.openxmlformats.org/officeDocument/2006/relationships/customXml" Target="../ink/ink2744.xml"/><Relationship Id="rId47" Type="http://schemas.openxmlformats.org/officeDocument/2006/relationships/image" Target="../media/image2477.png"/><Relationship Id="rId89" Type="http://schemas.openxmlformats.org/officeDocument/2006/relationships/image" Target="../media/image2498.png"/><Relationship Id="rId112" Type="http://schemas.openxmlformats.org/officeDocument/2006/relationships/customXml" Target="../ink/ink2646.xml"/><Relationship Id="rId154" Type="http://schemas.openxmlformats.org/officeDocument/2006/relationships/customXml" Target="../ink/ink2667.xml"/><Relationship Id="rId361" Type="http://schemas.openxmlformats.org/officeDocument/2006/relationships/image" Target="../media/image2634.png"/><Relationship Id="rId196" Type="http://schemas.openxmlformats.org/officeDocument/2006/relationships/customXml" Target="../ink/ink2688.xml"/><Relationship Id="rId417" Type="http://schemas.openxmlformats.org/officeDocument/2006/relationships/image" Target="../media/image2662.png"/><Relationship Id="rId459" Type="http://schemas.openxmlformats.org/officeDocument/2006/relationships/image" Target="../media/image2683.png"/><Relationship Id="rId16" Type="http://schemas.openxmlformats.org/officeDocument/2006/relationships/customXml" Target="../ink/ink2598.xml"/><Relationship Id="rId221" Type="http://schemas.openxmlformats.org/officeDocument/2006/relationships/image" Target="../media/image2564.png"/><Relationship Id="rId263" Type="http://schemas.openxmlformats.org/officeDocument/2006/relationships/image" Target="../media/image2585.png"/><Relationship Id="rId319" Type="http://schemas.openxmlformats.org/officeDocument/2006/relationships/image" Target="../media/image2613.png"/><Relationship Id="rId470" Type="http://schemas.openxmlformats.org/officeDocument/2006/relationships/customXml" Target="../ink/ink2825.xml"/><Relationship Id="rId58" Type="http://schemas.openxmlformats.org/officeDocument/2006/relationships/customXml" Target="../ink/ink2619.xml"/><Relationship Id="rId123" Type="http://schemas.openxmlformats.org/officeDocument/2006/relationships/image" Target="../media/image2515.png"/><Relationship Id="rId330" Type="http://schemas.openxmlformats.org/officeDocument/2006/relationships/customXml" Target="../ink/ink2755.xml"/><Relationship Id="rId165" Type="http://schemas.openxmlformats.org/officeDocument/2006/relationships/image" Target="../media/image2536.png"/><Relationship Id="rId372" Type="http://schemas.openxmlformats.org/officeDocument/2006/relationships/customXml" Target="../ink/ink2776.xml"/><Relationship Id="rId428" Type="http://schemas.openxmlformats.org/officeDocument/2006/relationships/customXml" Target="../ink/ink2804.xml"/><Relationship Id="rId232" Type="http://schemas.openxmlformats.org/officeDocument/2006/relationships/customXml" Target="../ink/ink2706.xml"/><Relationship Id="rId274" Type="http://schemas.openxmlformats.org/officeDocument/2006/relationships/customXml" Target="../ink/ink2727.xml"/><Relationship Id="rId481" Type="http://schemas.openxmlformats.org/officeDocument/2006/relationships/image" Target="../media/image2694.png"/><Relationship Id="rId27" Type="http://schemas.openxmlformats.org/officeDocument/2006/relationships/image" Target="../media/image2467.png"/><Relationship Id="rId69" Type="http://schemas.openxmlformats.org/officeDocument/2006/relationships/image" Target="../media/image2488.png"/><Relationship Id="rId134" Type="http://schemas.openxmlformats.org/officeDocument/2006/relationships/customXml" Target="../ink/ink2657.xml"/><Relationship Id="rId80" Type="http://schemas.openxmlformats.org/officeDocument/2006/relationships/customXml" Target="../ink/ink2630.xml"/><Relationship Id="rId176" Type="http://schemas.openxmlformats.org/officeDocument/2006/relationships/customXml" Target="../ink/ink2678.xml"/><Relationship Id="rId341" Type="http://schemas.openxmlformats.org/officeDocument/2006/relationships/image" Target="../media/image2624.png"/><Relationship Id="rId383" Type="http://schemas.openxmlformats.org/officeDocument/2006/relationships/image" Target="../media/image2645.png"/><Relationship Id="rId439" Type="http://schemas.openxmlformats.org/officeDocument/2006/relationships/image" Target="../media/image2673.png"/><Relationship Id="rId201" Type="http://schemas.openxmlformats.org/officeDocument/2006/relationships/image" Target="../media/image2554.png"/><Relationship Id="rId243" Type="http://schemas.openxmlformats.org/officeDocument/2006/relationships/image" Target="../media/image2575.png"/><Relationship Id="rId285" Type="http://schemas.openxmlformats.org/officeDocument/2006/relationships/image" Target="../media/image2596.png"/><Relationship Id="rId450" Type="http://schemas.openxmlformats.org/officeDocument/2006/relationships/customXml" Target="../ink/ink2815.xml"/><Relationship Id="rId38" Type="http://schemas.openxmlformats.org/officeDocument/2006/relationships/customXml" Target="../ink/ink2609.xml"/><Relationship Id="rId103" Type="http://schemas.openxmlformats.org/officeDocument/2006/relationships/image" Target="../media/image2505.png"/><Relationship Id="rId310" Type="http://schemas.openxmlformats.org/officeDocument/2006/relationships/customXml" Target="../ink/ink2745.xml"/><Relationship Id="rId91" Type="http://schemas.openxmlformats.org/officeDocument/2006/relationships/image" Target="../media/image2499.png"/><Relationship Id="rId145" Type="http://schemas.openxmlformats.org/officeDocument/2006/relationships/image" Target="../media/image2526.png"/><Relationship Id="rId187" Type="http://schemas.openxmlformats.org/officeDocument/2006/relationships/image" Target="../media/image2547.png"/><Relationship Id="rId352" Type="http://schemas.openxmlformats.org/officeDocument/2006/relationships/customXml" Target="../ink/ink2766.xml"/><Relationship Id="rId394" Type="http://schemas.openxmlformats.org/officeDocument/2006/relationships/customXml" Target="../ink/ink2787.xml"/><Relationship Id="rId408" Type="http://schemas.openxmlformats.org/officeDocument/2006/relationships/customXml" Target="../ink/ink2794.xml"/><Relationship Id="rId212" Type="http://schemas.openxmlformats.org/officeDocument/2006/relationships/customXml" Target="../ink/ink2696.xml"/><Relationship Id="rId254" Type="http://schemas.openxmlformats.org/officeDocument/2006/relationships/customXml" Target="../ink/ink2717.xml"/><Relationship Id="rId49" Type="http://schemas.openxmlformats.org/officeDocument/2006/relationships/image" Target="../media/image2478.png"/><Relationship Id="rId114" Type="http://schemas.openxmlformats.org/officeDocument/2006/relationships/customXml" Target="../ink/ink2647.xml"/><Relationship Id="rId296" Type="http://schemas.openxmlformats.org/officeDocument/2006/relationships/customXml" Target="../ink/ink2738.xml"/><Relationship Id="rId461" Type="http://schemas.openxmlformats.org/officeDocument/2006/relationships/image" Target="../media/image2684.png"/><Relationship Id="rId60" Type="http://schemas.openxmlformats.org/officeDocument/2006/relationships/customXml" Target="../ink/ink2620.xml"/><Relationship Id="rId156" Type="http://schemas.openxmlformats.org/officeDocument/2006/relationships/customXml" Target="../ink/ink2668.xml"/><Relationship Id="rId198" Type="http://schemas.openxmlformats.org/officeDocument/2006/relationships/customXml" Target="../ink/ink2689.xml"/><Relationship Id="rId321" Type="http://schemas.openxmlformats.org/officeDocument/2006/relationships/image" Target="../media/image2614.png"/><Relationship Id="rId363" Type="http://schemas.openxmlformats.org/officeDocument/2006/relationships/image" Target="../media/image2635.png"/><Relationship Id="rId419" Type="http://schemas.openxmlformats.org/officeDocument/2006/relationships/image" Target="../media/image2663.png"/><Relationship Id="rId223" Type="http://schemas.openxmlformats.org/officeDocument/2006/relationships/image" Target="../media/image2565.png"/><Relationship Id="rId430" Type="http://schemas.openxmlformats.org/officeDocument/2006/relationships/customXml" Target="../ink/ink2805.xml"/><Relationship Id="rId18" Type="http://schemas.openxmlformats.org/officeDocument/2006/relationships/customXml" Target="../ink/ink2599.xml"/><Relationship Id="rId265" Type="http://schemas.openxmlformats.org/officeDocument/2006/relationships/image" Target="../media/image2586.png"/><Relationship Id="rId472" Type="http://schemas.openxmlformats.org/officeDocument/2006/relationships/customXml" Target="../ink/ink2826.xml"/><Relationship Id="rId125" Type="http://schemas.openxmlformats.org/officeDocument/2006/relationships/image" Target="../media/image2516.png"/><Relationship Id="rId167" Type="http://schemas.openxmlformats.org/officeDocument/2006/relationships/image" Target="../media/image2537.png"/><Relationship Id="rId332" Type="http://schemas.openxmlformats.org/officeDocument/2006/relationships/customXml" Target="../ink/ink2756.xml"/><Relationship Id="rId374" Type="http://schemas.openxmlformats.org/officeDocument/2006/relationships/customXml" Target="../ink/ink2777.xml"/><Relationship Id="rId71" Type="http://schemas.openxmlformats.org/officeDocument/2006/relationships/image" Target="../media/image2489.png"/><Relationship Id="rId234" Type="http://schemas.openxmlformats.org/officeDocument/2006/relationships/customXml" Target="../ink/ink2707.xml"/><Relationship Id="rId2" Type="http://schemas.openxmlformats.org/officeDocument/2006/relationships/notesSlide" Target="../notesSlides/notesSlide28.xml"/><Relationship Id="rId29" Type="http://schemas.openxmlformats.org/officeDocument/2006/relationships/image" Target="../media/image2468.png"/><Relationship Id="rId276" Type="http://schemas.openxmlformats.org/officeDocument/2006/relationships/customXml" Target="../ink/ink2728.xml"/><Relationship Id="rId441" Type="http://schemas.openxmlformats.org/officeDocument/2006/relationships/image" Target="../media/image2674.png"/><Relationship Id="rId483" Type="http://schemas.openxmlformats.org/officeDocument/2006/relationships/image" Target="../media/image2695.png"/><Relationship Id="rId40" Type="http://schemas.openxmlformats.org/officeDocument/2006/relationships/customXml" Target="../ink/ink2610.xml"/><Relationship Id="rId136" Type="http://schemas.openxmlformats.org/officeDocument/2006/relationships/customXml" Target="../ink/ink2658.xml"/><Relationship Id="rId178" Type="http://schemas.openxmlformats.org/officeDocument/2006/relationships/customXml" Target="../ink/ink2679.xml"/><Relationship Id="rId301" Type="http://schemas.openxmlformats.org/officeDocument/2006/relationships/image" Target="../media/image2604.png"/><Relationship Id="rId343" Type="http://schemas.openxmlformats.org/officeDocument/2006/relationships/image" Target="../media/image2625.png"/><Relationship Id="rId82" Type="http://schemas.openxmlformats.org/officeDocument/2006/relationships/customXml" Target="../ink/ink2631.xml"/><Relationship Id="rId203" Type="http://schemas.openxmlformats.org/officeDocument/2006/relationships/image" Target="../media/image2555.png"/><Relationship Id="rId385" Type="http://schemas.openxmlformats.org/officeDocument/2006/relationships/image" Target="../media/image2646.png"/><Relationship Id="rId245" Type="http://schemas.openxmlformats.org/officeDocument/2006/relationships/image" Target="../media/image2576.png"/><Relationship Id="rId287" Type="http://schemas.openxmlformats.org/officeDocument/2006/relationships/image" Target="../media/image2597.png"/><Relationship Id="rId410" Type="http://schemas.openxmlformats.org/officeDocument/2006/relationships/customXml" Target="../ink/ink2795.xml"/><Relationship Id="rId452" Type="http://schemas.openxmlformats.org/officeDocument/2006/relationships/customXml" Target="../ink/ink2816.xml"/><Relationship Id="rId105" Type="http://schemas.openxmlformats.org/officeDocument/2006/relationships/image" Target="../media/image2506.png"/><Relationship Id="rId147" Type="http://schemas.openxmlformats.org/officeDocument/2006/relationships/image" Target="../media/image2527.png"/><Relationship Id="rId312" Type="http://schemas.openxmlformats.org/officeDocument/2006/relationships/customXml" Target="../ink/ink2746.xml"/><Relationship Id="rId354" Type="http://schemas.openxmlformats.org/officeDocument/2006/relationships/customXml" Target="../ink/ink2767.xml"/><Relationship Id="rId51" Type="http://schemas.openxmlformats.org/officeDocument/2006/relationships/image" Target="../media/image2479.png"/><Relationship Id="rId93" Type="http://schemas.openxmlformats.org/officeDocument/2006/relationships/image" Target="../media/image2500.png"/><Relationship Id="rId189" Type="http://schemas.openxmlformats.org/officeDocument/2006/relationships/image" Target="../media/image2548.png"/><Relationship Id="rId396" Type="http://schemas.openxmlformats.org/officeDocument/2006/relationships/customXml" Target="../ink/ink2788.xml"/><Relationship Id="rId214" Type="http://schemas.openxmlformats.org/officeDocument/2006/relationships/customXml" Target="../ink/ink2697.xml"/><Relationship Id="rId256" Type="http://schemas.openxmlformats.org/officeDocument/2006/relationships/customXml" Target="../ink/ink2718.xml"/><Relationship Id="rId298" Type="http://schemas.openxmlformats.org/officeDocument/2006/relationships/customXml" Target="../ink/ink2739.xml"/><Relationship Id="rId421" Type="http://schemas.openxmlformats.org/officeDocument/2006/relationships/image" Target="../media/image2664.png"/><Relationship Id="rId463" Type="http://schemas.openxmlformats.org/officeDocument/2006/relationships/image" Target="../media/image2685.png"/><Relationship Id="rId116" Type="http://schemas.openxmlformats.org/officeDocument/2006/relationships/customXml" Target="../ink/ink2648.xml"/><Relationship Id="rId158" Type="http://schemas.openxmlformats.org/officeDocument/2006/relationships/customXml" Target="../ink/ink2669.xml"/><Relationship Id="rId323" Type="http://schemas.openxmlformats.org/officeDocument/2006/relationships/image" Target="../media/image2615.png"/><Relationship Id="rId20" Type="http://schemas.openxmlformats.org/officeDocument/2006/relationships/customXml" Target="../ink/ink2600.xml"/><Relationship Id="rId41" Type="http://schemas.openxmlformats.org/officeDocument/2006/relationships/image" Target="../media/image2474.png"/><Relationship Id="rId62" Type="http://schemas.openxmlformats.org/officeDocument/2006/relationships/customXml" Target="../ink/ink2621.xml"/><Relationship Id="rId83" Type="http://schemas.openxmlformats.org/officeDocument/2006/relationships/image" Target="../media/image2495.png"/><Relationship Id="rId179" Type="http://schemas.openxmlformats.org/officeDocument/2006/relationships/image" Target="../media/image2543.png"/><Relationship Id="rId365" Type="http://schemas.openxmlformats.org/officeDocument/2006/relationships/image" Target="../media/image2636.png"/><Relationship Id="rId386" Type="http://schemas.openxmlformats.org/officeDocument/2006/relationships/customXml" Target="../ink/ink2783.xml"/><Relationship Id="rId190" Type="http://schemas.openxmlformats.org/officeDocument/2006/relationships/customXml" Target="../ink/ink2685.xml"/><Relationship Id="rId204" Type="http://schemas.openxmlformats.org/officeDocument/2006/relationships/customXml" Target="../ink/ink2692.xml"/><Relationship Id="rId225" Type="http://schemas.openxmlformats.org/officeDocument/2006/relationships/image" Target="../media/image2566.png"/><Relationship Id="rId246" Type="http://schemas.openxmlformats.org/officeDocument/2006/relationships/customXml" Target="../ink/ink2713.xml"/><Relationship Id="rId267" Type="http://schemas.openxmlformats.org/officeDocument/2006/relationships/image" Target="../media/image2587.png"/><Relationship Id="rId288" Type="http://schemas.openxmlformats.org/officeDocument/2006/relationships/customXml" Target="../ink/ink2734.xml"/><Relationship Id="rId411" Type="http://schemas.openxmlformats.org/officeDocument/2006/relationships/image" Target="../media/image2659.png"/><Relationship Id="rId432" Type="http://schemas.openxmlformats.org/officeDocument/2006/relationships/customXml" Target="../ink/ink2806.xml"/><Relationship Id="rId453" Type="http://schemas.openxmlformats.org/officeDocument/2006/relationships/image" Target="../media/image2680.png"/><Relationship Id="rId474" Type="http://schemas.openxmlformats.org/officeDocument/2006/relationships/customXml" Target="../ink/ink2827.xml"/><Relationship Id="rId106" Type="http://schemas.openxmlformats.org/officeDocument/2006/relationships/customXml" Target="../ink/ink2643.xml"/><Relationship Id="rId127" Type="http://schemas.openxmlformats.org/officeDocument/2006/relationships/image" Target="../media/image2517.png"/><Relationship Id="rId313" Type="http://schemas.openxmlformats.org/officeDocument/2006/relationships/image" Target="../media/image2610.png"/><Relationship Id="rId10" Type="http://schemas.openxmlformats.org/officeDocument/2006/relationships/customXml" Target="../ink/ink2595.xml"/><Relationship Id="rId31" Type="http://schemas.openxmlformats.org/officeDocument/2006/relationships/image" Target="../media/image2469.png"/><Relationship Id="rId52" Type="http://schemas.openxmlformats.org/officeDocument/2006/relationships/customXml" Target="../ink/ink2616.xml"/><Relationship Id="rId73" Type="http://schemas.openxmlformats.org/officeDocument/2006/relationships/image" Target="../media/image2490.png"/><Relationship Id="rId94" Type="http://schemas.openxmlformats.org/officeDocument/2006/relationships/customXml" Target="../ink/ink2637.xml"/><Relationship Id="rId148" Type="http://schemas.openxmlformats.org/officeDocument/2006/relationships/customXml" Target="../ink/ink2664.xml"/><Relationship Id="rId169" Type="http://schemas.openxmlformats.org/officeDocument/2006/relationships/image" Target="../media/image2538.png"/><Relationship Id="rId334" Type="http://schemas.openxmlformats.org/officeDocument/2006/relationships/customXml" Target="../ink/ink2757.xml"/><Relationship Id="rId355" Type="http://schemas.openxmlformats.org/officeDocument/2006/relationships/image" Target="../media/image2631.png"/><Relationship Id="rId376" Type="http://schemas.openxmlformats.org/officeDocument/2006/relationships/customXml" Target="../ink/ink2778.xml"/><Relationship Id="rId397" Type="http://schemas.openxmlformats.org/officeDocument/2006/relationships/image" Target="../media/image2652.png"/><Relationship Id="rId4" Type="http://schemas.openxmlformats.org/officeDocument/2006/relationships/image" Target="../media/image2128.png"/><Relationship Id="rId180" Type="http://schemas.openxmlformats.org/officeDocument/2006/relationships/customXml" Target="../ink/ink2680.xml"/><Relationship Id="rId215" Type="http://schemas.openxmlformats.org/officeDocument/2006/relationships/image" Target="../media/image2561.png"/><Relationship Id="rId236" Type="http://schemas.openxmlformats.org/officeDocument/2006/relationships/customXml" Target="../ink/ink2708.xml"/><Relationship Id="rId257" Type="http://schemas.openxmlformats.org/officeDocument/2006/relationships/image" Target="../media/image2582.png"/><Relationship Id="rId278" Type="http://schemas.openxmlformats.org/officeDocument/2006/relationships/customXml" Target="../ink/ink2729.xml"/><Relationship Id="rId401" Type="http://schemas.openxmlformats.org/officeDocument/2006/relationships/image" Target="../media/image2654.png"/><Relationship Id="rId422" Type="http://schemas.openxmlformats.org/officeDocument/2006/relationships/customXml" Target="../ink/ink2801.xml"/><Relationship Id="rId443" Type="http://schemas.openxmlformats.org/officeDocument/2006/relationships/image" Target="../media/image2675.png"/><Relationship Id="rId464" Type="http://schemas.openxmlformats.org/officeDocument/2006/relationships/customXml" Target="../ink/ink2822.xml"/><Relationship Id="rId303" Type="http://schemas.openxmlformats.org/officeDocument/2006/relationships/image" Target="../media/image2605.png"/><Relationship Id="rId485" Type="http://schemas.openxmlformats.org/officeDocument/2006/relationships/image" Target="../media/image2696.png"/><Relationship Id="rId42" Type="http://schemas.openxmlformats.org/officeDocument/2006/relationships/customXml" Target="../ink/ink2611.xml"/><Relationship Id="rId84" Type="http://schemas.openxmlformats.org/officeDocument/2006/relationships/customXml" Target="../ink/ink2632.xml"/><Relationship Id="rId138" Type="http://schemas.openxmlformats.org/officeDocument/2006/relationships/customXml" Target="../ink/ink2659.xml"/><Relationship Id="rId345" Type="http://schemas.openxmlformats.org/officeDocument/2006/relationships/image" Target="../media/image2626.png"/><Relationship Id="rId387" Type="http://schemas.openxmlformats.org/officeDocument/2006/relationships/image" Target="../media/image2647.png"/><Relationship Id="rId191" Type="http://schemas.openxmlformats.org/officeDocument/2006/relationships/image" Target="../media/image2549.png"/><Relationship Id="rId205" Type="http://schemas.openxmlformats.org/officeDocument/2006/relationships/image" Target="../media/image2556.png"/><Relationship Id="rId247" Type="http://schemas.openxmlformats.org/officeDocument/2006/relationships/image" Target="../media/image2577.png"/><Relationship Id="rId412" Type="http://schemas.openxmlformats.org/officeDocument/2006/relationships/customXml" Target="../ink/ink2796.xml"/><Relationship Id="rId107" Type="http://schemas.openxmlformats.org/officeDocument/2006/relationships/image" Target="../media/image2507.png"/><Relationship Id="rId289" Type="http://schemas.openxmlformats.org/officeDocument/2006/relationships/image" Target="../media/image2598.png"/><Relationship Id="rId454" Type="http://schemas.openxmlformats.org/officeDocument/2006/relationships/customXml" Target="../ink/ink2817.xml"/><Relationship Id="rId11" Type="http://schemas.openxmlformats.org/officeDocument/2006/relationships/image" Target="../media/image2459.png"/><Relationship Id="rId53" Type="http://schemas.openxmlformats.org/officeDocument/2006/relationships/image" Target="../media/image2480.png"/><Relationship Id="rId149" Type="http://schemas.openxmlformats.org/officeDocument/2006/relationships/image" Target="../media/image2528.png"/><Relationship Id="rId314" Type="http://schemas.openxmlformats.org/officeDocument/2006/relationships/customXml" Target="../ink/ink2747.xml"/><Relationship Id="rId356" Type="http://schemas.openxmlformats.org/officeDocument/2006/relationships/customXml" Target="../ink/ink2768.xml"/><Relationship Id="rId398" Type="http://schemas.openxmlformats.org/officeDocument/2006/relationships/customXml" Target="../ink/ink2789.xml"/><Relationship Id="rId95" Type="http://schemas.openxmlformats.org/officeDocument/2006/relationships/image" Target="../media/image2501.png"/><Relationship Id="rId160" Type="http://schemas.openxmlformats.org/officeDocument/2006/relationships/customXml" Target="../ink/ink2670.xml"/><Relationship Id="rId216" Type="http://schemas.openxmlformats.org/officeDocument/2006/relationships/customXml" Target="../ink/ink2698.xml"/><Relationship Id="rId423" Type="http://schemas.openxmlformats.org/officeDocument/2006/relationships/image" Target="../media/image2665.png"/><Relationship Id="rId258" Type="http://schemas.openxmlformats.org/officeDocument/2006/relationships/customXml" Target="../ink/ink2719.xml"/><Relationship Id="rId465" Type="http://schemas.openxmlformats.org/officeDocument/2006/relationships/image" Target="../media/image2686.png"/><Relationship Id="rId22" Type="http://schemas.openxmlformats.org/officeDocument/2006/relationships/customXml" Target="../ink/ink2601.xml"/><Relationship Id="rId64" Type="http://schemas.openxmlformats.org/officeDocument/2006/relationships/customXml" Target="../ink/ink2622.xml"/><Relationship Id="rId118" Type="http://schemas.openxmlformats.org/officeDocument/2006/relationships/customXml" Target="../ink/ink2649.xml"/><Relationship Id="rId325" Type="http://schemas.openxmlformats.org/officeDocument/2006/relationships/image" Target="../media/image2616.png"/><Relationship Id="rId367" Type="http://schemas.openxmlformats.org/officeDocument/2006/relationships/image" Target="../media/image2637.png"/><Relationship Id="rId171" Type="http://schemas.openxmlformats.org/officeDocument/2006/relationships/image" Target="../media/image2539.png"/><Relationship Id="rId227" Type="http://schemas.openxmlformats.org/officeDocument/2006/relationships/image" Target="../media/image2567.png"/><Relationship Id="rId269" Type="http://schemas.openxmlformats.org/officeDocument/2006/relationships/image" Target="../media/image2588.png"/><Relationship Id="rId434" Type="http://schemas.openxmlformats.org/officeDocument/2006/relationships/customXml" Target="../ink/ink2807.xml"/><Relationship Id="rId476" Type="http://schemas.openxmlformats.org/officeDocument/2006/relationships/customXml" Target="../ink/ink2828.xml"/><Relationship Id="rId33" Type="http://schemas.openxmlformats.org/officeDocument/2006/relationships/image" Target="../media/image2470.png"/><Relationship Id="rId129" Type="http://schemas.openxmlformats.org/officeDocument/2006/relationships/image" Target="../media/image2518.png"/><Relationship Id="rId280" Type="http://schemas.openxmlformats.org/officeDocument/2006/relationships/customXml" Target="../ink/ink2730.xml"/><Relationship Id="rId336" Type="http://schemas.openxmlformats.org/officeDocument/2006/relationships/customXml" Target="../ink/ink2758.xml"/><Relationship Id="rId75" Type="http://schemas.openxmlformats.org/officeDocument/2006/relationships/image" Target="../media/image2491.png"/><Relationship Id="rId140" Type="http://schemas.openxmlformats.org/officeDocument/2006/relationships/customXml" Target="../ink/ink2660.xml"/><Relationship Id="rId182" Type="http://schemas.openxmlformats.org/officeDocument/2006/relationships/customXml" Target="../ink/ink2681.xml"/><Relationship Id="rId378" Type="http://schemas.openxmlformats.org/officeDocument/2006/relationships/customXml" Target="../ink/ink2779.xml"/><Relationship Id="rId403" Type="http://schemas.openxmlformats.org/officeDocument/2006/relationships/image" Target="../media/image2655.png"/><Relationship Id="rId6" Type="http://schemas.openxmlformats.org/officeDocument/2006/relationships/image" Target="../media/image2130.jpeg"/><Relationship Id="rId238" Type="http://schemas.openxmlformats.org/officeDocument/2006/relationships/customXml" Target="../ink/ink2709.xml"/><Relationship Id="rId445" Type="http://schemas.openxmlformats.org/officeDocument/2006/relationships/image" Target="../media/image2676.png"/><Relationship Id="rId487" Type="http://schemas.openxmlformats.org/officeDocument/2006/relationships/image" Target="../media/image2697.png"/><Relationship Id="rId291" Type="http://schemas.openxmlformats.org/officeDocument/2006/relationships/image" Target="../media/image2599.png"/><Relationship Id="rId305" Type="http://schemas.openxmlformats.org/officeDocument/2006/relationships/image" Target="../media/image2606.png"/><Relationship Id="rId347" Type="http://schemas.openxmlformats.org/officeDocument/2006/relationships/image" Target="../media/image2627.png"/><Relationship Id="rId44" Type="http://schemas.openxmlformats.org/officeDocument/2006/relationships/customXml" Target="../ink/ink2612.xml"/><Relationship Id="rId86" Type="http://schemas.openxmlformats.org/officeDocument/2006/relationships/customXml" Target="../ink/ink2633.xml"/><Relationship Id="rId151" Type="http://schemas.openxmlformats.org/officeDocument/2006/relationships/image" Target="../media/image2529.png"/><Relationship Id="rId389" Type="http://schemas.openxmlformats.org/officeDocument/2006/relationships/image" Target="../media/image2648.png"/><Relationship Id="rId193" Type="http://schemas.openxmlformats.org/officeDocument/2006/relationships/image" Target="../media/image2550.png"/><Relationship Id="rId207" Type="http://schemas.openxmlformats.org/officeDocument/2006/relationships/image" Target="../media/image2557.png"/><Relationship Id="rId249" Type="http://schemas.openxmlformats.org/officeDocument/2006/relationships/image" Target="../media/image2578.png"/><Relationship Id="rId414" Type="http://schemas.openxmlformats.org/officeDocument/2006/relationships/customXml" Target="../ink/ink2797.xml"/><Relationship Id="rId456" Type="http://schemas.openxmlformats.org/officeDocument/2006/relationships/customXml" Target="../ink/ink2818.xml"/><Relationship Id="rId13" Type="http://schemas.openxmlformats.org/officeDocument/2006/relationships/image" Target="../media/image2460.png"/><Relationship Id="rId109" Type="http://schemas.openxmlformats.org/officeDocument/2006/relationships/image" Target="../media/image2508.png"/><Relationship Id="rId260" Type="http://schemas.openxmlformats.org/officeDocument/2006/relationships/customXml" Target="../ink/ink2720.xml"/><Relationship Id="rId316" Type="http://schemas.openxmlformats.org/officeDocument/2006/relationships/customXml" Target="../ink/ink2748.xml"/><Relationship Id="rId55" Type="http://schemas.openxmlformats.org/officeDocument/2006/relationships/image" Target="../media/image2481.png"/><Relationship Id="rId97" Type="http://schemas.openxmlformats.org/officeDocument/2006/relationships/image" Target="../media/image2502.png"/><Relationship Id="rId120" Type="http://schemas.openxmlformats.org/officeDocument/2006/relationships/customXml" Target="../ink/ink2650.xml"/><Relationship Id="rId358" Type="http://schemas.openxmlformats.org/officeDocument/2006/relationships/customXml" Target="../ink/ink2769.xml"/><Relationship Id="rId162" Type="http://schemas.openxmlformats.org/officeDocument/2006/relationships/customXml" Target="../ink/ink2671.xml"/><Relationship Id="rId218" Type="http://schemas.openxmlformats.org/officeDocument/2006/relationships/customXml" Target="../ink/ink2699.xml"/><Relationship Id="rId425" Type="http://schemas.openxmlformats.org/officeDocument/2006/relationships/image" Target="../media/image2666.png"/><Relationship Id="rId467" Type="http://schemas.openxmlformats.org/officeDocument/2006/relationships/image" Target="../media/image2687.png"/><Relationship Id="rId271" Type="http://schemas.openxmlformats.org/officeDocument/2006/relationships/image" Target="../media/image2589.png"/><Relationship Id="rId24" Type="http://schemas.openxmlformats.org/officeDocument/2006/relationships/customXml" Target="../ink/ink2602.xml"/><Relationship Id="rId66" Type="http://schemas.openxmlformats.org/officeDocument/2006/relationships/customXml" Target="../ink/ink2623.xml"/><Relationship Id="rId131" Type="http://schemas.openxmlformats.org/officeDocument/2006/relationships/image" Target="../media/image2519.png"/><Relationship Id="rId327" Type="http://schemas.openxmlformats.org/officeDocument/2006/relationships/image" Target="../media/image2617.png"/><Relationship Id="rId369" Type="http://schemas.openxmlformats.org/officeDocument/2006/relationships/image" Target="../media/image2638.png"/><Relationship Id="rId173" Type="http://schemas.openxmlformats.org/officeDocument/2006/relationships/image" Target="../media/image2540.png"/><Relationship Id="rId229" Type="http://schemas.openxmlformats.org/officeDocument/2006/relationships/image" Target="../media/image2568.png"/><Relationship Id="rId380" Type="http://schemas.openxmlformats.org/officeDocument/2006/relationships/customXml" Target="../ink/ink2780.xml"/><Relationship Id="rId436" Type="http://schemas.openxmlformats.org/officeDocument/2006/relationships/customXml" Target="../ink/ink2808.xml"/><Relationship Id="rId240" Type="http://schemas.openxmlformats.org/officeDocument/2006/relationships/customXml" Target="../ink/ink2710.xml"/><Relationship Id="rId478" Type="http://schemas.openxmlformats.org/officeDocument/2006/relationships/customXml" Target="../ink/ink2829.xml"/><Relationship Id="rId35" Type="http://schemas.openxmlformats.org/officeDocument/2006/relationships/image" Target="../media/image2471.png"/><Relationship Id="rId77" Type="http://schemas.openxmlformats.org/officeDocument/2006/relationships/image" Target="../media/image2492.png"/><Relationship Id="rId100" Type="http://schemas.openxmlformats.org/officeDocument/2006/relationships/customXml" Target="../ink/ink2640.xml"/><Relationship Id="rId282" Type="http://schemas.openxmlformats.org/officeDocument/2006/relationships/customXml" Target="../ink/ink2731.xml"/><Relationship Id="rId338" Type="http://schemas.openxmlformats.org/officeDocument/2006/relationships/customXml" Target="../ink/ink2759.xml"/><Relationship Id="rId8" Type="http://schemas.openxmlformats.org/officeDocument/2006/relationships/customXml" Target="../ink/ink2594.xml"/><Relationship Id="rId142" Type="http://schemas.openxmlformats.org/officeDocument/2006/relationships/customXml" Target="../ink/ink2661.xml"/><Relationship Id="rId184" Type="http://schemas.openxmlformats.org/officeDocument/2006/relationships/customXml" Target="../ink/ink2682.xml"/><Relationship Id="rId391" Type="http://schemas.openxmlformats.org/officeDocument/2006/relationships/image" Target="../media/image2649.png"/><Relationship Id="rId405" Type="http://schemas.openxmlformats.org/officeDocument/2006/relationships/image" Target="../media/image2656.png"/><Relationship Id="rId447" Type="http://schemas.openxmlformats.org/officeDocument/2006/relationships/image" Target="../media/image2677.png"/><Relationship Id="rId251" Type="http://schemas.openxmlformats.org/officeDocument/2006/relationships/image" Target="../media/image2579.png"/><Relationship Id="rId489" Type="http://schemas.openxmlformats.org/officeDocument/2006/relationships/image" Target="../media/image2698.png"/><Relationship Id="rId46" Type="http://schemas.openxmlformats.org/officeDocument/2006/relationships/customXml" Target="../ink/ink2613.xml"/><Relationship Id="rId293" Type="http://schemas.openxmlformats.org/officeDocument/2006/relationships/image" Target="../media/image2600.png"/><Relationship Id="rId307" Type="http://schemas.openxmlformats.org/officeDocument/2006/relationships/image" Target="../media/image2607.png"/><Relationship Id="rId349" Type="http://schemas.openxmlformats.org/officeDocument/2006/relationships/image" Target="../media/image2628.png"/><Relationship Id="rId88" Type="http://schemas.openxmlformats.org/officeDocument/2006/relationships/customXml" Target="../ink/ink2634.xml"/><Relationship Id="rId111" Type="http://schemas.openxmlformats.org/officeDocument/2006/relationships/image" Target="../media/image2509.png"/><Relationship Id="rId153" Type="http://schemas.openxmlformats.org/officeDocument/2006/relationships/image" Target="../media/image2530.png"/><Relationship Id="rId195" Type="http://schemas.openxmlformats.org/officeDocument/2006/relationships/image" Target="../media/image2551.png"/><Relationship Id="rId209" Type="http://schemas.openxmlformats.org/officeDocument/2006/relationships/image" Target="../media/image2558.png"/><Relationship Id="rId360" Type="http://schemas.openxmlformats.org/officeDocument/2006/relationships/customXml" Target="../ink/ink2770.xml"/><Relationship Id="rId416" Type="http://schemas.openxmlformats.org/officeDocument/2006/relationships/customXml" Target="../ink/ink2798.xml"/><Relationship Id="rId220" Type="http://schemas.openxmlformats.org/officeDocument/2006/relationships/customXml" Target="../ink/ink2700.xml"/><Relationship Id="rId458" Type="http://schemas.openxmlformats.org/officeDocument/2006/relationships/customXml" Target="../ink/ink2819.xml"/><Relationship Id="rId15" Type="http://schemas.openxmlformats.org/officeDocument/2006/relationships/image" Target="../media/image2461.png"/><Relationship Id="rId57" Type="http://schemas.openxmlformats.org/officeDocument/2006/relationships/image" Target="../media/image2482.png"/><Relationship Id="rId262" Type="http://schemas.openxmlformats.org/officeDocument/2006/relationships/customXml" Target="../ink/ink2721.xml"/><Relationship Id="rId318" Type="http://schemas.openxmlformats.org/officeDocument/2006/relationships/customXml" Target="../ink/ink2749.xml"/><Relationship Id="rId99" Type="http://schemas.openxmlformats.org/officeDocument/2006/relationships/image" Target="../media/image2503.png"/><Relationship Id="rId122" Type="http://schemas.openxmlformats.org/officeDocument/2006/relationships/customXml" Target="../ink/ink2651.xml"/><Relationship Id="rId164" Type="http://schemas.openxmlformats.org/officeDocument/2006/relationships/customXml" Target="../ink/ink2672.xml"/><Relationship Id="rId371" Type="http://schemas.openxmlformats.org/officeDocument/2006/relationships/image" Target="../media/image2639.png"/><Relationship Id="rId427" Type="http://schemas.openxmlformats.org/officeDocument/2006/relationships/image" Target="../media/image2667.png"/><Relationship Id="rId469" Type="http://schemas.openxmlformats.org/officeDocument/2006/relationships/image" Target="../media/image2688.png"/><Relationship Id="rId26" Type="http://schemas.openxmlformats.org/officeDocument/2006/relationships/customXml" Target="../ink/ink2603.xml"/><Relationship Id="rId231" Type="http://schemas.openxmlformats.org/officeDocument/2006/relationships/image" Target="../media/image2569.png"/><Relationship Id="rId273" Type="http://schemas.openxmlformats.org/officeDocument/2006/relationships/image" Target="../media/image2590.png"/><Relationship Id="rId329" Type="http://schemas.openxmlformats.org/officeDocument/2006/relationships/image" Target="../media/image2618.png"/><Relationship Id="rId480" Type="http://schemas.openxmlformats.org/officeDocument/2006/relationships/customXml" Target="../ink/ink2830.xml"/><Relationship Id="rId68" Type="http://schemas.openxmlformats.org/officeDocument/2006/relationships/customXml" Target="../ink/ink2624.xml"/><Relationship Id="rId133" Type="http://schemas.openxmlformats.org/officeDocument/2006/relationships/image" Target="../media/image2520.png"/><Relationship Id="rId175" Type="http://schemas.openxmlformats.org/officeDocument/2006/relationships/image" Target="../media/image2541.png"/><Relationship Id="rId340" Type="http://schemas.openxmlformats.org/officeDocument/2006/relationships/customXml" Target="../ink/ink2760.xml"/><Relationship Id="rId200" Type="http://schemas.openxmlformats.org/officeDocument/2006/relationships/customXml" Target="../ink/ink2690.xml"/><Relationship Id="rId382" Type="http://schemas.openxmlformats.org/officeDocument/2006/relationships/customXml" Target="../ink/ink2781.xml"/><Relationship Id="rId438" Type="http://schemas.openxmlformats.org/officeDocument/2006/relationships/customXml" Target="../ink/ink2809.xml"/><Relationship Id="rId242" Type="http://schemas.openxmlformats.org/officeDocument/2006/relationships/customXml" Target="../ink/ink2711.xml"/><Relationship Id="rId284" Type="http://schemas.openxmlformats.org/officeDocument/2006/relationships/customXml" Target="../ink/ink2732.xml"/><Relationship Id="rId37" Type="http://schemas.openxmlformats.org/officeDocument/2006/relationships/image" Target="../media/image2472.png"/><Relationship Id="rId79" Type="http://schemas.openxmlformats.org/officeDocument/2006/relationships/image" Target="../media/image2493.png"/><Relationship Id="rId102" Type="http://schemas.openxmlformats.org/officeDocument/2006/relationships/customXml" Target="../ink/ink2641.xml"/><Relationship Id="rId144" Type="http://schemas.openxmlformats.org/officeDocument/2006/relationships/customXml" Target="../ink/ink2662.xml"/><Relationship Id="rId90" Type="http://schemas.openxmlformats.org/officeDocument/2006/relationships/customXml" Target="../ink/ink2635.xml"/><Relationship Id="rId186" Type="http://schemas.openxmlformats.org/officeDocument/2006/relationships/customXml" Target="../ink/ink2683.xml"/><Relationship Id="rId351" Type="http://schemas.openxmlformats.org/officeDocument/2006/relationships/image" Target="../media/image2629.png"/><Relationship Id="rId393" Type="http://schemas.openxmlformats.org/officeDocument/2006/relationships/image" Target="../media/image2650.png"/><Relationship Id="rId407" Type="http://schemas.openxmlformats.org/officeDocument/2006/relationships/image" Target="../media/image2657.png"/><Relationship Id="rId449" Type="http://schemas.openxmlformats.org/officeDocument/2006/relationships/image" Target="../media/image2678.png"/><Relationship Id="rId211" Type="http://schemas.openxmlformats.org/officeDocument/2006/relationships/image" Target="../media/image2559.png"/><Relationship Id="rId253" Type="http://schemas.openxmlformats.org/officeDocument/2006/relationships/image" Target="../media/image2580.png"/><Relationship Id="rId295" Type="http://schemas.openxmlformats.org/officeDocument/2006/relationships/image" Target="../media/image2601.png"/><Relationship Id="rId309" Type="http://schemas.openxmlformats.org/officeDocument/2006/relationships/image" Target="../media/image2608.png"/><Relationship Id="rId460" Type="http://schemas.openxmlformats.org/officeDocument/2006/relationships/customXml" Target="../ink/ink2820.xml"/><Relationship Id="rId48" Type="http://schemas.openxmlformats.org/officeDocument/2006/relationships/customXml" Target="../ink/ink2614.xml"/><Relationship Id="rId113" Type="http://schemas.openxmlformats.org/officeDocument/2006/relationships/image" Target="../media/image2510.png"/><Relationship Id="rId320" Type="http://schemas.openxmlformats.org/officeDocument/2006/relationships/customXml" Target="../ink/ink2750.xml"/><Relationship Id="rId155" Type="http://schemas.openxmlformats.org/officeDocument/2006/relationships/image" Target="../media/image2531.png"/><Relationship Id="rId197" Type="http://schemas.openxmlformats.org/officeDocument/2006/relationships/image" Target="../media/image2552.png"/><Relationship Id="rId362" Type="http://schemas.openxmlformats.org/officeDocument/2006/relationships/customXml" Target="../ink/ink2771.xml"/><Relationship Id="rId418" Type="http://schemas.openxmlformats.org/officeDocument/2006/relationships/customXml" Target="../ink/ink2799.xml"/><Relationship Id="rId222" Type="http://schemas.openxmlformats.org/officeDocument/2006/relationships/customXml" Target="../ink/ink2701.xml"/><Relationship Id="rId264" Type="http://schemas.openxmlformats.org/officeDocument/2006/relationships/customXml" Target="../ink/ink2722.xml"/><Relationship Id="rId471" Type="http://schemas.openxmlformats.org/officeDocument/2006/relationships/image" Target="../media/image2689.png"/><Relationship Id="rId17" Type="http://schemas.openxmlformats.org/officeDocument/2006/relationships/image" Target="../media/image2462.png"/><Relationship Id="rId59" Type="http://schemas.openxmlformats.org/officeDocument/2006/relationships/image" Target="../media/image2483.png"/><Relationship Id="rId124" Type="http://schemas.openxmlformats.org/officeDocument/2006/relationships/customXml" Target="../ink/ink2652.xml"/><Relationship Id="rId70" Type="http://schemas.openxmlformats.org/officeDocument/2006/relationships/customXml" Target="../ink/ink2625.xml"/><Relationship Id="rId166" Type="http://schemas.openxmlformats.org/officeDocument/2006/relationships/customXml" Target="../ink/ink2673.xml"/><Relationship Id="rId331" Type="http://schemas.openxmlformats.org/officeDocument/2006/relationships/image" Target="../media/image2619.png"/><Relationship Id="rId373" Type="http://schemas.openxmlformats.org/officeDocument/2006/relationships/image" Target="../media/image2640.png"/><Relationship Id="rId429" Type="http://schemas.openxmlformats.org/officeDocument/2006/relationships/image" Target="../media/image2668.png"/><Relationship Id="rId1" Type="http://schemas.openxmlformats.org/officeDocument/2006/relationships/slideLayout" Target="../slideLayouts/slideLayout10.xml"/><Relationship Id="rId233" Type="http://schemas.openxmlformats.org/officeDocument/2006/relationships/image" Target="../media/image2570.png"/><Relationship Id="rId440" Type="http://schemas.openxmlformats.org/officeDocument/2006/relationships/customXml" Target="../ink/ink2810.xml"/><Relationship Id="rId28" Type="http://schemas.openxmlformats.org/officeDocument/2006/relationships/customXml" Target="../ink/ink2604.xml"/><Relationship Id="rId275" Type="http://schemas.openxmlformats.org/officeDocument/2006/relationships/image" Target="../media/image2591.png"/><Relationship Id="rId300" Type="http://schemas.openxmlformats.org/officeDocument/2006/relationships/customXml" Target="../ink/ink2740.xml"/><Relationship Id="rId482" Type="http://schemas.openxmlformats.org/officeDocument/2006/relationships/customXml" Target="../ink/ink2831.xml"/><Relationship Id="rId81" Type="http://schemas.openxmlformats.org/officeDocument/2006/relationships/image" Target="../media/image2494.png"/><Relationship Id="rId135" Type="http://schemas.openxmlformats.org/officeDocument/2006/relationships/image" Target="../media/image2521.png"/><Relationship Id="rId177" Type="http://schemas.openxmlformats.org/officeDocument/2006/relationships/image" Target="../media/image2542.png"/><Relationship Id="rId342" Type="http://schemas.openxmlformats.org/officeDocument/2006/relationships/customXml" Target="../ink/ink2761.xml"/><Relationship Id="rId384" Type="http://schemas.openxmlformats.org/officeDocument/2006/relationships/customXml" Target="../ink/ink2782.xml"/><Relationship Id="rId202" Type="http://schemas.openxmlformats.org/officeDocument/2006/relationships/customXml" Target="../ink/ink2691.xml"/><Relationship Id="rId244" Type="http://schemas.openxmlformats.org/officeDocument/2006/relationships/customXml" Target="../ink/ink2712.xml"/><Relationship Id="rId39" Type="http://schemas.openxmlformats.org/officeDocument/2006/relationships/image" Target="../media/image2473.png"/><Relationship Id="rId286" Type="http://schemas.openxmlformats.org/officeDocument/2006/relationships/customXml" Target="../ink/ink2733.xml"/><Relationship Id="rId451" Type="http://schemas.openxmlformats.org/officeDocument/2006/relationships/image" Target="../media/image2679.png"/><Relationship Id="rId50" Type="http://schemas.openxmlformats.org/officeDocument/2006/relationships/customXml" Target="../ink/ink2615.xml"/><Relationship Id="rId104" Type="http://schemas.openxmlformats.org/officeDocument/2006/relationships/customXml" Target="../ink/ink2642.xml"/><Relationship Id="rId146" Type="http://schemas.openxmlformats.org/officeDocument/2006/relationships/customXml" Target="../ink/ink2663.xml"/><Relationship Id="rId188" Type="http://schemas.openxmlformats.org/officeDocument/2006/relationships/customXml" Target="../ink/ink2684.xml"/><Relationship Id="rId311" Type="http://schemas.openxmlformats.org/officeDocument/2006/relationships/image" Target="../media/image2609.png"/><Relationship Id="rId353" Type="http://schemas.openxmlformats.org/officeDocument/2006/relationships/image" Target="../media/image2630.png"/><Relationship Id="rId395" Type="http://schemas.openxmlformats.org/officeDocument/2006/relationships/image" Target="../media/image2651.png"/><Relationship Id="rId409" Type="http://schemas.openxmlformats.org/officeDocument/2006/relationships/image" Target="../media/image2658.png"/><Relationship Id="rId92" Type="http://schemas.openxmlformats.org/officeDocument/2006/relationships/customXml" Target="../ink/ink2636.xml"/><Relationship Id="rId213" Type="http://schemas.openxmlformats.org/officeDocument/2006/relationships/image" Target="../media/image2560.png"/><Relationship Id="rId420" Type="http://schemas.openxmlformats.org/officeDocument/2006/relationships/customXml" Target="../ink/ink2800.xml"/><Relationship Id="rId255" Type="http://schemas.openxmlformats.org/officeDocument/2006/relationships/image" Target="../media/image2581.png"/><Relationship Id="rId297" Type="http://schemas.openxmlformats.org/officeDocument/2006/relationships/image" Target="../media/image2602.png"/><Relationship Id="rId462" Type="http://schemas.openxmlformats.org/officeDocument/2006/relationships/customXml" Target="../ink/ink2821.xml"/><Relationship Id="rId115" Type="http://schemas.openxmlformats.org/officeDocument/2006/relationships/image" Target="../media/image2511.png"/><Relationship Id="rId157" Type="http://schemas.openxmlformats.org/officeDocument/2006/relationships/image" Target="../media/image2532.png"/><Relationship Id="rId322" Type="http://schemas.openxmlformats.org/officeDocument/2006/relationships/customXml" Target="../ink/ink2751.xml"/><Relationship Id="rId364" Type="http://schemas.openxmlformats.org/officeDocument/2006/relationships/customXml" Target="../ink/ink2772.xml"/><Relationship Id="rId61" Type="http://schemas.openxmlformats.org/officeDocument/2006/relationships/image" Target="../media/image2484.png"/><Relationship Id="rId199" Type="http://schemas.openxmlformats.org/officeDocument/2006/relationships/image" Target="../media/image2553.png"/><Relationship Id="rId19" Type="http://schemas.openxmlformats.org/officeDocument/2006/relationships/image" Target="../media/image2463.png"/><Relationship Id="rId224" Type="http://schemas.openxmlformats.org/officeDocument/2006/relationships/customXml" Target="../ink/ink2702.xml"/><Relationship Id="rId266" Type="http://schemas.openxmlformats.org/officeDocument/2006/relationships/customXml" Target="../ink/ink2723.xml"/><Relationship Id="rId431" Type="http://schemas.openxmlformats.org/officeDocument/2006/relationships/image" Target="../media/image2669.png"/><Relationship Id="rId473" Type="http://schemas.openxmlformats.org/officeDocument/2006/relationships/image" Target="../media/image2690.png"/><Relationship Id="rId30" Type="http://schemas.openxmlformats.org/officeDocument/2006/relationships/customXml" Target="../ink/ink2605.xml"/><Relationship Id="rId126" Type="http://schemas.openxmlformats.org/officeDocument/2006/relationships/customXml" Target="../ink/ink2653.xml"/><Relationship Id="rId168" Type="http://schemas.openxmlformats.org/officeDocument/2006/relationships/customXml" Target="../ink/ink2674.xml"/><Relationship Id="rId333" Type="http://schemas.openxmlformats.org/officeDocument/2006/relationships/image" Target="../media/image2620.png"/><Relationship Id="rId72" Type="http://schemas.openxmlformats.org/officeDocument/2006/relationships/customXml" Target="../ink/ink2626.xml"/><Relationship Id="rId375" Type="http://schemas.openxmlformats.org/officeDocument/2006/relationships/image" Target="../media/image2641.png"/><Relationship Id="rId3" Type="http://schemas.openxmlformats.org/officeDocument/2006/relationships/image" Target="../media/image2127.png"/><Relationship Id="rId235" Type="http://schemas.openxmlformats.org/officeDocument/2006/relationships/image" Target="../media/image2571.png"/><Relationship Id="rId277" Type="http://schemas.openxmlformats.org/officeDocument/2006/relationships/image" Target="../media/image2592.png"/><Relationship Id="rId400" Type="http://schemas.openxmlformats.org/officeDocument/2006/relationships/customXml" Target="../ink/ink2790.xml"/><Relationship Id="rId442" Type="http://schemas.openxmlformats.org/officeDocument/2006/relationships/customXml" Target="../ink/ink2811.xml"/><Relationship Id="rId484" Type="http://schemas.openxmlformats.org/officeDocument/2006/relationships/customXml" Target="../ink/ink2832.xml"/><Relationship Id="rId137" Type="http://schemas.openxmlformats.org/officeDocument/2006/relationships/image" Target="../media/image2522.png"/><Relationship Id="rId302" Type="http://schemas.openxmlformats.org/officeDocument/2006/relationships/customXml" Target="../ink/ink2741.xml"/><Relationship Id="rId344" Type="http://schemas.openxmlformats.org/officeDocument/2006/relationships/customXml" Target="../ink/ink27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92.xml"/><Relationship Id="rId299" Type="http://schemas.openxmlformats.org/officeDocument/2006/relationships/customXml" Target="../ink/ink2983.xml"/><Relationship Id="rId21" Type="http://schemas.openxmlformats.org/officeDocument/2006/relationships/customXml" Target="../ink/ink2844.xml"/><Relationship Id="rId63" Type="http://schemas.openxmlformats.org/officeDocument/2006/relationships/customXml" Target="../ink/ink2865.xml"/><Relationship Id="rId159" Type="http://schemas.openxmlformats.org/officeDocument/2006/relationships/customXml" Target="../ink/ink2913.xml"/><Relationship Id="rId324" Type="http://schemas.openxmlformats.org/officeDocument/2006/relationships/image" Target="../media/image2857.png"/><Relationship Id="rId170" Type="http://schemas.openxmlformats.org/officeDocument/2006/relationships/image" Target="../media/image2780.png"/><Relationship Id="rId226" Type="http://schemas.openxmlformats.org/officeDocument/2006/relationships/image" Target="../media/image2808.png"/><Relationship Id="rId268" Type="http://schemas.openxmlformats.org/officeDocument/2006/relationships/image" Target="../media/image2829.png"/><Relationship Id="rId32" Type="http://schemas.openxmlformats.org/officeDocument/2006/relationships/image" Target="../media/image2712.png"/><Relationship Id="rId74" Type="http://schemas.openxmlformats.org/officeDocument/2006/relationships/image" Target="../media/image2733.png"/><Relationship Id="rId128" Type="http://schemas.openxmlformats.org/officeDocument/2006/relationships/image" Target="../media/image2759.png"/><Relationship Id="rId335" Type="http://schemas.openxmlformats.org/officeDocument/2006/relationships/customXml" Target="../ink/ink3001.xml"/><Relationship Id="rId5" Type="http://schemas.openxmlformats.org/officeDocument/2006/relationships/customXml" Target="../ink/ink2836.xml"/><Relationship Id="rId181" Type="http://schemas.openxmlformats.org/officeDocument/2006/relationships/customXml" Target="../ink/ink2924.xml"/><Relationship Id="rId237" Type="http://schemas.openxmlformats.org/officeDocument/2006/relationships/customXml" Target="../ink/ink2952.xml"/><Relationship Id="rId279" Type="http://schemas.openxmlformats.org/officeDocument/2006/relationships/customXml" Target="../ink/ink2973.xml"/><Relationship Id="rId43" Type="http://schemas.openxmlformats.org/officeDocument/2006/relationships/customXml" Target="../ink/ink2855.xml"/><Relationship Id="rId139" Type="http://schemas.openxmlformats.org/officeDocument/2006/relationships/customXml" Target="../ink/ink2903.xml"/><Relationship Id="rId290" Type="http://schemas.openxmlformats.org/officeDocument/2006/relationships/image" Target="../media/image2840.png"/><Relationship Id="rId304" Type="http://schemas.openxmlformats.org/officeDocument/2006/relationships/image" Target="../media/image2847.png"/><Relationship Id="rId85" Type="http://schemas.openxmlformats.org/officeDocument/2006/relationships/customXml" Target="../ink/ink2876.xml"/><Relationship Id="rId150" Type="http://schemas.openxmlformats.org/officeDocument/2006/relationships/image" Target="../media/image2770.png"/><Relationship Id="rId192" Type="http://schemas.openxmlformats.org/officeDocument/2006/relationships/image" Target="../media/image2791.png"/><Relationship Id="rId206" Type="http://schemas.openxmlformats.org/officeDocument/2006/relationships/image" Target="../media/image2798.png"/><Relationship Id="rId248" Type="http://schemas.openxmlformats.org/officeDocument/2006/relationships/image" Target="../media/image2819.png"/><Relationship Id="rId12" Type="http://schemas.openxmlformats.org/officeDocument/2006/relationships/image" Target="../media/image2702.png"/><Relationship Id="rId108" Type="http://schemas.openxmlformats.org/officeDocument/2006/relationships/image" Target="../media/image2749.png"/><Relationship Id="rId315" Type="http://schemas.openxmlformats.org/officeDocument/2006/relationships/customXml" Target="../ink/ink2991.xml"/><Relationship Id="rId54" Type="http://schemas.openxmlformats.org/officeDocument/2006/relationships/image" Target="../media/image2723.png"/><Relationship Id="rId96" Type="http://schemas.openxmlformats.org/officeDocument/2006/relationships/image" Target="../media/image2744.png"/><Relationship Id="rId161" Type="http://schemas.openxmlformats.org/officeDocument/2006/relationships/customXml" Target="../ink/ink2914.xml"/><Relationship Id="rId217" Type="http://schemas.openxmlformats.org/officeDocument/2006/relationships/customXml" Target="../ink/ink2942.xml"/><Relationship Id="rId259" Type="http://schemas.openxmlformats.org/officeDocument/2006/relationships/customXml" Target="../ink/ink2963.xml"/><Relationship Id="rId23" Type="http://schemas.openxmlformats.org/officeDocument/2006/relationships/customXml" Target="../ink/ink2845.xml"/><Relationship Id="rId119" Type="http://schemas.openxmlformats.org/officeDocument/2006/relationships/customXml" Target="../ink/ink2893.xml"/><Relationship Id="rId270" Type="http://schemas.openxmlformats.org/officeDocument/2006/relationships/image" Target="../media/image2830.png"/><Relationship Id="rId326" Type="http://schemas.openxmlformats.org/officeDocument/2006/relationships/image" Target="../media/image2858.png"/><Relationship Id="rId65" Type="http://schemas.openxmlformats.org/officeDocument/2006/relationships/customXml" Target="../ink/ink2866.xml"/><Relationship Id="rId130" Type="http://schemas.openxmlformats.org/officeDocument/2006/relationships/image" Target="../media/image2760.png"/><Relationship Id="rId172" Type="http://schemas.openxmlformats.org/officeDocument/2006/relationships/image" Target="../media/image2781.png"/><Relationship Id="rId228" Type="http://schemas.openxmlformats.org/officeDocument/2006/relationships/image" Target="../media/image2809.png"/><Relationship Id="rId281" Type="http://schemas.openxmlformats.org/officeDocument/2006/relationships/customXml" Target="../ink/ink2974.xml"/><Relationship Id="rId337" Type="http://schemas.openxmlformats.org/officeDocument/2006/relationships/customXml" Target="../ink/ink3002.xml"/><Relationship Id="rId34" Type="http://schemas.openxmlformats.org/officeDocument/2006/relationships/image" Target="../media/image2713.png"/><Relationship Id="rId76" Type="http://schemas.openxmlformats.org/officeDocument/2006/relationships/image" Target="../media/image2734.png"/><Relationship Id="rId141" Type="http://schemas.openxmlformats.org/officeDocument/2006/relationships/customXml" Target="../ink/ink2904.xml"/><Relationship Id="rId7" Type="http://schemas.openxmlformats.org/officeDocument/2006/relationships/customXml" Target="../ink/ink2837.xml"/><Relationship Id="rId183" Type="http://schemas.openxmlformats.org/officeDocument/2006/relationships/customXml" Target="../ink/ink2925.xml"/><Relationship Id="rId239" Type="http://schemas.openxmlformats.org/officeDocument/2006/relationships/customXml" Target="../ink/ink2953.xml"/><Relationship Id="rId250" Type="http://schemas.openxmlformats.org/officeDocument/2006/relationships/image" Target="../media/image2820.png"/><Relationship Id="rId292" Type="http://schemas.openxmlformats.org/officeDocument/2006/relationships/image" Target="../media/image2841.png"/><Relationship Id="rId306" Type="http://schemas.openxmlformats.org/officeDocument/2006/relationships/image" Target="../media/image2848.png"/><Relationship Id="rId45" Type="http://schemas.openxmlformats.org/officeDocument/2006/relationships/customXml" Target="../ink/ink2856.xml"/><Relationship Id="rId87" Type="http://schemas.openxmlformats.org/officeDocument/2006/relationships/customXml" Target="../ink/ink2877.xml"/><Relationship Id="rId110" Type="http://schemas.openxmlformats.org/officeDocument/2006/relationships/image" Target="../media/image2750.png"/><Relationship Id="rId152" Type="http://schemas.openxmlformats.org/officeDocument/2006/relationships/image" Target="../media/image2771.png"/><Relationship Id="rId194" Type="http://schemas.openxmlformats.org/officeDocument/2006/relationships/image" Target="../media/image2792.png"/><Relationship Id="rId208" Type="http://schemas.openxmlformats.org/officeDocument/2006/relationships/image" Target="../media/image2799.png"/><Relationship Id="rId240" Type="http://schemas.openxmlformats.org/officeDocument/2006/relationships/image" Target="../media/image2815.png"/><Relationship Id="rId261" Type="http://schemas.openxmlformats.org/officeDocument/2006/relationships/customXml" Target="../ink/ink2964.xml"/><Relationship Id="rId14" Type="http://schemas.openxmlformats.org/officeDocument/2006/relationships/image" Target="../media/image2703.png"/><Relationship Id="rId35" Type="http://schemas.openxmlformats.org/officeDocument/2006/relationships/customXml" Target="../ink/ink2851.xml"/><Relationship Id="rId56" Type="http://schemas.openxmlformats.org/officeDocument/2006/relationships/image" Target="../media/image2724.png"/><Relationship Id="rId77" Type="http://schemas.openxmlformats.org/officeDocument/2006/relationships/customXml" Target="../ink/ink2872.xml"/><Relationship Id="rId100" Type="http://schemas.openxmlformats.org/officeDocument/2006/relationships/image" Target="../media/image2746.png"/><Relationship Id="rId282" Type="http://schemas.openxmlformats.org/officeDocument/2006/relationships/image" Target="../media/image2836.png"/><Relationship Id="rId317" Type="http://schemas.openxmlformats.org/officeDocument/2006/relationships/customXml" Target="../ink/ink2992.xml"/><Relationship Id="rId338" Type="http://schemas.openxmlformats.org/officeDocument/2006/relationships/image" Target="../media/image2864.png"/><Relationship Id="rId8" Type="http://schemas.openxmlformats.org/officeDocument/2006/relationships/image" Target="../media/image2700.png"/><Relationship Id="rId98" Type="http://schemas.openxmlformats.org/officeDocument/2006/relationships/image" Target="../media/image2745.png"/><Relationship Id="rId121" Type="http://schemas.openxmlformats.org/officeDocument/2006/relationships/customXml" Target="../ink/ink2894.xml"/><Relationship Id="rId142" Type="http://schemas.openxmlformats.org/officeDocument/2006/relationships/image" Target="../media/image2766.png"/><Relationship Id="rId163" Type="http://schemas.openxmlformats.org/officeDocument/2006/relationships/customXml" Target="../ink/ink2915.xml"/><Relationship Id="rId184" Type="http://schemas.openxmlformats.org/officeDocument/2006/relationships/image" Target="../media/image2787.png"/><Relationship Id="rId219" Type="http://schemas.openxmlformats.org/officeDocument/2006/relationships/customXml" Target="../ink/ink2943.xml"/><Relationship Id="rId230" Type="http://schemas.openxmlformats.org/officeDocument/2006/relationships/image" Target="../media/image2810.png"/><Relationship Id="rId251" Type="http://schemas.openxmlformats.org/officeDocument/2006/relationships/customXml" Target="../ink/ink2959.xml"/><Relationship Id="rId25" Type="http://schemas.openxmlformats.org/officeDocument/2006/relationships/customXml" Target="../ink/ink2846.xml"/><Relationship Id="rId46" Type="http://schemas.openxmlformats.org/officeDocument/2006/relationships/image" Target="../media/image2719.png"/><Relationship Id="rId67" Type="http://schemas.openxmlformats.org/officeDocument/2006/relationships/customXml" Target="../ink/ink2867.xml"/><Relationship Id="rId272" Type="http://schemas.openxmlformats.org/officeDocument/2006/relationships/image" Target="../media/image2831.png"/><Relationship Id="rId293" Type="http://schemas.openxmlformats.org/officeDocument/2006/relationships/customXml" Target="../ink/ink2980.xml"/><Relationship Id="rId307" Type="http://schemas.openxmlformats.org/officeDocument/2006/relationships/customXml" Target="../ink/ink2987.xml"/><Relationship Id="rId328" Type="http://schemas.openxmlformats.org/officeDocument/2006/relationships/image" Target="../media/image2859.png"/><Relationship Id="rId88" Type="http://schemas.openxmlformats.org/officeDocument/2006/relationships/image" Target="../media/image2740.png"/><Relationship Id="rId111" Type="http://schemas.openxmlformats.org/officeDocument/2006/relationships/customXml" Target="../ink/ink2889.xml"/><Relationship Id="rId132" Type="http://schemas.openxmlformats.org/officeDocument/2006/relationships/image" Target="../media/image2761.png"/><Relationship Id="rId153" Type="http://schemas.openxmlformats.org/officeDocument/2006/relationships/customXml" Target="../ink/ink2910.xml"/><Relationship Id="rId174" Type="http://schemas.openxmlformats.org/officeDocument/2006/relationships/image" Target="../media/image2782.png"/><Relationship Id="rId195" Type="http://schemas.openxmlformats.org/officeDocument/2006/relationships/customXml" Target="../ink/ink2931.xml"/><Relationship Id="rId209" Type="http://schemas.openxmlformats.org/officeDocument/2006/relationships/customXml" Target="../ink/ink2938.xml"/><Relationship Id="rId220" Type="http://schemas.openxmlformats.org/officeDocument/2006/relationships/image" Target="../media/image2805.png"/><Relationship Id="rId241" Type="http://schemas.openxmlformats.org/officeDocument/2006/relationships/customXml" Target="../ink/ink2954.xml"/><Relationship Id="rId15" Type="http://schemas.openxmlformats.org/officeDocument/2006/relationships/customXml" Target="../ink/ink2841.xml"/><Relationship Id="rId36" Type="http://schemas.openxmlformats.org/officeDocument/2006/relationships/image" Target="../media/image2714.png"/><Relationship Id="rId57" Type="http://schemas.openxmlformats.org/officeDocument/2006/relationships/customXml" Target="../ink/ink2862.xml"/><Relationship Id="rId262" Type="http://schemas.openxmlformats.org/officeDocument/2006/relationships/image" Target="../media/image2826.png"/><Relationship Id="rId283" Type="http://schemas.openxmlformats.org/officeDocument/2006/relationships/customXml" Target="../ink/ink2975.xml"/><Relationship Id="rId318" Type="http://schemas.openxmlformats.org/officeDocument/2006/relationships/image" Target="../media/image2854.png"/><Relationship Id="rId339" Type="http://schemas.openxmlformats.org/officeDocument/2006/relationships/customXml" Target="../ink/ink3003.xml"/><Relationship Id="rId78" Type="http://schemas.openxmlformats.org/officeDocument/2006/relationships/image" Target="../media/image2735.png"/><Relationship Id="rId99" Type="http://schemas.openxmlformats.org/officeDocument/2006/relationships/customXml" Target="../ink/ink2883.xml"/><Relationship Id="rId101" Type="http://schemas.openxmlformats.org/officeDocument/2006/relationships/customXml" Target="../ink/ink2884.xml"/><Relationship Id="rId122" Type="http://schemas.openxmlformats.org/officeDocument/2006/relationships/image" Target="../media/image2756.png"/><Relationship Id="rId143" Type="http://schemas.openxmlformats.org/officeDocument/2006/relationships/customXml" Target="../ink/ink2905.xml"/><Relationship Id="rId164" Type="http://schemas.openxmlformats.org/officeDocument/2006/relationships/image" Target="../media/image2777.png"/><Relationship Id="rId185" Type="http://schemas.openxmlformats.org/officeDocument/2006/relationships/customXml" Target="../ink/ink2926.xml"/><Relationship Id="rId9" Type="http://schemas.openxmlformats.org/officeDocument/2006/relationships/customXml" Target="../ink/ink2838.xml"/><Relationship Id="rId210" Type="http://schemas.openxmlformats.org/officeDocument/2006/relationships/image" Target="../media/image2800.png"/><Relationship Id="rId26" Type="http://schemas.openxmlformats.org/officeDocument/2006/relationships/image" Target="../media/image2709.png"/><Relationship Id="rId231" Type="http://schemas.openxmlformats.org/officeDocument/2006/relationships/customXml" Target="../ink/ink2949.xml"/><Relationship Id="rId252" Type="http://schemas.openxmlformats.org/officeDocument/2006/relationships/image" Target="../media/image2821.png"/><Relationship Id="rId273" Type="http://schemas.openxmlformats.org/officeDocument/2006/relationships/customXml" Target="../ink/ink2970.xml"/><Relationship Id="rId294" Type="http://schemas.openxmlformats.org/officeDocument/2006/relationships/image" Target="../media/image2842.png"/><Relationship Id="rId308" Type="http://schemas.openxmlformats.org/officeDocument/2006/relationships/image" Target="../media/image2849.png"/><Relationship Id="rId329" Type="http://schemas.openxmlformats.org/officeDocument/2006/relationships/customXml" Target="../ink/ink2998.xml"/><Relationship Id="rId47" Type="http://schemas.openxmlformats.org/officeDocument/2006/relationships/customXml" Target="../ink/ink2857.xml"/><Relationship Id="rId68" Type="http://schemas.openxmlformats.org/officeDocument/2006/relationships/image" Target="../media/image2730.png"/><Relationship Id="rId89" Type="http://schemas.openxmlformats.org/officeDocument/2006/relationships/customXml" Target="../ink/ink2878.xml"/><Relationship Id="rId112" Type="http://schemas.openxmlformats.org/officeDocument/2006/relationships/image" Target="../media/image2751.png"/><Relationship Id="rId133" Type="http://schemas.openxmlformats.org/officeDocument/2006/relationships/customXml" Target="../ink/ink2900.xml"/><Relationship Id="rId154" Type="http://schemas.openxmlformats.org/officeDocument/2006/relationships/image" Target="../media/image2772.png"/><Relationship Id="rId175" Type="http://schemas.openxmlformats.org/officeDocument/2006/relationships/customXml" Target="../ink/ink2921.xml"/><Relationship Id="rId340" Type="http://schemas.openxmlformats.org/officeDocument/2006/relationships/image" Target="../media/image2865.png"/><Relationship Id="rId196" Type="http://schemas.openxmlformats.org/officeDocument/2006/relationships/image" Target="../media/image2793.png"/><Relationship Id="rId200" Type="http://schemas.openxmlformats.org/officeDocument/2006/relationships/image" Target="../media/image2795.png"/><Relationship Id="rId16" Type="http://schemas.openxmlformats.org/officeDocument/2006/relationships/image" Target="../media/image2704.png"/><Relationship Id="rId221" Type="http://schemas.openxmlformats.org/officeDocument/2006/relationships/customXml" Target="../ink/ink2944.xml"/><Relationship Id="rId242" Type="http://schemas.openxmlformats.org/officeDocument/2006/relationships/image" Target="../media/image2816.png"/><Relationship Id="rId263" Type="http://schemas.openxmlformats.org/officeDocument/2006/relationships/customXml" Target="../ink/ink2965.xml"/><Relationship Id="rId284" Type="http://schemas.openxmlformats.org/officeDocument/2006/relationships/image" Target="../media/image2837.png"/><Relationship Id="rId319" Type="http://schemas.openxmlformats.org/officeDocument/2006/relationships/customXml" Target="../ink/ink2993.xml"/><Relationship Id="rId37" Type="http://schemas.openxmlformats.org/officeDocument/2006/relationships/customXml" Target="../ink/ink2852.xml"/><Relationship Id="rId58" Type="http://schemas.openxmlformats.org/officeDocument/2006/relationships/image" Target="../media/image2725.png"/><Relationship Id="rId79" Type="http://schemas.openxmlformats.org/officeDocument/2006/relationships/customXml" Target="../ink/ink2873.xml"/><Relationship Id="rId102" Type="http://schemas.openxmlformats.org/officeDocument/2006/relationships/image" Target="../media/image182.png"/><Relationship Id="rId123" Type="http://schemas.openxmlformats.org/officeDocument/2006/relationships/customXml" Target="../ink/ink2895.xml"/><Relationship Id="rId144" Type="http://schemas.openxmlformats.org/officeDocument/2006/relationships/image" Target="../media/image2767.png"/><Relationship Id="rId330" Type="http://schemas.openxmlformats.org/officeDocument/2006/relationships/image" Target="../media/image2860.png"/><Relationship Id="rId90" Type="http://schemas.openxmlformats.org/officeDocument/2006/relationships/image" Target="../media/image2741.png"/><Relationship Id="rId165" Type="http://schemas.openxmlformats.org/officeDocument/2006/relationships/customXml" Target="../ink/ink2916.xml"/><Relationship Id="rId186" Type="http://schemas.openxmlformats.org/officeDocument/2006/relationships/image" Target="../media/image2788.png"/><Relationship Id="rId211" Type="http://schemas.openxmlformats.org/officeDocument/2006/relationships/customXml" Target="../ink/ink2939.xml"/><Relationship Id="rId232" Type="http://schemas.openxmlformats.org/officeDocument/2006/relationships/image" Target="../media/image2811.png"/><Relationship Id="rId253" Type="http://schemas.openxmlformats.org/officeDocument/2006/relationships/customXml" Target="../ink/ink2960.xml"/><Relationship Id="rId274" Type="http://schemas.openxmlformats.org/officeDocument/2006/relationships/image" Target="../media/image2832.png"/><Relationship Id="rId295" Type="http://schemas.openxmlformats.org/officeDocument/2006/relationships/customXml" Target="../ink/ink2981.xml"/><Relationship Id="rId309" Type="http://schemas.openxmlformats.org/officeDocument/2006/relationships/customXml" Target="../ink/ink2988.xml"/><Relationship Id="rId27" Type="http://schemas.openxmlformats.org/officeDocument/2006/relationships/customXml" Target="../ink/ink2847.xml"/><Relationship Id="rId48" Type="http://schemas.openxmlformats.org/officeDocument/2006/relationships/image" Target="../media/image2720.png"/><Relationship Id="rId69" Type="http://schemas.openxmlformats.org/officeDocument/2006/relationships/customXml" Target="../ink/ink2868.xml"/><Relationship Id="rId113" Type="http://schemas.openxmlformats.org/officeDocument/2006/relationships/customXml" Target="../ink/ink2890.xml"/><Relationship Id="rId134" Type="http://schemas.openxmlformats.org/officeDocument/2006/relationships/image" Target="../media/image2762.png"/><Relationship Id="rId320" Type="http://schemas.openxmlformats.org/officeDocument/2006/relationships/image" Target="../media/image2855.png"/><Relationship Id="rId80" Type="http://schemas.openxmlformats.org/officeDocument/2006/relationships/image" Target="../media/image2736.png"/><Relationship Id="rId155" Type="http://schemas.openxmlformats.org/officeDocument/2006/relationships/customXml" Target="../ink/ink2911.xml"/><Relationship Id="rId176" Type="http://schemas.openxmlformats.org/officeDocument/2006/relationships/image" Target="../media/image2783.png"/><Relationship Id="rId197" Type="http://schemas.openxmlformats.org/officeDocument/2006/relationships/customXml" Target="../ink/ink2932.xml"/><Relationship Id="rId341" Type="http://schemas.openxmlformats.org/officeDocument/2006/relationships/customXml" Target="../ink/ink3004.xml"/><Relationship Id="rId201" Type="http://schemas.openxmlformats.org/officeDocument/2006/relationships/customXml" Target="../ink/ink2934.xml"/><Relationship Id="rId222" Type="http://schemas.openxmlformats.org/officeDocument/2006/relationships/image" Target="../media/image2806.png"/><Relationship Id="rId243" Type="http://schemas.openxmlformats.org/officeDocument/2006/relationships/customXml" Target="../ink/ink2955.xml"/><Relationship Id="rId264" Type="http://schemas.openxmlformats.org/officeDocument/2006/relationships/image" Target="../media/image2827.png"/><Relationship Id="rId285" Type="http://schemas.openxmlformats.org/officeDocument/2006/relationships/customXml" Target="../ink/ink2976.xml"/><Relationship Id="rId17" Type="http://schemas.openxmlformats.org/officeDocument/2006/relationships/customXml" Target="../ink/ink2842.xml"/><Relationship Id="rId38" Type="http://schemas.openxmlformats.org/officeDocument/2006/relationships/image" Target="../media/image2715.png"/><Relationship Id="rId59" Type="http://schemas.openxmlformats.org/officeDocument/2006/relationships/customXml" Target="../ink/ink2863.xml"/><Relationship Id="rId103" Type="http://schemas.openxmlformats.org/officeDocument/2006/relationships/customXml" Target="../ink/ink2885.xml"/><Relationship Id="rId124" Type="http://schemas.openxmlformats.org/officeDocument/2006/relationships/image" Target="../media/image2757.png"/><Relationship Id="rId310" Type="http://schemas.openxmlformats.org/officeDocument/2006/relationships/image" Target="../media/image2850.png"/><Relationship Id="rId70" Type="http://schemas.openxmlformats.org/officeDocument/2006/relationships/image" Target="../media/image2731.png"/><Relationship Id="rId91" Type="http://schemas.openxmlformats.org/officeDocument/2006/relationships/customXml" Target="../ink/ink2879.xml"/><Relationship Id="rId145" Type="http://schemas.openxmlformats.org/officeDocument/2006/relationships/customXml" Target="../ink/ink2906.xml"/><Relationship Id="rId166" Type="http://schemas.openxmlformats.org/officeDocument/2006/relationships/image" Target="../media/image2778.png"/><Relationship Id="rId187" Type="http://schemas.openxmlformats.org/officeDocument/2006/relationships/customXml" Target="../ink/ink2927.xml"/><Relationship Id="rId331" Type="http://schemas.openxmlformats.org/officeDocument/2006/relationships/customXml" Target="../ink/ink2999.xml"/><Relationship Id="rId1" Type="http://schemas.openxmlformats.org/officeDocument/2006/relationships/slideLayout" Target="../slideLayouts/slideLayout10.xml"/><Relationship Id="rId212" Type="http://schemas.openxmlformats.org/officeDocument/2006/relationships/image" Target="../media/image2801.png"/><Relationship Id="rId233" Type="http://schemas.openxmlformats.org/officeDocument/2006/relationships/customXml" Target="../ink/ink2950.xml"/><Relationship Id="rId254" Type="http://schemas.openxmlformats.org/officeDocument/2006/relationships/image" Target="../media/image2822.png"/><Relationship Id="rId28" Type="http://schemas.openxmlformats.org/officeDocument/2006/relationships/image" Target="../media/image2710.png"/><Relationship Id="rId49" Type="http://schemas.openxmlformats.org/officeDocument/2006/relationships/customXml" Target="../ink/ink2858.xml"/><Relationship Id="rId114" Type="http://schemas.openxmlformats.org/officeDocument/2006/relationships/image" Target="../media/image2752.png"/><Relationship Id="rId275" Type="http://schemas.openxmlformats.org/officeDocument/2006/relationships/customXml" Target="../ink/ink2971.xml"/><Relationship Id="rId296" Type="http://schemas.openxmlformats.org/officeDocument/2006/relationships/image" Target="../media/image2843.png"/><Relationship Id="rId300" Type="http://schemas.openxmlformats.org/officeDocument/2006/relationships/image" Target="../media/image2845.png"/><Relationship Id="rId60" Type="http://schemas.openxmlformats.org/officeDocument/2006/relationships/image" Target="../media/image2726.png"/><Relationship Id="rId81" Type="http://schemas.openxmlformats.org/officeDocument/2006/relationships/customXml" Target="../ink/ink2874.xml"/><Relationship Id="rId135" Type="http://schemas.openxmlformats.org/officeDocument/2006/relationships/customXml" Target="../ink/ink2901.xml"/><Relationship Id="rId156" Type="http://schemas.openxmlformats.org/officeDocument/2006/relationships/image" Target="../media/image2773.png"/><Relationship Id="rId177" Type="http://schemas.openxmlformats.org/officeDocument/2006/relationships/customXml" Target="../ink/ink2922.xml"/><Relationship Id="rId198" Type="http://schemas.openxmlformats.org/officeDocument/2006/relationships/image" Target="../media/image2794.png"/><Relationship Id="rId321" Type="http://schemas.openxmlformats.org/officeDocument/2006/relationships/customXml" Target="../ink/ink2994.xml"/><Relationship Id="rId342" Type="http://schemas.openxmlformats.org/officeDocument/2006/relationships/image" Target="../media/image2866.png"/><Relationship Id="rId202" Type="http://schemas.openxmlformats.org/officeDocument/2006/relationships/image" Target="../media/image2796.png"/><Relationship Id="rId223" Type="http://schemas.openxmlformats.org/officeDocument/2006/relationships/customXml" Target="../ink/ink2945.xml"/><Relationship Id="rId244" Type="http://schemas.openxmlformats.org/officeDocument/2006/relationships/image" Target="../media/image2817.png"/><Relationship Id="rId18" Type="http://schemas.openxmlformats.org/officeDocument/2006/relationships/image" Target="../media/image2705.png"/><Relationship Id="rId39" Type="http://schemas.openxmlformats.org/officeDocument/2006/relationships/customXml" Target="../ink/ink2853.xml"/><Relationship Id="rId265" Type="http://schemas.openxmlformats.org/officeDocument/2006/relationships/customXml" Target="../ink/ink2966.xml"/><Relationship Id="rId286" Type="http://schemas.openxmlformats.org/officeDocument/2006/relationships/image" Target="../media/image2838.png"/><Relationship Id="rId50" Type="http://schemas.openxmlformats.org/officeDocument/2006/relationships/image" Target="../media/image2721.png"/><Relationship Id="rId104" Type="http://schemas.openxmlformats.org/officeDocument/2006/relationships/image" Target="../media/image2747.png"/><Relationship Id="rId125" Type="http://schemas.openxmlformats.org/officeDocument/2006/relationships/customXml" Target="../ink/ink2896.xml"/><Relationship Id="rId146" Type="http://schemas.openxmlformats.org/officeDocument/2006/relationships/image" Target="../media/image2768.png"/><Relationship Id="rId167" Type="http://schemas.openxmlformats.org/officeDocument/2006/relationships/customXml" Target="../ink/ink2917.xml"/><Relationship Id="rId188" Type="http://schemas.openxmlformats.org/officeDocument/2006/relationships/image" Target="../media/image2789.png"/><Relationship Id="rId311" Type="http://schemas.openxmlformats.org/officeDocument/2006/relationships/customXml" Target="../ink/ink2989.xml"/><Relationship Id="rId332" Type="http://schemas.openxmlformats.org/officeDocument/2006/relationships/image" Target="../media/image2861.png"/><Relationship Id="rId71" Type="http://schemas.openxmlformats.org/officeDocument/2006/relationships/customXml" Target="../ink/ink2869.xml"/><Relationship Id="rId92" Type="http://schemas.openxmlformats.org/officeDocument/2006/relationships/image" Target="../media/image2742.png"/><Relationship Id="rId213" Type="http://schemas.openxmlformats.org/officeDocument/2006/relationships/customXml" Target="../ink/ink2940.xml"/><Relationship Id="rId234" Type="http://schemas.openxmlformats.org/officeDocument/2006/relationships/image" Target="../media/image2812.png"/><Relationship Id="rId2" Type="http://schemas.openxmlformats.org/officeDocument/2006/relationships/notesSlide" Target="../notesSlides/notesSlide29.xml"/><Relationship Id="rId29" Type="http://schemas.openxmlformats.org/officeDocument/2006/relationships/customXml" Target="../ink/ink2848.xml"/><Relationship Id="rId255" Type="http://schemas.openxmlformats.org/officeDocument/2006/relationships/customXml" Target="../ink/ink2961.xml"/><Relationship Id="rId276" Type="http://schemas.openxmlformats.org/officeDocument/2006/relationships/image" Target="../media/image2833.png"/><Relationship Id="rId297" Type="http://schemas.openxmlformats.org/officeDocument/2006/relationships/customXml" Target="../ink/ink2982.xml"/><Relationship Id="rId40" Type="http://schemas.openxmlformats.org/officeDocument/2006/relationships/image" Target="../media/image2716.png"/><Relationship Id="rId115" Type="http://schemas.openxmlformats.org/officeDocument/2006/relationships/customXml" Target="../ink/ink2891.xml"/><Relationship Id="rId136" Type="http://schemas.openxmlformats.org/officeDocument/2006/relationships/image" Target="../media/image2763.png"/><Relationship Id="rId157" Type="http://schemas.openxmlformats.org/officeDocument/2006/relationships/customXml" Target="../ink/ink2912.xml"/><Relationship Id="rId178" Type="http://schemas.openxmlformats.org/officeDocument/2006/relationships/image" Target="../media/image2784.png"/><Relationship Id="rId301" Type="http://schemas.openxmlformats.org/officeDocument/2006/relationships/customXml" Target="../ink/ink2984.xml"/><Relationship Id="rId322" Type="http://schemas.openxmlformats.org/officeDocument/2006/relationships/image" Target="../media/image2856.png"/><Relationship Id="rId61" Type="http://schemas.openxmlformats.org/officeDocument/2006/relationships/customXml" Target="../ink/ink2864.xml"/><Relationship Id="rId82" Type="http://schemas.openxmlformats.org/officeDocument/2006/relationships/image" Target="../media/image2737.png"/><Relationship Id="rId199" Type="http://schemas.openxmlformats.org/officeDocument/2006/relationships/customXml" Target="../ink/ink2933.xml"/><Relationship Id="rId203" Type="http://schemas.openxmlformats.org/officeDocument/2006/relationships/customXml" Target="../ink/ink2935.xml"/><Relationship Id="rId19" Type="http://schemas.openxmlformats.org/officeDocument/2006/relationships/customXml" Target="../ink/ink2843.xml"/><Relationship Id="rId224" Type="http://schemas.openxmlformats.org/officeDocument/2006/relationships/image" Target="../media/image2807.png"/><Relationship Id="rId245" Type="http://schemas.openxmlformats.org/officeDocument/2006/relationships/customXml" Target="../ink/ink2956.xml"/><Relationship Id="rId266" Type="http://schemas.openxmlformats.org/officeDocument/2006/relationships/image" Target="../media/image2828.png"/><Relationship Id="rId287" Type="http://schemas.openxmlformats.org/officeDocument/2006/relationships/customXml" Target="../ink/ink2977.xml"/><Relationship Id="rId30" Type="http://schemas.openxmlformats.org/officeDocument/2006/relationships/image" Target="../media/image2711.png"/><Relationship Id="rId105" Type="http://schemas.openxmlformats.org/officeDocument/2006/relationships/customXml" Target="../ink/ink2886.xml"/><Relationship Id="rId126" Type="http://schemas.openxmlformats.org/officeDocument/2006/relationships/image" Target="../media/image2758.png"/><Relationship Id="rId147" Type="http://schemas.openxmlformats.org/officeDocument/2006/relationships/customXml" Target="../ink/ink2907.xml"/><Relationship Id="rId168" Type="http://schemas.openxmlformats.org/officeDocument/2006/relationships/image" Target="../media/image2779.png"/><Relationship Id="rId312" Type="http://schemas.openxmlformats.org/officeDocument/2006/relationships/image" Target="../media/image2851.png"/><Relationship Id="rId333" Type="http://schemas.openxmlformats.org/officeDocument/2006/relationships/customXml" Target="../ink/ink3000.xml"/><Relationship Id="rId51" Type="http://schemas.openxmlformats.org/officeDocument/2006/relationships/customXml" Target="../ink/ink2859.xml"/><Relationship Id="rId72" Type="http://schemas.openxmlformats.org/officeDocument/2006/relationships/image" Target="../media/image2732.png"/><Relationship Id="rId93" Type="http://schemas.openxmlformats.org/officeDocument/2006/relationships/customXml" Target="../ink/ink2880.xml"/><Relationship Id="rId189" Type="http://schemas.openxmlformats.org/officeDocument/2006/relationships/customXml" Target="../ink/ink2928.xml"/><Relationship Id="rId3" Type="http://schemas.openxmlformats.org/officeDocument/2006/relationships/customXml" Target="../ink/ink2835.xml"/><Relationship Id="rId214" Type="http://schemas.openxmlformats.org/officeDocument/2006/relationships/image" Target="../media/image2802.png"/><Relationship Id="rId235" Type="http://schemas.openxmlformats.org/officeDocument/2006/relationships/customXml" Target="../ink/ink2951.xml"/><Relationship Id="rId256" Type="http://schemas.openxmlformats.org/officeDocument/2006/relationships/image" Target="../media/image2823.png"/><Relationship Id="rId277" Type="http://schemas.openxmlformats.org/officeDocument/2006/relationships/customXml" Target="../ink/ink2972.xml"/><Relationship Id="rId298" Type="http://schemas.openxmlformats.org/officeDocument/2006/relationships/image" Target="../media/image2844.png"/><Relationship Id="rId116" Type="http://schemas.openxmlformats.org/officeDocument/2006/relationships/image" Target="../media/image2753.png"/><Relationship Id="rId137" Type="http://schemas.openxmlformats.org/officeDocument/2006/relationships/customXml" Target="../ink/ink2902.xml"/><Relationship Id="rId158" Type="http://schemas.openxmlformats.org/officeDocument/2006/relationships/image" Target="../media/image2774.png"/><Relationship Id="rId302" Type="http://schemas.openxmlformats.org/officeDocument/2006/relationships/image" Target="../media/image2846.png"/><Relationship Id="rId323" Type="http://schemas.openxmlformats.org/officeDocument/2006/relationships/customXml" Target="../ink/ink2995.xml"/><Relationship Id="rId20" Type="http://schemas.openxmlformats.org/officeDocument/2006/relationships/image" Target="../media/image2706.png"/><Relationship Id="rId41" Type="http://schemas.openxmlformats.org/officeDocument/2006/relationships/customXml" Target="../ink/ink2854.xml"/><Relationship Id="rId62" Type="http://schemas.openxmlformats.org/officeDocument/2006/relationships/image" Target="../media/image2727.png"/><Relationship Id="rId83" Type="http://schemas.openxmlformats.org/officeDocument/2006/relationships/customXml" Target="../ink/ink2875.xml"/><Relationship Id="rId179" Type="http://schemas.openxmlformats.org/officeDocument/2006/relationships/customXml" Target="../ink/ink2923.xml"/><Relationship Id="rId190" Type="http://schemas.openxmlformats.org/officeDocument/2006/relationships/image" Target="../media/image2790.png"/><Relationship Id="rId204" Type="http://schemas.openxmlformats.org/officeDocument/2006/relationships/image" Target="../media/image2797.png"/><Relationship Id="rId225" Type="http://schemas.openxmlformats.org/officeDocument/2006/relationships/customXml" Target="../ink/ink2946.xml"/><Relationship Id="rId246" Type="http://schemas.openxmlformats.org/officeDocument/2006/relationships/image" Target="../media/image2818.png"/><Relationship Id="rId267" Type="http://schemas.openxmlformats.org/officeDocument/2006/relationships/customXml" Target="../ink/ink2967.xml"/><Relationship Id="rId288" Type="http://schemas.openxmlformats.org/officeDocument/2006/relationships/image" Target="../media/image2839.png"/><Relationship Id="rId106" Type="http://schemas.openxmlformats.org/officeDocument/2006/relationships/image" Target="../media/image2748.png"/><Relationship Id="rId127" Type="http://schemas.openxmlformats.org/officeDocument/2006/relationships/customXml" Target="../ink/ink2897.xml"/><Relationship Id="rId313" Type="http://schemas.openxmlformats.org/officeDocument/2006/relationships/customXml" Target="../ink/ink2990.xml"/><Relationship Id="rId10" Type="http://schemas.openxmlformats.org/officeDocument/2006/relationships/image" Target="../media/image2701.png"/><Relationship Id="rId31" Type="http://schemas.openxmlformats.org/officeDocument/2006/relationships/customXml" Target="../ink/ink2849.xml"/><Relationship Id="rId52" Type="http://schemas.openxmlformats.org/officeDocument/2006/relationships/image" Target="../media/image2722.png"/><Relationship Id="rId73" Type="http://schemas.openxmlformats.org/officeDocument/2006/relationships/customXml" Target="../ink/ink2870.xml"/><Relationship Id="rId94" Type="http://schemas.openxmlformats.org/officeDocument/2006/relationships/image" Target="../media/image2743.png"/><Relationship Id="rId148" Type="http://schemas.openxmlformats.org/officeDocument/2006/relationships/image" Target="../media/image2769.png"/><Relationship Id="rId169" Type="http://schemas.openxmlformats.org/officeDocument/2006/relationships/customXml" Target="../ink/ink2918.xml"/><Relationship Id="rId334" Type="http://schemas.openxmlformats.org/officeDocument/2006/relationships/image" Target="../media/image2862.png"/><Relationship Id="rId4" Type="http://schemas.openxmlformats.org/officeDocument/2006/relationships/image" Target="../media/image2152.png"/><Relationship Id="rId180" Type="http://schemas.openxmlformats.org/officeDocument/2006/relationships/image" Target="../media/image2785.png"/><Relationship Id="rId215" Type="http://schemas.openxmlformats.org/officeDocument/2006/relationships/customXml" Target="../ink/ink2941.xml"/><Relationship Id="rId236" Type="http://schemas.openxmlformats.org/officeDocument/2006/relationships/image" Target="../media/image2813.png"/><Relationship Id="rId257" Type="http://schemas.openxmlformats.org/officeDocument/2006/relationships/customXml" Target="../ink/ink2962.xml"/><Relationship Id="rId278" Type="http://schemas.openxmlformats.org/officeDocument/2006/relationships/image" Target="../media/image2834.png"/><Relationship Id="rId303" Type="http://schemas.openxmlformats.org/officeDocument/2006/relationships/customXml" Target="../ink/ink2985.xml"/><Relationship Id="rId42" Type="http://schemas.openxmlformats.org/officeDocument/2006/relationships/image" Target="../media/image2717.png"/><Relationship Id="rId84" Type="http://schemas.openxmlformats.org/officeDocument/2006/relationships/image" Target="../media/image2738.png"/><Relationship Id="rId138" Type="http://schemas.openxmlformats.org/officeDocument/2006/relationships/image" Target="../media/image2764.png"/><Relationship Id="rId191" Type="http://schemas.openxmlformats.org/officeDocument/2006/relationships/customXml" Target="../ink/ink2929.xml"/><Relationship Id="rId205" Type="http://schemas.openxmlformats.org/officeDocument/2006/relationships/customXml" Target="../ink/ink2936.xml"/><Relationship Id="rId247" Type="http://schemas.openxmlformats.org/officeDocument/2006/relationships/customXml" Target="../ink/ink2957.xml"/><Relationship Id="rId107" Type="http://schemas.openxmlformats.org/officeDocument/2006/relationships/customXml" Target="../ink/ink2887.xml"/><Relationship Id="rId289" Type="http://schemas.openxmlformats.org/officeDocument/2006/relationships/customXml" Target="../ink/ink2978.xml"/><Relationship Id="rId11" Type="http://schemas.openxmlformats.org/officeDocument/2006/relationships/customXml" Target="../ink/ink2839.xml"/><Relationship Id="rId53" Type="http://schemas.openxmlformats.org/officeDocument/2006/relationships/customXml" Target="../ink/ink2860.xml"/><Relationship Id="rId149" Type="http://schemas.openxmlformats.org/officeDocument/2006/relationships/customXml" Target="../ink/ink2908.xml"/><Relationship Id="rId314" Type="http://schemas.openxmlformats.org/officeDocument/2006/relationships/image" Target="../media/image2852.png"/><Relationship Id="rId95" Type="http://schemas.openxmlformats.org/officeDocument/2006/relationships/customXml" Target="../ink/ink2881.xml"/><Relationship Id="rId160" Type="http://schemas.openxmlformats.org/officeDocument/2006/relationships/image" Target="../media/image2775.png"/><Relationship Id="rId216" Type="http://schemas.openxmlformats.org/officeDocument/2006/relationships/image" Target="../media/image2803.png"/><Relationship Id="rId258" Type="http://schemas.openxmlformats.org/officeDocument/2006/relationships/image" Target="../media/image2824.png"/><Relationship Id="rId22" Type="http://schemas.openxmlformats.org/officeDocument/2006/relationships/image" Target="../media/image2707.png"/><Relationship Id="rId64" Type="http://schemas.openxmlformats.org/officeDocument/2006/relationships/image" Target="../media/image2728.png"/><Relationship Id="rId118" Type="http://schemas.openxmlformats.org/officeDocument/2006/relationships/image" Target="../media/image2754.png"/><Relationship Id="rId325" Type="http://schemas.openxmlformats.org/officeDocument/2006/relationships/customXml" Target="../ink/ink2996.xml"/><Relationship Id="rId171" Type="http://schemas.openxmlformats.org/officeDocument/2006/relationships/customXml" Target="../ink/ink2919.xml"/><Relationship Id="rId227" Type="http://schemas.openxmlformats.org/officeDocument/2006/relationships/customXml" Target="../ink/ink2947.xml"/><Relationship Id="rId269" Type="http://schemas.openxmlformats.org/officeDocument/2006/relationships/customXml" Target="../ink/ink2968.xml"/><Relationship Id="rId33" Type="http://schemas.openxmlformats.org/officeDocument/2006/relationships/customXml" Target="../ink/ink2850.xml"/><Relationship Id="rId129" Type="http://schemas.openxmlformats.org/officeDocument/2006/relationships/customXml" Target="../ink/ink2898.xml"/><Relationship Id="rId280" Type="http://schemas.openxmlformats.org/officeDocument/2006/relationships/image" Target="../media/image2835.png"/><Relationship Id="rId336" Type="http://schemas.openxmlformats.org/officeDocument/2006/relationships/image" Target="../media/image2863.png"/><Relationship Id="rId75" Type="http://schemas.openxmlformats.org/officeDocument/2006/relationships/customXml" Target="../ink/ink2871.xml"/><Relationship Id="rId140" Type="http://schemas.openxmlformats.org/officeDocument/2006/relationships/image" Target="../media/image2765.png"/><Relationship Id="rId182" Type="http://schemas.openxmlformats.org/officeDocument/2006/relationships/image" Target="../media/image2786.png"/><Relationship Id="rId6" Type="http://schemas.openxmlformats.org/officeDocument/2006/relationships/image" Target="../media/image2699.png"/><Relationship Id="rId238" Type="http://schemas.openxmlformats.org/officeDocument/2006/relationships/image" Target="../media/image2814.png"/><Relationship Id="rId291" Type="http://schemas.openxmlformats.org/officeDocument/2006/relationships/customXml" Target="../ink/ink2979.xml"/><Relationship Id="rId305" Type="http://schemas.openxmlformats.org/officeDocument/2006/relationships/customXml" Target="../ink/ink2986.xml"/><Relationship Id="rId44" Type="http://schemas.openxmlformats.org/officeDocument/2006/relationships/image" Target="../media/image2718.png"/><Relationship Id="rId86" Type="http://schemas.openxmlformats.org/officeDocument/2006/relationships/image" Target="../media/image2739.png"/><Relationship Id="rId151" Type="http://schemas.openxmlformats.org/officeDocument/2006/relationships/customXml" Target="../ink/ink2909.xml"/><Relationship Id="rId193" Type="http://schemas.openxmlformats.org/officeDocument/2006/relationships/customXml" Target="../ink/ink2930.xml"/><Relationship Id="rId207" Type="http://schemas.openxmlformats.org/officeDocument/2006/relationships/customXml" Target="../ink/ink2937.xml"/><Relationship Id="rId249" Type="http://schemas.openxmlformats.org/officeDocument/2006/relationships/customXml" Target="../ink/ink2958.xml"/><Relationship Id="rId13" Type="http://schemas.openxmlformats.org/officeDocument/2006/relationships/customXml" Target="../ink/ink2840.xml"/><Relationship Id="rId109" Type="http://schemas.openxmlformats.org/officeDocument/2006/relationships/customXml" Target="../ink/ink2888.xml"/><Relationship Id="rId260" Type="http://schemas.openxmlformats.org/officeDocument/2006/relationships/image" Target="../media/image2825.png"/><Relationship Id="rId316" Type="http://schemas.openxmlformats.org/officeDocument/2006/relationships/image" Target="../media/image2853.png"/><Relationship Id="rId55" Type="http://schemas.openxmlformats.org/officeDocument/2006/relationships/customXml" Target="../ink/ink2861.xml"/><Relationship Id="rId97" Type="http://schemas.openxmlformats.org/officeDocument/2006/relationships/customXml" Target="../ink/ink2882.xml"/><Relationship Id="rId120" Type="http://schemas.openxmlformats.org/officeDocument/2006/relationships/image" Target="../media/image2755.png"/><Relationship Id="rId162" Type="http://schemas.openxmlformats.org/officeDocument/2006/relationships/image" Target="../media/image2776.png"/><Relationship Id="rId218" Type="http://schemas.openxmlformats.org/officeDocument/2006/relationships/image" Target="../media/image2804.png"/><Relationship Id="rId271" Type="http://schemas.openxmlformats.org/officeDocument/2006/relationships/customXml" Target="../ink/ink2969.xml"/><Relationship Id="rId24" Type="http://schemas.openxmlformats.org/officeDocument/2006/relationships/image" Target="../media/image2708.png"/><Relationship Id="rId66" Type="http://schemas.openxmlformats.org/officeDocument/2006/relationships/image" Target="../media/image2729.png"/><Relationship Id="rId131" Type="http://schemas.openxmlformats.org/officeDocument/2006/relationships/customXml" Target="../ink/ink2899.xml"/><Relationship Id="rId327" Type="http://schemas.openxmlformats.org/officeDocument/2006/relationships/customXml" Target="../ink/ink2997.xml"/><Relationship Id="rId173" Type="http://schemas.openxmlformats.org/officeDocument/2006/relationships/customXml" Target="../ink/ink2920.xml"/><Relationship Id="rId229" Type="http://schemas.openxmlformats.org/officeDocument/2006/relationships/customXml" Target="../ink/ink29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69.png"/><Relationship Id="rId4" Type="http://schemas.openxmlformats.org/officeDocument/2006/relationships/image" Target="../media/image24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56.jpeg"/><Relationship Id="rId4" Type="http://schemas.openxmlformats.org/officeDocument/2006/relationships/image" Target="../media/image24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56.jpeg"/><Relationship Id="rId4" Type="http://schemas.openxmlformats.org/officeDocument/2006/relationships/image" Target="../media/image24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78.png"/><Relationship Id="rId4" Type="http://schemas.openxmlformats.org/officeDocument/2006/relationships/image" Target="../media/image28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80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6.xml"/><Relationship Id="rId21" Type="http://schemas.openxmlformats.org/officeDocument/2006/relationships/customXml" Target="../ink/ink157.xml"/><Relationship Id="rId42" Type="http://schemas.openxmlformats.org/officeDocument/2006/relationships/image" Target="../media/image179.png"/><Relationship Id="rId47" Type="http://schemas.openxmlformats.org/officeDocument/2006/relationships/customXml" Target="../ink/ink170.xml"/><Relationship Id="rId63" Type="http://schemas.openxmlformats.org/officeDocument/2006/relationships/customXml" Target="../ink/ink178.xml"/><Relationship Id="rId68" Type="http://schemas.openxmlformats.org/officeDocument/2006/relationships/image" Target="../media/image192.png"/><Relationship Id="rId84" Type="http://schemas.openxmlformats.org/officeDocument/2006/relationships/image" Target="../media/image200.png"/><Relationship Id="rId89" Type="http://schemas.openxmlformats.org/officeDocument/2006/relationships/customXml" Target="../ink/ink191.xml"/><Relationship Id="rId112" Type="http://schemas.openxmlformats.org/officeDocument/2006/relationships/customXml" Target="../ink/ink203.xml"/><Relationship Id="rId16" Type="http://schemas.openxmlformats.org/officeDocument/2006/relationships/image" Target="../media/image166.png"/><Relationship Id="rId107" Type="http://schemas.openxmlformats.org/officeDocument/2006/relationships/image" Target="../media/image211.png"/><Relationship Id="rId11" Type="http://schemas.openxmlformats.org/officeDocument/2006/relationships/customXml" Target="../ink/ink152.xml"/><Relationship Id="rId32" Type="http://schemas.openxmlformats.org/officeDocument/2006/relationships/image" Target="../media/image174.png"/><Relationship Id="rId37" Type="http://schemas.openxmlformats.org/officeDocument/2006/relationships/customXml" Target="../ink/ink165.xml"/><Relationship Id="rId53" Type="http://schemas.openxmlformats.org/officeDocument/2006/relationships/customXml" Target="../ink/ink173.xml"/><Relationship Id="rId58" Type="http://schemas.openxmlformats.org/officeDocument/2006/relationships/image" Target="../media/image187.png"/><Relationship Id="rId74" Type="http://schemas.openxmlformats.org/officeDocument/2006/relationships/image" Target="../media/image195.png"/><Relationship Id="rId79" Type="http://schemas.openxmlformats.org/officeDocument/2006/relationships/customXml" Target="../ink/ink186.xml"/><Relationship Id="rId102" Type="http://schemas.openxmlformats.org/officeDocument/2006/relationships/customXml" Target="../ink/ink198.xml"/><Relationship Id="rId123" Type="http://schemas.openxmlformats.org/officeDocument/2006/relationships/customXml" Target="../ink/ink209.xml"/><Relationship Id="rId128" Type="http://schemas.openxmlformats.org/officeDocument/2006/relationships/image" Target="../media/image221.png"/><Relationship Id="rId5" Type="http://schemas.openxmlformats.org/officeDocument/2006/relationships/image" Target="../media/image160.png"/><Relationship Id="rId90" Type="http://schemas.openxmlformats.org/officeDocument/2006/relationships/customXml" Target="../ink/ink192.xml"/><Relationship Id="rId95" Type="http://schemas.openxmlformats.org/officeDocument/2006/relationships/image" Target="../media/image205.png"/><Relationship Id="rId22" Type="http://schemas.openxmlformats.org/officeDocument/2006/relationships/image" Target="../media/image169.png"/><Relationship Id="rId27" Type="http://schemas.openxmlformats.org/officeDocument/2006/relationships/customXml" Target="../ink/ink160.xml"/><Relationship Id="rId43" Type="http://schemas.openxmlformats.org/officeDocument/2006/relationships/customXml" Target="../ink/ink168.xml"/><Relationship Id="rId48" Type="http://schemas.openxmlformats.org/officeDocument/2006/relationships/image" Target="../media/image182.png"/><Relationship Id="rId64" Type="http://schemas.openxmlformats.org/officeDocument/2006/relationships/image" Target="../media/image190.png"/><Relationship Id="rId69" Type="http://schemas.openxmlformats.org/officeDocument/2006/relationships/customXml" Target="../ink/ink181.xml"/><Relationship Id="rId113" Type="http://schemas.openxmlformats.org/officeDocument/2006/relationships/image" Target="../media/image214.png"/><Relationship Id="rId118" Type="http://schemas.openxmlformats.org/officeDocument/2006/relationships/image" Target="../media/image216.png"/><Relationship Id="rId80" Type="http://schemas.openxmlformats.org/officeDocument/2006/relationships/image" Target="../media/image198.png"/><Relationship Id="rId85" Type="http://schemas.openxmlformats.org/officeDocument/2006/relationships/customXml" Target="../ink/ink189.xml"/><Relationship Id="rId12" Type="http://schemas.openxmlformats.org/officeDocument/2006/relationships/image" Target="../media/image164.png"/><Relationship Id="rId17" Type="http://schemas.openxmlformats.org/officeDocument/2006/relationships/customXml" Target="../ink/ink155.xml"/><Relationship Id="rId33" Type="http://schemas.openxmlformats.org/officeDocument/2006/relationships/customXml" Target="../ink/ink163.xml"/><Relationship Id="rId38" Type="http://schemas.openxmlformats.org/officeDocument/2006/relationships/image" Target="../media/image177.png"/><Relationship Id="rId59" Type="http://schemas.openxmlformats.org/officeDocument/2006/relationships/customXml" Target="../ink/ink176.xml"/><Relationship Id="rId103" Type="http://schemas.openxmlformats.org/officeDocument/2006/relationships/image" Target="../media/image209.png"/><Relationship Id="rId108" Type="http://schemas.openxmlformats.org/officeDocument/2006/relationships/customXml" Target="../ink/ink201.xml"/><Relationship Id="rId124" Type="http://schemas.openxmlformats.org/officeDocument/2006/relationships/image" Target="../media/image219.png"/><Relationship Id="rId129" Type="http://schemas.openxmlformats.org/officeDocument/2006/relationships/customXml" Target="../ink/ink212.xml"/><Relationship Id="rId54" Type="http://schemas.openxmlformats.org/officeDocument/2006/relationships/image" Target="../media/image185.png"/><Relationship Id="rId70" Type="http://schemas.openxmlformats.org/officeDocument/2006/relationships/image" Target="../media/image193.png"/><Relationship Id="rId75" Type="http://schemas.openxmlformats.org/officeDocument/2006/relationships/customXml" Target="../ink/ink184.xml"/><Relationship Id="rId91" Type="http://schemas.openxmlformats.org/officeDocument/2006/relationships/image" Target="../media/image203.png"/><Relationship Id="rId96" Type="http://schemas.openxmlformats.org/officeDocument/2006/relationships/customXml" Target="../ink/ink19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1.jpeg"/><Relationship Id="rId23" Type="http://schemas.openxmlformats.org/officeDocument/2006/relationships/customXml" Target="../ink/ink158.xml"/><Relationship Id="rId28" Type="http://schemas.openxmlformats.org/officeDocument/2006/relationships/image" Target="../media/image172.png"/><Relationship Id="rId49" Type="http://schemas.openxmlformats.org/officeDocument/2006/relationships/customXml" Target="../ink/ink171.xml"/><Relationship Id="rId114" Type="http://schemas.openxmlformats.org/officeDocument/2006/relationships/customXml" Target="../ink/ink204.xml"/><Relationship Id="rId119" Type="http://schemas.openxmlformats.org/officeDocument/2006/relationships/customXml" Target="../ink/ink207.xml"/><Relationship Id="rId44" Type="http://schemas.openxmlformats.org/officeDocument/2006/relationships/image" Target="../media/image180.png"/><Relationship Id="rId60" Type="http://schemas.openxmlformats.org/officeDocument/2006/relationships/image" Target="../media/image188.png"/><Relationship Id="rId65" Type="http://schemas.openxmlformats.org/officeDocument/2006/relationships/customXml" Target="../ink/ink179.xml"/><Relationship Id="rId81" Type="http://schemas.openxmlformats.org/officeDocument/2006/relationships/customXml" Target="../ink/ink187.xml"/><Relationship Id="rId86" Type="http://schemas.openxmlformats.org/officeDocument/2006/relationships/image" Target="../media/image201.png"/><Relationship Id="rId130" Type="http://schemas.openxmlformats.org/officeDocument/2006/relationships/image" Target="../media/image222.png"/><Relationship Id="rId13" Type="http://schemas.openxmlformats.org/officeDocument/2006/relationships/customXml" Target="../ink/ink153.xml"/><Relationship Id="rId18" Type="http://schemas.openxmlformats.org/officeDocument/2006/relationships/image" Target="../media/image167.png"/><Relationship Id="rId39" Type="http://schemas.openxmlformats.org/officeDocument/2006/relationships/customXml" Target="../ink/ink166.xml"/><Relationship Id="rId109" Type="http://schemas.openxmlformats.org/officeDocument/2006/relationships/image" Target="../media/image212.png"/><Relationship Id="rId34" Type="http://schemas.openxmlformats.org/officeDocument/2006/relationships/image" Target="../media/image175.png"/><Relationship Id="rId50" Type="http://schemas.openxmlformats.org/officeDocument/2006/relationships/image" Target="../media/image183.png"/><Relationship Id="rId55" Type="http://schemas.openxmlformats.org/officeDocument/2006/relationships/customXml" Target="../ink/ink174.xml"/><Relationship Id="rId76" Type="http://schemas.openxmlformats.org/officeDocument/2006/relationships/image" Target="../media/image196.png"/><Relationship Id="rId97" Type="http://schemas.openxmlformats.org/officeDocument/2006/relationships/image" Target="../media/image206.png"/><Relationship Id="rId104" Type="http://schemas.openxmlformats.org/officeDocument/2006/relationships/customXml" Target="../ink/ink199.xml"/><Relationship Id="rId120" Type="http://schemas.openxmlformats.org/officeDocument/2006/relationships/image" Target="../media/image217.png"/><Relationship Id="rId125" Type="http://schemas.openxmlformats.org/officeDocument/2006/relationships/customXml" Target="../ink/ink210.xml"/><Relationship Id="rId7" Type="http://schemas.openxmlformats.org/officeDocument/2006/relationships/customXml" Target="../ink/ink150.xml"/><Relationship Id="rId71" Type="http://schemas.openxmlformats.org/officeDocument/2006/relationships/customXml" Target="../ink/ink182.xml"/><Relationship Id="rId92" Type="http://schemas.openxmlformats.org/officeDocument/2006/relationships/customXml" Target="../ink/ink193.xml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161.xml"/><Relationship Id="rId24" Type="http://schemas.openxmlformats.org/officeDocument/2006/relationships/image" Target="../media/image170.png"/><Relationship Id="rId40" Type="http://schemas.openxmlformats.org/officeDocument/2006/relationships/image" Target="../media/image178.png"/><Relationship Id="rId45" Type="http://schemas.openxmlformats.org/officeDocument/2006/relationships/customXml" Target="../ink/ink169.xml"/><Relationship Id="rId66" Type="http://schemas.openxmlformats.org/officeDocument/2006/relationships/image" Target="../media/image191.png"/><Relationship Id="rId87" Type="http://schemas.openxmlformats.org/officeDocument/2006/relationships/customXml" Target="../ink/ink190.xml"/><Relationship Id="rId110" Type="http://schemas.openxmlformats.org/officeDocument/2006/relationships/customXml" Target="../ink/ink202.xml"/><Relationship Id="rId115" Type="http://schemas.openxmlformats.org/officeDocument/2006/relationships/customXml" Target="../ink/ink205.xml"/><Relationship Id="rId61" Type="http://schemas.openxmlformats.org/officeDocument/2006/relationships/customXml" Target="../ink/ink177.xml"/><Relationship Id="rId82" Type="http://schemas.openxmlformats.org/officeDocument/2006/relationships/image" Target="../media/image199.png"/><Relationship Id="rId19" Type="http://schemas.openxmlformats.org/officeDocument/2006/relationships/customXml" Target="../ink/ink156.xml"/><Relationship Id="rId14" Type="http://schemas.openxmlformats.org/officeDocument/2006/relationships/image" Target="../media/image165.png"/><Relationship Id="rId30" Type="http://schemas.openxmlformats.org/officeDocument/2006/relationships/image" Target="../media/image173.png"/><Relationship Id="rId35" Type="http://schemas.openxmlformats.org/officeDocument/2006/relationships/customXml" Target="../ink/ink164.xml"/><Relationship Id="rId56" Type="http://schemas.openxmlformats.org/officeDocument/2006/relationships/image" Target="../media/image186.png"/><Relationship Id="rId77" Type="http://schemas.openxmlformats.org/officeDocument/2006/relationships/customXml" Target="../ink/ink185.xml"/><Relationship Id="rId100" Type="http://schemas.openxmlformats.org/officeDocument/2006/relationships/customXml" Target="../ink/ink197.xml"/><Relationship Id="rId105" Type="http://schemas.openxmlformats.org/officeDocument/2006/relationships/image" Target="../media/image210.png"/><Relationship Id="rId126" Type="http://schemas.openxmlformats.org/officeDocument/2006/relationships/image" Target="../media/image220.png"/><Relationship Id="rId8" Type="http://schemas.openxmlformats.org/officeDocument/2006/relationships/image" Target="../media/image163.png"/><Relationship Id="rId51" Type="http://schemas.openxmlformats.org/officeDocument/2006/relationships/customXml" Target="../ink/ink172.xml"/><Relationship Id="rId72" Type="http://schemas.openxmlformats.org/officeDocument/2006/relationships/image" Target="../media/image194.png"/><Relationship Id="rId93" Type="http://schemas.openxmlformats.org/officeDocument/2006/relationships/image" Target="../media/image204.png"/><Relationship Id="rId98" Type="http://schemas.openxmlformats.org/officeDocument/2006/relationships/customXml" Target="../ink/ink196.xml"/><Relationship Id="rId121" Type="http://schemas.openxmlformats.org/officeDocument/2006/relationships/customXml" Target="../ink/ink208.xml"/><Relationship Id="rId3" Type="http://schemas.openxmlformats.org/officeDocument/2006/relationships/image" Target="../media/image158.png"/><Relationship Id="rId25" Type="http://schemas.openxmlformats.org/officeDocument/2006/relationships/customXml" Target="../ink/ink159.xml"/><Relationship Id="rId46" Type="http://schemas.openxmlformats.org/officeDocument/2006/relationships/image" Target="../media/image181.png"/><Relationship Id="rId67" Type="http://schemas.openxmlformats.org/officeDocument/2006/relationships/customXml" Target="../ink/ink180.xml"/><Relationship Id="rId116" Type="http://schemas.openxmlformats.org/officeDocument/2006/relationships/image" Target="../media/image215.png"/><Relationship Id="rId20" Type="http://schemas.openxmlformats.org/officeDocument/2006/relationships/image" Target="../media/image168.png"/><Relationship Id="rId41" Type="http://schemas.openxmlformats.org/officeDocument/2006/relationships/customXml" Target="../ink/ink167.xml"/><Relationship Id="rId62" Type="http://schemas.openxmlformats.org/officeDocument/2006/relationships/image" Target="../media/image189.png"/><Relationship Id="rId83" Type="http://schemas.openxmlformats.org/officeDocument/2006/relationships/customXml" Target="../ink/ink188.xml"/><Relationship Id="rId88" Type="http://schemas.openxmlformats.org/officeDocument/2006/relationships/image" Target="../media/image202.png"/><Relationship Id="rId111" Type="http://schemas.openxmlformats.org/officeDocument/2006/relationships/image" Target="../media/image213.png"/><Relationship Id="rId15" Type="http://schemas.openxmlformats.org/officeDocument/2006/relationships/customXml" Target="../ink/ink154.xml"/><Relationship Id="rId36" Type="http://schemas.openxmlformats.org/officeDocument/2006/relationships/image" Target="../media/image176.png"/><Relationship Id="rId57" Type="http://schemas.openxmlformats.org/officeDocument/2006/relationships/customXml" Target="../ink/ink175.xml"/><Relationship Id="rId106" Type="http://schemas.openxmlformats.org/officeDocument/2006/relationships/customXml" Target="../ink/ink200.xml"/><Relationship Id="rId127" Type="http://schemas.openxmlformats.org/officeDocument/2006/relationships/customXml" Target="../ink/ink211.xml"/><Relationship Id="rId10" Type="http://schemas.openxmlformats.org/officeDocument/2006/relationships/image" Target="../media/image156.png"/><Relationship Id="rId31" Type="http://schemas.openxmlformats.org/officeDocument/2006/relationships/customXml" Target="../ink/ink162.xml"/><Relationship Id="rId52" Type="http://schemas.openxmlformats.org/officeDocument/2006/relationships/image" Target="../media/image184.png"/><Relationship Id="rId73" Type="http://schemas.openxmlformats.org/officeDocument/2006/relationships/customXml" Target="../ink/ink183.xml"/><Relationship Id="rId78" Type="http://schemas.openxmlformats.org/officeDocument/2006/relationships/image" Target="../media/image197.png"/><Relationship Id="rId94" Type="http://schemas.openxmlformats.org/officeDocument/2006/relationships/customXml" Target="../ink/ink194.xml"/><Relationship Id="rId99" Type="http://schemas.openxmlformats.org/officeDocument/2006/relationships/image" Target="../media/image207.png"/><Relationship Id="rId101" Type="http://schemas.openxmlformats.org/officeDocument/2006/relationships/image" Target="../media/image208.png"/><Relationship Id="rId122" Type="http://schemas.openxmlformats.org/officeDocument/2006/relationships/image" Target="../media/image218.png"/><Relationship Id="rId4" Type="http://schemas.openxmlformats.org/officeDocument/2006/relationships/image" Target="../media/image159.png"/><Relationship Id="rId9" Type="http://schemas.openxmlformats.org/officeDocument/2006/relationships/customXml" Target="../ink/ink151.xml"/><Relationship Id="rId26" Type="http://schemas.openxmlformats.org/officeDocument/2006/relationships/image" Target="../media/image17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06.xml"/><Relationship Id="rId13" Type="http://schemas.openxmlformats.org/officeDocument/2006/relationships/image" Target="../media/image2888.png"/><Relationship Id="rId3" Type="http://schemas.openxmlformats.org/officeDocument/2006/relationships/image" Target="../media/image2457.png"/><Relationship Id="rId7" Type="http://schemas.openxmlformats.org/officeDocument/2006/relationships/image" Target="../media/image2885.png"/><Relationship Id="rId12" Type="http://schemas.openxmlformats.org/officeDocument/2006/relationships/customXml" Target="../ink/ink300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3005.xml"/><Relationship Id="rId11" Type="http://schemas.openxmlformats.org/officeDocument/2006/relationships/image" Target="../media/image2887.png"/><Relationship Id="rId5" Type="http://schemas.openxmlformats.org/officeDocument/2006/relationships/image" Target="../media/image2868.png"/><Relationship Id="rId15" Type="http://schemas.openxmlformats.org/officeDocument/2006/relationships/image" Target="../media/image2889.png"/><Relationship Id="rId10" Type="http://schemas.openxmlformats.org/officeDocument/2006/relationships/customXml" Target="../ink/ink3007.xml"/><Relationship Id="rId4" Type="http://schemas.openxmlformats.org/officeDocument/2006/relationships/image" Target="../media/image2458.jpeg"/><Relationship Id="rId9" Type="http://schemas.openxmlformats.org/officeDocument/2006/relationships/image" Target="../media/image2886.png"/><Relationship Id="rId14" Type="http://schemas.openxmlformats.org/officeDocument/2006/relationships/customXml" Target="../ink/ink3009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45.png"/><Relationship Id="rId299" Type="http://schemas.openxmlformats.org/officeDocument/2006/relationships/image" Target="../media/image3036.png"/><Relationship Id="rId21" Type="http://schemas.openxmlformats.org/officeDocument/2006/relationships/image" Target="../media/image2897.png"/><Relationship Id="rId63" Type="http://schemas.openxmlformats.org/officeDocument/2006/relationships/image" Target="../media/image2918.png"/><Relationship Id="rId159" Type="http://schemas.openxmlformats.org/officeDocument/2006/relationships/image" Target="../media/image2966.png"/><Relationship Id="rId324" Type="http://schemas.openxmlformats.org/officeDocument/2006/relationships/customXml" Target="../ink/ink3169.xml"/><Relationship Id="rId366" Type="http://schemas.openxmlformats.org/officeDocument/2006/relationships/customXml" Target="../ink/ink3190.xml"/><Relationship Id="rId170" Type="http://schemas.openxmlformats.org/officeDocument/2006/relationships/customXml" Target="../ink/ink3092.xml"/><Relationship Id="rId226" Type="http://schemas.openxmlformats.org/officeDocument/2006/relationships/customXml" Target="../ink/ink3120.xml"/><Relationship Id="rId268" Type="http://schemas.openxmlformats.org/officeDocument/2006/relationships/customXml" Target="../ink/ink3141.xml"/><Relationship Id="rId32" Type="http://schemas.openxmlformats.org/officeDocument/2006/relationships/customXml" Target="../ink/ink3023.xml"/><Relationship Id="rId74" Type="http://schemas.openxmlformats.org/officeDocument/2006/relationships/customXml" Target="../ink/ink3044.xml"/><Relationship Id="rId128" Type="http://schemas.openxmlformats.org/officeDocument/2006/relationships/customXml" Target="../ink/ink3071.xml"/><Relationship Id="rId335" Type="http://schemas.openxmlformats.org/officeDocument/2006/relationships/image" Target="../media/image3054.png"/><Relationship Id="rId377" Type="http://schemas.openxmlformats.org/officeDocument/2006/relationships/image" Target="../media/image3075.png"/><Relationship Id="rId5" Type="http://schemas.openxmlformats.org/officeDocument/2006/relationships/image" Target="../media/image2868.png"/><Relationship Id="rId181" Type="http://schemas.openxmlformats.org/officeDocument/2006/relationships/image" Target="../media/image2977.png"/><Relationship Id="rId237" Type="http://schemas.openxmlformats.org/officeDocument/2006/relationships/image" Target="../media/image3005.png"/><Relationship Id="rId279" Type="http://schemas.openxmlformats.org/officeDocument/2006/relationships/image" Target="../media/image3026.png"/><Relationship Id="rId43" Type="http://schemas.openxmlformats.org/officeDocument/2006/relationships/image" Target="../media/image2908.png"/><Relationship Id="rId139" Type="http://schemas.openxmlformats.org/officeDocument/2006/relationships/image" Target="../media/image2956.png"/><Relationship Id="rId290" Type="http://schemas.openxmlformats.org/officeDocument/2006/relationships/customXml" Target="../ink/ink3152.xml"/><Relationship Id="rId304" Type="http://schemas.openxmlformats.org/officeDocument/2006/relationships/customXml" Target="../ink/ink3159.xml"/><Relationship Id="rId346" Type="http://schemas.openxmlformats.org/officeDocument/2006/relationships/customXml" Target="../ink/ink3180.xml"/><Relationship Id="rId388" Type="http://schemas.openxmlformats.org/officeDocument/2006/relationships/customXml" Target="../ink/ink3201.xml"/><Relationship Id="rId85" Type="http://schemas.openxmlformats.org/officeDocument/2006/relationships/image" Target="../media/image2929.png"/><Relationship Id="rId150" Type="http://schemas.openxmlformats.org/officeDocument/2006/relationships/customXml" Target="../ink/ink3082.xml"/><Relationship Id="rId192" Type="http://schemas.openxmlformats.org/officeDocument/2006/relationships/customXml" Target="../ink/ink3103.xml"/><Relationship Id="rId206" Type="http://schemas.openxmlformats.org/officeDocument/2006/relationships/customXml" Target="../ink/ink3110.xml"/><Relationship Id="rId248" Type="http://schemas.openxmlformats.org/officeDocument/2006/relationships/customXml" Target="../ink/ink3131.xml"/><Relationship Id="rId12" Type="http://schemas.openxmlformats.org/officeDocument/2006/relationships/customXml" Target="../ink/ink3013.xml"/><Relationship Id="rId108" Type="http://schemas.openxmlformats.org/officeDocument/2006/relationships/customXml" Target="../ink/ink3061.xml"/><Relationship Id="rId315" Type="http://schemas.openxmlformats.org/officeDocument/2006/relationships/image" Target="../media/image3044.png"/><Relationship Id="rId357" Type="http://schemas.openxmlformats.org/officeDocument/2006/relationships/image" Target="../media/image3065.png"/><Relationship Id="rId54" Type="http://schemas.openxmlformats.org/officeDocument/2006/relationships/customXml" Target="../ink/ink3034.xml"/><Relationship Id="rId96" Type="http://schemas.openxmlformats.org/officeDocument/2006/relationships/customXml" Target="../ink/ink3055.xml"/><Relationship Id="rId161" Type="http://schemas.openxmlformats.org/officeDocument/2006/relationships/image" Target="../media/image2967.png"/><Relationship Id="rId217" Type="http://schemas.openxmlformats.org/officeDocument/2006/relationships/image" Target="../media/image2995.png"/><Relationship Id="rId259" Type="http://schemas.openxmlformats.org/officeDocument/2006/relationships/image" Target="../media/image3016.png"/><Relationship Id="rId23" Type="http://schemas.openxmlformats.org/officeDocument/2006/relationships/image" Target="../media/image2898.png"/><Relationship Id="rId119" Type="http://schemas.openxmlformats.org/officeDocument/2006/relationships/image" Target="../media/image2946.png"/><Relationship Id="rId270" Type="http://schemas.openxmlformats.org/officeDocument/2006/relationships/customXml" Target="../ink/ink3142.xml"/><Relationship Id="rId326" Type="http://schemas.openxmlformats.org/officeDocument/2006/relationships/customXml" Target="../ink/ink3170.xml"/><Relationship Id="rId65" Type="http://schemas.openxmlformats.org/officeDocument/2006/relationships/image" Target="../media/image2919.png"/><Relationship Id="rId130" Type="http://schemas.openxmlformats.org/officeDocument/2006/relationships/customXml" Target="../ink/ink3072.xml"/><Relationship Id="rId368" Type="http://schemas.openxmlformats.org/officeDocument/2006/relationships/customXml" Target="../ink/ink3191.xml"/><Relationship Id="rId172" Type="http://schemas.openxmlformats.org/officeDocument/2006/relationships/customXml" Target="../ink/ink3093.xml"/><Relationship Id="rId228" Type="http://schemas.openxmlformats.org/officeDocument/2006/relationships/customXml" Target="../ink/ink3121.xml"/><Relationship Id="rId281" Type="http://schemas.openxmlformats.org/officeDocument/2006/relationships/image" Target="../media/image3027.png"/><Relationship Id="rId337" Type="http://schemas.openxmlformats.org/officeDocument/2006/relationships/image" Target="../media/image3055.png"/><Relationship Id="rId34" Type="http://schemas.openxmlformats.org/officeDocument/2006/relationships/customXml" Target="../ink/ink3024.xml"/><Relationship Id="rId76" Type="http://schemas.openxmlformats.org/officeDocument/2006/relationships/customXml" Target="../ink/ink3045.xml"/><Relationship Id="rId141" Type="http://schemas.openxmlformats.org/officeDocument/2006/relationships/image" Target="../media/image2957.png"/><Relationship Id="rId379" Type="http://schemas.openxmlformats.org/officeDocument/2006/relationships/image" Target="../media/image3076.png"/><Relationship Id="rId7" Type="http://schemas.openxmlformats.org/officeDocument/2006/relationships/image" Target="../media/image2890.png"/><Relationship Id="rId183" Type="http://schemas.openxmlformats.org/officeDocument/2006/relationships/image" Target="../media/image2978.png"/><Relationship Id="rId239" Type="http://schemas.openxmlformats.org/officeDocument/2006/relationships/image" Target="../media/image3006.png"/><Relationship Id="rId390" Type="http://schemas.openxmlformats.org/officeDocument/2006/relationships/customXml" Target="../ink/ink3202.xml"/><Relationship Id="rId250" Type="http://schemas.openxmlformats.org/officeDocument/2006/relationships/customXml" Target="../ink/ink3132.xml"/><Relationship Id="rId292" Type="http://schemas.openxmlformats.org/officeDocument/2006/relationships/customXml" Target="../ink/ink3153.xml"/><Relationship Id="rId306" Type="http://schemas.openxmlformats.org/officeDocument/2006/relationships/customXml" Target="../ink/ink3160.xml"/><Relationship Id="rId45" Type="http://schemas.openxmlformats.org/officeDocument/2006/relationships/image" Target="../media/image2909.png"/><Relationship Id="rId87" Type="http://schemas.openxmlformats.org/officeDocument/2006/relationships/image" Target="../media/image2930.png"/><Relationship Id="rId110" Type="http://schemas.openxmlformats.org/officeDocument/2006/relationships/customXml" Target="../ink/ink3062.xml"/><Relationship Id="rId348" Type="http://schemas.openxmlformats.org/officeDocument/2006/relationships/customXml" Target="../ink/ink3181.xml"/><Relationship Id="rId152" Type="http://schemas.openxmlformats.org/officeDocument/2006/relationships/customXml" Target="../ink/ink3083.xml"/><Relationship Id="rId194" Type="http://schemas.openxmlformats.org/officeDocument/2006/relationships/customXml" Target="../ink/ink3104.xml"/><Relationship Id="rId208" Type="http://schemas.openxmlformats.org/officeDocument/2006/relationships/customXml" Target="../ink/ink3111.xml"/><Relationship Id="rId261" Type="http://schemas.openxmlformats.org/officeDocument/2006/relationships/image" Target="../media/image3017.png"/><Relationship Id="rId14" Type="http://schemas.openxmlformats.org/officeDocument/2006/relationships/customXml" Target="../ink/ink3014.xml"/><Relationship Id="rId56" Type="http://schemas.openxmlformats.org/officeDocument/2006/relationships/customXml" Target="../ink/ink3035.xml"/><Relationship Id="rId317" Type="http://schemas.openxmlformats.org/officeDocument/2006/relationships/image" Target="../media/image3045.png"/><Relationship Id="rId359" Type="http://schemas.openxmlformats.org/officeDocument/2006/relationships/image" Target="../media/image3066.png"/><Relationship Id="rId98" Type="http://schemas.openxmlformats.org/officeDocument/2006/relationships/customXml" Target="../ink/ink3056.xml"/><Relationship Id="rId121" Type="http://schemas.openxmlformats.org/officeDocument/2006/relationships/image" Target="../media/image2947.png"/><Relationship Id="rId163" Type="http://schemas.openxmlformats.org/officeDocument/2006/relationships/image" Target="../media/image2968.png"/><Relationship Id="rId219" Type="http://schemas.openxmlformats.org/officeDocument/2006/relationships/image" Target="../media/image2996.png"/><Relationship Id="rId370" Type="http://schemas.openxmlformats.org/officeDocument/2006/relationships/customXml" Target="../ink/ink3192.xml"/><Relationship Id="rId230" Type="http://schemas.openxmlformats.org/officeDocument/2006/relationships/customXml" Target="../ink/ink3122.xml"/><Relationship Id="rId25" Type="http://schemas.openxmlformats.org/officeDocument/2006/relationships/image" Target="../media/image2899.png"/><Relationship Id="rId67" Type="http://schemas.openxmlformats.org/officeDocument/2006/relationships/image" Target="../media/image2920.png"/><Relationship Id="rId272" Type="http://schemas.openxmlformats.org/officeDocument/2006/relationships/customXml" Target="../ink/ink3143.xml"/><Relationship Id="rId328" Type="http://schemas.openxmlformats.org/officeDocument/2006/relationships/customXml" Target="../ink/ink3171.xml"/><Relationship Id="rId132" Type="http://schemas.openxmlformats.org/officeDocument/2006/relationships/customXml" Target="../ink/ink3073.xml"/><Relationship Id="rId174" Type="http://schemas.openxmlformats.org/officeDocument/2006/relationships/customXml" Target="../ink/ink3094.xml"/><Relationship Id="rId381" Type="http://schemas.openxmlformats.org/officeDocument/2006/relationships/image" Target="../media/image3077.png"/><Relationship Id="rId241" Type="http://schemas.openxmlformats.org/officeDocument/2006/relationships/image" Target="../media/image3007.png"/><Relationship Id="rId36" Type="http://schemas.openxmlformats.org/officeDocument/2006/relationships/customXml" Target="../ink/ink3025.xml"/><Relationship Id="rId283" Type="http://schemas.openxmlformats.org/officeDocument/2006/relationships/image" Target="../media/image3028.png"/><Relationship Id="rId339" Type="http://schemas.openxmlformats.org/officeDocument/2006/relationships/image" Target="../media/image3056.png"/><Relationship Id="rId78" Type="http://schemas.openxmlformats.org/officeDocument/2006/relationships/customXml" Target="../ink/ink3046.xml"/><Relationship Id="rId101" Type="http://schemas.openxmlformats.org/officeDocument/2006/relationships/image" Target="../media/image2937.png"/><Relationship Id="rId143" Type="http://schemas.openxmlformats.org/officeDocument/2006/relationships/image" Target="../media/image2958.png"/><Relationship Id="rId185" Type="http://schemas.openxmlformats.org/officeDocument/2006/relationships/image" Target="../media/image2979.png"/><Relationship Id="rId350" Type="http://schemas.openxmlformats.org/officeDocument/2006/relationships/customXml" Target="../ink/ink3182.xml"/><Relationship Id="rId9" Type="http://schemas.openxmlformats.org/officeDocument/2006/relationships/image" Target="../media/image2891.png"/><Relationship Id="rId210" Type="http://schemas.openxmlformats.org/officeDocument/2006/relationships/customXml" Target="../ink/ink3112.xml"/><Relationship Id="rId392" Type="http://schemas.openxmlformats.org/officeDocument/2006/relationships/customXml" Target="../ink/ink3203.xml"/><Relationship Id="rId252" Type="http://schemas.openxmlformats.org/officeDocument/2006/relationships/customXml" Target="../ink/ink3133.xml"/><Relationship Id="rId294" Type="http://schemas.openxmlformats.org/officeDocument/2006/relationships/customXml" Target="../ink/ink3154.xml"/><Relationship Id="rId308" Type="http://schemas.openxmlformats.org/officeDocument/2006/relationships/customXml" Target="../ink/ink3161.xml"/><Relationship Id="rId47" Type="http://schemas.openxmlformats.org/officeDocument/2006/relationships/image" Target="../media/image2910.png"/><Relationship Id="rId89" Type="http://schemas.openxmlformats.org/officeDocument/2006/relationships/image" Target="../media/image2931.png"/><Relationship Id="rId112" Type="http://schemas.openxmlformats.org/officeDocument/2006/relationships/customXml" Target="../ink/ink3063.xml"/><Relationship Id="rId154" Type="http://schemas.openxmlformats.org/officeDocument/2006/relationships/customXml" Target="../ink/ink3084.xml"/><Relationship Id="rId361" Type="http://schemas.openxmlformats.org/officeDocument/2006/relationships/image" Target="../media/image3067.png"/><Relationship Id="rId196" Type="http://schemas.openxmlformats.org/officeDocument/2006/relationships/customXml" Target="../ink/ink3105.xml"/><Relationship Id="rId16" Type="http://schemas.openxmlformats.org/officeDocument/2006/relationships/customXml" Target="../ink/ink3015.xml"/><Relationship Id="rId221" Type="http://schemas.openxmlformats.org/officeDocument/2006/relationships/image" Target="../media/image2997.png"/><Relationship Id="rId242" Type="http://schemas.openxmlformats.org/officeDocument/2006/relationships/customXml" Target="../ink/ink3128.xml"/><Relationship Id="rId263" Type="http://schemas.openxmlformats.org/officeDocument/2006/relationships/image" Target="../media/image3018.png"/><Relationship Id="rId284" Type="http://schemas.openxmlformats.org/officeDocument/2006/relationships/customXml" Target="../ink/ink3149.xml"/><Relationship Id="rId319" Type="http://schemas.openxmlformats.org/officeDocument/2006/relationships/image" Target="../media/image3046.png"/><Relationship Id="rId37" Type="http://schemas.openxmlformats.org/officeDocument/2006/relationships/image" Target="../media/image2905.png"/><Relationship Id="rId58" Type="http://schemas.openxmlformats.org/officeDocument/2006/relationships/customXml" Target="../ink/ink3036.xml"/><Relationship Id="rId79" Type="http://schemas.openxmlformats.org/officeDocument/2006/relationships/image" Target="../media/image2926.png"/><Relationship Id="rId102" Type="http://schemas.openxmlformats.org/officeDocument/2006/relationships/customXml" Target="../ink/ink3058.xml"/><Relationship Id="rId123" Type="http://schemas.openxmlformats.org/officeDocument/2006/relationships/image" Target="../media/image2948.png"/><Relationship Id="rId144" Type="http://schemas.openxmlformats.org/officeDocument/2006/relationships/customXml" Target="../ink/ink3079.xml"/><Relationship Id="rId330" Type="http://schemas.openxmlformats.org/officeDocument/2006/relationships/customXml" Target="../ink/ink3172.xml"/><Relationship Id="rId90" Type="http://schemas.openxmlformats.org/officeDocument/2006/relationships/customXml" Target="../ink/ink3052.xml"/><Relationship Id="rId165" Type="http://schemas.openxmlformats.org/officeDocument/2006/relationships/image" Target="../media/image2969.png"/><Relationship Id="rId186" Type="http://schemas.openxmlformats.org/officeDocument/2006/relationships/customXml" Target="../ink/ink3100.xml"/><Relationship Id="rId351" Type="http://schemas.openxmlformats.org/officeDocument/2006/relationships/image" Target="../media/image3062.png"/><Relationship Id="rId372" Type="http://schemas.openxmlformats.org/officeDocument/2006/relationships/customXml" Target="../ink/ink3193.xml"/><Relationship Id="rId393" Type="http://schemas.openxmlformats.org/officeDocument/2006/relationships/image" Target="../media/image3083.png"/><Relationship Id="rId211" Type="http://schemas.openxmlformats.org/officeDocument/2006/relationships/image" Target="../media/image2992.png"/><Relationship Id="rId232" Type="http://schemas.openxmlformats.org/officeDocument/2006/relationships/customXml" Target="../ink/ink3123.xml"/><Relationship Id="rId253" Type="http://schemas.openxmlformats.org/officeDocument/2006/relationships/image" Target="../media/image3013.png"/><Relationship Id="rId274" Type="http://schemas.openxmlformats.org/officeDocument/2006/relationships/customXml" Target="../ink/ink3144.xml"/><Relationship Id="rId295" Type="http://schemas.openxmlformats.org/officeDocument/2006/relationships/image" Target="../media/image3034.png"/><Relationship Id="rId309" Type="http://schemas.openxmlformats.org/officeDocument/2006/relationships/image" Target="../media/image3041.png"/><Relationship Id="rId27" Type="http://schemas.openxmlformats.org/officeDocument/2006/relationships/image" Target="../media/image2900.png"/><Relationship Id="rId48" Type="http://schemas.openxmlformats.org/officeDocument/2006/relationships/customXml" Target="../ink/ink3031.xml"/><Relationship Id="rId69" Type="http://schemas.openxmlformats.org/officeDocument/2006/relationships/image" Target="../media/image2921.png"/><Relationship Id="rId113" Type="http://schemas.openxmlformats.org/officeDocument/2006/relationships/image" Target="../media/image2943.png"/><Relationship Id="rId134" Type="http://schemas.openxmlformats.org/officeDocument/2006/relationships/customXml" Target="../ink/ink3074.xml"/><Relationship Id="rId320" Type="http://schemas.openxmlformats.org/officeDocument/2006/relationships/customXml" Target="../ink/ink3167.xml"/><Relationship Id="rId80" Type="http://schemas.openxmlformats.org/officeDocument/2006/relationships/customXml" Target="../ink/ink3047.xml"/><Relationship Id="rId155" Type="http://schemas.openxmlformats.org/officeDocument/2006/relationships/image" Target="../media/image2964.png"/><Relationship Id="rId176" Type="http://schemas.openxmlformats.org/officeDocument/2006/relationships/customXml" Target="../ink/ink3095.xml"/><Relationship Id="rId197" Type="http://schemas.openxmlformats.org/officeDocument/2006/relationships/image" Target="../media/image2985.png"/><Relationship Id="rId341" Type="http://schemas.openxmlformats.org/officeDocument/2006/relationships/image" Target="../media/image3057.png"/><Relationship Id="rId362" Type="http://schemas.openxmlformats.org/officeDocument/2006/relationships/customXml" Target="../ink/ink3188.xml"/><Relationship Id="rId383" Type="http://schemas.openxmlformats.org/officeDocument/2006/relationships/image" Target="../media/image3078.png"/><Relationship Id="rId201" Type="http://schemas.openxmlformats.org/officeDocument/2006/relationships/image" Target="../media/image2987.png"/><Relationship Id="rId222" Type="http://schemas.openxmlformats.org/officeDocument/2006/relationships/customXml" Target="../ink/ink3118.xml"/><Relationship Id="rId243" Type="http://schemas.openxmlformats.org/officeDocument/2006/relationships/image" Target="../media/image3008.png"/><Relationship Id="rId264" Type="http://schemas.openxmlformats.org/officeDocument/2006/relationships/customXml" Target="../ink/ink3139.xml"/><Relationship Id="rId285" Type="http://schemas.openxmlformats.org/officeDocument/2006/relationships/image" Target="../media/image3029.png"/><Relationship Id="rId17" Type="http://schemas.openxmlformats.org/officeDocument/2006/relationships/image" Target="../media/image2895.png"/><Relationship Id="rId38" Type="http://schemas.openxmlformats.org/officeDocument/2006/relationships/customXml" Target="../ink/ink3026.xml"/><Relationship Id="rId59" Type="http://schemas.openxmlformats.org/officeDocument/2006/relationships/image" Target="../media/image2916.png"/><Relationship Id="rId103" Type="http://schemas.openxmlformats.org/officeDocument/2006/relationships/image" Target="../media/image2938.png"/><Relationship Id="rId124" Type="http://schemas.openxmlformats.org/officeDocument/2006/relationships/customXml" Target="../ink/ink3069.xml"/><Relationship Id="rId310" Type="http://schemas.openxmlformats.org/officeDocument/2006/relationships/customXml" Target="../ink/ink3162.xml"/><Relationship Id="rId70" Type="http://schemas.openxmlformats.org/officeDocument/2006/relationships/customXml" Target="../ink/ink3042.xml"/><Relationship Id="rId91" Type="http://schemas.openxmlformats.org/officeDocument/2006/relationships/image" Target="../media/image2932.png"/><Relationship Id="rId145" Type="http://schemas.openxmlformats.org/officeDocument/2006/relationships/image" Target="../media/image2959.png"/><Relationship Id="rId166" Type="http://schemas.openxmlformats.org/officeDocument/2006/relationships/customXml" Target="../ink/ink3090.xml"/><Relationship Id="rId187" Type="http://schemas.openxmlformats.org/officeDocument/2006/relationships/image" Target="../media/image2980.png"/><Relationship Id="rId331" Type="http://schemas.openxmlformats.org/officeDocument/2006/relationships/image" Target="../media/image3052.png"/><Relationship Id="rId352" Type="http://schemas.openxmlformats.org/officeDocument/2006/relationships/customXml" Target="../ink/ink3183.xml"/><Relationship Id="rId373" Type="http://schemas.openxmlformats.org/officeDocument/2006/relationships/image" Target="../media/image3073.png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3113.xml"/><Relationship Id="rId233" Type="http://schemas.openxmlformats.org/officeDocument/2006/relationships/image" Target="../media/image3003.png"/><Relationship Id="rId254" Type="http://schemas.openxmlformats.org/officeDocument/2006/relationships/customXml" Target="../ink/ink3134.xml"/><Relationship Id="rId28" Type="http://schemas.openxmlformats.org/officeDocument/2006/relationships/customXml" Target="../ink/ink3021.xml"/><Relationship Id="rId49" Type="http://schemas.openxmlformats.org/officeDocument/2006/relationships/image" Target="../media/image2911.png"/><Relationship Id="rId114" Type="http://schemas.openxmlformats.org/officeDocument/2006/relationships/customXml" Target="../ink/ink3064.xml"/><Relationship Id="rId275" Type="http://schemas.openxmlformats.org/officeDocument/2006/relationships/image" Target="../media/image3024.png"/><Relationship Id="rId296" Type="http://schemas.openxmlformats.org/officeDocument/2006/relationships/customXml" Target="../ink/ink3155.xml"/><Relationship Id="rId300" Type="http://schemas.openxmlformats.org/officeDocument/2006/relationships/customXml" Target="../ink/ink3157.xml"/><Relationship Id="rId60" Type="http://schemas.openxmlformats.org/officeDocument/2006/relationships/customXml" Target="../ink/ink3037.xml"/><Relationship Id="rId81" Type="http://schemas.openxmlformats.org/officeDocument/2006/relationships/image" Target="../media/image2927.png"/><Relationship Id="rId135" Type="http://schemas.openxmlformats.org/officeDocument/2006/relationships/image" Target="../media/image2954.png"/><Relationship Id="rId156" Type="http://schemas.openxmlformats.org/officeDocument/2006/relationships/customXml" Target="../ink/ink3085.xml"/><Relationship Id="rId177" Type="http://schemas.openxmlformats.org/officeDocument/2006/relationships/image" Target="../media/image2975.png"/><Relationship Id="rId198" Type="http://schemas.openxmlformats.org/officeDocument/2006/relationships/customXml" Target="../ink/ink3106.xml"/><Relationship Id="rId321" Type="http://schemas.openxmlformats.org/officeDocument/2006/relationships/image" Target="../media/image3047.png"/><Relationship Id="rId342" Type="http://schemas.openxmlformats.org/officeDocument/2006/relationships/customXml" Target="../ink/ink3178.xml"/><Relationship Id="rId363" Type="http://schemas.openxmlformats.org/officeDocument/2006/relationships/image" Target="../media/image3068.png"/><Relationship Id="rId384" Type="http://schemas.openxmlformats.org/officeDocument/2006/relationships/customXml" Target="../ink/ink3199.xml"/><Relationship Id="rId202" Type="http://schemas.openxmlformats.org/officeDocument/2006/relationships/customXml" Target="../ink/ink3108.xml"/><Relationship Id="rId223" Type="http://schemas.openxmlformats.org/officeDocument/2006/relationships/image" Target="../media/image2998.png"/><Relationship Id="rId244" Type="http://schemas.openxmlformats.org/officeDocument/2006/relationships/customXml" Target="../ink/ink3129.xml"/><Relationship Id="rId18" Type="http://schemas.openxmlformats.org/officeDocument/2006/relationships/customXml" Target="../ink/ink3016.xml"/><Relationship Id="rId39" Type="http://schemas.openxmlformats.org/officeDocument/2006/relationships/image" Target="../media/image2906.png"/><Relationship Id="rId265" Type="http://schemas.openxmlformats.org/officeDocument/2006/relationships/image" Target="../media/image3019.png"/><Relationship Id="rId286" Type="http://schemas.openxmlformats.org/officeDocument/2006/relationships/customXml" Target="../ink/ink3150.xml"/><Relationship Id="rId50" Type="http://schemas.openxmlformats.org/officeDocument/2006/relationships/customXml" Target="../ink/ink3032.xml"/><Relationship Id="rId104" Type="http://schemas.openxmlformats.org/officeDocument/2006/relationships/customXml" Target="../ink/ink3059.xml"/><Relationship Id="rId125" Type="http://schemas.openxmlformats.org/officeDocument/2006/relationships/image" Target="../media/image2949.png"/><Relationship Id="rId146" Type="http://schemas.openxmlformats.org/officeDocument/2006/relationships/customXml" Target="../ink/ink3080.xml"/><Relationship Id="rId167" Type="http://schemas.openxmlformats.org/officeDocument/2006/relationships/image" Target="../media/image2970.png"/><Relationship Id="rId188" Type="http://schemas.openxmlformats.org/officeDocument/2006/relationships/customXml" Target="../ink/ink3101.xml"/><Relationship Id="rId311" Type="http://schemas.openxmlformats.org/officeDocument/2006/relationships/image" Target="../media/image3042.png"/><Relationship Id="rId332" Type="http://schemas.openxmlformats.org/officeDocument/2006/relationships/customXml" Target="../ink/ink3173.xml"/><Relationship Id="rId353" Type="http://schemas.openxmlformats.org/officeDocument/2006/relationships/image" Target="../media/image3063.png"/><Relationship Id="rId374" Type="http://schemas.openxmlformats.org/officeDocument/2006/relationships/customXml" Target="../ink/ink3194.xml"/><Relationship Id="rId71" Type="http://schemas.openxmlformats.org/officeDocument/2006/relationships/image" Target="../media/image2922.png"/><Relationship Id="rId92" Type="http://schemas.openxmlformats.org/officeDocument/2006/relationships/customXml" Target="../ink/ink3053.xml"/><Relationship Id="rId213" Type="http://schemas.openxmlformats.org/officeDocument/2006/relationships/image" Target="../media/image2993.png"/><Relationship Id="rId234" Type="http://schemas.openxmlformats.org/officeDocument/2006/relationships/customXml" Target="../ink/ink3124.xml"/><Relationship Id="rId2" Type="http://schemas.openxmlformats.org/officeDocument/2006/relationships/notesSlide" Target="../notesSlides/notesSlide41.xml"/><Relationship Id="rId29" Type="http://schemas.openxmlformats.org/officeDocument/2006/relationships/image" Target="../media/image2901.png"/><Relationship Id="rId255" Type="http://schemas.openxmlformats.org/officeDocument/2006/relationships/image" Target="../media/image3014.png"/><Relationship Id="rId276" Type="http://schemas.openxmlformats.org/officeDocument/2006/relationships/customXml" Target="../ink/ink3145.xml"/><Relationship Id="rId297" Type="http://schemas.openxmlformats.org/officeDocument/2006/relationships/image" Target="../media/image3035.png"/><Relationship Id="rId40" Type="http://schemas.openxmlformats.org/officeDocument/2006/relationships/customXml" Target="../ink/ink3027.xml"/><Relationship Id="rId115" Type="http://schemas.openxmlformats.org/officeDocument/2006/relationships/image" Target="../media/image2944.png"/><Relationship Id="rId136" Type="http://schemas.openxmlformats.org/officeDocument/2006/relationships/customXml" Target="../ink/ink3075.xml"/><Relationship Id="rId157" Type="http://schemas.openxmlformats.org/officeDocument/2006/relationships/image" Target="../media/image2965.png"/><Relationship Id="rId178" Type="http://schemas.openxmlformats.org/officeDocument/2006/relationships/customXml" Target="../ink/ink3096.xml"/><Relationship Id="rId301" Type="http://schemas.openxmlformats.org/officeDocument/2006/relationships/image" Target="../media/image3037.png"/><Relationship Id="rId322" Type="http://schemas.openxmlformats.org/officeDocument/2006/relationships/customXml" Target="../ink/ink3168.xml"/><Relationship Id="rId343" Type="http://schemas.openxmlformats.org/officeDocument/2006/relationships/image" Target="../media/image3058.png"/><Relationship Id="rId364" Type="http://schemas.openxmlformats.org/officeDocument/2006/relationships/customXml" Target="../ink/ink3189.xml"/><Relationship Id="rId61" Type="http://schemas.openxmlformats.org/officeDocument/2006/relationships/image" Target="../media/image2917.png"/><Relationship Id="rId82" Type="http://schemas.openxmlformats.org/officeDocument/2006/relationships/customXml" Target="../ink/ink3048.xml"/><Relationship Id="rId199" Type="http://schemas.openxmlformats.org/officeDocument/2006/relationships/image" Target="../media/image2986.png"/><Relationship Id="rId203" Type="http://schemas.openxmlformats.org/officeDocument/2006/relationships/image" Target="../media/image2988.png"/><Relationship Id="rId385" Type="http://schemas.openxmlformats.org/officeDocument/2006/relationships/image" Target="../media/image3079.png"/><Relationship Id="rId19" Type="http://schemas.openxmlformats.org/officeDocument/2006/relationships/image" Target="../media/image2896.png"/><Relationship Id="rId224" Type="http://schemas.openxmlformats.org/officeDocument/2006/relationships/customXml" Target="../ink/ink3119.xml"/><Relationship Id="rId245" Type="http://schemas.openxmlformats.org/officeDocument/2006/relationships/image" Target="../media/image3009.png"/><Relationship Id="rId266" Type="http://schemas.openxmlformats.org/officeDocument/2006/relationships/customXml" Target="../ink/ink3140.xml"/><Relationship Id="rId287" Type="http://schemas.openxmlformats.org/officeDocument/2006/relationships/image" Target="../media/image3030.png"/><Relationship Id="rId30" Type="http://schemas.openxmlformats.org/officeDocument/2006/relationships/customXml" Target="../ink/ink3022.xml"/><Relationship Id="rId105" Type="http://schemas.openxmlformats.org/officeDocument/2006/relationships/image" Target="../media/image2939.png"/><Relationship Id="rId126" Type="http://schemas.openxmlformats.org/officeDocument/2006/relationships/customXml" Target="../ink/ink3070.xml"/><Relationship Id="rId147" Type="http://schemas.openxmlformats.org/officeDocument/2006/relationships/image" Target="../media/image2960.png"/><Relationship Id="rId168" Type="http://schemas.openxmlformats.org/officeDocument/2006/relationships/customXml" Target="../ink/ink3091.xml"/><Relationship Id="rId312" Type="http://schemas.openxmlformats.org/officeDocument/2006/relationships/customXml" Target="../ink/ink3163.xml"/><Relationship Id="rId333" Type="http://schemas.openxmlformats.org/officeDocument/2006/relationships/image" Target="../media/image3053.png"/><Relationship Id="rId354" Type="http://schemas.openxmlformats.org/officeDocument/2006/relationships/customXml" Target="../ink/ink3184.xml"/><Relationship Id="rId51" Type="http://schemas.openxmlformats.org/officeDocument/2006/relationships/image" Target="../media/image2912.png"/><Relationship Id="rId72" Type="http://schemas.openxmlformats.org/officeDocument/2006/relationships/customXml" Target="../ink/ink3043.xml"/><Relationship Id="rId93" Type="http://schemas.openxmlformats.org/officeDocument/2006/relationships/image" Target="../media/image2933.png"/><Relationship Id="rId189" Type="http://schemas.openxmlformats.org/officeDocument/2006/relationships/image" Target="../media/image2981.png"/><Relationship Id="rId375" Type="http://schemas.openxmlformats.org/officeDocument/2006/relationships/image" Target="../media/image3074.png"/><Relationship Id="rId3" Type="http://schemas.openxmlformats.org/officeDocument/2006/relationships/image" Target="../media/image2457.png"/><Relationship Id="rId214" Type="http://schemas.openxmlformats.org/officeDocument/2006/relationships/customXml" Target="../ink/ink3114.xml"/><Relationship Id="rId235" Type="http://schemas.openxmlformats.org/officeDocument/2006/relationships/image" Target="../media/image3004.png"/><Relationship Id="rId256" Type="http://schemas.openxmlformats.org/officeDocument/2006/relationships/customXml" Target="../ink/ink3135.xml"/><Relationship Id="rId277" Type="http://schemas.openxmlformats.org/officeDocument/2006/relationships/image" Target="../media/image3025.png"/><Relationship Id="rId298" Type="http://schemas.openxmlformats.org/officeDocument/2006/relationships/customXml" Target="../ink/ink3156.xml"/><Relationship Id="rId116" Type="http://schemas.openxmlformats.org/officeDocument/2006/relationships/customXml" Target="../ink/ink3065.xml"/><Relationship Id="rId137" Type="http://schemas.openxmlformats.org/officeDocument/2006/relationships/image" Target="../media/image2955.png"/><Relationship Id="rId158" Type="http://schemas.openxmlformats.org/officeDocument/2006/relationships/customXml" Target="../ink/ink3086.xml"/><Relationship Id="rId302" Type="http://schemas.openxmlformats.org/officeDocument/2006/relationships/customXml" Target="../ink/ink3158.xml"/><Relationship Id="rId323" Type="http://schemas.openxmlformats.org/officeDocument/2006/relationships/image" Target="../media/image3048.png"/><Relationship Id="rId344" Type="http://schemas.openxmlformats.org/officeDocument/2006/relationships/customXml" Target="../ink/ink3179.xml"/><Relationship Id="rId20" Type="http://schemas.openxmlformats.org/officeDocument/2006/relationships/customXml" Target="../ink/ink3017.xml"/><Relationship Id="rId41" Type="http://schemas.openxmlformats.org/officeDocument/2006/relationships/image" Target="../media/image2907.png"/><Relationship Id="rId62" Type="http://schemas.openxmlformats.org/officeDocument/2006/relationships/customXml" Target="../ink/ink3038.xml"/><Relationship Id="rId83" Type="http://schemas.openxmlformats.org/officeDocument/2006/relationships/image" Target="../media/image2928.png"/><Relationship Id="rId179" Type="http://schemas.openxmlformats.org/officeDocument/2006/relationships/image" Target="../media/image2976.png"/><Relationship Id="rId365" Type="http://schemas.openxmlformats.org/officeDocument/2006/relationships/image" Target="../media/image3069.png"/><Relationship Id="rId386" Type="http://schemas.openxmlformats.org/officeDocument/2006/relationships/customXml" Target="../ink/ink3200.xml"/><Relationship Id="rId190" Type="http://schemas.openxmlformats.org/officeDocument/2006/relationships/customXml" Target="../ink/ink3102.xml"/><Relationship Id="rId204" Type="http://schemas.openxmlformats.org/officeDocument/2006/relationships/customXml" Target="../ink/ink3109.xml"/><Relationship Id="rId225" Type="http://schemas.openxmlformats.org/officeDocument/2006/relationships/image" Target="../media/image2999.png"/><Relationship Id="rId246" Type="http://schemas.openxmlformats.org/officeDocument/2006/relationships/customXml" Target="../ink/ink3130.xml"/><Relationship Id="rId267" Type="http://schemas.openxmlformats.org/officeDocument/2006/relationships/image" Target="../media/image3020.png"/><Relationship Id="rId288" Type="http://schemas.openxmlformats.org/officeDocument/2006/relationships/customXml" Target="../ink/ink3151.xml"/><Relationship Id="rId106" Type="http://schemas.openxmlformats.org/officeDocument/2006/relationships/customXml" Target="../ink/ink3060.xml"/><Relationship Id="rId127" Type="http://schemas.openxmlformats.org/officeDocument/2006/relationships/image" Target="../media/image2950.png"/><Relationship Id="rId313" Type="http://schemas.openxmlformats.org/officeDocument/2006/relationships/image" Target="../media/image3043.png"/><Relationship Id="rId10" Type="http://schemas.openxmlformats.org/officeDocument/2006/relationships/customXml" Target="../ink/ink3012.xml"/><Relationship Id="rId31" Type="http://schemas.openxmlformats.org/officeDocument/2006/relationships/image" Target="../media/image2902.png"/><Relationship Id="rId52" Type="http://schemas.openxmlformats.org/officeDocument/2006/relationships/customXml" Target="../ink/ink3033.xml"/><Relationship Id="rId73" Type="http://schemas.openxmlformats.org/officeDocument/2006/relationships/image" Target="../media/image2923.png"/><Relationship Id="rId94" Type="http://schemas.openxmlformats.org/officeDocument/2006/relationships/customXml" Target="../ink/ink3054.xml"/><Relationship Id="rId148" Type="http://schemas.openxmlformats.org/officeDocument/2006/relationships/customXml" Target="../ink/ink3081.xml"/><Relationship Id="rId169" Type="http://schemas.openxmlformats.org/officeDocument/2006/relationships/image" Target="../media/image2971.png"/><Relationship Id="rId334" Type="http://schemas.openxmlformats.org/officeDocument/2006/relationships/customXml" Target="../ink/ink3174.xml"/><Relationship Id="rId355" Type="http://schemas.openxmlformats.org/officeDocument/2006/relationships/image" Target="../media/image3064.png"/><Relationship Id="rId376" Type="http://schemas.openxmlformats.org/officeDocument/2006/relationships/customXml" Target="../ink/ink3195.xml"/><Relationship Id="rId4" Type="http://schemas.openxmlformats.org/officeDocument/2006/relationships/image" Target="../media/image2458.jpeg"/><Relationship Id="rId180" Type="http://schemas.openxmlformats.org/officeDocument/2006/relationships/customXml" Target="../ink/ink3097.xml"/><Relationship Id="rId215" Type="http://schemas.openxmlformats.org/officeDocument/2006/relationships/image" Target="../media/image2994.png"/><Relationship Id="rId236" Type="http://schemas.openxmlformats.org/officeDocument/2006/relationships/customXml" Target="../ink/ink3125.xml"/><Relationship Id="rId257" Type="http://schemas.openxmlformats.org/officeDocument/2006/relationships/image" Target="../media/image3015.png"/><Relationship Id="rId278" Type="http://schemas.openxmlformats.org/officeDocument/2006/relationships/customXml" Target="../ink/ink3146.xml"/><Relationship Id="rId303" Type="http://schemas.openxmlformats.org/officeDocument/2006/relationships/image" Target="../media/image3038.png"/><Relationship Id="rId42" Type="http://schemas.openxmlformats.org/officeDocument/2006/relationships/customXml" Target="../ink/ink3028.xml"/><Relationship Id="rId84" Type="http://schemas.openxmlformats.org/officeDocument/2006/relationships/customXml" Target="../ink/ink3049.xml"/><Relationship Id="rId138" Type="http://schemas.openxmlformats.org/officeDocument/2006/relationships/customXml" Target="../ink/ink3076.xml"/><Relationship Id="rId345" Type="http://schemas.openxmlformats.org/officeDocument/2006/relationships/image" Target="../media/image3059.png"/><Relationship Id="rId387" Type="http://schemas.openxmlformats.org/officeDocument/2006/relationships/image" Target="../media/image3080.png"/><Relationship Id="rId191" Type="http://schemas.openxmlformats.org/officeDocument/2006/relationships/image" Target="../media/image2982.png"/><Relationship Id="rId205" Type="http://schemas.openxmlformats.org/officeDocument/2006/relationships/image" Target="../media/image2989.png"/><Relationship Id="rId247" Type="http://schemas.openxmlformats.org/officeDocument/2006/relationships/image" Target="../media/image3010.png"/><Relationship Id="rId107" Type="http://schemas.openxmlformats.org/officeDocument/2006/relationships/image" Target="../media/image2940.png"/><Relationship Id="rId289" Type="http://schemas.openxmlformats.org/officeDocument/2006/relationships/image" Target="../media/image3031.png"/><Relationship Id="rId11" Type="http://schemas.openxmlformats.org/officeDocument/2006/relationships/image" Target="../media/image2892.png"/><Relationship Id="rId53" Type="http://schemas.openxmlformats.org/officeDocument/2006/relationships/image" Target="../media/image2913.png"/><Relationship Id="rId149" Type="http://schemas.openxmlformats.org/officeDocument/2006/relationships/image" Target="../media/image2961.png"/><Relationship Id="rId314" Type="http://schemas.openxmlformats.org/officeDocument/2006/relationships/customXml" Target="../ink/ink3164.xml"/><Relationship Id="rId356" Type="http://schemas.openxmlformats.org/officeDocument/2006/relationships/customXml" Target="../ink/ink3185.xml"/><Relationship Id="rId95" Type="http://schemas.openxmlformats.org/officeDocument/2006/relationships/image" Target="../media/image2934.png"/><Relationship Id="rId160" Type="http://schemas.openxmlformats.org/officeDocument/2006/relationships/customXml" Target="../ink/ink3087.xml"/><Relationship Id="rId216" Type="http://schemas.openxmlformats.org/officeDocument/2006/relationships/customXml" Target="../ink/ink3115.xml"/><Relationship Id="rId258" Type="http://schemas.openxmlformats.org/officeDocument/2006/relationships/customXml" Target="../ink/ink3136.xml"/><Relationship Id="rId22" Type="http://schemas.openxmlformats.org/officeDocument/2006/relationships/customXml" Target="../ink/ink3018.xml"/><Relationship Id="rId64" Type="http://schemas.openxmlformats.org/officeDocument/2006/relationships/customXml" Target="../ink/ink3039.xml"/><Relationship Id="rId118" Type="http://schemas.openxmlformats.org/officeDocument/2006/relationships/customXml" Target="../ink/ink3066.xml"/><Relationship Id="rId325" Type="http://schemas.openxmlformats.org/officeDocument/2006/relationships/image" Target="../media/image3049.png"/><Relationship Id="rId367" Type="http://schemas.openxmlformats.org/officeDocument/2006/relationships/image" Target="../media/image3070.png"/><Relationship Id="rId171" Type="http://schemas.openxmlformats.org/officeDocument/2006/relationships/image" Target="../media/image2972.png"/><Relationship Id="rId227" Type="http://schemas.openxmlformats.org/officeDocument/2006/relationships/image" Target="../media/image3000.png"/><Relationship Id="rId269" Type="http://schemas.openxmlformats.org/officeDocument/2006/relationships/image" Target="../media/image3021.png"/><Relationship Id="rId33" Type="http://schemas.openxmlformats.org/officeDocument/2006/relationships/image" Target="../media/image2903.png"/><Relationship Id="rId129" Type="http://schemas.openxmlformats.org/officeDocument/2006/relationships/image" Target="../media/image2951.png"/><Relationship Id="rId280" Type="http://schemas.openxmlformats.org/officeDocument/2006/relationships/customXml" Target="../ink/ink3147.xml"/><Relationship Id="rId336" Type="http://schemas.openxmlformats.org/officeDocument/2006/relationships/customXml" Target="../ink/ink3175.xml"/><Relationship Id="rId75" Type="http://schemas.openxmlformats.org/officeDocument/2006/relationships/image" Target="../media/image2924.png"/><Relationship Id="rId140" Type="http://schemas.openxmlformats.org/officeDocument/2006/relationships/customXml" Target="../ink/ink3077.xml"/><Relationship Id="rId182" Type="http://schemas.openxmlformats.org/officeDocument/2006/relationships/customXml" Target="../ink/ink3098.xml"/><Relationship Id="rId378" Type="http://schemas.openxmlformats.org/officeDocument/2006/relationships/customXml" Target="../ink/ink3196.xml"/><Relationship Id="rId6" Type="http://schemas.openxmlformats.org/officeDocument/2006/relationships/customXml" Target="../ink/ink3010.xml"/><Relationship Id="rId238" Type="http://schemas.openxmlformats.org/officeDocument/2006/relationships/customXml" Target="../ink/ink3126.xml"/><Relationship Id="rId291" Type="http://schemas.openxmlformats.org/officeDocument/2006/relationships/image" Target="../media/image3032.png"/><Relationship Id="rId305" Type="http://schemas.openxmlformats.org/officeDocument/2006/relationships/image" Target="../media/image3039.png"/><Relationship Id="rId347" Type="http://schemas.openxmlformats.org/officeDocument/2006/relationships/image" Target="../media/image3060.png"/><Relationship Id="rId44" Type="http://schemas.openxmlformats.org/officeDocument/2006/relationships/customXml" Target="../ink/ink3029.xml"/><Relationship Id="rId86" Type="http://schemas.openxmlformats.org/officeDocument/2006/relationships/customXml" Target="../ink/ink3050.xml"/><Relationship Id="rId151" Type="http://schemas.openxmlformats.org/officeDocument/2006/relationships/image" Target="../media/image2962.png"/><Relationship Id="rId389" Type="http://schemas.openxmlformats.org/officeDocument/2006/relationships/image" Target="../media/image3081.png"/><Relationship Id="rId193" Type="http://schemas.openxmlformats.org/officeDocument/2006/relationships/image" Target="../media/image2983.png"/><Relationship Id="rId207" Type="http://schemas.openxmlformats.org/officeDocument/2006/relationships/image" Target="../media/image2990.png"/><Relationship Id="rId249" Type="http://schemas.openxmlformats.org/officeDocument/2006/relationships/image" Target="../media/image3011.png"/><Relationship Id="rId13" Type="http://schemas.openxmlformats.org/officeDocument/2006/relationships/image" Target="../media/image2893.png"/><Relationship Id="rId109" Type="http://schemas.openxmlformats.org/officeDocument/2006/relationships/image" Target="../media/image2941.png"/><Relationship Id="rId260" Type="http://schemas.openxmlformats.org/officeDocument/2006/relationships/customXml" Target="../ink/ink3137.xml"/><Relationship Id="rId316" Type="http://schemas.openxmlformats.org/officeDocument/2006/relationships/customXml" Target="../ink/ink3165.xml"/><Relationship Id="rId55" Type="http://schemas.openxmlformats.org/officeDocument/2006/relationships/image" Target="../media/image2914.png"/><Relationship Id="rId97" Type="http://schemas.openxmlformats.org/officeDocument/2006/relationships/image" Target="../media/image2935.png"/><Relationship Id="rId120" Type="http://schemas.openxmlformats.org/officeDocument/2006/relationships/customXml" Target="../ink/ink3067.xml"/><Relationship Id="rId358" Type="http://schemas.openxmlformats.org/officeDocument/2006/relationships/customXml" Target="../ink/ink3186.xml"/><Relationship Id="rId162" Type="http://schemas.openxmlformats.org/officeDocument/2006/relationships/customXml" Target="../ink/ink3088.xml"/><Relationship Id="rId218" Type="http://schemas.openxmlformats.org/officeDocument/2006/relationships/customXml" Target="../ink/ink3116.xml"/><Relationship Id="rId271" Type="http://schemas.openxmlformats.org/officeDocument/2006/relationships/image" Target="../media/image3022.png"/><Relationship Id="rId24" Type="http://schemas.openxmlformats.org/officeDocument/2006/relationships/customXml" Target="../ink/ink3019.xml"/><Relationship Id="rId66" Type="http://schemas.openxmlformats.org/officeDocument/2006/relationships/customXml" Target="../ink/ink3040.xml"/><Relationship Id="rId131" Type="http://schemas.openxmlformats.org/officeDocument/2006/relationships/image" Target="../media/image2952.png"/><Relationship Id="rId327" Type="http://schemas.openxmlformats.org/officeDocument/2006/relationships/image" Target="../media/image3050.png"/><Relationship Id="rId369" Type="http://schemas.openxmlformats.org/officeDocument/2006/relationships/image" Target="../media/image3071.png"/><Relationship Id="rId173" Type="http://schemas.openxmlformats.org/officeDocument/2006/relationships/image" Target="../media/image2973.png"/><Relationship Id="rId229" Type="http://schemas.openxmlformats.org/officeDocument/2006/relationships/image" Target="../media/image3001.png"/><Relationship Id="rId380" Type="http://schemas.openxmlformats.org/officeDocument/2006/relationships/customXml" Target="../ink/ink3197.xml"/><Relationship Id="rId240" Type="http://schemas.openxmlformats.org/officeDocument/2006/relationships/customXml" Target="../ink/ink3127.xml"/><Relationship Id="rId35" Type="http://schemas.openxmlformats.org/officeDocument/2006/relationships/image" Target="../media/image2904.png"/><Relationship Id="rId77" Type="http://schemas.openxmlformats.org/officeDocument/2006/relationships/image" Target="../media/image2925.png"/><Relationship Id="rId100" Type="http://schemas.openxmlformats.org/officeDocument/2006/relationships/customXml" Target="../ink/ink3057.xml"/><Relationship Id="rId282" Type="http://schemas.openxmlformats.org/officeDocument/2006/relationships/customXml" Target="../ink/ink3148.xml"/><Relationship Id="rId338" Type="http://schemas.openxmlformats.org/officeDocument/2006/relationships/customXml" Target="../ink/ink3176.xml"/><Relationship Id="rId8" Type="http://schemas.openxmlformats.org/officeDocument/2006/relationships/customXml" Target="../ink/ink3011.xml"/><Relationship Id="rId142" Type="http://schemas.openxmlformats.org/officeDocument/2006/relationships/customXml" Target="../ink/ink3078.xml"/><Relationship Id="rId184" Type="http://schemas.openxmlformats.org/officeDocument/2006/relationships/customXml" Target="../ink/ink3099.xml"/><Relationship Id="rId391" Type="http://schemas.openxmlformats.org/officeDocument/2006/relationships/image" Target="../media/image3082.png"/><Relationship Id="rId251" Type="http://schemas.openxmlformats.org/officeDocument/2006/relationships/image" Target="../media/image3012.png"/><Relationship Id="rId46" Type="http://schemas.openxmlformats.org/officeDocument/2006/relationships/customXml" Target="../ink/ink3030.xml"/><Relationship Id="rId293" Type="http://schemas.openxmlformats.org/officeDocument/2006/relationships/image" Target="../media/image3033.png"/><Relationship Id="rId307" Type="http://schemas.openxmlformats.org/officeDocument/2006/relationships/image" Target="../media/image3040.png"/><Relationship Id="rId349" Type="http://schemas.openxmlformats.org/officeDocument/2006/relationships/image" Target="../media/image3061.png"/><Relationship Id="rId88" Type="http://schemas.openxmlformats.org/officeDocument/2006/relationships/customXml" Target="../ink/ink3051.xml"/><Relationship Id="rId111" Type="http://schemas.openxmlformats.org/officeDocument/2006/relationships/image" Target="../media/image2942.png"/><Relationship Id="rId153" Type="http://schemas.openxmlformats.org/officeDocument/2006/relationships/image" Target="../media/image2963.png"/><Relationship Id="rId195" Type="http://schemas.openxmlformats.org/officeDocument/2006/relationships/image" Target="../media/image2984.png"/><Relationship Id="rId209" Type="http://schemas.openxmlformats.org/officeDocument/2006/relationships/image" Target="../media/image2991.png"/><Relationship Id="rId360" Type="http://schemas.openxmlformats.org/officeDocument/2006/relationships/customXml" Target="../ink/ink3187.xml"/><Relationship Id="rId220" Type="http://schemas.openxmlformats.org/officeDocument/2006/relationships/customXml" Target="../ink/ink3117.xml"/><Relationship Id="rId15" Type="http://schemas.openxmlformats.org/officeDocument/2006/relationships/image" Target="../media/image2894.png"/><Relationship Id="rId57" Type="http://schemas.openxmlformats.org/officeDocument/2006/relationships/image" Target="../media/image2915.png"/><Relationship Id="rId262" Type="http://schemas.openxmlformats.org/officeDocument/2006/relationships/customXml" Target="../ink/ink3138.xml"/><Relationship Id="rId318" Type="http://schemas.openxmlformats.org/officeDocument/2006/relationships/customXml" Target="../ink/ink3166.xml"/><Relationship Id="rId99" Type="http://schemas.openxmlformats.org/officeDocument/2006/relationships/image" Target="../media/image2936.png"/><Relationship Id="rId122" Type="http://schemas.openxmlformats.org/officeDocument/2006/relationships/customXml" Target="../ink/ink3068.xml"/><Relationship Id="rId164" Type="http://schemas.openxmlformats.org/officeDocument/2006/relationships/customXml" Target="../ink/ink3089.xml"/><Relationship Id="rId371" Type="http://schemas.openxmlformats.org/officeDocument/2006/relationships/image" Target="../media/image3072.png"/><Relationship Id="rId26" Type="http://schemas.openxmlformats.org/officeDocument/2006/relationships/customXml" Target="../ink/ink3020.xml"/><Relationship Id="rId231" Type="http://schemas.openxmlformats.org/officeDocument/2006/relationships/image" Target="../media/image3002.png"/><Relationship Id="rId273" Type="http://schemas.openxmlformats.org/officeDocument/2006/relationships/image" Target="../media/image3023.png"/><Relationship Id="rId329" Type="http://schemas.openxmlformats.org/officeDocument/2006/relationships/image" Target="../media/image3051.png"/><Relationship Id="rId68" Type="http://schemas.openxmlformats.org/officeDocument/2006/relationships/customXml" Target="../ink/ink3041.xml"/><Relationship Id="rId133" Type="http://schemas.openxmlformats.org/officeDocument/2006/relationships/image" Target="../media/image2953.png"/><Relationship Id="rId175" Type="http://schemas.openxmlformats.org/officeDocument/2006/relationships/image" Target="../media/image2974.png"/><Relationship Id="rId340" Type="http://schemas.openxmlformats.org/officeDocument/2006/relationships/customXml" Target="../ink/ink3177.xml"/><Relationship Id="rId200" Type="http://schemas.openxmlformats.org/officeDocument/2006/relationships/customXml" Target="../ink/ink3107.xml"/><Relationship Id="rId382" Type="http://schemas.openxmlformats.org/officeDocument/2006/relationships/customXml" Target="../ink/ink319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2.png"/><Relationship Id="rId7" Type="http://schemas.openxmlformats.org/officeDocument/2006/relationships/image" Target="../media/image28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82.png"/><Relationship Id="rId5" Type="http://schemas.openxmlformats.org/officeDocument/2006/relationships/image" Target="../media/image2874.jpeg"/><Relationship Id="rId4" Type="http://schemas.openxmlformats.org/officeDocument/2006/relationships/image" Target="../media/image2873.jpeg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143.png"/><Relationship Id="rId299" Type="http://schemas.openxmlformats.org/officeDocument/2006/relationships/image" Target="../media/image3234.png"/><Relationship Id="rId21" Type="http://schemas.openxmlformats.org/officeDocument/2006/relationships/image" Target="../media/image3095.png"/><Relationship Id="rId63" Type="http://schemas.openxmlformats.org/officeDocument/2006/relationships/image" Target="../media/image3116.png"/><Relationship Id="rId159" Type="http://schemas.openxmlformats.org/officeDocument/2006/relationships/image" Target="../media/image3164.png"/><Relationship Id="rId324" Type="http://schemas.openxmlformats.org/officeDocument/2006/relationships/customXml" Target="../ink/ink3362.xml"/><Relationship Id="rId366" Type="http://schemas.openxmlformats.org/officeDocument/2006/relationships/customXml" Target="../ink/ink3383.xml"/><Relationship Id="rId170" Type="http://schemas.openxmlformats.org/officeDocument/2006/relationships/customXml" Target="../ink/ink3285.xml"/><Relationship Id="rId226" Type="http://schemas.openxmlformats.org/officeDocument/2006/relationships/customXml" Target="../ink/ink3313.xml"/><Relationship Id="rId268" Type="http://schemas.openxmlformats.org/officeDocument/2006/relationships/customXml" Target="../ink/ink3334.xml"/><Relationship Id="rId32" Type="http://schemas.openxmlformats.org/officeDocument/2006/relationships/customXml" Target="../ink/ink3216.xml"/><Relationship Id="rId74" Type="http://schemas.openxmlformats.org/officeDocument/2006/relationships/customXml" Target="../ink/ink3237.xml"/><Relationship Id="rId128" Type="http://schemas.openxmlformats.org/officeDocument/2006/relationships/customXml" Target="../ink/ink3264.xml"/><Relationship Id="rId335" Type="http://schemas.openxmlformats.org/officeDocument/2006/relationships/image" Target="../media/image3252.png"/><Relationship Id="rId377" Type="http://schemas.openxmlformats.org/officeDocument/2006/relationships/image" Target="../media/image3273.png"/><Relationship Id="rId5" Type="http://schemas.openxmlformats.org/officeDocument/2006/relationships/image" Target="../media/image2874.jpeg"/><Relationship Id="rId181" Type="http://schemas.openxmlformats.org/officeDocument/2006/relationships/image" Target="../media/image3175.png"/><Relationship Id="rId237" Type="http://schemas.openxmlformats.org/officeDocument/2006/relationships/image" Target="../media/image3203.png"/><Relationship Id="rId402" Type="http://schemas.openxmlformats.org/officeDocument/2006/relationships/customXml" Target="../ink/ink3401.xml"/><Relationship Id="rId279" Type="http://schemas.openxmlformats.org/officeDocument/2006/relationships/image" Target="../media/image3224.png"/><Relationship Id="rId43" Type="http://schemas.openxmlformats.org/officeDocument/2006/relationships/image" Target="../media/image3106.png"/><Relationship Id="rId139" Type="http://schemas.openxmlformats.org/officeDocument/2006/relationships/image" Target="../media/image3154.png"/><Relationship Id="rId290" Type="http://schemas.openxmlformats.org/officeDocument/2006/relationships/customXml" Target="../ink/ink3345.xml"/><Relationship Id="rId304" Type="http://schemas.openxmlformats.org/officeDocument/2006/relationships/customXml" Target="../ink/ink3352.xml"/><Relationship Id="rId346" Type="http://schemas.openxmlformats.org/officeDocument/2006/relationships/customXml" Target="../ink/ink3373.xml"/><Relationship Id="rId388" Type="http://schemas.openxmlformats.org/officeDocument/2006/relationships/customXml" Target="../ink/ink3394.xml"/><Relationship Id="rId85" Type="http://schemas.openxmlformats.org/officeDocument/2006/relationships/image" Target="../media/image3127.png"/><Relationship Id="rId150" Type="http://schemas.openxmlformats.org/officeDocument/2006/relationships/customXml" Target="../ink/ink3275.xml"/><Relationship Id="rId192" Type="http://schemas.openxmlformats.org/officeDocument/2006/relationships/customXml" Target="../ink/ink3296.xml"/><Relationship Id="rId206" Type="http://schemas.openxmlformats.org/officeDocument/2006/relationships/customXml" Target="../ink/ink3303.xml"/><Relationship Id="rId248" Type="http://schemas.openxmlformats.org/officeDocument/2006/relationships/customXml" Target="../ink/ink3324.xml"/><Relationship Id="rId12" Type="http://schemas.openxmlformats.org/officeDocument/2006/relationships/customXml" Target="../ink/ink3206.xml"/><Relationship Id="rId108" Type="http://schemas.openxmlformats.org/officeDocument/2006/relationships/customXml" Target="../ink/ink3254.xml"/><Relationship Id="rId315" Type="http://schemas.openxmlformats.org/officeDocument/2006/relationships/image" Target="../media/image3242.png"/><Relationship Id="rId357" Type="http://schemas.openxmlformats.org/officeDocument/2006/relationships/image" Target="../media/image3263.png"/><Relationship Id="rId54" Type="http://schemas.openxmlformats.org/officeDocument/2006/relationships/customXml" Target="../ink/ink3227.xml"/><Relationship Id="rId96" Type="http://schemas.openxmlformats.org/officeDocument/2006/relationships/customXml" Target="../ink/ink3248.xml"/><Relationship Id="rId161" Type="http://schemas.openxmlformats.org/officeDocument/2006/relationships/image" Target="../media/image3165.png"/><Relationship Id="rId217" Type="http://schemas.openxmlformats.org/officeDocument/2006/relationships/image" Target="../media/image3193.png"/><Relationship Id="rId399" Type="http://schemas.openxmlformats.org/officeDocument/2006/relationships/image" Target="../media/image3284.png"/><Relationship Id="rId259" Type="http://schemas.openxmlformats.org/officeDocument/2006/relationships/image" Target="../media/image3214.png"/><Relationship Id="rId23" Type="http://schemas.openxmlformats.org/officeDocument/2006/relationships/image" Target="../media/image3096.png"/><Relationship Id="rId119" Type="http://schemas.openxmlformats.org/officeDocument/2006/relationships/image" Target="../media/image3144.png"/><Relationship Id="rId270" Type="http://schemas.openxmlformats.org/officeDocument/2006/relationships/customXml" Target="../ink/ink3335.xml"/><Relationship Id="rId326" Type="http://schemas.openxmlformats.org/officeDocument/2006/relationships/customXml" Target="../ink/ink3363.xml"/><Relationship Id="rId65" Type="http://schemas.openxmlformats.org/officeDocument/2006/relationships/image" Target="../media/image3117.png"/><Relationship Id="rId130" Type="http://schemas.openxmlformats.org/officeDocument/2006/relationships/customXml" Target="../ink/ink3265.xml"/><Relationship Id="rId368" Type="http://schemas.openxmlformats.org/officeDocument/2006/relationships/customXml" Target="../ink/ink3384.xml"/><Relationship Id="rId172" Type="http://schemas.openxmlformats.org/officeDocument/2006/relationships/customXml" Target="../ink/ink3286.xml"/><Relationship Id="rId228" Type="http://schemas.openxmlformats.org/officeDocument/2006/relationships/customXml" Target="../ink/ink3314.xml"/><Relationship Id="rId281" Type="http://schemas.openxmlformats.org/officeDocument/2006/relationships/image" Target="../media/image3225.png"/><Relationship Id="rId337" Type="http://schemas.openxmlformats.org/officeDocument/2006/relationships/image" Target="../media/image3253.png"/><Relationship Id="rId34" Type="http://schemas.openxmlformats.org/officeDocument/2006/relationships/customXml" Target="../ink/ink3217.xml"/><Relationship Id="rId76" Type="http://schemas.openxmlformats.org/officeDocument/2006/relationships/customXml" Target="../ink/ink3238.xml"/><Relationship Id="rId141" Type="http://schemas.openxmlformats.org/officeDocument/2006/relationships/image" Target="../media/image3155.png"/><Relationship Id="rId379" Type="http://schemas.openxmlformats.org/officeDocument/2006/relationships/image" Target="../media/image3274.png"/><Relationship Id="rId7" Type="http://schemas.openxmlformats.org/officeDocument/2006/relationships/image" Target="../media/image2883.png"/><Relationship Id="rId183" Type="http://schemas.openxmlformats.org/officeDocument/2006/relationships/image" Target="../media/image3176.png"/><Relationship Id="rId239" Type="http://schemas.openxmlformats.org/officeDocument/2006/relationships/image" Target="../media/image3204.png"/><Relationship Id="rId390" Type="http://schemas.openxmlformats.org/officeDocument/2006/relationships/customXml" Target="../ink/ink3395.xml"/><Relationship Id="rId404" Type="http://schemas.openxmlformats.org/officeDocument/2006/relationships/customXml" Target="../ink/ink3402.xml"/><Relationship Id="rId250" Type="http://schemas.openxmlformats.org/officeDocument/2006/relationships/customXml" Target="../ink/ink3325.xml"/><Relationship Id="rId292" Type="http://schemas.openxmlformats.org/officeDocument/2006/relationships/customXml" Target="../ink/ink3346.xml"/><Relationship Id="rId306" Type="http://schemas.openxmlformats.org/officeDocument/2006/relationships/customXml" Target="../ink/ink3353.xml"/><Relationship Id="rId45" Type="http://schemas.openxmlformats.org/officeDocument/2006/relationships/image" Target="../media/image3107.png"/><Relationship Id="rId87" Type="http://schemas.openxmlformats.org/officeDocument/2006/relationships/image" Target="../media/image3128.png"/><Relationship Id="rId110" Type="http://schemas.openxmlformats.org/officeDocument/2006/relationships/customXml" Target="../ink/ink3255.xml"/><Relationship Id="rId348" Type="http://schemas.openxmlformats.org/officeDocument/2006/relationships/customXml" Target="../ink/ink3374.xml"/><Relationship Id="rId152" Type="http://schemas.openxmlformats.org/officeDocument/2006/relationships/customXml" Target="../ink/ink3276.xml"/><Relationship Id="rId194" Type="http://schemas.openxmlformats.org/officeDocument/2006/relationships/customXml" Target="../ink/ink3297.xml"/><Relationship Id="rId208" Type="http://schemas.openxmlformats.org/officeDocument/2006/relationships/customXml" Target="../ink/ink3304.xml"/><Relationship Id="rId261" Type="http://schemas.openxmlformats.org/officeDocument/2006/relationships/image" Target="../media/image3215.png"/><Relationship Id="rId14" Type="http://schemas.openxmlformats.org/officeDocument/2006/relationships/customXml" Target="../ink/ink3207.xml"/><Relationship Id="rId56" Type="http://schemas.openxmlformats.org/officeDocument/2006/relationships/customXml" Target="../ink/ink3228.xml"/><Relationship Id="rId317" Type="http://schemas.openxmlformats.org/officeDocument/2006/relationships/image" Target="../media/image3243.png"/><Relationship Id="rId359" Type="http://schemas.openxmlformats.org/officeDocument/2006/relationships/image" Target="../media/image3264.png"/><Relationship Id="rId98" Type="http://schemas.openxmlformats.org/officeDocument/2006/relationships/customXml" Target="../ink/ink3249.xml"/><Relationship Id="rId121" Type="http://schemas.openxmlformats.org/officeDocument/2006/relationships/image" Target="../media/image3145.png"/><Relationship Id="rId163" Type="http://schemas.openxmlformats.org/officeDocument/2006/relationships/image" Target="../media/image3166.png"/><Relationship Id="rId219" Type="http://schemas.openxmlformats.org/officeDocument/2006/relationships/image" Target="../media/image3194.png"/><Relationship Id="rId370" Type="http://schemas.openxmlformats.org/officeDocument/2006/relationships/customXml" Target="../ink/ink3385.xml"/><Relationship Id="rId230" Type="http://schemas.openxmlformats.org/officeDocument/2006/relationships/customXml" Target="../ink/ink3315.xml"/><Relationship Id="rId25" Type="http://schemas.openxmlformats.org/officeDocument/2006/relationships/image" Target="../media/image3097.png"/><Relationship Id="rId67" Type="http://schemas.openxmlformats.org/officeDocument/2006/relationships/image" Target="../media/image3118.png"/><Relationship Id="rId272" Type="http://schemas.openxmlformats.org/officeDocument/2006/relationships/customXml" Target="../ink/ink3336.xml"/><Relationship Id="rId328" Type="http://schemas.openxmlformats.org/officeDocument/2006/relationships/customXml" Target="../ink/ink3364.xml"/><Relationship Id="rId132" Type="http://schemas.openxmlformats.org/officeDocument/2006/relationships/customXml" Target="../ink/ink3266.xml"/><Relationship Id="rId174" Type="http://schemas.openxmlformats.org/officeDocument/2006/relationships/customXml" Target="../ink/ink3287.xml"/><Relationship Id="rId381" Type="http://schemas.openxmlformats.org/officeDocument/2006/relationships/image" Target="../media/image3275.png"/><Relationship Id="rId241" Type="http://schemas.openxmlformats.org/officeDocument/2006/relationships/image" Target="../media/image3205.png"/><Relationship Id="rId36" Type="http://schemas.openxmlformats.org/officeDocument/2006/relationships/customXml" Target="../ink/ink3218.xml"/><Relationship Id="rId283" Type="http://schemas.openxmlformats.org/officeDocument/2006/relationships/image" Target="../media/image3226.png"/><Relationship Id="rId339" Type="http://schemas.openxmlformats.org/officeDocument/2006/relationships/image" Target="../media/image3254.png"/><Relationship Id="rId78" Type="http://schemas.openxmlformats.org/officeDocument/2006/relationships/customXml" Target="../ink/ink3239.xml"/><Relationship Id="rId101" Type="http://schemas.openxmlformats.org/officeDocument/2006/relationships/image" Target="../media/image3135.png"/><Relationship Id="rId143" Type="http://schemas.openxmlformats.org/officeDocument/2006/relationships/image" Target="../media/image3156.png"/><Relationship Id="rId185" Type="http://schemas.openxmlformats.org/officeDocument/2006/relationships/image" Target="../media/image3177.png"/><Relationship Id="rId350" Type="http://schemas.openxmlformats.org/officeDocument/2006/relationships/customXml" Target="../ink/ink3375.xml"/><Relationship Id="rId406" Type="http://schemas.openxmlformats.org/officeDocument/2006/relationships/customXml" Target="../ink/ink3403.xml"/><Relationship Id="rId9" Type="http://schemas.openxmlformats.org/officeDocument/2006/relationships/image" Target="../media/image3089.png"/><Relationship Id="rId210" Type="http://schemas.openxmlformats.org/officeDocument/2006/relationships/customXml" Target="../ink/ink3305.xml"/><Relationship Id="rId392" Type="http://schemas.openxmlformats.org/officeDocument/2006/relationships/customXml" Target="../ink/ink3396.xml"/><Relationship Id="rId252" Type="http://schemas.openxmlformats.org/officeDocument/2006/relationships/customXml" Target="../ink/ink3326.xml"/><Relationship Id="rId294" Type="http://schemas.openxmlformats.org/officeDocument/2006/relationships/customXml" Target="../ink/ink3347.xml"/><Relationship Id="rId308" Type="http://schemas.openxmlformats.org/officeDocument/2006/relationships/customXml" Target="../ink/ink3354.xml"/><Relationship Id="rId47" Type="http://schemas.openxmlformats.org/officeDocument/2006/relationships/image" Target="../media/image3108.png"/><Relationship Id="rId89" Type="http://schemas.openxmlformats.org/officeDocument/2006/relationships/image" Target="../media/image3129.png"/><Relationship Id="rId112" Type="http://schemas.openxmlformats.org/officeDocument/2006/relationships/customXml" Target="../ink/ink3256.xml"/><Relationship Id="rId154" Type="http://schemas.openxmlformats.org/officeDocument/2006/relationships/customXml" Target="../ink/ink3277.xml"/><Relationship Id="rId361" Type="http://schemas.openxmlformats.org/officeDocument/2006/relationships/image" Target="../media/image3265.png"/><Relationship Id="rId196" Type="http://schemas.openxmlformats.org/officeDocument/2006/relationships/customXml" Target="../ink/ink3298.xml"/><Relationship Id="rId16" Type="http://schemas.openxmlformats.org/officeDocument/2006/relationships/customXml" Target="../ink/ink3208.xml"/><Relationship Id="rId221" Type="http://schemas.openxmlformats.org/officeDocument/2006/relationships/image" Target="../media/image3195.png"/><Relationship Id="rId263" Type="http://schemas.openxmlformats.org/officeDocument/2006/relationships/image" Target="../media/image3216.png"/><Relationship Id="rId319" Type="http://schemas.openxmlformats.org/officeDocument/2006/relationships/image" Target="../media/image3244.png"/><Relationship Id="rId58" Type="http://schemas.openxmlformats.org/officeDocument/2006/relationships/customXml" Target="../ink/ink3229.xml"/><Relationship Id="rId123" Type="http://schemas.openxmlformats.org/officeDocument/2006/relationships/image" Target="../media/image3146.png"/><Relationship Id="rId330" Type="http://schemas.openxmlformats.org/officeDocument/2006/relationships/customXml" Target="../ink/ink3365.xml"/><Relationship Id="rId165" Type="http://schemas.openxmlformats.org/officeDocument/2006/relationships/image" Target="../media/image3167.png"/><Relationship Id="rId372" Type="http://schemas.openxmlformats.org/officeDocument/2006/relationships/customXml" Target="../ink/ink3386.xml"/><Relationship Id="rId211" Type="http://schemas.openxmlformats.org/officeDocument/2006/relationships/image" Target="../media/image3190.png"/><Relationship Id="rId232" Type="http://schemas.openxmlformats.org/officeDocument/2006/relationships/customXml" Target="../ink/ink3316.xml"/><Relationship Id="rId253" Type="http://schemas.openxmlformats.org/officeDocument/2006/relationships/image" Target="../media/image3211.png"/><Relationship Id="rId274" Type="http://schemas.openxmlformats.org/officeDocument/2006/relationships/customXml" Target="../ink/ink3337.xml"/><Relationship Id="rId295" Type="http://schemas.openxmlformats.org/officeDocument/2006/relationships/image" Target="../media/image3232.png"/><Relationship Id="rId309" Type="http://schemas.openxmlformats.org/officeDocument/2006/relationships/image" Target="../media/image3239.png"/><Relationship Id="rId27" Type="http://schemas.openxmlformats.org/officeDocument/2006/relationships/image" Target="../media/image3098.png"/><Relationship Id="rId48" Type="http://schemas.openxmlformats.org/officeDocument/2006/relationships/customXml" Target="../ink/ink3224.xml"/><Relationship Id="rId69" Type="http://schemas.openxmlformats.org/officeDocument/2006/relationships/image" Target="../media/image3119.png"/><Relationship Id="rId113" Type="http://schemas.openxmlformats.org/officeDocument/2006/relationships/image" Target="../media/image3141.png"/><Relationship Id="rId134" Type="http://schemas.openxmlformats.org/officeDocument/2006/relationships/customXml" Target="../ink/ink3267.xml"/><Relationship Id="rId320" Type="http://schemas.openxmlformats.org/officeDocument/2006/relationships/customXml" Target="../ink/ink3360.xml"/><Relationship Id="rId80" Type="http://schemas.openxmlformats.org/officeDocument/2006/relationships/customXml" Target="../ink/ink3240.xml"/><Relationship Id="rId155" Type="http://schemas.openxmlformats.org/officeDocument/2006/relationships/image" Target="../media/image3162.png"/><Relationship Id="rId176" Type="http://schemas.openxmlformats.org/officeDocument/2006/relationships/customXml" Target="../ink/ink3288.xml"/><Relationship Id="rId197" Type="http://schemas.openxmlformats.org/officeDocument/2006/relationships/image" Target="../media/image3183.png"/><Relationship Id="rId341" Type="http://schemas.openxmlformats.org/officeDocument/2006/relationships/image" Target="../media/image3255.png"/><Relationship Id="rId362" Type="http://schemas.openxmlformats.org/officeDocument/2006/relationships/customXml" Target="../ink/ink3381.xml"/><Relationship Id="rId383" Type="http://schemas.openxmlformats.org/officeDocument/2006/relationships/image" Target="../media/image3276.png"/><Relationship Id="rId201" Type="http://schemas.openxmlformats.org/officeDocument/2006/relationships/image" Target="../media/image3185.png"/><Relationship Id="rId222" Type="http://schemas.openxmlformats.org/officeDocument/2006/relationships/customXml" Target="../ink/ink3311.xml"/><Relationship Id="rId243" Type="http://schemas.openxmlformats.org/officeDocument/2006/relationships/image" Target="../media/image3206.png"/><Relationship Id="rId264" Type="http://schemas.openxmlformats.org/officeDocument/2006/relationships/customXml" Target="../ink/ink3332.xml"/><Relationship Id="rId285" Type="http://schemas.openxmlformats.org/officeDocument/2006/relationships/image" Target="../media/image3227.png"/><Relationship Id="rId17" Type="http://schemas.openxmlformats.org/officeDocument/2006/relationships/image" Target="../media/image3093.png"/><Relationship Id="rId38" Type="http://schemas.openxmlformats.org/officeDocument/2006/relationships/customXml" Target="../ink/ink3219.xml"/><Relationship Id="rId59" Type="http://schemas.openxmlformats.org/officeDocument/2006/relationships/image" Target="../media/image3114.png"/><Relationship Id="rId103" Type="http://schemas.openxmlformats.org/officeDocument/2006/relationships/image" Target="../media/image3136.png"/><Relationship Id="rId124" Type="http://schemas.openxmlformats.org/officeDocument/2006/relationships/customXml" Target="../ink/ink3262.xml"/><Relationship Id="rId310" Type="http://schemas.openxmlformats.org/officeDocument/2006/relationships/customXml" Target="../ink/ink3355.xml"/><Relationship Id="rId70" Type="http://schemas.openxmlformats.org/officeDocument/2006/relationships/customXml" Target="../ink/ink3235.xml"/><Relationship Id="rId91" Type="http://schemas.openxmlformats.org/officeDocument/2006/relationships/image" Target="../media/image3130.png"/><Relationship Id="rId145" Type="http://schemas.openxmlformats.org/officeDocument/2006/relationships/image" Target="../media/image3157.png"/><Relationship Id="rId166" Type="http://schemas.openxmlformats.org/officeDocument/2006/relationships/customXml" Target="../ink/ink3283.xml"/><Relationship Id="rId187" Type="http://schemas.openxmlformats.org/officeDocument/2006/relationships/image" Target="../media/image3178.png"/><Relationship Id="rId331" Type="http://schemas.openxmlformats.org/officeDocument/2006/relationships/image" Target="../media/image3250.png"/><Relationship Id="rId352" Type="http://schemas.openxmlformats.org/officeDocument/2006/relationships/customXml" Target="../ink/ink3376.xml"/><Relationship Id="rId373" Type="http://schemas.openxmlformats.org/officeDocument/2006/relationships/image" Target="../media/image3271.png"/><Relationship Id="rId394" Type="http://schemas.openxmlformats.org/officeDocument/2006/relationships/customXml" Target="../ink/ink3397.xml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3306.xml"/><Relationship Id="rId233" Type="http://schemas.openxmlformats.org/officeDocument/2006/relationships/image" Target="../media/image3201.png"/><Relationship Id="rId254" Type="http://schemas.openxmlformats.org/officeDocument/2006/relationships/customXml" Target="../ink/ink3327.xml"/><Relationship Id="rId28" Type="http://schemas.openxmlformats.org/officeDocument/2006/relationships/customXml" Target="../ink/ink3214.xml"/><Relationship Id="rId49" Type="http://schemas.openxmlformats.org/officeDocument/2006/relationships/image" Target="../media/image3109.png"/><Relationship Id="rId114" Type="http://schemas.openxmlformats.org/officeDocument/2006/relationships/customXml" Target="../ink/ink3257.xml"/><Relationship Id="rId275" Type="http://schemas.openxmlformats.org/officeDocument/2006/relationships/image" Target="../media/image3222.png"/><Relationship Id="rId296" Type="http://schemas.openxmlformats.org/officeDocument/2006/relationships/customXml" Target="../ink/ink3348.xml"/><Relationship Id="rId300" Type="http://schemas.openxmlformats.org/officeDocument/2006/relationships/customXml" Target="../ink/ink3350.xml"/><Relationship Id="rId60" Type="http://schemas.openxmlformats.org/officeDocument/2006/relationships/customXml" Target="../ink/ink3230.xml"/><Relationship Id="rId81" Type="http://schemas.openxmlformats.org/officeDocument/2006/relationships/image" Target="../media/image3125.png"/><Relationship Id="rId135" Type="http://schemas.openxmlformats.org/officeDocument/2006/relationships/image" Target="../media/image3152.png"/><Relationship Id="rId156" Type="http://schemas.openxmlformats.org/officeDocument/2006/relationships/customXml" Target="../ink/ink3278.xml"/><Relationship Id="rId177" Type="http://schemas.openxmlformats.org/officeDocument/2006/relationships/image" Target="../media/image3173.png"/><Relationship Id="rId198" Type="http://schemas.openxmlformats.org/officeDocument/2006/relationships/customXml" Target="../ink/ink3299.xml"/><Relationship Id="rId321" Type="http://schemas.openxmlformats.org/officeDocument/2006/relationships/image" Target="../media/image3245.png"/><Relationship Id="rId342" Type="http://schemas.openxmlformats.org/officeDocument/2006/relationships/customXml" Target="../ink/ink3371.xml"/><Relationship Id="rId363" Type="http://schemas.openxmlformats.org/officeDocument/2006/relationships/image" Target="../media/image3266.png"/><Relationship Id="rId384" Type="http://schemas.openxmlformats.org/officeDocument/2006/relationships/customXml" Target="../ink/ink3392.xml"/><Relationship Id="rId202" Type="http://schemas.openxmlformats.org/officeDocument/2006/relationships/customXml" Target="../ink/ink3301.xml"/><Relationship Id="rId223" Type="http://schemas.openxmlformats.org/officeDocument/2006/relationships/image" Target="../media/image3196.png"/><Relationship Id="rId244" Type="http://schemas.openxmlformats.org/officeDocument/2006/relationships/customXml" Target="../ink/ink3322.xml"/><Relationship Id="rId18" Type="http://schemas.openxmlformats.org/officeDocument/2006/relationships/customXml" Target="../ink/ink3209.xml"/><Relationship Id="rId39" Type="http://schemas.openxmlformats.org/officeDocument/2006/relationships/image" Target="../media/image3104.png"/><Relationship Id="rId265" Type="http://schemas.openxmlformats.org/officeDocument/2006/relationships/image" Target="../media/image3217.png"/><Relationship Id="rId286" Type="http://schemas.openxmlformats.org/officeDocument/2006/relationships/customXml" Target="../ink/ink3343.xml"/><Relationship Id="rId50" Type="http://schemas.openxmlformats.org/officeDocument/2006/relationships/customXml" Target="../ink/ink3225.xml"/><Relationship Id="rId104" Type="http://schemas.openxmlformats.org/officeDocument/2006/relationships/customXml" Target="../ink/ink3252.xml"/><Relationship Id="rId125" Type="http://schemas.openxmlformats.org/officeDocument/2006/relationships/image" Target="../media/image3147.png"/><Relationship Id="rId146" Type="http://schemas.openxmlformats.org/officeDocument/2006/relationships/customXml" Target="../ink/ink3273.xml"/><Relationship Id="rId167" Type="http://schemas.openxmlformats.org/officeDocument/2006/relationships/image" Target="../media/image3168.png"/><Relationship Id="rId188" Type="http://schemas.openxmlformats.org/officeDocument/2006/relationships/customXml" Target="../ink/ink3294.xml"/><Relationship Id="rId311" Type="http://schemas.openxmlformats.org/officeDocument/2006/relationships/image" Target="../media/image3240.png"/><Relationship Id="rId332" Type="http://schemas.openxmlformats.org/officeDocument/2006/relationships/customXml" Target="../ink/ink3366.xml"/><Relationship Id="rId353" Type="http://schemas.openxmlformats.org/officeDocument/2006/relationships/image" Target="../media/image3261.png"/><Relationship Id="rId374" Type="http://schemas.openxmlformats.org/officeDocument/2006/relationships/customXml" Target="../ink/ink3387.xml"/><Relationship Id="rId395" Type="http://schemas.openxmlformats.org/officeDocument/2006/relationships/image" Target="../media/image3282.png"/><Relationship Id="rId71" Type="http://schemas.openxmlformats.org/officeDocument/2006/relationships/image" Target="../media/image3120.png"/><Relationship Id="rId92" Type="http://schemas.openxmlformats.org/officeDocument/2006/relationships/customXml" Target="../ink/ink3246.xml"/><Relationship Id="rId213" Type="http://schemas.openxmlformats.org/officeDocument/2006/relationships/image" Target="../media/image3191.png"/><Relationship Id="rId234" Type="http://schemas.openxmlformats.org/officeDocument/2006/relationships/customXml" Target="../ink/ink3317.xml"/><Relationship Id="rId2" Type="http://schemas.openxmlformats.org/officeDocument/2006/relationships/notesSlide" Target="../notesSlides/notesSlide43.xml"/><Relationship Id="rId29" Type="http://schemas.openxmlformats.org/officeDocument/2006/relationships/image" Target="../media/image3099.png"/><Relationship Id="rId255" Type="http://schemas.openxmlformats.org/officeDocument/2006/relationships/image" Target="../media/image3212.png"/><Relationship Id="rId276" Type="http://schemas.openxmlformats.org/officeDocument/2006/relationships/customXml" Target="../ink/ink3338.xml"/><Relationship Id="rId297" Type="http://schemas.openxmlformats.org/officeDocument/2006/relationships/image" Target="../media/image3233.png"/><Relationship Id="rId40" Type="http://schemas.openxmlformats.org/officeDocument/2006/relationships/customXml" Target="../ink/ink3220.xml"/><Relationship Id="rId115" Type="http://schemas.openxmlformats.org/officeDocument/2006/relationships/image" Target="../media/image3142.png"/><Relationship Id="rId136" Type="http://schemas.openxmlformats.org/officeDocument/2006/relationships/customXml" Target="../ink/ink3268.xml"/><Relationship Id="rId157" Type="http://schemas.openxmlformats.org/officeDocument/2006/relationships/image" Target="../media/image3163.png"/><Relationship Id="rId178" Type="http://schemas.openxmlformats.org/officeDocument/2006/relationships/customXml" Target="../ink/ink3289.xml"/><Relationship Id="rId301" Type="http://schemas.openxmlformats.org/officeDocument/2006/relationships/image" Target="../media/image3235.png"/><Relationship Id="rId322" Type="http://schemas.openxmlformats.org/officeDocument/2006/relationships/customXml" Target="../ink/ink3361.xml"/><Relationship Id="rId343" Type="http://schemas.openxmlformats.org/officeDocument/2006/relationships/image" Target="../media/image3256.png"/><Relationship Id="rId364" Type="http://schemas.openxmlformats.org/officeDocument/2006/relationships/customXml" Target="../ink/ink3382.xml"/><Relationship Id="rId61" Type="http://schemas.openxmlformats.org/officeDocument/2006/relationships/image" Target="../media/image3115.png"/><Relationship Id="rId82" Type="http://schemas.openxmlformats.org/officeDocument/2006/relationships/customXml" Target="../ink/ink3241.xml"/><Relationship Id="rId199" Type="http://schemas.openxmlformats.org/officeDocument/2006/relationships/image" Target="../media/image3184.png"/><Relationship Id="rId203" Type="http://schemas.openxmlformats.org/officeDocument/2006/relationships/image" Target="../media/image3186.png"/><Relationship Id="rId385" Type="http://schemas.openxmlformats.org/officeDocument/2006/relationships/image" Target="../media/image3277.png"/><Relationship Id="rId19" Type="http://schemas.openxmlformats.org/officeDocument/2006/relationships/image" Target="../media/image3094.png"/><Relationship Id="rId224" Type="http://schemas.openxmlformats.org/officeDocument/2006/relationships/customXml" Target="../ink/ink3312.xml"/><Relationship Id="rId245" Type="http://schemas.openxmlformats.org/officeDocument/2006/relationships/image" Target="../media/image3207.png"/><Relationship Id="rId266" Type="http://schemas.openxmlformats.org/officeDocument/2006/relationships/customXml" Target="../ink/ink3333.xml"/><Relationship Id="rId287" Type="http://schemas.openxmlformats.org/officeDocument/2006/relationships/image" Target="../media/image3228.png"/><Relationship Id="rId30" Type="http://schemas.openxmlformats.org/officeDocument/2006/relationships/customXml" Target="../ink/ink3215.xml"/><Relationship Id="rId105" Type="http://schemas.openxmlformats.org/officeDocument/2006/relationships/image" Target="../media/image3137.png"/><Relationship Id="rId126" Type="http://schemas.openxmlformats.org/officeDocument/2006/relationships/customXml" Target="../ink/ink3263.xml"/><Relationship Id="rId147" Type="http://schemas.openxmlformats.org/officeDocument/2006/relationships/image" Target="../media/image3158.png"/><Relationship Id="rId168" Type="http://schemas.openxmlformats.org/officeDocument/2006/relationships/customXml" Target="../ink/ink3284.xml"/><Relationship Id="rId312" Type="http://schemas.openxmlformats.org/officeDocument/2006/relationships/customXml" Target="../ink/ink3356.xml"/><Relationship Id="rId333" Type="http://schemas.openxmlformats.org/officeDocument/2006/relationships/image" Target="../media/image3251.png"/><Relationship Id="rId354" Type="http://schemas.openxmlformats.org/officeDocument/2006/relationships/customXml" Target="../ink/ink3377.xml"/><Relationship Id="rId51" Type="http://schemas.openxmlformats.org/officeDocument/2006/relationships/image" Target="../media/image3110.png"/><Relationship Id="rId72" Type="http://schemas.openxmlformats.org/officeDocument/2006/relationships/customXml" Target="../ink/ink3236.xml"/><Relationship Id="rId93" Type="http://schemas.openxmlformats.org/officeDocument/2006/relationships/image" Target="../media/image3131.png"/><Relationship Id="rId189" Type="http://schemas.openxmlformats.org/officeDocument/2006/relationships/image" Target="../media/image3179.png"/><Relationship Id="rId375" Type="http://schemas.openxmlformats.org/officeDocument/2006/relationships/image" Target="../media/image3272.png"/><Relationship Id="rId396" Type="http://schemas.openxmlformats.org/officeDocument/2006/relationships/customXml" Target="../ink/ink3398.xml"/><Relationship Id="rId3" Type="http://schemas.openxmlformats.org/officeDocument/2006/relationships/image" Target="../media/image2872.png"/><Relationship Id="rId214" Type="http://schemas.openxmlformats.org/officeDocument/2006/relationships/customXml" Target="../ink/ink3307.xml"/><Relationship Id="rId235" Type="http://schemas.openxmlformats.org/officeDocument/2006/relationships/image" Target="../media/image3202.png"/><Relationship Id="rId256" Type="http://schemas.openxmlformats.org/officeDocument/2006/relationships/customXml" Target="../ink/ink3328.xml"/><Relationship Id="rId277" Type="http://schemas.openxmlformats.org/officeDocument/2006/relationships/image" Target="../media/image3223.png"/><Relationship Id="rId298" Type="http://schemas.openxmlformats.org/officeDocument/2006/relationships/customXml" Target="../ink/ink3349.xml"/><Relationship Id="rId400" Type="http://schemas.openxmlformats.org/officeDocument/2006/relationships/customXml" Target="../ink/ink3400.xml"/><Relationship Id="rId116" Type="http://schemas.openxmlformats.org/officeDocument/2006/relationships/customXml" Target="../ink/ink3258.xml"/><Relationship Id="rId137" Type="http://schemas.openxmlformats.org/officeDocument/2006/relationships/image" Target="../media/image3153.png"/><Relationship Id="rId158" Type="http://schemas.openxmlformats.org/officeDocument/2006/relationships/customXml" Target="../ink/ink3279.xml"/><Relationship Id="rId302" Type="http://schemas.openxmlformats.org/officeDocument/2006/relationships/customXml" Target="../ink/ink3351.xml"/><Relationship Id="rId323" Type="http://schemas.openxmlformats.org/officeDocument/2006/relationships/image" Target="../media/image3246.png"/><Relationship Id="rId344" Type="http://schemas.openxmlformats.org/officeDocument/2006/relationships/customXml" Target="../ink/ink3372.xml"/><Relationship Id="rId20" Type="http://schemas.openxmlformats.org/officeDocument/2006/relationships/customXml" Target="../ink/ink3210.xml"/><Relationship Id="rId41" Type="http://schemas.openxmlformats.org/officeDocument/2006/relationships/image" Target="../media/image3105.png"/><Relationship Id="rId62" Type="http://schemas.openxmlformats.org/officeDocument/2006/relationships/customXml" Target="../ink/ink3231.xml"/><Relationship Id="rId83" Type="http://schemas.openxmlformats.org/officeDocument/2006/relationships/image" Target="../media/image3126.png"/><Relationship Id="rId179" Type="http://schemas.openxmlformats.org/officeDocument/2006/relationships/image" Target="../media/image3174.png"/><Relationship Id="rId365" Type="http://schemas.openxmlformats.org/officeDocument/2006/relationships/image" Target="../media/image3267.png"/><Relationship Id="rId386" Type="http://schemas.openxmlformats.org/officeDocument/2006/relationships/customXml" Target="../ink/ink3393.xml"/><Relationship Id="rId190" Type="http://schemas.openxmlformats.org/officeDocument/2006/relationships/customXml" Target="../ink/ink3295.xml"/><Relationship Id="rId204" Type="http://schemas.openxmlformats.org/officeDocument/2006/relationships/customXml" Target="../ink/ink3302.xml"/><Relationship Id="rId225" Type="http://schemas.openxmlformats.org/officeDocument/2006/relationships/image" Target="../media/image3197.png"/><Relationship Id="rId246" Type="http://schemas.openxmlformats.org/officeDocument/2006/relationships/customXml" Target="../ink/ink3323.xml"/><Relationship Id="rId267" Type="http://schemas.openxmlformats.org/officeDocument/2006/relationships/image" Target="../media/image3218.png"/><Relationship Id="rId288" Type="http://schemas.openxmlformats.org/officeDocument/2006/relationships/customXml" Target="../ink/ink3344.xml"/><Relationship Id="rId106" Type="http://schemas.openxmlformats.org/officeDocument/2006/relationships/customXml" Target="../ink/ink3253.xml"/><Relationship Id="rId127" Type="http://schemas.openxmlformats.org/officeDocument/2006/relationships/image" Target="../media/image3148.png"/><Relationship Id="rId313" Type="http://schemas.openxmlformats.org/officeDocument/2006/relationships/image" Target="../media/image3241.png"/><Relationship Id="rId10" Type="http://schemas.openxmlformats.org/officeDocument/2006/relationships/customXml" Target="../ink/ink3205.xml"/><Relationship Id="rId31" Type="http://schemas.openxmlformats.org/officeDocument/2006/relationships/image" Target="../media/image3100.png"/><Relationship Id="rId52" Type="http://schemas.openxmlformats.org/officeDocument/2006/relationships/customXml" Target="../ink/ink3226.xml"/><Relationship Id="rId73" Type="http://schemas.openxmlformats.org/officeDocument/2006/relationships/image" Target="../media/image3121.png"/><Relationship Id="rId94" Type="http://schemas.openxmlformats.org/officeDocument/2006/relationships/customXml" Target="../ink/ink3247.xml"/><Relationship Id="rId148" Type="http://schemas.openxmlformats.org/officeDocument/2006/relationships/customXml" Target="../ink/ink3274.xml"/><Relationship Id="rId169" Type="http://schemas.openxmlformats.org/officeDocument/2006/relationships/image" Target="../media/image3169.png"/><Relationship Id="rId334" Type="http://schemas.openxmlformats.org/officeDocument/2006/relationships/customXml" Target="../ink/ink3367.xml"/><Relationship Id="rId355" Type="http://schemas.openxmlformats.org/officeDocument/2006/relationships/image" Target="../media/image3262.png"/><Relationship Id="rId376" Type="http://schemas.openxmlformats.org/officeDocument/2006/relationships/customXml" Target="../ink/ink3388.xml"/><Relationship Id="rId397" Type="http://schemas.openxmlformats.org/officeDocument/2006/relationships/image" Target="../media/image3283.png"/><Relationship Id="rId4" Type="http://schemas.openxmlformats.org/officeDocument/2006/relationships/image" Target="../media/image2873.jpeg"/><Relationship Id="rId180" Type="http://schemas.openxmlformats.org/officeDocument/2006/relationships/customXml" Target="../ink/ink3290.xml"/><Relationship Id="rId215" Type="http://schemas.openxmlformats.org/officeDocument/2006/relationships/image" Target="../media/image3192.png"/><Relationship Id="rId236" Type="http://schemas.openxmlformats.org/officeDocument/2006/relationships/customXml" Target="../ink/ink3318.xml"/><Relationship Id="rId257" Type="http://schemas.openxmlformats.org/officeDocument/2006/relationships/image" Target="../media/image3213.png"/><Relationship Id="rId278" Type="http://schemas.openxmlformats.org/officeDocument/2006/relationships/customXml" Target="../ink/ink3339.xml"/><Relationship Id="rId401" Type="http://schemas.openxmlformats.org/officeDocument/2006/relationships/image" Target="../media/image3285.png"/><Relationship Id="rId303" Type="http://schemas.openxmlformats.org/officeDocument/2006/relationships/image" Target="../media/image3236.png"/><Relationship Id="rId42" Type="http://schemas.openxmlformats.org/officeDocument/2006/relationships/customXml" Target="../ink/ink3221.xml"/><Relationship Id="rId84" Type="http://schemas.openxmlformats.org/officeDocument/2006/relationships/customXml" Target="../ink/ink3242.xml"/><Relationship Id="rId138" Type="http://schemas.openxmlformats.org/officeDocument/2006/relationships/customXml" Target="../ink/ink3269.xml"/><Relationship Id="rId345" Type="http://schemas.openxmlformats.org/officeDocument/2006/relationships/image" Target="../media/image3257.png"/><Relationship Id="rId387" Type="http://schemas.openxmlformats.org/officeDocument/2006/relationships/image" Target="../media/image3278.png"/><Relationship Id="rId191" Type="http://schemas.openxmlformats.org/officeDocument/2006/relationships/image" Target="../media/image3180.png"/><Relationship Id="rId205" Type="http://schemas.openxmlformats.org/officeDocument/2006/relationships/image" Target="../media/image3187.png"/><Relationship Id="rId247" Type="http://schemas.openxmlformats.org/officeDocument/2006/relationships/image" Target="../media/image3208.png"/><Relationship Id="rId107" Type="http://schemas.openxmlformats.org/officeDocument/2006/relationships/image" Target="../media/image3138.png"/><Relationship Id="rId289" Type="http://schemas.openxmlformats.org/officeDocument/2006/relationships/image" Target="../media/image3229.png"/><Relationship Id="rId11" Type="http://schemas.openxmlformats.org/officeDocument/2006/relationships/image" Target="../media/image3090.png"/><Relationship Id="rId53" Type="http://schemas.openxmlformats.org/officeDocument/2006/relationships/image" Target="../media/image3111.png"/><Relationship Id="rId149" Type="http://schemas.openxmlformats.org/officeDocument/2006/relationships/image" Target="../media/image3159.png"/><Relationship Id="rId314" Type="http://schemas.openxmlformats.org/officeDocument/2006/relationships/customXml" Target="../ink/ink3357.xml"/><Relationship Id="rId356" Type="http://schemas.openxmlformats.org/officeDocument/2006/relationships/customXml" Target="../ink/ink3378.xml"/><Relationship Id="rId398" Type="http://schemas.openxmlformats.org/officeDocument/2006/relationships/customXml" Target="../ink/ink3399.xml"/><Relationship Id="rId95" Type="http://schemas.openxmlformats.org/officeDocument/2006/relationships/image" Target="../media/image3132.png"/><Relationship Id="rId160" Type="http://schemas.openxmlformats.org/officeDocument/2006/relationships/customXml" Target="../ink/ink3280.xml"/><Relationship Id="rId216" Type="http://schemas.openxmlformats.org/officeDocument/2006/relationships/customXml" Target="../ink/ink3308.xml"/><Relationship Id="rId258" Type="http://schemas.openxmlformats.org/officeDocument/2006/relationships/customXml" Target="../ink/ink3329.xml"/><Relationship Id="rId22" Type="http://schemas.openxmlformats.org/officeDocument/2006/relationships/customXml" Target="../ink/ink3211.xml"/><Relationship Id="rId64" Type="http://schemas.openxmlformats.org/officeDocument/2006/relationships/customXml" Target="../ink/ink3232.xml"/><Relationship Id="rId118" Type="http://schemas.openxmlformats.org/officeDocument/2006/relationships/customXml" Target="../ink/ink3259.xml"/><Relationship Id="rId325" Type="http://schemas.openxmlformats.org/officeDocument/2006/relationships/image" Target="../media/image3247.png"/><Relationship Id="rId367" Type="http://schemas.openxmlformats.org/officeDocument/2006/relationships/image" Target="../media/image3268.png"/><Relationship Id="rId171" Type="http://schemas.openxmlformats.org/officeDocument/2006/relationships/image" Target="../media/image3170.png"/><Relationship Id="rId227" Type="http://schemas.openxmlformats.org/officeDocument/2006/relationships/image" Target="../media/image3198.png"/><Relationship Id="rId269" Type="http://schemas.openxmlformats.org/officeDocument/2006/relationships/image" Target="../media/image3219.png"/><Relationship Id="rId33" Type="http://schemas.openxmlformats.org/officeDocument/2006/relationships/image" Target="../media/image3101.png"/><Relationship Id="rId129" Type="http://schemas.openxmlformats.org/officeDocument/2006/relationships/image" Target="../media/image3149.png"/><Relationship Id="rId280" Type="http://schemas.openxmlformats.org/officeDocument/2006/relationships/customXml" Target="../ink/ink3340.xml"/><Relationship Id="rId336" Type="http://schemas.openxmlformats.org/officeDocument/2006/relationships/customXml" Target="../ink/ink3368.xml"/><Relationship Id="rId75" Type="http://schemas.openxmlformats.org/officeDocument/2006/relationships/image" Target="../media/image3122.png"/><Relationship Id="rId140" Type="http://schemas.openxmlformats.org/officeDocument/2006/relationships/customXml" Target="../ink/ink3270.xml"/><Relationship Id="rId182" Type="http://schemas.openxmlformats.org/officeDocument/2006/relationships/customXml" Target="../ink/ink3291.xml"/><Relationship Id="rId378" Type="http://schemas.openxmlformats.org/officeDocument/2006/relationships/customXml" Target="../ink/ink3389.xml"/><Relationship Id="rId403" Type="http://schemas.openxmlformats.org/officeDocument/2006/relationships/image" Target="../media/image3286.png"/><Relationship Id="rId6" Type="http://schemas.openxmlformats.org/officeDocument/2006/relationships/image" Target="../media/image2882.png"/><Relationship Id="rId238" Type="http://schemas.openxmlformats.org/officeDocument/2006/relationships/customXml" Target="../ink/ink3319.xml"/><Relationship Id="rId291" Type="http://schemas.openxmlformats.org/officeDocument/2006/relationships/image" Target="../media/image3230.png"/><Relationship Id="rId305" Type="http://schemas.openxmlformats.org/officeDocument/2006/relationships/image" Target="../media/image3237.png"/><Relationship Id="rId347" Type="http://schemas.openxmlformats.org/officeDocument/2006/relationships/image" Target="../media/image3258.png"/><Relationship Id="rId44" Type="http://schemas.openxmlformats.org/officeDocument/2006/relationships/customXml" Target="../ink/ink3222.xml"/><Relationship Id="rId86" Type="http://schemas.openxmlformats.org/officeDocument/2006/relationships/customXml" Target="../ink/ink3243.xml"/><Relationship Id="rId151" Type="http://schemas.openxmlformats.org/officeDocument/2006/relationships/image" Target="../media/image3160.png"/><Relationship Id="rId389" Type="http://schemas.openxmlformats.org/officeDocument/2006/relationships/image" Target="../media/image3279.png"/><Relationship Id="rId193" Type="http://schemas.openxmlformats.org/officeDocument/2006/relationships/image" Target="../media/image3181.png"/><Relationship Id="rId207" Type="http://schemas.openxmlformats.org/officeDocument/2006/relationships/image" Target="../media/image3188.png"/><Relationship Id="rId249" Type="http://schemas.openxmlformats.org/officeDocument/2006/relationships/image" Target="../media/image3209.png"/><Relationship Id="rId13" Type="http://schemas.openxmlformats.org/officeDocument/2006/relationships/image" Target="../media/image3091.png"/><Relationship Id="rId109" Type="http://schemas.openxmlformats.org/officeDocument/2006/relationships/image" Target="../media/image3139.png"/><Relationship Id="rId260" Type="http://schemas.openxmlformats.org/officeDocument/2006/relationships/customXml" Target="../ink/ink3330.xml"/><Relationship Id="rId316" Type="http://schemas.openxmlformats.org/officeDocument/2006/relationships/customXml" Target="../ink/ink3358.xml"/><Relationship Id="rId55" Type="http://schemas.openxmlformats.org/officeDocument/2006/relationships/image" Target="../media/image3112.png"/><Relationship Id="rId97" Type="http://schemas.openxmlformats.org/officeDocument/2006/relationships/image" Target="../media/image3133.png"/><Relationship Id="rId120" Type="http://schemas.openxmlformats.org/officeDocument/2006/relationships/customXml" Target="../ink/ink3260.xml"/><Relationship Id="rId358" Type="http://schemas.openxmlformats.org/officeDocument/2006/relationships/customXml" Target="../ink/ink3379.xml"/><Relationship Id="rId162" Type="http://schemas.openxmlformats.org/officeDocument/2006/relationships/customXml" Target="../ink/ink3281.xml"/><Relationship Id="rId218" Type="http://schemas.openxmlformats.org/officeDocument/2006/relationships/customXml" Target="../ink/ink3309.xml"/><Relationship Id="rId271" Type="http://schemas.openxmlformats.org/officeDocument/2006/relationships/image" Target="../media/image3220.png"/><Relationship Id="rId24" Type="http://schemas.openxmlformats.org/officeDocument/2006/relationships/customXml" Target="../ink/ink3212.xml"/><Relationship Id="rId66" Type="http://schemas.openxmlformats.org/officeDocument/2006/relationships/customXml" Target="../ink/ink3233.xml"/><Relationship Id="rId131" Type="http://schemas.openxmlformats.org/officeDocument/2006/relationships/image" Target="../media/image3150.png"/><Relationship Id="rId327" Type="http://schemas.openxmlformats.org/officeDocument/2006/relationships/image" Target="../media/image3248.png"/><Relationship Id="rId369" Type="http://schemas.openxmlformats.org/officeDocument/2006/relationships/image" Target="../media/image3269.png"/><Relationship Id="rId173" Type="http://schemas.openxmlformats.org/officeDocument/2006/relationships/image" Target="../media/image3171.png"/><Relationship Id="rId229" Type="http://schemas.openxmlformats.org/officeDocument/2006/relationships/image" Target="../media/image3199.png"/><Relationship Id="rId380" Type="http://schemas.openxmlformats.org/officeDocument/2006/relationships/customXml" Target="../ink/ink3390.xml"/><Relationship Id="rId240" Type="http://schemas.openxmlformats.org/officeDocument/2006/relationships/customXml" Target="../ink/ink3320.xml"/><Relationship Id="rId35" Type="http://schemas.openxmlformats.org/officeDocument/2006/relationships/image" Target="../media/image3102.png"/><Relationship Id="rId77" Type="http://schemas.openxmlformats.org/officeDocument/2006/relationships/image" Target="../media/image3123.png"/><Relationship Id="rId100" Type="http://schemas.openxmlformats.org/officeDocument/2006/relationships/customXml" Target="../ink/ink3250.xml"/><Relationship Id="rId282" Type="http://schemas.openxmlformats.org/officeDocument/2006/relationships/customXml" Target="../ink/ink3341.xml"/><Relationship Id="rId338" Type="http://schemas.openxmlformats.org/officeDocument/2006/relationships/customXml" Target="../ink/ink3369.xml"/><Relationship Id="rId8" Type="http://schemas.openxmlformats.org/officeDocument/2006/relationships/customXml" Target="../ink/ink3204.xml"/><Relationship Id="rId142" Type="http://schemas.openxmlformats.org/officeDocument/2006/relationships/customXml" Target="../ink/ink3271.xml"/><Relationship Id="rId184" Type="http://schemas.openxmlformats.org/officeDocument/2006/relationships/customXml" Target="../ink/ink3292.xml"/><Relationship Id="rId391" Type="http://schemas.openxmlformats.org/officeDocument/2006/relationships/image" Target="../media/image3280.png"/><Relationship Id="rId405" Type="http://schemas.openxmlformats.org/officeDocument/2006/relationships/image" Target="../media/image3287.png"/><Relationship Id="rId251" Type="http://schemas.openxmlformats.org/officeDocument/2006/relationships/image" Target="../media/image3210.png"/><Relationship Id="rId46" Type="http://schemas.openxmlformats.org/officeDocument/2006/relationships/customXml" Target="../ink/ink3223.xml"/><Relationship Id="rId293" Type="http://schemas.openxmlformats.org/officeDocument/2006/relationships/image" Target="../media/image3231.png"/><Relationship Id="rId307" Type="http://schemas.openxmlformats.org/officeDocument/2006/relationships/image" Target="../media/image3238.png"/><Relationship Id="rId349" Type="http://schemas.openxmlformats.org/officeDocument/2006/relationships/image" Target="../media/image3259.png"/><Relationship Id="rId88" Type="http://schemas.openxmlformats.org/officeDocument/2006/relationships/customXml" Target="../ink/ink3244.xml"/><Relationship Id="rId111" Type="http://schemas.openxmlformats.org/officeDocument/2006/relationships/image" Target="../media/image3140.png"/><Relationship Id="rId153" Type="http://schemas.openxmlformats.org/officeDocument/2006/relationships/image" Target="../media/image3161.png"/><Relationship Id="rId195" Type="http://schemas.openxmlformats.org/officeDocument/2006/relationships/image" Target="../media/image3182.png"/><Relationship Id="rId209" Type="http://schemas.openxmlformats.org/officeDocument/2006/relationships/image" Target="../media/image3189.png"/><Relationship Id="rId360" Type="http://schemas.openxmlformats.org/officeDocument/2006/relationships/customXml" Target="../ink/ink3380.xml"/><Relationship Id="rId220" Type="http://schemas.openxmlformats.org/officeDocument/2006/relationships/customXml" Target="../ink/ink3310.xml"/><Relationship Id="rId15" Type="http://schemas.openxmlformats.org/officeDocument/2006/relationships/image" Target="../media/image3092.png"/><Relationship Id="rId57" Type="http://schemas.openxmlformats.org/officeDocument/2006/relationships/image" Target="../media/image3113.png"/><Relationship Id="rId262" Type="http://schemas.openxmlformats.org/officeDocument/2006/relationships/customXml" Target="../ink/ink3331.xml"/><Relationship Id="rId318" Type="http://schemas.openxmlformats.org/officeDocument/2006/relationships/customXml" Target="../ink/ink3359.xml"/><Relationship Id="rId99" Type="http://schemas.openxmlformats.org/officeDocument/2006/relationships/image" Target="../media/image3134.png"/><Relationship Id="rId122" Type="http://schemas.openxmlformats.org/officeDocument/2006/relationships/customXml" Target="../ink/ink3261.xml"/><Relationship Id="rId164" Type="http://schemas.openxmlformats.org/officeDocument/2006/relationships/customXml" Target="../ink/ink3282.xml"/><Relationship Id="rId371" Type="http://schemas.openxmlformats.org/officeDocument/2006/relationships/image" Target="../media/image3270.png"/><Relationship Id="rId26" Type="http://schemas.openxmlformats.org/officeDocument/2006/relationships/customXml" Target="../ink/ink3213.xml"/><Relationship Id="rId231" Type="http://schemas.openxmlformats.org/officeDocument/2006/relationships/image" Target="../media/image3200.png"/><Relationship Id="rId273" Type="http://schemas.openxmlformats.org/officeDocument/2006/relationships/image" Target="../media/image3221.png"/><Relationship Id="rId329" Type="http://schemas.openxmlformats.org/officeDocument/2006/relationships/image" Target="../media/image3249.png"/><Relationship Id="rId68" Type="http://schemas.openxmlformats.org/officeDocument/2006/relationships/customXml" Target="../ink/ink3234.xml"/><Relationship Id="rId133" Type="http://schemas.openxmlformats.org/officeDocument/2006/relationships/image" Target="../media/image3151.png"/><Relationship Id="rId175" Type="http://schemas.openxmlformats.org/officeDocument/2006/relationships/image" Target="../media/image3172.png"/><Relationship Id="rId340" Type="http://schemas.openxmlformats.org/officeDocument/2006/relationships/customXml" Target="../ink/ink3370.xml"/><Relationship Id="rId200" Type="http://schemas.openxmlformats.org/officeDocument/2006/relationships/customXml" Target="../ink/ink3300.xml"/><Relationship Id="rId382" Type="http://schemas.openxmlformats.org/officeDocument/2006/relationships/customXml" Target="../ink/ink3391.xml"/><Relationship Id="rId242" Type="http://schemas.openxmlformats.org/officeDocument/2006/relationships/customXml" Target="../ink/ink3321.xml"/><Relationship Id="rId284" Type="http://schemas.openxmlformats.org/officeDocument/2006/relationships/customXml" Target="../ink/ink3342.xml"/><Relationship Id="rId37" Type="http://schemas.openxmlformats.org/officeDocument/2006/relationships/image" Target="../media/image3103.png"/><Relationship Id="rId79" Type="http://schemas.openxmlformats.org/officeDocument/2006/relationships/image" Target="../media/image3124.png"/><Relationship Id="rId102" Type="http://schemas.openxmlformats.org/officeDocument/2006/relationships/customXml" Target="../ink/ink3251.xml"/><Relationship Id="rId144" Type="http://schemas.openxmlformats.org/officeDocument/2006/relationships/customXml" Target="../ink/ink3272.xml"/><Relationship Id="rId90" Type="http://schemas.openxmlformats.org/officeDocument/2006/relationships/customXml" Target="../ink/ink3245.xml"/><Relationship Id="rId186" Type="http://schemas.openxmlformats.org/officeDocument/2006/relationships/customXml" Target="../ink/ink3293.xml"/><Relationship Id="rId351" Type="http://schemas.openxmlformats.org/officeDocument/2006/relationships/image" Target="../media/image3260.png"/><Relationship Id="rId393" Type="http://schemas.openxmlformats.org/officeDocument/2006/relationships/image" Target="../media/image3281.png"/><Relationship Id="rId407" Type="http://schemas.openxmlformats.org/officeDocument/2006/relationships/image" Target="../media/image328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05.xml"/><Relationship Id="rId13" Type="http://schemas.openxmlformats.org/officeDocument/2006/relationships/image" Target="../media/image3295.png"/><Relationship Id="rId3" Type="http://schemas.openxmlformats.org/officeDocument/2006/relationships/image" Target="../media/image2884.png"/><Relationship Id="rId7" Type="http://schemas.openxmlformats.org/officeDocument/2006/relationships/image" Target="../media/image3292.png"/><Relationship Id="rId12" Type="http://schemas.openxmlformats.org/officeDocument/2006/relationships/customXml" Target="../ink/ink3407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3404.xml"/><Relationship Id="rId11" Type="http://schemas.openxmlformats.org/officeDocument/2006/relationships/image" Target="../media/image3294.png"/><Relationship Id="rId5" Type="http://schemas.openxmlformats.org/officeDocument/2006/relationships/image" Target="../media/image3084.png"/><Relationship Id="rId15" Type="http://schemas.openxmlformats.org/officeDocument/2006/relationships/image" Target="../media/image3296.png"/><Relationship Id="rId10" Type="http://schemas.openxmlformats.org/officeDocument/2006/relationships/customXml" Target="../ink/ink3406.xml"/><Relationship Id="rId4" Type="http://schemas.openxmlformats.org/officeDocument/2006/relationships/image" Target="../media/image2885.jpeg"/><Relationship Id="rId9" Type="http://schemas.openxmlformats.org/officeDocument/2006/relationships/image" Target="../media/image3293.png"/><Relationship Id="rId14" Type="http://schemas.openxmlformats.org/officeDocument/2006/relationships/customXml" Target="../ink/ink3408.xml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352.png"/><Relationship Id="rId21" Type="http://schemas.openxmlformats.org/officeDocument/2006/relationships/image" Target="../media/image3304.png"/><Relationship Id="rId42" Type="http://schemas.openxmlformats.org/officeDocument/2006/relationships/customXml" Target="../ink/ink3427.xml"/><Relationship Id="rId63" Type="http://schemas.openxmlformats.org/officeDocument/2006/relationships/image" Target="../media/image3325.png"/><Relationship Id="rId84" Type="http://schemas.openxmlformats.org/officeDocument/2006/relationships/customXml" Target="../ink/ink3448.xml"/><Relationship Id="rId138" Type="http://schemas.openxmlformats.org/officeDocument/2006/relationships/customXml" Target="../ink/ink3475.xml"/><Relationship Id="rId159" Type="http://schemas.openxmlformats.org/officeDocument/2006/relationships/image" Target="../media/image3373.png"/><Relationship Id="rId107" Type="http://schemas.openxmlformats.org/officeDocument/2006/relationships/image" Target="../media/image3347.png"/><Relationship Id="rId11" Type="http://schemas.openxmlformats.org/officeDocument/2006/relationships/image" Target="../media/image3299.png"/><Relationship Id="rId32" Type="http://schemas.openxmlformats.org/officeDocument/2006/relationships/customXml" Target="../ink/ink3422.xml"/><Relationship Id="rId53" Type="http://schemas.openxmlformats.org/officeDocument/2006/relationships/image" Target="../media/image3320.png"/><Relationship Id="rId74" Type="http://schemas.openxmlformats.org/officeDocument/2006/relationships/customXml" Target="../ink/ink3443.xml"/><Relationship Id="rId128" Type="http://schemas.openxmlformats.org/officeDocument/2006/relationships/customXml" Target="../ink/ink3470.xml"/><Relationship Id="rId149" Type="http://schemas.openxmlformats.org/officeDocument/2006/relationships/image" Target="../media/image3368.png"/><Relationship Id="rId5" Type="http://schemas.openxmlformats.org/officeDocument/2006/relationships/image" Target="../media/image3084.png"/><Relationship Id="rId95" Type="http://schemas.openxmlformats.org/officeDocument/2006/relationships/image" Target="../media/image3341.png"/><Relationship Id="rId160" Type="http://schemas.openxmlformats.org/officeDocument/2006/relationships/customXml" Target="../ink/ink3486.xml"/><Relationship Id="rId22" Type="http://schemas.openxmlformats.org/officeDocument/2006/relationships/customXml" Target="../ink/ink3417.xml"/><Relationship Id="rId43" Type="http://schemas.openxmlformats.org/officeDocument/2006/relationships/image" Target="../media/image3315.png"/><Relationship Id="rId64" Type="http://schemas.openxmlformats.org/officeDocument/2006/relationships/customXml" Target="../ink/ink3438.xml"/><Relationship Id="rId118" Type="http://schemas.openxmlformats.org/officeDocument/2006/relationships/customXml" Target="../ink/ink3465.xml"/><Relationship Id="rId139" Type="http://schemas.openxmlformats.org/officeDocument/2006/relationships/image" Target="../media/image3363.png"/><Relationship Id="rId85" Type="http://schemas.openxmlformats.org/officeDocument/2006/relationships/image" Target="../media/image3336.png"/><Relationship Id="rId150" Type="http://schemas.openxmlformats.org/officeDocument/2006/relationships/customXml" Target="../ink/ink3481.xml"/><Relationship Id="rId12" Type="http://schemas.openxmlformats.org/officeDocument/2006/relationships/customXml" Target="../ink/ink3412.xml"/><Relationship Id="rId17" Type="http://schemas.openxmlformats.org/officeDocument/2006/relationships/image" Target="../media/image3302.png"/><Relationship Id="rId33" Type="http://schemas.openxmlformats.org/officeDocument/2006/relationships/image" Target="../media/image3310.png"/><Relationship Id="rId38" Type="http://schemas.openxmlformats.org/officeDocument/2006/relationships/customXml" Target="../ink/ink3425.xml"/><Relationship Id="rId59" Type="http://schemas.openxmlformats.org/officeDocument/2006/relationships/image" Target="../media/image3323.png"/><Relationship Id="rId103" Type="http://schemas.openxmlformats.org/officeDocument/2006/relationships/image" Target="../media/image3345.png"/><Relationship Id="rId108" Type="http://schemas.openxmlformats.org/officeDocument/2006/relationships/customXml" Target="../ink/ink3460.xml"/><Relationship Id="rId124" Type="http://schemas.openxmlformats.org/officeDocument/2006/relationships/customXml" Target="../ink/ink3468.xml"/><Relationship Id="rId129" Type="http://schemas.openxmlformats.org/officeDocument/2006/relationships/image" Target="../media/image3358.png"/><Relationship Id="rId54" Type="http://schemas.openxmlformats.org/officeDocument/2006/relationships/customXml" Target="../ink/ink3433.xml"/><Relationship Id="rId70" Type="http://schemas.openxmlformats.org/officeDocument/2006/relationships/customXml" Target="../ink/ink3441.xml"/><Relationship Id="rId75" Type="http://schemas.openxmlformats.org/officeDocument/2006/relationships/image" Target="../media/image3331.png"/><Relationship Id="rId91" Type="http://schemas.openxmlformats.org/officeDocument/2006/relationships/image" Target="../media/image3339.png"/><Relationship Id="rId96" Type="http://schemas.openxmlformats.org/officeDocument/2006/relationships/customXml" Target="../ink/ink3454.xml"/><Relationship Id="rId140" Type="http://schemas.openxmlformats.org/officeDocument/2006/relationships/customXml" Target="../ink/ink3476.xml"/><Relationship Id="rId145" Type="http://schemas.openxmlformats.org/officeDocument/2006/relationships/image" Target="../media/image3366.png"/><Relationship Id="rId161" Type="http://schemas.openxmlformats.org/officeDocument/2006/relationships/image" Target="../media/image3374.png"/><Relationship Id="rId166" Type="http://schemas.openxmlformats.org/officeDocument/2006/relationships/customXml" Target="../ink/ink3489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3409.xml"/><Relationship Id="rId23" Type="http://schemas.openxmlformats.org/officeDocument/2006/relationships/image" Target="../media/image3305.png"/><Relationship Id="rId28" Type="http://schemas.openxmlformats.org/officeDocument/2006/relationships/customXml" Target="../ink/ink3420.xml"/><Relationship Id="rId49" Type="http://schemas.openxmlformats.org/officeDocument/2006/relationships/image" Target="../media/image3318.png"/><Relationship Id="rId114" Type="http://schemas.openxmlformats.org/officeDocument/2006/relationships/customXml" Target="../ink/ink3463.xml"/><Relationship Id="rId119" Type="http://schemas.openxmlformats.org/officeDocument/2006/relationships/image" Target="../media/image3353.png"/><Relationship Id="rId44" Type="http://schemas.openxmlformats.org/officeDocument/2006/relationships/customXml" Target="../ink/ink3428.xml"/><Relationship Id="rId60" Type="http://schemas.openxmlformats.org/officeDocument/2006/relationships/customXml" Target="../ink/ink3436.xml"/><Relationship Id="rId65" Type="http://schemas.openxmlformats.org/officeDocument/2006/relationships/image" Target="../media/image3326.png"/><Relationship Id="rId81" Type="http://schemas.openxmlformats.org/officeDocument/2006/relationships/image" Target="../media/image3334.png"/><Relationship Id="rId86" Type="http://schemas.openxmlformats.org/officeDocument/2006/relationships/customXml" Target="../ink/ink3449.xml"/><Relationship Id="rId130" Type="http://schemas.openxmlformats.org/officeDocument/2006/relationships/customXml" Target="../ink/ink3471.xml"/><Relationship Id="rId135" Type="http://schemas.openxmlformats.org/officeDocument/2006/relationships/image" Target="../media/image3361.png"/><Relationship Id="rId151" Type="http://schemas.openxmlformats.org/officeDocument/2006/relationships/image" Target="../media/image3369.png"/><Relationship Id="rId156" Type="http://schemas.openxmlformats.org/officeDocument/2006/relationships/customXml" Target="../ink/ink3484.xml"/><Relationship Id="rId13" Type="http://schemas.openxmlformats.org/officeDocument/2006/relationships/image" Target="../media/image3300.png"/><Relationship Id="rId18" Type="http://schemas.openxmlformats.org/officeDocument/2006/relationships/customXml" Target="../ink/ink3415.xml"/><Relationship Id="rId39" Type="http://schemas.openxmlformats.org/officeDocument/2006/relationships/image" Target="../media/image3313.png"/><Relationship Id="rId109" Type="http://schemas.openxmlformats.org/officeDocument/2006/relationships/image" Target="../media/image3348.png"/><Relationship Id="rId34" Type="http://schemas.openxmlformats.org/officeDocument/2006/relationships/customXml" Target="../ink/ink3423.xml"/><Relationship Id="rId50" Type="http://schemas.openxmlformats.org/officeDocument/2006/relationships/customXml" Target="../ink/ink3431.xml"/><Relationship Id="rId55" Type="http://schemas.openxmlformats.org/officeDocument/2006/relationships/image" Target="../media/image3321.png"/><Relationship Id="rId76" Type="http://schemas.openxmlformats.org/officeDocument/2006/relationships/customXml" Target="../ink/ink3444.xml"/><Relationship Id="rId97" Type="http://schemas.openxmlformats.org/officeDocument/2006/relationships/image" Target="../media/image3342.png"/><Relationship Id="rId104" Type="http://schemas.openxmlformats.org/officeDocument/2006/relationships/customXml" Target="../ink/ink3458.xml"/><Relationship Id="rId120" Type="http://schemas.openxmlformats.org/officeDocument/2006/relationships/customXml" Target="../ink/ink3466.xml"/><Relationship Id="rId125" Type="http://schemas.openxmlformats.org/officeDocument/2006/relationships/image" Target="../media/image3356.png"/><Relationship Id="rId141" Type="http://schemas.openxmlformats.org/officeDocument/2006/relationships/image" Target="../media/image3364.png"/><Relationship Id="rId146" Type="http://schemas.openxmlformats.org/officeDocument/2006/relationships/customXml" Target="../ink/ink3479.xml"/><Relationship Id="rId167" Type="http://schemas.openxmlformats.org/officeDocument/2006/relationships/image" Target="../media/image3377.png"/><Relationship Id="rId7" Type="http://schemas.openxmlformats.org/officeDocument/2006/relationships/image" Target="../media/image3297.png"/><Relationship Id="rId71" Type="http://schemas.openxmlformats.org/officeDocument/2006/relationships/image" Target="../media/image3329.png"/><Relationship Id="rId92" Type="http://schemas.openxmlformats.org/officeDocument/2006/relationships/customXml" Target="../ink/ink3452.xml"/><Relationship Id="rId162" Type="http://schemas.openxmlformats.org/officeDocument/2006/relationships/customXml" Target="../ink/ink3487.xml"/><Relationship Id="rId2" Type="http://schemas.openxmlformats.org/officeDocument/2006/relationships/notesSlide" Target="../notesSlides/notesSlide45.xml"/><Relationship Id="rId29" Type="http://schemas.openxmlformats.org/officeDocument/2006/relationships/image" Target="../media/image3308.png"/><Relationship Id="rId24" Type="http://schemas.openxmlformats.org/officeDocument/2006/relationships/customXml" Target="../ink/ink3418.xml"/><Relationship Id="rId40" Type="http://schemas.openxmlformats.org/officeDocument/2006/relationships/customXml" Target="../ink/ink3426.xml"/><Relationship Id="rId45" Type="http://schemas.openxmlformats.org/officeDocument/2006/relationships/image" Target="../media/image3316.png"/><Relationship Id="rId66" Type="http://schemas.openxmlformats.org/officeDocument/2006/relationships/customXml" Target="../ink/ink3439.xml"/><Relationship Id="rId87" Type="http://schemas.openxmlformats.org/officeDocument/2006/relationships/image" Target="../media/image3337.png"/><Relationship Id="rId110" Type="http://schemas.openxmlformats.org/officeDocument/2006/relationships/customXml" Target="../ink/ink3461.xml"/><Relationship Id="rId115" Type="http://schemas.openxmlformats.org/officeDocument/2006/relationships/image" Target="../media/image3351.png"/><Relationship Id="rId131" Type="http://schemas.openxmlformats.org/officeDocument/2006/relationships/image" Target="../media/image3359.png"/><Relationship Id="rId136" Type="http://schemas.openxmlformats.org/officeDocument/2006/relationships/customXml" Target="../ink/ink3474.xml"/><Relationship Id="rId157" Type="http://schemas.openxmlformats.org/officeDocument/2006/relationships/image" Target="../media/image3372.png"/><Relationship Id="rId61" Type="http://schemas.openxmlformats.org/officeDocument/2006/relationships/image" Target="../media/image3324.png"/><Relationship Id="rId82" Type="http://schemas.openxmlformats.org/officeDocument/2006/relationships/customXml" Target="../ink/ink3447.xml"/><Relationship Id="rId152" Type="http://schemas.openxmlformats.org/officeDocument/2006/relationships/customXml" Target="../ink/ink3482.xml"/><Relationship Id="rId19" Type="http://schemas.openxmlformats.org/officeDocument/2006/relationships/image" Target="../media/image3303.png"/><Relationship Id="rId14" Type="http://schemas.openxmlformats.org/officeDocument/2006/relationships/customXml" Target="../ink/ink3413.xml"/><Relationship Id="rId30" Type="http://schemas.openxmlformats.org/officeDocument/2006/relationships/customXml" Target="../ink/ink3421.xml"/><Relationship Id="rId35" Type="http://schemas.openxmlformats.org/officeDocument/2006/relationships/image" Target="../media/image3311.png"/><Relationship Id="rId56" Type="http://schemas.openxmlformats.org/officeDocument/2006/relationships/customXml" Target="../ink/ink3434.xml"/><Relationship Id="rId77" Type="http://schemas.openxmlformats.org/officeDocument/2006/relationships/image" Target="../media/image3332.png"/><Relationship Id="rId100" Type="http://schemas.openxmlformats.org/officeDocument/2006/relationships/customXml" Target="../ink/ink3456.xml"/><Relationship Id="rId105" Type="http://schemas.openxmlformats.org/officeDocument/2006/relationships/image" Target="../media/image3346.png"/><Relationship Id="rId126" Type="http://schemas.openxmlformats.org/officeDocument/2006/relationships/customXml" Target="../ink/ink3469.xml"/><Relationship Id="rId147" Type="http://schemas.openxmlformats.org/officeDocument/2006/relationships/image" Target="../media/image3367.png"/><Relationship Id="rId8" Type="http://schemas.openxmlformats.org/officeDocument/2006/relationships/customXml" Target="../ink/ink3410.xml"/><Relationship Id="rId51" Type="http://schemas.openxmlformats.org/officeDocument/2006/relationships/image" Target="../media/image3319.png"/><Relationship Id="rId72" Type="http://schemas.openxmlformats.org/officeDocument/2006/relationships/customXml" Target="../ink/ink3442.xml"/><Relationship Id="rId93" Type="http://schemas.openxmlformats.org/officeDocument/2006/relationships/image" Target="../media/image3340.png"/><Relationship Id="rId98" Type="http://schemas.openxmlformats.org/officeDocument/2006/relationships/customXml" Target="../ink/ink3455.xml"/><Relationship Id="rId121" Type="http://schemas.openxmlformats.org/officeDocument/2006/relationships/image" Target="../media/image3354.png"/><Relationship Id="rId142" Type="http://schemas.openxmlformats.org/officeDocument/2006/relationships/customXml" Target="../ink/ink3477.xml"/><Relationship Id="rId163" Type="http://schemas.openxmlformats.org/officeDocument/2006/relationships/image" Target="../media/image3375.png"/><Relationship Id="rId3" Type="http://schemas.openxmlformats.org/officeDocument/2006/relationships/image" Target="../media/image2884.png"/><Relationship Id="rId25" Type="http://schemas.openxmlformats.org/officeDocument/2006/relationships/image" Target="../media/image3306.png"/><Relationship Id="rId46" Type="http://schemas.openxmlformats.org/officeDocument/2006/relationships/customXml" Target="../ink/ink3429.xml"/><Relationship Id="rId67" Type="http://schemas.openxmlformats.org/officeDocument/2006/relationships/image" Target="../media/image3327.png"/><Relationship Id="rId116" Type="http://schemas.openxmlformats.org/officeDocument/2006/relationships/customXml" Target="../ink/ink3464.xml"/><Relationship Id="rId137" Type="http://schemas.openxmlformats.org/officeDocument/2006/relationships/image" Target="../media/image3362.png"/><Relationship Id="rId158" Type="http://schemas.openxmlformats.org/officeDocument/2006/relationships/customXml" Target="../ink/ink3485.xml"/><Relationship Id="rId20" Type="http://schemas.openxmlformats.org/officeDocument/2006/relationships/customXml" Target="../ink/ink3416.xml"/><Relationship Id="rId41" Type="http://schemas.openxmlformats.org/officeDocument/2006/relationships/image" Target="../media/image3314.png"/><Relationship Id="rId62" Type="http://schemas.openxmlformats.org/officeDocument/2006/relationships/customXml" Target="../ink/ink3437.xml"/><Relationship Id="rId83" Type="http://schemas.openxmlformats.org/officeDocument/2006/relationships/image" Target="../media/image3335.png"/><Relationship Id="rId88" Type="http://schemas.openxmlformats.org/officeDocument/2006/relationships/customXml" Target="../ink/ink3450.xml"/><Relationship Id="rId111" Type="http://schemas.openxmlformats.org/officeDocument/2006/relationships/image" Target="../media/image3349.png"/><Relationship Id="rId132" Type="http://schemas.openxmlformats.org/officeDocument/2006/relationships/customXml" Target="../ink/ink3472.xml"/><Relationship Id="rId153" Type="http://schemas.openxmlformats.org/officeDocument/2006/relationships/image" Target="../media/image3370.png"/><Relationship Id="rId15" Type="http://schemas.openxmlformats.org/officeDocument/2006/relationships/image" Target="../media/image3301.png"/><Relationship Id="rId36" Type="http://schemas.openxmlformats.org/officeDocument/2006/relationships/customXml" Target="../ink/ink3424.xml"/><Relationship Id="rId57" Type="http://schemas.openxmlformats.org/officeDocument/2006/relationships/image" Target="../media/image3322.png"/><Relationship Id="rId106" Type="http://schemas.openxmlformats.org/officeDocument/2006/relationships/customXml" Target="../ink/ink3459.xml"/><Relationship Id="rId127" Type="http://schemas.openxmlformats.org/officeDocument/2006/relationships/image" Target="../media/image3357.png"/><Relationship Id="rId10" Type="http://schemas.openxmlformats.org/officeDocument/2006/relationships/customXml" Target="../ink/ink3411.xml"/><Relationship Id="rId31" Type="http://schemas.openxmlformats.org/officeDocument/2006/relationships/image" Target="../media/image3309.png"/><Relationship Id="rId52" Type="http://schemas.openxmlformats.org/officeDocument/2006/relationships/customXml" Target="../ink/ink3432.xml"/><Relationship Id="rId73" Type="http://schemas.openxmlformats.org/officeDocument/2006/relationships/image" Target="../media/image3330.png"/><Relationship Id="rId78" Type="http://schemas.openxmlformats.org/officeDocument/2006/relationships/customXml" Target="../ink/ink3445.xml"/><Relationship Id="rId94" Type="http://schemas.openxmlformats.org/officeDocument/2006/relationships/customXml" Target="../ink/ink3453.xml"/><Relationship Id="rId99" Type="http://schemas.openxmlformats.org/officeDocument/2006/relationships/image" Target="../media/image3343.png"/><Relationship Id="rId101" Type="http://schemas.openxmlformats.org/officeDocument/2006/relationships/image" Target="../media/image3344.png"/><Relationship Id="rId122" Type="http://schemas.openxmlformats.org/officeDocument/2006/relationships/customXml" Target="../ink/ink3467.xml"/><Relationship Id="rId143" Type="http://schemas.openxmlformats.org/officeDocument/2006/relationships/image" Target="../media/image3365.png"/><Relationship Id="rId148" Type="http://schemas.openxmlformats.org/officeDocument/2006/relationships/customXml" Target="../ink/ink3480.xml"/><Relationship Id="rId164" Type="http://schemas.openxmlformats.org/officeDocument/2006/relationships/customXml" Target="../ink/ink3488.xml"/><Relationship Id="rId4" Type="http://schemas.openxmlformats.org/officeDocument/2006/relationships/image" Target="../media/image2885.jpeg"/><Relationship Id="rId9" Type="http://schemas.openxmlformats.org/officeDocument/2006/relationships/image" Target="../media/image3298.png"/><Relationship Id="rId26" Type="http://schemas.openxmlformats.org/officeDocument/2006/relationships/customXml" Target="../ink/ink3419.xml"/><Relationship Id="rId47" Type="http://schemas.openxmlformats.org/officeDocument/2006/relationships/image" Target="../media/image3317.png"/><Relationship Id="rId68" Type="http://schemas.openxmlformats.org/officeDocument/2006/relationships/customXml" Target="../ink/ink3440.xml"/><Relationship Id="rId89" Type="http://schemas.openxmlformats.org/officeDocument/2006/relationships/image" Target="../media/image3338.png"/><Relationship Id="rId112" Type="http://schemas.openxmlformats.org/officeDocument/2006/relationships/customXml" Target="../ink/ink3462.xml"/><Relationship Id="rId133" Type="http://schemas.openxmlformats.org/officeDocument/2006/relationships/image" Target="../media/image3360.png"/><Relationship Id="rId154" Type="http://schemas.openxmlformats.org/officeDocument/2006/relationships/customXml" Target="../ink/ink3483.xml"/><Relationship Id="rId16" Type="http://schemas.openxmlformats.org/officeDocument/2006/relationships/customXml" Target="../ink/ink3414.xml"/><Relationship Id="rId37" Type="http://schemas.openxmlformats.org/officeDocument/2006/relationships/image" Target="../media/image3312.png"/><Relationship Id="rId58" Type="http://schemas.openxmlformats.org/officeDocument/2006/relationships/customXml" Target="../ink/ink3435.xml"/><Relationship Id="rId79" Type="http://schemas.openxmlformats.org/officeDocument/2006/relationships/image" Target="../media/image3333.png"/><Relationship Id="rId102" Type="http://schemas.openxmlformats.org/officeDocument/2006/relationships/customXml" Target="../ink/ink3457.xml"/><Relationship Id="rId123" Type="http://schemas.openxmlformats.org/officeDocument/2006/relationships/image" Target="../media/image3355.png"/><Relationship Id="rId144" Type="http://schemas.openxmlformats.org/officeDocument/2006/relationships/customXml" Target="../ink/ink3478.xml"/><Relationship Id="rId90" Type="http://schemas.openxmlformats.org/officeDocument/2006/relationships/customXml" Target="../ink/ink3451.xml"/><Relationship Id="rId165" Type="http://schemas.openxmlformats.org/officeDocument/2006/relationships/image" Target="../media/image3376.png"/><Relationship Id="rId27" Type="http://schemas.openxmlformats.org/officeDocument/2006/relationships/image" Target="../media/image3307.png"/><Relationship Id="rId48" Type="http://schemas.openxmlformats.org/officeDocument/2006/relationships/customXml" Target="../ink/ink3430.xml"/><Relationship Id="rId69" Type="http://schemas.openxmlformats.org/officeDocument/2006/relationships/image" Target="../media/image3328.png"/><Relationship Id="rId113" Type="http://schemas.openxmlformats.org/officeDocument/2006/relationships/image" Target="../media/image3350.png"/><Relationship Id="rId134" Type="http://schemas.openxmlformats.org/officeDocument/2006/relationships/customXml" Target="../ink/ink3473.xml"/><Relationship Id="rId80" Type="http://schemas.openxmlformats.org/officeDocument/2006/relationships/customXml" Target="../ink/ink3446.xml"/><Relationship Id="rId155" Type="http://schemas.openxmlformats.org/officeDocument/2006/relationships/image" Target="../media/image33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88.png"/><Relationship Id="rId5" Type="http://schemas.openxmlformats.org/officeDocument/2006/relationships/image" Target="../media/image3087.png"/><Relationship Id="rId4" Type="http://schemas.openxmlformats.org/officeDocument/2006/relationships/image" Target="../media/image3086.jpe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45.xml"/><Relationship Id="rId21" Type="http://schemas.openxmlformats.org/officeDocument/2006/relationships/customXml" Target="../ink/ink3497.xml"/><Relationship Id="rId42" Type="http://schemas.openxmlformats.org/officeDocument/2006/relationships/image" Target="../media/image3399.png"/><Relationship Id="rId63" Type="http://schemas.openxmlformats.org/officeDocument/2006/relationships/customXml" Target="../ink/ink3518.xml"/><Relationship Id="rId84" Type="http://schemas.openxmlformats.org/officeDocument/2006/relationships/image" Target="../media/image3420.png"/><Relationship Id="rId138" Type="http://schemas.openxmlformats.org/officeDocument/2006/relationships/image" Target="../media/image3447.png"/><Relationship Id="rId159" Type="http://schemas.openxmlformats.org/officeDocument/2006/relationships/customXml" Target="../ink/ink3566.xml"/><Relationship Id="rId170" Type="http://schemas.openxmlformats.org/officeDocument/2006/relationships/image" Target="../media/image3463.png"/><Relationship Id="rId191" Type="http://schemas.openxmlformats.org/officeDocument/2006/relationships/customXml" Target="../ink/ink3582.xml"/><Relationship Id="rId205" Type="http://schemas.openxmlformats.org/officeDocument/2006/relationships/customXml" Target="../ink/ink3589.xml"/><Relationship Id="rId226" Type="http://schemas.openxmlformats.org/officeDocument/2006/relationships/image" Target="../media/image3491.png"/><Relationship Id="rId247" Type="http://schemas.openxmlformats.org/officeDocument/2006/relationships/customXml" Target="../ink/ink3610.xml"/><Relationship Id="rId107" Type="http://schemas.openxmlformats.org/officeDocument/2006/relationships/customXml" Target="../ink/ink3540.xml"/><Relationship Id="rId11" Type="http://schemas.openxmlformats.org/officeDocument/2006/relationships/customXml" Target="../ink/ink3492.xml"/><Relationship Id="rId32" Type="http://schemas.openxmlformats.org/officeDocument/2006/relationships/image" Target="../media/image3394.png"/><Relationship Id="rId53" Type="http://schemas.openxmlformats.org/officeDocument/2006/relationships/customXml" Target="../ink/ink3513.xml"/><Relationship Id="rId74" Type="http://schemas.openxmlformats.org/officeDocument/2006/relationships/image" Target="../media/image3415.png"/><Relationship Id="rId128" Type="http://schemas.openxmlformats.org/officeDocument/2006/relationships/image" Target="../media/image3442.png"/><Relationship Id="rId149" Type="http://schemas.openxmlformats.org/officeDocument/2006/relationships/customXml" Target="../ink/ink3561.xml"/><Relationship Id="rId5" Type="http://schemas.openxmlformats.org/officeDocument/2006/relationships/image" Target="../media/image3087.png"/><Relationship Id="rId95" Type="http://schemas.openxmlformats.org/officeDocument/2006/relationships/customXml" Target="../ink/ink3534.xml"/><Relationship Id="rId160" Type="http://schemas.openxmlformats.org/officeDocument/2006/relationships/image" Target="../media/image3458.png"/><Relationship Id="rId181" Type="http://schemas.openxmlformats.org/officeDocument/2006/relationships/customXml" Target="../ink/ink3577.xml"/><Relationship Id="rId216" Type="http://schemas.openxmlformats.org/officeDocument/2006/relationships/image" Target="../media/image3486.png"/><Relationship Id="rId237" Type="http://schemas.openxmlformats.org/officeDocument/2006/relationships/customXml" Target="../ink/ink3605.xml"/><Relationship Id="rId22" Type="http://schemas.openxmlformats.org/officeDocument/2006/relationships/image" Target="../media/image3389.png"/><Relationship Id="rId43" Type="http://schemas.openxmlformats.org/officeDocument/2006/relationships/customXml" Target="../ink/ink3508.xml"/><Relationship Id="rId64" Type="http://schemas.openxmlformats.org/officeDocument/2006/relationships/image" Target="../media/image3410.png"/><Relationship Id="rId118" Type="http://schemas.openxmlformats.org/officeDocument/2006/relationships/image" Target="../media/image3437.png"/><Relationship Id="rId139" Type="http://schemas.openxmlformats.org/officeDocument/2006/relationships/customXml" Target="../ink/ink3556.xml"/><Relationship Id="rId85" Type="http://schemas.openxmlformats.org/officeDocument/2006/relationships/customXml" Target="../ink/ink3529.xml"/><Relationship Id="rId150" Type="http://schemas.openxmlformats.org/officeDocument/2006/relationships/image" Target="../media/image3453.png"/><Relationship Id="rId171" Type="http://schemas.openxmlformats.org/officeDocument/2006/relationships/customXml" Target="../ink/ink3572.xml"/><Relationship Id="rId192" Type="http://schemas.openxmlformats.org/officeDocument/2006/relationships/image" Target="../media/image3474.png"/><Relationship Id="rId206" Type="http://schemas.openxmlformats.org/officeDocument/2006/relationships/image" Target="../media/image3481.png"/><Relationship Id="rId227" Type="http://schemas.openxmlformats.org/officeDocument/2006/relationships/customXml" Target="../ink/ink3600.xml"/><Relationship Id="rId248" Type="http://schemas.openxmlformats.org/officeDocument/2006/relationships/image" Target="../media/image3502.png"/><Relationship Id="rId12" Type="http://schemas.openxmlformats.org/officeDocument/2006/relationships/image" Target="../media/image3384.png"/><Relationship Id="rId33" Type="http://schemas.openxmlformats.org/officeDocument/2006/relationships/customXml" Target="../ink/ink3503.xml"/><Relationship Id="rId108" Type="http://schemas.openxmlformats.org/officeDocument/2006/relationships/image" Target="../media/image3432.png"/><Relationship Id="rId129" Type="http://schemas.openxmlformats.org/officeDocument/2006/relationships/customXml" Target="../ink/ink3551.xml"/><Relationship Id="rId54" Type="http://schemas.openxmlformats.org/officeDocument/2006/relationships/image" Target="../media/image3405.png"/><Relationship Id="rId75" Type="http://schemas.openxmlformats.org/officeDocument/2006/relationships/customXml" Target="../ink/ink3524.xml"/><Relationship Id="rId96" Type="http://schemas.openxmlformats.org/officeDocument/2006/relationships/image" Target="../media/image3426.png"/><Relationship Id="rId140" Type="http://schemas.openxmlformats.org/officeDocument/2006/relationships/image" Target="../media/image3448.png"/><Relationship Id="rId161" Type="http://schemas.openxmlformats.org/officeDocument/2006/relationships/customXml" Target="../ink/ink3567.xml"/><Relationship Id="rId182" Type="http://schemas.openxmlformats.org/officeDocument/2006/relationships/image" Target="../media/image3469.png"/><Relationship Id="rId217" Type="http://schemas.openxmlformats.org/officeDocument/2006/relationships/customXml" Target="../ink/ink3595.xml"/><Relationship Id="rId6" Type="http://schemas.openxmlformats.org/officeDocument/2006/relationships/image" Target="../media/image3088.png"/><Relationship Id="rId238" Type="http://schemas.openxmlformats.org/officeDocument/2006/relationships/image" Target="../media/image3497.png"/><Relationship Id="rId23" Type="http://schemas.openxmlformats.org/officeDocument/2006/relationships/customXml" Target="../ink/ink3498.xml"/><Relationship Id="rId119" Type="http://schemas.openxmlformats.org/officeDocument/2006/relationships/customXml" Target="../ink/ink3546.xml"/><Relationship Id="rId44" Type="http://schemas.openxmlformats.org/officeDocument/2006/relationships/image" Target="../media/image3400.png"/><Relationship Id="rId65" Type="http://schemas.openxmlformats.org/officeDocument/2006/relationships/customXml" Target="../ink/ink3519.xml"/><Relationship Id="rId86" Type="http://schemas.openxmlformats.org/officeDocument/2006/relationships/image" Target="../media/image3421.png"/><Relationship Id="rId130" Type="http://schemas.openxmlformats.org/officeDocument/2006/relationships/image" Target="../media/image3443.png"/><Relationship Id="rId151" Type="http://schemas.openxmlformats.org/officeDocument/2006/relationships/customXml" Target="../ink/ink3562.xml"/><Relationship Id="rId172" Type="http://schemas.openxmlformats.org/officeDocument/2006/relationships/image" Target="../media/image3464.png"/><Relationship Id="rId193" Type="http://schemas.openxmlformats.org/officeDocument/2006/relationships/customXml" Target="../ink/ink3583.xml"/><Relationship Id="rId207" Type="http://schemas.openxmlformats.org/officeDocument/2006/relationships/customXml" Target="../ink/ink3590.xml"/><Relationship Id="rId228" Type="http://schemas.openxmlformats.org/officeDocument/2006/relationships/image" Target="../media/image3492.png"/><Relationship Id="rId249" Type="http://schemas.openxmlformats.org/officeDocument/2006/relationships/customXml" Target="../ink/ink3611.xml"/><Relationship Id="rId13" Type="http://schemas.openxmlformats.org/officeDocument/2006/relationships/customXml" Target="../ink/ink3493.xml"/><Relationship Id="rId109" Type="http://schemas.openxmlformats.org/officeDocument/2006/relationships/customXml" Target="../ink/ink3541.xml"/><Relationship Id="rId34" Type="http://schemas.openxmlformats.org/officeDocument/2006/relationships/image" Target="../media/image3395.png"/><Relationship Id="rId55" Type="http://schemas.openxmlformats.org/officeDocument/2006/relationships/customXml" Target="../ink/ink3514.xml"/><Relationship Id="rId76" Type="http://schemas.openxmlformats.org/officeDocument/2006/relationships/image" Target="../media/image3416.png"/><Relationship Id="rId97" Type="http://schemas.openxmlformats.org/officeDocument/2006/relationships/customXml" Target="../ink/ink3535.xml"/><Relationship Id="rId120" Type="http://schemas.openxmlformats.org/officeDocument/2006/relationships/image" Target="../media/image3438.png"/><Relationship Id="rId141" Type="http://schemas.openxmlformats.org/officeDocument/2006/relationships/customXml" Target="../ink/ink3557.xml"/><Relationship Id="rId7" Type="http://schemas.openxmlformats.org/officeDocument/2006/relationships/customXml" Target="../ink/ink3490.xml"/><Relationship Id="rId162" Type="http://schemas.openxmlformats.org/officeDocument/2006/relationships/image" Target="../media/image3459.png"/><Relationship Id="rId183" Type="http://schemas.openxmlformats.org/officeDocument/2006/relationships/customXml" Target="../ink/ink3578.xml"/><Relationship Id="rId218" Type="http://schemas.openxmlformats.org/officeDocument/2006/relationships/image" Target="../media/image3487.png"/><Relationship Id="rId239" Type="http://schemas.openxmlformats.org/officeDocument/2006/relationships/customXml" Target="../ink/ink3606.xml"/><Relationship Id="rId250" Type="http://schemas.openxmlformats.org/officeDocument/2006/relationships/image" Target="../media/image3503.png"/><Relationship Id="rId24" Type="http://schemas.openxmlformats.org/officeDocument/2006/relationships/image" Target="../media/image3390.png"/><Relationship Id="rId45" Type="http://schemas.openxmlformats.org/officeDocument/2006/relationships/customXml" Target="../ink/ink3509.xml"/><Relationship Id="rId66" Type="http://schemas.openxmlformats.org/officeDocument/2006/relationships/image" Target="../media/image3411.png"/><Relationship Id="rId87" Type="http://schemas.openxmlformats.org/officeDocument/2006/relationships/customXml" Target="../ink/ink3530.xml"/><Relationship Id="rId110" Type="http://schemas.openxmlformats.org/officeDocument/2006/relationships/image" Target="../media/image3433.png"/><Relationship Id="rId131" Type="http://schemas.openxmlformats.org/officeDocument/2006/relationships/customXml" Target="../ink/ink3552.xml"/><Relationship Id="rId152" Type="http://schemas.openxmlformats.org/officeDocument/2006/relationships/image" Target="../media/image3454.png"/><Relationship Id="rId173" Type="http://schemas.openxmlformats.org/officeDocument/2006/relationships/customXml" Target="../ink/ink3573.xml"/><Relationship Id="rId194" Type="http://schemas.openxmlformats.org/officeDocument/2006/relationships/image" Target="../media/image3475.png"/><Relationship Id="rId208" Type="http://schemas.openxmlformats.org/officeDocument/2006/relationships/image" Target="../media/image3482.png"/><Relationship Id="rId229" Type="http://schemas.openxmlformats.org/officeDocument/2006/relationships/customXml" Target="../ink/ink3601.xml"/><Relationship Id="rId240" Type="http://schemas.openxmlformats.org/officeDocument/2006/relationships/image" Target="../media/image3498.png"/><Relationship Id="rId14" Type="http://schemas.openxmlformats.org/officeDocument/2006/relationships/image" Target="../media/image3385.png"/><Relationship Id="rId35" Type="http://schemas.openxmlformats.org/officeDocument/2006/relationships/customXml" Target="../ink/ink3504.xml"/><Relationship Id="rId56" Type="http://schemas.openxmlformats.org/officeDocument/2006/relationships/image" Target="../media/image3406.png"/><Relationship Id="rId77" Type="http://schemas.openxmlformats.org/officeDocument/2006/relationships/customXml" Target="../ink/ink3525.xml"/><Relationship Id="rId100" Type="http://schemas.openxmlformats.org/officeDocument/2006/relationships/image" Target="../media/image3428.png"/><Relationship Id="rId8" Type="http://schemas.openxmlformats.org/officeDocument/2006/relationships/image" Target="../media/image3382.png"/><Relationship Id="rId98" Type="http://schemas.openxmlformats.org/officeDocument/2006/relationships/image" Target="../media/image3427.png"/><Relationship Id="rId121" Type="http://schemas.openxmlformats.org/officeDocument/2006/relationships/customXml" Target="../ink/ink3547.xml"/><Relationship Id="rId142" Type="http://schemas.openxmlformats.org/officeDocument/2006/relationships/image" Target="../media/image3449.png"/><Relationship Id="rId163" Type="http://schemas.openxmlformats.org/officeDocument/2006/relationships/customXml" Target="../ink/ink3568.xml"/><Relationship Id="rId184" Type="http://schemas.openxmlformats.org/officeDocument/2006/relationships/image" Target="../media/image3470.png"/><Relationship Id="rId219" Type="http://schemas.openxmlformats.org/officeDocument/2006/relationships/customXml" Target="../ink/ink3596.xml"/><Relationship Id="rId230" Type="http://schemas.openxmlformats.org/officeDocument/2006/relationships/image" Target="../media/image3493.png"/><Relationship Id="rId251" Type="http://schemas.openxmlformats.org/officeDocument/2006/relationships/customXml" Target="../ink/ink3612.xml"/><Relationship Id="rId25" Type="http://schemas.openxmlformats.org/officeDocument/2006/relationships/customXml" Target="../ink/ink3499.xml"/><Relationship Id="rId46" Type="http://schemas.openxmlformats.org/officeDocument/2006/relationships/image" Target="../media/image3401.png"/><Relationship Id="rId67" Type="http://schemas.openxmlformats.org/officeDocument/2006/relationships/customXml" Target="../ink/ink3520.xml"/><Relationship Id="rId88" Type="http://schemas.openxmlformats.org/officeDocument/2006/relationships/image" Target="../media/image3422.png"/><Relationship Id="rId111" Type="http://schemas.openxmlformats.org/officeDocument/2006/relationships/customXml" Target="../ink/ink3542.xml"/><Relationship Id="rId132" Type="http://schemas.openxmlformats.org/officeDocument/2006/relationships/image" Target="../media/image3444.png"/><Relationship Id="rId153" Type="http://schemas.openxmlformats.org/officeDocument/2006/relationships/customXml" Target="../ink/ink3563.xml"/><Relationship Id="rId174" Type="http://schemas.openxmlformats.org/officeDocument/2006/relationships/image" Target="../media/image3465.png"/><Relationship Id="rId195" Type="http://schemas.openxmlformats.org/officeDocument/2006/relationships/customXml" Target="../ink/ink3584.xml"/><Relationship Id="rId209" Type="http://schemas.openxmlformats.org/officeDocument/2006/relationships/customXml" Target="../ink/ink3591.xml"/><Relationship Id="rId220" Type="http://schemas.openxmlformats.org/officeDocument/2006/relationships/image" Target="../media/image3488.png"/><Relationship Id="rId241" Type="http://schemas.openxmlformats.org/officeDocument/2006/relationships/customXml" Target="../ink/ink3607.xml"/><Relationship Id="rId15" Type="http://schemas.openxmlformats.org/officeDocument/2006/relationships/customXml" Target="../ink/ink3494.xml"/><Relationship Id="rId36" Type="http://schemas.openxmlformats.org/officeDocument/2006/relationships/image" Target="../media/image3396.png"/><Relationship Id="rId57" Type="http://schemas.openxmlformats.org/officeDocument/2006/relationships/customXml" Target="../ink/ink3515.xml"/><Relationship Id="rId78" Type="http://schemas.openxmlformats.org/officeDocument/2006/relationships/image" Target="../media/image3417.png"/><Relationship Id="rId99" Type="http://schemas.openxmlformats.org/officeDocument/2006/relationships/customXml" Target="../ink/ink3536.xml"/><Relationship Id="rId101" Type="http://schemas.openxmlformats.org/officeDocument/2006/relationships/customXml" Target="../ink/ink3537.xml"/><Relationship Id="rId122" Type="http://schemas.openxmlformats.org/officeDocument/2006/relationships/image" Target="../media/image3439.png"/><Relationship Id="rId143" Type="http://schemas.openxmlformats.org/officeDocument/2006/relationships/customXml" Target="../ink/ink3558.xml"/><Relationship Id="rId164" Type="http://schemas.openxmlformats.org/officeDocument/2006/relationships/image" Target="../media/image3460.png"/><Relationship Id="rId185" Type="http://schemas.openxmlformats.org/officeDocument/2006/relationships/customXml" Target="../ink/ink3579.xml"/><Relationship Id="rId9" Type="http://schemas.openxmlformats.org/officeDocument/2006/relationships/customXml" Target="../ink/ink3491.xml"/><Relationship Id="rId210" Type="http://schemas.openxmlformats.org/officeDocument/2006/relationships/image" Target="../media/image3483.png"/><Relationship Id="rId26" Type="http://schemas.openxmlformats.org/officeDocument/2006/relationships/image" Target="../media/image3391.png"/><Relationship Id="rId231" Type="http://schemas.openxmlformats.org/officeDocument/2006/relationships/customXml" Target="../ink/ink3602.xml"/><Relationship Id="rId252" Type="http://schemas.openxmlformats.org/officeDocument/2006/relationships/image" Target="../media/image3504.png"/><Relationship Id="rId47" Type="http://schemas.openxmlformats.org/officeDocument/2006/relationships/customXml" Target="../ink/ink3510.xml"/><Relationship Id="rId68" Type="http://schemas.openxmlformats.org/officeDocument/2006/relationships/image" Target="../media/image3412.png"/><Relationship Id="rId89" Type="http://schemas.openxmlformats.org/officeDocument/2006/relationships/customXml" Target="../ink/ink3531.xml"/><Relationship Id="rId112" Type="http://schemas.openxmlformats.org/officeDocument/2006/relationships/image" Target="../media/image3434.png"/><Relationship Id="rId133" Type="http://schemas.openxmlformats.org/officeDocument/2006/relationships/customXml" Target="../ink/ink3553.xml"/><Relationship Id="rId154" Type="http://schemas.openxmlformats.org/officeDocument/2006/relationships/image" Target="../media/image3455.png"/><Relationship Id="rId175" Type="http://schemas.openxmlformats.org/officeDocument/2006/relationships/customXml" Target="../ink/ink3574.xml"/><Relationship Id="rId196" Type="http://schemas.openxmlformats.org/officeDocument/2006/relationships/image" Target="../media/image3476.png"/><Relationship Id="rId200" Type="http://schemas.openxmlformats.org/officeDocument/2006/relationships/image" Target="../media/image3478.png"/><Relationship Id="rId16" Type="http://schemas.openxmlformats.org/officeDocument/2006/relationships/image" Target="../media/image3386.png"/><Relationship Id="rId221" Type="http://schemas.openxmlformats.org/officeDocument/2006/relationships/customXml" Target="../ink/ink3597.xml"/><Relationship Id="rId242" Type="http://schemas.openxmlformats.org/officeDocument/2006/relationships/image" Target="../media/image3499.png"/><Relationship Id="rId37" Type="http://schemas.openxmlformats.org/officeDocument/2006/relationships/customXml" Target="../ink/ink3505.xml"/><Relationship Id="rId58" Type="http://schemas.openxmlformats.org/officeDocument/2006/relationships/image" Target="../media/image3407.png"/><Relationship Id="rId79" Type="http://schemas.openxmlformats.org/officeDocument/2006/relationships/customXml" Target="../ink/ink3526.xml"/><Relationship Id="rId102" Type="http://schemas.openxmlformats.org/officeDocument/2006/relationships/image" Target="../media/image3429.png"/><Relationship Id="rId123" Type="http://schemas.openxmlformats.org/officeDocument/2006/relationships/customXml" Target="../ink/ink3548.xml"/><Relationship Id="rId144" Type="http://schemas.openxmlformats.org/officeDocument/2006/relationships/image" Target="../media/image3450.png"/><Relationship Id="rId90" Type="http://schemas.openxmlformats.org/officeDocument/2006/relationships/image" Target="../media/image3423.png"/><Relationship Id="rId165" Type="http://schemas.openxmlformats.org/officeDocument/2006/relationships/customXml" Target="../ink/ink3569.xml"/><Relationship Id="rId186" Type="http://schemas.openxmlformats.org/officeDocument/2006/relationships/image" Target="../media/image3471.png"/><Relationship Id="rId211" Type="http://schemas.openxmlformats.org/officeDocument/2006/relationships/customXml" Target="../ink/ink3592.xml"/><Relationship Id="rId232" Type="http://schemas.openxmlformats.org/officeDocument/2006/relationships/image" Target="../media/image3494.png"/><Relationship Id="rId253" Type="http://schemas.openxmlformats.org/officeDocument/2006/relationships/customXml" Target="../ink/ink3613.xml"/><Relationship Id="rId27" Type="http://schemas.openxmlformats.org/officeDocument/2006/relationships/customXml" Target="../ink/ink3500.xml"/><Relationship Id="rId48" Type="http://schemas.openxmlformats.org/officeDocument/2006/relationships/image" Target="../media/image3402.png"/><Relationship Id="rId69" Type="http://schemas.openxmlformats.org/officeDocument/2006/relationships/customXml" Target="../ink/ink3521.xml"/><Relationship Id="rId113" Type="http://schemas.openxmlformats.org/officeDocument/2006/relationships/customXml" Target="../ink/ink3543.xml"/><Relationship Id="rId134" Type="http://schemas.openxmlformats.org/officeDocument/2006/relationships/image" Target="../media/image3445.png"/><Relationship Id="rId80" Type="http://schemas.openxmlformats.org/officeDocument/2006/relationships/image" Target="../media/image3418.png"/><Relationship Id="rId155" Type="http://schemas.openxmlformats.org/officeDocument/2006/relationships/customXml" Target="../ink/ink3564.xml"/><Relationship Id="rId176" Type="http://schemas.openxmlformats.org/officeDocument/2006/relationships/image" Target="../media/image3466.png"/><Relationship Id="rId197" Type="http://schemas.openxmlformats.org/officeDocument/2006/relationships/customXml" Target="../ink/ink3585.xml"/><Relationship Id="rId201" Type="http://schemas.openxmlformats.org/officeDocument/2006/relationships/customXml" Target="../ink/ink3587.xml"/><Relationship Id="rId222" Type="http://schemas.openxmlformats.org/officeDocument/2006/relationships/image" Target="../media/image3489.png"/><Relationship Id="rId243" Type="http://schemas.openxmlformats.org/officeDocument/2006/relationships/customXml" Target="../ink/ink3608.xml"/><Relationship Id="rId17" Type="http://schemas.openxmlformats.org/officeDocument/2006/relationships/customXml" Target="../ink/ink3495.xml"/><Relationship Id="rId38" Type="http://schemas.openxmlformats.org/officeDocument/2006/relationships/image" Target="../media/image3397.png"/><Relationship Id="rId59" Type="http://schemas.openxmlformats.org/officeDocument/2006/relationships/customXml" Target="../ink/ink3516.xml"/><Relationship Id="rId103" Type="http://schemas.openxmlformats.org/officeDocument/2006/relationships/customXml" Target="../ink/ink3538.xml"/><Relationship Id="rId124" Type="http://schemas.openxmlformats.org/officeDocument/2006/relationships/image" Target="../media/image3440.png"/><Relationship Id="rId70" Type="http://schemas.openxmlformats.org/officeDocument/2006/relationships/image" Target="../media/image3413.png"/><Relationship Id="rId91" Type="http://schemas.openxmlformats.org/officeDocument/2006/relationships/customXml" Target="../ink/ink3532.xml"/><Relationship Id="rId145" Type="http://schemas.openxmlformats.org/officeDocument/2006/relationships/customXml" Target="../ink/ink3559.xml"/><Relationship Id="rId166" Type="http://schemas.openxmlformats.org/officeDocument/2006/relationships/image" Target="../media/image3461.png"/><Relationship Id="rId187" Type="http://schemas.openxmlformats.org/officeDocument/2006/relationships/customXml" Target="../ink/ink3580.xml"/><Relationship Id="rId1" Type="http://schemas.openxmlformats.org/officeDocument/2006/relationships/slideLayout" Target="../slideLayouts/slideLayout10.xml"/><Relationship Id="rId212" Type="http://schemas.openxmlformats.org/officeDocument/2006/relationships/image" Target="../media/image3484.png"/><Relationship Id="rId233" Type="http://schemas.openxmlformats.org/officeDocument/2006/relationships/customXml" Target="../ink/ink3603.xml"/><Relationship Id="rId254" Type="http://schemas.openxmlformats.org/officeDocument/2006/relationships/image" Target="../media/image3505.png"/><Relationship Id="rId28" Type="http://schemas.openxmlformats.org/officeDocument/2006/relationships/image" Target="../media/image3392.png"/><Relationship Id="rId49" Type="http://schemas.openxmlformats.org/officeDocument/2006/relationships/customXml" Target="../ink/ink3511.xml"/><Relationship Id="rId114" Type="http://schemas.openxmlformats.org/officeDocument/2006/relationships/image" Target="../media/image3435.png"/><Relationship Id="rId60" Type="http://schemas.openxmlformats.org/officeDocument/2006/relationships/image" Target="../media/image3408.png"/><Relationship Id="rId81" Type="http://schemas.openxmlformats.org/officeDocument/2006/relationships/customXml" Target="../ink/ink3527.xml"/><Relationship Id="rId135" Type="http://schemas.openxmlformats.org/officeDocument/2006/relationships/customXml" Target="../ink/ink3554.xml"/><Relationship Id="rId156" Type="http://schemas.openxmlformats.org/officeDocument/2006/relationships/image" Target="../media/image3456.png"/><Relationship Id="rId177" Type="http://schemas.openxmlformats.org/officeDocument/2006/relationships/customXml" Target="../ink/ink3575.xml"/><Relationship Id="rId198" Type="http://schemas.openxmlformats.org/officeDocument/2006/relationships/image" Target="../media/image3477.png"/><Relationship Id="rId202" Type="http://schemas.openxmlformats.org/officeDocument/2006/relationships/image" Target="../media/image3479.png"/><Relationship Id="rId223" Type="http://schemas.openxmlformats.org/officeDocument/2006/relationships/customXml" Target="../ink/ink3598.xml"/><Relationship Id="rId244" Type="http://schemas.openxmlformats.org/officeDocument/2006/relationships/image" Target="../media/image3500.png"/><Relationship Id="rId18" Type="http://schemas.openxmlformats.org/officeDocument/2006/relationships/image" Target="../media/image3387.png"/><Relationship Id="rId39" Type="http://schemas.openxmlformats.org/officeDocument/2006/relationships/customXml" Target="../ink/ink3506.xml"/><Relationship Id="rId50" Type="http://schemas.openxmlformats.org/officeDocument/2006/relationships/image" Target="../media/image3403.png"/><Relationship Id="rId104" Type="http://schemas.openxmlformats.org/officeDocument/2006/relationships/image" Target="../media/image3430.png"/><Relationship Id="rId125" Type="http://schemas.openxmlformats.org/officeDocument/2006/relationships/customXml" Target="../ink/ink3549.xml"/><Relationship Id="rId146" Type="http://schemas.openxmlformats.org/officeDocument/2006/relationships/image" Target="../media/image3451.png"/><Relationship Id="rId167" Type="http://schemas.openxmlformats.org/officeDocument/2006/relationships/customXml" Target="../ink/ink3570.xml"/><Relationship Id="rId188" Type="http://schemas.openxmlformats.org/officeDocument/2006/relationships/image" Target="../media/image3472.png"/><Relationship Id="rId71" Type="http://schemas.openxmlformats.org/officeDocument/2006/relationships/customXml" Target="../ink/ink3522.xml"/><Relationship Id="rId92" Type="http://schemas.openxmlformats.org/officeDocument/2006/relationships/image" Target="../media/image3424.png"/><Relationship Id="rId213" Type="http://schemas.openxmlformats.org/officeDocument/2006/relationships/customXml" Target="../ink/ink3593.xml"/><Relationship Id="rId234" Type="http://schemas.openxmlformats.org/officeDocument/2006/relationships/image" Target="../media/image3495.png"/><Relationship Id="rId2" Type="http://schemas.openxmlformats.org/officeDocument/2006/relationships/notesSlide" Target="../notesSlides/notesSlide47.xml"/><Relationship Id="rId29" Type="http://schemas.openxmlformats.org/officeDocument/2006/relationships/customXml" Target="../ink/ink3501.xml"/><Relationship Id="rId40" Type="http://schemas.openxmlformats.org/officeDocument/2006/relationships/image" Target="../media/image3398.png"/><Relationship Id="rId115" Type="http://schemas.openxmlformats.org/officeDocument/2006/relationships/customXml" Target="../ink/ink3544.xml"/><Relationship Id="rId136" Type="http://schemas.openxmlformats.org/officeDocument/2006/relationships/image" Target="../media/image3446.png"/><Relationship Id="rId157" Type="http://schemas.openxmlformats.org/officeDocument/2006/relationships/customXml" Target="../ink/ink3565.xml"/><Relationship Id="rId178" Type="http://schemas.openxmlformats.org/officeDocument/2006/relationships/image" Target="../media/image3467.png"/><Relationship Id="rId61" Type="http://schemas.openxmlformats.org/officeDocument/2006/relationships/customXml" Target="../ink/ink3517.xml"/><Relationship Id="rId82" Type="http://schemas.openxmlformats.org/officeDocument/2006/relationships/image" Target="../media/image3419.png"/><Relationship Id="rId199" Type="http://schemas.openxmlformats.org/officeDocument/2006/relationships/customXml" Target="../ink/ink3586.xml"/><Relationship Id="rId203" Type="http://schemas.openxmlformats.org/officeDocument/2006/relationships/customXml" Target="../ink/ink3588.xml"/><Relationship Id="rId19" Type="http://schemas.openxmlformats.org/officeDocument/2006/relationships/customXml" Target="../ink/ink3496.xml"/><Relationship Id="rId224" Type="http://schemas.openxmlformats.org/officeDocument/2006/relationships/image" Target="../media/image3490.png"/><Relationship Id="rId245" Type="http://schemas.openxmlformats.org/officeDocument/2006/relationships/customXml" Target="../ink/ink3609.xml"/><Relationship Id="rId30" Type="http://schemas.openxmlformats.org/officeDocument/2006/relationships/image" Target="../media/image3393.png"/><Relationship Id="rId105" Type="http://schemas.openxmlformats.org/officeDocument/2006/relationships/customXml" Target="../ink/ink3539.xml"/><Relationship Id="rId126" Type="http://schemas.openxmlformats.org/officeDocument/2006/relationships/image" Target="../media/image3441.png"/><Relationship Id="rId147" Type="http://schemas.openxmlformats.org/officeDocument/2006/relationships/customXml" Target="../ink/ink3560.xml"/><Relationship Id="rId168" Type="http://schemas.openxmlformats.org/officeDocument/2006/relationships/image" Target="../media/image3462.png"/><Relationship Id="rId51" Type="http://schemas.openxmlformats.org/officeDocument/2006/relationships/customXml" Target="../ink/ink3512.xml"/><Relationship Id="rId72" Type="http://schemas.openxmlformats.org/officeDocument/2006/relationships/image" Target="../media/image3414.png"/><Relationship Id="rId93" Type="http://schemas.openxmlformats.org/officeDocument/2006/relationships/customXml" Target="../ink/ink3533.xml"/><Relationship Id="rId189" Type="http://schemas.openxmlformats.org/officeDocument/2006/relationships/customXml" Target="../ink/ink3581.xml"/><Relationship Id="rId3" Type="http://schemas.openxmlformats.org/officeDocument/2006/relationships/image" Target="../media/image3085.png"/><Relationship Id="rId214" Type="http://schemas.openxmlformats.org/officeDocument/2006/relationships/image" Target="../media/image3485.png"/><Relationship Id="rId235" Type="http://schemas.openxmlformats.org/officeDocument/2006/relationships/customXml" Target="../ink/ink3604.xml"/><Relationship Id="rId116" Type="http://schemas.openxmlformats.org/officeDocument/2006/relationships/image" Target="../media/image3436.png"/><Relationship Id="rId137" Type="http://schemas.openxmlformats.org/officeDocument/2006/relationships/customXml" Target="../ink/ink3555.xml"/><Relationship Id="rId158" Type="http://schemas.openxmlformats.org/officeDocument/2006/relationships/image" Target="../media/image3457.png"/><Relationship Id="rId20" Type="http://schemas.openxmlformats.org/officeDocument/2006/relationships/image" Target="../media/image3388.png"/><Relationship Id="rId41" Type="http://schemas.openxmlformats.org/officeDocument/2006/relationships/customXml" Target="../ink/ink3507.xml"/><Relationship Id="rId62" Type="http://schemas.openxmlformats.org/officeDocument/2006/relationships/image" Target="../media/image3409.png"/><Relationship Id="rId83" Type="http://schemas.openxmlformats.org/officeDocument/2006/relationships/customXml" Target="../ink/ink3528.xml"/><Relationship Id="rId179" Type="http://schemas.openxmlformats.org/officeDocument/2006/relationships/customXml" Target="../ink/ink3576.xml"/><Relationship Id="rId190" Type="http://schemas.openxmlformats.org/officeDocument/2006/relationships/image" Target="../media/image3473.png"/><Relationship Id="rId204" Type="http://schemas.openxmlformats.org/officeDocument/2006/relationships/image" Target="../media/image3480.png"/><Relationship Id="rId225" Type="http://schemas.openxmlformats.org/officeDocument/2006/relationships/customXml" Target="../ink/ink3599.xml"/><Relationship Id="rId246" Type="http://schemas.openxmlformats.org/officeDocument/2006/relationships/image" Target="../media/image3501.png"/><Relationship Id="rId106" Type="http://schemas.openxmlformats.org/officeDocument/2006/relationships/image" Target="../media/image3431.png"/><Relationship Id="rId127" Type="http://schemas.openxmlformats.org/officeDocument/2006/relationships/customXml" Target="../ink/ink3550.xml"/><Relationship Id="rId10" Type="http://schemas.openxmlformats.org/officeDocument/2006/relationships/image" Target="../media/image3383.png"/><Relationship Id="rId31" Type="http://schemas.openxmlformats.org/officeDocument/2006/relationships/customXml" Target="../ink/ink3502.xml"/><Relationship Id="rId52" Type="http://schemas.openxmlformats.org/officeDocument/2006/relationships/image" Target="../media/image3404.png"/><Relationship Id="rId73" Type="http://schemas.openxmlformats.org/officeDocument/2006/relationships/customXml" Target="../ink/ink3523.xml"/><Relationship Id="rId94" Type="http://schemas.openxmlformats.org/officeDocument/2006/relationships/image" Target="../media/image3425.png"/><Relationship Id="rId148" Type="http://schemas.openxmlformats.org/officeDocument/2006/relationships/image" Target="../media/image3452.png"/><Relationship Id="rId169" Type="http://schemas.openxmlformats.org/officeDocument/2006/relationships/customXml" Target="../ink/ink3571.xml"/><Relationship Id="rId4" Type="http://schemas.openxmlformats.org/officeDocument/2006/relationships/image" Target="../media/image3086.jpeg"/><Relationship Id="rId180" Type="http://schemas.openxmlformats.org/officeDocument/2006/relationships/image" Target="../media/image3468.png"/><Relationship Id="rId215" Type="http://schemas.openxmlformats.org/officeDocument/2006/relationships/customXml" Target="../ink/ink3594.xml"/><Relationship Id="rId236" Type="http://schemas.openxmlformats.org/officeDocument/2006/relationships/image" Target="../media/image34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90.png"/><Relationship Id="rId4" Type="http://schemas.openxmlformats.org/officeDocument/2006/relationships/image" Target="../media/image32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4.xml"/><Relationship Id="rId3" Type="http://schemas.openxmlformats.org/officeDocument/2006/relationships/image" Target="../media/image162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213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Relationship Id="rId9" Type="http://schemas.openxmlformats.org/officeDocument/2006/relationships/image" Target="../media/image227.png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63.png"/><Relationship Id="rId21" Type="http://schemas.openxmlformats.org/officeDocument/2006/relationships/image" Target="../media/image3516.png"/><Relationship Id="rId42" Type="http://schemas.openxmlformats.org/officeDocument/2006/relationships/customXml" Target="../ink/ink3632.xml"/><Relationship Id="rId63" Type="http://schemas.openxmlformats.org/officeDocument/2006/relationships/image" Target="../media/image3537.png"/><Relationship Id="rId84" Type="http://schemas.openxmlformats.org/officeDocument/2006/relationships/customXml" Target="../ink/ink3653.xml"/><Relationship Id="rId138" Type="http://schemas.openxmlformats.org/officeDocument/2006/relationships/customXml" Target="../ink/ink3680.xml"/><Relationship Id="rId159" Type="http://schemas.openxmlformats.org/officeDocument/2006/relationships/image" Target="../media/image3584.png"/><Relationship Id="rId170" Type="http://schemas.openxmlformats.org/officeDocument/2006/relationships/customXml" Target="../ink/ink3696.xml"/><Relationship Id="rId191" Type="http://schemas.openxmlformats.org/officeDocument/2006/relationships/image" Target="../media/image3600.png"/><Relationship Id="rId205" Type="http://schemas.openxmlformats.org/officeDocument/2006/relationships/image" Target="../media/image3607.png"/><Relationship Id="rId226" Type="http://schemas.openxmlformats.org/officeDocument/2006/relationships/customXml" Target="../ink/ink3724.xml"/><Relationship Id="rId247" Type="http://schemas.openxmlformats.org/officeDocument/2006/relationships/image" Target="../media/image3628.png"/><Relationship Id="rId107" Type="http://schemas.openxmlformats.org/officeDocument/2006/relationships/image" Target="../media/image3558.png"/><Relationship Id="rId11" Type="http://schemas.openxmlformats.org/officeDocument/2006/relationships/image" Target="../media/image3511.png"/><Relationship Id="rId32" Type="http://schemas.openxmlformats.org/officeDocument/2006/relationships/customXml" Target="../ink/ink3627.xml"/><Relationship Id="rId53" Type="http://schemas.openxmlformats.org/officeDocument/2006/relationships/image" Target="../media/image3532.png"/><Relationship Id="rId74" Type="http://schemas.openxmlformats.org/officeDocument/2006/relationships/customXml" Target="../ink/ink3648.xml"/><Relationship Id="rId128" Type="http://schemas.openxmlformats.org/officeDocument/2006/relationships/customXml" Target="../ink/ink3675.xml"/><Relationship Id="rId149" Type="http://schemas.openxmlformats.org/officeDocument/2006/relationships/image" Target="../media/image3579.png"/><Relationship Id="rId5" Type="http://schemas.openxmlformats.org/officeDocument/2006/relationships/image" Target="../media/image3290.png"/><Relationship Id="rId95" Type="http://schemas.openxmlformats.org/officeDocument/2006/relationships/image" Target="../media/image3552.png"/><Relationship Id="rId160" Type="http://schemas.openxmlformats.org/officeDocument/2006/relationships/customXml" Target="../ink/ink3691.xml"/><Relationship Id="rId181" Type="http://schemas.openxmlformats.org/officeDocument/2006/relationships/image" Target="../media/image3595.png"/><Relationship Id="rId216" Type="http://schemas.openxmlformats.org/officeDocument/2006/relationships/customXml" Target="../ink/ink3719.xml"/><Relationship Id="rId237" Type="http://schemas.openxmlformats.org/officeDocument/2006/relationships/image" Target="../media/image3623.png"/><Relationship Id="rId22" Type="http://schemas.openxmlformats.org/officeDocument/2006/relationships/customXml" Target="../ink/ink3622.xml"/><Relationship Id="rId43" Type="http://schemas.openxmlformats.org/officeDocument/2006/relationships/image" Target="../media/image3527.png"/><Relationship Id="rId64" Type="http://schemas.openxmlformats.org/officeDocument/2006/relationships/customXml" Target="../ink/ink3643.xml"/><Relationship Id="rId118" Type="http://schemas.openxmlformats.org/officeDocument/2006/relationships/customXml" Target="../ink/ink3670.xml"/><Relationship Id="rId139" Type="http://schemas.openxmlformats.org/officeDocument/2006/relationships/image" Target="../media/image3574.png"/><Relationship Id="rId85" Type="http://schemas.openxmlformats.org/officeDocument/2006/relationships/image" Target="../media/image3547.png"/><Relationship Id="rId150" Type="http://schemas.openxmlformats.org/officeDocument/2006/relationships/customXml" Target="../ink/ink3686.xml"/><Relationship Id="rId171" Type="http://schemas.openxmlformats.org/officeDocument/2006/relationships/image" Target="../media/image3590.png"/><Relationship Id="rId192" Type="http://schemas.openxmlformats.org/officeDocument/2006/relationships/customXml" Target="../ink/ink3707.xml"/><Relationship Id="rId206" Type="http://schemas.openxmlformats.org/officeDocument/2006/relationships/customXml" Target="../ink/ink3714.xml"/><Relationship Id="rId227" Type="http://schemas.openxmlformats.org/officeDocument/2006/relationships/image" Target="../media/image3618.png"/><Relationship Id="rId248" Type="http://schemas.openxmlformats.org/officeDocument/2006/relationships/customXml" Target="../ink/ink3735.xml"/><Relationship Id="rId12" Type="http://schemas.openxmlformats.org/officeDocument/2006/relationships/customXml" Target="../ink/ink3617.xml"/><Relationship Id="rId33" Type="http://schemas.openxmlformats.org/officeDocument/2006/relationships/image" Target="../media/image3522.png"/><Relationship Id="rId108" Type="http://schemas.openxmlformats.org/officeDocument/2006/relationships/customXml" Target="../ink/ink3665.xml"/><Relationship Id="rId129" Type="http://schemas.openxmlformats.org/officeDocument/2006/relationships/image" Target="../media/image3569.png"/><Relationship Id="rId54" Type="http://schemas.openxmlformats.org/officeDocument/2006/relationships/customXml" Target="../ink/ink3638.xml"/><Relationship Id="rId75" Type="http://schemas.openxmlformats.org/officeDocument/2006/relationships/image" Target="../media/image3543.png"/><Relationship Id="rId96" Type="http://schemas.openxmlformats.org/officeDocument/2006/relationships/customXml" Target="../ink/ink3659.xml"/><Relationship Id="rId140" Type="http://schemas.openxmlformats.org/officeDocument/2006/relationships/customXml" Target="../ink/ink3681.xml"/><Relationship Id="rId161" Type="http://schemas.openxmlformats.org/officeDocument/2006/relationships/image" Target="../media/image3585.png"/><Relationship Id="rId182" Type="http://schemas.openxmlformats.org/officeDocument/2006/relationships/customXml" Target="../ink/ink3702.xml"/><Relationship Id="rId217" Type="http://schemas.openxmlformats.org/officeDocument/2006/relationships/image" Target="../media/image3613.png"/><Relationship Id="rId6" Type="http://schemas.openxmlformats.org/officeDocument/2006/relationships/customXml" Target="../ink/ink3614.xml"/><Relationship Id="rId238" Type="http://schemas.openxmlformats.org/officeDocument/2006/relationships/customXml" Target="../ink/ink3730.xml"/><Relationship Id="rId23" Type="http://schemas.openxmlformats.org/officeDocument/2006/relationships/image" Target="../media/image3517.png"/><Relationship Id="rId119" Type="http://schemas.openxmlformats.org/officeDocument/2006/relationships/image" Target="../media/image3564.png"/><Relationship Id="rId44" Type="http://schemas.openxmlformats.org/officeDocument/2006/relationships/customXml" Target="../ink/ink3633.xml"/><Relationship Id="rId65" Type="http://schemas.openxmlformats.org/officeDocument/2006/relationships/image" Target="../media/image3538.png"/><Relationship Id="rId86" Type="http://schemas.openxmlformats.org/officeDocument/2006/relationships/customXml" Target="../ink/ink3654.xml"/><Relationship Id="rId130" Type="http://schemas.openxmlformats.org/officeDocument/2006/relationships/customXml" Target="../ink/ink3676.xml"/><Relationship Id="rId151" Type="http://schemas.openxmlformats.org/officeDocument/2006/relationships/image" Target="../media/image3580.png"/><Relationship Id="rId172" Type="http://schemas.openxmlformats.org/officeDocument/2006/relationships/customXml" Target="../ink/ink3697.xml"/><Relationship Id="rId193" Type="http://schemas.openxmlformats.org/officeDocument/2006/relationships/image" Target="../media/image3601.png"/><Relationship Id="rId207" Type="http://schemas.openxmlformats.org/officeDocument/2006/relationships/image" Target="../media/image3608.png"/><Relationship Id="rId228" Type="http://schemas.openxmlformats.org/officeDocument/2006/relationships/customXml" Target="../ink/ink3725.xml"/><Relationship Id="rId249" Type="http://schemas.openxmlformats.org/officeDocument/2006/relationships/image" Target="../media/image3629.png"/><Relationship Id="rId13" Type="http://schemas.openxmlformats.org/officeDocument/2006/relationships/image" Target="../media/image3512.png"/><Relationship Id="rId109" Type="http://schemas.openxmlformats.org/officeDocument/2006/relationships/image" Target="../media/image3559.png"/><Relationship Id="rId34" Type="http://schemas.openxmlformats.org/officeDocument/2006/relationships/customXml" Target="../ink/ink3628.xml"/><Relationship Id="rId55" Type="http://schemas.openxmlformats.org/officeDocument/2006/relationships/image" Target="../media/image3533.png"/><Relationship Id="rId76" Type="http://schemas.openxmlformats.org/officeDocument/2006/relationships/customXml" Target="../ink/ink3649.xml"/><Relationship Id="rId97" Type="http://schemas.openxmlformats.org/officeDocument/2006/relationships/image" Target="../media/image3553.png"/><Relationship Id="rId120" Type="http://schemas.openxmlformats.org/officeDocument/2006/relationships/customXml" Target="../ink/ink3671.xml"/><Relationship Id="rId141" Type="http://schemas.openxmlformats.org/officeDocument/2006/relationships/image" Target="../media/image3575.png"/><Relationship Id="rId7" Type="http://schemas.openxmlformats.org/officeDocument/2006/relationships/image" Target="../media/image3509.png"/><Relationship Id="rId162" Type="http://schemas.openxmlformats.org/officeDocument/2006/relationships/customXml" Target="../ink/ink3692.xml"/><Relationship Id="rId183" Type="http://schemas.openxmlformats.org/officeDocument/2006/relationships/image" Target="../media/image3596.png"/><Relationship Id="rId218" Type="http://schemas.openxmlformats.org/officeDocument/2006/relationships/customXml" Target="../ink/ink3720.xml"/><Relationship Id="rId239" Type="http://schemas.openxmlformats.org/officeDocument/2006/relationships/image" Target="../media/image3624.png"/><Relationship Id="rId250" Type="http://schemas.openxmlformats.org/officeDocument/2006/relationships/customXml" Target="../ink/ink3736.xml"/><Relationship Id="rId24" Type="http://schemas.openxmlformats.org/officeDocument/2006/relationships/customXml" Target="../ink/ink3623.xml"/><Relationship Id="rId45" Type="http://schemas.openxmlformats.org/officeDocument/2006/relationships/image" Target="../media/image3528.png"/><Relationship Id="rId66" Type="http://schemas.openxmlformats.org/officeDocument/2006/relationships/customXml" Target="../ink/ink3644.xml"/><Relationship Id="rId87" Type="http://schemas.openxmlformats.org/officeDocument/2006/relationships/image" Target="../media/image3548.png"/><Relationship Id="rId110" Type="http://schemas.openxmlformats.org/officeDocument/2006/relationships/customXml" Target="../ink/ink3666.xml"/><Relationship Id="rId131" Type="http://schemas.openxmlformats.org/officeDocument/2006/relationships/image" Target="../media/image3570.png"/><Relationship Id="rId152" Type="http://schemas.openxmlformats.org/officeDocument/2006/relationships/customXml" Target="../ink/ink3687.xml"/><Relationship Id="rId173" Type="http://schemas.openxmlformats.org/officeDocument/2006/relationships/image" Target="../media/image3591.png"/><Relationship Id="rId194" Type="http://schemas.openxmlformats.org/officeDocument/2006/relationships/customXml" Target="../ink/ink3708.xml"/><Relationship Id="rId208" Type="http://schemas.openxmlformats.org/officeDocument/2006/relationships/customXml" Target="../ink/ink3715.xml"/><Relationship Id="rId229" Type="http://schemas.openxmlformats.org/officeDocument/2006/relationships/image" Target="../media/image3619.png"/><Relationship Id="rId240" Type="http://schemas.openxmlformats.org/officeDocument/2006/relationships/customXml" Target="../ink/ink3731.xml"/><Relationship Id="rId14" Type="http://schemas.openxmlformats.org/officeDocument/2006/relationships/customXml" Target="../ink/ink3618.xml"/><Relationship Id="rId35" Type="http://schemas.openxmlformats.org/officeDocument/2006/relationships/image" Target="../media/image3523.png"/><Relationship Id="rId56" Type="http://schemas.openxmlformats.org/officeDocument/2006/relationships/customXml" Target="../ink/ink3639.xml"/><Relationship Id="rId77" Type="http://schemas.openxmlformats.org/officeDocument/2006/relationships/image" Target="../media/image3544.png"/><Relationship Id="rId100" Type="http://schemas.openxmlformats.org/officeDocument/2006/relationships/customXml" Target="../ink/ink3661.xml"/><Relationship Id="rId8" Type="http://schemas.openxmlformats.org/officeDocument/2006/relationships/customXml" Target="../ink/ink3615.xml"/><Relationship Id="rId98" Type="http://schemas.openxmlformats.org/officeDocument/2006/relationships/customXml" Target="../ink/ink3660.xml"/><Relationship Id="rId121" Type="http://schemas.openxmlformats.org/officeDocument/2006/relationships/image" Target="../media/image3565.png"/><Relationship Id="rId142" Type="http://schemas.openxmlformats.org/officeDocument/2006/relationships/customXml" Target="../ink/ink3682.xml"/><Relationship Id="rId163" Type="http://schemas.openxmlformats.org/officeDocument/2006/relationships/image" Target="../media/image3586.png"/><Relationship Id="rId184" Type="http://schemas.openxmlformats.org/officeDocument/2006/relationships/customXml" Target="../ink/ink3703.xml"/><Relationship Id="rId219" Type="http://schemas.openxmlformats.org/officeDocument/2006/relationships/image" Target="../media/image3614.png"/><Relationship Id="rId230" Type="http://schemas.openxmlformats.org/officeDocument/2006/relationships/customXml" Target="../ink/ink3726.xml"/><Relationship Id="rId251" Type="http://schemas.openxmlformats.org/officeDocument/2006/relationships/image" Target="../media/image3630.png"/><Relationship Id="rId25" Type="http://schemas.openxmlformats.org/officeDocument/2006/relationships/image" Target="../media/image3518.png"/><Relationship Id="rId46" Type="http://schemas.openxmlformats.org/officeDocument/2006/relationships/customXml" Target="../ink/ink3634.xml"/><Relationship Id="rId67" Type="http://schemas.openxmlformats.org/officeDocument/2006/relationships/image" Target="../media/image3539.png"/><Relationship Id="rId88" Type="http://schemas.openxmlformats.org/officeDocument/2006/relationships/customXml" Target="../ink/ink3655.xml"/><Relationship Id="rId111" Type="http://schemas.openxmlformats.org/officeDocument/2006/relationships/image" Target="../media/image3560.png"/><Relationship Id="rId132" Type="http://schemas.openxmlformats.org/officeDocument/2006/relationships/customXml" Target="../ink/ink3677.xml"/><Relationship Id="rId153" Type="http://schemas.openxmlformats.org/officeDocument/2006/relationships/image" Target="../media/image3581.png"/><Relationship Id="rId174" Type="http://schemas.openxmlformats.org/officeDocument/2006/relationships/customXml" Target="../ink/ink3698.xml"/><Relationship Id="rId195" Type="http://schemas.openxmlformats.org/officeDocument/2006/relationships/image" Target="../media/image3602.png"/><Relationship Id="rId209" Type="http://schemas.openxmlformats.org/officeDocument/2006/relationships/image" Target="../media/image3609.png"/><Relationship Id="rId220" Type="http://schemas.openxmlformats.org/officeDocument/2006/relationships/customXml" Target="../ink/ink3721.xml"/><Relationship Id="rId241" Type="http://schemas.openxmlformats.org/officeDocument/2006/relationships/image" Target="../media/image3625.png"/><Relationship Id="rId15" Type="http://schemas.openxmlformats.org/officeDocument/2006/relationships/image" Target="../media/image3513.png"/><Relationship Id="rId36" Type="http://schemas.openxmlformats.org/officeDocument/2006/relationships/customXml" Target="../ink/ink3629.xml"/><Relationship Id="rId57" Type="http://schemas.openxmlformats.org/officeDocument/2006/relationships/image" Target="../media/image3534.png"/><Relationship Id="rId78" Type="http://schemas.openxmlformats.org/officeDocument/2006/relationships/customXml" Target="../ink/ink3650.xml"/><Relationship Id="rId99" Type="http://schemas.openxmlformats.org/officeDocument/2006/relationships/image" Target="../media/image3554.png"/><Relationship Id="rId101" Type="http://schemas.openxmlformats.org/officeDocument/2006/relationships/image" Target="../media/image3555.png"/><Relationship Id="rId122" Type="http://schemas.openxmlformats.org/officeDocument/2006/relationships/customXml" Target="../ink/ink3672.xml"/><Relationship Id="rId143" Type="http://schemas.openxmlformats.org/officeDocument/2006/relationships/image" Target="../media/image3576.png"/><Relationship Id="rId164" Type="http://schemas.openxmlformats.org/officeDocument/2006/relationships/customXml" Target="../ink/ink3693.xml"/><Relationship Id="rId185" Type="http://schemas.openxmlformats.org/officeDocument/2006/relationships/image" Target="../media/image3597.png"/><Relationship Id="rId4" Type="http://schemas.openxmlformats.org/officeDocument/2006/relationships/image" Target="../media/image3289.png"/><Relationship Id="rId9" Type="http://schemas.openxmlformats.org/officeDocument/2006/relationships/image" Target="../media/image3510.png"/><Relationship Id="rId180" Type="http://schemas.openxmlformats.org/officeDocument/2006/relationships/customXml" Target="../ink/ink3701.xml"/><Relationship Id="rId210" Type="http://schemas.openxmlformats.org/officeDocument/2006/relationships/customXml" Target="../ink/ink3716.xml"/><Relationship Id="rId215" Type="http://schemas.openxmlformats.org/officeDocument/2006/relationships/image" Target="../media/image3612.png"/><Relationship Id="rId236" Type="http://schemas.openxmlformats.org/officeDocument/2006/relationships/customXml" Target="../ink/ink3729.xml"/><Relationship Id="rId26" Type="http://schemas.openxmlformats.org/officeDocument/2006/relationships/customXml" Target="../ink/ink3624.xml"/><Relationship Id="rId231" Type="http://schemas.openxmlformats.org/officeDocument/2006/relationships/image" Target="../media/image3620.png"/><Relationship Id="rId47" Type="http://schemas.openxmlformats.org/officeDocument/2006/relationships/image" Target="../media/image3529.png"/><Relationship Id="rId68" Type="http://schemas.openxmlformats.org/officeDocument/2006/relationships/customXml" Target="../ink/ink3645.xml"/><Relationship Id="rId89" Type="http://schemas.openxmlformats.org/officeDocument/2006/relationships/image" Target="../media/image3549.png"/><Relationship Id="rId112" Type="http://schemas.openxmlformats.org/officeDocument/2006/relationships/customXml" Target="../ink/ink3667.xml"/><Relationship Id="rId133" Type="http://schemas.openxmlformats.org/officeDocument/2006/relationships/image" Target="../media/image3571.png"/><Relationship Id="rId154" Type="http://schemas.openxmlformats.org/officeDocument/2006/relationships/customXml" Target="../ink/ink3688.xml"/><Relationship Id="rId175" Type="http://schemas.openxmlformats.org/officeDocument/2006/relationships/image" Target="../media/image3592.png"/><Relationship Id="rId196" Type="http://schemas.openxmlformats.org/officeDocument/2006/relationships/customXml" Target="../ink/ink3709.xml"/><Relationship Id="rId200" Type="http://schemas.openxmlformats.org/officeDocument/2006/relationships/customXml" Target="../ink/ink3711.xml"/><Relationship Id="rId16" Type="http://schemas.openxmlformats.org/officeDocument/2006/relationships/customXml" Target="../ink/ink3619.xml"/><Relationship Id="rId221" Type="http://schemas.openxmlformats.org/officeDocument/2006/relationships/image" Target="../media/image3615.png"/><Relationship Id="rId242" Type="http://schemas.openxmlformats.org/officeDocument/2006/relationships/customXml" Target="../ink/ink3732.xml"/><Relationship Id="rId37" Type="http://schemas.openxmlformats.org/officeDocument/2006/relationships/image" Target="../media/image3524.png"/><Relationship Id="rId58" Type="http://schemas.openxmlformats.org/officeDocument/2006/relationships/customXml" Target="../ink/ink3640.xml"/><Relationship Id="rId79" Type="http://schemas.openxmlformats.org/officeDocument/2006/relationships/image" Target="../media/image182.png"/><Relationship Id="rId102" Type="http://schemas.openxmlformats.org/officeDocument/2006/relationships/customXml" Target="../ink/ink3662.xml"/><Relationship Id="rId123" Type="http://schemas.openxmlformats.org/officeDocument/2006/relationships/image" Target="../media/image3566.png"/><Relationship Id="rId144" Type="http://schemas.openxmlformats.org/officeDocument/2006/relationships/customXml" Target="../ink/ink3683.xml"/><Relationship Id="rId90" Type="http://schemas.openxmlformats.org/officeDocument/2006/relationships/customXml" Target="../ink/ink3656.xml"/><Relationship Id="rId165" Type="http://schemas.openxmlformats.org/officeDocument/2006/relationships/image" Target="../media/image3587.png"/><Relationship Id="rId186" Type="http://schemas.openxmlformats.org/officeDocument/2006/relationships/customXml" Target="../ink/ink3704.xml"/><Relationship Id="rId211" Type="http://schemas.openxmlformats.org/officeDocument/2006/relationships/image" Target="../media/image3610.png"/><Relationship Id="rId232" Type="http://schemas.openxmlformats.org/officeDocument/2006/relationships/customXml" Target="../ink/ink3727.xml"/><Relationship Id="rId27" Type="http://schemas.openxmlformats.org/officeDocument/2006/relationships/image" Target="../media/image3519.png"/><Relationship Id="rId48" Type="http://schemas.openxmlformats.org/officeDocument/2006/relationships/customXml" Target="../ink/ink3635.xml"/><Relationship Id="rId69" Type="http://schemas.openxmlformats.org/officeDocument/2006/relationships/image" Target="../media/image3540.png"/><Relationship Id="rId113" Type="http://schemas.openxmlformats.org/officeDocument/2006/relationships/image" Target="../media/image3561.png"/><Relationship Id="rId134" Type="http://schemas.openxmlformats.org/officeDocument/2006/relationships/customXml" Target="../ink/ink3678.xml"/><Relationship Id="rId80" Type="http://schemas.openxmlformats.org/officeDocument/2006/relationships/customXml" Target="../ink/ink3651.xml"/><Relationship Id="rId155" Type="http://schemas.openxmlformats.org/officeDocument/2006/relationships/image" Target="../media/image3582.png"/><Relationship Id="rId176" Type="http://schemas.openxmlformats.org/officeDocument/2006/relationships/customXml" Target="../ink/ink3699.xml"/><Relationship Id="rId197" Type="http://schemas.openxmlformats.org/officeDocument/2006/relationships/image" Target="../media/image3603.png"/><Relationship Id="rId201" Type="http://schemas.openxmlformats.org/officeDocument/2006/relationships/image" Target="../media/image3605.png"/><Relationship Id="rId222" Type="http://schemas.openxmlformats.org/officeDocument/2006/relationships/customXml" Target="../ink/ink3722.xml"/><Relationship Id="rId243" Type="http://schemas.openxmlformats.org/officeDocument/2006/relationships/image" Target="../media/image3626.png"/><Relationship Id="rId17" Type="http://schemas.openxmlformats.org/officeDocument/2006/relationships/image" Target="../media/image3514.png"/><Relationship Id="rId38" Type="http://schemas.openxmlformats.org/officeDocument/2006/relationships/customXml" Target="../ink/ink3630.xml"/><Relationship Id="rId59" Type="http://schemas.openxmlformats.org/officeDocument/2006/relationships/image" Target="../media/image3535.png"/><Relationship Id="rId103" Type="http://schemas.openxmlformats.org/officeDocument/2006/relationships/image" Target="../media/image3556.png"/><Relationship Id="rId124" Type="http://schemas.openxmlformats.org/officeDocument/2006/relationships/customXml" Target="../ink/ink3673.xml"/><Relationship Id="rId70" Type="http://schemas.openxmlformats.org/officeDocument/2006/relationships/customXml" Target="../ink/ink3646.xml"/><Relationship Id="rId91" Type="http://schemas.openxmlformats.org/officeDocument/2006/relationships/image" Target="../media/image3550.png"/><Relationship Id="rId145" Type="http://schemas.openxmlformats.org/officeDocument/2006/relationships/image" Target="../media/image3577.png"/><Relationship Id="rId166" Type="http://schemas.openxmlformats.org/officeDocument/2006/relationships/customXml" Target="../ink/ink3694.xml"/><Relationship Id="rId187" Type="http://schemas.openxmlformats.org/officeDocument/2006/relationships/image" Target="../media/image3598.png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3717.xml"/><Relationship Id="rId233" Type="http://schemas.openxmlformats.org/officeDocument/2006/relationships/image" Target="../media/image3621.png"/><Relationship Id="rId28" Type="http://schemas.openxmlformats.org/officeDocument/2006/relationships/customXml" Target="../ink/ink3625.xml"/><Relationship Id="rId49" Type="http://schemas.openxmlformats.org/officeDocument/2006/relationships/image" Target="../media/image3530.png"/><Relationship Id="rId114" Type="http://schemas.openxmlformats.org/officeDocument/2006/relationships/customXml" Target="../ink/ink3668.xml"/><Relationship Id="rId60" Type="http://schemas.openxmlformats.org/officeDocument/2006/relationships/customXml" Target="../ink/ink3641.xml"/><Relationship Id="rId81" Type="http://schemas.openxmlformats.org/officeDocument/2006/relationships/image" Target="../media/image3545.png"/><Relationship Id="rId135" Type="http://schemas.openxmlformats.org/officeDocument/2006/relationships/image" Target="../media/image3572.png"/><Relationship Id="rId156" Type="http://schemas.openxmlformats.org/officeDocument/2006/relationships/customXml" Target="../ink/ink3689.xml"/><Relationship Id="rId177" Type="http://schemas.openxmlformats.org/officeDocument/2006/relationships/image" Target="../media/image3593.png"/><Relationship Id="rId198" Type="http://schemas.openxmlformats.org/officeDocument/2006/relationships/customXml" Target="../ink/ink3710.xml"/><Relationship Id="rId202" Type="http://schemas.openxmlformats.org/officeDocument/2006/relationships/customXml" Target="../ink/ink3712.xml"/><Relationship Id="rId223" Type="http://schemas.openxmlformats.org/officeDocument/2006/relationships/image" Target="../media/image3616.png"/><Relationship Id="rId244" Type="http://schemas.openxmlformats.org/officeDocument/2006/relationships/customXml" Target="../ink/ink3733.xml"/><Relationship Id="rId18" Type="http://schemas.openxmlformats.org/officeDocument/2006/relationships/customXml" Target="../ink/ink3620.xml"/><Relationship Id="rId39" Type="http://schemas.openxmlformats.org/officeDocument/2006/relationships/image" Target="../media/image3525.png"/><Relationship Id="rId50" Type="http://schemas.openxmlformats.org/officeDocument/2006/relationships/customXml" Target="../ink/ink3636.xml"/><Relationship Id="rId104" Type="http://schemas.openxmlformats.org/officeDocument/2006/relationships/customXml" Target="../ink/ink3663.xml"/><Relationship Id="rId125" Type="http://schemas.openxmlformats.org/officeDocument/2006/relationships/image" Target="../media/image3567.png"/><Relationship Id="rId146" Type="http://schemas.openxmlformats.org/officeDocument/2006/relationships/customXml" Target="../ink/ink3684.xml"/><Relationship Id="rId167" Type="http://schemas.openxmlformats.org/officeDocument/2006/relationships/image" Target="../media/image3588.png"/><Relationship Id="rId188" Type="http://schemas.openxmlformats.org/officeDocument/2006/relationships/customXml" Target="../ink/ink3705.xml"/><Relationship Id="rId71" Type="http://schemas.openxmlformats.org/officeDocument/2006/relationships/image" Target="../media/image3541.png"/><Relationship Id="rId92" Type="http://schemas.openxmlformats.org/officeDocument/2006/relationships/customXml" Target="../ink/ink3657.xml"/><Relationship Id="rId213" Type="http://schemas.openxmlformats.org/officeDocument/2006/relationships/image" Target="../media/image3611.png"/><Relationship Id="rId234" Type="http://schemas.openxmlformats.org/officeDocument/2006/relationships/customXml" Target="../ink/ink3728.xml"/><Relationship Id="rId2" Type="http://schemas.openxmlformats.org/officeDocument/2006/relationships/notesSlide" Target="../notesSlides/notesSlide49.xml"/><Relationship Id="rId29" Type="http://schemas.openxmlformats.org/officeDocument/2006/relationships/image" Target="../media/image3520.png"/><Relationship Id="rId40" Type="http://schemas.openxmlformats.org/officeDocument/2006/relationships/customXml" Target="../ink/ink3631.xml"/><Relationship Id="rId115" Type="http://schemas.openxmlformats.org/officeDocument/2006/relationships/image" Target="../media/image3562.png"/><Relationship Id="rId136" Type="http://schemas.openxmlformats.org/officeDocument/2006/relationships/customXml" Target="../ink/ink3679.xml"/><Relationship Id="rId157" Type="http://schemas.openxmlformats.org/officeDocument/2006/relationships/image" Target="../media/image3583.png"/><Relationship Id="rId178" Type="http://schemas.openxmlformats.org/officeDocument/2006/relationships/customXml" Target="../ink/ink3700.xml"/><Relationship Id="rId61" Type="http://schemas.openxmlformats.org/officeDocument/2006/relationships/image" Target="../media/image3536.png"/><Relationship Id="rId82" Type="http://schemas.openxmlformats.org/officeDocument/2006/relationships/customXml" Target="../ink/ink3652.xml"/><Relationship Id="rId199" Type="http://schemas.openxmlformats.org/officeDocument/2006/relationships/image" Target="../media/image3604.png"/><Relationship Id="rId203" Type="http://schemas.openxmlformats.org/officeDocument/2006/relationships/image" Target="../media/image3606.png"/><Relationship Id="rId19" Type="http://schemas.openxmlformats.org/officeDocument/2006/relationships/image" Target="../media/image3515.png"/><Relationship Id="rId224" Type="http://schemas.openxmlformats.org/officeDocument/2006/relationships/customXml" Target="../ink/ink3723.xml"/><Relationship Id="rId245" Type="http://schemas.openxmlformats.org/officeDocument/2006/relationships/image" Target="../media/image3627.png"/><Relationship Id="rId30" Type="http://schemas.openxmlformats.org/officeDocument/2006/relationships/customXml" Target="../ink/ink3626.xml"/><Relationship Id="rId105" Type="http://schemas.openxmlformats.org/officeDocument/2006/relationships/image" Target="../media/image3557.png"/><Relationship Id="rId126" Type="http://schemas.openxmlformats.org/officeDocument/2006/relationships/customXml" Target="../ink/ink3674.xml"/><Relationship Id="rId147" Type="http://schemas.openxmlformats.org/officeDocument/2006/relationships/image" Target="../media/image3578.png"/><Relationship Id="rId168" Type="http://schemas.openxmlformats.org/officeDocument/2006/relationships/customXml" Target="../ink/ink3695.xml"/><Relationship Id="rId51" Type="http://schemas.openxmlformats.org/officeDocument/2006/relationships/image" Target="../media/image3531.png"/><Relationship Id="rId72" Type="http://schemas.openxmlformats.org/officeDocument/2006/relationships/customXml" Target="../ink/ink3647.xml"/><Relationship Id="rId93" Type="http://schemas.openxmlformats.org/officeDocument/2006/relationships/image" Target="../media/image3551.png"/><Relationship Id="rId189" Type="http://schemas.openxmlformats.org/officeDocument/2006/relationships/image" Target="../media/image3599.png"/><Relationship Id="rId3" Type="http://schemas.openxmlformats.org/officeDocument/2006/relationships/image" Target="../media/image3089.jpeg"/><Relationship Id="rId214" Type="http://schemas.openxmlformats.org/officeDocument/2006/relationships/customXml" Target="../ink/ink3718.xml"/><Relationship Id="rId235" Type="http://schemas.openxmlformats.org/officeDocument/2006/relationships/image" Target="../media/image3622.png"/><Relationship Id="rId116" Type="http://schemas.openxmlformats.org/officeDocument/2006/relationships/customXml" Target="../ink/ink3669.xml"/><Relationship Id="rId137" Type="http://schemas.openxmlformats.org/officeDocument/2006/relationships/image" Target="../media/image3573.png"/><Relationship Id="rId158" Type="http://schemas.openxmlformats.org/officeDocument/2006/relationships/customXml" Target="../ink/ink3690.xml"/><Relationship Id="rId20" Type="http://schemas.openxmlformats.org/officeDocument/2006/relationships/customXml" Target="../ink/ink3621.xml"/><Relationship Id="rId41" Type="http://schemas.openxmlformats.org/officeDocument/2006/relationships/image" Target="../media/image3526.png"/><Relationship Id="rId62" Type="http://schemas.openxmlformats.org/officeDocument/2006/relationships/customXml" Target="../ink/ink3642.xml"/><Relationship Id="rId83" Type="http://schemas.openxmlformats.org/officeDocument/2006/relationships/image" Target="../media/image3546.png"/><Relationship Id="rId179" Type="http://schemas.openxmlformats.org/officeDocument/2006/relationships/image" Target="../media/image3594.png"/><Relationship Id="rId190" Type="http://schemas.openxmlformats.org/officeDocument/2006/relationships/customXml" Target="../ink/ink3706.xml"/><Relationship Id="rId204" Type="http://schemas.openxmlformats.org/officeDocument/2006/relationships/customXml" Target="../ink/ink3713.xml"/><Relationship Id="rId225" Type="http://schemas.openxmlformats.org/officeDocument/2006/relationships/image" Target="../media/image3617.png"/><Relationship Id="rId246" Type="http://schemas.openxmlformats.org/officeDocument/2006/relationships/customXml" Target="../ink/ink3734.xml"/><Relationship Id="rId106" Type="http://schemas.openxmlformats.org/officeDocument/2006/relationships/customXml" Target="../ink/ink3664.xml"/><Relationship Id="rId127" Type="http://schemas.openxmlformats.org/officeDocument/2006/relationships/image" Target="../media/image3568.png"/><Relationship Id="rId10" Type="http://schemas.openxmlformats.org/officeDocument/2006/relationships/customXml" Target="../ink/ink3616.xml"/><Relationship Id="rId31" Type="http://schemas.openxmlformats.org/officeDocument/2006/relationships/image" Target="../media/image3521.png"/><Relationship Id="rId52" Type="http://schemas.openxmlformats.org/officeDocument/2006/relationships/customXml" Target="../ink/ink3637.xml"/><Relationship Id="rId73" Type="http://schemas.openxmlformats.org/officeDocument/2006/relationships/image" Target="../media/image3542.png"/><Relationship Id="rId94" Type="http://schemas.openxmlformats.org/officeDocument/2006/relationships/customXml" Target="../ink/ink3658.xml"/><Relationship Id="rId148" Type="http://schemas.openxmlformats.org/officeDocument/2006/relationships/customXml" Target="../ink/ink3685.xml"/><Relationship Id="rId169" Type="http://schemas.openxmlformats.org/officeDocument/2006/relationships/image" Target="../media/image35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2.png"/><Relationship Id="rId299" Type="http://schemas.openxmlformats.org/officeDocument/2006/relationships/image" Target="../media/image373.png"/><Relationship Id="rId21" Type="http://schemas.openxmlformats.org/officeDocument/2006/relationships/image" Target="../media/image234.png"/><Relationship Id="rId63" Type="http://schemas.openxmlformats.org/officeDocument/2006/relationships/image" Target="../media/image255.png"/><Relationship Id="rId159" Type="http://schemas.openxmlformats.org/officeDocument/2006/relationships/image" Target="../media/image303.png"/><Relationship Id="rId324" Type="http://schemas.openxmlformats.org/officeDocument/2006/relationships/customXml" Target="../ink/ink374.xml"/><Relationship Id="rId366" Type="http://schemas.openxmlformats.org/officeDocument/2006/relationships/customXml" Target="../ink/ink395.xml"/><Relationship Id="rId170" Type="http://schemas.openxmlformats.org/officeDocument/2006/relationships/customXml" Target="../ink/ink297.xml"/><Relationship Id="rId226" Type="http://schemas.openxmlformats.org/officeDocument/2006/relationships/customXml" Target="../ink/ink325.xml"/><Relationship Id="rId268" Type="http://schemas.openxmlformats.org/officeDocument/2006/relationships/customXml" Target="../ink/ink346.xml"/><Relationship Id="rId32" Type="http://schemas.openxmlformats.org/officeDocument/2006/relationships/customXml" Target="../ink/ink228.xml"/><Relationship Id="rId74" Type="http://schemas.openxmlformats.org/officeDocument/2006/relationships/customXml" Target="../ink/ink249.xml"/><Relationship Id="rId128" Type="http://schemas.openxmlformats.org/officeDocument/2006/relationships/customXml" Target="../ink/ink276.xml"/><Relationship Id="rId335" Type="http://schemas.openxmlformats.org/officeDocument/2006/relationships/image" Target="../media/image391.png"/><Relationship Id="rId377" Type="http://schemas.openxmlformats.org/officeDocument/2006/relationships/image" Target="../media/image412.png"/><Relationship Id="rId5" Type="http://schemas.openxmlformats.org/officeDocument/2006/relationships/image" Target="../media/image224.png"/><Relationship Id="rId181" Type="http://schemas.openxmlformats.org/officeDocument/2006/relationships/image" Target="../media/image314.png"/><Relationship Id="rId237" Type="http://schemas.openxmlformats.org/officeDocument/2006/relationships/image" Target="../media/image342.png"/><Relationship Id="rId402" Type="http://schemas.openxmlformats.org/officeDocument/2006/relationships/customXml" Target="../ink/ink413.xml"/><Relationship Id="rId279" Type="http://schemas.openxmlformats.org/officeDocument/2006/relationships/image" Target="../media/image363.png"/><Relationship Id="rId43" Type="http://schemas.openxmlformats.org/officeDocument/2006/relationships/image" Target="../media/image245.png"/><Relationship Id="rId139" Type="http://schemas.openxmlformats.org/officeDocument/2006/relationships/image" Target="../media/image293.png"/><Relationship Id="rId290" Type="http://schemas.openxmlformats.org/officeDocument/2006/relationships/customXml" Target="../ink/ink357.xml"/><Relationship Id="rId304" Type="http://schemas.openxmlformats.org/officeDocument/2006/relationships/customXml" Target="../ink/ink364.xml"/><Relationship Id="rId346" Type="http://schemas.openxmlformats.org/officeDocument/2006/relationships/customXml" Target="../ink/ink385.xml"/><Relationship Id="rId388" Type="http://schemas.openxmlformats.org/officeDocument/2006/relationships/customXml" Target="../ink/ink406.xml"/><Relationship Id="rId85" Type="http://schemas.openxmlformats.org/officeDocument/2006/relationships/image" Target="../media/image266.png"/><Relationship Id="rId150" Type="http://schemas.openxmlformats.org/officeDocument/2006/relationships/customXml" Target="../ink/ink287.xml"/><Relationship Id="rId192" Type="http://schemas.openxmlformats.org/officeDocument/2006/relationships/customXml" Target="../ink/ink308.xml"/><Relationship Id="rId206" Type="http://schemas.openxmlformats.org/officeDocument/2006/relationships/customXml" Target="../ink/ink315.xml"/><Relationship Id="rId413" Type="http://schemas.openxmlformats.org/officeDocument/2006/relationships/image" Target="../media/image430.png"/><Relationship Id="rId248" Type="http://schemas.openxmlformats.org/officeDocument/2006/relationships/customXml" Target="../ink/ink336.xml"/><Relationship Id="rId12" Type="http://schemas.openxmlformats.org/officeDocument/2006/relationships/customXml" Target="../ink/ink218.xml"/><Relationship Id="rId108" Type="http://schemas.openxmlformats.org/officeDocument/2006/relationships/customXml" Target="../ink/ink266.xml"/><Relationship Id="rId315" Type="http://schemas.openxmlformats.org/officeDocument/2006/relationships/image" Target="../media/image381.png"/><Relationship Id="rId357" Type="http://schemas.openxmlformats.org/officeDocument/2006/relationships/image" Target="../media/image402.png"/><Relationship Id="rId54" Type="http://schemas.openxmlformats.org/officeDocument/2006/relationships/customXml" Target="../ink/ink239.xml"/><Relationship Id="rId96" Type="http://schemas.openxmlformats.org/officeDocument/2006/relationships/customXml" Target="../ink/ink260.xml"/><Relationship Id="rId161" Type="http://schemas.openxmlformats.org/officeDocument/2006/relationships/image" Target="../media/image304.png"/><Relationship Id="rId217" Type="http://schemas.openxmlformats.org/officeDocument/2006/relationships/image" Target="../media/image332.png"/><Relationship Id="rId399" Type="http://schemas.openxmlformats.org/officeDocument/2006/relationships/image" Target="../media/image423.png"/><Relationship Id="rId259" Type="http://schemas.openxmlformats.org/officeDocument/2006/relationships/image" Target="../media/image353.png"/><Relationship Id="rId424" Type="http://schemas.openxmlformats.org/officeDocument/2006/relationships/customXml" Target="../ink/ink424.xml"/><Relationship Id="rId23" Type="http://schemas.openxmlformats.org/officeDocument/2006/relationships/image" Target="../media/image235.png"/><Relationship Id="rId119" Type="http://schemas.openxmlformats.org/officeDocument/2006/relationships/image" Target="../media/image283.png"/><Relationship Id="rId270" Type="http://schemas.openxmlformats.org/officeDocument/2006/relationships/customXml" Target="../ink/ink347.xml"/><Relationship Id="rId326" Type="http://schemas.openxmlformats.org/officeDocument/2006/relationships/customXml" Target="../ink/ink375.xml"/><Relationship Id="rId65" Type="http://schemas.openxmlformats.org/officeDocument/2006/relationships/image" Target="../media/image256.png"/><Relationship Id="rId130" Type="http://schemas.openxmlformats.org/officeDocument/2006/relationships/customXml" Target="../ink/ink277.xml"/><Relationship Id="rId368" Type="http://schemas.openxmlformats.org/officeDocument/2006/relationships/customXml" Target="../ink/ink396.xml"/><Relationship Id="rId172" Type="http://schemas.openxmlformats.org/officeDocument/2006/relationships/customXml" Target="../ink/ink298.xml"/><Relationship Id="rId228" Type="http://schemas.openxmlformats.org/officeDocument/2006/relationships/customXml" Target="../ink/ink326.xml"/><Relationship Id="rId281" Type="http://schemas.openxmlformats.org/officeDocument/2006/relationships/image" Target="../media/image364.png"/><Relationship Id="rId337" Type="http://schemas.openxmlformats.org/officeDocument/2006/relationships/image" Target="../media/image392.png"/><Relationship Id="rId34" Type="http://schemas.openxmlformats.org/officeDocument/2006/relationships/customXml" Target="../ink/ink229.xml"/><Relationship Id="rId76" Type="http://schemas.openxmlformats.org/officeDocument/2006/relationships/customXml" Target="../ink/ink250.xml"/><Relationship Id="rId141" Type="http://schemas.openxmlformats.org/officeDocument/2006/relationships/image" Target="../media/image294.png"/><Relationship Id="rId379" Type="http://schemas.openxmlformats.org/officeDocument/2006/relationships/image" Target="../media/image413.png"/><Relationship Id="rId7" Type="http://schemas.openxmlformats.org/officeDocument/2006/relationships/image" Target="../media/image226.png"/><Relationship Id="rId183" Type="http://schemas.openxmlformats.org/officeDocument/2006/relationships/image" Target="../media/image315.png"/><Relationship Id="rId239" Type="http://schemas.openxmlformats.org/officeDocument/2006/relationships/image" Target="../media/image343.png"/><Relationship Id="rId390" Type="http://schemas.openxmlformats.org/officeDocument/2006/relationships/customXml" Target="../ink/ink407.xml"/><Relationship Id="rId404" Type="http://schemas.openxmlformats.org/officeDocument/2006/relationships/customXml" Target="../ink/ink414.xml"/><Relationship Id="rId250" Type="http://schemas.openxmlformats.org/officeDocument/2006/relationships/customXml" Target="../ink/ink337.xml"/><Relationship Id="rId292" Type="http://schemas.openxmlformats.org/officeDocument/2006/relationships/customXml" Target="../ink/ink358.xml"/><Relationship Id="rId306" Type="http://schemas.openxmlformats.org/officeDocument/2006/relationships/customXml" Target="../ink/ink365.xml"/><Relationship Id="rId45" Type="http://schemas.openxmlformats.org/officeDocument/2006/relationships/image" Target="../media/image246.png"/><Relationship Id="rId87" Type="http://schemas.openxmlformats.org/officeDocument/2006/relationships/image" Target="../media/image267.png"/><Relationship Id="rId110" Type="http://schemas.openxmlformats.org/officeDocument/2006/relationships/customXml" Target="../ink/ink267.xml"/><Relationship Id="rId348" Type="http://schemas.openxmlformats.org/officeDocument/2006/relationships/customXml" Target="../ink/ink386.xml"/><Relationship Id="rId152" Type="http://schemas.openxmlformats.org/officeDocument/2006/relationships/customXml" Target="../ink/ink288.xml"/><Relationship Id="rId194" Type="http://schemas.openxmlformats.org/officeDocument/2006/relationships/customXml" Target="../ink/ink309.xml"/><Relationship Id="rId208" Type="http://schemas.openxmlformats.org/officeDocument/2006/relationships/customXml" Target="../ink/ink316.xml"/><Relationship Id="rId415" Type="http://schemas.openxmlformats.org/officeDocument/2006/relationships/image" Target="../media/image431.png"/><Relationship Id="rId261" Type="http://schemas.openxmlformats.org/officeDocument/2006/relationships/image" Target="../media/image354.png"/><Relationship Id="rId14" Type="http://schemas.openxmlformats.org/officeDocument/2006/relationships/customXml" Target="../ink/ink219.xml"/><Relationship Id="rId56" Type="http://schemas.openxmlformats.org/officeDocument/2006/relationships/customXml" Target="../ink/ink240.xml"/><Relationship Id="rId317" Type="http://schemas.openxmlformats.org/officeDocument/2006/relationships/image" Target="../media/image382.png"/><Relationship Id="rId359" Type="http://schemas.openxmlformats.org/officeDocument/2006/relationships/image" Target="../media/image403.png"/><Relationship Id="rId98" Type="http://schemas.openxmlformats.org/officeDocument/2006/relationships/customXml" Target="../ink/ink261.xml"/><Relationship Id="rId121" Type="http://schemas.openxmlformats.org/officeDocument/2006/relationships/image" Target="../media/image284.png"/><Relationship Id="rId163" Type="http://schemas.openxmlformats.org/officeDocument/2006/relationships/image" Target="../media/image305.png"/><Relationship Id="rId219" Type="http://schemas.openxmlformats.org/officeDocument/2006/relationships/image" Target="../media/image333.png"/><Relationship Id="rId370" Type="http://schemas.openxmlformats.org/officeDocument/2006/relationships/customXml" Target="../ink/ink397.xml"/><Relationship Id="rId426" Type="http://schemas.openxmlformats.org/officeDocument/2006/relationships/customXml" Target="../ink/ink425.xml"/><Relationship Id="rId230" Type="http://schemas.openxmlformats.org/officeDocument/2006/relationships/customXml" Target="../ink/ink327.xml"/><Relationship Id="rId25" Type="http://schemas.openxmlformats.org/officeDocument/2006/relationships/image" Target="../media/image236.png"/><Relationship Id="rId67" Type="http://schemas.openxmlformats.org/officeDocument/2006/relationships/image" Target="../media/image257.png"/><Relationship Id="rId272" Type="http://schemas.openxmlformats.org/officeDocument/2006/relationships/customXml" Target="../ink/ink348.xml"/><Relationship Id="rId328" Type="http://schemas.openxmlformats.org/officeDocument/2006/relationships/customXml" Target="../ink/ink376.xml"/><Relationship Id="rId132" Type="http://schemas.openxmlformats.org/officeDocument/2006/relationships/customXml" Target="../ink/ink278.xml"/><Relationship Id="rId174" Type="http://schemas.openxmlformats.org/officeDocument/2006/relationships/customXml" Target="../ink/ink299.xml"/><Relationship Id="rId381" Type="http://schemas.openxmlformats.org/officeDocument/2006/relationships/image" Target="../media/image414.png"/><Relationship Id="rId241" Type="http://schemas.openxmlformats.org/officeDocument/2006/relationships/image" Target="../media/image344.png"/><Relationship Id="rId36" Type="http://schemas.openxmlformats.org/officeDocument/2006/relationships/customXml" Target="../ink/ink230.xml"/><Relationship Id="rId283" Type="http://schemas.openxmlformats.org/officeDocument/2006/relationships/image" Target="../media/image365.png"/><Relationship Id="rId339" Type="http://schemas.openxmlformats.org/officeDocument/2006/relationships/image" Target="../media/image393.png"/><Relationship Id="rId78" Type="http://schemas.openxmlformats.org/officeDocument/2006/relationships/customXml" Target="../ink/ink251.xml"/><Relationship Id="rId101" Type="http://schemas.openxmlformats.org/officeDocument/2006/relationships/image" Target="../media/image274.png"/><Relationship Id="rId143" Type="http://schemas.openxmlformats.org/officeDocument/2006/relationships/image" Target="../media/image295.png"/><Relationship Id="rId185" Type="http://schemas.openxmlformats.org/officeDocument/2006/relationships/image" Target="../media/image316.png"/><Relationship Id="rId350" Type="http://schemas.openxmlformats.org/officeDocument/2006/relationships/customXml" Target="../ink/ink387.xml"/><Relationship Id="rId406" Type="http://schemas.openxmlformats.org/officeDocument/2006/relationships/customXml" Target="../ink/ink415.xml"/><Relationship Id="rId9" Type="http://schemas.openxmlformats.org/officeDocument/2006/relationships/image" Target="../media/image228.png"/><Relationship Id="rId210" Type="http://schemas.openxmlformats.org/officeDocument/2006/relationships/customXml" Target="../ink/ink317.xml"/><Relationship Id="rId392" Type="http://schemas.openxmlformats.org/officeDocument/2006/relationships/customXml" Target="../ink/ink408.xml"/><Relationship Id="rId252" Type="http://schemas.openxmlformats.org/officeDocument/2006/relationships/customXml" Target="../ink/ink338.xml"/><Relationship Id="rId294" Type="http://schemas.openxmlformats.org/officeDocument/2006/relationships/customXml" Target="../ink/ink359.xml"/><Relationship Id="rId308" Type="http://schemas.openxmlformats.org/officeDocument/2006/relationships/customXml" Target="../ink/ink366.xml"/><Relationship Id="rId47" Type="http://schemas.openxmlformats.org/officeDocument/2006/relationships/image" Target="../media/image247.png"/><Relationship Id="rId89" Type="http://schemas.openxmlformats.org/officeDocument/2006/relationships/image" Target="../media/image268.png"/><Relationship Id="rId112" Type="http://schemas.openxmlformats.org/officeDocument/2006/relationships/customXml" Target="../ink/ink268.xml"/><Relationship Id="rId154" Type="http://schemas.openxmlformats.org/officeDocument/2006/relationships/customXml" Target="../ink/ink289.xml"/><Relationship Id="rId361" Type="http://schemas.openxmlformats.org/officeDocument/2006/relationships/image" Target="../media/image404.png"/><Relationship Id="rId196" Type="http://schemas.openxmlformats.org/officeDocument/2006/relationships/customXml" Target="../ink/ink310.xml"/><Relationship Id="rId417" Type="http://schemas.openxmlformats.org/officeDocument/2006/relationships/image" Target="../media/image432.png"/><Relationship Id="rId16" Type="http://schemas.openxmlformats.org/officeDocument/2006/relationships/customXml" Target="../ink/ink220.xml"/><Relationship Id="rId221" Type="http://schemas.openxmlformats.org/officeDocument/2006/relationships/image" Target="../media/image334.png"/><Relationship Id="rId263" Type="http://schemas.openxmlformats.org/officeDocument/2006/relationships/image" Target="../media/image355.png"/><Relationship Id="rId319" Type="http://schemas.openxmlformats.org/officeDocument/2006/relationships/image" Target="../media/image383.png"/><Relationship Id="rId58" Type="http://schemas.openxmlformats.org/officeDocument/2006/relationships/customXml" Target="../ink/ink241.xml"/><Relationship Id="rId123" Type="http://schemas.openxmlformats.org/officeDocument/2006/relationships/image" Target="../media/image285.png"/><Relationship Id="rId330" Type="http://schemas.openxmlformats.org/officeDocument/2006/relationships/customXml" Target="../ink/ink377.xml"/><Relationship Id="rId165" Type="http://schemas.openxmlformats.org/officeDocument/2006/relationships/image" Target="../media/image306.png"/><Relationship Id="rId372" Type="http://schemas.openxmlformats.org/officeDocument/2006/relationships/customXml" Target="../ink/ink398.xml"/><Relationship Id="rId428" Type="http://schemas.openxmlformats.org/officeDocument/2006/relationships/customXml" Target="../ink/ink426.xml"/><Relationship Id="rId232" Type="http://schemas.openxmlformats.org/officeDocument/2006/relationships/customXml" Target="../ink/ink328.xml"/><Relationship Id="rId274" Type="http://schemas.openxmlformats.org/officeDocument/2006/relationships/customXml" Target="../ink/ink349.xml"/><Relationship Id="rId27" Type="http://schemas.openxmlformats.org/officeDocument/2006/relationships/image" Target="../media/image237.png"/><Relationship Id="rId69" Type="http://schemas.openxmlformats.org/officeDocument/2006/relationships/image" Target="../media/image258.png"/><Relationship Id="rId134" Type="http://schemas.openxmlformats.org/officeDocument/2006/relationships/customXml" Target="../ink/ink279.xml"/><Relationship Id="rId80" Type="http://schemas.openxmlformats.org/officeDocument/2006/relationships/customXml" Target="../ink/ink252.xml"/><Relationship Id="rId176" Type="http://schemas.openxmlformats.org/officeDocument/2006/relationships/customXml" Target="../ink/ink300.xml"/><Relationship Id="rId341" Type="http://schemas.openxmlformats.org/officeDocument/2006/relationships/image" Target="../media/image394.png"/><Relationship Id="rId383" Type="http://schemas.openxmlformats.org/officeDocument/2006/relationships/image" Target="../media/image415.png"/><Relationship Id="rId201" Type="http://schemas.openxmlformats.org/officeDocument/2006/relationships/image" Target="../media/image324.png"/><Relationship Id="rId243" Type="http://schemas.openxmlformats.org/officeDocument/2006/relationships/image" Target="../media/image345.png"/><Relationship Id="rId285" Type="http://schemas.openxmlformats.org/officeDocument/2006/relationships/image" Target="../media/image366.png"/><Relationship Id="rId38" Type="http://schemas.openxmlformats.org/officeDocument/2006/relationships/customXml" Target="../ink/ink231.xml"/><Relationship Id="rId103" Type="http://schemas.openxmlformats.org/officeDocument/2006/relationships/image" Target="../media/image275.png"/><Relationship Id="rId310" Type="http://schemas.openxmlformats.org/officeDocument/2006/relationships/customXml" Target="../ink/ink367.xml"/><Relationship Id="rId91" Type="http://schemas.openxmlformats.org/officeDocument/2006/relationships/image" Target="../media/image269.png"/><Relationship Id="rId145" Type="http://schemas.openxmlformats.org/officeDocument/2006/relationships/image" Target="../media/image296.png"/><Relationship Id="rId187" Type="http://schemas.openxmlformats.org/officeDocument/2006/relationships/image" Target="../media/image317.png"/><Relationship Id="rId352" Type="http://schemas.openxmlformats.org/officeDocument/2006/relationships/customXml" Target="../ink/ink388.xml"/><Relationship Id="rId394" Type="http://schemas.openxmlformats.org/officeDocument/2006/relationships/customXml" Target="../ink/ink409.xml"/><Relationship Id="rId408" Type="http://schemas.openxmlformats.org/officeDocument/2006/relationships/customXml" Target="../ink/ink416.xml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318.xml"/><Relationship Id="rId233" Type="http://schemas.openxmlformats.org/officeDocument/2006/relationships/image" Target="../media/image340.png"/><Relationship Id="rId254" Type="http://schemas.openxmlformats.org/officeDocument/2006/relationships/customXml" Target="../ink/ink339.xml"/><Relationship Id="rId28" Type="http://schemas.openxmlformats.org/officeDocument/2006/relationships/customXml" Target="../ink/ink226.xml"/><Relationship Id="rId49" Type="http://schemas.openxmlformats.org/officeDocument/2006/relationships/image" Target="../media/image248.png"/><Relationship Id="rId114" Type="http://schemas.openxmlformats.org/officeDocument/2006/relationships/customXml" Target="../ink/ink269.xml"/><Relationship Id="rId275" Type="http://schemas.openxmlformats.org/officeDocument/2006/relationships/image" Target="../media/image361.png"/><Relationship Id="rId296" Type="http://schemas.openxmlformats.org/officeDocument/2006/relationships/customXml" Target="../ink/ink360.xml"/><Relationship Id="rId300" Type="http://schemas.openxmlformats.org/officeDocument/2006/relationships/customXml" Target="../ink/ink362.xml"/><Relationship Id="rId60" Type="http://schemas.openxmlformats.org/officeDocument/2006/relationships/customXml" Target="../ink/ink242.xml"/><Relationship Id="rId81" Type="http://schemas.openxmlformats.org/officeDocument/2006/relationships/image" Target="../media/image264.png"/><Relationship Id="rId135" Type="http://schemas.openxmlformats.org/officeDocument/2006/relationships/image" Target="../media/image291.png"/><Relationship Id="rId156" Type="http://schemas.openxmlformats.org/officeDocument/2006/relationships/customXml" Target="../ink/ink290.xml"/><Relationship Id="rId177" Type="http://schemas.openxmlformats.org/officeDocument/2006/relationships/image" Target="../media/image312.png"/><Relationship Id="rId198" Type="http://schemas.openxmlformats.org/officeDocument/2006/relationships/customXml" Target="../ink/ink311.xml"/><Relationship Id="rId321" Type="http://schemas.openxmlformats.org/officeDocument/2006/relationships/image" Target="../media/image384.png"/><Relationship Id="rId342" Type="http://schemas.openxmlformats.org/officeDocument/2006/relationships/customXml" Target="../ink/ink383.xml"/><Relationship Id="rId363" Type="http://schemas.openxmlformats.org/officeDocument/2006/relationships/image" Target="../media/image405.png"/><Relationship Id="rId384" Type="http://schemas.openxmlformats.org/officeDocument/2006/relationships/customXml" Target="../ink/ink404.xml"/><Relationship Id="rId419" Type="http://schemas.openxmlformats.org/officeDocument/2006/relationships/image" Target="../media/image433.png"/><Relationship Id="rId202" Type="http://schemas.openxmlformats.org/officeDocument/2006/relationships/customXml" Target="../ink/ink313.xml"/><Relationship Id="rId223" Type="http://schemas.openxmlformats.org/officeDocument/2006/relationships/image" Target="../media/image335.png"/><Relationship Id="rId244" Type="http://schemas.openxmlformats.org/officeDocument/2006/relationships/customXml" Target="../ink/ink334.xml"/><Relationship Id="rId430" Type="http://schemas.openxmlformats.org/officeDocument/2006/relationships/customXml" Target="../ink/ink427.xml"/><Relationship Id="rId18" Type="http://schemas.openxmlformats.org/officeDocument/2006/relationships/customXml" Target="../ink/ink221.xml"/><Relationship Id="rId39" Type="http://schemas.openxmlformats.org/officeDocument/2006/relationships/image" Target="../media/image243.png"/><Relationship Id="rId265" Type="http://schemas.openxmlformats.org/officeDocument/2006/relationships/image" Target="../media/image356.png"/><Relationship Id="rId286" Type="http://schemas.openxmlformats.org/officeDocument/2006/relationships/customXml" Target="../ink/ink355.xml"/><Relationship Id="rId50" Type="http://schemas.openxmlformats.org/officeDocument/2006/relationships/customXml" Target="../ink/ink237.xml"/><Relationship Id="rId104" Type="http://schemas.openxmlformats.org/officeDocument/2006/relationships/customXml" Target="../ink/ink264.xml"/><Relationship Id="rId125" Type="http://schemas.openxmlformats.org/officeDocument/2006/relationships/image" Target="../media/image286.png"/><Relationship Id="rId146" Type="http://schemas.openxmlformats.org/officeDocument/2006/relationships/customXml" Target="../ink/ink285.xml"/><Relationship Id="rId167" Type="http://schemas.openxmlformats.org/officeDocument/2006/relationships/image" Target="../media/image307.png"/><Relationship Id="rId188" Type="http://schemas.openxmlformats.org/officeDocument/2006/relationships/customXml" Target="../ink/ink306.xml"/><Relationship Id="rId311" Type="http://schemas.openxmlformats.org/officeDocument/2006/relationships/image" Target="../media/image379.png"/><Relationship Id="rId332" Type="http://schemas.openxmlformats.org/officeDocument/2006/relationships/customXml" Target="../ink/ink378.xml"/><Relationship Id="rId353" Type="http://schemas.openxmlformats.org/officeDocument/2006/relationships/image" Target="../media/image400.png"/><Relationship Id="rId374" Type="http://schemas.openxmlformats.org/officeDocument/2006/relationships/customXml" Target="../ink/ink399.xml"/><Relationship Id="rId395" Type="http://schemas.openxmlformats.org/officeDocument/2006/relationships/image" Target="../media/image421.png"/><Relationship Id="rId409" Type="http://schemas.openxmlformats.org/officeDocument/2006/relationships/image" Target="../media/image428.png"/><Relationship Id="rId71" Type="http://schemas.openxmlformats.org/officeDocument/2006/relationships/image" Target="../media/image259.png"/><Relationship Id="rId92" Type="http://schemas.openxmlformats.org/officeDocument/2006/relationships/customXml" Target="../ink/ink258.xml"/><Relationship Id="rId213" Type="http://schemas.openxmlformats.org/officeDocument/2006/relationships/image" Target="../media/image330.png"/><Relationship Id="rId234" Type="http://schemas.openxmlformats.org/officeDocument/2006/relationships/customXml" Target="../ink/ink329.xml"/><Relationship Id="rId420" Type="http://schemas.openxmlformats.org/officeDocument/2006/relationships/customXml" Target="../ink/ink422.xml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238.png"/><Relationship Id="rId255" Type="http://schemas.openxmlformats.org/officeDocument/2006/relationships/image" Target="../media/image351.png"/><Relationship Id="rId276" Type="http://schemas.openxmlformats.org/officeDocument/2006/relationships/customXml" Target="../ink/ink350.xml"/><Relationship Id="rId297" Type="http://schemas.openxmlformats.org/officeDocument/2006/relationships/image" Target="../media/image372.png"/><Relationship Id="rId40" Type="http://schemas.openxmlformats.org/officeDocument/2006/relationships/customXml" Target="../ink/ink232.xml"/><Relationship Id="rId115" Type="http://schemas.openxmlformats.org/officeDocument/2006/relationships/image" Target="../media/image281.png"/><Relationship Id="rId136" Type="http://schemas.openxmlformats.org/officeDocument/2006/relationships/customXml" Target="../ink/ink280.xml"/><Relationship Id="rId157" Type="http://schemas.openxmlformats.org/officeDocument/2006/relationships/image" Target="../media/image302.png"/><Relationship Id="rId178" Type="http://schemas.openxmlformats.org/officeDocument/2006/relationships/customXml" Target="../ink/ink301.xml"/><Relationship Id="rId301" Type="http://schemas.openxmlformats.org/officeDocument/2006/relationships/image" Target="../media/image374.png"/><Relationship Id="rId322" Type="http://schemas.openxmlformats.org/officeDocument/2006/relationships/customXml" Target="../ink/ink373.xml"/><Relationship Id="rId343" Type="http://schemas.openxmlformats.org/officeDocument/2006/relationships/image" Target="../media/image395.png"/><Relationship Id="rId364" Type="http://schemas.openxmlformats.org/officeDocument/2006/relationships/customXml" Target="../ink/ink394.xml"/><Relationship Id="rId61" Type="http://schemas.openxmlformats.org/officeDocument/2006/relationships/image" Target="../media/image254.png"/><Relationship Id="rId82" Type="http://schemas.openxmlformats.org/officeDocument/2006/relationships/customXml" Target="../ink/ink253.xml"/><Relationship Id="rId199" Type="http://schemas.openxmlformats.org/officeDocument/2006/relationships/image" Target="../media/image323.png"/><Relationship Id="rId203" Type="http://schemas.openxmlformats.org/officeDocument/2006/relationships/image" Target="../media/image325.png"/><Relationship Id="rId385" Type="http://schemas.openxmlformats.org/officeDocument/2006/relationships/image" Target="../media/image416.png"/><Relationship Id="rId19" Type="http://schemas.openxmlformats.org/officeDocument/2006/relationships/image" Target="../media/image233.png"/><Relationship Id="rId224" Type="http://schemas.openxmlformats.org/officeDocument/2006/relationships/customXml" Target="../ink/ink324.xml"/><Relationship Id="rId245" Type="http://schemas.openxmlformats.org/officeDocument/2006/relationships/image" Target="../media/image346.png"/><Relationship Id="rId266" Type="http://schemas.openxmlformats.org/officeDocument/2006/relationships/customXml" Target="../ink/ink345.xml"/><Relationship Id="rId287" Type="http://schemas.openxmlformats.org/officeDocument/2006/relationships/image" Target="../media/image367.png"/><Relationship Id="rId410" Type="http://schemas.openxmlformats.org/officeDocument/2006/relationships/customXml" Target="../ink/ink417.xml"/><Relationship Id="rId431" Type="http://schemas.openxmlformats.org/officeDocument/2006/relationships/image" Target="../media/image439.png"/><Relationship Id="rId30" Type="http://schemas.openxmlformats.org/officeDocument/2006/relationships/customXml" Target="../ink/ink227.xml"/><Relationship Id="rId105" Type="http://schemas.openxmlformats.org/officeDocument/2006/relationships/image" Target="../media/image276.png"/><Relationship Id="rId126" Type="http://schemas.openxmlformats.org/officeDocument/2006/relationships/customXml" Target="../ink/ink275.xml"/><Relationship Id="rId147" Type="http://schemas.openxmlformats.org/officeDocument/2006/relationships/image" Target="../media/image297.png"/><Relationship Id="rId168" Type="http://schemas.openxmlformats.org/officeDocument/2006/relationships/customXml" Target="../ink/ink296.xml"/><Relationship Id="rId312" Type="http://schemas.openxmlformats.org/officeDocument/2006/relationships/customXml" Target="../ink/ink368.xml"/><Relationship Id="rId333" Type="http://schemas.openxmlformats.org/officeDocument/2006/relationships/image" Target="../media/image390.png"/><Relationship Id="rId354" Type="http://schemas.openxmlformats.org/officeDocument/2006/relationships/customXml" Target="../ink/ink389.xml"/><Relationship Id="rId51" Type="http://schemas.openxmlformats.org/officeDocument/2006/relationships/image" Target="../media/image249.png"/><Relationship Id="rId72" Type="http://schemas.openxmlformats.org/officeDocument/2006/relationships/customXml" Target="../ink/ink248.xml"/><Relationship Id="rId93" Type="http://schemas.openxmlformats.org/officeDocument/2006/relationships/image" Target="../media/image270.png"/><Relationship Id="rId189" Type="http://schemas.openxmlformats.org/officeDocument/2006/relationships/image" Target="../media/image318.png"/><Relationship Id="rId375" Type="http://schemas.openxmlformats.org/officeDocument/2006/relationships/image" Target="../media/image411.png"/><Relationship Id="rId396" Type="http://schemas.openxmlformats.org/officeDocument/2006/relationships/customXml" Target="../ink/ink410.xml"/><Relationship Id="rId3" Type="http://schemas.openxmlformats.org/officeDocument/2006/relationships/image" Target="../media/image162.png"/><Relationship Id="rId214" Type="http://schemas.openxmlformats.org/officeDocument/2006/relationships/customXml" Target="../ink/ink319.xml"/><Relationship Id="rId235" Type="http://schemas.openxmlformats.org/officeDocument/2006/relationships/image" Target="../media/image341.png"/><Relationship Id="rId256" Type="http://schemas.openxmlformats.org/officeDocument/2006/relationships/customXml" Target="../ink/ink340.xml"/><Relationship Id="rId277" Type="http://schemas.openxmlformats.org/officeDocument/2006/relationships/image" Target="../media/image362.png"/><Relationship Id="rId298" Type="http://schemas.openxmlformats.org/officeDocument/2006/relationships/customXml" Target="../ink/ink361.xml"/><Relationship Id="rId400" Type="http://schemas.openxmlformats.org/officeDocument/2006/relationships/customXml" Target="../ink/ink412.xml"/><Relationship Id="rId421" Type="http://schemas.openxmlformats.org/officeDocument/2006/relationships/image" Target="../media/image434.png"/><Relationship Id="rId116" Type="http://schemas.openxmlformats.org/officeDocument/2006/relationships/customXml" Target="../ink/ink270.xml"/><Relationship Id="rId137" Type="http://schemas.openxmlformats.org/officeDocument/2006/relationships/image" Target="../media/image292.png"/><Relationship Id="rId158" Type="http://schemas.openxmlformats.org/officeDocument/2006/relationships/customXml" Target="../ink/ink291.xml"/><Relationship Id="rId302" Type="http://schemas.openxmlformats.org/officeDocument/2006/relationships/customXml" Target="../ink/ink363.xml"/><Relationship Id="rId323" Type="http://schemas.openxmlformats.org/officeDocument/2006/relationships/image" Target="../media/image385.png"/><Relationship Id="rId344" Type="http://schemas.openxmlformats.org/officeDocument/2006/relationships/customXml" Target="../ink/ink384.xml"/><Relationship Id="rId20" Type="http://schemas.openxmlformats.org/officeDocument/2006/relationships/customXml" Target="../ink/ink222.xml"/><Relationship Id="rId41" Type="http://schemas.openxmlformats.org/officeDocument/2006/relationships/image" Target="../media/image244.png"/><Relationship Id="rId62" Type="http://schemas.openxmlformats.org/officeDocument/2006/relationships/customXml" Target="../ink/ink243.xml"/><Relationship Id="rId83" Type="http://schemas.openxmlformats.org/officeDocument/2006/relationships/image" Target="../media/image265.png"/><Relationship Id="rId179" Type="http://schemas.openxmlformats.org/officeDocument/2006/relationships/image" Target="../media/image313.png"/><Relationship Id="rId365" Type="http://schemas.openxmlformats.org/officeDocument/2006/relationships/image" Target="../media/image406.png"/><Relationship Id="rId386" Type="http://schemas.openxmlformats.org/officeDocument/2006/relationships/customXml" Target="../ink/ink405.xml"/><Relationship Id="rId190" Type="http://schemas.openxmlformats.org/officeDocument/2006/relationships/customXml" Target="../ink/ink307.xml"/><Relationship Id="rId204" Type="http://schemas.openxmlformats.org/officeDocument/2006/relationships/customXml" Target="../ink/ink314.xml"/><Relationship Id="rId225" Type="http://schemas.openxmlformats.org/officeDocument/2006/relationships/image" Target="../media/image336.png"/><Relationship Id="rId246" Type="http://schemas.openxmlformats.org/officeDocument/2006/relationships/customXml" Target="../ink/ink335.xml"/><Relationship Id="rId267" Type="http://schemas.openxmlformats.org/officeDocument/2006/relationships/image" Target="../media/image357.png"/><Relationship Id="rId288" Type="http://schemas.openxmlformats.org/officeDocument/2006/relationships/customXml" Target="../ink/ink356.xml"/><Relationship Id="rId411" Type="http://schemas.openxmlformats.org/officeDocument/2006/relationships/image" Target="../media/image429.png"/><Relationship Id="rId106" Type="http://schemas.openxmlformats.org/officeDocument/2006/relationships/customXml" Target="../ink/ink265.xml"/><Relationship Id="rId127" Type="http://schemas.openxmlformats.org/officeDocument/2006/relationships/image" Target="../media/image287.png"/><Relationship Id="rId313" Type="http://schemas.openxmlformats.org/officeDocument/2006/relationships/image" Target="../media/image380.png"/><Relationship Id="rId10" Type="http://schemas.openxmlformats.org/officeDocument/2006/relationships/customXml" Target="../ink/ink217.xml"/><Relationship Id="rId31" Type="http://schemas.openxmlformats.org/officeDocument/2006/relationships/image" Target="../media/image239.png"/><Relationship Id="rId52" Type="http://schemas.openxmlformats.org/officeDocument/2006/relationships/customXml" Target="../ink/ink238.xml"/><Relationship Id="rId73" Type="http://schemas.openxmlformats.org/officeDocument/2006/relationships/image" Target="../media/image260.png"/><Relationship Id="rId94" Type="http://schemas.openxmlformats.org/officeDocument/2006/relationships/customXml" Target="../ink/ink259.xml"/><Relationship Id="rId148" Type="http://schemas.openxmlformats.org/officeDocument/2006/relationships/customXml" Target="../ink/ink286.xml"/><Relationship Id="rId169" Type="http://schemas.openxmlformats.org/officeDocument/2006/relationships/image" Target="../media/image308.png"/><Relationship Id="rId334" Type="http://schemas.openxmlformats.org/officeDocument/2006/relationships/customXml" Target="../ink/ink379.xml"/><Relationship Id="rId355" Type="http://schemas.openxmlformats.org/officeDocument/2006/relationships/image" Target="../media/image401.png"/><Relationship Id="rId376" Type="http://schemas.openxmlformats.org/officeDocument/2006/relationships/customXml" Target="../ink/ink400.xml"/><Relationship Id="rId397" Type="http://schemas.openxmlformats.org/officeDocument/2006/relationships/image" Target="../media/image422.png"/><Relationship Id="rId4" Type="http://schemas.openxmlformats.org/officeDocument/2006/relationships/image" Target="../media/image223.png"/><Relationship Id="rId180" Type="http://schemas.openxmlformats.org/officeDocument/2006/relationships/customXml" Target="../ink/ink302.xml"/><Relationship Id="rId215" Type="http://schemas.openxmlformats.org/officeDocument/2006/relationships/image" Target="../media/image331.png"/><Relationship Id="rId236" Type="http://schemas.openxmlformats.org/officeDocument/2006/relationships/customXml" Target="../ink/ink330.xml"/><Relationship Id="rId257" Type="http://schemas.openxmlformats.org/officeDocument/2006/relationships/image" Target="../media/image352.png"/><Relationship Id="rId278" Type="http://schemas.openxmlformats.org/officeDocument/2006/relationships/customXml" Target="../ink/ink351.xml"/><Relationship Id="rId401" Type="http://schemas.openxmlformats.org/officeDocument/2006/relationships/image" Target="../media/image424.png"/><Relationship Id="rId422" Type="http://schemas.openxmlformats.org/officeDocument/2006/relationships/customXml" Target="../ink/ink423.xml"/><Relationship Id="rId303" Type="http://schemas.openxmlformats.org/officeDocument/2006/relationships/image" Target="../media/image375.png"/><Relationship Id="rId42" Type="http://schemas.openxmlformats.org/officeDocument/2006/relationships/customXml" Target="../ink/ink233.xml"/><Relationship Id="rId84" Type="http://schemas.openxmlformats.org/officeDocument/2006/relationships/customXml" Target="../ink/ink254.xml"/><Relationship Id="rId138" Type="http://schemas.openxmlformats.org/officeDocument/2006/relationships/customXml" Target="../ink/ink281.xml"/><Relationship Id="rId345" Type="http://schemas.openxmlformats.org/officeDocument/2006/relationships/image" Target="../media/image396.png"/><Relationship Id="rId387" Type="http://schemas.openxmlformats.org/officeDocument/2006/relationships/image" Target="../media/image417.png"/><Relationship Id="rId191" Type="http://schemas.openxmlformats.org/officeDocument/2006/relationships/image" Target="../media/image319.png"/><Relationship Id="rId205" Type="http://schemas.openxmlformats.org/officeDocument/2006/relationships/image" Target="../media/image326.png"/><Relationship Id="rId247" Type="http://schemas.openxmlformats.org/officeDocument/2006/relationships/image" Target="../media/image347.png"/><Relationship Id="rId412" Type="http://schemas.openxmlformats.org/officeDocument/2006/relationships/customXml" Target="../ink/ink418.xml"/><Relationship Id="rId107" Type="http://schemas.openxmlformats.org/officeDocument/2006/relationships/image" Target="../media/image277.png"/><Relationship Id="rId289" Type="http://schemas.openxmlformats.org/officeDocument/2006/relationships/image" Target="../media/image368.png"/><Relationship Id="rId11" Type="http://schemas.openxmlformats.org/officeDocument/2006/relationships/image" Target="../media/image229.png"/><Relationship Id="rId53" Type="http://schemas.openxmlformats.org/officeDocument/2006/relationships/image" Target="../media/image250.png"/><Relationship Id="rId149" Type="http://schemas.openxmlformats.org/officeDocument/2006/relationships/image" Target="../media/image298.png"/><Relationship Id="rId314" Type="http://schemas.openxmlformats.org/officeDocument/2006/relationships/customXml" Target="../ink/ink369.xml"/><Relationship Id="rId356" Type="http://schemas.openxmlformats.org/officeDocument/2006/relationships/customXml" Target="../ink/ink390.xml"/><Relationship Id="rId398" Type="http://schemas.openxmlformats.org/officeDocument/2006/relationships/customXml" Target="../ink/ink411.xml"/><Relationship Id="rId95" Type="http://schemas.openxmlformats.org/officeDocument/2006/relationships/image" Target="../media/image271.png"/><Relationship Id="rId160" Type="http://schemas.openxmlformats.org/officeDocument/2006/relationships/customXml" Target="../ink/ink292.xml"/><Relationship Id="rId216" Type="http://schemas.openxmlformats.org/officeDocument/2006/relationships/customXml" Target="../ink/ink320.xml"/><Relationship Id="rId423" Type="http://schemas.openxmlformats.org/officeDocument/2006/relationships/image" Target="../media/image435.png"/><Relationship Id="rId258" Type="http://schemas.openxmlformats.org/officeDocument/2006/relationships/customXml" Target="../ink/ink341.xml"/><Relationship Id="rId22" Type="http://schemas.openxmlformats.org/officeDocument/2006/relationships/customXml" Target="../ink/ink223.xml"/><Relationship Id="rId64" Type="http://schemas.openxmlformats.org/officeDocument/2006/relationships/customXml" Target="../ink/ink244.xml"/><Relationship Id="rId118" Type="http://schemas.openxmlformats.org/officeDocument/2006/relationships/customXml" Target="../ink/ink271.xml"/><Relationship Id="rId325" Type="http://schemas.openxmlformats.org/officeDocument/2006/relationships/image" Target="../media/image386.png"/><Relationship Id="rId367" Type="http://schemas.openxmlformats.org/officeDocument/2006/relationships/image" Target="../media/image407.png"/><Relationship Id="rId171" Type="http://schemas.openxmlformats.org/officeDocument/2006/relationships/image" Target="../media/image309.png"/><Relationship Id="rId227" Type="http://schemas.openxmlformats.org/officeDocument/2006/relationships/image" Target="../media/image337.png"/><Relationship Id="rId269" Type="http://schemas.openxmlformats.org/officeDocument/2006/relationships/image" Target="../media/image358.png"/><Relationship Id="rId33" Type="http://schemas.openxmlformats.org/officeDocument/2006/relationships/image" Target="../media/image240.png"/><Relationship Id="rId129" Type="http://schemas.openxmlformats.org/officeDocument/2006/relationships/image" Target="../media/image288.png"/><Relationship Id="rId280" Type="http://schemas.openxmlformats.org/officeDocument/2006/relationships/customXml" Target="../ink/ink352.xml"/><Relationship Id="rId336" Type="http://schemas.openxmlformats.org/officeDocument/2006/relationships/customXml" Target="../ink/ink380.xml"/><Relationship Id="rId75" Type="http://schemas.openxmlformats.org/officeDocument/2006/relationships/image" Target="../media/image261.png"/><Relationship Id="rId140" Type="http://schemas.openxmlformats.org/officeDocument/2006/relationships/customXml" Target="../ink/ink282.xml"/><Relationship Id="rId182" Type="http://schemas.openxmlformats.org/officeDocument/2006/relationships/customXml" Target="../ink/ink303.xml"/><Relationship Id="rId378" Type="http://schemas.openxmlformats.org/officeDocument/2006/relationships/customXml" Target="../ink/ink401.xml"/><Relationship Id="rId403" Type="http://schemas.openxmlformats.org/officeDocument/2006/relationships/image" Target="../media/image425.png"/><Relationship Id="rId6" Type="http://schemas.openxmlformats.org/officeDocument/2006/relationships/customXml" Target="../ink/ink215.xml"/><Relationship Id="rId238" Type="http://schemas.openxmlformats.org/officeDocument/2006/relationships/customXml" Target="../ink/ink331.xml"/><Relationship Id="rId291" Type="http://schemas.openxmlformats.org/officeDocument/2006/relationships/image" Target="../media/image369.png"/><Relationship Id="rId305" Type="http://schemas.openxmlformats.org/officeDocument/2006/relationships/image" Target="../media/image376.png"/><Relationship Id="rId347" Type="http://schemas.openxmlformats.org/officeDocument/2006/relationships/image" Target="../media/image397.png"/><Relationship Id="rId44" Type="http://schemas.openxmlformats.org/officeDocument/2006/relationships/customXml" Target="../ink/ink234.xml"/><Relationship Id="rId86" Type="http://schemas.openxmlformats.org/officeDocument/2006/relationships/customXml" Target="../ink/ink255.xml"/><Relationship Id="rId151" Type="http://schemas.openxmlformats.org/officeDocument/2006/relationships/image" Target="../media/image299.png"/><Relationship Id="rId389" Type="http://schemas.openxmlformats.org/officeDocument/2006/relationships/image" Target="../media/image418.png"/><Relationship Id="rId193" Type="http://schemas.openxmlformats.org/officeDocument/2006/relationships/image" Target="../media/image320.png"/><Relationship Id="rId207" Type="http://schemas.openxmlformats.org/officeDocument/2006/relationships/image" Target="../media/image327.png"/><Relationship Id="rId249" Type="http://schemas.openxmlformats.org/officeDocument/2006/relationships/image" Target="../media/image348.png"/><Relationship Id="rId414" Type="http://schemas.openxmlformats.org/officeDocument/2006/relationships/customXml" Target="../ink/ink419.xml"/><Relationship Id="rId13" Type="http://schemas.openxmlformats.org/officeDocument/2006/relationships/image" Target="../media/image230.png"/><Relationship Id="rId109" Type="http://schemas.openxmlformats.org/officeDocument/2006/relationships/image" Target="../media/image278.png"/><Relationship Id="rId260" Type="http://schemas.openxmlformats.org/officeDocument/2006/relationships/customXml" Target="../ink/ink342.xml"/><Relationship Id="rId316" Type="http://schemas.openxmlformats.org/officeDocument/2006/relationships/customXml" Target="../ink/ink370.xml"/><Relationship Id="rId55" Type="http://schemas.openxmlformats.org/officeDocument/2006/relationships/image" Target="../media/image251.png"/><Relationship Id="rId97" Type="http://schemas.openxmlformats.org/officeDocument/2006/relationships/image" Target="../media/image272.png"/><Relationship Id="rId120" Type="http://schemas.openxmlformats.org/officeDocument/2006/relationships/customXml" Target="../ink/ink272.xml"/><Relationship Id="rId358" Type="http://schemas.openxmlformats.org/officeDocument/2006/relationships/customXml" Target="../ink/ink391.xml"/><Relationship Id="rId162" Type="http://schemas.openxmlformats.org/officeDocument/2006/relationships/customXml" Target="../ink/ink293.xml"/><Relationship Id="rId218" Type="http://schemas.openxmlformats.org/officeDocument/2006/relationships/customXml" Target="../ink/ink321.xml"/><Relationship Id="rId425" Type="http://schemas.openxmlformats.org/officeDocument/2006/relationships/image" Target="../media/image436.png"/><Relationship Id="rId271" Type="http://schemas.openxmlformats.org/officeDocument/2006/relationships/image" Target="../media/image359.png"/><Relationship Id="rId24" Type="http://schemas.openxmlformats.org/officeDocument/2006/relationships/customXml" Target="../ink/ink224.xml"/><Relationship Id="rId66" Type="http://schemas.openxmlformats.org/officeDocument/2006/relationships/customXml" Target="../ink/ink245.xml"/><Relationship Id="rId131" Type="http://schemas.openxmlformats.org/officeDocument/2006/relationships/image" Target="../media/image289.png"/><Relationship Id="rId327" Type="http://schemas.openxmlformats.org/officeDocument/2006/relationships/image" Target="../media/image387.png"/><Relationship Id="rId369" Type="http://schemas.openxmlformats.org/officeDocument/2006/relationships/image" Target="../media/image408.png"/><Relationship Id="rId173" Type="http://schemas.openxmlformats.org/officeDocument/2006/relationships/image" Target="../media/image310.png"/><Relationship Id="rId229" Type="http://schemas.openxmlformats.org/officeDocument/2006/relationships/image" Target="../media/image338.png"/><Relationship Id="rId380" Type="http://schemas.openxmlformats.org/officeDocument/2006/relationships/customXml" Target="../ink/ink402.xml"/><Relationship Id="rId240" Type="http://schemas.openxmlformats.org/officeDocument/2006/relationships/customXml" Target="../ink/ink332.xml"/><Relationship Id="rId35" Type="http://schemas.openxmlformats.org/officeDocument/2006/relationships/image" Target="../media/image241.png"/><Relationship Id="rId77" Type="http://schemas.openxmlformats.org/officeDocument/2006/relationships/image" Target="../media/image262.png"/><Relationship Id="rId100" Type="http://schemas.openxmlformats.org/officeDocument/2006/relationships/customXml" Target="../ink/ink262.xml"/><Relationship Id="rId282" Type="http://schemas.openxmlformats.org/officeDocument/2006/relationships/customXml" Target="../ink/ink353.xml"/><Relationship Id="rId338" Type="http://schemas.openxmlformats.org/officeDocument/2006/relationships/customXml" Target="../ink/ink381.xml"/><Relationship Id="rId8" Type="http://schemas.openxmlformats.org/officeDocument/2006/relationships/customXml" Target="../ink/ink216.xml"/><Relationship Id="rId142" Type="http://schemas.openxmlformats.org/officeDocument/2006/relationships/customXml" Target="../ink/ink283.xml"/><Relationship Id="rId184" Type="http://schemas.openxmlformats.org/officeDocument/2006/relationships/customXml" Target="../ink/ink304.xml"/><Relationship Id="rId391" Type="http://schemas.openxmlformats.org/officeDocument/2006/relationships/image" Target="../media/image419.png"/><Relationship Id="rId405" Type="http://schemas.openxmlformats.org/officeDocument/2006/relationships/image" Target="../media/image426.png"/><Relationship Id="rId251" Type="http://schemas.openxmlformats.org/officeDocument/2006/relationships/image" Target="../media/image349.png"/><Relationship Id="rId46" Type="http://schemas.openxmlformats.org/officeDocument/2006/relationships/customXml" Target="../ink/ink235.xml"/><Relationship Id="rId293" Type="http://schemas.openxmlformats.org/officeDocument/2006/relationships/image" Target="../media/image370.png"/><Relationship Id="rId307" Type="http://schemas.openxmlformats.org/officeDocument/2006/relationships/image" Target="../media/image377.png"/><Relationship Id="rId349" Type="http://schemas.openxmlformats.org/officeDocument/2006/relationships/image" Target="../media/image398.png"/><Relationship Id="rId88" Type="http://schemas.openxmlformats.org/officeDocument/2006/relationships/customXml" Target="../ink/ink256.xml"/><Relationship Id="rId111" Type="http://schemas.openxmlformats.org/officeDocument/2006/relationships/image" Target="../media/image279.png"/><Relationship Id="rId153" Type="http://schemas.openxmlformats.org/officeDocument/2006/relationships/image" Target="../media/image300.png"/><Relationship Id="rId195" Type="http://schemas.openxmlformats.org/officeDocument/2006/relationships/image" Target="../media/image321.png"/><Relationship Id="rId209" Type="http://schemas.openxmlformats.org/officeDocument/2006/relationships/image" Target="../media/image328.png"/><Relationship Id="rId360" Type="http://schemas.openxmlformats.org/officeDocument/2006/relationships/customXml" Target="../ink/ink392.xml"/><Relationship Id="rId416" Type="http://schemas.openxmlformats.org/officeDocument/2006/relationships/customXml" Target="../ink/ink420.xml"/><Relationship Id="rId220" Type="http://schemas.openxmlformats.org/officeDocument/2006/relationships/customXml" Target="../ink/ink322.xml"/><Relationship Id="rId15" Type="http://schemas.openxmlformats.org/officeDocument/2006/relationships/image" Target="../media/image231.png"/><Relationship Id="rId57" Type="http://schemas.openxmlformats.org/officeDocument/2006/relationships/image" Target="../media/image252.png"/><Relationship Id="rId262" Type="http://schemas.openxmlformats.org/officeDocument/2006/relationships/customXml" Target="../ink/ink343.xml"/><Relationship Id="rId318" Type="http://schemas.openxmlformats.org/officeDocument/2006/relationships/customXml" Target="../ink/ink371.xml"/><Relationship Id="rId99" Type="http://schemas.openxmlformats.org/officeDocument/2006/relationships/image" Target="../media/image273.png"/><Relationship Id="rId122" Type="http://schemas.openxmlformats.org/officeDocument/2006/relationships/customXml" Target="../ink/ink273.xml"/><Relationship Id="rId164" Type="http://schemas.openxmlformats.org/officeDocument/2006/relationships/customXml" Target="../ink/ink294.xml"/><Relationship Id="rId371" Type="http://schemas.openxmlformats.org/officeDocument/2006/relationships/image" Target="../media/image409.png"/><Relationship Id="rId427" Type="http://schemas.openxmlformats.org/officeDocument/2006/relationships/image" Target="../media/image437.png"/><Relationship Id="rId26" Type="http://schemas.openxmlformats.org/officeDocument/2006/relationships/customXml" Target="../ink/ink225.xml"/><Relationship Id="rId231" Type="http://schemas.openxmlformats.org/officeDocument/2006/relationships/image" Target="../media/image339.png"/><Relationship Id="rId273" Type="http://schemas.openxmlformats.org/officeDocument/2006/relationships/image" Target="../media/image360.png"/><Relationship Id="rId329" Type="http://schemas.openxmlformats.org/officeDocument/2006/relationships/image" Target="../media/image388.png"/><Relationship Id="rId68" Type="http://schemas.openxmlformats.org/officeDocument/2006/relationships/customXml" Target="../ink/ink246.xml"/><Relationship Id="rId133" Type="http://schemas.openxmlformats.org/officeDocument/2006/relationships/image" Target="../media/image290.png"/><Relationship Id="rId175" Type="http://schemas.openxmlformats.org/officeDocument/2006/relationships/image" Target="../media/image311.png"/><Relationship Id="rId340" Type="http://schemas.openxmlformats.org/officeDocument/2006/relationships/customXml" Target="../ink/ink382.xml"/><Relationship Id="rId200" Type="http://schemas.openxmlformats.org/officeDocument/2006/relationships/customXml" Target="../ink/ink312.xml"/><Relationship Id="rId382" Type="http://schemas.openxmlformats.org/officeDocument/2006/relationships/customXml" Target="../ink/ink403.xml"/><Relationship Id="rId242" Type="http://schemas.openxmlformats.org/officeDocument/2006/relationships/customXml" Target="../ink/ink333.xml"/><Relationship Id="rId284" Type="http://schemas.openxmlformats.org/officeDocument/2006/relationships/customXml" Target="../ink/ink354.xml"/><Relationship Id="rId37" Type="http://schemas.openxmlformats.org/officeDocument/2006/relationships/image" Target="../media/image242.png"/><Relationship Id="rId79" Type="http://schemas.openxmlformats.org/officeDocument/2006/relationships/image" Target="../media/image263.png"/><Relationship Id="rId102" Type="http://schemas.openxmlformats.org/officeDocument/2006/relationships/customXml" Target="../ink/ink263.xml"/><Relationship Id="rId144" Type="http://schemas.openxmlformats.org/officeDocument/2006/relationships/customXml" Target="../ink/ink284.xml"/><Relationship Id="rId90" Type="http://schemas.openxmlformats.org/officeDocument/2006/relationships/customXml" Target="../ink/ink257.xml"/><Relationship Id="rId186" Type="http://schemas.openxmlformats.org/officeDocument/2006/relationships/customXml" Target="../ink/ink305.xml"/><Relationship Id="rId351" Type="http://schemas.openxmlformats.org/officeDocument/2006/relationships/image" Target="../media/image399.png"/><Relationship Id="rId393" Type="http://schemas.openxmlformats.org/officeDocument/2006/relationships/image" Target="../media/image420.png"/><Relationship Id="rId407" Type="http://schemas.openxmlformats.org/officeDocument/2006/relationships/image" Target="../media/image427.png"/><Relationship Id="rId211" Type="http://schemas.openxmlformats.org/officeDocument/2006/relationships/image" Target="../media/image329.png"/><Relationship Id="rId253" Type="http://schemas.openxmlformats.org/officeDocument/2006/relationships/image" Target="../media/image350.png"/><Relationship Id="rId295" Type="http://schemas.openxmlformats.org/officeDocument/2006/relationships/image" Target="../media/image371.png"/><Relationship Id="rId309" Type="http://schemas.openxmlformats.org/officeDocument/2006/relationships/image" Target="../media/image378.png"/><Relationship Id="rId48" Type="http://schemas.openxmlformats.org/officeDocument/2006/relationships/customXml" Target="../ink/ink236.xml"/><Relationship Id="rId113" Type="http://schemas.openxmlformats.org/officeDocument/2006/relationships/image" Target="../media/image280.png"/><Relationship Id="rId320" Type="http://schemas.openxmlformats.org/officeDocument/2006/relationships/customXml" Target="../ink/ink372.xml"/><Relationship Id="rId155" Type="http://schemas.openxmlformats.org/officeDocument/2006/relationships/image" Target="../media/image301.png"/><Relationship Id="rId197" Type="http://schemas.openxmlformats.org/officeDocument/2006/relationships/image" Target="../media/image322.png"/><Relationship Id="rId362" Type="http://schemas.openxmlformats.org/officeDocument/2006/relationships/customXml" Target="../ink/ink393.xml"/><Relationship Id="rId418" Type="http://schemas.openxmlformats.org/officeDocument/2006/relationships/customXml" Target="../ink/ink421.xml"/><Relationship Id="rId222" Type="http://schemas.openxmlformats.org/officeDocument/2006/relationships/customXml" Target="../ink/ink323.xml"/><Relationship Id="rId264" Type="http://schemas.openxmlformats.org/officeDocument/2006/relationships/customXml" Target="../ink/ink344.xml"/><Relationship Id="rId17" Type="http://schemas.openxmlformats.org/officeDocument/2006/relationships/image" Target="../media/image232.png"/><Relationship Id="rId59" Type="http://schemas.openxmlformats.org/officeDocument/2006/relationships/image" Target="../media/image253.png"/><Relationship Id="rId124" Type="http://schemas.openxmlformats.org/officeDocument/2006/relationships/customXml" Target="../ink/ink274.xml"/><Relationship Id="rId70" Type="http://schemas.openxmlformats.org/officeDocument/2006/relationships/customXml" Target="../ink/ink247.xml"/><Relationship Id="rId166" Type="http://schemas.openxmlformats.org/officeDocument/2006/relationships/customXml" Target="../ink/ink295.xml"/><Relationship Id="rId331" Type="http://schemas.openxmlformats.org/officeDocument/2006/relationships/image" Target="../media/image389.png"/><Relationship Id="rId373" Type="http://schemas.openxmlformats.org/officeDocument/2006/relationships/image" Target="../media/image410.png"/><Relationship Id="rId429" Type="http://schemas.openxmlformats.org/officeDocument/2006/relationships/image" Target="../media/image438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98.png"/><Relationship Id="rId299" Type="http://schemas.openxmlformats.org/officeDocument/2006/relationships/image" Target="../media/image589.png"/><Relationship Id="rId21" Type="http://schemas.openxmlformats.org/officeDocument/2006/relationships/image" Target="../media/image450.png"/><Relationship Id="rId63" Type="http://schemas.openxmlformats.org/officeDocument/2006/relationships/image" Target="../media/image471.png"/><Relationship Id="rId159" Type="http://schemas.openxmlformats.org/officeDocument/2006/relationships/image" Target="../media/image519.png"/><Relationship Id="rId324" Type="http://schemas.openxmlformats.org/officeDocument/2006/relationships/customXml" Target="../ink/ink587.xml"/><Relationship Id="rId366" Type="http://schemas.openxmlformats.org/officeDocument/2006/relationships/customXml" Target="../ink/ink608.xml"/><Relationship Id="rId170" Type="http://schemas.openxmlformats.org/officeDocument/2006/relationships/customXml" Target="../ink/ink510.xml"/><Relationship Id="rId226" Type="http://schemas.openxmlformats.org/officeDocument/2006/relationships/customXml" Target="../ink/ink538.xml"/><Relationship Id="rId268" Type="http://schemas.openxmlformats.org/officeDocument/2006/relationships/customXml" Target="../ink/ink559.xml"/><Relationship Id="rId32" Type="http://schemas.openxmlformats.org/officeDocument/2006/relationships/customXml" Target="../ink/ink441.xml"/><Relationship Id="rId74" Type="http://schemas.openxmlformats.org/officeDocument/2006/relationships/customXml" Target="../ink/ink462.xml"/><Relationship Id="rId128" Type="http://schemas.openxmlformats.org/officeDocument/2006/relationships/customXml" Target="../ink/ink489.xml"/><Relationship Id="rId335" Type="http://schemas.openxmlformats.org/officeDocument/2006/relationships/image" Target="../media/image607.png"/><Relationship Id="rId377" Type="http://schemas.openxmlformats.org/officeDocument/2006/relationships/image" Target="../media/image252.png"/><Relationship Id="rId5" Type="http://schemas.openxmlformats.org/officeDocument/2006/relationships/image" Target="../media/image440.png"/><Relationship Id="rId181" Type="http://schemas.openxmlformats.org/officeDocument/2006/relationships/image" Target="../media/image530.png"/><Relationship Id="rId237" Type="http://schemas.openxmlformats.org/officeDocument/2006/relationships/image" Target="../media/image558.png"/><Relationship Id="rId402" Type="http://schemas.openxmlformats.org/officeDocument/2006/relationships/customXml" Target="../ink/ink626.xml"/><Relationship Id="rId279" Type="http://schemas.openxmlformats.org/officeDocument/2006/relationships/image" Target="../media/image579.png"/><Relationship Id="rId43" Type="http://schemas.openxmlformats.org/officeDocument/2006/relationships/image" Target="../media/image461.png"/><Relationship Id="rId139" Type="http://schemas.openxmlformats.org/officeDocument/2006/relationships/image" Target="../media/image509.png"/><Relationship Id="rId290" Type="http://schemas.openxmlformats.org/officeDocument/2006/relationships/customXml" Target="../ink/ink570.xml"/><Relationship Id="rId304" Type="http://schemas.openxmlformats.org/officeDocument/2006/relationships/customXml" Target="../ink/ink577.xml"/><Relationship Id="rId346" Type="http://schemas.openxmlformats.org/officeDocument/2006/relationships/customXml" Target="../ink/ink598.xml"/><Relationship Id="rId388" Type="http://schemas.openxmlformats.org/officeDocument/2006/relationships/customXml" Target="../ink/ink619.xml"/><Relationship Id="rId85" Type="http://schemas.openxmlformats.org/officeDocument/2006/relationships/image" Target="../media/image482.png"/><Relationship Id="rId150" Type="http://schemas.openxmlformats.org/officeDocument/2006/relationships/customXml" Target="../ink/ink500.xml"/><Relationship Id="rId192" Type="http://schemas.openxmlformats.org/officeDocument/2006/relationships/customXml" Target="../ink/ink521.xml"/><Relationship Id="rId206" Type="http://schemas.openxmlformats.org/officeDocument/2006/relationships/customXml" Target="../ink/ink528.xml"/><Relationship Id="rId413" Type="http://schemas.openxmlformats.org/officeDocument/2006/relationships/image" Target="../media/image645.png"/><Relationship Id="rId248" Type="http://schemas.openxmlformats.org/officeDocument/2006/relationships/customXml" Target="../ink/ink549.xml"/><Relationship Id="rId12" Type="http://schemas.openxmlformats.org/officeDocument/2006/relationships/customXml" Target="../ink/ink431.xml"/><Relationship Id="rId108" Type="http://schemas.openxmlformats.org/officeDocument/2006/relationships/customXml" Target="../ink/ink479.xml"/><Relationship Id="rId315" Type="http://schemas.openxmlformats.org/officeDocument/2006/relationships/image" Target="../media/image597.png"/><Relationship Id="rId357" Type="http://schemas.openxmlformats.org/officeDocument/2006/relationships/image" Target="../media/image618.png"/><Relationship Id="rId54" Type="http://schemas.openxmlformats.org/officeDocument/2006/relationships/customXml" Target="../ink/ink452.xml"/><Relationship Id="rId96" Type="http://schemas.openxmlformats.org/officeDocument/2006/relationships/customXml" Target="../ink/ink473.xml"/><Relationship Id="rId161" Type="http://schemas.openxmlformats.org/officeDocument/2006/relationships/image" Target="../media/image520.png"/><Relationship Id="rId217" Type="http://schemas.openxmlformats.org/officeDocument/2006/relationships/image" Target="../media/image548.png"/><Relationship Id="rId399" Type="http://schemas.openxmlformats.org/officeDocument/2006/relationships/image" Target="../media/image638.png"/><Relationship Id="rId259" Type="http://schemas.openxmlformats.org/officeDocument/2006/relationships/image" Target="../media/image569.png"/><Relationship Id="rId23" Type="http://schemas.openxmlformats.org/officeDocument/2006/relationships/image" Target="../media/image451.png"/><Relationship Id="rId119" Type="http://schemas.openxmlformats.org/officeDocument/2006/relationships/image" Target="../media/image499.png"/><Relationship Id="rId270" Type="http://schemas.openxmlformats.org/officeDocument/2006/relationships/customXml" Target="../ink/ink560.xml"/><Relationship Id="rId326" Type="http://schemas.openxmlformats.org/officeDocument/2006/relationships/customXml" Target="../ink/ink588.xml"/><Relationship Id="rId65" Type="http://schemas.openxmlformats.org/officeDocument/2006/relationships/image" Target="../media/image472.png"/><Relationship Id="rId130" Type="http://schemas.openxmlformats.org/officeDocument/2006/relationships/customXml" Target="../ink/ink490.xml"/><Relationship Id="rId368" Type="http://schemas.openxmlformats.org/officeDocument/2006/relationships/customXml" Target="../ink/ink609.xml"/><Relationship Id="rId172" Type="http://schemas.openxmlformats.org/officeDocument/2006/relationships/customXml" Target="../ink/ink511.xml"/><Relationship Id="rId228" Type="http://schemas.openxmlformats.org/officeDocument/2006/relationships/customXml" Target="../ink/ink539.xml"/><Relationship Id="rId281" Type="http://schemas.openxmlformats.org/officeDocument/2006/relationships/image" Target="../media/image580.png"/><Relationship Id="rId337" Type="http://schemas.openxmlformats.org/officeDocument/2006/relationships/image" Target="../media/image608.png"/><Relationship Id="rId34" Type="http://schemas.openxmlformats.org/officeDocument/2006/relationships/customXml" Target="../ink/ink442.xml"/><Relationship Id="rId76" Type="http://schemas.openxmlformats.org/officeDocument/2006/relationships/customXml" Target="../ink/ink463.xml"/><Relationship Id="rId141" Type="http://schemas.openxmlformats.org/officeDocument/2006/relationships/image" Target="../media/image510.png"/><Relationship Id="rId379" Type="http://schemas.openxmlformats.org/officeDocument/2006/relationships/image" Target="../media/image628.png"/><Relationship Id="rId7" Type="http://schemas.openxmlformats.org/officeDocument/2006/relationships/image" Target="../media/image443.png"/><Relationship Id="rId183" Type="http://schemas.openxmlformats.org/officeDocument/2006/relationships/image" Target="../media/image531.png"/><Relationship Id="rId239" Type="http://schemas.openxmlformats.org/officeDocument/2006/relationships/image" Target="../media/image559.png"/><Relationship Id="rId390" Type="http://schemas.openxmlformats.org/officeDocument/2006/relationships/customXml" Target="../ink/ink620.xml"/><Relationship Id="rId404" Type="http://schemas.openxmlformats.org/officeDocument/2006/relationships/customXml" Target="../ink/ink627.xml"/><Relationship Id="rId250" Type="http://schemas.openxmlformats.org/officeDocument/2006/relationships/customXml" Target="../ink/ink550.xml"/><Relationship Id="rId292" Type="http://schemas.openxmlformats.org/officeDocument/2006/relationships/customXml" Target="../ink/ink571.xml"/><Relationship Id="rId306" Type="http://schemas.openxmlformats.org/officeDocument/2006/relationships/customXml" Target="../ink/ink578.xml"/><Relationship Id="rId45" Type="http://schemas.openxmlformats.org/officeDocument/2006/relationships/image" Target="../media/image462.png"/><Relationship Id="rId87" Type="http://schemas.openxmlformats.org/officeDocument/2006/relationships/image" Target="../media/image483.png"/><Relationship Id="rId110" Type="http://schemas.openxmlformats.org/officeDocument/2006/relationships/customXml" Target="../ink/ink480.xml"/><Relationship Id="rId348" Type="http://schemas.openxmlformats.org/officeDocument/2006/relationships/customXml" Target="../ink/ink599.xml"/><Relationship Id="rId152" Type="http://schemas.openxmlformats.org/officeDocument/2006/relationships/customXml" Target="../ink/ink501.xml"/><Relationship Id="rId194" Type="http://schemas.openxmlformats.org/officeDocument/2006/relationships/customXml" Target="../ink/ink522.xml"/><Relationship Id="rId208" Type="http://schemas.openxmlformats.org/officeDocument/2006/relationships/customXml" Target="../ink/ink529.xml"/><Relationship Id="rId415" Type="http://schemas.openxmlformats.org/officeDocument/2006/relationships/image" Target="../media/image646.png"/><Relationship Id="rId261" Type="http://schemas.openxmlformats.org/officeDocument/2006/relationships/image" Target="../media/image570.png"/><Relationship Id="rId14" Type="http://schemas.openxmlformats.org/officeDocument/2006/relationships/customXml" Target="../ink/ink432.xml"/><Relationship Id="rId56" Type="http://schemas.openxmlformats.org/officeDocument/2006/relationships/customXml" Target="../ink/ink453.xml"/><Relationship Id="rId317" Type="http://schemas.openxmlformats.org/officeDocument/2006/relationships/image" Target="../media/image598.png"/><Relationship Id="rId359" Type="http://schemas.openxmlformats.org/officeDocument/2006/relationships/image" Target="../media/image619.png"/><Relationship Id="rId98" Type="http://schemas.openxmlformats.org/officeDocument/2006/relationships/customXml" Target="../ink/ink474.xml"/><Relationship Id="rId121" Type="http://schemas.openxmlformats.org/officeDocument/2006/relationships/image" Target="../media/image500.png"/><Relationship Id="rId163" Type="http://schemas.openxmlformats.org/officeDocument/2006/relationships/image" Target="../media/image521.png"/><Relationship Id="rId219" Type="http://schemas.openxmlformats.org/officeDocument/2006/relationships/image" Target="../media/image549.png"/><Relationship Id="rId370" Type="http://schemas.openxmlformats.org/officeDocument/2006/relationships/customXml" Target="../ink/ink610.xml"/><Relationship Id="rId230" Type="http://schemas.openxmlformats.org/officeDocument/2006/relationships/customXml" Target="../ink/ink540.xml"/><Relationship Id="rId25" Type="http://schemas.openxmlformats.org/officeDocument/2006/relationships/image" Target="../media/image452.png"/><Relationship Id="rId67" Type="http://schemas.openxmlformats.org/officeDocument/2006/relationships/image" Target="../media/image473.png"/><Relationship Id="rId272" Type="http://schemas.openxmlformats.org/officeDocument/2006/relationships/customXml" Target="../ink/ink561.xml"/><Relationship Id="rId328" Type="http://schemas.openxmlformats.org/officeDocument/2006/relationships/customXml" Target="../ink/ink589.xml"/><Relationship Id="rId132" Type="http://schemas.openxmlformats.org/officeDocument/2006/relationships/customXml" Target="../ink/ink491.xml"/><Relationship Id="rId174" Type="http://schemas.openxmlformats.org/officeDocument/2006/relationships/customXml" Target="../ink/ink512.xml"/><Relationship Id="rId381" Type="http://schemas.openxmlformats.org/officeDocument/2006/relationships/image" Target="../media/image629.png"/><Relationship Id="rId241" Type="http://schemas.openxmlformats.org/officeDocument/2006/relationships/image" Target="../media/image560.png"/><Relationship Id="rId36" Type="http://schemas.openxmlformats.org/officeDocument/2006/relationships/customXml" Target="../ink/ink443.xml"/><Relationship Id="rId283" Type="http://schemas.openxmlformats.org/officeDocument/2006/relationships/image" Target="../media/image581.png"/><Relationship Id="rId339" Type="http://schemas.openxmlformats.org/officeDocument/2006/relationships/image" Target="../media/image609.png"/><Relationship Id="rId78" Type="http://schemas.openxmlformats.org/officeDocument/2006/relationships/customXml" Target="../ink/ink464.xml"/><Relationship Id="rId101" Type="http://schemas.openxmlformats.org/officeDocument/2006/relationships/image" Target="../media/image490.png"/><Relationship Id="rId143" Type="http://schemas.openxmlformats.org/officeDocument/2006/relationships/image" Target="../media/image511.png"/><Relationship Id="rId185" Type="http://schemas.openxmlformats.org/officeDocument/2006/relationships/image" Target="../media/image532.png"/><Relationship Id="rId350" Type="http://schemas.openxmlformats.org/officeDocument/2006/relationships/customXml" Target="../ink/ink600.xml"/><Relationship Id="rId406" Type="http://schemas.openxmlformats.org/officeDocument/2006/relationships/customXml" Target="../ink/ink628.xml"/><Relationship Id="rId9" Type="http://schemas.openxmlformats.org/officeDocument/2006/relationships/image" Target="../media/image444.png"/><Relationship Id="rId210" Type="http://schemas.openxmlformats.org/officeDocument/2006/relationships/customXml" Target="../ink/ink530.xml"/><Relationship Id="rId392" Type="http://schemas.openxmlformats.org/officeDocument/2006/relationships/customXml" Target="../ink/ink621.xml"/><Relationship Id="rId252" Type="http://schemas.openxmlformats.org/officeDocument/2006/relationships/customXml" Target="../ink/ink551.xml"/><Relationship Id="rId294" Type="http://schemas.openxmlformats.org/officeDocument/2006/relationships/customXml" Target="../ink/ink572.xml"/><Relationship Id="rId308" Type="http://schemas.openxmlformats.org/officeDocument/2006/relationships/customXml" Target="../ink/ink579.xml"/><Relationship Id="rId47" Type="http://schemas.openxmlformats.org/officeDocument/2006/relationships/image" Target="../media/image463.png"/><Relationship Id="rId89" Type="http://schemas.openxmlformats.org/officeDocument/2006/relationships/image" Target="../media/image484.png"/><Relationship Id="rId112" Type="http://schemas.openxmlformats.org/officeDocument/2006/relationships/customXml" Target="../ink/ink481.xml"/><Relationship Id="rId154" Type="http://schemas.openxmlformats.org/officeDocument/2006/relationships/customXml" Target="../ink/ink502.xml"/><Relationship Id="rId361" Type="http://schemas.openxmlformats.org/officeDocument/2006/relationships/image" Target="../media/image620.png"/><Relationship Id="rId196" Type="http://schemas.openxmlformats.org/officeDocument/2006/relationships/customXml" Target="../ink/ink523.xml"/><Relationship Id="rId417" Type="http://schemas.openxmlformats.org/officeDocument/2006/relationships/image" Target="../media/image647.png"/><Relationship Id="rId16" Type="http://schemas.openxmlformats.org/officeDocument/2006/relationships/customXml" Target="../ink/ink433.xml"/><Relationship Id="rId221" Type="http://schemas.openxmlformats.org/officeDocument/2006/relationships/image" Target="../media/image550.png"/><Relationship Id="rId263" Type="http://schemas.openxmlformats.org/officeDocument/2006/relationships/image" Target="../media/image571.png"/><Relationship Id="rId319" Type="http://schemas.openxmlformats.org/officeDocument/2006/relationships/image" Target="../media/image599.png"/><Relationship Id="rId58" Type="http://schemas.openxmlformats.org/officeDocument/2006/relationships/customXml" Target="../ink/ink454.xml"/><Relationship Id="rId123" Type="http://schemas.openxmlformats.org/officeDocument/2006/relationships/image" Target="../media/image501.png"/><Relationship Id="rId330" Type="http://schemas.openxmlformats.org/officeDocument/2006/relationships/customXml" Target="../ink/ink590.xml"/><Relationship Id="rId165" Type="http://schemas.openxmlformats.org/officeDocument/2006/relationships/image" Target="../media/image522.png"/><Relationship Id="rId372" Type="http://schemas.openxmlformats.org/officeDocument/2006/relationships/customXml" Target="../ink/ink611.xml"/><Relationship Id="rId232" Type="http://schemas.openxmlformats.org/officeDocument/2006/relationships/customXml" Target="../ink/ink541.xml"/><Relationship Id="rId274" Type="http://schemas.openxmlformats.org/officeDocument/2006/relationships/customXml" Target="../ink/ink562.xml"/><Relationship Id="rId27" Type="http://schemas.openxmlformats.org/officeDocument/2006/relationships/image" Target="../media/image453.png"/><Relationship Id="rId69" Type="http://schemas.openxmlformats.org/officeDocument/2006/relationships/image" Target="../media/image474.png"/><Relationship Id="rId134" Type="http://schemas.openxmlformats.org/officeDocument/2006/relationships/customXml" Target="../ink/ink492.xml"/><Relationship Id="rId80" Type="http://schemas.openxmlformats.org/officeDocument/2006/relationships/customXml" Target="../ink/ink465.xml"/><Relationship Id="rId176" Type="http://schemas.openxmlformats.org/officeDocument/2006/relationships/customXml" Target="../ink/ink513.xml"/><Relationship Id="rId341" Type="http://schemas.openxmlformats.org/officeDocument/2006/relationships/image" Target="../media/image610.png"/><Relationship Id="rId383" Type="http://schemas.openxmlformats.org/officeDocument/2006/relationships/image" Target="../media/image630.png"/><Relationship Id="rId201" Type="http://schemas.openxmlformats.org/officeDocument/2006/relationships/image" Target="../media/image540.png"/><Relationship Id="rId222" Type="http://schemas.openxmlformats.org/officeDocument/2006/relationships/customXml" Target="../ink/ink536.xml"/><Relationship Id="rId243" Type="http://schemas.openxmlformats.org/officeDocument/2006/relationships/image" Target="../media/image561.png"/><Relationship Id="rId264" Type="http://schemas.openxmlformats.org/officeDocument/2006/relationships/customXml" Target="../ink/ink557.xml"/><Relationship Id="rId285" Type="http://schemas.openxmlformats.org/officeDocument/2006/relationships/image" Target="../media/image582.png"/><Relationship Id="rId17" Type="http://schemas.openxmlformats.org/officeDocument/2006/relationships/image" Target="../media/image448.png"/><Relationship Id="rId38" Type="http://schemas.openxmlformats.org/officeDocument/2006/relationships/customXml" Target="../ink/ink444.xml"/><Relationship Id="rId59" Type="http://schemas.openxmlformats.org/officeDocument/2006/relationships/image" Target="../media/image469.png"/><Relationship Id="rId103" Type="http://schemas.openxmlformats.org/officeDocument/2006/relationships/image" Target="../media/image491.png"/><Relationship Id="rId124" Type="http://schemas.openxmlformats.org/officeDocument/2006/relationships/customXml" Target="../ink/ink487.xml"/><Relationship Id="rId310" Type="http://schemas.openxmlformats.org/officeDocument/2006/relationships/customXml" Target="../ink/ink580.xml"/><Relationship Id="rId70" Type="http://schemas.openxmlformats.org/officeDocument/2006/relationships/customXml" Target="../ink/ink460.xml"/><Relationship Id="rId91" Type="http://schemas.openxmlformats.org/officeDocument/2006/relationships/image" Target="../media/image485.png"/><Relationship Id="rId145" Type="http://schemas.openxmlformats.org/officeDocument/2006/relationships/image" Target="../media/image512.png"/><Relationship Id="rId166" Type="http://schemas.openxmlformats.org/officeDocument/2006/relationships/customXml" Target="../ink/ink508.xml"/><Relationship Id="rId187" Type="http://schemas.openxmlformats.org/officeDocument/2006/relationships/image" Target="../media/image533.png"/><Relationship Id="rId331" Type="http://schemas.openxmlformats.org/officeDocument/2006/relationships/image" Target="../media/image605.png"/><Relationship Id="rId352" Type="http://schemas.openxmlformats.org/officeDocument/2006/relationships/customXml" Target="../ink/ink601.xml"/><Relationship Id="rId373" Type="http://schemas.openxmlformats.org/officeDocument/2006/relationships/image" Target="../media/image626.png"/><Relationship Id="rId394" Type="http://schemas.openxmlformats.org/officeDocument/2006/relationships/customXml" Target="../ink/ink622.xml"/><Relationship Id="rId408" Type="http://schemas.openxmlformats.org/officeDocument/2006/relationships/customXml" Target="../ink/ink629.xml"/><Relationship Id="rId1" Type="http://schemas.openxmlformats.org/officeDocument/2006/relationships/slideLayout" Target="../slideLayouts/slideLayout10.xml"/><Relationship Id="rId212" Type="http://schemas.openxmlformats.org/officeDocument/2006/relationships/customXml" Target="../ink/ink531.xml"/><Relationship Id="rId233" Type="http://schemas.openxmlformats.org/officeDocument/2006/relationships/image" Target="../media/image556.png"/><Relationship Id="rId254" Type="http://schemas.openxmlformats.org/officeDocument/2006/relationships/customXml" Target="../ink/ink552.xml"/><Relationship Id="rId28" Type="http://schemas.openxmlformats.org/officeDocument/2006/relationships/customXml" Target="../ink/ink439.xml"/><Relationship Id="rId49" Type="http://schemas.openxmlformats.org/officeDocument/2006/relationships/image" Target="../media/image464.png"/><Relationship Id="rId114" Type="http://schemas.openxmlformats.org/officeDocument/2006/relationships/customXml" Target="../ink/ink482.xml"/><Relationship Id="rId275" Type="http://schemas.openxmlformats.org/officeDocument/2006/relationships/image" Target="../media/image577.png"/><Relationship Id="rId296" Type="http://schemas.openxmlformats.org/officeDocument/2006/relationships/customXml" Target="../ink/ink573.xml"/><Relationship Id="rId300" Type="http://schemas.openxmlformats.org/officeDocument/2006/relationships/customXml" Target="../ink/ink575.xml"/><Relationship Id="rId60" Type="http://schemas.openxmlformats.org/officeDocument/2006/relationships/customXml" Target="../ink/ink455.xml"/><Relationship Id="rId81" Type="http://schemas.openxmlformats.org/officeDocument/2006/relationships/image" Target="../media/image480.png"/><Relationship Id="rId135" Type="http://schemas.openxmlformats.org/officeDocument/2006/relationships/image" Target="../media/image507.png"/><Relationship Id="rId156" Type="http://schemas.openxmlformats.org/officeDocument/2006/relationships/customXml" Target="../ink/ink503.xml"/><Relationship Id="rId177" Type="http://schemas.openxmlformats.org/officeDocument/2006/relationships/image" Target="../media/image528.png"/><Relationship Id="rId198" Type="http://schemas.openxmlformats.org/officeDocument/2006/relationships/customXml" Target="../ink/ink524.xml"/><Relationship Id="rId321" Type="http://schemas.openxmlformats.org/officeDocument/2006/relationships/image" Target="../media/image600.png"/><Relationship Id="rId342" Type="http://schemas.openxmlformats.org/officeDocument/2006/relationships/customXml" Target="../ink/ink596.xml"/><Relationship Id="rId363" Type="http://schemas.openxmlformats.org/officeDocument/2006/relationships/image" Target="../media/image621.png"/><Relationship Id="rId384" Type="http://schemas.openxmlformats.org/officeDocument/2006/relationships/customXml" Target="../ink/ink617.xml"/><Relationship Id="rId202" Type="http://schemas.openxmlformats.org/officeDocument/2006/relationships/customXml" Target="../ink/ink526.xml"/><Relationship Id="rId223" Type="http://schemas.openxmlformats.org/officeDocument/2006/relationships/image" Target="../media/image551.png"/><Relationship Id="rId244" Type="http://schemas.openxmlformats.org/officeDocument/2006/relationships/customXml" Target="../ink/ink547.xml"/><Relationship Id="rId18" Type="http://schemas.openxmlformats.org/officeDocument/2006/relationships/customXml" Target="../ink/ink434.xml"/><Relationship Id="rId39" Type="http://schemas.openxmlformats.org/officeDocument/2006/relationships/image" Target="../media/image459.png"/><Relationship Id="rId265" Type="http://schemas.openxmlformats.org/officeDocument/2006/relationships/image" Target="../media/image572.png"/><Relationship Id="rId286" Type="http://schemas.openxmlformats.org/officeDocument/2006/relationships/customXml" Target="../ink/ink568.xml"/><Relationship Id="rId50" Type="http://schemas.openxmlformats.org/officeDocument/2006/relationships/customXml" Target="../ink/ink450.xml"/><Relationship Id="rId104" Type="http://schemas.openxmlformats.org/officeDocument/2006/relationships/customXml" Target="../ink/ink477.xml"/><Relationship Id="rId125" Type="http://schemas.openxmlformats.org/officeDocument/2006/relationships/image" Target="../media/image502.png"/><Relationship Id="rId146" Type="http://schemas.openxmlformats.org/officeDocument/2006/relationships/customXml" Target="../ink/ink498.xml"/><Relationship Id="rId167" Type="http://schemas.openxmlformats.org/officeDocument/2006/relationships/image" Target="../media/image523.png"/><Relationship Id="rId188" Type="http://schemas.openxmlformats.org/officeDocument/2006/relationships/customXml" Target="../ink/ink519.xml"/><Relationship Id="rId311" Type="http://schemas.openxmlformats.org/officeDocument/2006/relationships/image" Target="../media/image595.png"/><Relationship Id="rId332" Type="http://schemas.openxmlformats.org/officeDocument/2006/relationships/customXml" Target="../ink/ink591.xml"/><Relationship Id="rId353" Type="http://schemas.openxmlformats.org/officeDocument/2006/relationships/image" Target="../media/image616.png"/><Relationship Id="rId374" Type="http://schemas.openxmlformats.org/officeDocument/2006/relationships/customXml" Target="../ink/ink612.xml"/><Relationship Id="rId395" Type="http://schemas.openxmlformats.org/officeDocument/2006/relationships/image" Target="../media/image636.png"/><Relationship Id="rId409" Type="http://schemas.openxmlformats.org/officeDocument/2006/relationships/image" Target="../media/image643.png"/><Relationship Id="rId71" Type="http://schemas.openxmlformats.org/officeDocument/2006/relationships/image" Target="../media/image475.png"/><Relationship Id="rId92" Type="http://schemas.openxmlformats.org/officeDocument/2006/relationships/customXml" Target="../ink/ink471.xml"/><Relationship Id="rId213" Type="http://schemas.openxmlformats.org/officeDocument/2006/relationships/image" Target="../media/image546.png"/><Relationship Id="rId234" Type="http://schemas.openxmlformats.org/officeDocument/2006/relationships/customXml" Target="../ink/ink542.xml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454.png"/><Relationship Id="rId255" Type="http://schemas.openxmlformats.org/officeDocument/2006/relationships/image" Target="../media/image567.png"/><Relationship Id="rId276" Type="http://schemas.openxmlformats.org/officeDocument/2006/relationships/customXml" Target="../ink/ink563.xml"/><Relationship Id="rId297" Type="http://schemas.openxmlformats.org/officeDocument/2006/relationships/image" Target="../media/image588.png"/><Relationship Id="rId40" Type="http://schemas.openxmlformats.org/officeDocument/2006/relationships/customXml" Target="../ink/ink445.xml"/><Relationship Id="rId115" Type="http://schemas.openxmlformats.org/officeDocument/2006/relationships/image" Target="../media/image497.png"/><Relationship Id="rId136" Type="http://schemas.openxmlformats.org/officeDocument/2006/relationships/customXml" Target="../ink/ink493.xml"/><Relationship Id="rId157" Type="http://schemas.openxmlformats.org/officeDocument/2006/relationships/image" Target="../media/image518.png"/><Relationship Id="rId178" Type="http://schemas.openxmlformats.org/officeDocument/2006/relationships/customXml" Target="../ink/ink514.xml"/><Relationship Id="rId301" Type="http://schemas.openxmlformats.org/officeDocument/2006/relationships/image" Target="../media/image590.png"/><Relationship Id="rId322" Type="http://schemas.openxmlformats.org/officeDocument/2006/relationships/customXml" Target="../ink/ink586.xml"/><Relationship Id="rId343" Type="http://schemas.openxmlformats.org/officeDocument/2006/relationships/image" Target="../media/image611.png"/><Relationship Id="rId364" Type="http://schemas.openxmlformats.org/officeDocument/2006/relationships/customXml" Target="../ink/ink607.xml"/><Relationship Id="rId61" Type="http://schemas.openxmlformats.org/officeDocument/2006/relationships/image" Target="../media/image470.png"/><Relationship Id="rId82" Type="http://schemas.openxmlformats.org/officeDocument/2006/relationships/customXml" Target="../ink/ink466.xml"/><Relationship Id="rId199" Type="http://schemas.openxmlformats.org/officeDocument/2006/relationships/image" Target="../media/image539.png"/><Relationship Id="rId203" Type="http://schemas.openxmlformats.org/officeDocument/2006/relationships/image" Target="../media/image541.png"/><Relationship Id="rId385" Type="http://schemas.openxmlformats.org/officeDocument/2006/relationships/image" Target="../media/image631.png"/><Relationship Id="rId19" Type="http://schemas.openxmlformats.org/officeDocument/2006/relationships/image" Target="../media/image449.png"/><Relationship Id="rId224" Type="http://schemas.openxmlformats.org/officeDocument/2006/relationships/customXml" Target="../ink/ink537.xml"/><Relationship Id="rId245" Type="http://schemas.openxmlformats.org/officeDocument/2006/relationships/image" Target="../media/image562.png"/><Relationship Id="rId266" Type="http://schemas.openxmlformats.org/officeDocument/2006/relationships/customXml" Target="../ink/ink558.xml"/><Relationship Id="rId287" Type="http://schemas.openxmlformats.org/officeDocument/2006/relationships/image" Target="../media/image583.png"/><Relationship Id="rId410" Type="http://schemas.openxmlformats.org/officeDocument/2006/relationships/customXml" Target="../ink/ink630.xml"/><Relationship Id="rId30" Type="http://schemas.openxmlformats.org/officeDocument/2006/relationships/customXml" Target="../ink/ink440.xml"/><Relationship Id="rId105" Type="http://schemas.openxmlformats.org/officeDocument/2006/relationships/image" Target="../media/image492.png"/><Relationship Id="rId126" Type="http://schemas.openxmlformats.org/officeDocument/2006/relationships/customXml" Target="../ink/ink488.xml"/><Relationship Id="rId147" Type="http://schemas.openxmlformats.org/officeDocument/2006/relationships/image" Target="../media/image513.png"/><Relationship Id="rId168" Type="http://schemas.openxmlformats.org/officeDocument/2006/relationships/customXml" Target="../ink/ink509.xml"/><Relationship Id="rId312" Type="http://schemas.openxmlformats.org/officeDocument/2006/relationships/customXml" Target="../ink/ink581.xml"/><Relationship Id="rId333" Type="http://schemas.openxmlformats.org/officeDocument/2006/relationships/image" Target="../media/image606.png"/><Relationship Id="rId354" Type="http://schemas.openxmlformats.org/officeDocument/2006/relationships/customXml" Target="../ink/ink602.xml"/><Relationship Id="rId51" Type="http://schemas.openxmlformats.org/officeDocument/2006/relationships/image" Target="../media/image465.png"/><Relationship Id="rId72" Type="http://schemas.openxmlformats.org/officeDocument/2006/relationships/customXml" Target="../ink/ink461.xml"/><Relationship Id="rId93" Type="http://schemas.openxmlformats.org/officeDocument/2006/relationships/image" Target="../media/image486.png"/><Relationship Id="rId189" Type="http://schemas.openxmlformats.org/officeDocument/2006/relationships/image" Target="../media/image534.png"/><Relationship Id="rId375" Type="http://schemas.openxmlformats.org/officeDocument/2006/relationships/image" Target="../media/image627.png"/><Relationship Id="rId396" Type="http://schemas.openxmlformats.org/officeDocument/2006/relationships/customXml" Target="../ink/ink623.xml"/><Relationship Id="rId3" Type="http://schemas.openxmlformats.org/officeDocument/2006/relationships/image" Target="../media/image225.png"/><Relationship Id="rId214" Type="http://schemas.openxmlformats.org/officeDocument/2006/relationships/customXml" Target="../ink/ink532.xml"/><Relationship Id="rId235" Type="http://schemas.openxmlformats.org/officeDocument/2006/relationships/image" Target="../media/image557.png"/><Relationship Id="rId256" Type="http://schemas.openxmlformats.org/officeDocument/2006/relationships/customXml" Target="../ink/ink553.xml"/><Relationship Id="rId277" Type="http://schemas.openxmlformats.org/officeDocument/2006/relationships/image" Target="../media/image578.png"/><Relationship Id="rId298" Type="http://schemas.openxmlformats.org/officeDocument/2006/relationships/customXml" Target="../ink/ink574.xml"/><Relationship Id="rId400" Type="http://schemas.openxmlformats.org/officeDocument/2006/relationships/customXml" Target="../ink/ink625.xml"/><Relationship Id="rId116" Type="http://schemas.openxmlformats.org/officeDocument/2006/relationships/customXml" Target="../ink/ink483.xml"/><Relationship Id="rId137" Type="http://schemas.openxmlformats.org/officeDocument/2006/relationships/image" Target="../media/image508.png"/><Relationship Id="rId158" Type="http://schemas.openxmlformats.org/officeDocument/2006/relationships/customXml" Target="../ink/ink504.xml"/><Relationship Id="rId302" Type="http://schemas.openxmlformats.org/officeDocument/2006/relationships/customXml" Target="../ink/ink576.xml"/><Relationship Id="rId323" Type="http://schemas.openxmlformats.org/officeDocument/2006/relationships/image" Target="../media/image601.png"/><Relationship Id="rId344" Type="http://schemas.openxmlformats.org/officeDocument/2006/relationships/customXml" Target="../ink/ink597.xml"/><Relationship Id="rId20" Type="http://schemas.openxmlformats.org/officeDocument/2006/relationships/customXml" Target="../ink/ink435.xml"/><Relationship Id="rId41" Type="http://schemas.openxmlformats.org/officeDocument/2006/relationships/image" Target="../media/image460.png"/><Relationship Id="rId62" Type="http://schemas.openxmlformats.org/officeDocument/2006/relationships/customXml" Target="../ink/ink456.xml"/><Relationship Id="rId83" Type="http://schemas.openxmlformats.org/officeDocument/2006/relationships/image" Target="../media/image481.png"/><Relationship Id="rId179" Type="http://schemas.openxmlformats.org/officeDocument/2006/relationships/image" Target="../media/image529.png"/><Relationship Id="rId365" Type="http://schemas.openxmlformats.org/officeDocument/2006/relationships/image" Target="../media/image622.png"/><Relationship Id="rId386" Type="http://schemas.openxmlformats.org/officeDocument/2006/relationships/customXml" Target="../ink/ink618.xml"/><Relationship Id="rId190" Type="http://schemas.openxmlformats.org/officeDocument/2006/relationships/customXml" Target="../ink/ink520.xml"/><Relationship Id="rId204" Type="http://schemas.openxmlformats.org/officeDocument/2006/relationships/customXml" Target="../ink/ink527.xml"/><Relationship Id="rId225" Type="http://schemas.openxmlformats.org/officeDocument/2006/relationships/image" Target="../media/image552.png"/><Relationship Id="rId246" Type="http://schemas.openxmlformats.org/officeDocument/2006/relationships/customXml" Target="../ink/ink548.xml"/><Relationship Id="rId267" Type="http://schemas.openxmlformats.org/officeDocument/2006/relationships/image" Target="../media/image573.png"/><Relationship Id="rId288" Type="http://schemas.openxmlformats.org/officeDocument/2006/relationships/customXml" Target="../ink/ink569.xml"/><Relationship Id="rId411" Type="http://schemas.openxmlformats.org/officeDocument/2006/relationships/image" Target="../media/image644.png"/><Relationship Id="rId106" Type="http://schemas.openxmlformats.org/officeDocument/2006/relationships/customXml" Target="../ink/ink478.xml"/><Relationship Id="rId127" Type="http://schemas.openxmlformats.org/officeDocument/2006/relationships/image" Target="../media/image503.png"/><Relationship Id="rId313" Type="http://schemas.openxmlformats.org/officeDocument/2006/relationships/image" Target="../media/image596.png"/><Relationship Id="rId10" Type="http://schemas.openxmlformats.org/officeDocument/2006/relationships/customXml" Target="../ink/ink430.xml"/><Relationship Id="rId31" Type="http://schemas.openxmlformats.org/officeDocument/2006/relationships/image" Target="../media/image455.png"/><Relationship Id="rId52" Type="http://schemas.openxmlformats.org/officeDocument/2006/relationships/customXml" Target="../ink/ink451.xml"/><Relationship Id="rId73" Type="http://schemas.openxmlformats.org/officeDocument/2006/relationships/image" Target="../media/image476.png"/><Relationship Id="rId94" Type="http://schemas.openxmlformats.org/officeDocument/2006/relationships/customXml" Target="../ink/ink472.xml"/><Relationship Id="rId148" Type="http://schemas.openxmlformats.org/officeDocument/2006/relationships/customXml" Target="../ink/ink499.xml"/><Relationship Id="rId169" Type="http://schemas.openxmlformats.org/officeDocument/2006/relationships/image" Target="../media/image524.png"/><Relationship Id="rId334" Type="http://schemas.openxmlformats.org/officeDocument/2006/relationships/customXml" Target="../ink/ink592.xml"/><Relationship Id="rId355" Type="http://schemas.openxmlformats.org/officeDocument/2006/relationships/image" Target="../media/image617.png"/><Relationship Id="rId376" Type="http://schemas.openxmlformats.org/officeDocument/2006/relationships/customXml" Target="../ink/ink613.xml"/><Relationship Id="rId397" Type="http://schemas.openxmlformats.org/officeDocument/2006/relationships/image" Target="../media/image637.png"/><Relationship Id="rId4" Type="http://schemas.openxmlformats.org/officeDocument/2006/relationships/image" Target="../media/image226.jpeg"/><Relationship Id="rId180" Type="http://schemas.openxmlformats.org/officeDocument/2006/relationships/customXml" Target="../ink/ink515.xml"/><Relationship Id="rId215" Type="http://schemas.openxmlformats.org/officeDocument/2006/relationships/image" Target="../media/image547.png"/><Relationship Id="rId236" Type="http://schemas.openxmlformats.org/officeDocument/2006/relationships/customXml" Target="../ink/ink543.xml"/><Relationship Id="rId257" Type="http://schemas.openxmlformats.org/officeDocument/2006/relationships/image" Target="../media/image568.png"/><Relationship Id="rId278" Type="http://schemas.openxmlformats.org/officeDocument/2006/relationships/customXml" Target="../ink/ink564.xml"/><Relationship Id="rId401" Type="http://schemas.openxmlformats.org/officeDocument/2006/relationships/image" Target="../media/image639.png"/><Relationship Id="rId303" Type="http://schemas.openxmlformats.org/officeDocument/2006/relationships/image" Target="../media/image591.png"/><Relationship Id="rId42" Type="http://schemas.openxmlformats.org/officeDocument/2006/relationships/customXml" Target="../ink/ink446.xml"/><Relationship Id="rId84" Type="http://schemas.openxmlformats.org/officeDocument/2006/relationships/customXml" Target="../ink/ink467.xml"/><Relationship Id="rId138" Type="http://schemas.openxmlformats.org/officeDocument/2006/relationships/customXml" Target="../ink/ink494.xml"/><Relationship Id="rId345" Type="http://schemas.openxmlformats.org/officeDocument/2006/relationships/image" Target="../media/image612.png"/><Relationship Id="rId387" Type="http://schemas.openxmlformats.org/officeDocument/2006/relationships/image" Target="../media/image632.png"/><Relationship Id="rId191" Type="http://schemas.openxmlformats.org/officeDocument/2006/relationships/image" Target="../media/image535.png"/><Relationship Id="rId205" Type="http://schemas.openxmlformats.org/officeDocument/2006/relationships/image" Target="../media/image542.png"/><Relationship Id="rId247" Type="http://schemas.openxmlformats.org/officeDocument/2006/relationships/image" Target="../media/image563.png"/><Relationship Id="rId412" Type="http://schemas.openxmlformats.org/officeDocument/2006/relationships/customXml" Target="../ink/ink631.xml"/><Relationship Id="rId107" Type="http://schemas.openxmlformats.org/officeDocument/2006/relationships/image" Target="../media/image493.png"/><Relationship Id="rId289" Type="http://schemas.openxmlformats.org/officeDocument/2006/relationships/image" Target="../media/image584.png"/><Relationship Id="rId11" Type="http://schemas.openxmlformats.org/officeDocument/2006/relationships/image" Target="../media/image445.png"/><Relationship Id="rId53" Type="http://schemas.openxmlformats.org/officeDocument/2006/relationships/image" Target="../media/image466.png"/><Relationship Id="rId149" Type="http://schemas.openxmlformats.org/officeDocument/2006/relationships/image" Target="../media/image514.png"/><Relationship Id="rId314" Type="http://schemas.openxmlformats.org/officeDocument/2006/relationships/customXml" Target="../ink/ink582.xml"/><Relationship Id="rId356" Type="http://schemas.openxmlformats.org/officeDocument/2006/relationships/customXml" Target="../ink/ink603.xml"/><Relationship Id="rId398" Type="http://schemas.openxmlformats.org/officeDocument/2006/relationships/customXml" Target="../ink/ink624.xml"/><Relationship Id="rId95" Type="http://schemas.openxmlformats.org/officeDocument/2006/relationships/image" Target="../media/image487.png"/><Relationship Id="rId160" Type="http://schemas.openxmlformats.org/officeDocument/2006/relationships/customXml" Target="../ink/ink505.xml"/><Relationship Id="rId216" Type="http://schemas.openxmlformats.org/officeDocument/2006/relationships/customXml" Target="../ink/ink533.xml"/><Relationship Id="rId258" Type="http://schemas.openxmlformats.org/officeDocument/2006/relationships/customXml" Target="../ink/ink554.xml"/><Relationship Id="rId22" Type="http://schemas.openxmlformats.org/officeDocument/2006/relationships/customXml" Target="../ink/ink436.xml"/><Relationship Id="rId64" Type="http://schemas.openxmlformats.org/officeDocument/2006/relationships/customXml" Target="../ink/ink457.xml"/><Relationship Id="rId118" Type="http://schemas.openxmlformats.org/officeDocument/2006/relationships/customXml" Target="../ink/ink484.xml"/><Relationship Id="rId325" Type="http://schemas.openxmlformats.org/officeDocument/2006/relationships/image" Target="../media/image602.png"/><Relationship Id="rId367" Type="http://schemas.openxmlformats.org/officeDocument/2006/relationships/image" Target="../media/image623.png"/><Relationship Id="rId171" Type="http://schemas.openxmlformats.org/officeDocument/2006/relationships/image" Target="../media/image525.png"/><Relationship Id="rId227" Type="http://schemas.openxmlformats.org/officeDocument/2006/relationships/image" Target="../media/image553.png"/><Relationship Id="rId269" Type="http://schemas.openxmlformats.org/officeDocument/2006/relationships/image" Target="../media/image574.png"/><Relationship Id="rId33" Type="http://schemas.openxmlformats.org/officeDocument/2006/relationships/image" Target="../media/image456.png"/><Relationship Id="rId129" Type="http://schemas.openxmlformats.org/officeDocument/2006/relationships/image" Target="../media/image504.png"/><Relationship Id="rId280" Type="http://schemas.openxmlformats.org/officeDocument/2006/relationships/customXml" Target="../ink/ink565.xml"/><Relationship Id="rId336" Type="http://schemas.openxmlformats.org/officeDocument/2006/relationships/customXml" Target="../ink/ink593.xml"/><Relationship Id="rId75" Type="http://schemas.openxmlformats.org/officeDocument/2006/relationships/image" Target="../media/image477.png"/><Relationship Id="rId140" Type="http://schemas.openxmlformats.org/officeDocument/2006/relationships/customXml" Target="../ink/ink495.xml"/><Relationship Id="rId182" Type="http://schemas.openxmlformats.org/officeDocument/2006/relationships/customXml" Target="../ink/ink516.xml"/><Relationship Id="rId378" Type="http://schemas.openxmlformats.org/officeDocument/2006/relationships/customXml" Target="../ink/ink614.xml"/><Relationship Id="rId403" Type="http://schemas.openxmlformats.org/officeDocument/2006/relationships/image" Target="../media/image640.png"/><Relationship Id="rId6" Type="http://schemas.openxmlformats.org/officeDocument/2006/relationships/customXml" Target="../ink/ink428.xml"/><Relationship Id="rId238" Type="http://schemas.openxmlformats.org/officeDocument/2006/relationships/customXml" Target="../ink/ink544.xml"/><Relationship Id="rId291" Type="http://schemas.openxmlformats.org/officeDocument/2006/relationships/image" Target="../media/image585.png"/><Relationship Id="rId305" Type="http://schemas.openxmlformats.org/officeDocument/2006/relationships/image" Target="../media/image592.png"/><Relationship Id="rId347" Type="http://schemas.openxmlformats.org/officeDocument/2006/relationships/image" Target="../media/image613.png"/><Relationship Id="rId44" Type="http://schemas.openxmlformats.org/officeDocument/2006/relationships/customXml" Target="../ink/ink447.xml"/><Relationship Id="rId86" Type="http://schemas.openxmlformats.org/officeDocument/2006/relationships/customXml" Target="../ink/ink468.xml"/><Relationship Id="rId151" Type="http://schemas.openxmlformats.org/officeDocument/2006/relationships/image" Target="../media/image515.png"/><Relationship Id="rId389" Type="http://schemas.openxmlformats.org/officeDocument/2006/relationships/image" Target="../media/image633.png"/><Relationship Id="rId193" Type="http://schemas.openxmlformats.org/officeDocument/2006/relationships/image" Target="../media/image536.png"/><Relationship Id="rId207" Type="http://schemas.openxmlformats.org/officeDocument/2006/relationships/image" Target="../media/image543.png"/><Relationship Id="rId249" Type="http://schemas.openxmlformats.org/officeDocument/2006/relationships/image" Target="../media/image564.png"/><Relationship Id="rId414" Type="http://schemas.openxmlformats.org/officeDocument/2006/relationships/customXml" Target="../ink/ink632.xml"/><Relationship Id="rId13" Type="http://schemas.openxmlformats.org/officeDocument/2006/relationships/image" Target="../media/image446.png"/><Relationship Id="rId109" Type="http://schemas.openxmlformats.org/officeDocument/2006/relationships/image" Target="../media/image494.png"/><Relationship Id="rId260" Type="http://schemas.openxmlformats.org/officeDocument/2006/relationships/customXml" Target="../ink/ink555.xml"/><Relationship Id="rId316" Type="http://schemas.openxmlformats.org/officeDocument/2006/relationships/customXml" Target="../ink/ink583.xml"/><Relationship Id="rId55" Type="http://schemas.openxmlformats.org/officeDocument/2006/relationships/image" Target="../media/image467.png"/><Relationship Id="rId97" Type="http://schemas.openxmlformats.org/officeDocument/2006/relationships/image" Target="../media/image488.png"/><Relationship Id="rId120" Type="http://schemas.openxmlformats.org/officeDocument/2006/relationships/customXml" Target="../ink/ink485.xml"/><Relationship Id="rId358" Type="http://schemas.openxmlformats.org/officeDocument/2006/relationships/customXml" Target="../ink/ink604.xml"/><Relationship Id="rId162" Type="http://schemas.openxmlformats.org/officeDocument/2006/relationships/customXml" Target="../ink/ink506.xml"/><Relationship Id="rId218" Type="http://schemas.openxmlformats.org/officeDocument/2006/relationships/customXml" Target="../ink/ink534.xml"/><Relationship Id="rId271" Type="http://schemas.openxmlformats.org/officeDocument/2006/relationships/image" Target="../media/image575.png"/><Relationship Id="rId24" Type="http://schemas.openxmlformats.org/officeDocument/2006/relationships/customXml" Target="../ink/ink437.xml"/><Relationship Id="rId66" Type="http://schemas.openxmlformats.org/officeDocument/2006/relationships/customXml" Target="../ink/ink458.xml"/><Relationship Id="rId131" Type="http://schemas.openxmlformats.org/officeDocument/2006/relationships/image" Target="../media/image505.png"/><Relationship Id="rId327" Type="http://schemas.openxmlformats.org/officeDocument/2006/relationships/image" Target="../media/image603.png"/><Relationship Id="rId369" Type="http://schemas.openxmlformats.org/officeDocument/2006/relationships/image" Target="../media/image624.png"/><Relationship Id="rId173" Type="http://schemas.openxmlformats.org/officeDocument/2006/relationships/image" Target="../media/image526.png"/><Relationship Id="rId229" Type="http://schemas.openxmlformats.org/officeDocument/2006/relationships/image" Target="../media/image554.png"/><Relationship Id="rId380" Type="http://schemas.openxmlformats.org/officeDocument/2006/relationships/customXml" Target="../ink/ink615.xml"/><Relationship Id="rId240" Type="http://schemas.openxmlformats.org/officeDocument/2006/relationships/customXml" Target="../ink/ink545.xml"/><Relationship Id="rId35" Type="http://schemas.openxmlformats.org/officeDocument/2006/relationships/image" Target="../media/image457.png"/><Relationship Id="rId77" Type="http://schemas.openxmlformats.org/officeDocument/2006/relationships/image" Target="../media/image478.png"/><Relationship Id="rId100" Type="http://schemas.openxmlformats.org/officeDocument/2006/relationships/customXml" Target="../ink/ink475.xml"/><Relationship Id="rId282" Type="http://schemas.openxmlformats.org/officeDocument/2006/relationships/customXml" Target="../ink/ink566.xml"/><Relationship Id="rId338" Type="http://schemas.openxmlformats.org/officeDocument/2006/relationships/customXml" Target="../ink/ink594.xml"/><Relationship Id="rId8" Type="http://schemas.openxmlformats.org/officeDocument/2006/relationships/customXml" Target="../ink/ink429.xml"/><Relationship Id="rId142" Type="http://schemas.openxmlformats.org/officeDocument/2006/relationships/customXml" Target="../ink/ink496.xml"/><Relationship Id="rId184" Type="http://schemas.openxmlformats.org/officeDocument/2006/relationships/customXml" Target="../ink/ink517.xml"/><Relationship Id="rId391" Type="http://schemas.openxmlformats.org/officeDocument/2006/relationships/image" Target="../media/image634.png"/><Relationship Id="rId405" Type="http://schemas.openxmlformats.org/officeDocument/2006/relationships/image" Target="../media/image641.png"/><Relationship Id="rId251" Type="http://schemas.openxmlformats.org/officeDocument/2006/relationships/image" Target="../media/image565.png"/><Relationship Id="rId46" Type="http://schemas.openxmlformats.org/officeDocument/2006/relationships/customXml" Target="../ink/ink448.xml"/><Relationship Id="rId293" Type="http://schemas.openxmlformats.org/officeDocument/2006/relationships/image" Target="../media/image586.png"/><Relationship Id="rId307" Type="http://schemas.openxmlformats.org/officeDocument/2006/relationships/image" Target="../media/image593.png"/><Relationship Id="rId349" Type="http://schemas.openxmlformats.org/officeDocument/2006/relationships/image" Target="../media/image614.png"/><Relationship Id="rId88" Type="http://schemas.openxmlformats.org/officeDocument/2006/relationships/customXml" Target="../ink/ink469.xml"/><Relationship Id="rId111" Type="http://schemas.openxmlformats.org/officeDocument/2006/relationships/image" Target="../media/image495.png"/><Relationship Id="rId153" Type="http://schemas.openxmlformats.org/officeDocument/2006/relationships/image" Target="../media/image516.png"/><Relationship Id="rId195" Type="http://schemas.openxmlformats.org/officeDocument/2006/relationships/image" Target="../media/image537.png"/><Relationship Id="rId209" Type="http://schemas.openxmlformats.org/officeDocument/2006/relationships/image" Target="../media/image544.png"/><Relationship Id="rId360" Type="http://schemas.openxmlformats.org/officeDocument/2006/relationships/customXml" Target="../ink/ink605.xml"/><Relationship Id="rId416" Type="http://schemas.openxmlformats.org/officeDocument/2006/relationships/customXml" Target="../ink/ink633.xml"/><Relationship Id="rId220" Type="http://schemas.openxmlformats.org/officeDocument/2006/relationships/customXml" Target="../ink/ink535.xml"/><Relationship Id="rId15" Type="http://schemas.openxmlformats.org/officeDocument/2006/relationships/image" Target="../media/image447.png"/><Relationship Id="rId57" Type="http://schemas.openxmlformats.org/officeDocument/2006/relationships/image" Target="../media/image468.png"/><Relationship Id="rId262" Type="http://schemas.openxmlformats.org/officeDocument/2006/relationships/customXml" Target="../ink/ink556.xml"/><Relationship Id="rId318" Type="http://schemas.openxmlformats.org/officeDocument/2006/relationships/customXml" Target="../ink/ink584.xml"/><Relationship Id="rId99" Type="http://schemas.openxmlformats.org/officeDocument/2006/relationships/image" Target="../media/image489.png"/><Relationship Id="rId122" Type="http://schemas.openxmlformats.org/officeDocument/2006/relationships/customXml" Target="../ink/ink486.xml"/><Relationship Id="rId164" Type="http://schemas.openxmlformats.org/officeDocument/2006/relationships/customXml" Target="../ink/ink507.xml"/><Relationship Id="rId371" Type="http://schemas.openxmlformats.org/officeDocument/2006/relationships/image" Target="../media/image625.png"/><Relationship Id="rId26" Type="http://schemas.openxmlformats.org/officeDocument/2006/relationships/customXml" Target="../ink/ink438.xml"/><Relationship Id="rId231" Type="http://schemas.openxmlformats.org/officeDocument/2006/relationships/image" Target="../media/image555.png"/><Relationship Id="rId273" Type="http://schemas.openxmlformats.org/officeDocument/2006/relationships/image" Target="../media/image576.png"/><Relationship Id="rId329" Type="http://schemas.openxmlformats.org/officeDocument/2006/relationships/image" Target="../media/image604.png"/><Relationship Id="rId68" Type="http://schemas.openxmlformats.org/officeDocument/2006/relationships/customXml" Target="../ink/ink459.xml"/><Relationship Id="rId133" Type="http://schemas.openxmlformats.org/officeDocument/2006/relationships/image" Target="../media/image506.png"/><Relationship Id="rId175" Type="http://schemas.openxmlformats.org/officeDocument/2006/relationships/image" Target="../media/image527.png"/><Relationship Id="rId340" Type="http://schemas.openxmlformats.org/officeDocument/2006/relationships/customXml" Target="../ink/ink595.xml"/><Relationship Id="rId200" Type="http://schemas.openxmlformats.org/officeDocument/2006/relationships/customXml" Target="../ink/ink525.xml"/><Relationship Id="rId382" Type="http://schemas.openxmlformats.org/officeDocument/2006/relationships/customXml" Target="../ink/ink616.xml"/><Relationship Id="rId242" Type="http://schemas.openxmlformats.org/officeDocument/2006/relationships/customXml" Target="../ink/ink546.xml"/><Relationship Id="rId284" Type="http://schemas.openxmlformats.org/officeDocument/2006/relationships/customXml" Target="../ink/ink567.xml"/><Relationship Id="rId37" Type="http://schemas.openxmlformats.org/officeDocument/2006/relationships/image" Target="../media/image458.png"/><Relationship Id="rId79" Type="http://schemas.openxmlformats.org/officeDocument/2006/relationships/image" Target="../media/image479.png"/><Relationship Id="rId102" Type="http://schemas.openxmlformats.org/officeDocument/2006/relationships/customXml" Target="../ink/ink476.xml"/><Relationship Id="rId144" Type="http://schemas.openxmlformats.org/officeDocument/2006/relationships/customXml" Target="../ink/ink497.xml"/><Relationship Id="rId90" Type="http://schemas.openxmlformats.org/officeDocument/2006/relationships/customXml" Target="../ink/ink470.xml"/><Relationship Id="rId186" Type="http://schemas.openxmlformats.org/officeDocument/2006/relationships/customXml" Target="../ink/ink518.xml"/><Relationship Id="rId351" Type="http://schemas.openxmlformats.org/officeDocument/2006/relationships/image" Target="../media/image615.png"/><Relationship Id="rId393" Type="http://schemas.openxmlformats.org/officeDocument/2006/relationships/image" Target="../media/image635.png"/><Relationship Id="rId407" Type="http://schemas.openxmlformats.org/officeDocument/2006/relationships/image" Target="../media/image642.png"/><Relationship Id="rId211" Type="http://schemas.openxmlformats.org/officeDocument/2006/relationships/image" Target="../media/image545.png"/><Relationship Id="rId253" Type="http://schemas.openxmlformats.org/officeDocument/2006/relationships/image" Target="../media/image566.png"/><Relationship Id="rId295" Type="http://schemas.openxmlformats.org/officeDocument/2006/relationships/image" Target="../media/image587.png"/><Relationship Id="rId309" Type="http://schemas.openxmlformats.org/officeDocument/2006/relationships/image" Target="../media/image594.png"/><Relationship Id="rId48" Type="http://schemas.openxmlformats.org/officeDocument/2006/relationships/customXml" Target="../ink/ink449.xml"/><Relationship Id="rId113" Type="http://schemas.openxmlformats.org/officeDocument/2006/relationships/image" Target="../media/image496.png"/><Relationship Id="rId320" Type="http://schemas.openxmlformats.org/officeDocument/2006/relationships/customXml" Target="../ink/ink585.xml"/><Relationship Id="rId155" Type="http://schemas.openxmlformats.org/officeDocument/2006/relationships/image" Target="../media/image517.png"/><Relationship Id="rId197" Type="http://schemas.openxmlformats.org/officeDocument/2006/relationships/image" Target="../media/image538.png"/><Relationship Id="rId362" Type="http://schemas.openxmlformats.org/officeDocument/2006/relationships/customXml" Target="../ink/ink606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89.xml"/><Relationship Id="rId299" Type="http://schemas.openxmlformats.org/officeDocument/2006/relationships/customXml" Target="../ink/ink780.xml"/><Relationship Id="rId21" Type="http://schemas.openxmlformats.org/officeDocument/2006/relationships/customXml" Target="../ink/ink641.xml"/><Relationship Id="rId63" Type="http://schemas.openxmlformats.org/officeDocument/2006/relationships/customXml" Target="../ink/ink662.xml"/><Relationship Id="rId159" Type="http://schemas.openxmlformats.org/officeDocument/2006/relationships/customXml" Target="../ink/ink710.xml"/><Relationship Id="rId324" Type="http://schemas.openxmlformats.org/officeDocument/2006/relationships/image" Target="../media/image810.png"/><Relationship Id="rId366" Type="http://schemas.openxmlformats.org/officeDocument/2006/relationships/image" Target="../media/image831.png"/><Relationship Id="rId170" Type="http://schemas.openxmlformats.org/officeDocument/2006/relationships/image" Target="../media/image733.png"/><Relationship Id="rId226" Type="http://schemas.openxmlformats.org/officeDocument/2006/relationships/image" Target="../media/image761.png"/><Relationship Id="rId433" Type="http://schemas.openxmlformats.org/officeDocument/2006/relationships/customXml" Target="../ink/ink847.xml"/><Relationship Id="rId268" Type="http://schemas.openxmlformats.org/officeDocument/2006/relationships/image" Target="../media/image782.png"/><Relationship Id="rId475" Type="http://schemas.openxmlformats.org/officeDocument/2006/relationships/customXml" Target="../ink/ink868.xml"/><Relationship Id="rId32" Type="http://schemas.openxmlformats.org/officeDocument/2006/relationships/image" Target="../media/image664.png"/><Relationship Id="rId74" Type="http://schemas.openxmlformats.org/officeDocument/2006/relationships/image" Target="../media/image685.png"/><Relationship Id="rId128" Type="http://schemas.openxmlformats.org/officeDocument/2006/relationships/image" Target="../media/image712.png"/><Relationship Id="rId335" Type="http://schemas.openxmlformats.org/officeDocument/2006/relationships/customXml" Target="../ink/ink798.xml"/><Relationship Id="rId377" Type="http://schemas.openxmlformats.org/officeDocument/2006/relationships/customXml" Target="../ink/ink819.xml"/><Relationship Id="rId500" Type="http://schemas.openxmlformats.org/officeDocument/2006/relationships/image" Target="../media/image898.png"/><Relationship Id="rId5" Type="http://schemas.openxmlformats.org/officeDocument/2006/relationships/image" Target="../media/image648.png"/><Relationship Id="rId181" Type="http://schemas.openxmlformats.org/officeDocument/2006/relationships/customXml" Target="../ink/ink721.xml"/><Relationship Id="rId237" Type="http://schemas.openxmlformats.org/officeDocument/2006/relationships/customXml" Target="../ink/ink749.xml"/><Relationship Id="rId402" Type="http://schemas.openxmlformats.org/officeDocument/2006/relationships/image" Target="../media/image849.png"/><Relationship Id="rId279" Type="http://schemas.openxmlformats.org/officeDocument/2006/relationships/customXml" Target="../ink/ink770.xml"/><Relationship Id="rId444" Type="http://schemas.openxmlformats.org/officeDocument/2006/relationships/image" Target="../media/image870.png"/><Relationship Id="rId486" Type="http://schemas.openxmlformats.org/officeDocument/2006/relationships/image" Target="../media/image891.png"/><Relationship Id="rId43" Type="http://schemas.openxmlformats.org/officeDocument/2006/relationships/customXml" Target="../ink/ink652.xml"/><Relationship Id="rId139" Type="http://schemas.openxmlformats.org/officeDocument/2006/relationships/customXml" Target="../ink/ink700.xml"/><Relationship Id="rId290" Type="http://schemas.openxmlformats.org/officeDocument/2006/relationships/image" Target="../media/image793.png"/><Relationship Id="rId304" Type="http://schemas.openxmlformats.org/officeDocument/2006/relationships/image" Target="../media/image800.png"/><Relationship Id="rId346" Type="http://schemas.openxmlformats.org/officeDocument/2006/relationships/image" Target="../media/image821.png"/><Relationship Id="rId388" Type="http://schemas.openxmlformats.org/officeDocument/2006/relationships/image" Target="../media/image842.png"/><Relationship Id="rId85" Type="http://schemas.openxmlformats.org/officeDocument/2006/relationships/customXml" Target="../ink/ink673.xml"/><Relationship Id="rId150" Type="http://schemas.openxmlformats.org/officeDocument/2006/relationships/image" Target="../media/image723.png"/><Relationship Id="rId192" Type="http://schemas.openxmlformats.org/officeDocument/2006/relationships/image" Target="../media/image744.png"/><Relationship Id="rId206" Type="http://schemas.openxmlformats.org/officeDocument/2006/relationships/image" Target="../media/image751.png"/><Relationship Id="rId413" Type="http://schemas.openxmlformats.org/officeDocument/2006/relationships/customXml" Target="../ink/ink837.xml"/><Relationship Id="rId248" Type="http://schemas.openxmlformats.org/officeDocument/2006/relationships/image" Target="../media/image772.png"/><Relationship Id="rId455" Type="http://schemas.openxmlformats.org/officeDocument/2006/relationships/customXml" Target="../ink/ink858.xml"/><Relationship Id="rId497" Type="http://schemas.openxmlformats.org/officeDocument/2006/relationships/customXml" Target="../ink/ink879.xml"/><Relationship Id="rId12" Type="http://schemas.openxmlformats.org/officeDocument/2006/relationships/image" Target="../media/image654.png"/><Relationship Id="rId108" Type="http://schemas.openxmlformats.org/officeDocument/2006/relationships/image" Target="../media/image702.png"/><Relationship Id="rId315" Type="http://schemas.openxmlformats.org/officeDocument/2006/relationships/customXml" Target="../ink/ink788.xml"/><Relationship Id="rId357" Type="http://schemas.openxmlformats.org/officeDocument/2006/relationships/customXml" Target="../ink/ink809.xml"/><Relationship Id="rId54" Type="http://schemas.openxmlformats.org/officeDocument/2006/relationships/image" Target="../media/image675.png"/><Relationship Id="rId96" Type="http://schemas.openxmlformats.org/officeDocument/2006/relationships/image" Target="../media/image696.png"/><Relationship Id="rId161" Type="http://schemas.openxmlformats.org/officeDocument/2006/relationships/customXml" Target="../ink/ink711.xml"/><Relationship Id="rId217" Type="http://schemas.openxmlformats.org/officeDocument/2006/relationships/customXml" Target="../ink/ink739.xml"/><Relationship Id="rId399" Type="http://schemas.openxmlformats.org/officeDocument/2006/relationships/customXml" Target="../ink/ink830.xml"/><Relationship Id="rId259" Type="http://schemas.openxmlformats.org/officeDocument/2006/relationships/customXml" Target="../ink/ink760.xml"/><Relationship Id="rId424" Type="http://schemas.openxmlformats.org/officeDocument/2006/relationships/image" Target="../media/image860.png"/><Relationship Id="rId466" Type="http://schemas.openxmlformats.org/officeDocument/2006/relationships/image" Target="../media/image881.png"/><Relationship Id="rId23" Type="http://schemas.openxmlformats.org/officeDocument/2006/relationships/customXml" Target="../ink/ink642.xml"/><Relationship Id="rId119" Type="http://schemas.openxmlformats.org/officeDocument/2006/relationships/customXml" Target="../ink/ink690.xml"/><Relationship Id="rId270" Type="http://schemas.openxmlformats.org/officeDocument/2006/relationships/image" Target="../media/image783.png"/><Relationship Id="rId326" Type="http://schemas.openxmlformats.org/officeDocument/2006/relationships/image" Target="../media/image811.png"/><Relationship Id="rId65" Type="http://schemas.openxmlformats.org/officeDocument/2006/relationships/customXml" Target="../ink/ink663.xml"/><Relationship Id="rId130" Type="http://schemas.openxmlformats.org/officeDocument/2006/relationships/image" Target="../media/image713.png"/><Relationship Id="rId368" Type="http://schemas.openxmlformats.org/officeDocument/2006/relationships/image" Target="../media/image832.png"/><Relationship Id="rId172" Type="http://schemas.openxmlformats.org/officeDocument/2006/relationships/image" Target="../media/image734.png"/><Relationship Id="rId228" Type="http://schemas.openxmlformats.org/officeDocument/2006/relationships/image" Target="../media/image762.png"/><Relationship Id="rId435" Type="http://schemas.openxmlformats.org/officeDocument/2006/relationships/customXml" Target="../ink/ink848.xml"/><Relationship Id="rId477" Type="http://schemas.openxmlformats.org/officeDocument/2006/relationships/customXml" Target="../ink/ink869.xml"/><Relationship Id="rId281" Type="http://schemas.openxmlformats.org/officeDocument/2006/relationships/customXml" Target="../ink/ink771.xml"/><Relationship Id="rId337" Type="http://schemas.openxmlformats.org/officeDocument/2006/relationships/customXml" Target="../ink/ink799.xml"/><Relationship Id="rId34" Type="http://schemas.openxmlformats.org/officeDocument/2006/relationships/image" Target="../media/image665.png"/><Relationship Id="rId76" Type="http://schemas.openxmlformats.org/officeDocument/2006/relationships/image" Target="../media/image686.png"/><Relationship Id="rId141" Type="http://schemas.openxmlformats.org/officeDocument/2006/relationships/customXml" Target="../ink/ink701.xml"/><Relationship Id="rId379" Type="http://schemas.openxmlformats.org/officeDocument/2006/relationships/customXml" Target="../ink/ink820.xml"/><Relationship Id="rId7" Type="http://schemas.openxmlformats.org/officeDocument/2006/relationships/customXml" Target="../ink/ink634.xml"/><Relationship Id="rId183" Type="http://schemas.openxmlformats.org/officeDocument/2006/relationships/customXml" Target="../ink/ink722.xml"/><Relationship Id="rId239" Type="http://schemas.openxmlformats.org/officeDocument/2006/relationships/customXml" Target="../ink/ink750.xml"/><Relationship Id="rId390" Type="http://schemas.openxmlformats.org/officeDocument/2006/relationships/image" Target="../media/image843.png"/><Relationship Id="rId404" Type="http://schemas.openxmlformats.org/officeDocument/2006/relationships/image" Target="../media/image850.png"/><Relationship Id="rId446" Type="http://schemas.openxmlformats.org/officeDocument/2006/relationships/image" Target="../media/image871.png"/><Relationship Id="rId250" Type="http://schemas.openxmlformats.org/officeDocument/2006/relationships/image" Target="../media/image773.png"/><Relationship Id="rId292" Type="http://schemas.openxmlformats.org/officeDocument/2006/relationships/image" Target="../media/image794.png"/><Relationship Id="rId306" Type="http://schemas.openxmlformats.org/officeDocument/2006/relationships/image" Target="../media/image801.png"/><Relationship Id="rId488" Type="http://schemas.openxmlformats.org/officeDocument/2006/relationships/image" Target="../media/image892.png"/><Relationship Id="rId45" Type="http://schemas.openxmlformats.org/officeDocument/2006/relationships/customXml" Target="../ink/ink653.xml"/><Relationship Id="rId87" Type="http://schemas.openxmlformats.org/officeDocument/2006/relationships/customXml" Target="../ink/ink674.xml"/><Relationship Id="rId110" Type="http://schemas.openxmlformats.org/officeDocument/2006/relationships/image" Target="../media/image703.png"/><Relationship Id="rId348" Type="http://schemas.openxmlformats.org/officeDocument/2006/relationships/image" Target="../media/image822.png"/><Relationship Id="rId152" Type="http://schemas.openxmlformats.org/officeDocument/2006/relationships/image" Target="../media/image724.png"/><Relationship Id="rId194" Type="http://schemas.openxmlformats.org/officeDocument/2006/relationships/image" Target="../media/image745.png"/><Relationship Id="rId208" Type="http://schemas.openxmlformats.org/officeDocument/2006/relationships/image" Target="../media/image752.png"/><Relationship Id="rId415" Type="http://schemas.openxmlformats.org/officeDocument/2006/relationships/customXml" Target="../ink/ink838.xml"/><Relationship Id="rId457" Type="http://schemas.openxmlformats.org/officeDocument/2006/relationships/customXml" Target="../ink/ink859.xml"/><Relationship Id="rId261" Type="http://schemas.openxmlformats.org/officeDocument/2006/relationships/customXml" Target="../ink/ink761.xml"/><Relationship Id="rId499" Type="http://schemas.openxmlformats.org/officeDocument/2006/relationships/customXml" Target="../ink/ink880.xml"/><Relationship Id="rId14" Type="http://schemas.openxmlformats.org/officeDocument/2006/relationships/image" Target="../media/image655.png"/><Relationship Id="rId56" Type="http://schemas.openxmlformats.org/officeDocument/2006/relationships/image" Target="../media/image676.png"/><Relationship Id="rId317" Type="http://schemas.openxmlformats.org/officeDocument/2006/relationships/customXml" Target="../ink/ink789.xml"/><Relationship Id="rId359" Type="http://schemas.openxmlformats.org/officeDocument/2006/relationships/customXml" Target="../ink/ink810.xml"/><Relationship Id="rId98" Type="http://schemas.openxmlformats.org/officeDocument/2006/relationships/image" Target="../media/image697.png"/><Relationship Id="rId121" Type="http://schemas.openxmlformats.org/officeDocument/2006/relationships/customXml" Target="../ink/ink691.xml"/><Relationship Id="rId163" Type="http://schemas.openxmlformats.org/officeDocument/2006/relationships/customXml" Target="../ink/ink712.xml"/><Relationship Id="rId219" Type="http://schemas.openxmlformats.org/officeDocument/2006/relationships/customXml" Target="../ink/ink740.xml"/><Relationship Id="rId370" Type="http://schemas.openxmlformats.org/officeDocument/2006/relationships/image" Target="../media/image833.png"/><Relationship Id="rId426" Type="http://schemas.openxmlformats.org/officeDocument/2006/relationships/image" Target="../media/image861.png"/><Relationship Id="rId230" Type="http://schemas.openxmlformats.org/officeDocument/2006/relationships/image" Target="../media/image763.png"/><Relationship Id="rId468" Type="http://schemas.openxmlformats.org/officeDocument/2006/relationships/image" Target="../media/image882.png"/><Relationship Id="rId25" Type="http://schemas.openxmlformats.org/officeDocument/2006/relationships/customXml" Target="../ink/ink643.xml"/><Relationship Id="rId67" Type="http://schemas.openxmlformats.org/officeDocument/2006/relationships/customXml" Target="../ink/ink664.xml"/><Relationship Id="rId272" Type="http://schemas.openxmlformats.org/officeDocument/2006/relationships/image" Target="../media/image784.png"/><Relationship Id="rId328" Type="http://schemas.openxmlformats.org/officeDocument/2006/relationships/image" Target="../media/image812.png"/><Relationship Id="rId132" Type="http://schemas.openxmlformats.org/officeDocument/2006/relationships/image" Target="../media/image714.png"/><Relationship Id="rId174" Type="http://schemas.openxmlformats.org/officeDocument/2006/relationships/image" Target="../media/image735.png"/><Relationship Id="rId381" Type="http://schemas.openxmlformats.org/officeDocument/2006/relationships/customXml" Target="../ink/ink821.xml"/><Relationship Id="rId241" Type="http://schemas.openxmlformats.org/officeDocument/2006/relationships/customXml" Target="../ink/ink751.xml"/><Relationship Id="rId437" Type="http://schemas.openxmlformats.org/officeDocument/2006/relationships/customXml" Target="../ink/ink849.xml"/><Relationship Id="rId479" Type="http://schemas.openxmlformats.org/officeDocument/2006/relationships/customXml" Target="../ink/ink870.xml"/><Relationship Id="rId36" Type="http://schemas.openxmlformats.org/officeDocument/2006/relationships/image" Target="../media/image666.png"/><Relationship Id="rId283" Type="http://schemas.openxmlformats.org/officeDocument/2006/relationships/customXml" Target="../ink/ink772.xml"/><Relationship Id="rId339" Type="http://schemas.openxmlformats.org/officeDocument/2006/relationships/customXml" Target="../ink/ink800.xml"/><Relationship Id="rId490" Type="http://schemas.openxmlformats.org/officeDocument/2006/relationships/image" Target="../media/image893.png"/><Relationship Id="rId78" Type="http://schemas.openxmlformats.org/officeDocument/2006/relationships/image" Target="../media/image687.png"/><Relationship Id="rId101" Type="http://schemas.openxmlformats.org/officeDocument/2006/relationships/customXml" Target="../ink/ink681.xml"/><Relationship Id="rId143" Type="http://schemas.openxmlformats.org/officeDocument/2006/relationships/customXml" Target="../ink/ink702.xml"/><Relationship Id="rId185" Type="http://schemas.openxmlformats.org/officeDocument/2006/relationships/customXml" Target="../ink/ink723.xml"/><Relationship Id="rId350" Type="http://schemas.openxmlformats.org/officeDocument/2006/relationships/image" Target="../media/image823.png"/><Relationship Id="rId406" Type="http://schemas.openxmlformats.org/officeDocument/2006/relationships/image" Target="../media/image851.png"/><Relationship Id="rId9" Type="http://schemas.openxmlformats.org/officeDocument/2006/relationships/customXml" Target="../ink/ink635.xml"/><Relationship Id="rId210" Type="http://schemas.openxmlformats.org/officeDocument/2006/relationships/image" Target="../media/image753.png"/><Relationship Id="rId392" Type="http://schemas.openxmlformats.org/officeDocument/2006/relationships/image" Target="../media/image844.png"/><Relationship Id="rId448" Type="http://schemas.openxmlformats.org/officeDocument/2006/relationships/image" Target="../media/image872.png"/><Relationship Id="rId252" Type="http://schemas.openxmlformats.org/officeDocument/2006/relationships/image" Target="../media/image774.png"/><Relationship Id="rId294" Type="http://schemas.openxmlformats.org/officeDocument/2006/relationships/image" Target="../media/image795.png"/><Relationship Id="rId308" Type="http://schemas.openxmlformats.org/officeDocument/2006/relationships/image" Target="../media/image802.png"/><Relationship Id="rId47" Type="http://schemas.openxmlformats.org/officeDocument/2006/relationships/customXml" Target="../ink/ink654.xml"/><Relationship Id="rId89" Type="http://schemas.openxmlformats.org/officeDocument/2006/relationships/customXml" Target="../ink/ink675.xml"/><Relationship Id="rId112" Type="http://schemas.openxmlformats.org/officeDocument/2006/relationships/image" Target="../media/image704.png"/><Relationship Id="rId154" Type="http://schemas.openxmlformats.org/officeDocument/2006/relationships/image" Target="../media/image725.png"/><Relationship Id="rId361" Type="http://schemas.openxmlformats.org/officeDocument/2006/relationships/customXml" Target="../ink/ink811.xml"/><Relationship Id="rId196" Type="http://schemas.openxmlformats.org/officeDocument/2006/relationships/image" Target="../media/image746.png"/><Relationship Id="rId417" Type="http://schemas.openxmlformats.org/officeDocument/2006/relationships/customXml" Target="../ink/ink839.xml"/><Relationship Id="rId459" Type="http://schemas.openxmlformats.org/officeDocument/2006/relationships/customXml" Target="../ink/ink860.xml"/><Relationship Id="rId16" Type="http://schemas.openxmlformats.org/officeDocument/2006/relationships/image" Target="../media/image656.png"/><Relationship Id="rId221" Type="http://schemas.openxmlformats.org/officeDocument/2006/relationships/customXml" Target="../ink/ink741.xml"/><Relationship Id="rId263" Type="http://schemas.openxmlformats.org/officeDocument/2006/relationships/customXml" Target="../ink/ink762.xml"/><Relationship Id="rId319" Type="http://schemas.openxmlformats.org/officeDocument/2006/relationships/customXml" Target="../ink/ink790.xml"/><Relationship Id="rId470" Type="http://schemas.openxmlformats.org/officeDocument/2006/relationships/image" Target="../media/image883.png"/><Relationship Id="rId58" Type="http://schemas.openxmlformats.org/officeDocument/2006/relationships/image" Target="../media/image677.png"/><Relationship Id="rId123" Type="http://schemas.openxmlformats.org/officeDocument/2006/relationships/customXml" Target="../ink/ink692.xml"/><Relationship Id="rId330" Type="http://schemas.openxmlformats.org/officeDocument/2006/relationships/image" Target="../media/image813.png"/><Relationship Id="rId165" Type="http://schemas.openxmlformats.org/officeDocument/2006/relationships/customXml" Target="../ink/ink713.xml"/><Relationship Id="rId372" Type="http://schemas.openxmlformats.org/officeDocument/2006/relationships/image" Target="../media/image834.png"/><Relationship Id="rId428" Type="http://schemas.openxmlformats.org/officeDocument/2006/relationships/image" Target="../media/image862.png"/><Relationship Id="rId232" Type="http://schemas.openxmlformats.org/officeDocument/2006/relationships/image" Target="../media/image764.png"/><Relationship Id="rId274" Type="http://schemas.openxmlformats.org/officeDocument/2006/relationships/image" Target="../media/image785.png"/><Relationship Id="rId481" Type="http://schemas.openxmlformats.org/officeDocument/2006/relationships/customXml" Target="../ink/ink871.xml"/><Relationship Id="rId27" Type="http://schemas.openxmlformats.org/officeDocument/2006/relationships/customXml" Target="../ink/ink644.xml"/><Relationship Id="rId69" Type="http://schemas.openxmlformats.org/officeDocument/2006/relationships/customXml" Target="../ink/ink665.xml"/><Relationship Id="rId134" Type="http://schemas.openxmlformats.org/officeDocument/2006/relationships/image" Target="../media/image715.png"/><Relationship Id="rId80" Type="http://schemas.openxmlformats.org/officeDocument/2006/relationships/image" Target="../media/image688.png"/><Relationship Id="rId176" Type="http://schemas.openxmlformats.org/officeDocument/2006/relationships/image" Target="../media/image736.png"/><Relationship Id="rId341" Type="http://schemas.openxmlformats.org/officeDocument/2006/relationships/customXml" Target="../ink/ink801.xml"/><Relationship Id="rId383" Type="http://schemas.openxmlformats.org/officeDocument/2006/relationships/customXml" Target="../ink/ink822.xml"/><Relationship Id="rId439" Type="http://schemas.openxmlformats.org/officeDocument/2006/relationships/customXml" Target="../ink/ink850.xml"/><Relationship Id="rId201" Type="http://schemas.openxmlformats.org/officeDocument/2006/relationships/customXml" Target="../ink/ink731.xml"/><Relationship Id="rId243" Type="http://schemas.openxmlformats.org/officeDocument/2006/relationships/customXml" Target="../ink/ink752.xml"/><Relationship Id="rId285" Type="http://schemas.openxmlformats.org/officeDocument/2006/relationships/customXml" Target="../ink/ink773.xml"/><Relationship Id="rId450" Type="http://schemas.openxmlformats.org/officeDocument/2006/relationships/image" Target="../media/image873.png"/><Relationship Id="rId38" Type="http://schemas.openxmlformats.org/officeDocument/2006/relationships/image" Target="../media/image667.png"/><Relationship Id="rId103" Type="http://schemas.openxmlformats.org/officeDocument/2006/relationships/customXml" Target="../ink/ink682.xml"/><Relationship Id="rId310" Type="http://schemas.openxmlformats.org/officeDocument/2006/relationships/image" Target="../media/image803.png"/><Relationship Id="rId492" Type="http://schemas.openxmlformats.org/officeDocument/2006/relationships/image" Target="../media/image894.png"/><Relationship Id="rId91" Type="http://schemas.openxmlformats.org/officeDocument/2006/relationships/customXml" Target="../ink/ink676.xml"/><Relationship Id="rId145" Type="http://schemas.openxmlformats.org/officeDocument/2006/relationships/customXml" Target="../ink/ink703.xml"/><Relationship Id="rId187" Type="http://schemas.openxmlformats.org/officeDocument/2006/relationships/customXml" Target="../ink/ink724.xml"/><Relationship Id="rId352" Type="http://schemas.openxmlformats.org/officeDocument/2006/relationships/image" Target="../media/image824.png"/><Relationship Id="rId394" Type="http://schemas.openxmlformats.org/officeDocument/2006/relationships/image" Target="../media/image845.png"/><Relationship Id="rId408" Type="http://schemas.openxmlformats.org/officeDocument/2006/relationships/image" Target="../media/image852.png"/><Relationship Id="rId212" Type="http://schemas.openxmlformats.org/officeDocument/2006/relationships/image" Target="../media/image754.png"/><Relationship Id="rId254" Type="http://schemas.openxmlformats.org/officeDocument/2006/relationships/image" Target="../media/image775.png"/><Relationship Id="rId49" Type="http://schemas.openxmlformats.org/officeDocument/2006/relationships/customXml" Target="../ink/ink655.xml"/><Relationship Id="rId114" Type="http://schemas.openxmlformats.org/officeDocument/2006/relationships/image" Target="../media/image705.png"/><Relationship Id="rId296" Type="http://schemas.openxmlformats.org/officeDocument/2006/relationships/image" Target="../media/image796.png"/><Relationship Id="rId461" Type="http://schemas.openxmlformats.org/officeDocument/2006/relationships/customXml" Target="../ink/ink861.xml"/><Relationship Id="rId60" Type="http://schemas.openxmlformats.org/officeDocument/2006/relationships/image" Target="../media/image678.png"/><Relationship Id="rId156" Type="http://schemas.openxmlformats.org/officeDocument/2006/relationships/image" Target="../media/image726.png"/><Relationship Id="rId198" Type="http://schemas.openxmlformats.org/officeDocument/2006/relationships/image" Target="../media/image747.png"/><Relationship Id="rId321" Type="http://schemas.openxmlformats.org/officeDocument/2006/relationships/customXml" Target="../ink/ink791.xml"/><Relationship Id="rId363" Type="http://schemas.openxmlformats.org/officeDocument/2006/relationships/customXml" Target="../ink/ink812.xml"/><Relationship Id="rId419" Type="http://schemas.openxmlformats.org/officeDocument/2006/relationships/customXml" Target="../ink/ink840.xml"/><Relationship Id="rId223" Type="http://schemas.openxmlformats.org/officeDocument/2006/relationships/customXml" Target="../ink/ink742.xml"/><Relationship Id="rId430" Type="http://schemas.openxmlformats.org/officeDocument/2006/relationships/image" Target="../media/image863.png"/><Relationship Id="rId18" Type="http://schemas.openxmlformats.org/officeDocument/2006/relationships/image" Target="../media/image657.png"/><Relationship Id="rId265" Type="http://schemas.openxmlformats.org/officeDocument/2006/relationships/customXml" Target="../ink/ink763.xml"/><Relationship Id="rId472" Type="http://schemas.openxmlformats.org/officeDocument/2006/relationships/image" Target="../media/image884.png"/><Relationship Id="rId125" Type="http://schemas.openxmlformats.org/officeDocument/2006/relationships/customXml" Target="../ink/ink693.xml"/><Relationship Id="rId167" Type="http://schemas.openxmlformats.org/officeDocument/2006/relationships/customXml" Target="../ink/ink714.xml"/><Relationship Id="rId332" Type="http://schemas.openxmlformats.org/officeDocument/2006/relationships/image" Target="../media/image814.png"/><Relationship Id="rId374" Type="http://schemas.openxmlformats.org/officeDocument/2006/relationships/image" Target="../media/image835.png"/><Relationship Id="rId71" Type="http://schemas.openxmlformats.org/officeDocument/2006/relationships/customXml" Target="../ink/ink666.xml"/><Relationship Id="rId234" Type="http://schemas.openxmlformats.org/officeDocument/2006/relationships/image" Target="../media/image765.png"/><Relationship Id="rId2" Type="http://schemas.openxmlformats.org/officeDocument/2006/relationships/notesSlide" Target="../notesSlides/notesSlide8.xml"/><Relationship Id="rId29" Type="http://schemas.openxmlformats.org/officeDocument/2006/relationships/customXml" Target="../ink/ink645.xml"/><Relationship Id="rId276" Type="http://schemas.openxmlformats.org/officeDocument/2006/relationships/image" Target="../media/image786.png"/><Relationship Id="rId441" Type="http://schemas.openxmlformats.org/officeDocument/2006/relationships/customXml" Target="../ink/ink851.xml"/><Relationship Id="rId483" Type="http://schemas.openxmlformats.org/officeDocument/2006/relationships/customXml" Target="../ink/ink872.xml"/><Relationship Id="rId40" Type="http://schemas.openxmlformats.org/officeDocument/2006/relationships/image" Target="../media/image668.png"/><Relationship Id="rId136" Type="http://schemas.openxmlformats.org/officeDocument/2006/relationships/image" Target="../media/image716.png"/><Relationship Id="rId178" Type="http://schemas.openxmlformats.org/officeDocument/2006/relationships/image" Target="../media/image737.png"/><Relationship Id="rId301" Type="http://schemas.openxmlformats.org/officeDocument/2006/relationships/customXml" Target="../ink/ink781.xml"/><Relationship Id="rId343" Type="http://schemas.openxmlformats.org/officeDocument/2006/relationships/customXml" Target="../ink/ink802.xml"/><Relationship Id="rId82" Type="http://schemas.openxmlformats.org/officeDocument/2006/relationships/image" Target="../media/image689.png"/><Relationship Id="rId203" Type="http://schemas.openxmlformats.org/officeDocument/2006/relationships/customXml" Target="../ink/ink732.xml"/><Relationship Id="rId385" Type="http://schemas.openxmlformats.org/officeDocument/2006/relationships/customXml" Target="../ink/ink823.xml"/><Relationship Id="rId245" Type="http://schemas.openxmlformats.org/officeDocument/2006/relationships/customXml" Target="../ink/ink753.xml"/><Relationship Id="rId287" Type="http://schemas.openxmlformats.org/officeDocument/2006/relationships/customXml" Target="../ink/ink774.xml"/><Relationship Id="rId410" Type="http://schemas.openxmlformats.org/officeDocument/2006/relationships/image" Target="../media/image853.png"/><Relationship Id="rId452" Type="http://schemas.openxmlformats.org/officeDocument/2006/relationships/image" Target="../media/image874.png"/><Relationship Id="rId494" Type="http://schemas.openxmlformats.org/officeDocument/2006/relationships/image" Target="../media/image895.png"/><Relationship Id="rId105" Type="http://schemas.openxmlformats.org/officeDocument/2006/relationships/customXml" Target="../ink/ink683.xml"/><Relationship Id="rId147" Type="http://schemas.openxmlformats.org/officeDocument/2006/relationships/customXml" Target="../ink/ink704.xml"/><Relationship Id="rId312" Type="http://schemas.openxmlformats.org/officeDocument/2006/relationships/image" Target="../media/image804.png"/><Relationship Id="rId354" Type="http://schemas.openxmlformats.org/officeDocument/2006/relationships/image" Target="../media/image825.png"/><Relationship Id="rId51" Type="http://schemas.openxmlformats.org/officeDocument/2006/relationships/customXml" Target="../ink/ink656.xml"/><Relationship Id="rId93" Type="http://schemas.openxmlformats.org/officeDocument/2006/relationships/customXml" Target="../ink/ink677.xml"/><Relationship Id="rId189" Type="http://schemas.openxmlformats.org/officeDocument/2006/relationships/customXml" Target="../ink/ink725.xml"/><Relationship Id="rId396" Type="http://schemas.openxmlformats.org/officeDocument/2006/relationships/image" Target="../media/image846.png"/><Relationship Id="rId214" Type="http://schemas.openxmlformats.org/officeDocument/2006/relationships/image" Target="../media/image755.png"/><Relationship Id="rId256" Type="http://schemas.openxmlformats.org/officeDocument/2006/relationships/image" Target="../media/image776.png"/><Relationship Id="rId298" Type="http://schemas.openxmlformats.org/officeDocument/2006/relationships/image" Target="../media/image797.png"/><Relationship Id="rId421" Type="http://schemas.openxmlformats.org/officeDocument/2006/relationships/customXml" Target="../ink/ink841.xml"/><Relationship Id="rId463" Type="http://schemas.openxmlformats.org/officeDocument/2006/relationships/customXml" Target="../ink/ink862.xml"/><Relationship Id="rId116" Type="http://schemas.openxmlformats.org/officeDocument/2006/relationships/image" Target="../media/image706.png"/><Relationship Id="rId158" Type="http://schemas.openxmlformats.org/officeDocument/2006/relationships/image" Target="../media/image727.png"/><Relationship Id="rId323" Type="http://schemas.openxmlformats.org/officeDocument/2006/relationships/customXml" Target="../ink/ink792.xml"/><Relationship Id="rId20" Type="http://schemas.openxmlformats.org/officeDocument/2006/relationships/image" Target="../media/image658.png"/><Relationship Id="rId62" Type="http://schemas.openxmlformats.org/officeDocument/2006/relationships/image" Target="../media/image679.png"/><Relationship Id="rId365" Type="http://schemas.openxmlformats.org/officeDocument/2006/relationships/customXml" Target="../ink/ink813.xml"/><Relationship Id="rId225" Type="http://schemas.openxmlformats.org/officeDocument/2006/relationships/customXml" Target="../ink/ink743.xml"/><Relationship Id="rId267" Type="http://schemas.openxmlformats.org/officeDocument/2006/relationships/customXml" Target="../ink/ink764.xml"/><Relationship Id="rId432" Type="http://schemas.openxmlformats.org/officeDocument/2006/relationships/image" Target="../media/image864.png"/><Relationship Id="rId474" Type="http://schemas.openxmlformats.org/officeDocument/2006/relationships/image" Target="../media/image885.png"/><Relationship Id="rId106" Type="http://schemas.openxmlformats.org/officeDocument/2006/relationships/image" Target="../media/image701.png"/><Relationship Id="rId127" Type="http://schemas.openxmlformats.org/officeDocument/2006/relationships/customXml" Target="../ink/ink694.xml"/><Relationship Id="rId313" Type="http://schemas.openxmlformats.org/officeDocument/2006/relationships/customXml" Target="../ink/ink787.xml"/><Relationship Id="rId495" Type="http://schemas.openxmlformats.org/officeDocument/2006/relationships/customXml" Target="../ink/ink878.xml"/><Relationship Id="rId10" Type="http://schemas.openxmlformats.org/officeDocument/2006/relationships/image" Target="../media/image653.png"/><Relationship Id="rId31" Type="http://schemas.openxmlformats.org/officeDocument/2006/relationships/customXml" Target="../ink/ink646.xml"/><Relationship Id="rId52" Type="http://schemas.openxmlformats.org/officeDocument/2006/relationships/image" Target="../media/image674.png"/><Relationship Id="rId73" Type="http://schemas.openxmlformats.org/officeDocument/2006/relationships/customXml" Target="../ink/ink667.xml"/><Relationship Id="rId94" Type="http://schemas.openxmlformats.org/officeDocument/2006/relationships/image" Target="../media/image695.png"/><Relationship Id="rId148" Type="http://schemas.openxmlformats.org/officeDocument/2006/relationships/image" Target="../media/image722.png"/><Relationship Id="rId169" Type="http://schemas.openxmlformats.org/officeDocument/2006/relationships/customXml" Target="../ink/ink715.xml"/><Relationship Id="rId334" Type="http://schemas.openxmlformats.org/officeDocument/2006/relationships/image" Target="../media/image815.png"/><Relationship Id="rId355" Type="http://schemas.openxmlformats.org/officeDocument/2006/relationships/customXml" Target="../ink/ink808.xml"/><Relationship Id="rId376" Type="http://schemas.openxmlformats.org/officeDocument/2006/relationships/image" Target="../media/image836.png"/><Relationship Id="rId397" Type="http://schemas.openxmlformats.org/officeDocument/2006/relationships/customXml" Target="../ink/ink829.xml"/><Relationship Id="rId4" Type="http://schemas.openxmlformats.org/officeDocument/2006/relationships/image" Target="../media/image442.png"/><Relationship Id="rId180" Type="http://schemas.openxmlformats.org/officeDocument/2006/relationships/image" Target="../media/image738.png"/><Relationship Id="rId215" Type="http://schemas.openxmlformats.org/officeDocument/2006/relationships/customXml" Target="../ink/ink738.xml"/><Relationship Id="rId236" Type="http://schemas.openxmlformats.org/officeDocument/2006/relationships/image" Target="../media/image766.png"/><Relationship Id="rId257" Type="http://schemas.openxmlformats.org/officeDocument/2006/relationships/customXml" Target="../ink/ink759.xml"/><Relationship Id="rId278" Type="http://schemas.openxmlformats.org/officeDocument/2006/relationships/image" Target="../media/image787.png"/><Relationship Id="rId401" Type="http://schemas.openxmlformats.org/officeDocument/2006/relationships/customXml" Target="../ink/ink831.xml"/><Relationship Id="rId422" Type="http://schemas.openxmlformats.org/officeDocument/2006/relationships/image" Target="../media/image859.png"/><Relationship Id="rId443" Type="http://schemas.openxmlformats.org/officeDocument/2006/relationships/customXml" Target="../ink/ink852.xml"/><Relationship Id="rId464" Type="http://schemas.openxmlformats.org/officeDocument/2006/relationships/image" Target="../media/image880.png"/><Relationship Id="rId303" Type="http://schemas.openxmlformats.org/officeDocument/2006/relationships/customXml" Target="../ink/ink782.xml"/><Relationship Id="rId485" Type="http://schemas.openxmlformats.org/officeDocument/2006/relationships/customXml" Target="../ink/ink873.xml"/><Relationship Id="rId42" Type="http://schemas.openxmlformats.org/officeDocument/2006/relationships/image" Target="../media/image669.png"/><Relationship Id="rId84" Type="http://schemas.openxmlformats.org/officeDocument/2006/relationships/image" Target="../media/image690.png"/><Relationship Id="rId138" Type="http://schemas.openxmlformats.org/officeDocument/2006/relationships/image" Target="../media/image717.png"/><Relationship Id="rId345" Type="http://schemas.openxmlformats.org/officeDocument/2006/relationships/customXml" Target="../ink/ink803.xml"/><Relationship Id="rId387" Type="http://schemas.openxmlformats.org/officeDocument/2006/relationships/customXml" Target="../ink/ink824.xml"/><Relationship Id="rId191" Type="http://schemas.openxmlformats.org/officeDocument/2006/relationships/customXml" Target="../ink/ink726.xml"/><Relationship Id="rId205" Type="http://schemas.openxmlformats.org/officeDocument/2006/relationships/customXml" Target="../ink/ink733.xml"/><Relationship Id="rId247" Type="http://schemas.openxmlformats.org/officeDocument/2006/relationships/customXml" Target="../ink/ink754.xml"/><Relationship Id="rId412" Type="http://schemas.openxmlformats.org/officeDocument/2006/relationships/image" Target="../media/image854.png"/><Relationship Id="rId107" Type="http://schemas.openxmlformats.org/officeDocument/2006/relationships/customXml" Target="../ink/ink684.xml"/><Relationship Id="rId289" Type="http://schemas.openxmlformats.org/officeDocument/2006/relationships/customXml" Target="../ink/ink775.xml"/><Relationship Id="rId454" Type="http://schemas.openxmlformats.org/officeDocument/2006/relationships/image" Target="../media/image875.png"/><Relationship Id="rId496" Type="http://schemas.openxmlformats.org/officeDocument/2006/relationships/image" Target="../media/image896.png"/><Relationship Id="rId11" Type="http://schemas.openxmlformats.org/officeDocument/2006/relationships/customXml" Target="../ink/ink636.xml"/><Relationship Id="rId53" Type="http://schemas.openxmlformats.org/officeDocument/2006/relationships/customXml" Target="../ink/ink657.xml"/><Relationship Id="rId149" Type="http://schemas.openxmlformats.org/officeDocument/2006/relationships/customXml" Target="../ink/ink705.xml"/><Relationship Id="rId314" Type="http://schemas.openxmlformats.org/officeDocument/2006/relationships/image" Target="../media/image805.png"/><Relationship Id="rId356" Type="http://schemas.openxmlformats.org/officeDocument/2006/relationships/image" Target="../media/image826.png"/><Relationship Id="rId398" Type="http://schemas.openxmlformats.org/officeDocument/2006/relationships/image" Target="../media/image847.png"/><Relationship Id="rId95" Type="http://schemas.openxmlformats.org/officeDocument/2006/relationships/customXml" Target="../ink/ink678.xml"/><Relationship Id="rId160" Type="http://schemas.openxmlformats.org/officeDocument/2006/relationships/image" Target="../media/image728.png"/><Relationship Id="rId216" Type="http://schemas.openxmlformats.org/officeDocument/2006/relationships/image" Target="../media/image756.png"/><Relationship Id="rId423" Type="http://schemas.openxmlformats.org/officeDocument/2006/relationships/customXml" Target="../ink/ink842.xml"/><Relationship Id="rId258" Type="http://schemas.openxmlformats.org/officeDocument/2006/relationships/image" Target="../media/image777.png"/><Relationship Id="rId465" Type="http://schemas.openxmlformats.org/officeDocument/2006/relationships/customXml" Target="../ink/ink863.xml"/><Relationship Id="rId22" Type="http://schemas.openxmlformats.org/officeDocument/2006/relationships/image" Target="../media/image659.png"/><Relationship Id="rId64" Type="http://schemas.openxmlformats.org/officeDocument/2006/relationships/image" Target="../media/image680.png"/><Relationship Id="rId118" Type="http://schemas.openxmlformats.org/officeDocument/2006/relationships/image" Target="../media/image707.png"/><Relationship Id="rId325" Type="http://schemas.openxmlformats.org/officeDocument/2006/relationships/customXml" Target="../ink/ink793.xml"/><Relationship Id="rId367" Type="http://schemas.openxmlformats.org/officeDocument/2006/relationships/customXml" Target="../ink/ink814.xml"/><Relationship Id="rId171" Type="http://schemas.openxmlformats.org/officeDocument/2006/relationships/customXml" Target="../ink/ink716.xml"/><Relationship Id="rId227" Type="http://schemas.openxmlformats.org/officeDocument/2006/relationships/customXml" Target="../ink/ink744.xml"/><Relationship Id="rId269" Type="http://schemas.openxmlformats.org/officeDocument/2006/relationships/customXml" Target="../ink/ink765.xml"/><Relationship Id="rId434" Type="http://schemas.openxmlformats.org/officeDocument/2006/relationships/image" Target="../media/image865.png"/><Relationship Id="rId476" Type="http://schemas.openxmlformats.org/officeDocument/2006/relationships/image" Target="../media/image886.png"/><Relationship Id="rId33" Type="http://schemas.openxmlformats.org/officeDocument/2006/relationships/customXml" Target="../ink/ink647.xml"/><Relationship Id="rId129" Type="http://schemas.openxmlformats.org/officeDocument/2006/relationships/customXml" Target="../ink/ink695.xml"/><Relationship Id="rId280" Type="http://schemas.openxmlformats.org/officeDocument/2006/relationships/image" Target="../media/image788.png"/><Relationship Id="rId336" Type="http://schemas.openxmlformats.org/officeDocument/2006/relationships/image" Target="../media/image816.png"/><Relationship Id="rId75" Type="http://schemas.openxmlformats.org/officeDocument/2006/relationships/customXml" Target="../ink/ink668.xml"/><Relationship Id="rId140" Type="http://schemas.openxmlformats.org/officeDocument/2006/relationships/image" Target="../media/image718.png"/><Relationship Id="rId182" Type="http://schemas.openxmlformats.org/officeDocument/2006/relationships/image" Target="../media/image739.png"/><Relationship Id="rId378" Type="http://schemas.openxmlformats.org/officeDocument/2006/relationships/image" Target="../media/image837.png"/><Relationship Id="rId403" Type="http://schemas.openxmlformats.org/officeDocument/2006/relationships/customXml" Target="../ink/ink832.xml"/><Relationship Id="rId6" Type="http://schemas.openxmlformats.org/officeDocument/2006/relationships/image" Target="../media/image649.png"/><Relationship Id="rId238" Type="http://schemas.openxmlformats.org/officeDocument/2006/relationships/image" Target="../media/image767.png"/><Relationship Id="rId445" Type="http://schemas.openxmlformats.org/officeDocument/2006/relationships/customXml" Target="../ink/ink853.xml"/><Relationship Id="rId487" Type="http://schemas.openxmlformats.org/officeDocument/2006/relationships/customXml" Target="../ink/ink874.xml"/><Relationship Id="rId291" Type="http://schemas.openxmlformats.org/officeDocument/2006/relationships/customXml" Target="../ink/ink776.xml"/><Relationship Id="rId305" Type="http://schemas.openxmlformats.org/officeDocument/2006/relationships/customXml" Target="../ink/ink783.xml"/><Relationship Id="rId347" Type="http://schemas.openxmlformats.org/officeDocument/2006/relationships/customXml" Target="../ink/ink804.xml"/><Relationship Id="rId44" Type="http://schemas.openxmlformats.org/officeDocument/2006/relationships/image" Target="../media/image670.png"/><Relationship Id="rId86" Type="http://schemas.openxmlformats.org/officeDocument/2006/relationships/image" Target="../media/image691.png"/><Relationship Id="rId151" Type="http://schemas.openxmlformats.org/officeDocument/2006/relationships/customXml" Target="../ink/ink706.xml"/><Relationship Id="rId389" Type="http://schemas.openxmlformats.org/officeDocument/2006/relationships/customXml" Target="../ink/ink825.xml"/><Relationship Id="rId193" Type="http://schemas.openxmlformats.org/officeDocument/2006/relationships/customXml" Target="../ink/ink727.xml"/><Relationship Id="rId207" Type="http://schemas.openxmlformats.org/officeDocument/2006/relationships/customXml" Target="../ink/ink734.xml"/><Relationship Id="rId249" Type="http://schemas.openxmlformats.org/officeDocument/2006/relationships/customXml" Target="../ink/ink755.xml"/><Relationship Id="rId414" Type="http://schemas.openxmlformats.org/officeDocument/2006/relationships/image" Target="../media/image855.png"/><Relationship Id="rId456" Type="http://schemas.openxmlformats.org/officeDocument/2006/relationships/image" Target="../media/image876.png"/><Relationship Id="rId498" Type="http://schemas.openxmlformats.org/officeDocument/2006/relationships/image" Target="../media/image897.png"/><Relationship Id="rId13" Type="http://schemas.openxmlformats.org/officeDocument/2006/relationships/customXml" Target="../ink/ink637.xml"/><Relationship Id="rId109" Type="http://schemas.openxmlformats.org/officeDocument/2006/relationships/customXml" Target="../ink/ink685.xml"/><Relationship Id="rId260" Type="http://schemas.openxmlformats.org/officeDocument/2006/relationships/image" Target="../media/image778.png"/><Relationship Id="rId316" Type="http://schemas.openxmlformats.org/officeDocument/2006/relationships/image" Target="../media/image806.png"/><Relationship Id="rId55" Type="http://schemas.openxmlformats.org/officeDocument/2006/relationships/customXml" Target="../ink/ink658.xml"/><Relationship Id="rId97" Type="http://schemas.openxmlformats.org/officeDocument/2006/relationships/customXml" Target="../ink/ink679.xml"/><Relationship Id="rId120" Type="http://schemas.openxmlformats.org/officeDocument/2006/relationships/image" Target="../media/image708.png"/><Relationship Id="rId358" Type="http://schemas.openxmlformats.org/officeDocument/2006/relationships/image" Target="../media/image827.png"/><Relationship Id="rId162" Type="http://schemas.openxmlformats.org/officeDocument/2006/relationships/image" Target="../media/image729.png"/><Relationship Id="rId218" Type="http://schemas.openxmlformats.org/officeDocument/2006/relationships/image" Target="../media/image757.png"/><Relationship Id="rId425" Type="http://schemas.openxmlformats.org/officeDocument/2006/relationships/customXml" Target="../ink/ink843.xml"/><Relationship Id="rId467" Type="http://schemas.openxmlformats.org/officeDocument/2006/relationships/customXml" Target="../ink/ink864.xml"/><Relationship Id="rId271" Type="http://schemas.openxmlformats.org/officeDocument/2006/relationships/customXml" Target="../ink/ink766.xml"/><Relationship Id="rId24" Type="http://schemas.openxmlformats.org/officeDocument/2006/relationships/image" Target="../media/image660.png"/><Relationship Id="rId66" Type="http://schemas.openxmlformats.org/officeDocument/2006/relationships/image" Target="../media/image681.png"/><Relationship Id="rId131" Type="http://schemas.openxmlformats.org/officeDocument/2006/relationships/customXml" Target="../ink/ink696.xml"/><Relationship Id="rId327" Type="http://schemas.openxmlformats.org/officeDocument/2006/relationships/customXml" Target="../ink/ink794.xml"/><Relationship Id="rId369" Type="http://schemas.openxmlformats.org/officeDocument/2006/relationships/customXml" Target="../ink/ink815.xml"/><Relationship Id="rId173" Type="http://schemas.openxmlformats.org/officeDocument/2006/relationships/customXml" Target="../ink/ink717.xml"/><Relationship Id="rId229" Type="http://schemas.openxmlformats.org/officeDocument/2006/relationships/customXml" Target="../ink/ink745.xml"/><Relationship Id="rId380" Type="http://schemas.openxmlformats.org/officeDocument/2006/relationships/image" Target="../media/image838.png"/><Relationship Id="rId436" Type="http://schemas.openxmlformats.org/officeDocument/2006/relationships/image" Target="../media/image866.png"/><Relationship Id="rId240" Type="http://schemas.openxmlformats.org/officeDocument/2006/relationships/image" Target="../media/image768.png"/><Relationship Id="rId478" Type="http://schemas.openxmlformats.org/officeDocument/2006/relationships/image" Target="../media/image887.png"/><Relationship Id="rId35" Type="http://schemas.openxmlformats.org/officeDocument/2006/relationships/customXml" Target="../ink/ink648.xml"/><Relationship Id="rId77" Type="http://schemas.openxmlformats.org/officeDocument/2006/relationships/customXml" Target="../ink/ink669.xml"/><Relationship Id="rId100" Type="http://schemas.openxmlformats.org/officeDocument/2006/relationships/image" Target="../media/image698.png"/><Relationship Id="rId282" Type="http://schemas.openxmlformats.org/officeDocument/2006/relationships/image" Target="../media/image789.png"/><Relationship Id="rId338" Type="http://schemas.openxmlformats.org/officeDocument/2006/relationships/image" Target="../media/image817.png"/><Relationship Id="rId8" Type="http://schemas.openxmlformats.org/officeDocument/2006/relationships/image" Target="../media/image652.png"/><Relationship Id="rId142" Type="http://schemas.openxmlformats.org/officeDocument/2006/relationships/image" Target="../media/image719.png"/><Relationship Id="rId184" Type="http://schemas.openxmlformats.org/officeDocument/2006/relationships/image" Target="../media/image740.png"/><Relationship Id="rId391" Type="http://schemas.openxmlformats.org/officeDocument/2006/relationships/customXml" Target="../ink/ink826.xml"/><Relationship Id="rId405" Type="http://schemas.openxmlformats.org/officeDocument/2006/relationships/customXml" Target="../ink/ink833.xml"/><Relationship Id="rId447" Type="http://schemas.openxmlformats.org/officeDocument/2006/relationships/customXml" Target="../ink/ink854.xml"/><Relationship Id="rId251" Type="http://schemas.openxmlformats.org/officeDocument/2006/relationships/customXml" Target="../ink/ink756.xml"/><Relationship Id="rId489" Type="http://schemas.openxmlformats.org/officeDocument/2006/relationships/customXml" Target="../ink/ink875.xml"/><Relationship Id="rId46" Type="http://schemas.openxmlformats.org/officeDocument/2006/relationships/image" Target="../media/image671.png"/><Relationship Id="rId293" Type="http://schemas.openxmlformats.org/officeDocument/2006/relationships/customXml" Target="../ink/ink777.xml"/><Relationship Id="rId307" Type="http://schemas.openxmlformats.org/officeDocument/2006/relationships/customXml" Target="../ink/ink784.xml"/><Relationship Id="rId349" Type="http://schemas.openxmlformats.org/officeDocument/2006/relationships/customXml" Target="../ink/ink805.xml"/><Relationship Id="rId88" Type="http://schemas.openxmlformats.org/officeDocument/2006/relationships/image" Target="../media/image692.png"/><Relationship Id="rId111" Type="http://schemas.openxmlformats.org/officeDocument/2006/relationships/customXml" Target="../ink/ink686.xml"/><Relationship Id="rId153" Type="http://schemas.openxmlformats.org/officeDocument/2006/relationships/customXml" Target="../ink/ink707.xml"/><Relationship Id="rId195" Type="http://schemas.openxmlformats.org/officeDocument/2006/relationships/customXml" Target="../ink/ink728.xml"/><Relationship Id="rId209" Type="http://schemas.openxmlformats.org/officeDocument/2006/relationships/customXml" Target="../ink/ink735.xml"/><Relationship Id="rId360" Type="http://schemas.openxmlformats.org/officeDocument/2006/relationships/image" Target="../media/image828.png"/><Relationship Id="rId416" Type="http://schemas.openxmlformats.org/officeDocument/2006/relationships/image" Target="../media/image856.png"/><Relationship Id="rId220" Type="http://schemas.openxmlformats.org/officeDocument/2006/relationships/image" Target="../media/image758.png"/><Relationship Id="rId458" Type="http://schemas.openxmlformats.org/officeDocument/2006/relationships/image" Target="../media/image877.png"/><Relationship Id="rId15" Type="http://schemas.openxmlformats.org/officeDocument/2006/relationships/customXml" Target="../ink/ink638.xml"/><Relationship Id="rId57" Type="http://schemas.openxmlformats.org/officeDocument/2006/relationships/customXml" Target="../ink/ink659.xml"/><Relationship Id="rId262" Type="http://schemas.openxmlformats.org/officeDocument/2006/relationships/image" Target="../media/image779.png"/><Relationship Id="rId318" Type="http://schemas.openxmlformats.org/officeDocument/2006/relationships/image" Target="../media/image807.png"/><Relationship Id="rId99" Type="http://schemas.openxmlformats.org/officeDocument/2006/relationships/customXml" Target="../ink/ink680.xml"/><Relationship Id="rId122" Type="http://schemas.openxmlformats.org/officeDocument/2006/relationships/image" Target="../media/image709.png"/><Relationship Id="rId164" Type="http://schemas.openxmlformats.org/officeDocument/2006/relationships/image" Target="../media/image730.png"/><Relationship Id="rId371" Type="http://schemas.openxmlformats.org/officeDocument/2006/relationships/customXml" Target="../ink/ink816.xml"/><Relationship Id="rId427" Type="http://schemas.openxmlformats.org/officeDocument/2006/relationships/customXml" Target="../ink/ink844.xml"/><Relationship Id="rId469" Type="http://schemas.openxmlformats.org/officeDocument/2006/relationships/customXml" Target="../ink/ink865.xml"/><Relationship Id="rId26" Type="http://schemas.openxmlformats.org/officeDocument/2006/relationships/image" Target="../media/image661.png"/><Relationship Id="rId231" Type="http://schemas.openxmlformats.org/officeDocument/2006/relationships/customXml" Target="../ink/ink746.xml"/><Relationship Id="rId273" Type="http://schemas.openxmlformats.org/officeDocument/2006/relationships/customXml" Target="../ink/ink767.xml"/><Relationship Id="rId329" Type="http://schemas.openxmlformats.org/officeDocument/2006/relationships/customXml" Target="../ink/ink795.xml"/><Relationship Id="rId480" Type="http://schemas.openxmlformats.org/officeDocument/2006/relationships/image" Target="../media/image888.png"/><Relationship Id="rId68" Type="http://schemas.openxmlformats.org/officeDocument/2006/relationships/image" Target="../media/image682.png"/><Relationship Id="rId133" Type="http://schemas.openxmlformats.org/officeDocument/2006/relationships/customXml" Target="../ink/ink697.xml"/><Relationship Id="rId175" Type="http://schemas.openxmlformats.org/officeDocument/2006/relationships/customXml" Target="../ink/ink718.xml"/><Relationship Id="rId340" Type="http://schemas.openxmlformats.org/officeDocument/2006/relationships/image" Target="../media/image818.png"/><Relationship Id="rId200" Type="http://schemas.openxmlformats.org/officeDocument/2006/relationships/image" Target="../media/image748.png"/><Relationship Id="rId382" Type="http://schemas.openxmlformats.org/officeDocument/2006/relationships/image" Target="../media/image839.png"/><Relationship Id="rId438" Type="http://schemas.openxmlformats.org/officeDocument/2006/relationships/image" Target="../media/image867.png"/><Relationship Id="rId242" Type="http://schemas.openxmlformats.org/officeDocument/2006/relationships/image" Target="../media/image769.png"/><Relationship Id="rId284" Type="http://schemas.openxmlformats.org/officeDocument/2006/relationships/image" Target="../media/image790.png"/><Relationship Id="rId491" Type="http://schemas.openxmlformats.org/officeDocument/2006/relationships/customXml" Target="../ink/ink876.xml"/><Relationship Id="rId37" Type="http://schemas.openxmlformats.org/officeDocument/2006/relationships/customXml" Target="../ink/ink649.xml"/><Relationship Id="rId79" Type="http://schemas.openxmlformats.org/officeDocument/2006/relationships/customXml" Target="../ink/ink670.xml"/><Relationship Id="rId102" Type="http://schemas.openxmlformats.org/officeDocument/2006/relationships/image" Target="../media/image699.png"/><Relationship Id="rId144" Type="http://schemas.openxmlformats.org/officeDocument/2006/relationships/image" Target="../media/image720.png"/><Relationship Id="rId90" Type="http://schemas.openxmlformats.org/officeDocument/2006/relationships/image" Target="../media/image693.png"/><Relationship Id="rId186" Type="http://schemas.openxmlformats.org/officeDocument/2006/relationships/image" Target="../media/image741.png"/><Relationship Id="rId351" Type="http://schemas.openxmlformats.org/officeDocument/2006/relationships/customXml" Target="../ink/ink806.xml"/><Relationship Id="rId393" Type="http://schemas.openxmlformats.org/officeDocument/2006/relationships/customXml" Target="../ink/ink827.xml"/><Relationship Id="rId407" Type="http://schemas.openxmlformats.org/officeDocument/2006/relationships/customXml" Target="../ink/ink834.xml"/><Relationship Id="rId449" Type="http://schemas.openxmlformats.org/officeDocument/2006/relationships/customXml" Target="../ink/ink855.xml"/><Relationship Id="rId211" Type="http://schemas.openxmlformats.org/officeDocument/2006/relationships/customXml" Target="../ink/ink736.xml"/><Relationship Id="rId253" Type="http://schemas.openxmlformats.org/officeDocument/2006/relationships/customXml" Target="../ink/ink757.xml"/><Relationship Id="rId295" Type="http://schemas.openxmlformats.org/officeDocument/2006/relationships/customXml" Target="../ink/ink778.xml"/><Relationship Id="rId309" Type="http://schemas.openxmlformats.org/officeDocument/2006/relationships/customXml" Target="../ink/ink785.xml"/><Relationship Id="rId460" Type="http://schemas.openxmlformats.org/officeDocument/2006/relationships/image" Target="../media/image878.png"/><Relationship Id="rId48" Type="http://schemas.openxmlformats.org/officeDocument/2006/relationships/image" Target="../media/image672.png"/><Relationship Id="rId113" Type="http://schemas.openxmlformats.org/officeDocument/2006/relationships/customXml" Target="../ink/ink687.xml"/><Relationship Id="rId320" Type="http://schemas.openxmlformats.org/officeDocument/2006/relationships/image" Target="../media/image808.png"/><Relationship Id="rId155" Type="http://schemas.openxmlformats.org/officeDocument/2006/relationships/customXml" Target="../ink/ink708.xml"/><Relationship Id="rId197" Type="http://schemas.openxmlformats.org/officeDocument/2006/relationships/customXml" Target="../ink/ink729.xml"/><Relationship Id="rId362" Type="http://schemas.openxmlformats.org/officeDocument/2006/relationships/image" Target="../media/image829.png"/><Relationship Id="rId418" Type="http://schemas.openxmlformats.org/officeDocument/2006/relationships/image" Target="../media/image857.png"/><Relationship Id="rId222" Type="http://schemas.openxmlformats.org/officeDocument/2006/relationships/image" Target="../media/image759.png"/><Relationship Id="rId264" Type="http://schemas.openxmlformats.org/officeDocument/2006/relationships/image" Target="../media/image780.png"/><Relationship Id="rId471" Type="http://schemas.openxmlformats.org/officeDocument/2006/relationships/customXml" Target="../ink/ink866.xml"/><Relationship Id="rId17" Type="http://schemas.openxmlformats.org/officeDocument/2006/relationships/customXml" Target="../ink/ink639.xml"/><Relationship Id="rId59" Type="http://schemas.openxmlformats.org/officeDocument/2006/relationships/customXml" Target="../ink/ink660.xml"/><Relationship Id="rId124" Type="http://schemas.openxmlformats.org/officeDocument/2006/relationships/image" Target="../media/image710.png"/><Relationship Id="rId70" Type="http://schemas.openxmlformats.org/officeDocument/2006/relationships/image" Target="../media/image683.png"/><Relationship Id="rId166" Type="http://schemas.openxmlformats.org/officeDocument/2006/relationships/image" Target="../media/image731.png"/><Relationship Id="rId331" Type="http://schemas.openxmlformats.org/officeDocument/2006/relationships/customXml" Target="../ink/ink796.xml"/><Relationship Id="rId373" Type="http://schemas.openxmlformats.org/officeDocument/2006/relationships/customXml" Target="../ink/ink817.xml"/><Relationship Id="rId429" Type="http://schemas.openxmlformats.org/officeDocument/2006/relationships/customXml" Target="../ink/ink845.xml"/><Relationship Id="rId1" Type="http://schemas.openxmlformats.org/officeDocument/2006/relationships/slideLayout" Target="../slideLayouts/slideLayout10.xml"/><Relationship Id="rId233" Type="http://schemas.openxmlformats.org/officeDocument/2006/relationships/customXml" Target="../ink/ink747.xml"/><Relationship Id="rId440" Type="http://schemas.openxmlformats.org/officeDocument/2006/relationships/image" Target="../media/image868.png"/><Relationship Id="rId28" Type="http://schemas.openxmlformats.org/officeDocument/2006/relationships/image" Target="../media/image662.png"/><Relationship Id="rId275" Type="http://schemas.openxmlformats.org/officeDocument/2006/relationships/customXml" Target="../ink/ink768.xml"/><Relationship Id="rId300" Type="http://schemas.openxmlformats.org/officeDocument/2006/relationships/image" Target="../media/image798.png"/><Relationship Id="rId482" Type="http://schemas.openxmlformats.org/officeDocument/2006/relationships/image" Target="../media/image889.png"/><Relationship Id="rId81" Type="http://schemas.openxmlformats.org/officeDocument/2006/relationships/customXml" Target="../ink/ink671.xml"/><Relationship Id="rId135" Type="http://schemas.openxmlformats.org/officeDocument/2006/relationships/customXml" Target="../ink/ink698.xml"/><Relationship Id="rId177" Type="http://schemas.openxmlformats.org/officeDocument/2006/relationships/customXml" Target="../ink/ink719.xml"/><Relationship Id="rId342" Type="http://schemas.openxmlformats.org/officeDocument/2006/relationships/image" Target="../media/image819.png"/><Relationship Id="rId384" Type="http://schemas.openxmlformats.org/officeDocument/2006/relationships/image" Target="../media/image840.png"/><Relationship Id="rId202" Type="http://schemas.openxmlformats.org/officeDocument/2006/relationships/image" Target="../media/image749.png"/><Relationship Id="rId244" Type="http://schemas.openxmlformats.org/officeDocument/2006/relationships/image" Target="../media/image770.png"/><Relationship Id="rId39" Type="http://schemas.openxmlformats.org/officeDocument/2006/relationships/customXml" Target="../ink/ink650.xml"/><Relationship Id="rId286" Type="http://schemas.openxmlformats.org/officeDocument/2006/relationships/image" Target="../media/image791.png"/><Relationship Id="rId451" Type="http://schemas.openxmlformats.org/officeDocument/2006/relationships/customXml" Target="../ink/ink856.xml"/><Relationship Id="rId493" Type="http://schemas.openxmlformats.org/officeDocument/2006/relationships/customXml" Target="../ink/ink877.xml"/><Relationship Id="rId50" Type="http://schemas.openxmlformats.org/officeDocument/2006/relationships/image" Target="../media/image673.png"/><Relationship Id="rId104" Type="http://schemas.openxmlformats.org/officeDocument/2006/relationships/image" Target="../media/image700.png"/><Relationship Id="rId146" Type="http://schemas.openxmlformats.org/officeDocument/2006/relationships/image" Target="../media/image721.png"/><Relationship Id="rId188" Type="http://schemas.openxmlformats.org/officeDocument/2006/relationships/image" Target="../media/image742.png"/><Relationship Id="rId311" Type="http://schemas.openxmlformats.org/officeDocument/2006/relationships/customXml" Target="../ink/ink786.xml"/><Relationship Id="rId353" Type="http://schemas.openxmlformats.org/officeDocument/2006/relationships/customXml" Target="../ink/ink807.xml"/><Relationship Id="rId395" Type="http://schemas.openxmlformats.org/officeDocument/2006/relationships/customXml" Target="../ink/ink828.xml"/><Relationship Id="rId409" Type="http://schemas.openxmlformats.org/officeDocument/2006/relationships/customXml" Target="../ink/ink835.xml"/><Relationship Id="rId92" Type="http://schemas.openxmlformats.org/officeDocument/2006/relationships/image" Target="../media/image694.png"/><Relationship Id="rId213" Type="http://schemas.openxmlformats.org/officeDocument/2006/relationships/customXml" Target="../ink/ink737.xml"/><Relationship Id="rId420" Type="http://schemas.openxmlformats.org/officeDocument/2006/relationships/image" Target="../media/image858.png"/><Relationship Id="rId255" Type="http://schemas.openxmlformats.org/officeDocument/2006/relationships/customXml" Target="../ink/ink758.xml"/><Relationship Id="rId297" Type="http://schemas.openxmlformats.org/officeDocument/2006/relationships/customXml" Target="../ink/ink779.xml"/><Relationship Id="rId462" Type="http://schemas.openxmlformats.org/officeDocument/2006/relationships/image" Target="../media/image879.png"/><Relationship Id="rId115" Type="http://schemas.openxmlformats.org/officeDocument/2006/relationships/customXml" Target="../ink/ink688.xml"/><Relationship Id="rId157" Type="http://schemas.openxmlformats.org/officeDocument/2006/relationships/customXml" Target="../ink/ink709.xml"/><Relationship Id="rId322" Type="http://schemas.openxmlformats.org/officeDocument/2006/relationships/image" Target="../media/image809.png"/><Relationship Id="rId364" Type="http://schemas.openxmlformats.org/officeDocument/2006/relationships/image" Target="../media/image830.png"/><Relationship Id="rId61" Type="http://schemas.openxmlformats.org/officeDocument/2006/relationships/customXml" Target="../ink/ink661.xml"/><Relationship Id="rId199" Type="http://schemas.openxmlformats.org/officeDocument/2006/relationships/customXml" Target="../ink/ink730.xml"/><Relationship Id="rId19" Type="http://schemas.openxmlformats.org/officeDocument/2006/relationships/customXml" Target="../ink/ink640.xml"/><Relationship Id="rId224" Type="http://schemas.openxmlformats.org/officeDocument/2006/relationships/image" Target="../media/image760.png"/><Relationship Id="rId266" Type="http://schemas.openxmlformats.org/officeDocument/2006/relationships/image" Target="../media/image781.png"/><Relationship Id="rId431" Type="http://schemas.openxmlformats.org/officeDocument/2006/relationships/customXml" Target="../ink/ink846.xml"/><Relationship Id="rId473" Type="http://schemas.openxmlformats.org/officeDocument/2006/relationships/customXml" Target="../ink/ink867.xml"/><Relationship Id="rId30" Type="http://schemas.openxmlformats.org/officeDocument/2006/relationships/image" Target="../media/image663.png"/><Relationship Id="rId126" Type="http://schemas.openxmlformats.org/officeDocument/2006/relationships/image" Target="../media/image711.png"/><Relationship Id="rId168" Type="http://schemas.openxmlformats.org/officeDocument/2006/relationships/image" Target="../media/image732.png"/><Relationship Id="rId333" Type="http://schemas.openxmlformats.org/officeDocument/2006/relationships/customXml" Target="../ink/ink797.xml"/><Relationship Id="rId72" Type="http://schemas.openxmlformats.org/officeDocument/2006/relationships/image" Target="../media/image684.png"/><Relationship Id="rId375" Type="http://schemas.openxmlformats.org/officeDocument/2006/relationships/customXml" Target="../ink/ink818.xml"/><Relationship Id="rId3" Type="http://schemas.openxmlformats.org/officeDocument/2006/relationships/image" Target="../media/image441.png"/><Relationship Id="rId235" Type="http://schemas.openxmlformats.org/officeDocument/2006/relationships/customXml" Target="../ink/ink748.xml"/><Relationship Id="rId277" Type="http://schemas.openxmlformats.org/officeDocument/2006/relationships/customXml" Target="../ink/ink769.xml"/><Relationship Id="rId400" Type="http://schemas.openxmlformats.org/officeDocument/2006/relationships/image" Target="../media/image848.png"/><Relationship Id="rId442" Type="http://schemas.openxmlformats.org/officeDocument/2006/relationships/image" Target="../media/image869.png"/><Relationship Id="rId484" Type="http://schemas.openxmlformats.org/officeDocument/2006/relationships/image" Target="../media/image890.png"/><Relationship Id="rId137" Type="http://schemas.openxmlformats.org/officeDocument/2006/relationships/customXml" Target="../ink/ink699.xml"/><Relationship Id="rId302" Type="http://schemas.openxmlformats.org/officeDocument/2006/relationships/image" Target="../media/image799.png"/><Relationship Id="rId344" Type="http://schemas.openxmlformats.org/officeDocument/2006/relationships/image" Target="../media/image820.png"/><Relationship Id="rId41" Type="http://schemas.openxmlformats.org/officeDocument/2006/relationships/customXml" Target="../ink/ink651.xml"/><Relationship Id="rId83" Type="http://schemas.openxmlformats.org/officeDocument/2006/relationships/customXml" Target="../ink/ink672.xml"/><Relationship Id="rId179" Type="http://schemas.openxmlformats.org/officeDocument/2006/relationships/customXml" Target="../ink/ink720.xml"/><Relationship Id="rId386" Type="http://schemas.openxmlformats.org/officeDocument/2006/relationships/image" Target="../media/image841.png"/><Relationship Id="rId190" Type="http://schemas.openxmlformats.org/officeDocument/2006/relationships/image" Target="../media/image743.png"/><Relationship Id="rId204" Type="http://schemas.openxmlformats.org/officeDocument/2006/relationships/image" Target="../media/image750.png"/><Relationship Id="rId246" Type="http://schemas.openxmlformats.org/officeDocument/2006/relationships/image" Target="../media/image771.png"/><Relationship Id="rId288" Type="http://schemas.openxmlformats.org/officeDocument/2006/relationships/image" Target="../media/image792.png"/><Relationship Id="rId411" Type="http://schemas.openxmlformats.org/officeDocument/2006/relationships/customXml" Target="../ink/ink836.xml"/><Relationship Id="rId453" Type="http://schemas.openxmlformats.org/officeDocument/2006/relationships/customXml" Target="../ink/ink857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38.xml"/><Relationship Id="rId299" Type="http://schemas.openxmlformats.org/officeDocument/2006/relationships/customXml" Target="../ink/ink1029.xml"/><Relationship Id="rId21" Type="http://schemas.openxmlformats.org/officeDocument/2006/relationships/customXml" Target="../ink/ink890.xml"/><Relationship Id="rId63" Type="http://schemas.openxmlformats.org/officeDocument/2006/relationships/customXml" Target="../ink/ink911.xml"/><Relationship Id="rId159" Type="http://schemas.openxmlformats.org/officeDocument/2006/relationships/customXml" Target="../ink/ink959.xml"/><Relationship Id="rId324" Type="http://schemas.openxmlformats.org/officeDocument/2006/relationships/image" Target="../media/image1059.png"/><Relationship Id="rId366" Type="http://schemas.openxmlformats.org/officeDocument/2006/relationships/image" Target="../media/image1080.png"/><Relationship Id="rId170" Type="http://schemas.openxmlformats.org/officeDocument/2006/relationships/image" Target="../media/image982.png"/><Relationship Id="rId226" Type="http://schemas.openxmlformats.org/officeDocument/2006/relationships/image" Target="../media/image1010.png"/><Relationship Id="rId433" Type="http://schemas.openxmlformats.org/officeDocument/2006/relationships/customXml" Target="../ink/ink1096.xml"/><Relationship Id="rId268" Type="http://schemas.openxmlformats.org/officeDocument/2006/relationships/image" Target="../media/image1031.png"/><Relationship Id="rId475" Type="http://schemas.openxmlformats.org/officeDocument/2006/relationships/customXml" Target="../ink/ink1117.xml"/><Relationship Id="rId32" Type="http://schemas.openxmlformats.org/officeDocument/2006/relationships/image" Target="../media/image913.png"/><Relationship Id="rId74" Type="http://schemas.openxmlformats.org/officeDocument/2006/relationships/image" Target="../media/image934.png"/><Relationship Id="rId128" Type="http://schemas.openxmlformats.org/officeDocument/2006/relationships/image" Target="../media/image961.png"/><Relationship Id="rId335" Type="http://schemas.openxmlformats.org/officeDocument/2006/relationships/customXml" Target="../ink/ink1047.xml"/><Relationship Id="rId377" Type="http://schemas.openxmlformats.org/officeDocument/2006/relationships/customXml" Target="../ink/ink1068.xml"/><Relationship Id="rId500" Type="http://schemas.openxmlformats.org/officeDocument/2006/relationships/image" Target="../media/image1147.png"/><Relationship Id="rId5" Type="http://schemas.openxmlformats.org/officeDocument/2006/relationships/customXml" Target="../ink/ink882.xml"/><Relationship Id="rId181" Type="http://schemas.openxmlformats.org/officeDocument/2006/relationships/customXml" Target="../ink/ink970.xml"/><Relationship Id="rId237" Type="http://schemas.openxmlformats.org/officeDocument/2006/relationships/customXml" Target="../ink/ink998.xml"/><Relationship Id="rId402" Type="http://schemas.openxmlformats.org/officeDocument/2006/relationships/image" Target="../media/image1098.png"/><Relationship Id="rId279" Type="http://schemas.openxmlformats.org/officeDocument/2006/relationships/customXml" Target="../ink/ink1019.xml"/><Relationship Id="rId444" Type="http://schemas.openxmlformats.org/officeDocument/2006/relationships/image" Target="../media/image1119.png"/><Relationship Id="rId486" Type="http://schemas.openxmlformats.org/officeDocument/2006/relationships/image" Target="../media/image1140.png"/><Relationship Id="rId43" Type="http://schemas.openxmlformats.org/officeDocument/2006/relationships/customXml" Target="../ink/ink901.xml"/><Relationship Id="rId139" Type="http://schemas.openxmlformats.org/officeDocument/2006/relationships/customXml" Target="../ink/ink949.xml"/><Relationship Id="rId290" Type="http://schemas.openxmlformats.org/officeDocument/2006/relationships/image" Target="../media/image1042.png"/><Relationship Id="rId304" Type="http://schemas.openxmlformats.org/officeDocument/2006/relationships/image" Target="../media/image1049.png"/><Relationship Id="rId346" Type="http://schemas.openxmlformats.org/officeDocument/2006/relationships/image" Target="../media/image1070.png"/><Relationship Id="rId388" Type="http://schemas.openxmlformats.org/officeDocument/2006/relationships/image" Target="../media/image1091.png"/><Relationship Id="rId85" Type="http://schemas.openxmlformats.org/officeDocument/2006/relationships/customXml" Target="../ink/ink922.xml"/><Relationship Id="rId150" Type="http://schemas.openxmlformats.org/officeDocument/2006/relationships/image" Target="../media/image972.png"/><Relationship Id="rId192" Type="http://schemas.openxmlformats.org/officeDocument/2006/relationships/image" Target="../media/image993.png"/><Relationship Id="rId206" Type="http://schemas.openxmlformats.org/officeDocument/2006/relationships/image" Target="../media/image1000.png"/><Relationship Id="rId413" Type="http://schemas.openxmlformats.org/officeDocument/2006/relationships/customXml" Target="../ink/ink1086.xml"/><Relationship Id="rId248" Type="http://schemas.openxmlformats.org/officeDocument/2006/relationships/image" Target="../media/image1021.png"/><Relationship Id="rId455" Type="http://schemas.openxmlformats.org/officeDocument/2006/relationships/customXml" Target="../ink/ink1107.xml"/><Relationship Id="rId497" Type="http://schemas.openxmlformats.org/officeDocument/2006/relationships/customXml" Target="../ink/ink1128.xml"/><Relationship Id="rId12" Type="http://schemas.openxmlformats.org/officeDocument/2006/relationships/image" Target="../media/image903.png"/><Relationship Id="rId108" Type="http://schemas.openxmlformats.org/officeDocument/2006/relationships/image" Target="../media/image951.png"/><Relationship Id="rId315" Type="http://schemas.openxmlformats.org/officeDocument/2006/relationships/customXml" Target="../ink/ink1037.xml"/><Relationship Id="rId357" Type="http://schemas.openxmlformats.org/officeDocument/2006/relationships/customXml" Target="../ink/ink1058.xml"/><Relationship Id="rId54" Type="http://schemas.openxmlformats.org/officeDocument/2006/relationships/image" Target="../media/image924.png"/><Relationship Id="rId96" Type="http://schemas.openxmlformats.org/officeDocument/2006/relationships/image" Target="../media/image945.png"/><Relationship Id="rId161" Type="http://schemas.openxmlformats.org/officeDocument/2006/relationships/customXml" Target="../ink/ink960.xml"/><Relationship Id="rId217" Type="http://schemas.openxmlformats.org/officeDocument/2006/relationships/customXml" Target="../ink/ink988.xml"/><Relationship Id="rId399" Type="http://schemas.openxmlformats.org/officeDocument/2006/relationships/customXml" Target="../ink/ink1079.xml"/><Relationship Id="rId259" Type="http://schemas.openxmlformats.org/officeDocument/2006/relationships/customXml" Target="../ink/ink1009.xml"/><Relationship Id="rId424" Type="http://schemas.openxmlformats.org/officeDocument/2006/relationships/image" Target="../media/image1109.png"/><Relationship Id="rId466" Type="http://schemas.openxmlformats.org/officeDocument/2006/relationships/image" Target="../media/image1130.png"/><Relationship Id="rId23" Type="http://schemas.openxmlformats.org/officeDocument/2006/relationships/customXml" Target="../ink/ink891.xml"/><Relationship Id="rId119" Type="http://schemas.openxmlformats.org/officeDocument/2006/relationships/customXml" Target="../ink/ink939.xml"/><Relationship Id="rId270" Type="http://schemas.openxmlformats.org/officeDocument/2006/relationships/image" Target="../media/image1032.png"/><Relationship Id="rId326" Type="http://schemas.openxmlformats.org/officeDocument/2006/relationships/image" Target="../media/image1060.png"/><Relationship Id="rId65" Type="http://schemas.openxmlformats.org/officeDocument/2006/relationships/customXml" Target="../ink/ink912.xml"/><Relationship Id="rId130" Type="http://schemas.openxmlformats.org/officeDocument/2006/relationships/image" Target="../media/image962.png"/><Relationship Id="rId368" Type="http://schemas.openxmlformats.org/officeDocument/2006/relationships/image" Target="../media/image1081.png"/><Relationship Id="rId172" Type="http://schemas.openxmlformats.org/officeDocument/2006/relationships/image" Target="../media/image983.png"/><Relationship Id="rId228" Type="http://schemas.openxmlformats.org/officeDocument/2006/relationships/image" Target="../media/image1011.png"/><Relationship Id="rId435" Type="http://schemas.openxmlformats.org/officeDocument/2006/relationships/customXml" Target="../ink/ink1097.xml"/><Relationship Id="rId477" Type="http://schemas.openxmlformats.org/officeDocument/2006/relationships/customXml" Target="../ink/ink1118.xml"/><Relationship Id="rId281" Type="http://schemas.openxmlformats.org/officeDocument/2006/relationships/customXml" Target="../ink/ink1020.xml"/><Relationship Id="rId337" Type="http://schemas.openxmlformats.org/officeDocument/2006/relationships/customXml" Target="../ink/ink1048.xml"/><Relationship Id="rId502" Type="http://schemas.openxmlformats.org/officeDocument/2006/relationships/image" Target="../media/image1148.png"/><Relationship Id="rId34" Type="http://schemas.openxmlformats.org/officeDocument/2006/relationships/image" Target="../media/image914.png"/><Relationship Id="rId76" Type="http://schemas.openxmlformats.org/officeDocument/2006/relationships/image" Target="../media/image935.png"/><Relationship Id="rId141" Type="http://schemas.openxmlformats.org/officeDocument/2006/relationships/customXml" Target="../ink/ink950.xml"/><Relationship Id="rId379" Type="http://schemas.openxmlformats.org/officeDocument/2006/relationships/customXml" Target="../ink/ink1069.xml"/><Relationship Id="rId7" Type="http://schemas.openxmlformats.org/officeDocument/2006/relationships/customXml" Target="../ink/ink883.xml"/><Relationship Id="rId183" Type="http://schemas.openxmlformats.org/officeDocument/2006/relationships/customXml" Target="../ink/ink971.xml"/><Relationship Id="rId239" Type="http://schemas.openxmlformats.org/officeDocument/2006/relationships/customXml" Target="../ink/ink999.xml"/><Relationship Id="rId390" Type="http://schemas.openxmlformats.org/officeDocument/2006/relationships/image" Target="../media/image1092.png"/><Relationship Id="rId404" Type="http://schemas.openxmlformats.org/officeDocument/2006/relationships/image" Target="../media/image1099.png"/><Relationship Id="rId446" Type="http://schemas.openxmlformats.org/officeDocument/2006/relationships/image" Target="../media/image1120.png"/><Relationship Id="rId250" Type="http://schemas.openxmlformats.org/officeDocument/2006/relationships/image" Target="../media/image1022.png"/><Relationship Id="rId292" Type="http://schemas.openxmlformats.org/officeDocument/2006/relationships/image" Target="../media/image1043.png"/><Relationship Id="rId306" Type="http://schemas.openxmlformats.org/officeDocument/2006/relationships/image" Target="../media/image1050.png"/><Relationship Id="rId488" Type="http://schemas.openxmlformats.org/officeDocument/2006/relationships/image" Target="../media/image1141.png"/><Relationship Id="rId45" Type="http://schemas.openxmlformats.org/officeDocument/2006/relationships/customXml" Target="../ink/ink902.xml"/><Relationship Id="rId87" Type="http://schemas.openxmlformats.org/officeDocument/2006/relationships/customXml" Target="../ink/ink923.xml"/><Relationship Id="rId110" Type="http://schemas.openxmlformats.org/officeDocument/2006/relationships/image" Target="../media/image952.png"/><Relationship Id="rId348" Type="http://schemas.openxmlformats.org/officeDocument/2006/relationships/image" Target="../media/image1071.png"/><Relationship Id="rId152" Type="http://schemas.openxmlformats.org/officeDocument/2006/relationships/image" Target="../media/image973.png"/><Relationship Id="rId194" Type="http://schemas.openxmlformats.org/officeDocument/2006/relationships/image" Target="../media/image994.png"/><Relationship Id="rId208" Type="http://schemas.openxmlformats.org/officeDocument/2006/relationships/image" Target="../media/image1001.png"/><Relationship Id="rId415" Type="http://schemas.openxmlformats.org/officeDocument/2006/relationships/customXml" Target="../ink/ink1087.xml"/><Relationship Id="rId457" Type="http://schemas.openxmlformats.org/officeDocument/2006/relationships/customXml" Target="../ink/ink1108.xml"/><Relationship Id="rId261" Type="http://schemas.openxmlformats.org/officeDocument/2006/relationships/customXml" Target="../ink/ink1010.xml"/><Relationship Id="rId499" Type="http://schemas.openxmlformats.org/officeDocument/2006/relationships/customXml" Target="../ink/ink1129.xml"/><Relationship Id="rId14" Type="http://schemas.openxmlformats.org/officeDocument/2006/relationships/image" Target="../media/image904.png"/><Relationship Id="rId56" Type="http://schemas.openxmlformats.org/officeDocument/2006/relationships/image" Target="../media/image925.png"/><Relationship Id="rId317" Type="http://schemas.openxmlformats.org/officeDocument/2006/relationships/customXml" Target="../ink/ink1038.xml"/><Relationship Id="rId359" Type="http://schemas.openxmlformats.org/officeDocument/2006/relationships/customXml" Target="../ink/ink1059.xml"/><Relationship Id="rId98" Type="http://schemas.openxmlformats.org/officeDocument/2006/relationships/image" Target="../media/image946.png"/><Relationship Id="rId121" Type="http://schemas.openxmlformats.org/officeDocument/2006/relationships/customXml" Target="../ink/ink940.xml"/><Relationship Id="rId163" Type="http://schemas.openxmlformats.org/officeDocument/2006/relationships/customXml" Target="../ink/ink961.xml"/><Relationship Id="rId219" Type="http://schemas.openxmlformats.org/officeDocument/2006/relationships/customXml" Target="../ink/ink989.xml"/><Relationship Id="rId370" Type="http://schemas.openxmlformats.org/officeDocument/2006/relationships/image" Target="../media/image1082.png"/><Relationship Id="rId426" Type="http://schemas.openxmlformats.org/officeDocument/2006/relationships/image" Target="../media/image1110.png"/><Relationship Id="rId230" Type="http://schemas.openxmlformats.org/officeDocument/2006/relationships/image" Target="../media/image1012.png"/><Relationship Id="rId468" Type="http://schemas.openxmlformats.org/officeDocument/2006/relationships/image" Target="../media/image1131.png"/><Relationship Id="rId25" Type="http://schemas.openxmlformats.org/officeDocument/2006/relationships/customXml" Target="../ink/ink892.xml"/><Relationship Id="rId67" Type="http://schemas.openxmlformats.org/officeDocument/2006/relationships/customXml" Target="../ink/ink913.xml"/><Relationship Id="rId272" Type="http://schemas.openxmlformats.org/officeDocument/2006/relationships/image" Target="../media/image1033.png"/><Relationship Id="rId328" Type="http://schemas.openxmlformats.org/officeDocument/2006/relationships/image" Target="../media/image1061.png"/><Relationship Id="rId132" Type="http://schemas.openxmlformats.org/officeDocument/2006/relationships/image" Target="../media/image963.png"/><Relationship Id="rId174" Type="http://schemas.openxmlformats.org/officeDocument/2006/relationships/image" Target="../media/image984.png"/><Relationship Id="rId381" Type="http://schemas.openxmlformats.org/officeDocument/2006/relationships/customXml" Target="../ink/ink1070.xml"/><Relationship Id="rId241" Type="http://schemas.openxmlformats.org/officeDocument/2006/relationships/customXml" Target="../ink/ink1000.xml"/><Relationship Id="rId437" Type="http://schemas.openxmlformats.org/officeDocument/2006/relationships/customXml" Target="../ink/ink1098.xml"/><Relationship Id="rId479" Type="http://schemas.openxmlformats.org/officeDocument/2006/relationships/customXml" Target="../ink/ink1119.xml"/><Relationship Id="rId36" Type="http://schemas.openxmlformats.org/officeDocument/2006/relationships/image" Target="../media/image915.png"/><Relationship Id="rId283" Type="http://schemas.openxmlformats.org/officeDocument/2006/relationships/customXml" Target="../ink/ink1021.xml"/><Relationship Id="rId339" Type="http://schemas.openxmlformats.org/officeDocument/2006/relationships/customXml" Target="../ink/ink1049.xml"/><Relationship Id="rId490" Type="http://schemas.openxmlformats.org/officeDocument/2006/relationships/image" Target="../media/image1142.png"/><Relationship Id="rId504" Type="http://schemas.openxmlformats.org/officeDocument/2006/relationships/image" Target="../media/image1149.png"/><Relationship Id="rId78" Type="http://schemas.openxmlformats.org/officeDocument/2006/relationships/image" Target="../media/image936.png"/><Relationship Id="rId101" Type="http://schemas.openxmlformats.org/officeDocument/2006/relationships/customXml" Target="../ink/ink930.xml"/><Relationship Id="rId143" Type="http://schemas.openxmlformats.org/officeDocument/2006/relationships/customXml" Target="../ink/ink951.xml"/><Relationship Id="rId185" Type="http://schemas.openxmlformats.org/officeDocument/2006/relationships/customXml" Target="../ink/ink972.xml"/><Relationship Id="rId350" Type="http://schemas.openxmlformats.org/officeDocument/2006/relationships/image" Target="../media/image1072.png"/><Relationship Id="rId406" Type="http://schemas.openxmlformats.org/officeDocument/2006/relationships/image" Target="../media/image1100.png"/><Relationship Id="rId9" Type="http://schemas.openxmlformats.org/officeDocument/2006/relationships/customXml" Target="../ink/ink884.xml"/><Relationship Id="rId210" Type="http://schemas.openxmlformats.org/officeDocument/2006/relationships/image" Target="../media/image1002.png"/><Relationship Id="rId392" Type="http://schemas.openxmlformats.org/officeDocument/2006/relationships/image" Target="../media/image1093.png"/><Relationship Id="rId448" Type="http://schemas.openxmlformats.org/officeDocument/2006/relationships/image" Target="../media/image1121.png"/><Relationship Id="rId252" Type="http://schemas.openxmlformats.org/officeDocument/2006/relationships/image" Target="../media/image1023.png"/><Relationship Id="rId294" Type="http://schemas.openxmlformats.org/officeDocument/2006/relationships/image" Target="../media/image1044.png"/><Relationship Id="rId308" Type="http://schemas.openxmlformats.org/officeDocument/2006/relationships/image" Target="../media/image1051.png"/><Relationship Id="rId47" Type="http://schemas.openxmlformats.org/officeDocument/2006/relationships/customXml" Target="../ink/ink903.xml"/><Relationship Id="rId89" Type="http://schemas.openxmlformats.org/officeDocument/2006/relationships/customXml" Target="../ink/ink924.xml"/><Relationship Id="rId112" Type="http://schemas.openxmlformats.org/officeDocument/2006/relationships/image" Target="../media/image953.png"/><Relationship Id="rId154" Type="http://schemas.openxmlformats.org/officeDocument/2006/relationships/image" Target="../media/image974.png"/><Relationship Id="rId361" Type="http://schemas.openxmlformats.org/officeDocument/2006/relationships/customXml" Target="../ink/ink1060.xml"/><Relationship Id="rId196" Type="http://schemas.openxmlformats.org/officeDocument/2006/relationships/image" Target="../media/image995.png"/><Relationship Id="rId417" Type="http://schemas.openxmlformats.org/officeDocument/2006/relationships/customXml" Target="../ink/ink1088.xml"/><Relationship Id="rId459" Type="http://schemas.openxmlformats.org/officeDocument/2006/relationships/customXml" Target="../ink/ink1109.xml"/><Relationship Id="rId16" Type="http://schemas.openxmlformats.org/officeDocument/2006/relationships/image" Target="../media/image905.png"/><Relationship Id="rId221" Type="http://schemas.openxmlformats.org/officeDocument/2006/relationships/customXml" Target="../ink/ink990.xml"/><Relationship Id="rId263" Type="http://schemas.openxmlformats.org/officeDocument/2006/relationships/customXml" Target="../ink/ink1011.xml"/><Relationship Id="rId319" Type="http://schemas.openxmlformats.org/officeDocument/2006/relationships/customXml" Target="../ink/ink1039.xml"/><Relationship Id="rId470" Type="http://schemas.openxmlformats.org/officeDocument/2006/relationships/image" Target="../media/image1132.png"/><Relationship Id="rId58" Type="http://schemas.openxmlformats.org/officeDocument/2006/relationships/image" Target="../media/image926.png"/><Relationship Id="rId123" Type="http://schemas.openxmlformats.org/officeDocument/2006/relationships/customXml" Target="../ink/ink941.xml"/><Relationship Id="rId330" Type="http://schemas.openxmlformats.org/officeDocument/2006/relationships/image" Target="../media/image1062.png"/><Relationship Id="rId165" Type="http://schemas.openxmlformats.org/officeDocument/2006/relationships/customXml" Target="../ink/ink962.xml"/><Relationship Id="rId372" Type="http://schemas.openxmlformats.org/officeDocument/2006/relationships/image" Target="../media/image1083.png"/><Relationship Id="rId428" Type="http://schemas.openxmlformats.org/officeDocument/2006/relationships/image" Target="../media/image1111.png"/><Relationship Id="rId232" Type="http://schemas.openxmlformats.org/officeDocument/2006/relationships/image" Target="../media/image1013.png"/><Relationship Id="rId274" Type="http://schemas.openxmlformats.org/officeDocument/2006/relationships/image" Target="../media/image1034.png"/><Relationship Id="rId481" Type="http://schemas.openxmlformats.org/officeDocument/2006/relationships/customXml" Target="../ink/ink1120.xml"/><Relationship Id="rId27" Type="http://schemas.openxmlformats.org/officeDocument/2006/relationships/customXml" Target="../ink/ink893.xml"/><Relationship Id="rId69" Type="http://schemas.openxmlformats.org/officeDocument/2006/relationships/customXml" Target="../ink/ink914.xml"/><Relationship Id="rId134" Type="http://schemas.openxmlformats.org/officeDocument/2006/relationships/image" Target="../media/image964.png"/><Relationship Id="rId80" Type="http://schemas.openxmlformats.org/officeDocument/2006/relationships/image" Target="../media/image937.png"/><Relationship Id="rId176" Type="http://schemas.openxmlformats.org/officeDocument/2006/relationships/image" Target="../media/image985.png"/><Relationship Id="rId341" Type="http://schemas.openxmlformats.org/officeDocument/2006/relationships/customXml" Target="../ink/ink1050.xml"/><Relationship Id="rId383" Type="http://schemas.openxmlformats.org/officeDocument/2006/relationships/customXml" Target="../ink/ink1071.xml"/><Relationship Id="rId439" Type="http://schemas.openxmlformats.org/officeDocument/2006/relationships/customXml" Target="../ink/ink1099.xml"/><Relationship Id="rId201" Type="http://schemas.openxmlformats.org/officeDocument/2006/relationships/customXml" Target="../ink/ink980.xml"/><Relationship Id="rId243" Type="http://schemas.openxmlformats.org/officeDocument/2006/relationships/customXml" Target="../ink/ink1001.xml"/><Relationship Id="rId285" Type="http://schemas.openxmlformats.org/officeDocument/2006/relationships/customXml" Target="../ink/ink1022.xml"/><Relationship Id="rId450" Type="http://schemas.openxmlformats.org/officeDocument/2006/relationships/image" Target="../media/image1122.png"/><Relationship Id="rId506" Type="http://schemas.openxmlformats.org/officeDocument/2006/relationships/image" Target="../media/image1150.png"/><Relationship Id="rId38" Type="http://schemas.openxmlformats.org/officeDocument/2006/relationships/image" Target="../media/image916.png"/><Relationship Id="rId103" Type="http://schemas.openxmlformats.org/officeDocument/2006/relationships/customXml" Target="../ink/ink931.xml"/><Relationship Id="rId310" Type="http://schemas.openxmlformats.org/officeDocument/2006/relationships/image" Target="../media/image1052.png"/><Relationship Id="rId492" Type="http://schemas.openxmlformats.org/officeDocument/2006/relationships/image" Target="../media/image1143.png"/><Relationship Id="rId91" Type="http://schemas.openxmlformats.org/officeDocument/2006/relationships/customXml" Target="../ink/ink925.xml"/><Relationship Id="rId145" Type="http://schemas.openxmlformats.org/officeDocument/2006/relationships/customXml" Target="../ink/ink952.xml"/><Relationship Id="rId187" Type="http://schemas.openxmlformats.org/officeDocument/2006/relationships/customXml" Target="../ink/ink973.xml"/><Relationship Id="rId352" Type="http://schemas.openxmlformats.org/officeDocument/2006/relationships/image" Target="../media/image1073.png"/><Relationship Id="rId394" Type="http://schemas.openxmlformats.org/officeDocument/2006/relationships/image" Target="../media/image1094.png"/><Relationship Id="rId408" Type="http://schemas.openxmlformats.org/officeDocument/2006/relationships/image" Target="../media/image1101.png"/><Relationship Id="rId212" Type="http://schemas.openxmlformats.org/officeDocument/2006/relationships/image" Target="../media/image1003.png"/><Relationship Id="rId254" Type="http://schemas.openxmlformats.org/officeDocument/2006/relationships/image" Target="../media/image1024.png"/><Relationship Id="rId49" Type="http://schemas.openxmlformats.org/officeDocument/2006/relationships/customXml" Target="../ink/ink904.xml"/><Relationship Id="rId114" Type="http://schemas.openxmlformats.org/officeDocument/2006/relationships/image" Target="../media/image954.png"/><Relationship Id="rId296" Type="http://schemas.openxmlformats.org/officeDocument/2006/relationships/image" Target="../media/image1045.png"/><Relationship Id="rId461" Type="http://schemas.openxmlformats.org/officeDocument/2006/relationships/customXml" Target="../ink/ink1110.xml"/><Relationship Id="rId60" Type="http://schemas.openxmlformats.org/officeDocument/2006/relationships/image" Target="../media/image927.png"/><Relationship Id="rId156" Type="http://schemas.openxmlformats.org/officeDocument/2006/relationships/image" Target="../media/image975.png"/><Relationship Id="rId198" Type="http://schemas.openxmlformats.org/officeDocument/2006/relationships/image" Target="../media/image996.png"/><Relationship Id="rId321" Type="http://schemas.openxmlformats.org/officeDocument/2006/relationships/customXml" Target="../ink/ink1040.xml"/><Relationship Id="rId363" Type="http://schemas.openxmlformats.org/officeDocument/2006/relationships/customXml" Target="../ink/ink1061.xml"/><Relationship Id="rId419" Type="http://schemas.openxmlformats.org/officeDocument/2006/relationships/customXml" Target="../ink/ink1089.xml"/><Relationship Id="rId223" Type="http://schemas.openxmlformats.org/officeDocument/2006/relationships/customXml" Target="../ink/ink991.xml"/><Relationship Id="rId430" Type="http://schemas.openxmlformats.org/officeDocument/2006/relationships/image" Target="../media/image1112.png"/><Relationship Id="rId18" Type="http://schemas.openxmlformats.org/officeDocument/2006/relationships/image" Target="../media/image906.png"/><Relationship Id="rId265" Type="http://schemas.openxmlformats.org/officeDocument/2006/relationships/customXml" Target="../ink/ink1012.xml"/><Relationship Id="rId472" Type="http://schemas.openxmlformats.org/officeDocument/2006/relationships/image" Target="../media/image1133.png"/><Relationship Id="rId125" Type="http://schemas.openxmlformats.org/officeDocument/2006/relationships/customXml" Target="../ink/ink942.xml"/><Relationship Id="rId167" Type="http://schemas.openxmlformats.org/officeDocument/2006/relationships/customXml" Target="../ink/ink963.xml"/><Relationship Id="rId332" Type="http://schemas.openxmlformats.org/officeDocument/2006/relationships/image" Target="../media/image1063.png"/><Relationship Id="rId374" Type="http://schemas.openxmlformats.org/officeDocument/2006/relationships/image" Target="../media/image1084.png"/><Relationship Id="rId71" Type="http://schemas.openxmlformats.org/officeDocument/2006/relationships/customXml" Target="../ink/ink915.xml"/><Relationship Id="rId234" Type="http://schemas.openxmlformats.org/officeDocument/2006/relationships/image" Target="../media/image1014.png"/><Relationship Id="rId2" Type="http://schemas.openxmlformats.org/officeDocument/2006/relationships/notesSlide" Target="../notesSlides/notesSlide9.xml"/><Relationship Id="rId29" Type="http://schemas.openxmlformats.org/officeDocument/2006/relationships/customXml" Target="../ink/ink894.xml"/><Relationship Id="rId276" Type="http://schemas.openxmlformats.org/officeDocument/2006/relationships/image" Target="../media/image1035.png"/><Relationship Id="rId441" Type="http://schemas.openxmlformats.org/officeDocument/2006/relationships/customXml" Target="../ink/ink1100.xml"/><Relationship Id="rId483" Type="http://schemas.openxmlformats.org/officeDocument/2006/relationships/customXml" Target="../ink/ink1121.xml"/><Relationship Id="rId40" Type="http://schemas.openxmlformats.org/officeDocument/2006/relationships/image" Target="../media/image917.png"/><Relationship Id="rId136" Type="http://schemas.openxmlformats.org/officeDocument/2006/relationships/image" Target="../media/image965.png"/><Relationship Id="rId178" Type="http://schemas.openxmlformats.org/officeDocument/2006/relationships/image" Target="../media/image986.png"/><Relationship Id="rId301" Type="http://schemas.openxmlformats.org/officeDocument/2006/relationships/customXml" Target="../ink/ink1030.xml"/><Relationship Id="rId343" Type="http://schemas.openxmlformats.org/officeDocument/2006/relationships/customXml" Target="../ink/ink1051.xml"/><Relationship Id="rId82" Type="http://schemas.openxmlformats.org/officeDocument/2006/relationships/image" Target="../media/image938.png"/><Relationship Id="rId203" Type="http://schemas.openxmlformats.org/officeDocument/2006/relationships/customXml" Target="../ink/ink981.xml"/><Relationship Id="rId385" Type="http://schemas.openxmlformats.org/officeDocument/2006/relationships/customXml" Target="../ink/ink1072.xml"/><Relationship Id="rId245" Type="http://schemas.openxmlformats.org/officeDocument/2006/relationships/customXml" Target="../ink/ink1002.xml"/><Relationship Id="rId287" Type="http://schemas.openxmlformats.org/officeDocument/2006/relationships/customXml" Target="../ink/ink1023.xml"/><Relationship Id="rId410" Type="http://schemas.openxmlformats.org/officeDocument/2006/relationships/image" Target="../media/image1102.png"/><Relationship Id="rId452" Type="http://schemas.openxmlformats.org/officeDocument/2006/relationships/image" Target="../media/image1123.png"/><Relationship Id="rId494" Type="http://schemas.openxmlformats.org/officeDocument/2006/relationships/image" Target="../media/image1144.png"/><Relationship Id="rId105" Type="http://schemas.openxmlformats.org/officeDocument/2006/relationships/customXml" Target="../ink/ink932.xml"/><Relationship Id="rId147" Type="http://schemas.openxmlformats.org/officeDocument/2006/relationships/customXml" Target="../ink/ink953.xml"/><Relationship Id="rId312" Type="http://schemas.openxmlformats.org/officeDocument/2006/relationships/image" Target="../media/image1053.png"/><Relationship Id="rId354" Type="http://schemas.openxmlformats.org/officeDocument/2006/relationships/image" Target="../media/image1074.png"/><Relationship Id="rId51" Type="http://schemas.openxmlformats.org/officeDocument/2006/relationships/customXml" Target="../ink/ink905.xml"/><Relationship Id="rId93" Type="http://schemas.openxmlformats.org/officeDocument/2006/relationships/customXml" Target="../ink/ink926.xml"/><Relationship Id="rId189" Type="http://schemas.openxmlformats.org/officeDocument/2006/relationships/customXml" Target="../ink/ink974.xml"/><Relationship Id="rId396" Type="http://schemas.openxmlformats.org/officeDocument/2006/relationships/image" Target="../media/image1095.png"/><Relationship Id="rId214" Type="http://schemas.openxmlformats.org/officeDocument/2006/relationships/image" Target="../media/image1004.png"/><Relationship Id="rId256" Type="http://schemas.openxmlformats.org/officeDocument/2006/relationships/image" Target="../media/image1025.png"/><Relationship Id="rId298" Type="http://schemas.openxmlformats.org/officeDocument/2006/relationships/image" Target="../media/image1046.png"/><Relationship Id="rId421" Type="http://schemas.openxmlformats.org/officeDocument/2006/relationships/customXml" Target="../ink/ink1090.xml"/><Relationship Id="rId463" Type="http://schemas.openxmlformats.org/officeDocument/2006/relationships/customXml" Target="../ink/ink1111.xml"/><Relationship Id="rId116" Type="http://schemas.openxmlformats.org/officeDocument/2006/relationships/image" Target="../media/image955.png"/><Relationship Id="rId158" Type="http://schemas.openxmlformats.org/officeDocument/2006/relationships/image" Target="../media/image976.png"/><Relationship Id="rId323" Type="http://schemas.openxmlformats.org/officeDocument/2006/relationships/customXml" Target="../ink/ink1041.xml"/><Relationship Id="rId20" Type="http://schemas.openxmlformats.org/officeDocument/2006/relationships/image" Target="../media/image907.png"/><Relationship Id="rId62" Type="http://schemas.openxmlformats.org/officeDocument/2006/relationships/image" Target="../media/image928.png"/><Relationship Id="rId365" Type="http://schemas.openxmlformats.org/officeDocument/2006/relationships/customXml" Target="../ink/ink1062.xml"/><Relationship Id="rId225" Type="http://schemas.openxmlformats.org/officeDocument/2006/relationships/customXml" Target="../ink/ink992.xml"/><Relationship Id="rId267" Type="http://schemas.openxmlformats.org/officeDocument/2006/relationships/customXml" Target="../ink/ink1013.xml"/><Relationship Id="rId432" Type="http://schemas.openxmlformats.org/officeDocument/2006/relationships/image" Target="../media/image1113.png"/><Relationship Id="rId474" Type="http://schemas.openxmlformats.org/officeDocument/2006/relationships/image" Target="../media/image1134.png"/><Relationship Id="rId127" Type="http://schemas.openxmlformats.org/officeDocument/2006/relationships/customXml" Target="../ink/ink943.xml"/><Relationship Id="rId31" Type="http://schemas.openxmlformats.org/officeDocument/2006/relationships/customXml" Target="../ink/ink895.xml"/><Relationship Id="rId73" Type="http://schemas.openxmlformats.org/officeDocument/2006/relationships/customXml" Target="../ink/ink916.xml"/><Relationship Id="rId169" Type="http://schemas.openxmlformats.org/officeDocument/2006/relationships/customXml" Target="../ink/ink964.xml"/><Relationship Id="rId334" Type="http://schemas.openxmlformats.org/officeDocument/2006/relationships/image" Target="../media/image1064.png"/><Relationship Id="rId376" Type="http://schemas.openxmlformats.org/officeDocument/2006/relationships/image" Target="../media/image1085.png"/><Relationship Id="rId4" Type="http://schemas.openxmlformats.org/officeDocument/2006/relationships/image" Target="../media/image899.png"/><Relationship Id="rId180" Type="http://schemas.openxmlformats.org/officeDocument/2006/relationships/image" Target="../media/image987.png"/><Relationship Id="rId215" Type="http://schemas.openxmlformats.org/officeDocument/2006/relationships/customXml" Target="../ink/ink987.xml"/><Relationship Id="rId236" Type="http://schemas.openxmlformats.org/officeDocument/2006/relationships/image" Target="../media/image1015.png"/><Relationship Id="rId257" Type="http://schemas.openxmlformats.org/officeDocument/2006/relationships/customXml" Target="../ink/ink1008.xml"/><Relationship Id="rId278" Type="http://schemas.openxmlformats.org/officeDocument/2006/relationships/image" Target="../media/image1036.png"/><Relationship Id="rId401" Type="http://schemas.openxmlformats.org/officeDocument/2006/relationships/customXml" Target="../ink/ink1080.xml"/><Relationship Id="rId422" Type="http://schemas.openxmlformats.org/officeDocument/2006/relationships/image" Target="../media/image1108.png"/><Relationship Id="rId443" Type="http://schemas.openxmlformats.org/officeDocument/2006/relationships/customXml" Target="../ink/ink1101.xml"/><Relationship Id="rId464" Type="http://schemas.openxmlformats.org/officeDocument/2006/relationships/image" Target="../media/image1129.png"/><Relationship Id="rId303" Type="http://schemas.openxmlformats.org/officeDocument/2006/relationships/customXml" Target="../ink/ink1031.xml"/><Relationship Id="rId485" Type="http://schemas.openxmlformats.org/officeDocument/2006/relationships/customXml" Target="../ink/ink1122.xml"/><Relationship Id="rId42" Type="http://schemas.openxmlformats.org/officeDocument/2006/relationships/image" Target="../media/image918.png"/><Relationship Id="rId84" Type="http://schemas.openxmlformats.org/officeDocument/2006/relationships/image" Target="../media/image939.png"/><Relationship Id="rId138" Type="http://schemas.openxmlformats.org/officeDocument/2006/relationships/image" Target="../media/image966.png"/><Relationship Id="rId345" Type="http://schemas.openxmlformats.org/officeDocument/2006/relationships/customXml" Target="../ink/ink1052.xml"/><Relationship Id="rId387" Type="http://schemas.openxmlformats.org/officeDocument/2006/relationships/customXml" Target="../ink/ink1073.xml"/><Relationship Id="rId191" Type="http://schemas.openxmlformats.org/officeDocument/2006/relationships/customXml" Target="../ink/ink975.xml"/><Relationship Id="rId205" Type="http://schemas.openxmlformats.org/officeDocument/2006/relationships/customXml" Target="../ink/ink982.xml"/><Relationship Id="rId247" Type="http://schemas.openxmlformats.org/officeDocument/2006/relationships/customXml" Target="../ink/ink1003.xml"/><Relationship Id="rId412" Type="http://schemas.openxmlformats.org/officeDocument/2006/relationships/image" Target="../media/image1103.png"/><Relationship Id="rId107" Type="http://schemas.openxmlformats.org/officeDocument/2006/relationships/customXml" Target="../ink/ink933.xml"/><Relationship Id="rId289" Type="http://schemas.openxmlformats.org/officeDocument/2006/relationships/customXml" Target="../ink/ink1024.xml"/><Relationship Id="rId454" Type="http://schemas.openxmlformats.org/officeDocument/2006/relationships/image" Target="../media/image1124.png"/><Relationship Id="rId496" Type="http://schemas.openxmlformats.org/officeDocument/2006/relationships/image" Target="../media/image1145.png"/><Relationship Id="rId11" Type="http://schemas.openxmlformats.org/officeDocument/2006/relationships/customXml" Target="../ink/ink885.xml"/><Relationship Id="rId53" Type="http://schemas.openxmlformats.org/officeDocument/2006/relationships/customXml" Target="../ink/ink906.xml"/><Relationship Id="rId149" Type="http://schemas.openxmlformats.org/officeDocument/2006/relationships/customXml" Target="../ink/ink954.xml"/><Relationship Id="rId314" Type="http://schemas.openxmlformats.org/officeDocument/2006/relationships/image" Target="../media/image1054.png"/><Relationship Id="rId356" Type="http://schemas.openxmlformats.org/officeDocument/2006/relationships/image" Target="../media/image1075.png"/><Relationship Id="rId398" Type="http://schemas.openxmlformats.org/officeDocument/2006/relationships/image" Target="../media/image1096.png"/><Relationship Id="rId95" Type="http://schemas.openxmlformats.org/officeDocument/2006/relationships/customXml" Target="../ink/ink927.xml"/><Relationship Id="rId160" Type="http://schemas.openxmlformats.org/officeDocument/2006/relationships/image" Target="../media/image977.png"/><Relationship Id="rId216" Type="http://schemas.openxmlformats.org/officeDocument/2006/relationships/image" Target="../media/image1005.png"/><Relationship Id="rId423" Type="http://schemas.openxmlformats.org/officeDocument/2006/relationships/customXml" Target="../ink/ink1091.xml"/><Relationship Id="rId258" Type="http://schemas.openxmlformats.org/officeDocument/2006/relationships/image" Target="../media/image1026.png"/><Relationship Id="rId465" Type="http://schemas.openxmlformats.org/officeDocument/2006/relationships/customXml" Target="../ink/ink1112.xml"/><Relationship Id="rId22" Type="http://schemas.openxmlformats.org/officeDocument/2006/relationships/image" Target="../media/image908.png"/><Relationship Id="rId64" Type="http://schemas.openxmlformats.org/officeDocument/2006/relationships/image" Target="../media/image929.png"/><Relationship Id="rId118" Type="http://schemas.openxmlformats.org/officeDocument/2006/relationships/image" Target="../media/image956.png"/><Relationship Id="rId325" Type="http://schemas.openxmlformats.org/officeDocument/2006/relationships/customXml" Target="../ink/ink1042.xml"/><Relationship Id="rId367" Type="http://schemas.openxmlformats.org/officeDocument/2006/relationships/customXml" Target="../ink/ink1063.xml"/><Relationship Id="rId171" Type="http://schemas.openxmlformats.org/officeDocument/2006/relationships/customXml" Target="../ink/ink965.xml"/><Relationship Id="rId227" Type="http://schemas.openxmlformats.org/officeDocument/2006/relationships/customXml" Target="../ink/ink993.xml"/><Relationship Id="rId269" Type="http://schemas.openxmlformats.org/officeDocument/2006/relationships/customXml" Target="../ink/ink1014.xml"/><Relationship Id="rId434" Type="http://schemas.openxmlformats.org/officeDocument/2006/relationships/image" Target="../media/image1114.png"/><Relationship Id="rId476" Type="http://schemas.openxmlformats.org/officeDocument/2006/relationships/image" Target="../media/image1135.png"/><Relationship Id="rId33" Type="http://schemas.openxmlformats.org/officeDocument/2006/relationships/customXml" Target="../ink/ink896.xml"/><Relationship Id="rId129" Type="http://schemas.openxmlformats.org/officeDocument/2006/relationships/customXml" Target="../ink/ink944.xml"/><Relationship Id="rId280" Type="http://schemas.openxmlformats.org/officeDocument/2006/relationships/image" Target="../media/image1037.png"/><Relationship Id="rId336" Type="http://schemas.openxmlformats.org/officeDocument/2006/relationships/image" Target="../media/image1065.png"/><Relationship Id="rId501" Type="http://schemas.openxmlformats.org/officeDocument/2006/relationships/customXml" Target="../ink/ink1130.xml"/><Relationship Id="rId75" Type="http://schemas.openxmlformats.org/officeDocument/2006/relationships/customXml" Target="../ink/ink917.xml"/><Relationship Id="rId140" Type="http://schemas.openxmlformats.org/officeDocument/2006/relationships/image" Target="../media/image967.png"/><Relationship Id="rId182" Type="http://schemas.openxmlformats.org/officeDocument/2006/relationships/image" Target="../media/image988.png"/><Relationship Id="rId378" Type="http://schemas.openxmlformats.org/officeDocument/2006/relationships/image" Target="../media/image1086.png"/><Relationship Id="rId403" Type="http://schemas.openxmlformats.org/officeDocument/2006/relationships/customXml" Target="../ink/ink1081.xml"/><Relationship Id="rId6" Type="http://schemas.openxmlformats.org/officeDocument/2006/relationships/image" Target="../media/image900.png"/><Relationship Id="rId238" Type="http://schemas.openxmlformats.org/officeDocument/2006/relationships/image" Target="../media/image1016.png"/><Relationship Id="rId445" Type="http://schemas.openxmlformats.org/officeDocument/2006/relationships/customXml" Target="../ink/ink1102.xml"/><Relationship Id="rId487" Type="http://schemas.openxmlformats.org/officeDocument/2006/relationships/customXml" Target="../ink/ink1123.xml"/><Relationship Id="rId291" Type="http://schemas.openxmlformats.org/officeDocument/2006/relationships/customXml" Target="../ink/ink1025.xml"/><Relationship Id="rId305" Type="http://schemas.openxmlformats.org/officeDocument/2006/relationships/customXml" Target="../ink/ink1032.xml"/><Relationship Id="rId347" Type="http://schemas.openxmlformats.org/officeDocument/2006/relationships/customXml" Target="../ink/ink1053.xml"/><Relationship Id="rId44" Type="http://schemas.openxmlformats.org/officeDocument/2006/relationships/image" Target="../media/image919.png"/><Relationship Id="rId86" Type="http://schemas.openxmlformats.org/officeDocument/2006/relationships/image" Target="../media/image940.png"/><Relationship Id="rId151" Type="http://schemas.openxmlformats.org/officeDocument/2006/relationships/customXml" Target="../ink/ink955.xml"/><Relationship Id="rId389" Type="http://schemas.openxmlformats.org/officeDocument/2006/relationships/customXml" Target="../ink/ink1074.xml"/><Relationship Id="rId193" Type="http://schemas.openxmlformats.org/officeDocument/2006/relationships/customXml" Target="../ink/ink976.xml"/><Relationship Id="rId207" Type="http://schemas.openxmlformats.org/officeDocument/2006/relationships/customXml" Target="../ink/ink983.xml"/><Relationship Id="rId249" Type="http://schemas.openxmlformats.org/officeDocument/2006/relationships/customXml" Target="../ink/ink1004.xml"/><Relationship Id="rId414" Type="http://schemas.openxmlformats.org/officeDocument/2006/relationships/image" Target="../media/image1104.png"/><Relationship Id="rId456" Type="http://schemas.openxmlformats.org/officeDocument/2006/relationships/image" Target="../media/image1125.png"/><Relationship Id="rId498" Type="http://schemas.openxmlformats.org/officeDocument/2006/relationships/image" Target="../media/image1146.png"/><Relationship Id="rId13" Type="http://schemas.openxmlformats.org/officeDocument/2006/relationships/customXml" Target="../ink/ink886.xml"/><Relationship Id="rId109" Type="http://schemas.openxmlformats.org/officeDocument/2006/relationships/customXml" Target="../ink/ink934.xml"/><Relationship Id="rId260" Type="http://schemas.openxmlformats.org/officeDocument/2006/relationships/image" Target="../media/image1027.png"/><Relationship Id="rId316" Type="http://schemas.openxmlformats.org/officeDocument/2006/relationships/image" Target="../media/image1055.png"/><Relationship Id="rId55" Type="http://schemas.openxmlformats.org/officeDocument/2006/relationships/customXml" Target="../ink/ink907.xml"/><Relationship Id="rId97" Type="http://schemas.openxmlformats.org/officeDocument/2006/relationships/customXml" Target="../ink/ink928.xml"/><Relationship Id="rId120" Type="http://schemas.openxmlformats.org/officeDocument/2006/relationships/image" Target="../media/image957.png"/><Relationship Id="rId358" Type="http://schemas.openxmlformats.org/officeDocument/2006/relationships/image" Target="../media/image1076.png"/><Relationship Id="rId162" Type="http://schemas.openxmlformats.org/officeDocument/2006/relationships/image" Target="../media/image978.png"/><Relationship Id="rId218" Type="http://schemas.openxmlformats.org/officeDocument/2006/relationships/image" Target="../media/image1006.png"/><Relationship Id="rId425" Type="http://schemas.openxmlformats.org/officeDocument/2006/relationships/customXml" Target="../ink/ink1092.xml"/><Relationship Id="rId467" Type="http://schemas.openxmlformats.org/officeDocument/2006/relationships/customXml" Target="../ink/ink1113.xml"/><Relationship Id="rId271" Type="http://schemas.openxmlformats.org/officeDocument/2006/relationships/customXml" Target="../ink/ink1015.xml"/><Relationship Id="rId24" Type="http://schemas.openxmlformats.org/officeDocument/2006/relationships/image" Target="../media/image909.png"/><Relationship Id="rId66" Type="http://schemas.openxmlformats.org/officeDocument/2006/relationships/image" Target="../media/image930.png"/><Relationship Id="rId131" Type="http://schemas.openxmlformats.org/officeDocument/2006/relationships/customXml" Target="../ink/ink945.xml"/><Relationship Id="rId327" Type="http://schemas.openxmlformats.org/officeDocument/2006/relationships/customXml" Target="../ink/ink1043.xml"/><Relationship Id="rId369" Type="http://schemas.openxmlformats.org/officeDocument/2006/relationships/customXml" Target="../ink/ink1064.xml"/><Relationship Id="rId173" Type="http://schemas.openxmlformats.org/officeDocument/2006/relationships/customXml" Target="../ink/ink966.xml"/><Relationship Id="rId229" Type="http://schemas.openxmlformats.org/officeDocument/2006/relationships/customXml" Target="../ink/ink994.xml"/><Relationship Id="rId380" Type="http://schemas.openxmlformats.org/officeDocument/2006/relationships/image" Target="../media/image1087.png"/><Relationship Id="rId436" Type="http://schemas.openxmlformats.org/officeDocument/2006/relationships/image" Target="../media/image1115.png"/><Relationship Id="rId240" Type="http://schemas.openxmlformats.org/officeDocument/2006/relationships/image" Target="../media/image1017.png"/><Relationship Id="rId478" Type="http://schemas.openxmlformats.org/officeDocument/2006/relationships/image" Target="../media/image1136.png"/><Relationship Id="rId35" Type="http://schemas.openxmlformats.org/officeDocument/2006/relationships/customXml" Target="../ink/ink897.xml"/><Relationship Id="rId77" Type="http://schemas.openxmlformats.org/officeDocument/2006/relationships/customXml" Target="../ink/ink918.xml"/><Relationship Id="rId100" Type="http://schemas.openxmlformats.org/officeDocument/2006/relationships/image" Target="../media/image947.png"/><Relationship Id="rId282" Type="http://schemas.openxmlformats.org/officeDocument/2006/relationships/image" Target="../media/image1038.png"/><Relationship Id="rId338" Type="http://schemas.openxmlformats.org/officeDocument/2006/relationships/image" Target="../media/image1066.png"/><Relationship Id="rId503" Type="http://schemas.openxmlformats.org/officeDocument/2006/relationships/customXml" Target="../ink/ink1131.xml"/><Relationship Id="rId8" Type="http://schemas.openxmlformats.org/officeDocument/2006/relationships/image" Target="../media/image901.png"/><Relationship Id="rId142" Type="http://schemas.openxmlformats.org/officeDocument/2006/relationships/image" Target="../media/image968.png"/><Relationship Id="rId184" Type="http://schemas.openxmlformats.org/officeDocument/2006/relationships/image" Target="../media/image989.png"/><Relationship Id="rId391" Type="http://schemas.openxmlformats.org/officeDocument/2006/relationships/customXml" Target="../ink/ink1075.xml"/><Relationship Id="rId405" Type="http://schemas.openxmlformats.org/officeDocument/2006/relationships/customXml" Target="../ink/ink1082.xml"/><Relationship Id="rId447" Type="http://schemas.openxmlformats.org/officeDocument/2006/relationships/customXml" Target="../ink/ink1103.xml"/><Relationship Id="rId251" Type="http://schemas.openxmlformats.org/officeDocument/2006/relationships/customXml" Target="../ink/ink1005.xml"/><Relationship Id="rId489" Type="http://schemas.openxmlformats.org/officeDocument/2006/relationships/customXml" Target="../ink/ink1124.xml"/><Relationship Id="rId46" Type="http://schemas.openxmlformats.org/officeDocument/2006/relationships/image" Target="../media/image920.png"/><Relationship Id="rId293" Type="http://schemas.openxmlformats.org/officeDocument/2006/relationships/customXml" Target="../ink/ink1026.xml"/><Relationship Id="rId307" Type="http://schemas.openxmlformats.org/officeDocument/2006/relationships/customXml" Target="../ink/ink1033.xml"/><Relationship Id="rId349" Type="http://schemas.openxmlformats.org/officeDocument/2006/relationships/customXml" Target="../ink/ink1054.xml"/><Relationship Id="rId88" Type="http://schemas.openxmlformats.org/officeDocument/2006/relationships/image" Target="../media/image941.png"/><Relationship Id="rId111" Type="http://schemas.openxmlformats.org/officeDocument/2006/relationships/customXml" Target="../ink/ink935.xml"/><Relationship Id="rId153" Type="http://schemas.openxmlformats.org/officeDocument/2006/relationships/customXml" Target="../ink/ink956.xml"/><Relationship Id="rId195" Type="http://schemas.openxmlformats.org/officeDocument/2006/relationships/customXml" Target="../ink/ink977.xml"/><Relationship Id="rId209" Type="http://schemas.openxmlformats.org/officeDocument/2006/relationships/customXml" Target="../ink/ink984.xml"/><Relationship Id="rId360" Type="http://schemas.openxmlformats.org/officeDocument/2006/relationships/image" Target="../media/image1077.png"/><Relationship Id="rId416" Type="http://schemas.openxmlformats.org/officeDocument/2006/relationships/image" Target="../media/image1105.png"/><Relationship Id="rId220" Type="http://schemas.openxmlformats.org/officeDocument/2006/relationships/image" Target="../media/image1007.png"/><Relationship Id="rId458" Type="http://schemas.openxmlformats.org/officeDocument/2006/relationships/image" Target="../media/image1126.png"/><Relationship Id="rId15" Type="http://schemas.openxmlformats.org/officeDocument/2006/relationships/customXml" Target="../ink/ink887.xml"/><Relationship Id="rId57" Type="http://schemas.openxmlformats.org/officeDocument/2006/relationships/customXml" Target="../ink/ink908.xml"/><Relationship Id="rId262" Type="http://schemas.openxmlformats.org/officeDocument/2006/relationships/image" Target="../media/image1028.png"/><Relationship Id="rId318" Type="http://schemas.openxmlformats.org/officeDocument/2006/relationships/image" Target="../media/image1056.png"/><Relationship Id="rId99" Type="http://schemas.openxmlformats.org/officeDocument/2006/relationships/customXml" Target="../ink/ink929.xml"/><Relationship Id="rId122" Type="http://schemas.openxmlformats.org/officeDocument/2006/relationships/image" Target="../media/image958.png"/><Relationship Id="rId164" Type="http://schemas.openxmlformats.org/officeDocument/2006/relationships/image" Target="../media/image979.png"/><Relationship Id="rId371" Type="http://schemas.openxmlformats.org/officeDocument/2006/relationships/customXml" Target="../ink/ink1065.xml"/><Relationship Id="rId427" Type="http://schemas.openxmlformats.org/officeDocument/2006/relationships/customXml" Target="../ink/ink1093.xml"/><Relationship Id="rId469" Type="http://schemas.openxmlformats.org/officeDocument/2006/relationships/customXml" Target="../ink/ink1114.xml"/><Relationship Id="rId26" Type="http://schemas.openxmlformats.org/officeDocument/2006/relationships/image" Target="../media/image910.png"/><Relationship Id="rId231" Type="http://schemas.openxmlformats.org/officeDocument/2006/relationships/customXml" Target="../ink/ink995.xml"/><Relationship Id="rId273" Type="http://schemas.openxmlformats.org/officeDocument/2006/relationships/customXml" Target="../ink/ink1016.xml"/><Relationship Id="rId329" Type="http://schemas.openxmlformats.org/officeDocument/2006/relationships/customXml" Target="../ink/ink1044.xml"/><Relationship Id="rId480" Type="http://schemas.openxmlformats.org/officeDocument/2006/relationships/image" Target="../media/image1137.png"/><Relationship Id="rId68" Type="http://schemas.openxmlformats.org/officeDocument/2006/relationships/image" Target="../media/image931.png"/><Relationship Id="rId133" Type="http://schemas.openxmlformats.org/officeDocument/2006/relationships/customXml" Target="../ink/ink946.xml"/><Relationship Id="rId175" Type="http://schemas.openxmlformats.org/officeDocument/2006/relationships/customXml" Target="../ink/ink967.xml"/><Relationship Id="rId340" Type="http://schemas.openxmlformats.org/officeDocument/2006/relationships/image" Target="../media/image1067.png"/><Relationship Id="rId200" Type="http://schemas.openxmlformats.org/officeDocument/2006/relationships/image" Target="../media/image997.png"/><Relationship Id="rId382" Type="http://schemas.openxmlformats.org/officeDocument/2006/relationships/image" Target="../media/image1088.png"/><Relationship Id="rId438" Type="http://schemas.openxmlformats.org/officeDocument/2006/relationships/image" Target="../media/image1116.png"/><Relationship Id="rId242" Type="http://schemas.openxmlformats.org/officeDocument/2006/relationships/image" Target="../media/image1018.png"/><Relationship Id="rId284" Type="http://schemas.openxmlformats.org/officeDocument/2006/relationships/image" Target="../media/image1039.png"/><Relationship Id="rId491" Type="http://schemas.openxmlformats.org/officeDocument/2006/relationships/customXml" Target="../ink/ink1125.xml"/><Relationship Id="rId505" Type="http://schemas.openxmlformats.org/officeDocument/2006/relationships/customXml" Target="../ink/ink1132.xml"/><Relationship Id="rId37" Type="http://schemas.openxmlformats.org/officeDocument/2006/relationships/customXml" Target="../ink/ink898.xml"/><Relationship Id="rId79" Type="http://schemas.openxmlformats.org/officeDocument/2006/relationships/customXml" Target="../ink/ink919.xml"/><Relationship Id="rId102" Type="http://schemas.openxmlformats.org/officeDocument/2006/relationships/image" Target="../media/image948.png"/><Relationship Id="rId144" Type="http://schemas.openxmlformats.org/officeDocument/2006/relationships/image" Target="../media/image969.png"/><Relationship Id="rId90" Type="http://schemas.openxmlformats.org/officeDocument/2006/relationships/image" Target="../media/image942.png"/><Relationship Id="rId186" Type="http://schemas.openxmlformats.org/officeDocument/2006/relationships/image" Target="../media/image990.png"/><Relationship Id="rId351" Type="http://schemas.openxmlformats.org/officeDocument/2006/relationships/customXml" Target="../ink/ink1055.xml"/><Relationship Id="rId393" Type="http://schemas.openxmlformats.org/officeDocument/2006/relationships/customXml" Target="../ink/ink1076.xml"/><Relationship Id="rId407" Type="http://schemas.openxmlformats.org/officeDocument/2006/relationships/customXml" Target="../ink/ink1083.xml"/><Relationship Id="rId449" Type="http://schemas.openxmlformats.org/officeDocument/2006/relationships/customXml" Target="../ink/ink1104.xml"/><Relationship Id="rId211" Type="http://schemas.openxmlformats.org/officeDocument/2006/relationships/customXml" Target="../ink/ink985.xml"/><Relationship Id="rId253" Type="http://schemas.openxmlformats.org/officeDocument/2006/relationships/customXml" Target="../ink/ink1006.xml"/><Relationship Id="rId295" Type="http://schemas.openxmlformats.org/officeDocument/2006/relationships/customXml" Target="../ink/ink1027.xml"/><Relationship Id="rId309" Type="http://schemas.openxmlformats.org/officeDocument/2006/relationships/customXml" Target="../ink/ink1034.xml"/><Relationship Id="rId460" Type="http://schemas.openxmlformats.org/officeDocument/2006/relationships/image" Target="../media/image1127.png"/><Relationship Id="rId48" Type="http://schemas.openxmlformats.org/officeDocument/2006/relationships/image" Target="../media/image921.png"/><Relationship Id="rId113" Type="http://schemas.openxmlformats.org/officeDocument/2006/relationships/customXml" Target="../ink/ink936.xml"/><Relationship Id="rId320" Type="http://schemas.openxmlformats.org/officeDocument/2006/relationships/image" Target="../media/image1057.png"/><Relationship Id="rId155" Type="http://schemas.openxmlformats.org/officeDocument/2006/relationships/customXml" Target="../ink/ink957.xml"/><Relationship Id="rId197" Type="http://schemas.openxmlformats.org/officeDocument/2006/relationships/customXml" Target="../ink/ink978.xml"/><Relationship Id="rId362" Type="http://schemas.openxmlformats.org/officeDocument/2006/relationships/image" Target="../media/image1078.png"/><Relationship Id="rId418" Type="http://schemas.openxmlformats.org/officeDocument/2006/relationships/image" Target="../media/image1106.png"/><Relationship Id="rId222" Type="http://schemas.openxmlformats.org/officeDocument/2006/relationships/image" Target="../media/image1008.png"/><Relationship Id="rId264" Type="http://schemas.openxmlformats.org/officeDocument/2006/relationships/image" Target="../media/image1029.png"/><Relationship Id="rId471" Type="http://schemas.openxmlformats.org/officeDocument/2006/relationships/customXml" Target="../ink/ink1115.xml"/><Relationship Id="rId17" Type="http://schemas.openxmlformats.org/officeDocument/2006/relationships/customXml" Target="../ink/ink888.xml"/><Relationship Id="rId59" Type="http://schemas.openxmlformats.org/officeDocument/2006/relationships/customXml" Target="../ink/ink909.xml"/><Relationship Id="rId124" Type="http://schemas.openxmlformats.org/officeDocument/2006/relationships/image" Target="../media/image959.png"/><Relationship Id="rId70" Type="http://schemas.openxmlformats.org/officeDocument/2006/relationships/image" Target="../media/image932.png"/><Relationship Id="rId166" Type="http://schemas.openxmlformats.org/officeDocument/2006/relationships/image" Target="../media/image980.png"/><Relationship Id="rId331" Type="http://schemas.openxmlformats.org/officeDocument/2006/relationships/customXml" Target="../ink/ink1045.xml"/><Relationship Id="rId373" Type="http://schemas.openxmlformats.org/officeDocument/2006/relationships/customXml" Target="../ink/ink1066.xml"/><Relationship Id="rId429" Type="http://schemas.openxmlformats.org/officeDocument/2006/relationships/customXml" Target="../ink/ink1094.xml"/><Relationship Id="rId1" Type="http://schemas.openxmlformats.org/officeDocument/2006/relationships/slideLayout" Target="../slideLayouts/slideLayout10.xml"/><Relationship Id="rId233" Type="http://schemas.openxmlformats.org/officeDocument/2006/relationships/customXml" Target="../ink/ink996.xml"/><Relationship Id="rId440" Type="http://schemas.openxmlformats.org/officeDocument/2006/relationships/image" Target="../media/image1117.png"/><Relationship Id="rId28" Type="http://schemas.openxmlformats.org/officeDocument/2006/relationships/image" Target="../media/image911.png"/><Relationship Id="rId275" Type="http://schemas.openxmlformats.org/officeDocument/2006/relationships/customXml" Target="../ink/ink1017.xml"/><Relationship Id="rId300" Type="http://schemas.openxmlformats.org/officeDocument/2006/relationships/image" Target="../media/image1047.png"/><Relationship Id="rId482" Type="http://schemas.openxmlformats.org/officeDocument/2006/relationships/image" Target="../media/image1138.png"/><Relationship Id="rId81" Type="http://schemas.openxmlformats.org/officeDocument/2006/relationships/customXml" Target="../ink/ink920.xml"/><Relationship Id="rId135" Type="http://schemas.openxmlformats.org/officeDocument/2006/relationships/customXml" Target="../ink/ink947.xml"/><Relationship Id="rId177" Type="http://schemas.openxmlformats.org/officeDocument/2006/relationships/customXml" Target="../ink/ink968.xml"/><Relationship Id="rId342" Type="http://schemas.openxmlformats.org/officeDocument/2006/relationships/image" Target="../media/image1068.png"/><Relationship Id="rId384" Type="http://schemas.openxmlformats.org/officeDocument/2006/relationships/image" Target="../media/image1089.png"/><Relationship Id="rId202" Type="http://schemas.openxmlformats.org/officeDocument/2006/relationships/image" Target="../media/image998.png"/><Relationship Id="rId244" Type="http://schemas.openxmlformats.org/officeDocument/2006/relationships/image" Target="../media/image1019.png"/><Relationship Id="rId39" Type="http://schemas.openxmlformats.org/officeDocument/2006/relationships/customXml" Target="../ink/ink899.xml"/><Relationship Id="rId286" Type="http://schemas.openxmlformats.org/officeDocument/2006/relationships/image" Target="../media/image1040.png"/><Relationship Id="rId451" Type="http://schemas.openxmlformats.org/officeDocument/2006/relationships/customXml" Target="../ink/ink1105.xml"/><Relationship Id="rId493" Type="http://schemas.openxmlformats.org/officeDocument/2006/relationships/customXml" Target="../ink/ink1126.xml"/><Relationship Id="rId50" Type="http://schemas.openxmlformats.org/officeDocument/2006/relationships/image" Target="../media/image922.png"/><Relationship Id="rId104" Type="http://schemas.openxmlformats.org/officeDocument/2006/relationships/image" Target="../media/image949.png"/><Relationship Id="rId146" Type="http://schemas.openxmlformats.org/officeDocument/2006/relationships/image" Target="../media/image970.png"/><Relationship Id="rId188" Type="http://schemas.openxmlformats.org/officeDocument/2006/relationships/image" Target="../media/image991.png"/><Relationship Id="rId311" Type="http://schemas.openxmlformats.org/officeDocument/2006/relationships/customXml" Target="../ink/ink1035.xml"/><Relationship Id="rId353" Type="http://schemas.openxmlformats.org/officeDocument/2006/relationships/customXml" Target="../ink/ink1056.xml"/><Relationship Id="rId395" Type="http://schemas.openxmlformats.org/officeDocument/2006/relationships/customXml" Target="../ink/ink1077.xml"/><Relationship Id="rId409" Type="http://schemas.openxmlformats.org/officeDocument/2006/relationships/customXml" Target="../ink/ink1084.xml"/><Relationship Id="rId92" Type="http://schemas.openxmlformats.org/officeDocument/2006/relationships/image" Target="../media/image943.png"/><Relationship Id="rId213" Type="http://schemas.openxmlformats.org/officeDocument/2006/relationships/customXml" Target="../ink/ink986.xml"/><Relationship Id="rId420" Type="http://schemas.openxmlformats.org/officeDocument/2006/relationships/image" Target="../media/image1107.png"/><Relationship Id="rId255" Type="http://schemas.openxmlformats.org/officeDocument/2006/relationships/customXml" Target="../ink/ink1007.xml"/><Relationship Id="rId297" Type="http://schemas.openxmlformats.org/officeDocument/2006/relationships/customXml" Target="../ink/ink1028.xml"/><Relationship Id="rId462" Type="http://schemas.openxmlformats.org/officeDocument/2006/relationships/image" Target="../media/image1128.png"/><Relationship Id="rId115" Type="http://schemas.openxmlformats.org/officeDocument/2006/relationships/customXml" Target="../ink/ink937.xml"/><Relationship Id="rId157" Type="http://schemas.openxmlformats.org/officeDocument/2006/relationships/customXml" Target="../ink/ink958.xml"/><Relationship Id="rId322" Type="http://schemas.openxmlformats.org/officeDocument/2006/relationships/image" Target="../media/image1058.png"/><Relationship Id="rId364" Type="http://schemas.openxmlformats.org/officeDocument/2006/relationships/image" Target="../media/image1079.png"/><Relationship Id="rId61" Type="http://schemas.openxmlformats.org/officeDocument/2006/relationships/customXml" Target="../ink/ink910.xml"/><Relationship Id="rId199" Type="http://schemas.openxmlformats.org/officeDocument/2006/relationships/customXml" Target="../ink/ink979.xml"/><Relationship Id="rId19" Type="http://schemas.openxmlformats.org/officeDocument/2006/relationships/customXml" Target="../ink/ink889.xml"/><Relationship Id="rId224" Type="http://schemas.openxmlformats.org/officeDocument/2006/relationships/image" Target="../media/image1009.png"/><Relationship Id="rId266" Type="http://schemas.openxmlformats.org/officeDocument/2006/relationships/image" Target="../media/image1030.png"/><Relationship Id="rId431" Type="http://schemas.openxmlformats.org/officeDocument/2006/relationships/customXml" Target="../ink/ink1095.xml"/><Relationship Id="rId473" Type="http://schemas.openxmlformats.org/officeDocument/2006/relationships/customXml" Target="../ink/ink1116.xml"/><Relationship Id="rId30" Type="http://schemas.openxmlformats.org/officeDocument/2006/relationships/image" Target="../media/image912.png"/><Relationship Id="rId126" Type="http://schemas.openxmlformats.org/officeDocument/2006/relationships/image" Target="../media/image960.png"/><Relationship Id="rId168" Type="http://schemas.openxmlformats.org/officeDocument/2006/relationships/image" Target="../media/image981.png"/><Relationship Id="rId333" Type="http://schemas.openxmlformats.org/officeDocument/2006/relationships/customXml" Target="../ink/ink1046.xml"/><Relationship Id="rId72" Type="http://schemas.openxmlformats.org/officeDocument/2006/relationships/image" Target="../media/image933.png"/><Relationship Id="rId375" Type="http://schemas.openxmlformats.org/officeDocument/2006/relationships/customXml" Target="../ink/ink1067.xml"/><Relationship Id="rId3" Type="http://schemas.openxmlformats.org/officeDocument/2006/relationships/customXml" Target="../ink/ink881.xml"/><Relationship Id="rId235" Type="http://schemas.openxmlformats.org/officeDocument/2006/relationships/customXml" Target="../ink/ink997.xml"/><Relationship Id="rId277" Type="http://schemas.openxmlformats.org/officeDocument/2006/relationships/customXml" Target="../ink/ink1018.xml"/><Relationship Id="rId400" Type="http://schemas.openxmlformats.org/officeDocument/2006/relationships/image" Target="../media/image1097.png"/><Relationship Id="rId442" Type="http://schemas.openxmlformats.org/officeDocument/2006/relationships/image" Target="../media/image1118.png"/><Relationship Id="rId484" Type="http://schemas.openxmlformats.org/officeDocument/2006/relationships/image" Target="../media/image1139.png"/><Relationship Id="rId137" Type="http://schemas.openxmlformats.org/officeDocument/2006/relationships/customXml" Target="../ink/ink948.xml"/><Relationship Id="rId302" Type="http://schemas.openxmlformats.org/officeDocument/2006/relationships/image" Target="../media/image1048.png"/><Relationship Id="rId344" Type="http://schemas.openxmlformats.org/officeDocument/2006/relationships/image" Target="../media/image1069.png"/><Relationship Id="rId41" Type="http://schemas.openxmlformats.org/officeDocument/2006/relationships/customXml" Target="../ink/ink900.xml"/><Relationship Id="rId83" Type="http://schemas.openxmlformats.org/officeDocument/2006/relationships/customXml" Target="../ink/ink921.xml"/><Relationship Id="rId179" Type="http://schemas.openxmlformats.org/officeDocument/2006/relationships/customXml" Target="../ink/ink969.xml"/><Relationship Id="rId386" Type="http://schemas.openxmlformats.org/officeDocument/2006/relationships/image" Target="../media/image1090.png"/><Relationship Id="rId190" Type="http://schemas.openxmlformats.org/officeDocument/2006/relationships/image" Target="../media/image992.png"/><Relationship Id="rId204" Type="http://schemas.openxmlformats.org/officeDocument/2006/relationships/image" Target="../media/image999.png"/><Relationship Id="rId246" Type="http://schemas.openxmlformats.org/officeDocument/2006/relationships/image" Target="../media/image1020.png"/><Relationship Id="rId288" Type="http://schemas.openxmlformats.org/officeDocument/2006/relationships/image" Target="../media/image1041.png"/><Relationship Id="rId411" Type="http://schemas.openxmlformats.org/officeDocument/2006/relationships/customXml" Target="../ink/ink1085.xml"/><Relationship Id="rId453" Type="http://schemas.openxmlformats.org/officeDocument/2006/relationships/customXml" Target="../ink/ink1106.xml"/><Relationship Id="rId106" Type="http://schemas.openxmlformats.org/officeDocument/2006/relationships/image" Target="../media/image950.png"/><Relationship Id="rId313" Type="http://schemas.openxmlformats.org/officeDocument/2006/relationships/customXml" Target="../ink/ink1036.xml"/><Relationship Id="rId495" Type="http://schemas.openxmlformats.org/officeDocument/2006/relationships/customXml" Target="../ink/ink1127.xml"/><Relationship Id="rId10" Type="http://schemas.openxmlformats.org/officeDocument/2006/relationships/image" Target="../media/image902.png"/><Relationship Id="rId52" Type="http://schemas.openxmlformats.org/officeDocument/2006/relationships/image" Target="../media/image923.png"/><Relationship Id="rId94" Type="http://schemas.openxmlformats.org/officeDocument/2006/relationships/image" Target="../media/image944.png"/><Relationship Id="rId148" Type="http://schemas.openxmlformats.org/officeDocument/2006/relationships/image" Target="../media/image971.png"/><Relationship Id="rId355" Type="http://schemas.openxmlformats.org/officeDocument/2006/relationships/customXml" Target="../ink/ink1057.xml"/><Relationship Id="rId397" Type="http://schemas.openxmlformats.org/officeDocument/2006/relationships/customXml" Target="../ink/ink10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O_6_BD.53_1#ecc5cf663?sp=1&amp;vop=1&amp;pid=750b0ae8b&amp;color=0,0,0&amp;vtp=1&amp;bt=1&amp;bbb=1&amp;hb=1"/>
          <p:cNvSpPr/>
          <p:nvPr/>
        </p:nvSpPr>
        <p:spPr>
          <a:xfrm>
            <a:off x="467991" y="371545"/>
            <a:ext cx="10899648" cy="1854200"/>
          </a:xfrm>
          <a:prstGeom prst="rect">
            <a:avLst/>
          </a:prstGeom>
          <a:blipFill rotWithShape="1">
            <a:blip r:embed="rId3"/>
            <a:stretch>
              <a:fillRect l="-1454" b="-526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B_7_BD.54_1#02c38ff5e?vop=1&amp;pid=ecc5cf663&amp;color=0,0,0&amp;vtp=1&amp;bbb=1&amp;hb=1"/>
          <p:cNvSpPr/>
          <p:nvPr/>
        </p:nvSpPr>
        <p:spPr>
          <a:xfrm>
            <a:off x="698436" y="2715696"/>
            <a:ext cx="10899648" cy="914400"/>
          </a:xfrm>
          <a:prstGeom prst="rect">
            <a:avLst/>
          </a:prstGeom>
          <a:blipFill rotWithShape="1">
            <a:blip r:embed="rId4"/>
            <a:stretch>
              <a:fillRect l="-1454" r="-280" b="-1133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6239227" y="2351797"/>
              <a:ext cx="151695" cy="26225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6239227" y="2351797"/>
                <a:ext cx="15169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6197600" y="2628148"/>
              <a:ext cx="231422" cy="2678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6197600" y="2628148"/>
                <a:ext cx="23142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445955" y="2447674"/>
              <a:ext cx="183445" cy="451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6445955" y="2447674"/>
                <a:ext cx="18344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6526388" y="2393391"/>
              <a:ext cx="32456" cy="25167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6526388" y="2393391"/>
                <a:ext cx="32456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6694311" y="2323598"/>
              <a:ext cx="131233" cy="27917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6694311" y="2323598"/>
                <a:ext cx="131233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6775626" y="2312319"/>
              <a:ext cx="138818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6775626" y="2312319"/>
                <a:ext cx="13881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6846711" y="2341928"/>
              <a:ext cx="19756" cy="3313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6846711" y="2341928"/>
                <a:ext cx="19756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6687608" y="2633787"/>
              <a:ext cx="342547" cy="1128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6687608" y="2633787"/>
                <a:ext cx="34254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275519" y="1455069"/>
              <a:ext cx="480836" cy="5470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275519" y="1455069"/>
                <a:ext cx="480836" cy="547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2602088" y="1070857"/>
              <a:ext cx="749300" cy="114893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2602088" y="1070857"/>
                <a:ext cx="749300" cy="114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660400" y="1669381"/>
              <a:ext cx="572911" cy="4934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660400" y="1669381"/>
                <a:ext cx="572911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1811866" y="3851985"/>
              <a:ext cx="127000" cy="112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1811866" y="3851985"/>
                <a:ext cx="1270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1985080" y="3744829"/>
              <a:ext cx="131586" cy="24603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1985080" y="3744829"/>
                <a:ext cx="131586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2156177" y="3743947"/>
              <a:ext cx="180623" cy="15685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2156177" y="3743947"/>
                <a:ext cx="180623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2178755" y="3671511"/>
              <a:ext cx="146756" cy="49348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2178755" y="3671511"/>
                <a:ext cx="146756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2297288" y="3716629"/>
              <a:ext cx="107245" cy="29080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2297288" y="3716629"/>
                <a:ext cx="107245" cy="290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2348088" y="3727909"/>
              <a:ext cx="149578" cy="2255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2348088" y="3727909"/>
                <a:ext cx="149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2528711" y="3891463"/>
              <a:ext cx="70555" cy="5639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2528711" y="3891463"/>
                <a:ext cx="705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2626783" y="3660231"/>
              <a:ext cx="154517" cy="68805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2626783" y="3660231"/>
                <a:ext cx="154517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9276644" y="1646822"/>
              <a:ext cx="931333" cy="6203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9276644" y="1646822"/>
                <a:ext cx="9313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9110133" y="2126205"/>
              <a:ext cx="1018822" cy="10715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9110133" y="2126205"/>
                <a:ext cx="101882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5783791" y="2043723"/>
              <a:ext cx="797631" cy="8248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5783791" y="2043723"/>
                <a:ext cx="797631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5714118" y="1708860"/>
              <a:ext cx="867304" cy="45118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5714118" y="1708860"/>
                <a:ext cx="867304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5726994" y="1123730"/>
              <a:ext cx="975078" cy="56257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5726994" y="1123730"/>
                <a:ext cx="975078" cy="562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6852355" y="789572"/>
              <a:ext cx="135467" cy="25379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6852355" y="789572"/>
                <a:ext cx="13546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6915855" y="871349"/>
              <a:ext cx="314678" cy="28481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6915855" y="871349"/>
                <a:ext cx="31467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7113940" y="808430"/>
              <a:ext cx="85549" cy="4882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7113940" y="808430"/>
                <a:ext cx="85549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7264400" y="953126"/>
              <a:ext cx="135466" cy="13747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7264400" y="953126"/>
                <a:ext cx="135466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7292622" y="827288"/>
              <a:ext cx="242711" cy="34297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7292622" y="827288"/>
                <a:ext cx="242711" cy="342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7682088" y="693695"/>
              <a:ext cx="33867" cy="11843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7682088" y="693695"/>
                <a:ext cx="338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7642577" y="755733"/>
              <a:ext cx="59267" cy="5639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7642577" y="755733"/>
                <a:ext cx="592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7583311" y="733174"/>
              <a:ext cx="222956" cy="14099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7583311" y="733174"/>
                <a:ext cx="2229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7537450" y="834690"/>
              <a:ext cx="289453" cy="67959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7537450" y="834690"/>
                <a:ext cx="289453" cy="679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7845777" y="778997"/>
              <a:ext cx="206023" cy="2805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7845777" y="778997"/>
                <a:ext cx="206023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7859183" y="1082842"/>
              <a:ext cx="102306" cy="9746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7859183" y="1082842"/>
                <a:ext cx="102306" cy="97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7871001" y="930567"/>
              <a:ext cx="369887" cy="24815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7871001" y="930567"/>
                <a:ext cx="36988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8325555" y="770890"/>
              <a:ext cx="330200" cy="42474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8325555" y="770890"/>
                <a:ext cx="330200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8600546" y="816008"/>
              <a:ext cx="178681" cy="25837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8600546" y="816008"/>
                <a:ext cx="178681" cy="258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8681155" y="971984"/>
              <a:ext cx="152400" cy="4882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8681155" y="971984"/>
                <a:ext cx="152400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8568266" y="1020804"/>
              <a:ext cx="403578" cy="13817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8568266" y="1020804"/>
                <a:ext cx="4035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8872361" y="831870"/>
              <a:ext cx="268816" cy="5357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8872361" y="831870"/>
                <a:ext cx="26881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8820855" y="967226"/>
              <a:ext cx="165100" cy="15861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8820855" y="967226"/>
                <a:ext cx="165100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8957733" y="694224"/>
              <a:ext cx="285044" cy="57755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8957733" y="694224"/>
                <a:ext cx="285044" cy="577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9104488" y="580194"/>
              <a:ext cx="118534" cy="12478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9104488" y="580194"/>
                <a:ext cx="118534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5023555" y="4573527"/>
              <a:ext cx="28222" cy="70532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5023555" y="4573527"/>
                <a:ext cx="28222" cy="705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5032022" y="4756820"/>
              <a:ext cx="234244" cy="29926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5032022" y="4756820"/>
                <a:ext cx="234244" cy="299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5325356" y="4789602"/>
              <a:ext cx="225954" cy="4370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5325356" y="4789602"/>
                <a:ext cx="225954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5320947" y="4940467"/>
              <a:ext cx="278341" cy="253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5320947" y="4940467"/>
                <a:ext cx="27834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5029200" y="4592209"/>
              <a:ext cx="90311" cy="69545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5029200" y="4592209"/>
                <a:ext cx="90311" cy="695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5038372" y="4771273"/>
              <a:ext cx="281516" cy="34684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5038372" y="4771273"/>
                <a:ext cx="28151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5374216" y="4748713"/>
              <a:ext cx="247650" cy="4511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5374216" y="4748713"/>
                <a:ext cx="24765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5342466" y="4912268"/>
              <a:ext cx="313266" cy="6203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5342466" y="4912268"/>
                <a:ext cx="313266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5921022" y="4850230"/>
              <a:ext cx="2178755" cy="6203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5921022" y="4850230"/>
                <a:ext cx="2178755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8030633" y="4838950"/>
              <a:ext cx="992011" cy="600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8030633" y="4838950"/>
                <a:ext cx="992011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6555316" y="4198127"/>
              <a:ext cx="387350" cy="57596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6555316" y="4198127"/>
                <a:ext cx="387350" cy="575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6920088" y="4576699"/>
              <a:ext cx="90312" cy="17324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6920088" y="4576699"/>
                <a:ext cx="90312" cy="173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6989762" y="4521359"/>
              <a:ext cx="43215" cy="26101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6989762" y="4521359"/>
                <a:ext cx="43215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7004755" y="4624638"/>
              <a:ext cx="225778" cy="14099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7004755" y="4624638"/>
                <a:ext cx="22577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7752291" y="4167814"/>
              <a:ext cx="336197" cy="49418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7752291" y="4167814"/>
                <a:ext cx="336197" cy="494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7490177" y="4506202"/>
              <a:ext cx="33867" cy="3101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7490177" y="4506202"/>
                <a:ext cx="338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8147755" y="4496861"/>
              <a:ext cx="115712" cy="18717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8147755" y="4496861"/>
                <a:ext cx="115712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8311444" y="4511842"/>
              <a:ext cx="14111" cy="14663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8311444" y="4511842"/>
                <a:ext cx="14111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8319911" y="4559780"/>
              <a:ext cx="84666" cy="3101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8319911" y="4559780"/>
                <a:ext cx="8466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8398933" y="4468133"/>
              <a:ext cx="28222" cy="30596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8398933" y="4468133"/>
                <a:ext cx="28222" cy="305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8144933" y="4509022"/>
              <a:ext cx="105018" cy="5995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8144933" y="450902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7994473" y="4461083"/>
              <a:ext cx="161749" cy="19545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7994473" y="4461083"/>
                <a:ext cx="161749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8461022" y="4579519"/>
              <a:ext cx="90311" cy="15086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8461022" y="4579519"/>
                <a:ext cx="90311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8528755" y="4579519"/>
              <a:ext cx="73378" cy="1128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8528755" y="4579519"/>
                <a:ext cx="733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8602133" y="4593619"/>
              <a:ext cx="132644" cy="282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8602133" y="4593619"/>
                <a:ext cx="1326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8760177" y="4523121"/>
              <a:ext cx="220134" cy="14645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8760177" y="4523121"/>
                <a:ext cx="220134" cy="146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8966200" y="4507612"/>
              <a:ext cx="31044" cy="26366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8966200" y="4507612"/>
                <a:ext cx="31044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9042400" y="4551320"/>
              <a:ext cx="155222" cy="10327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9042400" y="4551320"/>
                <a:ext cx="155222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9180688" y="4499857"/>
              <a:ext cx="36689" cy="25167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9180688" y="4499857"/>
                <a:ext cx="36689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6694311" y="5126580"/>
              <a:ext cx="310444" cy="43796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6694311" y="5126580"/>
                <a:ext cx="310444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7066844" y="5391651"/>
              <a:ext cx="104422" cy="21995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7066844" y="5391651"/>
                <a:ext cx="1044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7182026" y="5498807"/>
              <a:ext cx="82374" cy="15368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7182026" y="5498807"/>
                <a:ext cx="82374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7340600" y="5378961"/>
              <a:ext cx="14111" cy="17624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7340600" y="5378961"/>
                <a:ext cx="14111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7337777" y="5464968"/>
              <a:ext cx="84667" cy="2255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7337777" y="5464968"/>
                <a:ext cx="846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7411155" y="5344770"/>
              <a:ext cx="43216" cy="33169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7411155" y="5344770"/>
                <a:ext cx="43216" cy="331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7436555" y="5487527"/>
              <a:ext cx="81845" cy="15227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7436555" y="5487527"/>
                <a:ext cx="8184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7507111" y="5481888"/>
              <a:ext cx="81844" cy="281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7507111" y="5481888"/>
                <a:ext cx="81844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7588073" y="5419850"/>
              <a:ext cx="110949" cy="18047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7588073" y="5419850"/>
                <a:ext cx="11094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7682088" y="5431306"/>
              <a:ext cx="174978" cy="1379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7682088" y="5431306"/>
                <a:ext cx="174978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7874000" y="5470608"/>
              <a:ext cx="79022" cy="11843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7874000" y="5470608"/>
                <a:ext cx="7902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8133644" y="5470608"/>
              <a:ext cx="33866" cy="1410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8133644" y="5470608"/>
                <a:ext cx="3386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8348133" y="5190028"/>
              <a:ext cx="254000" cy="32323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8348133" y="5190028"/>
                <a:ext cx="254000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8641644" y="5338072"/>
              <a:ext cx="11288" cy="11843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8641644" y="5338072"/>
                <a:ext cx="1128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8658577" y="5386011"/>
              <a:ext cx="81845" cy="2819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8658577" y="5386011"/>
                <a:ext cx="818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8703733" y="5275506"/>
              <a:ext cx="45156" cy="29379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8703733" y="5275506"/>
                <a:ext cx="45156" cy="293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8771466" y="5442409"/>
              <a:ext cx="135466" cy="116145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8771466" y="5442409"/>
                <a:ext cx="135466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8628944" y="5036343"/>
              <a:ext cx="145344" cy="11085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8628944" y="5036343"/>
                <a:ext cx="145344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8973961" y="4830490"/>
              <a:ext cx="390172" cy="4793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8973961" y="4830490"/>
                <a:ext cx="390172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9496248" y="4720514"/>
              <a:ext cx="203729" cy="3947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9496248" y="4720514"/>
                <a:ext cx="20372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9451446" y="4872789"/>
              <a:ext cx="251354" cy="846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9451446" y="4872789"/>
                <a:ext cx="25135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6383866" y="3880184"/>
              <a:ext cx="993422" cy="96440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6383866" y="3880184"/>
                <a:ext cx="993422" cy="964406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墨迹 18"/>
              <p14:cNvContentPartPr/>
              <p14:nvPr/>
            </p14:nvContentPartPr>
            <p14:xfrm>
              <a:off x="7913511" y="688055"/>
              <a:ext cx="5644" cy="1128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4"/>
            </p:blipFill>
            <p:spPr>
              <a:xfrm>
                <a:off x="7913511" y="688055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墨迹 19"/>
              <p14:cNvContentPartPr/>
              <p14:nvPr/>
            </p14:nvContentPartPr>
            <p14:xfrm>
              <a:off x="1121480" y="273530"/>
              <a:ext cx="121708" cy="197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6"/>
            </p:blipFill>
            <p:spPr>
              <a:xfrm>
                <a:off x="1121480" y="273530"/>
                <a:ext cx="12170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墨迹 20"/>
              <p14:cNvContentPartPr/>
              <p14:nvPr/>
            </p14:nvContentPartPr>
            <p14:xfrm>
              <a:off x="1171045" y="287629"/>
              <a:ext cx="173038" cy="2256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8"/>
            </p:blipFill>
            <p:spPr>
              <a:xfrm>
                <a:off x="1171045" y="287629"/>
                <a:ext cx="17303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墨迹 21"/>
              <p14:cNvContentPartPr/>
              <p14:nvPr/>
            </p14:nvContentPartPr>
            <p14:xfrm>
              <a:off x="1145822" y="307369"/>
              <a:ext cx="50800" cy="43849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0"/>
            </p:blipFill>
            <p:spPr>
              <a:xfrm>
                <a:off x="1145822" y="307369"/>
                <a:ext cx="50800" cy="438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墨迹 22"/>
              <p14:cNvContentPartPr/>
              <p14:nvPr/>
            </p14:nvContentPartPr>
            <p14:xfrm>
              <a:off x="1145822" y="428625"/>
              <a:ext cx="186266" cy="2086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2"/>
            </p:blipFill>
            <p:spPr>
              <a:xfrm>
                <a:off x="1145822" y="428625"/>
                <a:ext cx="18626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墨迹 23"/>
              <p14:cNvContentPartPr/>
              <p14:nvPr/>
            </p14:nvContentPartPr>
            <p14:xfrm>
              <a:off x="1267177" y="203032"/>
              <a:ext cx="239889" cy="58654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4"/>
            </p:blipFill>
            <p:spPr>
              <a:xfrm>
                <a:off x="1267177" y="203032"/>
                <a:ext cx="239889" cy="586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墨迹 24"/>
              <p14:cNvContentPartPr/>
              <p14:nvPr/>
            </p14:nvContentPartPr>
            <p14:xfrm>
              <a:off x="1385711" y="459115"/>
              <a:ext cx="118533" cy="9711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6"/>
            </p:blipFill>
            <p:spPr>
              <a:xfrm>
                <a:off x="1385711" y="459115"/>
                <a:ext cx="118533" cy="97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墨迹 25"/>
              <p14:cNvContentPartPr/>
              <p14:nvPr/>
            </p14:nvContentPartPr>
            <p14:xfrm>
              <a:off x="1437922" y="463168"/>
              <a:ext cx="294922" cy="19104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8"/>
            </p:blipFill>
            <p:spPr>
              <a:xfrm>
                <a:off x="1437922" y="463168"/>
                <a:ext cx="294922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墨迹 26"/>
              <p14:cNvContentPartPr/>
              <p14:nvPr/>
            </p14:nvContentPartPr>
            <p14:xfrm>
              <a:off x="1780822" y="295208"/>
              <a:ext cx="89076" cy="26595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0"/>
            </p:blipFill>
            <p:spPr>
              <a:xfrm>
                <a:off x="1780822" y="295208"/>
                <a:ext cx="89076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墨迹 27"/>
              <p14:cNvContentPartPr/>
              <p14:nvPr/>
            </p14:nvContentPartPr>
            <p14:xfrm>
              <a:off x="1719791" y="569620"/>
              <a:ext cx="238831" cy="169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2"/>
            </p:blipFill>
            <p:spPr>
              <a:xfrm>
                <a:off x="1719791" y="569620"/>
                <a:ext cx="23883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墨迹 28"/>
              <p14:cNvContentPartPr/>
              <p14:nvPr/>
            </p14:nvContentPartPr>
            <p14:xfrm>
              <a:off x="2111022" y="468103"/>
              <a:ext cx="36689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4"/>
            </p:blipFill>
            <p:spPr>
              <a:xfrm>
                <a:off x="2111022" y="468103"/>
                <a:ext cx="36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墨迹 29"/>
              <p14:cNvContentPartPr/>
              <p14:nvPr/>
            </p14:nvContentPartPr>
            <p14:xfrm>
              <a:off x="2081388" y="552700"/>
              <a:ext cx="63500" cy="5075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6"/>
            </p:blipFill>
            <p:spPr>
              <a:xfrm>
                <a:off x="2081388" y="552700"/>
                <a:ext cx="635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墨迹 30"/>
              <p14:cNvContentPartPr/>
              <p14:nvPr/>
            </p14:nvContentPartPr>
            <p14:xfrm>
              <a:off x="7436555" y="761373"/>
              <a:ext cx="53622" cy="564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8"/>
            </p:blipFill>
            <p:spPr>
              <a:xfrm>
                <a:off x="7436555" y="761373"/>
                <a:ext cx="536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墨迹 31"/>
              <p14:cNvContentPartPr/>
              <p14:nvPr/>
            </p14:nvContentPartPr>
            <p14:xfrm>
              <a:off x="2856088" y="179063"/>
              <a:ext cx="347134" cy="25326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30"/>
            </p:blipFill>
            <p:spPr>
              <a:xfrm>
                <a:off x="2856088" y="179063"/>
                <a:ext cx="347134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墨迹 32"/>
              <p14:cNvContentPartPr/>
              <p14:nvPr/>
            </p14:nvContentPartPr>
            <p14:xfrm>
              <a:off x="3200400" y="134121"/>
              <a:ext cx="11288" cy="57649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32"/>
            </p:blipFill>
            <p:spPr>
              <a:xfrm>
                <a:off x="3200400" y="134121"/>
                <a:ext cx="11288" cy="576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3236559" y="311599"/>
              <a:ext cx="141641" cy="11702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34"/>
            </p:blipFill>
            <p:spPr>
              <a:xfrm>
                <a:off x="3236559" y="311599"/>
                <a:ext cx="141641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3316111" y="310189"/>
              <a:ext cx="31044" cy="25379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6"/>
            </p:blipFill>
            <p:spPr>
              <a:xfrm>
                <a:off x="3316111" y="310189"/>
                <a:ext cx="310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589866" y="296089"/>
              <a:ext cx="352778" cy="846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8"/>
            </p:blipFill>
            <p:spPr>
              <a:xfrm>
                <a:off x="3589866" y="296089"/>
                <a:ext cx="3527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墨迹 36"/>
              <p14:cNvContentPartPr/>
              <p14:nvPr/>
            </p14:nvContentPartPr>
            <p14:xfrm>
              <a:off x="3877733" y="204971"/>
              <a:ext cx="191911" cy="600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40"/>
            </p:blipFill>
            <p:spPr>
              <a:xfrm>
                <a:off x="3877733" y="204971"/>
                <a:ext cx="191911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墨迹 37"/>
              <p14:cNvContentPartPr/>
              <p14:nvPr/>
            </p14:nvContentPartPr>
            <p14:xfrm>
              <a:off x="3663244" y="377866"/>
              <a:ext cx="293511" cy="846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42"/>
            </p:blipFill>
            <p:spPr>
              <a:xfrm>
                <a:off x="3663244" y="377866"/>
                <a:ext cx="2935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墨迹 38"/>
              <p14:cNvContentPartPr/>
              <p14:nvPr/>
            </p14:nvContentPartPr>
            <p14:xfrm>
              <a:off x="3668888" y="377866"/>
              <a:ext cx="129823" cy="1015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44"/>
            </p:blipFill>
            <p:spPr>
              <a:xfrm>
                <a:off x="3668888" y="377866"/>
                <a:ext cx="12982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0" name="墨迹 39"/>
              <p14:cNvContentPartPr/>
              <p14:nvPr/>
            </p14:nvContentPartPr>
            <p14:xfrm>
              <a:off x="4182533" y="142405"/>
              <a:ext cx="228600" cy="33133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6"/>
            </p:blipFill>
            <p:spPr>
              <a:xfrm>
                <a:off x="4182533" y="142405"/>
                <a:ext cx="228600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1" name="墨迹 40"/>
              <p14:cNvContentPartPr/>
              <p14:nvPr/>
            </p14:nvContentPartPr>
            <p14:xfrm>
              <a:off x="4477455" y="321468"/>
              <a:ext cx="57856" cy="10010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8"/>
            </p:blipFill>
            <p:spPr>
              <a:xfrm>
                <a:off x="4477455" y="321468"/>
                <a:ext cx="57856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2" name="墨迹 41"/>
              <p14:cNvContentPartPr/>
              <p14:nvPr/>
            </p14:nvContentPartPr>
            <p14:xfrm>
              <a:off x="4540955" y="285515"/>
              <a:ext cx="87489" cy="16566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50"/>
            </p:blipFill>
            <p:spPr>
              <a:xfrm>
                <a:off x="4540955" y="285515"/>
                <a:ext cx="87489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3" name="墨迹 42"/>
              <p14:cNvContentPartPr/>
              <p14:nvPr/>
            </p14:nvContentPartPr>
            <p14:xfrm>
              <a:off x="4662311" y="236871"/>
              <a:ext cx="100189" cy="22559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52"/>
            </p:blipFill>
            <p:spPr>
              <a:xfrm>
                <a:off x="4662311" y="236871"/>
                <a:ext cx="1001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4" name="墨迹 43"/>
              <p14:cNvContentPartPr/>
              <p14:nvPr/>
            </p14:nvContentPartPr>
            <p14:xfrm>
              <a:off x="4803422" y="310189"/>
              <a:ext cx="191911" cy="112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54"/>
            </p:blipFill>
            <p:spPr>
              <a:xfrm>
                <a:off x="4803422" y="310189"/>
                <a:ext cx="1919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5" name="墨迹 44"/>
              <p14:cNvContentPartPr/>
              <p14:nvPr/>
            </p14:nvContentPartPr>
            <p14:xfrm>
              <a:off x="4896555" y="241277"/>
              <a:ext cx="19756" cy="24092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56"/>
            </p:blipFill>
            <p:spPr>
              <a:xfrm>
                <a:off x="4896555" y="241277"/>
                <a:ext cx="19756" cy="240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6" name="墨迹 45"/>
              <p14:cNvContentPartPr/>
              <p14:nvPr/>
            </p14:nvContentPartPr>
            <p14:xfrm>
              <a:off x="5116688" y="203032"/>
              <a:ext cx="231423" cy="16919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8"/>
            </p:blipFill>
            <p:spPr>
              <a:xfrm>
                <a:off x="5116688" y="203032"/>
                <a:ext cx="23142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7" name="墨迹 46"/>
              <p14:cNvContentPartPr/>
              <p14:nvPr/>
            </p14:nvContentPartPr>
            <p14:xfrm>
              <a:off x="5404555" y="152979"/>
              <a:ext cx="25400" cy="19104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60"/>
            </p:blipFill>
            <p:spPr>
              <a:xfrm>
                <a:off x="5404555" y="152979"/>
                <a:ext cx="25400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8" name="墨迹 47"/>
              <p14:cNvContentPartPr/>
              <p14:nvPr/>
            </p14:nvContentPartPr>
            <p14:xfrm>
              <a:off x="5418666" y="228412"/>
              <a:ext cx="95956" cy="366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62"/>
            </p:blipFill>
            <p:spPr>
              <a:xfrm>
                <a:off x="5418666" y="228412"/>
                <a:ext cx="9595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墨迹 48"/>
              <p14:cNvContentPartPr/>
              <p14:nvPr/>
            </p14:nvContentPartPr>
            <p14:xfrm>
              <a:off x="5480755" y="82482"/>
              <a:ext cx="50800" cy="56045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64"/>
            </p:blipFill>
            <p:spPr>
              <a:xfrm>
                <a:off x="5480755" y="82482"/>
                <a:ext cx="50800" cy="560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0" name="墨迹 49"/>
              <p14:cNvContentPartPr/>
              <p14:nvPr/>
            </p14:nvContentPartPr>
            <p14:xfrm>
              <a:off x="5588000" y="227002"/>
              <a:ext cx="166511" cy="13747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6"/>
            </p:blipFill>
            <p:spPr>
              <a:xfrm>
                <a:off x="5588000" y="227002"/>
                <a:ext cx="166511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1" name="墨迹 50"/>
              <p14:cNvContentPartPr/>
              <p14:nvPr/>
            </p14:nvContentPartPr>
            <p14:xfrm>
              <a:off x="3358444" y="823411"/>
              <a:ext cx="372533" cy="34684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8"/>
            </p:blipFill>
            <p:spPr>
              <a:xfrm>
                <a:off x="3358444" y="823411"/>
                <a:ext cx="37253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2" name="墨迹 51"/>
              <p14:cNvContentPartPr/>
              <p14:nvPr/>
            </p14:nvContentPartPr>
            <p14:xfrm>
              <a:off x="3832577" y="891088"/>
              <a:ext cx="183445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70"/>
            </p:blipFill>
            <p:spPr>
              <a:xfrm>
                <a:off x="3832577" y="891088"/>
                <a:ext cx="1834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3" name="墨迹 52"/>
              <p14:cNvContentPartPr/>
              <p14:nvPr/>
            </p14:nvContentPartPr>
            <p14:xfrm>
              <a:off x="3812822" y="1015164"/>
              <a:ext cx="203200" cy="2819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72"/>
            </p:blipFill>
            <p:spPr>
              <a:xfrm>
                <a:off x="3812822" y="1015164"/>
                <a:ext cx="203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4" name="墨迹 53"/>
              <p14:cNvContentPartPr/>
              <p14:nvPr/>
            </p14:nvContentPartPr>
            <p14:xfrm>
              <a:off x="4176888" y="939027"/>
              <a:ext cx="818445" cy="4229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74"/>
            </p:blipFill>
            <p:spPr>
              <a:xfrm>
                <a:off x="4176888" y="939027"/>
                <a:ext cx="81844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5" name="墨迹 54"/>
              <p14:cNvContentPartPr/>
              <p14:nvPr/>
            </p14:nvContentPartPr>
            <p14:xfrm>
              <a:off x="4464755" y="678715"/>
              <a:ext cx="28222" cy="44924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6"/>
            </p:blipFill>
            <p:spPr>
              <a:xfrm>
                <a:off x="4464755" y="678715"/>
                <a:ext cx="28222" cy="449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6" name="墨迹 55"/>
              <p14:cNvContentPartPr/>
              <p14:nvPr/>
            </p14:nvContentPartPr>
            <p14:xfrm>
              <a:off x="4464755" y="616677"/>
              <a:ext cx="138995" cy="24339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8"/>
            </p:blipFill>
            <p:spPr>
              <a:xfrm>
                <a:off x="4464755" y="616677"/>
                <a:ext cx="138995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7" name="墨迹 56"/>
              <p14:cNvContentPartPr/>
              <p14:nvPr/>
            </p14:nvContentPartPr>
            <p14:xfrm>
              <a:off x="4679244" y="778292"/>
              <a:ext cx="11289" cy="11843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80"/>
            </p:blipFill>
            <p:spPr>
              <a:xfrm>
                <a:off x="4679244" y="778292"/>
                <a:ext cx="112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8" name="墨迹 57"/>
              <p14:cNvContentPartPr/>
              <p14:nvPr/>
            </p14:nvContentPartPr>
            <p14:xfrm>
              <a:off x="4684888" y="812131"/>
              <a:ext cx="95956" cy="2255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82"/>
            </p:blipFill>
            <p:spPr>
              <a:xfrm>
                <a:off x="4684888" y="812131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9" name="墨迹 58"/>
              <p14:cNvContentPartPr/>
              <p14:nvPr/>
            </p14:nvContentPartPr>
            <p14:xfrm>
              <a:off x="4749800" y="719074"/>
              <a:ext cx="31044" cy="20021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84"/>
            </p:blipFill>
            <p:spPr>
              <a:xfrm>
                <a:off x="4749800" y="719074"/>
                <a:ext cx="310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0" name="墨迹 59"/>
              <p14:cNvContentPartPr/>
              <p14:nvPr/>
            </p14:nvContentPartPr>
            <p14:xfrm>
              <a:off x="4797777" y="829051"/>
              <a:ext cx="124178" cy="7102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6"/>
            </p:blipFill>
            <p:spPr>
              <a:xfrm>
                <a:off x="4797777" y="829051"/>
                <a:ext cx="124178" cy="7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墨迹 60"/>
              <p14:cNvContentPartPr/>
              <p14:nvPr/>
            </p14:nvContentPartPr>
            <p14:xfrm>
              <a:off x="4656666" y="547060"/>
              <a:ext cx="124178" cy="9957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8"/>
            </p:blipFill>
            <p:spPr>
              <a:xfrm>
                <a:off x="4656666" y="547060"/>
                <a:ext cx="124178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2" name="墨迹 61"/>
              <p14:cNvContentPartPr/>
              <p14:nvPr/>
            </p14:nvContentPartPr>
            <p14:xfrm>
              <a:off x="4492977" y="1072972"/>
              <a:ext cx="33867" cy="46669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90"/>
            </p:blipFill>
            <p:spPr>
              <a:xfrm>
                <a:off x="4492977" y="1072972"/>
                <a:ext cx="33867" cy="466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3" name="墨迹 62"/>
              <p14:cNvContentPartPr/>
              <p14:nvPr/>
            </p14:nvContentPartPr>
            <p14:xfrm>
              <a:off x="4487333" y="1065922"/>
              <a:ext cx="135467" cy="21995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92"/>
            </p:blipFill>
            <p:spPr>
              <a:xfrm>
                <a:off x="4487333" y="1065922"/>
                <a:ext cx="13546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4" name="墨迹 63"/>
              <p14:cNvContentPartPr/>
              <p14:nvPr/>
            </p14:nvContentPartPr>
            <p14:xfrm>
              <a:off x="4676422" y="1137477"/>
              <a:ext cx="220133" cy="1455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94"/>
            </p:blipFill>
            <p:spPr>
              <a:xfrm>
                <a:off x="4676422" y="1137477"/>
                <a:ext cx="220133" cy="145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5" name="墨迹 64"/>
              <p14:cNvContentPartPr/>
              <p14:nvPr/>
            </p14:nvContentPartPr>
            <p14:xfrm>
              <a:off x="4888088" y="1101700"/>
              <a:ext cx="28223" cy="21237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96"/>
            </p:blipFill>
            <p:spPr>
              <a:xfrm>
                <a:off x="4888088" y="1101700"/>
                <a:ext cx="28223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6" name="墨迹 65"/>
              <p14:cNvContentPartPr/>
              <p14:nvPr/>
            </p14:nvContentPartPr>
            <p14:xfrm>
              <a:off x="4955822" y="1176603"/>
              <a:ext cx="115711" cy="9094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98"/>
            </p:blipFill>
            <p:spPr>
              <a:xfrm>
                <a:off x="4955822" y="1176603"/>
                <a:ext cx="115711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7" name="墨迹 66"/>
              <p14:cNvContentPartPr/>
              <p14:nvPr/>
            </p14:nvContentPartPr>
            <p14:xfrm>
              <a:off x="4955822" y="1153163"/>
              <a:ext cx="124178" cy="20602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00"/>
            </p:blipFill>
            <p:spPr>
              <a:xfrm>
                <a:off x="4955822" y="1153163"/>
                <a:ext cx="124178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8" name="墨迹 67"/>
              <p14:cNvContentPartPr/>
              <p14:nvPr/>
            </p14:nvContentPartPr>
            <p14:xfrm>
              <a:off x="7004755" y="540716"/>
              <a:ext cx="62089" cy="49559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02"/>
            </p:blipFill>
            <p:spPr>
              <a:xfrm>
                <a:off x="7004755" y="540716"/>
                <a:ext cx="62089" cy="495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9" name="墨迹 68"/>
              <p14:cNvContentPartPr/>
              <p14:nvPr/>
            </p14:nvContentPartPr>
            <p14:xfrm>
              <a:off x="7028744" y="627428"/>
              <a:ext cx="224366" cy="28622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04"/>
            </p:blipFill>
            <p:spPr>
              <a:xfrm>
                <a:off x="7028744" y="627428"/>
                <a:ext cx="224366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0" name="墨迹 69"/>
              <p14:cNvContentPartPr/>
              <p14:nvPr/>
            </p14:nvContentPartPr>
            <p14:xfrm>
              <a:off x="7258755" y="801028"/>
              <a:ext cx="33867" cy="52150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6"/>
            </p:blipFill>
            <p:spPr>
              <a:xfrm>
                <a:off x="7258755" y="801028"/>
                <a:ext cx="33867" cy="521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1" name="墨迹 70"/>
              <p14:cNvContentPartPr/>
              <p14:nvPr/>
            </p14:nvContentPartPr>
            <p14:xfrm>
              <a:off x="7258755" y="767013"/>
              <a:ext cx="116593" cy="20585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8"/>
            </p:blipFill>
            <p:spPr>
              <a:xfrm>
                <a:off x="7258755" y="767013"/>
                <a:ext cx="116593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2" name="墨迹 71"/>
              <p14:cNvContentPartPr/>
              <p14:nvPr/>
            </p14:nvContentPartPr>
            <p14:xfrm>
              <a:off x="7392458" y="857250"/>
              <a:ext cx="176742" cy="12407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10"/>
            </p:blipFill>
            <p:spPr>
              <a:xfrm>
                <a:off x="7392458" y="857250"/>
                <a:ext cx="17674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3" name="墨迹 72"/>
              <p14:cNvContentPartPr/>
              <p14:nvPr/>
            </p14:nvContentPartPr>
            <p14:xfrm>
              <a:off x="7618236" y="721894"/>
              <a:ext cx="190853" cy="1974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12"/>
            </p:blipFill>
            <p:spPr>
              <a:xfrm>
                <a:off x="7618236" y="721894"/>
                <a:ext cx="19085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4" name="墨迹 73"/>
              <p14:cNvContentPartPr/>
              <p14:nvPr/>
            </p14:nvContentPartPr>
            <p14:xfrm>
              <a:off x="7629172" y="823411"/>
              <a:ext cx="227894" cy="564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14"/>
            </p:blipFill>
            <p:spPr>
              <a:xfrm>
                <a:off x="7629172" y="823411"/>
                <a:ext cx="22789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5" name="墨迹 74"/>
              <p14:cNvContentPartPr/>
              <p14:nvPr/>
            </p14:nvContentPartPr>
            <p14:xfrm>
              <a:off x="7958666" y="786752"/>
              <a:ext cx="1326444" cy="140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6"/>
            </p:blipFill>
            <p:spPr>
              <a:xfrm>
                <a:off x="7958666" y="786752"/>
                <a:ext cx="13264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6" name="墨迹 75"/>
              <p14:cNvContentPartPr/>
              <p14:nvPr/>
            </p14:nvContentPartPr>
            <p14:xfrm>
              <a:off x="8221133" y="297147"/>
              <a:ext cx="36689" cy="52626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8"/>
            </p:blipFill>
            <p:spPr>
              <a:xfrm>
                <a:off x="8221133" y="297147"/>
                <a:ext cx="36689" cy="526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7" name="墨迹 76"/>
              <p14:cNvContentPartPr/>
              <p14:nvPr/>
            </p14:nvContentPartPr>
            <p14:xfrm>
              <a:off x="8212666" y="236871"/>
              <a:ext cx="177800" cy="30455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20"/>
            </p:blipFill>
            <p:spPr>
              <a:xfrm>
                <a:off x="8212666" y="236871"/>
                <a:ext cx="177800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8" name="墨迹 77"/>
              <p14:cNvContentPartPr/>
              <p14:nvPr/>
            </p14:nvContentPartPr>
            <p14:xfrm>
              <a:off x="8426450" y="129715"/>
              <a:ext cx="127705" cy="11561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22"/>
            </p:blipFill>
            <p:spPr>
              <a:xfrm>
                <a:off x="8426450" y="129715"/>
                <a:ext cx="127705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9" name="墨迹 78"/>
              <p14:cNvContentPartPr/>
              <p14:nvPr/>
            </p14:nvContentPartPr>
            <p14:xfrm>
              <a:off x="8424333" y="498593"/>
              <a:ext cx="209197" cy="18153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24"/>
            </p:blipFill>
            <p:spPr>
              <a:xfrm>
                <a:off x="8424333" y="498593"/>
                <a:ext cx="209197" cy="181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0" name="墨迹 79"/>
              <p14:cNvContentPartPr/>
              <p14:nvPr/>
            </p14:nvContentPartPr>
            <p14:xfrm>
              <a:off x="8715022" y="569620"/>
              <a:ext cx="33866" cy="2819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26"/>
            </p:blipFill>
            <p:spPr>
              <a:xfrm>
                <a:off x="8715022" y="569620"/>
                <a:ext cx="33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1" name="墨迹 80"/>
              <p14:cNvContentPartPr/>
              <p14:nvPr/>
            </p14:nvContentPartPr>
            <p14:xfrm>
              <a:off x="8890000" y="427920"/>
              <a:ext cx="45155" cy="37293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28"/>
            </p:blipFill>
            <p:spPr>
              <a:xfrm>
                <a:off x="8890000" y="427920"/>
                <a:ext cx="45155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2" name="墨迹 81"/>
              <p14:cNvContentPartPr/>
              <p14:nvPr/>
            </p14:nvContentPartPr>
            <p14:xfrm>
              <a:off x="8918222" y="349667"/>
              <a:ext cx="122766" cy="18611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30"/>
            </p:blipFill>
            <p:spPr>
              <a:xfrm>
                <a:off x="8918222" y="349667"/>
                <a:ext cx="12276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3" name="墨迹 82"/>
              <p14:cNvContentPartPr/>
              <p14:nvPr/>
            </p14:nvContentPartPr>
            <p14:xfrm>
              <a:off x="9102372" y="204442"/>
              <a:ext cx="137583" cy="16073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32"/>
            </p:blipFill>
            <p:spPr>
              <a:xfrm>
                <a:off x="9102372" y="204442"/>
                <a:ext cx="137583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4" name="墨迹 83"/>
              <p14:cNvContentPartPr/>
              <p14:nvPr/>
            </p14:nvContentPartPr>
            <p14:xfrm>
              <a:off x="9155288" y="535781"/>
              <a:ext cx="28222" cy="15297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34"/>
            </p:blipFill>
            <p:spPr>
              <a:xfrm>
                <a:off x="9155288" y="535781"/>
                <a:ext cx="28222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5" name="墨迹 84"/>
              <p14:cNvContentPartPr/>
              <p14:nvPr/>
            </p14:nvContentPartPr>
            <p14:xfrm>
              <a:off x="9183511" y="569620"/>
              <a:ext cx="87489" cy="225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6"/>
            </p:blipFill>
            <p:spPr>
              <a:xfrm>
                <a:off x="9183511" y="569620"/>
                <a:ext cx="874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墨迹 85"/>
              <p14:cNvContentPartPr/>
              <p14:nvPr/>
            </p14:nvContentPartPr>
            <p14:xfrm>
              <a:off x="9253713" y="476563"/>
              <a:ext cx="203553" cy="22347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8"/>
            </p:blipFill>
            <p:spPr>
              <a:xfrm>
                <a:off x="9253713" y="476563"/>
                <a:ext cx="20355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墨迹 86"/>
              <p14:cNvContentPartPr/>
              <p14:nvPr/>
            </p14:nvContentPartPr>
            <p14:xfrm>
              <a:off x="8317088" y="897433"/>
              <a:ext cx="53622" cy="49559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40"/>
            </p:blipFill>
            <p:spPr>
              <a:xfrm>
                <a:off x="8317088" y="897433"/>
                <a:ext cx="53622" cy="495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8" name="墨迹 87"/>
              <p14:cNvContentPartPr/>
              <p14:nvPr/>
            </p14:nvContentPartPr>
            <p14:xfrm>
              <a:off x="8353777" y="881219"/>
              <a:ext cx="127882" cy="21572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42"/>
            </p:blipFill>
            <p:spPr>
              <a:xfrm>
                <a:off x="8353777" y="881219"/>
                <a:ext cx="127882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9" name="墨迹 88"/>
              <p14:cNvContentPartPr/>
              <p14:nvPr/>
            </p14:nvContentPartPr>
            <p14:xfrm>
              <a:off x="8506177" y="986260"/>
              <a:ext cx="248356" cy="1522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4"/>
            </p:blipFill>
            <p:spPr>
              <a:xfrm>
                <a:off x="8506177" y="986260"/>
                <a:ext cx="2483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0" name="墨迹 89"/>
              <p14:cNvContentPartPr/>
              <p14:nvPr/>
            </p14:nvContentPartPr>
            <p14:xfrm>
              <a:off x="8688211" y="946781"/>
              <a:ext cx="77611" cy="28269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6"/>
            </p:blipFill>
            <p:spPr>
              <a:xfrm>
                <a:off x="8688211" y="946781"/>
                <a:ext cx="77611" cy="282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1" name="墨迹 90"/>
              <p14:cNvContentPartPr/>
              <p14:nvPr/>
            </p14:nvContentPartPr>
            <p14:xfrm>
              <a:off x="8788400" y="1054643"/>
              <a:ext cx="76200" cy="9587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8"/>
            </p:blipFill>
            <p:spPr>
              <a:xfrm>
                <a:off x="8788400" y="1054643"/>
                <a:ext cx="76200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2" name="墨迹 91"/>
              <p14:cNvContentPartPr/>
              <p14:nvPr/>
            </p14:nvContentPartPr>
            <p14:xfrm>
              <a:off x="8779933" y="1043363"/>
              <a:ext cx="110067" cy="17765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0"/>
            </p:blipFill>
            <p:spPr>
              <a:xfrm>
                <a:off x="8779933" y="1043363"/>
                <a:ext cx="110067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3" name="墨迹 92"/>
              <p14:cNvContentPartPr/>
              <p14:nvPr/>
            </p14:nvContentPartPr>
            <p14:xfrm>
              <a:off x="8946444" y="1088481"/>
              <a:ext cx="19756" cy="1974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2"/>
            </p:blipFill>
            <p:spPr>
              <a:xfrm>
                <a:off x="8946444" y="1088481"/>
                <a:ext cx="197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4" name="墨迹 93"/>
              <p14:cNvContentPartPr/>
              <p14:nvPr/>
            </p14:nvContentPartPr>
            <p14:xfrm>
              <a:off x="9115777" y="951011"/>
              <a:ext cx="56445" cy="39690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4"/>
            </p:blipFill>
            <p:spPr>
              <a:xfrm>
                <a:off x="9115777" y="951011"/>
                <a:ext cx="56445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5" name="墨迹 94"/>
              <p14:cNvContentPartPr/>
              <p14:nvPr/>
            </p14:nvContentPartPr>
            <p14:xfrm>
              <a:off x="9129888" y="891088"/>
              <a:ext cx="140053" cy="26789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6"/>
            </p:blipFill>
            <p:spPr>
              <a:xfrm>
                <a:off x="9129888" y="891088"/>
                <a:ext cx="140053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6" name="墨迹 95"/>
              <p14:cNvContentPartPr/>
              <p14:nvPr/>
            </p14:nvContentPartPr>
            <p14:xfrm>
              <a:off x="9264826" y="1007938"/>
              <a:ext cx="227188" cy="14469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8"/>
            </p:blipFill>
            <p:spPr>
              <a:xfrm>
                <a:off x="9264826" y="1007938"/>
                <a:ext cx="22718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7" name="墨迹 96"/>
              <p14:cNvContentPartPr/>
              <p14:nvPr/>
            </p14:nvContentPartPr>
            <p14:xfrm>
              <a:off x="9516533" y="1094121"/>
              <a:ext cx="118534" cy="7684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0"/>
            </p:blipFill>
            <p:spPr>
              <a:xfrm>
                <a:off x="9516533" y="1094121"/>
                <a:ext cx="118534" cy="76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8" name="墨迹 97"/>
              <p14:cNvContentPartPr/>
              <p14:nvPr/>
            </p14:nvContentPartPr>
            <p14:xfrm>
              <a:off x="9191272" y="800851"/>
              <a:ext cx="418394" cy="36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2"/>
            </p:blipFill>
            <p:spPr>
              <a:xfrm>
                <a:off x="9191272" y="800851"/>
                <a:ext cx="41839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9" name="墨迹 98"/>
              <p14:cNvContentPartPr/>
              <p14:nvPr/>
            </p14:nvContentPartPr>
            <p14:xfrm>
              <a:off x="9753600" y="738814"/>
              <a:ext cx="191911" cy="2255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4"/>
            </p:blipFill>
            <p:spPr>
              <a:xfrm>
                <a:off x="9753600" y="738814"/>
                <a:ext cx="1919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0" name="墨迹 99"/>
              <p14:cNvContentPartPr/>
              <p14:nvPr/>
            </p14:nvContentPartPr>
            <p14:xfrm>
              <a:off x="9717969" y="879809"/>
              <a:ext cx="267053" cy="1127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6"/>
            </p:blipFill>
            <p:spPr>
              <a:xfrm>
                <a:off x="9717969" y="879809"/>
                <a:ext cx="26705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1" name="墨迹 100"/>
              <p14:cNvContentPartPr/>
              <p14:nvPr/>
            </p14:nvContentPartPr>
            <p14:xfrm>
              <a:off x="10114844" y="795212"/>
              <a:ext cx="485423" cy="563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8"/>
            </p:blipFill>
            <p:spPr>
              <a:xfrm>
                <a:off x="10114844" y="795212"/>
                <a:ext cx="48542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墨迹 101"/>
              <p14:cNvContentPartPr/>
              <p14:nvPr/>
            </p14:nvContentPartPr>
            <p14:xfrm>
              <a:off x="10170230" y="868529"/>
              <a:ext cx="130881" cy="15562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0"/>
            </p:blipFill>
            <p:spPr>
              <a:xfrm>
                <a:off x="10170230" y="868529"/>
                <a:ext cx="130881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墨迹 102"/>
              <p14:cNvContentPartPr/>
              <p14:nvPr/>
            </p14:nvContentPartPr>
            <p14:xfrm>
              <a:off x="10294584" y="857250"/>
              <a:ext cx="189266" cy="24815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2"/>
            </p:blipFill>
            <p:spPr>
              <a:xfrm>
                <a:off x="10294584" y="857250"/>
                <a:ext cx="18926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墨迹 103"/>
              <p14:cNvContentPartPr/>
              <p14:nvPr/>
            </p14:nvContentPartPr>
            <p14:xfrm>
              <a:off x="10487377" y="868529"/>
              <a:ext cx="118533" cy="2819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4"/>
            </p:blipFill>
            <p:spPr>
              <a:xfrm>
                <a:off x="10487377" y="868529"/>
                <a:ext cx="118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" name="墨迹 104"/>
              <p14:cNvContentPartPr/>
              <p14:nvPr/>
            </p14:nvContentPartPr>
            <p14:xfrm>
              <a:off x="10212740" y="468279"/>
              <a:ext cx="161749" cy="18029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6"/>
            </p:blipFill>
            <p:spPr>
              <a:xfrm>
                <a:off x="10212740" y="468279"/>
                <a:ext cx="161749" cy="180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6" name="墨迹 105"/>
              <p14:cNvContentPartPr/>
              <p14:nvPr/>
            </p14:nvContentPartPr>
            <p14:xfrm>
              <a:off x="10301111" y="535781"/>
              <a:ext cx="67733" cy="19175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8"/>
            </p:blipFill>
            <p:spPr>
              <a:xfrm>
                <a:off x="10301111" y="535781"/>
                <a:ext cx="677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7" name="墨迹 106"/>
              <p14:cNvContentPartPr/>
              <p14:nvPr/>
            </p14:nvContentPartPr>
            <p14:xfrm>
              <a:off x="10501488" y="476387"/>
              <a:ext cx="25400" cy="32728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0"/>
            </p:blipFill>
            <p:spPr>
              <a:xfrm>
                <a:off x="10501488" y="476387"/>
                <a:ext cx="25400" cy="327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8" name="墨迹 107"/>
              <p14:cNvContentPartPr/>
              <p14:nvPr/>
            </p14:nvContentPartPr>
            <p14:xfrm>
              <a:off x="10470444" y="441843"/>
              <a:ext cx="156104" cy="18981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2"/>
            </p:blipFill>
            <p:spPr>
              <a:xfrm>
                <a:off x="10470444" y="441843"/>
                <a:ext cx="156104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9" name="墨迹 108"/>
              <p14:cNvContentPartPr/>
              <p14:nvPr/>
            </p14:nvContentPartPr>
            <p14:xfrm>
              <a:off x="10701867" y="355307"/>
              <a:ext cx="166511" cy="10504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4"/>
            </p:blipFill>
            <p:spPr>
              <a:xfrm>
                <a:off x="10701867" y="355307"/>
                <a:ext cx="166511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0" name="墨迹 109"/>
              <p14:cNvContentPartPr/>
              <p14:nvPr/>
            </p14:nvContentPartPr>
            <p14:xfrm>
              <a:off x="8195733" y="95876"/>
              <a:ext cx="1473200" cy="135355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6"/>
            </p:blipFill>
            <p:spPr>
              <a:xfrm>
                <a:off x="8195733" y="95876"/>
                <a:ext cx="1473200" cy="135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1" name="墨迹 110"/>
              <p14:cNvContentPartPr/>
              <p14:nvPr/>
            </p14:nvContentPartPr>
            <p14:xfrm>
              <a:off x="2534355" y="6136105"/>
              <a:ext cx="366889" cy="40888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8"/>
            </p:blipFill>
            <p:spPr>
              <a:xfrm>
                <a:off x="2534355" y="6136105"/>
                <a:ext cx="366889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2" name="墨迹 111"/>
              <p14:cNvContentPartPr/>
              <p14:nvPr/>
            </p14:nvContentPartPr>
            <p14:xfrm>
              <a:off x="2940755" y="6288380"/>
              <a:ext cx="145345" cy="197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0"/>
            </p:blipFill>
            <p:spPr>
              <a:xfrm>
                <a:off x="2940755" y="6288380"/>
                <a:ext cx="1453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3" name="墨迹 112"/>
              <p14:cNvContentPartPr/>
              <p14:nvPr/>
            </p14:nvContentPartPr>
            <p14:xfrm>
              <a:off x="2916413" y="6384256"/>
              <a:ext cx="199320" cy="1551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2"/>
            </p:blipFill>
            <p:spPr>
              <a:xfrm>
                <a:off x="2916413" y="6384256"/>
                <a:ext cx="199320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4" name="墨迹 113"/>
              <p14:cNvContentPartPr/>
              <p14:nvPr/>
            </p14:nvContentPartPr>
            <p14:xfrm>
              <a:off x="3385961" y="6045868"/>
              <a:ext cx="1157816" cy="5303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4"/>
            </p:blipFill>
            <p:spPr>
              <a:xfrm>
                <a:off x="3385961" y="6045868"/>
                <a:ext cx="1157816" cy="530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5" name="墨迹 114"/>
              <p14:cNvContentPartPr/>
              <p14:nvPr/>
            </p14:nvContentPartPr>
            <p14:xfrm>
              <a:off x="3783188" y="6183514"/>
              <a:ext cx="26812" cy="39108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6"/>
            </p:blipFill>
            <p:spPr>
              <a:xfrm>
                <a:off x="3783188" y="6183514"/>
                <a:ext cx="26812" cy="391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6" name="墨迹 115"/>
              <p14:cNvContentPartPr/>
              <p14:nvPr/>
            </p14:nvContentPartPr>
            <p14:xfrm>
              <a:off x="3810000" y="6258770"/>
              <a:ext cx="200377" cy="15932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8"/>
            </p:blipFill>
            <p:spPr>
              <a:xfrm>
                <a:off x="3810000" y="6258770"/>
                <a:ext cx="200377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7" name="墨迹 116"/>
              <p14:cNvContentPartPr/>
              <p14:nvPr/>
            </p14:nvContentPartPr>
            <p14:xfrm>
              <a:off x="4016022" y="6320632"/>
              <a:ext cx="12170" cy="50916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0"/>
            </p:blipFill>
            <p:spPr>
              <a:xfrm>
                <a:off x="4016022" y="6320632"/>
                <a:ext cx="12170" cy="509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8" name="墨迹 117"/>
              <p14:cNvContentPartPr/>
              <p14:nvPr/>
            </p14:nvContentPartPr>
            <p14:xfrm>
              <a:off x="4007555" y="6323628"/>
              <a:ext cx="115711" cy="176245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2"/>
            </p:blipFill>
            <p:spPr>
              <a:xfrm>
                <a:off x="4007555" y="6323628"/>
                <a:ext cx="115711" cy="176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9" name="墨迹 118"/>
              <p14:cNvContentPartPr/>
              <p14:nvPr/>
            </p14:nvContentPartPr>
            <p14:xfrm>
              <a:off x="4154311" y="6397474"/>
              <a:ext cx="112889" cy="10521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4"/>
            </p:blipFill>
            <p:spPr>
              <a:xfrm>
                <a:off x="4154311" y="6397474"/>
                <a:ext cx="112889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0" name="墨迹 119"/>
              <p14:cNvContentPartPr/>
              <p14:nvPr/>
            </p14:nvContentPartPr>
            <p14:xfrm>
              <a:off x="4504972" y="6294019"/>
              <a:ext cx="202494" cy="225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6"/>
            </p:blipFill>
            <p:spPr>
              <a:xfrm>
                <a:off x="4504972" y="6294019"/>
                <a:ext cx="2024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1" name="墨迹 120"/>
              <p14:cNvContentPartPr/>
              <p14:nvPr/>
            </p14:nvContentPartPr>
            <p14:xfrm>
              <a:off x="4501444" y="6395536"/>
              <a:ext cx="208844" cy="1127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8"/>
            </p:blipFill>
            <p:spPr>
              <a:xfrm>
                <a:off x="4501444" y="6395536"/>
                <a:ext cx="2088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" name="墨迹 121"/>
              <p14:cNvContentPartPr/>
              <p14:nvPr/>
            </p14:nvContentPartPr>
            <p14:xfrm>
              <a:off x="4934655" y="6344777"/>
              <a:ext cx="661812" cy="2256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0"/>
            </p:blipFill>
            <p:spPr>
              <a:xfrm>
                <a:off x="4934655" y="6344777"/>
                <a:ext cx="66181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3" name="墨迹 122"/>
              <p14:cNvContentPartPr/>
              <p14:nvPr/>
            </p14:nvContentPartPr>
            <p14:xfrm>
              <a:off x="5200826" y="6439244"/>
              <a:ext cx="25929" cy="20162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2"/>
            </p:blipFill>
            <p:spPr>
              <a:xfrm>
                <a:off x="5200826" y="6439244"/>
                <a:ext cx="25929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4" name="墨迹 123"/>
              <p14:cNvContentPartPr/>
              <p14:nvPr/>
            </p14:nvContentPartPr>
            <p14:xfrm>
              <a:off x="5254977" y="6431842"/>
              <a:ext cx="142523" cy="21748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4"/>
            </p:blipFill>
            <p:spPr>
              <a:xfrm>
                <a:off x="5254977" y="6431842"/>
                <a:ext cx="142523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5" name="墨迹 124"/>
              <p14:cNvContentPartPr/>
              <p14:nvPr/>
            </p14:nvContentPartPr>
            <p14:xfrm>
              <a:off x="5356577" y="6423735"/>
              <a:ext cx="129823" cy="3383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6"/>
            </p:blipFill>
            <p:spPr>
              <a:xfrm>
                <a:off x="5356577" y="6423735"/>
                <a:ext cx="12982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6" name="墨迹 125"/>
              <p14:cNvContentPartPr/>
              <p14:nvPr/>
            </p14:nvContentPartPr>
            <p14:xfrm>
              <a:off x="5119511" y="6040228"/>
              <a:ext cx="234244" cy="20109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8"/>
            </p:blipFill>
            <p:spPr>
              <a:xfrm>
                <a:off x="5119511" y="6040228"/>
                <a:ext cx="234244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7" name="墨迹 126"/>
              <p14:cNvContentPartPr/>
              <p14:nvPr/>
            </p14:nvContentPartPr>
            <p14:xfrm>
              <a:off x="5435600" y="6053623"/>
              <a:ext cx="11288" cy="32781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0"/>
            </p:blipFill>
            <p:spPr>
              <a:xfrm>
                <a:off x="5435600" y="6053623"/>
                <a:ext cx="11288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8" name="墨迹 127"/>
              <p14:cNvContentPartPr/>
              <p14:nvPr/>
            </p14:nvContentPartPr>
            <p14:xfrm>
              <a:off x="5407377" y="6006389"/>
              <a:ext cx="138819" cy="228413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2"/>
            </p:blipFill>
            <p:spPr>
              <a:xfrm>
                <a:off x="5407377" y="6006389"/>
                <a:ext cx="138819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9" name="墨迹 128"/>
              <p14:cNvContentPartPr/>
              <p14:nvPr/>
            </p14:nvContentPartPr>
            <p14:xfrm>
              <a:off x="5781322" y="6243613"/>
              <a:ext cx="32455" cy="29291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4"/>
            </p:blipFill>
            <p:spPr>
              <a:xfrm>
                <a:off x="5781322" y="6243613"/>
                <a:ext cx="32455" cy="292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0" name="墨迹 129"/>
              <p14:cNvContentPartPr/>
              <p14:nvPr/>
            </p14:nvContentPartPr>
            <p14:xfrm>
              <a:off x="5804605" y="6314464"/>
              <a:ext cx="144639" cy="10927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6"/>
            </p:blipFill>
            <p:spPr>
              <a:xfrm>
                <a:off x="5804605" y="6314464"/>
                <a:ext cx="144639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1" name="墨迹 130"/>
              <p14:cNvContentPartPr/>
              <p14:nvPr/>
            </p14:nvContentPartPr>
            <p14:xfrm>
              <a:off x="5950655" y="6158664"/>
              <a:ext cx="98778" cy="49066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8"/>
            </p:blipFill>
            <p:spPr>
              <a:xfrm>
                <a:off x="5950655" y="6158664"/>
                <a:ext cx="98778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2" name="墨迹 131"/>
              <p14:cNvContentPartPr/>
              <p14:nvPr/>
            </p14:nvContentPartPr>
            <p14:xfrm>
              <a:off x="6025444" y="6340548"/>
              <a:ext cx="152400" cy="17624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0"/>
            </p:blipFill>
            <p:spPr>
              <a:xfrm>
                <a:off x="6025444" y="6340548"/>
                <a:ext cx="152400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3" name="墨迹 132"/>
              <p14:cNvContentPartPr/>
              <p14:nvPr/>
            </p14:nvContentPartPr>
            <p14:xfrm>
              <a:off x="6392333" y="6205897"/>
              <a:ext cx="226484" cy="31371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2"/>
            </p:blipFill>
            <p:spPr>
              <a:xfrm>
                <a:off x="6392333" y="6205897"/>
                <a:ext cx="226484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4" name="墨迹 133"/>
              <p14:cNvContentPartPr/>
              <p14:nvPr/>
            </p14:nvContentPartPr>
            <p14:xfrm>
              <a:off x="6824133" y="6069308"/>
              <a:ext cx="50800" cy="53490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4"/>
            </p:blipFill>
            <p:spPr>
              <a:xfrm>
                <a:off x="6824133" y="6069308"/>
                <a:ext cx="50800" cy="534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5" name="墨迹 134"/>
              <p14:cNvContentPartPr/>
              <p14:nvPr/>
            </p14:nvContentPartPr>
            <p14:xfrm>
              <a:off x="6840361" y="6187216"/>
              <a:ext cx="189794" cy="20127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6"/>
            </p:blipFill>
            <p:spPr>
              <a:xfrm>
                <a:off x="6840361" y="6187216"/>
                <a:ext cx="189794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6" name="墨迹 135"/>
              <p14:cNvContentPartPr/>
              <p14:nvPr/>
            </p14:nvContentPartPr>
            <p14:xfrm>
              <a:off x="7032977" y="6304594"/>
              <a:ext cx="22578" cy="46034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8"/>
            </p:blipFill>
            <p:spPr>
              <a:xfrm>
                <a:off x="7032977" y="6304594"/>
                <a:ext cx="22578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7" name="墨迹 136"/>
              <p14:cNvContentPartPr/>
              <p14:nvPr/>
            </p14:nvContentPartPr>
            <p14:xfrm>
              <a:off x="7072488" y="6271460"/>
              <a:ext cx="99307" cy="18893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0"/>
            </p:blipFill>
            <p:spPr>
              <a:xfrm>
                <a:off x="7072488" y="6271460"/>
                <a:ext cx="9930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8" name="墨迹 137"/>
              <p14:cNvContentPartPr/>
              <p14:nvPr/>
            </p14:nvContentPartPr>
            <p14:xfrm>
              <a:off x="7266340" y="6395536"/>
              <a:ext cx="3704" cy="14945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2"/>
            </p:blipFill>
            <p:spPr>
              <a:xfrm>
                <a:off x="7266340" y="6395536"/>
                <a:ext cx="370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9" name="墨迹 138"/>
              <p14:cNvContentPartPr/>
              <p14:nvPr/>
            </p14:nvContentPartPr>
            <p14:xfrm>
              <a:off x="7507111" y="6211361"/>
              <a:ext cx="90311" cy="274412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4"/>
            </p:blipFill>
            <p:spPr>
              <a:xfrm>
                <a:off x="7507111" y="6211361"/>
                <a:ext cx="90311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0" name="墨迹 139"/>
              <p14:cNvContentPartPr/>
              <p14:nvPr/>
            </p14:nvContentPartPr>
            <p14:xfrm>
              <a:off x="7720718" y="6294019"/>
              <a:ext cx="412926" cy="2255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6"/>
            </p:blipFill>
            <p:spPr>
              <a:xfrm>
                <a:off x="7720718" y="6294019"/>
                <a:ext cx="4129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1" name="墨迹 140"/>
              <p14:cNvContentPartPr/>
              <p14:nvPr/>
            </p14:nvContentPartPr>
            <p14:xfrm>
              <a:off x="7831137" y="6378616"/>
              <a:ext cx="221368" cy="24621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8"/>
            </p:blipFill>
            <p:spPr>
              <a:xfrm>
                <a:off x="7831137" y="6378616"/>
                <a:ext cx="221368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42" name="墨迹 141"/>
              <p14:cNvContentPartPr/>
              <p14:nvPr/>
            </p14:nvContentPartPr>
            <p14:xfrm>
              <a:off x="8020755" y="6389896"/>
              <a:ext cx="135467" cy="2255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0"/>
            </p:blipFill>
            <p:spPr>
              <a:xfrm>
                <a:off x="8020755" y="6389896"/>
                <a:ext cx="1354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3" name="墨迹 142"/>
              <p14:cNvContentPartPr/>
              <p14:nvPr/>
            </p14:nvContentPartPr>
            <p14:xfrm>
              <a:off x="7695671" y="5974666"/>
              <a:ext cx="215018" cy="17271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2"/>
            </p:blipFill>
            <p:spPr>
              <a:xfrm>
                <a:off x="7695671" y="5974666"/>
                <a:ext cx="215018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4" name="墨迹 143"/>
              <p14:cNvContentPartPr/>
              <p14:nvPr/>
            </p14:nvContentPartPr>
            <p14:xfrm>
              <a:off x="7936088" y="5970964"/>
              <a:ext cx="11289" cy="35125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54"/>
            </p:blipFill>
            <p:spPr>
              <a:xfrm>
                <a:off x="7936088" y="5970964"/>
                <a:ext cx="11289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5" name="墨迹 144"/>
              <p14:cNvContentPartPr/>
              <p14:nvPr/>
            </p14:nvContentPartPr>
            <p14:xfrm>
              <a:off x="7927622" y="5904873"/>
              <a:ext cx="102305" cy="191753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6"/>
            </p:blipFill>
            <p:spPr>
              <a:xfrm>
                <a:off x="7927622" y="5904873"/>
                <a:ext cx="102305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6" name="墨迹 145"/>
              <p14:cNvContentPartPr/>
              <p14:nvPr/>
            </p14:nvContentPartPr>
            <p14:xfrm>
              <a:off x="8255000" y="6079707"/>
              <a:ext cx="187677" cy="44554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58"/>
            </p:blipFill>
            <p:spPr>
              <a:xfrm>
                <a:off x="8255000" y="6079707"/>
                <a:ext cx="187677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7" name="墨迹 146"/>
              <p14:cNvContentPartPr/>
              <p14:nvPr/>
            </p14:nvContentPartPr>
            <p14:xfrm>
              <a:off x="9014177" y="5591335"/>
              <a:ext cx="318912" cy="22894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0"/>
            </p:blipFill>
            <p:spPr>
              <a:xfrm>
                <a:off x="9014177" y="5591335"/>
                <a:ext cx="318912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8" name="墨迹 147"/>
              <p14:cNvContentPartPr/>
              <p14:nvPr/>
            </p14:nvContentPartPr>
            <p14:xfrm>
              <a:off x="9387416" y="5613542"/>
              <a:ext cx="249414" cy="24691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2"/>
            </p:blipFill>
            <p:spPr>
              <a:xfrm>
                <a:off x="9387416" y="5613542"/>
                <a:ext cx="249414" cy="246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9" name="墨迹 148"/>
              <p14:cNvContentPartPr/>
              <p14:nvPr/>
            </p14:nvContentPartPr>
            <p14:xfrm>
              <a:off x="9747955" y="5508677"/>
              <a:ext cx="62089" cy="45012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64"/>
            </p:blipFill>
            <p:spPr>
              <a:xfrm>
                <a:off x="9747955" y="5508677"/>
                <a:ext cx="62089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50" name="墨迹 149"/>
              <p14:cNvContentPartPr/>
              <p14:nvPr/>
            </p14:nvContentPartPr>
            <p14:xfrm>
              <a:off x="9740900" y="5598914"/>
              <a:ext cx="249766" cy="23828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6"/>
            </p:blipFill>
            <p:spPr>
              <a:xfrm>
                <a:off x="9740900" y="5598914"/>
                <a:ext cx="249766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51" name="墨迹 150"/>
              <p14:cNvContentPartPr/>
              <p14:nvPr/>
            </p14:nvContentPartPr>
            <p14:xfrm>
              <a:off x="10092266" y="5824153"/>
              <a:ext cx="5644" cy="7402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68"/>
            </p:blipFill>
            <p:spPr>
              <a:xfrm>
                <a:off x="10092266" y="5824153"/>
                <a:ext cx="5644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52" name="墨迹 151"/>
              <p14:cNvContentPartPr/>
              <p14:nvPr/>
            </p14:nvContentPartPr>
            <p14:xfrm>
              <a:off x="10481732" y="5600324"/>
              <a:ext cx="177800" cy="37786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0"/>
            </p:blipFill>
            <p:spPr>
              <a:xfrm>
                <a:off x="10481732" y="5600324"/>
                <a:ext cx="177800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53" name="墨迹 152"/>
              <p14:cNvContentPartPr/>
              <p14:nvPr/>
            </p14:nvContentPartPr>
            <p14:xfrm>
              <a:off x="10522655" y="5730039"/>
              <a:ext cx="148167" cy="12971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2"/>
            </p:blipFill>
            <p:spPr>
              <a:xfrm>
                <a:off x="10522655" y="5730039"/>
                <a:ext cx="14816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4" name="墨迹 153"/>
              <p14:cNvContentPartPr/>
              <p14:nvPr/>
            </p14:nvContentPartPr>
            <p14:xfrm>
              <a:off x="10579100" y="5546393"/>
              <a:ext cx="287867" cy="44589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74"/>
            </p:blipFill>
            <p:spPr>
              <a:xfrm>
                <a:off x="10579100" y="5546393"/>
                <a:ext cx="287867" cy="445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5" name="墨迹 154"/>
              <p14:cNvContentPartPr/>
              <p14:nvPr/>
            </p14:nvContentPartPr>
            <p14:xfrm>
              <a:off x="10690577" y="5747664"/>
              <a:ext cx="220133" cy="20232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6"/>
            </p:blipFill>
            <p:spPr>
              <a:xfrm>
                <a:off x="10690577" y="5747664"/>
                <a:ext cx="220133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6" name="墨迹 155"/>
              <p14:cNvContentPartPr/>
              <p14:nvPr/>
            </p14:nvContentPartPr>
            <p14:xfrm>
              <a:off x="11047588" y="5677518"/>
              <a:ext cx="9877" cy="30631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78"/>
            </p:blipFill>
            <p:spPr>
              <a:xfrm>
                <a:off x="11047588" y="5677518"/>
                <a:ext cx="9877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7" name="墨迹 156"/>
              <p14:cNvContentPartPr/>
              <p14:nvPr/>
            </p14:nvContentPartPr>
            <p14:xfrm>
              <a:off x="10993261" y="5673641"/>
              <a:ext cx="126294" cy="1127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0"/>
            </p:blipFill>
            <p:spPr>
              <a:xfrm>
                <a:off x="10993261" y="5673641"/>
                <a:ext cx="12629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8" name="墨迹 157"/>
              <p14:cNvContentPartPr/>
              <p14:nvPr/>
            </p14:nvContentPartPr>
            <p14:xfrm>
              <a:off x="10957806" y="5989470"/>
              <a:ext cx="167394" cy="1128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2"/>
            </p:blipFill>
            <p:spPr>
              <a:xfrm>
                <a:off x="10957806" y="5989470"/>
                <a:ext cx="16739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9" name="墨迹 158"/>
              <p14:cNvContentPartPr/>
              <p14:nvPr/>
            </p14:nvContentPartPr>
            <p14:xfrm>
              <a:off x="11356622" y="5591687"/>
              <a:ext cx="16933" cy="11367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84"/>
            </p:blipFill>
            <p:spPr>
              <a:xfrm>
                <a:off x="11356622" y="5591687"/>
                <a:ext cx="16933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60" name="墨迹 159"/>
              <p14:cNvContentPartPr/>
              <p14:nvPr/>
            </p14:nvContentPartPr>
            <p14:xfrm>
              <a:off x="11261372" y="5591335"/>
              <a:ext cx="211314" cy="2740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6"/>
            </p:blipFill>
            <p:spPr>
              <a:xfrm>
                <a:off x="11261372" y="5591335"/>
                <a:ext cx="211314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61" name="墨迹 160"/>
              <p14:cNvContentPartPr/>
              <p14:nvPr/>
            </p14:nvContentPartPr>
            <p14:xfrm>
              <a:off x="11286067" y="5735679"/>
              <a:ext cx="115711" cy="16637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88"/>
            </p:blipFill>
            <p:spPr>
              <a:xfrm>
                <a:off x="11286067" y="5735679"/>
                <a:ext cx="11571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62" name="墨迹 161"/>
              <p14:cNvContentPartPr/>
              <p14:nvPr/>
            </p14:nvContentPartPr>
            <p14:xfrm>
              <a:off x="11169120" y="5830850"/>
              <a:ext cx="314501" cy="15862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0"/>
            </p:blipFill>
            <p:spPr>
              <a:xfrm>
                <a:off x="11169120" y="5830850"/>
                <a:ext cx="314501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63" name="墨迹 162"/>
              <p14:cNvContentPartPr/>
              <p14:nvPr/>
            </p14:nvContentPartPr>
            <p14:xfrm>
              <a:off x="11489267" y="5574944"/>
              <a:ext cx="182033" cy="20021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92"/>
            </p:blipFill>
            <p:spPr>
              <a:xfrm>
                <a:off x="11489267" y="5574944"/>
                <a:ext cx="18203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4" name="墨迹 163"/>
              <p14:cNvContentPartPr/>
              <p14:nvPr/>
            </p14:nvContentPartPr>
            <p14:xfrm>
              <a:off x="11542888" y="5730039"/>
              <a:ext cx="28223" cy="10715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94"/>
            </p:blipFill>
            <p:spPr>
              <a:xfrm>
                <a:off x="11542888" y="5730039"/>
                <a:ext cx="2822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5" name="墨迹 164"/>
              <p14:cNvContentPartPr/>
              <p14:nvPr/>
            </p14:nvContentPartPr>
            <p14:xfrm>
              <a:off x="11644488" y="5663771"/>
              <a:ext cx="169333" cy="27494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6"/>
            </p:blipFill>
            <p:spPr>
              <a:xfrm>
                <a:off x="11644488" y="5663771"/>
                <a:ext cx="169333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6" name="墨迹 165"/>
              <p14:cNvContentPartPr/>
              <p14:nvPr/>
            </p14:nvContentPartPr>
            <p14:xfrm>
              <a:off x="11641667" y="5763878"/>
              <a:ext cx="90839" cy="9023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98"/>
            </p:blipFill>
            <p:spPr>
              <a:xfrm>
                <a:off x="11641667" y="5763878"/>
                <a:ext cx="9083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7" name="墨迹 166"/>
              <p14:cNvContentPartPr/>
              <p14:nvPr/>
            </p14:nvContentPartPr>
            <p14:xfrm>
              <a:off x="9666111" y="6081646"/>
              <a:ext cx="149578" cy="4881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0"/>
            </p:blipFill>
            <p:spPr>
              <a:xfrm>
                <a:off x="9666111" y="6081646"/>
                <a:ext cx="149578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8" name="墨迹 167"/>
              <p14:cNvContentPartPr/>
              <p14:nvPr/>
            </p14:nvContentPartPr>
            <p14:xfrm>
              <a:off x="9545284" y="6186863"/>
              <a:ext cx="276049" cy="5851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02"/>
            </p:blipFill>
            <p:spPr>
              <a:xfrm>
                <a:off x="9545284" y="6186863"/>
                <a:ext cx="276049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9" name="墨迹 168"/>
              <p14:cNvContentPartPr/>
              <p14:nvPr/>
            </p14:nvContentPartPr>
            <p14:xfrm>
              <a:off x="9714088" y="6042167"/>
              <a:ext cx="45156" cy="19827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04"/>
            </p:blipFill>
            <p:spPr>
              <a:xfrm>
                <a:off x="9714088" y="6042167"/>
                <a:ext cx="45156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70" name="墨迹 169"/>
              <p14:cNvContentPartPr/>
              <p14:nvPr/>
            </p14:nvContentPartPr>
            <p14:xfrm>
              <a:off x="9747955" y="6015554"/>
              <a:ext cx="45156" cy="24744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06"/>
            </p:blipFill>
            <p:spPr>
              <a:xfrm>
                <a:off x="9747955" y="6015554"/>
                <a:ext cx="45156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71" name="墨迹 170"/>
              <p14:cNvContentPartPr/>
              <p14:nvPr/>
            </p14:nvContentPartPr>
            <p14:xfrm>
              <a:off x="9517238" y="6234096"/>
              <a:ext cx="273050" cy="11068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08"/>
            </p:blipFill>
            <p:spPr>
              <a:xfrm>
                <a:off x="9517238" y="6234096"/>
                <a:ext cx="273050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72" name="墨迹 171"/>
              <p14:cNvContentPartPr/>
              <p14:nvPr/>
            </p14:nvContentPartPr>
            <p14:xfrm>
              <a:off x="9925755" y="6012029"/>
              <a:ext cx="87489" cy="32287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0"/>
            </p:blipFill>
            <p:spPr>
              <a:xfrm>
                <a:off x="9925755" y="6012029"/>
                <a:ext cx="87489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73" name="墨迹 172"/>
              <p14:cNvContentPartPr/>
              <p14:nvPr/>
            </p14:nvContentPartPr>
            <p14:xfrm>
              <a:off x="10041466" y="6008328"/>
              <a:ext cx="156104" cy="39284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12"/>
            </p:blipFill>
            <p:spPr>
              <a:xfrm>
                <a:off x="10041466" y="6008328"/>
                <a:ext cx="156104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4" name="墨迹 173"/>
              <p14:cNvContentPartPr/>
              <p14:nvPr/>
            </p14:nvContentPartPr>
            <p14:xfrm>
              <a:off x="10357555" y="6343015"/>
              <a:ext cx="3704" cy="7402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14"/>
            </p:blipFill>
            <p:spPr>
              <a:xfrm>
                <a:off x="10357555" y="6343015"/>
                <a:ext cx="3704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5" name="墨迹 174"/>
              <p14:cNvContentPartPr/>
              <p14:nvPr/>
            </p14:nvContentPartPr>
            <p14:xfrm>
              <a:off x="8331200" y="1658102"/>
              <a:ext cx="79022" cy="3753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16"/>
            </p:blipFill>
            <p:spPr>
              <a:xfrm>
                <a:off x="8331200" y="1658102"/>
                <a:ext cx="79022" cy="37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82" name="墨迹 181"/>
              <p14:cNvContentPartPr/>
              <p14:nvPr/>
            </p14:nvContentPartPr>
            <p14:xfrm>
              <a:off x="7611533" y="2103646"/>
              <a:ext cx="47978" cy="845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18"/>
            </p:blipFill>
            <p:spPr>
              <a:xfrm>
                <a:off x="7611533" y="2103646"/>
                <a:ext cx="4797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83" name="墨迹 182"/>
              <p14:cNvContentPartPr/>
              <p14:nvPr/>
            </p14:nvContentPartPr>
            <p14:xfrm>
              <a:off x="2088444" y="2154404"/>
              <a:ext cx="70556" cy="8459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20"/>
            </p:blipFill>
            <p:spPr>
              <a:xfrm>
                <a:off x="2088444" y="2154404"/>
                <a:ext cx="705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84" name="墨迹 183"/>
              <p14:cNvContentPartPr/>
              <p14:nvPr/>
            </p14:nvContentPartPr>
            <p14:xfrm>
              <a:off x="1887184" y="2368717"/>
              <a:ext cx="88371" cy="84597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22"/>
            </p:blipFill>
            <p:spPr>
              <a:xfrm>
                <a:off x="1887184" y="2368717"/>
                <a:ext cx="8837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85" name="墨迹 184"/>
              <p14:cNvContentPartPr/>
              <p14:nvPr/>
            </p14:nvContentPartPr>
            <p14:xfrm>
              <a:off x="2269066" y="2419475"/>
              <a:ext cx="50800" cy="53578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24"/>
            </p:blipFill>
            <p:spPr>
              <a:xfrm>
                <a:off x="2269066" y="2419475"/>
                <a:ext cx="508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86" name="墨迹 185"/>
              <p14:cNvContentPartPr/>
              <p14:nvPr/>
            </p14:nvContentPartPr>
            <p14:xfrm>
              <a:off x="2726266" y="2139423"/>
              <a:ext cx="166511" cy="27599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26"/>
            </p:blipFill>
            <p:spPr>
              <a:xfrm>
                <a:off x="2726266" y="2139423"/>
                <a:ext cx="166511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87" name="墨迹 186"/>
              <p14:cNvContentPartPr/>
              <p14:nvPr/>
            </p14:nvContentPartPr>
            <p14:xfrm>
              <a:off x="2906888" y="2034382"/>
              <a:ext cx="186267" cy="45083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28"/>
            </p:blipFill>
            <p:spPr>
              <a:xfrm>
                <a:off x="2906888" y="2034382"/>
                <a:ext cx="186267" cy="450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91" name="墨迹 190"/>
              <p14:cNvContentPartPr/>
              <p14:nvPr/>
            </p14:nvContentPartPr>
            <p14:xfrm>
              <a:off x="3318933" y="2064167"/>
              <a:ext cx="186267" cy="524502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30"/>
            </p:blipFill>
            <p:spPr>
              <a:xfrm>
                <a:off x="3318933" y="2064167"/>
                <a:ext cx="186267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92" name="墨迹 191"/>
              <p14:cNvContentPartPr/>
              <p14:nvPr/>
            </p14:nvContentPartPr>
            <p14:xfrm>
              <a:off x="3341511" y="2235652"/>
              <a:ext cx="180622" cy="200742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32"/>
            </p:blipFill>
            <p:spPr>
              <a:xfrm>
                <a:off x="3341511" y="2235652"/>
                <a:ext cx="180622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93" name="墨迹 192"/>
              <p14:cNvContentPartPr/>
              <p14:nvPr/>
            </p14:nvContentPartPr>
            <p14:xfrm>
              <a:off x="3505200" y="1982390"/>
              <a:ext cx="285750" cy="596409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34"/>
            </p:blipFill>
            <p:spPr>
              <a:xfrm>
                <a:off x="3505200" y="1982390"/>
                <a:ext cx="285750" cy="596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94" name="墨迹 193"/>
              <p14:cNvContentPartPr/>
              <p14:nvPr/>
            </p14:nvContentPartPr>
            <p14:xfrm>
              <a:off x="3623733" y="2258388"/>
              <a:ext cx="352778" cy="198274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36"/>
            </p:blipFill>
            <p:spPr>
              <a:xfrm>
                <a:off x="3623733" y="2258388"/>
                <a:ext cx="352778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95" name="墨迹 194"/>
              <p14:cNvContentPartPr/>
              <p14:nvPr/>
            </p14:nvContentPartPr>
            <p14:xfrm>
              <a:off x="4041422" y="2081087"/>
              <a:ext cx="125765" cy="29326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38"/>
            </p:blipFill>
            <p:spPr>
              <a:xfrm>
                <a:off x="4041422" y="2081087"/>
                <a:ext cx="125765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96" name="墨迹 195"/>
              <p14:cNvContentPartPr/>
              <p14:nvPr/>
            </p14:nvContentPartPr>
            <p14:xfrm>
              <a:off x="4027311" y="2374356"/>
              <a:ext cx="254000" cy="1692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40"/>
            </p:blipFill>
            <p:spPr>
              <a:xfrm>
                <a:off x="4027311" y="2374356"/>
                <a:ext cx="2540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97" name="墨迹 196"/>
              <p14:cNvContentPartPr/>
              <p14:nvPr/>
            </p14:nvContentPartPr>
            <p14:xfrm>
              <a:off x="4871155" y="2027332"/>
              <a:ext cx="372534" cy="307546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42"/>
            </p:blipFill>
            <p:spPr>
              <a:xfrm>
                <a:off x="4871155" y="2027332"/>
                <a:ext cx="372534" cy="307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98" name="墨迹 197"/>
              <p14:cNvContentPartPr/>
              <p14:nvPr/>
            </p14:nvContentPartPr>
            <p14:xfrm>
              <a:off x="5464175" y="2021340"/>
              <a:ext cx="234244" cy="260312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44"/>
            </p:blipFill>
            <p:spPr>
              <a:xfrm>
                <a:off x="5464175" y="2021340"/>
                <a:ext cx="234244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99" name="墨迹 198"/>
              <p14:cNvContentPartPr/>
              <p14:nvPr/>
            </p14:nvContentPartPr>
            <p14:xfrm>
              <a:off x="5808133" y="1952252"/>
              <a:ext cx="39511" cy="43197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46"/>
            </p:blipFill>
            <p:spPr>
              <a:xfrm>
                <a:off x="5808133" y="1952252"/>
                <a:ext cx="39511" cy="431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00" name="墨迹 199"/>
              <p14:cNvContentPartPr/>
              <p14:nvPr/>
            </p14:nvContentPartPr>
            <p14:xfrm>
              <a:off x="5810073" y="2034558"/>
              <a:ext cx="246416" cy="266481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48"/>
            </p:blipFill>
            <p:spPr>
              <a:xfrm>
                <a:off x="5810073" y="2034558"/>
                <a:ext cx="246416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01" name="墨迹 200"/>
              <p14:cNvContentPartPr/>
              <p14:nvPr/>
            </p14:nvContentPartPr>
            <p14:xfrm>
              <a:off x="6205361" y="2207101"/>
              <a:ext cx="9172" cy="2062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50"/>
            </p:blipFill>
            <p:spPr>
              <a:xfrm>
                <a:off x="6205361" y="2207101"/>
                <a:ext cx="9172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02" name="墨迹 201"/>
              <p14:cNvContentPartPr/>
              <p14:nvPr/>
            </p14:nvContentPartPr>
            <p14:xfrm>
              <a:off x="6897511" y="1853908"/>
              <a:ext cx="287866" cy="36887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52"/>
            </p:blipFill>
            <p:spPr>
              <a:xfrm>
                <a:off x="6897511" y="1853908"/>
                <a:ext cx="287866" cy="368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03" name="墨迹 202"/>
              <p14:cNvContentPartPr/>
              <p14:nvPr/>
            </p14:nvContentPartPr>
            <p14:xfrm>
              <a:off x="7207955" y="2035968"/>
              <a:ext cx="180622" cy="18681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54"/>
            </p:blipFill>
            <p:spPr>
              <a:xfrm>
                <a:off x="7207955" y="2035968"/>
                <a:ext cx="180622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04" name="墨迹 203"/>
              <p14:cNvContentPartPr/>
              <p14:nvPr/>
            </p14:nvContentPartPr>
            <p14:xfrm>
              <a:off x="7569728" y="1831173"/>
              <a:ext cx="473604" cy="350901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56"/>
            </p:blipFill>
            <p:spPr>
              <a:xfrm>
                <a:off x="7569728" y="1831173"/>
                <a:ext cx="473604" cy="350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05" name="墨迹 204"/>
              <p14:cNvContentPartPr/>
              <p14:nvPr/>
            </p14:nvContentPartPr>
            <p14:xfrm>
              <a:off x="7766050" y="1761909"/>
              <a:ext cx="244122" cy="49877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58"/>
            </p:blipFill>
            <p:spPr>
              <a:xfrm>
                <a:off x="7766050" y="1761909"/>
                <a:ext cx="244122" cy="498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06" name="墨迹 205"/>
              <p14:cNvContentPartPr/>
              <p14:nvPr/>
            </p14:nvContentPartPr>
            <p14:xfrm>
              <a:off x="7864122" y="2043547"/>
              <a:ext cx="124883" cy="21959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60"/>
            </p:blipFill>
            <p:spPr>
              <a:xfrm>
                <a:off x="7864122" y="2043547"/>
                <a:ext cx="124883" cy="219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07" name="墨迹 206"/>
              <p14:cNvContentPartPr/>
              <p14:nvPr/>
            </p14:nvContentPartPr>
            <p14:xfrm>
              <a:off x="7977540" y="2099945"/>
              <a:ext cx="206904" cy="175715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62"/>
            </p:blipFill>
            <p:spPr>
              <a:xfrm>
                <a:off x="7977540" y="2099945"/>
                <a:ext cx="206904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08" name="墨迹 207"/>
              <p14:cNvContentPartPr/>
              <p14:nvPr/>
            </p14:nvContentPartPr>
            <p14:xfrm>
              <a:off x="8317088" y="1973930"/>
              <a:ext cx="115712" cy="191754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64"/>
            </p:blipFill>
            <p:spPr>
              <a:xfrm>
                <a:off x="8317088" y="1973930"/>
                <a:ext cx="115712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09" name="墨迹 208"/>
              <p14:cNvContentPartPr/>
              <p14:nvPr/>
            </p14:nvContentPartPr>
            <p14:xfrm>
              <a:off x="8446911" y="1996490"/>
              <a:ext cx="132644" cy="172895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66"/>
            </p:blipFill>
            <p:spPr>
              <a:xfrm>
                <a:off x="8446911" y="1996490"/>
                <a:ext cx="132644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10" name="墨迹 209"/>
              <p14:cNvContentPartPr/>
              <p14:nvPr/>
            </p14:nvContentPartPr>
            <p14:xfrm>
              <a:off x="8610600" y="1930927"/>
              <a:ext cx="145697" cy="28551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68"/>
            </p:blipFill>
            <p:spPr>
              <a:xfrm>
                <a:off x="8610600" y="1930927"/>
                <a:ext cx="145697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11" name="墨迹 210"/>
              <p14:cNvContentPartPr/>
              <p14:nvPr/>
            </p14:nvContentPartPr>
            <p14:xfrm>
              <a:off x="9070622" y="1720139"/>
              <a:ext cx="203200" cy="431445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70"/>
            </p:blipFill>
            <p:spPr>
              <a:xfrm>
                <a:off x="9070622" y="1720139"/>
                <a:ext cx="203200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12" name="墨迹 211"/>
              <p14:cNvContentPartPr/>
              <p14:nvPr/>
            </p14:nvContentPartPr>
            <p14:xfrm>
              <a:off x="9110133" y="1889333"/>
              <a:ext cx="208844" cy="18382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72"/>
            </p:blipFill>
            <p:spPr>
              <a:xfrm>
                <a:off x="9110133" y="1889333"/>
                <a:ext cx="208844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13" name="墨迹 212"/>
              <p14:cNvContentPartPr/>
              <p14:nvPr/>
            </p14:nvContentPartPr>
            <p14:xfrm>
              <a:off x="9200444" y="1655282"/>
              <a:ext cx="313972" cy="56292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74"/>
            </p:blipFill>
            <p:spPr>
              <a:xfrm>
                <a:off x="9200444" y="1655282"/>
                <a:ext cx="313972" cy="562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14" name="墨迹 213"/>
              <p14:cNvContentPartPr/>
              <p14:nvPr/>
            </p14:nvContentPartPr>
            <p14:xfrm>
              <a:off x="9330266" y="1886161"/>
              <a:ext cx="316089" cy="206205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76"/>
            </p:blipFill>
            <p:spPr>
              <a:xfrm>
                <a:off x="9330266" y="1886161"/>
                <a:ext cx="316089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15" name="墨迹 214"/>
              <p14:cNvContentPartPr/>
              <p14:nvPr/>
            </p14:nvContentPartPr>
            <p14:xfrm>
              <a:off x="9821333" y="1586194"/>
              <a:ext cx="45156" cy="12266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78"/>
            </p:blipFill>
            <p:spPr>
              <a:xfrm>
                <a:off x="9821333" y="1586194"/>
                <a:ext cx="4515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16" name="墨迹 215"/>
              <p14:cNvContentPartPr/>
              <p14:nvPr/>
            </p14:nvContentPartPr>
            <p14:xfrm>
              <a:off x="9734550" y="1623558"/>
              <a:ext cx="269522" cy="333453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80"/>
            </p:blipFill>
            <p:spPr>
              <a:xfrm>
                <a:off x="9734550" y="1623558"/>
                <a:ext cx="269522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17" name="墨迹 216"/>
              <p14:cNvContentPartPr/>
              <p14:nvPr/>
            </p14:nvContentPartPr>
            <p14:xfrm>
              <a:off x="9725377" y="1749748"/>
              <a:ext cx="237067" cy="33697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82"/>
            </p:blipFill>
            <p:spPr>
              <a:xfrm>
                <a:off x="9725377" y="1749748"/>
                <a:ext cx="237067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18" name="墨迹 217"/>
              <p14:cNvContentPartPr/>
              <p14:nvPr/>
            </p14:nvContentPartPr>
            <p14:xfrm>
              <a:off x="9570155" y="1947670"/>
              <a:ext cx="409222" cy="170075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84"/>
            </p:blipFill>
            <p:spPr>
              <a:xfrm>
                <a:off x="9570155" y="1947670"/>
                <a:ext cx="409222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19" name="墨迹 218"/>
              <p14:cNvContentPartPr/>
              <p14:nvPr/>
            </p14:nvContentPartPr>
            <p14:xfrm>
              <a:off x="10038115" y="1631841"/>
              <a:ext cx="193146" cy="365354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86"/>
            </p:blipFill>
            <p:spPr>
              <a:xfrm>
                <a:off x="10038115" y="1631841"/>
                <a:ext cx="193146" cy="365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20" name="墨迹 219"/>
              <p14:cNvContentPartPr/>
              <p14:nvPr/>
            </p14:nvContentPartPr>
            <p14:xfrm>
              <a:off x="10137422" y="1753978"/>
              <a:ext cx="193499" cy="30454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388"/>
            </p:blipFill>
            <p:spPr>
              <a:xfrm>
                <a:off x="10137422" y="1753978"/>
                <a:ext cx="193499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21" name="墨迹 220"/>
              <p14:cNvContentPartPr/>
              <p14:nvPr/>
            </p14:nvContentPartPr>
            <p14:xfrm>
              <a:off x="10134071" y="1861134"/>
              <a:ext cx="133173" cy="129716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390"/>
            </p:blipFill>
            <p:spPr>
              <a:xfrm>
                <a:off x="10134071" y="1861134"/>
                <a:ext cx="13317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22" name="墨迹 221"/>
              <p14:cNvContentPartPr/>
              <p14:nvPr/>
            </p14:nvContentPartPr>
            <p14:xfrm>
              <a:off x="10496550" y="1725779"/>
              <a:ext cx="222955" cy="4511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392"/>
            </p:blipFill>
            <p:spPr>
              <a:xfrm>
                <a:off x="10496550" y="1725779"/>
                <a:ext cx="2229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23" name="墨迹 222"/>
              <p14:cNvContentPartPr/>
              <p14:nvPr/>
            </p14:nvContentPartPr>
            <p14:xfrm>
              <a:off x="10420173" y="1782177"/>
              <a:ext cx="304271" cy="7701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394"/>
            </p:blipFill>
            <p:spPr>
              <a:xfrm>
                <a:off x="10420173" y="1782177"/>
                <a:ext cx="304271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24" name="墨迹 223"/>
              <p14:cNvContentPartPr/>
              <p14:nvPr/>
            </p14:nvContentPartPr>
            <p14:xfrm>
              <a:off x="10540118" y="1684714"/>
              <a:ext cx="43214" cy="258198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396"/>
            </p:blipFill>
            <p:spPr>
              <a:xfrm>
                <a:off x="10540118" y="1684714"/>
                <a:ext cx="43214" cy="25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25" name="墨迹 224"/>
              <p14:cNvContentPartPr/>
              <p14:nvPr/>
            </p14:nvContentPartPr>
            <p14:xfrm>
              <a:off x="10597444" y="1656692"/>
              <a:ext cx="76200" cy="280580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398"/>
            </p:blipFill>
            <p:spPr>
              <a:xfrm>
                <a:off x="10597444" y="1656692"/>
                <a:ext cx="76200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26" name="墨迹 225"/>
              <p14:cNvContentPartPr/>
              <p14:nvPr/>
            </p14:nvContentPartPr>
            <p14:xfrm>
              <a:off x="10421761" y="1923172"/>
              <a:ext cx="223661" cy="8459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00"/>
            </p:blipFill>
            <p:spPr>
              <a:xfrm>
                <a:off x="10421761" y="1923172"/>
                <a:ext cx="22366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27" name="墨迹 226"/>
              <p14:cNvContentPartPr/>
              <p14:nvPr/>
            </p14:nvContentPartPr>
            <p14:xfrm>
              <a:off x="10799938" y="1667266"/>
              <a:ext cx="86255" cy="278465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02"/>
            </p:blipFill>
            <p:spPr>
              <a:xfrm>
                <a:off x="10799938" y="1667266"/>
                <a:ext cx="86255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28" name="墨迹 227"/>
              <p14:cNvContentPartPr/>
              <p14:nvPr/>
            </p14:nvContentPartPr>
            <p14:xfrm>
              <a:off x="10929937" y="1621443"/>
              <a:ext cx="133174" cy="148044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04"/>
            </p:blipFill>
            <p:spPr>
              <a:xfrm>
                <a:off x="10929937" y="1621443"/>
                <a:ext cx="133174" cy="148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29" name="墨迹 228"/>
              <p14:cNvContentPartPr/>
              <p14:nvPr/>
            </p14:nvContentPartPr>
            <p14:xfrm>
              <a:off x="10806288" y="1759618"/>
              <a:ext cx="245533" cy="39478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06"/>
            </p:blipFill>
            <p:spPr>
              <a:xfrm>
                <a:off x="10806288" y="1759618"/>
                <a:ext cx="245533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30" name="墨迹 229"/>
              <p14:cNvContentPartPr/>
              <p14:nvPr/>
            </p14:nvContentPartPr>
            <p14:xfrm>
              <a:off x="11144955" y="1911893"/>
              <a:ext cx="31045" cy="1409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08"/>
            </p:blipFill>
            <p:spPr>
              <a:xfrm>
                <a:off x="11144955" y="1911893"/>
                <a:ext cx="3104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31" name="墨迹 230"/>
              <p14:cNvContentPartPr/>
              <p14:nvPr/>
            </p14:nvContentPartPr>
            <p14:xfrm>
              <a:off x="8532988" y="2633787"/>
              <a:ext cx="12700" cy="282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10"/>
            </p:blipFill>
            <p:spPr>
              <a:xfrm>
                <a:off x="8532988" y="2633787"/>
                <a:ext cx="127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32" name="墨迹 231"/>
              <p14:cNvContentPartPr/>
              <p14:nvPr/>
            </p14:nvContentPartPr>
            <p14:xfrm>
              <a:off x="6833658" y="2351797"/>
              <a:ext cx="4779786" cy="169194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12"/>
            </p:blipFill>
            <p:spPr>
              <a:xfrm>
                <a:off x="6833658" y="2351797"/>
                <a:ext cx="477978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33" name="墨迹 232"/>
              <p14:cNvContentPartPr/>
              <p14:nvPr/>
            </p14:nvContentPartPr>
            <p14:xfrm>
              <a:off x="1076677" y="2256273"/>
              <a:ext cx="770467" cy="85689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14"/>
            </p:blipFill>
            <p:spPr>
              <a:xfrm>
                <a:off x="1076677" y="2256273"/>
                <a:ext cx="770467" cy="856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34" name="墨迹 233"/>
              <p14:cNvContentPartPr/>
              <p14:nvPr/>
            </p14:nvContentPartPr>
            <p14:xfrm>
              <a:off x="1713088" y="2064167"/>
              <a:ext cx="623712" cy="936913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16"/>
            </p:blipFill>
            <p:spPr>
              <a:xfrm>
                <a:off x="1713088" y="2064167"/>
                <a:ext cx="623712" cy="936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35" name="墨迹 234"/>
              <p14:cNvContentPartPr/>
              <p14:nvPr/>
            </p14:nvContentPartPr>
            <p14:xfrm>
              <a:off x="2496961" y="2917892"/>
              <a:ext cx="424039" cy="1390917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18"/>
            </p:blipFill>
            <p:spPr>
              <a:xfrm>
                <a:off x="2496961" y="2917892"/>
                <a:ext cx="424039" cy="1390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36" name="墨迹 235"/>
              <p14:cNvContentPartPr/>
              <p14:nvPr/>
            </p14:nvContentPartPr>
            <p14:xfrm>
              <a:off x="2931054" y="2855855"/>
              <a:ext cx="636234" cy="745687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20"/>
            </p:blipFill>
            <p:spPr>
              <a:xfrm>
                <a:off x="2931054" y="2855855"/>
                <a:ext cx="636234" cy="745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37" name="墨迹 236"/>
              <p14:cNvContentPartPr/>
              <p14:nvPr/>
            </p14:nvContentPartPr>
            <p14:xfrm>
              <a:off x="3688644" y="2914191"/>
              <a:ext cx="19756" cy="323055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22"/>
            </p:blipFill>
            <p:spPr>
              <a:xfrm>
                <a:off x="3688644" y="2914191"/>
                <a:ext cx="19756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38" name="墨迹 237"/>
              <p14:cNvContentPartPr/>
              <p14:nvPr/>
            </p14:nvContentPartPr>
            <p14:xfrm>
              <a:off x="3595511" y="2807916"/>
              <a:ext cx="228600" cy="581605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24"/>
            </p:blipFill>
            <p:spPr>
              <a:xfrm>
                <a:off x="3595511" y="2807916"/>
                <a:ext cx="228600" cy="581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39" name="墨迹 238"/>
              <p14:cNvContentPartPr/>
              <p14:nvPr/>
            </p14:nvContentPartPr>
            <p14:xfrm>
              <a:off x="3687233" y="3516240"/>
              <a:ext cx="213078" cy="222949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26"/>
            </p:blipFill>
            <p:spPr>
              <a:xfrm>
                <a:off x="3687233" y="3516240"/>
                <a:ext cx="213078" cy="222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40" name="墨迹 239"/>
              <p14:cNvContentPartPr/>
              <p14:nvPr/>
            </p14:nvContentPartPr>
            <p14:xfrm>
              <a:off x="1108251" y="5546041"/>
              <a:ext cx="276754" cy="61191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28"/>
            </p:blipFill>
            <p:spPr>
              <a:xfrm>
                <a:off x="1108251" y="5546041"/>
                <a:ext cx="276754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41" name="墨迹 240"/>
              <p14:cNvContentPartPr/>
              <p14:nvPr/>
            </p14:nvContentPartPr>
            <p14:xfrm>
              <a:off x="1326444" y="5479068"/>
              <a:ext cx="395111" cy="59499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30"/>
            </p:blipFill>
            <p:spPr>
              <a:xfrm>
                <a:off x="1326444" y="5479068"/>
                <a:ext cx="395111" cy="594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42" name="墨迹 241"/>
              <p14:cNvContentPartPr/>
              <p14:nvPr/>
            </p14:nvContentPartPr>
            <p14:xfrm>
              <a:off x="1622072" y="5555205"/>
              <a:ext cx="144639" cy="5639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32"/>
            </p:blipFill>
            <p:spPr>
              <a:xfrm>
                <a:off x="1622072" y="5555205"/>
                <a:ext cx="14463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43" name="墨迹 242"/>
              <p14:cNvContentPartPr/>
              <p14:nvPr/>
            </p14:nvContentPartPr>
            <p14:xfrm>
              <a:off x="1661406" y="5662361"/>
              <a:ext cx="26282" cy="2820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34"/>
            </p:blipFill>
            <p:spPr>
              <a:xfrm>
                <a:off x="1661406" y="5662361"/>
                <a:ext cx="2628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44" name="墨迹 243"/>
              <p14:cNvContentPartPr/>
              <p14:nvPr/>
            </p14:nvContentPartPr>
            <p14:xfrm>
              <a:off x="1661583" y="5608783"/>
              <a:ext cx="178505" cy="267891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36"/>
            </p:blipFill>
            <p:spPr>
              <a:xfrm>
                <a:off x="1661583" y="5608783"/>
                <a:ext cx="178505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45" name="墨迹 244"/>
              <p14:cNvContentPartPr/>
              <p14:nvPr/>
            </p14:nvContentPartPr>
            <p14:xfrm>
              <a:off x="1827036" y="5453689"/>
              <a:ext cx="231245" cy="571030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38"/>
            </p:blipFill>
            <p:spPr>
              <a:xfrm>
                <a:off x="1827036" y="5453689"/>
                <a:ext cx="231245" cy="571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46" name="墨迹 245"/>
              <p14:cNvContentPartPr/>
              <p14:nvPr/>
            </p14:nvContentPartPr>
            <p14:xfrm>
              <a:off x="2223911" y="5231974"/>
              <a:ext cx="50800" cy="503705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40"/>
            </p:blipFill>
            <p:spPr>
              <a:xfrm>
                <a:off x="2223911" y="5231974"/>
                <a:ext cx="50800" cy="503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47" name="墨迹 246"/>
              <p14:cNvContentPartPr/>
              <p14:nvPr/>
            </p14:nvContentPartPr>
            <p14:xfrm>
              <a:off x="2223911" y="5143500"/>
              <a:ext cx="188383" cy="57525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42"/>
            </p:blipFill>
            <p:spPr>
              <a:xfrm>
                <a:off x="2223911" y="5143500"/>
                <a:ext cx="188383" cy="575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48" name="墨迹 247"/>
              <p14:cNvContentPartPr/>
              <p14:nvPr/>
            </p14:nvContentPartPr>
            <p14:xfrm>
              <a:off x="2310518" y="5769518"/>
              <a:ext cx="147637" cy="251852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44"/>
            </p:blipFill>
            <p:spPr>
              <a:xfrm>
                <a:off x="2310518" y="5769518"/>
                <a:ext cx="147637" cy="251852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8_AS.82_2#2fc61ae69?vop=1&amp;vop=1&amp;pid=caba6a276&amp;color=0,0,0&amp;mp=1&amp;vtp=1&amp;bt=1&amp;bbb=1&amp;hb=1"/>
          <p:cNvSpPr/>
          <p:nvPr/>
        </p:nvSpPr>
        <p:spPr>
          <a:xfrm>
            <a:off x="649224" y="1080000"/>
            <a:ext cx="10899648" cy="4978400"/>
          </a:xfrm>
          <a:prstGeom prst="rect">
            <a:avLst/>
          </a:prstGeom>
          <a:blipFill rotWithShape="1">
            <a:blip r:embed="rId3"/>
            <a:stretch>
              <a:fillRect l="-1454" r="-1957" b="-1714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596011" y="2100826"/>
              <a:ext cx="2722033" cy="6344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7596011" y="2100826"/>
                <a:ext cx="2722033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7700962" y="2143125"/>
              <a:ext cx="2992438" cy="9587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7700962" y="2143125"/>
                <a:ext cx="2992438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786518" y="2614048"/>
              <a:ext cx="5436482" cy="12689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786518" y="2614048"/>
                <a:ext cx="5436482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5843411" y="2116335"/>
              <a:ext cx="1883833" cy="73546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5843411" y="2116335"/>
                <a:ext cx="1883833" cy="735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7713133" y="2633787"/>
              <a:ext cx="3406422" cy="845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7713133" y="2633787"/>
                <a:ext cx="34064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914400" y="3090611"/>
              <a:ext cx="5071532" cy="5639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914400" y="3090611"/>
                <a:ext cx="5071532" cy="56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745066" y="4886888"/>
              <a:ext cx="10334978" cy="32992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745066" y="4886888"/>
                <a:ext cx="10334978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856368" y="5431130"/>
              <a:ext cx="3396720" cy="20303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856368" y="5431130"/>
                <a:ext cx="339672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5475111" y="5380371"/>
              <a:ext cx="5658909" cy="14663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5475111" y="5380371"/>
                <a:ext cx="565890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899936" y="5961271"/>
              <a:ext cx="6076596" cy="9023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899936" y="5961271"/>
                <a:ext cx="607659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718255" y="3852513"/>
              <a:ext cx="32456" cy="65086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718255" y="3852513"/>
                <a:ext cx="32456" cy="650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777522" y="3694070"/>
              <a:ext cx="6085946" cy="13535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777522" y="3694070"/>
                <a:ext cx="608594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6699955" y="3722798"/>
              <a:ext cx="11289" cy="67430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6699955" y="3722798"/>
                <a:ext cx="11289" cy="674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772583" y="4494922"/>
              <a:ext cx="6003572" cy="5075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772583" y="4494922"/>
                <a:ext cx="600357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7913511" y="688055"/>
              <a:ext cx="5644" cy="1128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7913511" y="688055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1121480" y="273530"/>
              <a:ext cx="121708" cy="197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1121480" y="273530"/>
                <a:ext cx="12170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1171045" y="287629"/>
              <a:ext cx="173038" cy="2256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1171045" y="287629"/>
                <a:ext cx="17303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1145822" y="307369"/>
              <a:ext cx="50800" cy="43849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1145822" y="307369"/>
                <a:ext cx="50800" cy="438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1145822" y="428625"/>
              <a:ext cx="186266" cy="2086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1145822" y="428625"/>
                <a:ext cx="18626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1267177" y="203032"/>
              <a:ext cx="239889" cy="58654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1267177" y="203032"/>
                <a:ext cx="239889" cy="586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1385711" y="459115"/>
              <a:ext cx="118533" cy="9711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1385711" y="459115"/>
                <a:ext cx="118533" cy="97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1437922" y="463168"/>
              <a:ext cx="294922" cy="19104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1437922" y="463168"/>
                <a:ext cx="294922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1780822" y="295208"/>
              <a:ext cx="89076" cy="26595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1780822" y="295208"/>
                <a:ext cx="89076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1719791" y="569620"/>
              <a:ext cx="238831" cy="169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1719791" y="569620"/>
                <a:ext cx="23883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2111022" y="468103"/>
              <a:ext cx="36689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2111022" y="468103"/>
                <a:ext cx="36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2081388" y="552700"/>
              <a:ext cx="63500" cy="5075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2081388" y="552700"/>
                <a:ext cx="635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7436555" y="761373"/>
              <a:ext cx="53622" cy="564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7436555" y="761373"/>
                <a:ext cx="536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2856088" y="179063"/>
              <a:ext cx="347134" cy="25326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2856088" y="179063"/>
                <a:ext cx="347134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墨迹 32"/>
              <p14:cNvContentPartPr/>
              <p14:nvPr/>
            </p14:nvContentPartPr>
            <p14:xfrm>
              <a:off x="3200400" y="134121"/>
              <a:ext cx="11288" cy="57649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1"/>
            </p:blipFill>
            <p:spPr>
              <a:xfrm>
                <a:off x="3200400" y="134121"/>
                <a:ext cx="11288" cy="576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墨迹 33"/>
              <p14:cNvContentPartPr/>
              <p14:nvPr/>
            </p14:nvContentPartPr>
            <p14:xfrm>
              <a:off x="3236559" y="311599"/>
              <a:ext cx="141641" cy="11702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3"/>
            </p:blipFill>
            <p:spPr>
              <a:xfrm>
                <a:off x="3236559" y="311599"/>
                <a:ext cx="141641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墨迹 34"/>
              <p14:cNvContentPartPr/>
              <p14:nvPr/>
            </p14:nvContentPartPr>
            <p14:xfrm>
              <a:off x="3316111" y="310189"/>
              <a:ext cx="31044" cy="25379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5"/>
            </p:blipFill>
            <p:spPr>
              <a:xfrm>
                <a:off x="3316111" y="310189"/>
                <a:ext cx="310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墨迹 35"/>
              <p14:cNvContentPartPr/>
              <p14:nvPr/>
            </p14:nvContentPartPr>
            <p14:xfrm>
              <a:off x="3589866" y="296089"/>
              <a:ext cx="352778" cy="846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7"/>
            </p:blipFill>
            <p:spPr>
              <a:xfrm>
                <a:off x="3589866" y="296089"/>
                <a:ext cx="3527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墨迹 36"/>
              <p14:cNvContentPartPr/>
              <p14:nvPr/>
            </p14:nvContentPartPr>
            <p14:xfrm>
              <a:off x="3877733" y="204971"/>
              <a:ext cx="191911" cy="600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9"/>
            </p:blipFill>
            <p:spPr>
              <a:xfrm>
                <a:off x="3877733" y="204971"/>
                <a:ext cx="191911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墨迹 37"/>
              <p14:cNvContentPartPr/>
              <p14:nvPr/>
            </p14:nvContentPartPr>
            <p14:xfrm>
              <a:off x="3663244" y="377866"/>
              <a:ext cx="293511" cy="846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1"/>
            </p:blipFill>
            <p:spPr>
              <a:xfrm>
                <a:off x="3663244" y="377866"/>
                <a:ext cx="2935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墨迹 38"/>
              <p14:cNvContentPartPr/>
              <p14:nvPr/>
            </p14:nvContentPartPr>
            <p14:xfrm>
              <a:off x="3668888" y="377866"/>
              <a:ext cx="129823" cy="1015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3"/>
            </p:blipFill>
            <p:spPr>
              <a:xfrm>
                <a:off x="3668888" y="377866"/>
                <a:ext cx="12982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墨迹 39"/>
              <p14:cNvContentPartPr/>
              <p14:nvPr/>
            </p14:nvContentPartPr>
            <p14:xfrm>
              <a:off x="4182533" y="142405"/>
              <a:ext cx="228600" cy="33133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5"/>
            </p:blipFill>
            <p:spPr>
              <a:xfrm>
                <a:off x="4182533" y="142405"/>
                <a:ext cx="228600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墨迹 40"/>
              <p14:cNvContentPartPr/>
              <p14:nvPr/>
            </p14:nvContentPartPr>
            <p14:xfrm>
              <a:off x="4477455" y="321468"/>
              <a:ext cx="57856" cy="10010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7"/>
            </p:blipFill>
            <p:spPr>
              <a:xfrm>
                <a:off x="4477455" y="321468"/>
                <a:ext cx="57856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4540955" y="285515"/>
              <a:ext cx="87489" cy="16566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4540955" y="285515"/>
                <a:ext cx="87489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4662311" y="236871"/>
              <a:ext cx="100189" cy="22559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4662311" y="236871"/>
                <a:ext cx="1001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4803422" y="310189"/>
              <a:ext cx="191911" cy="112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4803422" y="310189"/>
                <a:ext cx="1919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4896555" y="241277"/>
              <a:ext cx="19756" cy="24092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4896555" y="241277"/>
                <a:ext cx="19756" cy="240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5116688" y="203032"/>
              <a:ext cx="231423" cy="16919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5116688" y="203032"/>
                <a:ext cx="23142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5404555" y="152979"/>
              <a:ext cx="25400" cy="19104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5404555" y="152979"/>
                <a:ext cx="25400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5418666" y="228412"/>
              <a:ext cx="95956" cy="366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5418666" y="228412"/>
                <a:ext cx="9595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5480755" y="82482"/>
              <a:ext cx="50800" cy="56045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5480755" y="82482"/>
                <a:ext cx="50800" cy="560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5588000" y="227002"/>
              <a:ext cx="166511" cy="13747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5588000" y="227002"/>
                <a:ext cx="166511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3358444" y="823411"/>
              <a:ext cx="372533" cy="34684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3358444" y="823411"/>
                <a:ext cx="37253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3832577" y="891088"/>
              <a:ext cx="183445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3832577" y="891088"/>
                <a:ext cx="1834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3812822" y="1015164"/>
              <a:ext cx="203200" cy="2819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3812822" y="1015164"/>
                <a:ext cx="203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4176888" y="939027"/>
              <a:ext cx="818445" cy="4229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4176888" y="939027"/>
                <a:ext cx="81844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4464755" y="678715"/>
              <a:ext cx="28222" cy="44924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4464755" y="678715"/>
                <a:ext cx="28222" cy="449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4464755" y="616677"/>
              <a:ext cx="138995" cy="24339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4464755" y="616677"/>
                <a:ext cx="138995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4679244" y="778292"/>
              <a:ext cx="11289" cy="11843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4679244" y="778292"/>
                <a:ext cx="112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4684888" y="812131"/>
              <a:ext cx="95956" cy="2255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4684888" y="812131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4749800" y="719074"/>
              <a:ext cx="31044" cy="20021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4749800" y="719074"/>
                <a:ext cx="310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4797777" y="829051"/>
              <a:ext cx="124178" cy="7102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4797777" y="829051"/>
                <a:ext cx="124178" cy="7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4656666" y="547060"/>
              <a:ext cx="124178" cy="9957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4656666" y="547060"/>
                <a:ext cx="124178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4492977" y="1072972"/>
              <a:ext cx="33867" cy="46669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4492977" y="1072972"/>
                <a:ext cx="33867" cy="466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4487333" y="1065922"/>
              <a:ext cx="135467" cy="21995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4487333" y="1065922"/>
                <a:ext cx="13546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4676422" y="1137477"/>
              <a:ext cx="220133" cy="1455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4676422" y="1137477"/>
                <a:ext cx="220133" cy="145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4888088" y="1101700"/>
              <a:ext cx="28223" cy="21237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4888088" y="1101700"/>
                <a:ext cx="28223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4955822" y="1176603"/>
              <a:ext cx="115711" cy="9094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4955822" y="1176603"/>
                <a:ext cx="115711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4955822" y="1153163"/>
              <a:ext cx="124178" cy="20602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4955822" y="1153163"/>
                <a:ext cx="124178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7004755" y="540716"/>
              <a:ext cx="62089" cy="49559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7004755" y="540716"/>
                <a:ext cx="62089" cy="495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7028744" y="627428"/>
              <a:ext cx="224366" cy="28622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7028744" y="627428"/>
                <a:ext cx="224366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7258755" y="801028"/>
              <a:ext cx="33867" cy="52150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7258755" y="801028"/>
                <a:ext cx="33867" cy="521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7258755" y="767013"/>
              <a:ext cx="116593" cy="20585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7258755" y="767013"/>
                <a:ext cx="116593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7392458" y="857250"/>
              <a:ext cx="176742" cy="12407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7392458" y="857250"/>
                <a:ext cx="17674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7618236" y="721894"/>
              <a:ext cx="190853" cy="1974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7618236" y="721894"/>
                <a:ext cx="19085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7629172" y="823411"/>
              <a:ext cx="227894" cy="564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7629172" y="823411"/>
                <a:ext cx="22789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7958666" y="786752"/>
              <a:ext cx="1326444" cy="140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7958666" y="786752"/>
                <a:ext cx="13264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8221133" y="297147"/>
              <a:ext cx="36689" cy="52626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8221133" y="297147"/>
                <a:ext cx="36689" cy="526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8212666" y="236871"/>
              <a:ext cx="177800" cy="30455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8212666" y="236871"/>
                <a:ext cx="177800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8426450" y="129715"/>
              <a:ext cx="127705" cy="11561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8426450" y="129715"/>
                <a:ext cx="127705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8424333" y="498593"/>
              <a:ext cx="209197" cy="18153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8424333" y="498593"/>
                <a:ext cx="209197" cy="181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8715022" y="569620"/>
              <a:ext cx="33866" cy="2819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8715022" y="569620"/>
                <a:ext cx="33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8890000" y="427920"/>
              <a:ext cx="45155" cy="37293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8890000" y="427920"/>
                <a:ext cx="45155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8918222" y="349667"/>
              <a:ext cx="122766" cy="18611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8918222" y="349667"/>
                <a:ext cx="12276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9102372" y="204442"/>
              <a:ext cx="137583" cy="16073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9102372" y="204442"/>
                <a:ext cx="137583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9155288" y="535781"/>
              <a:ext cx="28222" cy="15297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9155288" y="535781"/>
                <a:ext cx="28222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9183511" y="569620"/>
              <a:ext cx="87489" cy="225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9183511" y="569620"/>
                <a:ext cx="874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9253713" y="476563"/>
              <a:ext cx="203553" cy="22347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9253713" y="476563"/>
                <a:ext cx="20355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8317088" y="897433"/>
              <a:ext cx="53622" cy="49559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8317088" y="897433"/>
                <a:ext cx="53622" cy="495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8" name="墨迹 87"/>
              <p14:cNvContentPartPr/>
              <p14:nvPr/>
            </p14:nvContentPartPr>
            <p14:xfrm>
              <a:off x="8353777" y="881219"/>
              <a:ext cx="127882" cy="21572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1"/>
            </p:blipFill>
            <p:spPr>
              <a:xfrm>
                <a:off x="8353777" y="881219"/>
                <a:ext cx="127882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9" name="墨迹 88"/>
              <p14:cNvContentPartPr/>
              <p14:nvPr/>
            </p14:nvContentPartPr>
            <p14:xfrm>
              <a:off x="8506177" y="986260"/>
              <a:ext cx="248356" cy="1522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3"/>
            </p:blipFill>
            <p:spPr>
              <a:xfrm>
                <a:off x="8506177" y="986260"/>
                <a:ext cx="2483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0" name="墨迹 89"/>
              <p14:cNvContentPartPr/>
              <p14:nvPr/>
            </p14:nvContentPartPr>
            <p14:xfrm>
              <a:off x="8688211" y="946781"/>
              <a:ext cx="77611" cy="28269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5"/>
            </p:blipFill>
            <p:spPr>
              <a:xfrm>
                <a:off x="8688211" y="946781"/>
                <a:ext cx="77611" cy="282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1" name="墨迹 90"/>
              <p14:cNvContentPartPr/>
              <p14:nvPr/>
            </p14:nvContentPartPr>
            <p14:xfrm>
              <a:off x="8788400" y="1054643"/>
              <a:ext cx="76200" cy="9587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7"/>
            </p:blipFill>
            <p:spPr>
              <a:xfrm>
                <a:off x="8788400" y="1054643"/>
                <a:ext cx="76200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2" name="墨迹 91"/>
              <p14:cNvContentPartPr/>
              <p14:nvPr/>
            </p14:nvContentPartPr>
            <p14:xfrm>
              <a:off x="8779933" y="1043363"/>
              <a:ext cx="110067" cy="17765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9"/>
            </p:blipFill>
            <p:spPr>
              <a:xfrm>
                <a:off x="8779933" y="1043363"/>
                <a:ext cx="110067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3" name="墨迹 92"/>
              <p14:cNvContentPartPr/>
              <p14:nvPr/>
            </p14:nvContentPartPr>
            <p14:xfrm>
              <a:off x="8946444" y="1088481"/>
              <a:ext cx="19756" cy="1974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1"/>
            </p:blipFill>
            <p:spPr>
              <a:xfrm>
                <a:off x="8946444" y="1088481"/>
                <a:ext cx="197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4" name="墨迹 93"/>
              <p14:cNvContentPartPr/>
              <p14:nvPr/>
            </p14:nvContentPartPr>
            <p14:xfrm>
              <a:off x="9115777" y="951011"/>
              <a:ext cx="56445" cy="39690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3"/>
            </p:blipFill>
            <p:spPr>
              <a:xfrm>
                <a:off x="9115777" y="951011"/>
                <a:ext cx="56445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5" name="墨迹 94"/>
              <p14:cNvContentPartPr/>
              <p14:nvPr/>
            </p14:nvContentPartPr>
            <p14:xfrm>
              <a:off x="9129888" y="891088"/>
              <a:ext cx="140053" cy="26789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5"/>
            </p:blipFill>
            <p:spPr>
              <a:xfrm>
                <a:off x="9129888" y="891088"/>
                <a:ext cx="140053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6" name="墨迹 95"/>
              <p14:cNvContentPartPr/>
              <p14:nvPr/>
            </p14:nvContentPartPr>
            <p14:xfrm>
              <a:off x="9264826" y="1007938"/>
              <a:ext cx="227188" cy="14469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7"/>
            </p:blipFill>
            <p:spPr>
              <a:xfrm>
                <a:off x="9264826" y="1007938"/>
                <a:ext cx="22718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7" name="墨迹 96"/>
              <p14:cNvContentPartPr/>
              <p14:nvPr/>
            </p14:nvContentPartPr>
            <p14:xfrm>
              <a:off x="9516533" y="1094121"/>
              <a:ext cx="118534" cy="7684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9"/>
            </p:blipFill>
            <p:spPr>
              <a:xfrm>
                <a:off x="9516533" y="1094121"/>
                <a:ext cx="118534" cy="76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8" name="墨迹 97"/>
              <p14:cNvContentPartPr/>
              <p14:nvPr/>
            </p14:nvContentPartPr>
            <p14:xfrm>
              <a:off x="9191272" y="800851"/>
              <a:ext cx="418394" cy="36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1"/>
            </p:blipFill>
            <p:spPr>
              <a:xfrm>
                <a:off x="9191272" y="800851"/>
                <a:ext cx="41839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9" name="墨迹 98"/>
              <p14:cNvContentPartPr/>
              <p14:nvPr/>
            </p14:nvContentPartPr>
            <p14:xfrm>
              <a:off x="9753600" y="738814"/>
              <a:ext cx="191911" cy="2255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3"/>
            </p:blipFill>
            <p:spPr>
              <a:xfrm>
                <a:off x="9753600" y="738814"/>
                <a:ext cx="1919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0" name="墨迹 99"/>
              <p14:cNvContentPartPr/>
              <p14:nvPr/>
            </p14:nvContentPartPr>
            <p14:xfrm>
              <a:off x="9717969" y="879809"/>
              <a:ext cx="267053" cy="1127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5"/>
            </p:blipFill>
            <p:spPr>
              <a:xfrm>
                <a:off x="9717969" y="879809"/>
                <a:ext cx="26705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1" name="墨迹 100"/>
              <p14:cNvContentPartPr/>
              <p14:nvPr/>
            </p14:nvContentPartPr>
            <p14:xfrm>
              <a:off x="10114844" y="795212"/>
              <a:ext cx="485423" cy="563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7"/>
            </p:blipFill>
            <p:spPr>
              <a:xfrm>
                <a:off x="10114844" y="795212"/>
                <a:ext cx="48542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2" name="墨迹 101"/>
              <p14:cNvContentPartPr/>
              <p14:nvPr/>
            </p14:nvContentPartPr>
            <p14:xfrm>
              <a:off x="10170230" y="868529"/>
              <a:ext cx="130881" cy="15562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9"/>
            </p:blipFill>
            <p:spPr>
              <a:xfrm>
                <a:off x="10170230" y="868529"/>
                <a:ext cx="130881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3" name="墨迹 102"/>
              <p14:cNvContentPartPr/>
              <p14:nvPr/>
            </p14:nvContentPartPr>
            <p14:xfrm>
              <a:off x="10294584" y="857250"/>
              <a:ext cx="189266" cy="24815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1"/>
            </p:blipFill>
            <p:spPr>
              <a:xfrm>
                <a:off x="10294584" y="857250"/>
                <a:ext cx="18926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4" name="墨迹 103"/>
              <p14:cNvContentPartPr/>
              <p14:nvPr/>
            </p14:nvContentPartPr>
            <p14:xfrm>
              <a:off x="10487377" y="868529"/>
              <a:ext cx="118533" cy="2819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3"/>
            </p:blipFill>
            <p:spPr>
              <a:xfrm>
                <a:off x="10487377" y="868529"/>
                <a:ext cx="118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5" name="墨迹 104"/>
              <p14:cNvContentPartPr/>
              <p14:nvPr/>
            </p14:nvContentPartPr>
            <p14:xfrm>
              <a:off x="10212740" y="468279"/>
              <a:ext cx="161749" cy="18029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5"/>
            </p:blipFill>
            <p:spPr>
              <a:xfrm>
                <a:off x="10212740" y="468279"/>
                <a:ext cx="161749" cy="180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6" name="墨迹 105"/>
              <p14:cNvContentPartPr/>
              <p14:nvPr/>
            </p14:nvContentPartPr>
            <p14:xfrm>
              <a:off x="10301111" y="535781"/>
              <a:ext cx="67733" cy="19175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7"/>
            </p:blipFill>
            <p:spPr>
              <a:xfrm>
                <a:off x="10301111" y="535781"/>
                <a:ext cx="677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7" name="墨迹 106"/>
              <p14:cNvContentPartPr/>
              <p14:nvPr/>
            </p14:nvContentPartPr>
            <p14:xfrm>
              <a:off x="10501488" y="476387"/>
              <a:ext cx="25400" cy="32728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9"/>
            </p:blipFill>
            <p:spPr>
              <a:xfrm>
                <a:off x="10501488" y="476387"/>
                <a:ext cx="25400" cy="327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8" name="墨迹 107"/>
              <p14:cNvContentPartPr/>
              <p14:nvPr/>
            </p14:nvContentPartPr>
            <p14:xfrm>
              <a:off x="10470444" y="441843"/>
              <a:ext cx="156104" cy="18981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1"/>
            </p:blipFill>
            <p:spPr>
              <a:xfrm>
                <a:off x="10470444" y="441843"/>
                <a:ext cx="156104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9" name="墨迹 108"/>
              <p14:cNvContentPartPr/>
              <p14:nvPr/>
            </p14:nvContentPartPr>
            <p14:xfrm>
              <a:off x="10701867" y="355307"/>
              <a:ext cx="166511" cy="10504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3"/>
            </p:blipFill>
            <p:spPr>
              <a:xfrm>
                <a:off x="10701867" y="355307"/>
                <a:ext cx="166511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0" name="墨迹 109"/>
              <p14:cNvContentPartPr/>
              <p14:nvPr/>
            </p14:nvContentPartPr>
            <p14:xfrm>
              <a:off x="8195733" y="95876"/>
              <a:ext cx="1473200" cy="135355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5"/>
            </p:blipFill>
            <p:spPr>
              <a:xfrm>
                <a:off x="8195733" y="95876"/>
                <a:ext cx="1473200" cy="135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1" name="墨迹 110"/>
              <p14:cNvContentPartPr/>
              <p14:nvPr/>
            </p14:nvContentPartPr>
            <p14:xfrm>
              <a:off x="2534355" y="6136105"/>
              <a:ext cx="366889" cy="40888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7"/>
            </p:blipFill>
            <p:spPr>
              <a:xfrm>
                <a:off x="2534355" y="6136105"/>
                <a:ext cx="366889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2" name="墨迹 111"/>
              <p14:cNvContentPartPr/>
              <p14:nvPr/>
            </p14:nvContentPartPr>
            <p14:xfrm>
              <a:off x="2940755" y="6288380"/>
              <a:ext cx="145345" cy="197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9"/>
            </p:blipFill>
            <p:spPr>
              <a:xfrm>
                <a:off x="2940755" y="6288380"/>
                <a:ext cx="1453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3" name="墨迹 112"/>
              <p14:cNvContentPartPr/>
              <p14:nvPr/>
            </p14:nvContentPartPr>
            <p14:xfrm>
              <a:off x="2916413" y="6384256"/>
              <a:ext cx="199320" cy="1551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1"/>
            </p:blipFill>
            <p:spPr>
              <a:xfrm>
                <a:off x="2916413" y="6384256"/>
                <a:ext cx="199320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4" name="墨迹 113"/>
              <p14:cNvContentPartPr/>
              <p14:nvPr/>
            </p14:nvContentPartPr>
            <p14:xfrm>
              <a:off x="3385961" y="6045868"/>
              <a:ext cx="1157816" cy="5303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3"/>
            </p:blipFill>
            <p:spPr>
              <a:xfrm>
                <a:off x="3385961" y="6045868"/>
                <a:ext cx="1157816" cy="530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5" name="墨迹 114"/>
              <p14:cNvContentPartPr/>
              <p14:nvPr/>
            </p14:nvContentPartPr>
            <p14:xfrm>
              <a:off x="3783188" y="6183514"/>
              <a:ext cx="26812" cy="39108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5"/>
            </p:blipFill>
            <p:spPr>
              <a:xfrm>
                <a:off x="3783188" y="6183514"/>
                <a:ext cx="26812" cy="391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6" name="墨迹 115"/>
              <p14:cNvContentPartPr/>
              <p14:nvPr/>
            </p14:nvContentPartPr>
            <p14:xfrm>
              <a:off x="3810000" y="6258770"/>
              <a:ext cx="200377" cy="15932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7"/>
            </p:blipFill>
            <p:spPr>
              <a:xfrm>
                <a:off x="3810000" y="6258770"/>
                <a:ext cx="200377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7" name="墨迹 116"/>
              <p14:cNvContentPartPr/>
              <p14:nvPr/>
            </p14:nvContentPartPr>
            <p14:xfrm>
              <a:off x="4016022" y="6320632"/>
              <a:ext cx="12170" cy="50916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9"/>
            </p:blipFill>
            <p:spPr>
              <a:xfrm>
                <a:off x="4016022" y="6320632"/>
                <a:ext cx="12170" cy="509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8" name="墨迹 117"/>
              <p14:cNvContentPartPr/>
              <p14:nvPr/>
            </p14:nvContentPartPr>
            <p14:xfrm>
              <a:off x="4007555" y="6323628"/>
              <a:ext cx="115711" cy="176245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1"/>
            </p:blipFill>
            <p:spPr>
              <a:xfrm>
                <a:off x="4007555" y="6323628"/>
                <a:ext cx="115711" cy="176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9" name="墨迹 118"/>
              <p14:cNvContentPartPr/>
              <p14:nvPr/>
            </p14:nvContentPartPr>
            <p14:xfrm>
              <a:off x="4154311" y="6397474"/>
              <a:ext cx="112889" cy="10521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3"/>
            </p:blipFill>
            <p:spPr>
              <a:xfrm>
                <a:off x="4154311" y="6397474"/>
                <a:ext cx="112889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0" name="墨迹 119"/>
              <p14:cNvContentPartPr/>
              <p14:nvPr/>
            </p14:nvContentPartPr>
            <p14:xfrm>
              <a:off x="4504972" y="6294019"/>
              <a:ext cx="202494" cy="225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5"/>
            </p:blipFill>
            <p:spPr>
              <a:xfrm>
                <a:off x="4504972" y="6294019"/>
                <a:ext cx="2024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1" name="墨迹 120"/>
              <p14:cNvContentPartPr/>
              <p14:nvPr/>
            </p14:nvContentPartPr>
            <p14:xfrm>
              <a:off x="4501444" y="6395536"/>
              <a:ext cx="208844" cy="1127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7"/>
            </p:blipFill>
            <p:spPr>
              <a:xfrm>
                <a:off x="4501444" y="6395536"/>
                <a:ext cx="2088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2" name="墨迹 121"/>
              <p14:cNvContentPartPr/>
              <p14:nvPr/>
            </p14:nvContentPartPr>
            <p14:xfrm>
              <a:off x="4934655" y="6344777"/>
              <a:ext cx="661812" cy="2256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9"/>
            </p:blipFill>
            <p:spPr>
              <a:xfrm>
                <a:off x="4934655" y="6344777"/>
                <a:ext cx="66181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3" name="墨迹 122"/>
              <p14:cNvContentPartPr/>
              <p14:nvPr/>
            </p14:nvContentPartPr>
            <p14:xfrm>
              <a:off x="5200826" y="6439244"/>
              <a:ext cx="25929" cy="20162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1"/>
            </p:blipFill>
            <p:spPr>
              <a:xfrm>
                <a:off x="5200826" y="6439244"/>
                <a:ext cx="25929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4" name="墨迹 123"/>
              <p14:cNvContentPartPr/>
              <p14:nvPr/>
            </p14:nvContentPartPr>
            <p14:xfrm>
              <a:off x="5254977" y="6431842"/>
              <a:ext cx="142523" cy="21748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3"/>
            </p:blipFill>
            <p:spPr>
              <a:xfrm>
                <a:off x="5254977" y="6431842"/>
                <a:ext cx="142523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5" name="墨迹 124"/>
              <p14:cNvContentPartPr/>
              <p14:nvPr/>
            </p14:nvContentPartPr>
            <p14:xfrm>
              <a:off x="5356577" y="6423735"/>
              <a:ext cx="129823" cy="3383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5"/>
            </p:blipFill>
            <p:spPr>
              <a:xfrm>
                <a:off x="5356577" y="6423735"/>
                <a:ext cx="12982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6" name="墨迹 125"/>
              <p14:cNvContentPartPr/>
              <p14:nvPr/>
            </p14:nvContentPartPr>
            <p14:xfrm>
              <a:off x="5119511" y="6040228"/>
              <a:ext cx="234244" cy="20109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7"/>
            </p:blipFill>
            <p:spPr>
              <a:xfrm>
                <a:off x="5119511" y="6040228"/>
                <a:ext cx="234244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7" name="墨迹 126"/>
              <p14:cNvContentPartPr/>
              <p14:nvPr/>
            </p14:nvContentPartPr>
            <p14:xfrm>
              <a:off x="5435600" y="6053623"/>
              <a:ext cx="11288" cy="32781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9"/>
            </p:blipFill>
            <p:spPr>
              <a:xfrm>
                <a:off x="5435600" y="6053623"/>
                <a:ext cx="11288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5407377" y="6006389"/>
              <a:ext cx="138819" cy="228413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5407377" y="6006389"/>
                <a:ext cx="138819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5781322" y="6243613"/>
              <a:ext cx="32455" cy="29291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5781322" y="6243613"/>
                <a:ext cx="32455" cy="292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5804605" y="6314464"/>
              <a:ext cx="144639" cy="10927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5804605" y="6314464"/>
                <a:ext cx="144639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5950655" y="6158664"/>
              <a:ext cx="98778" cy="49066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5950655" y="6158664"/>
                <a:ext cx="98778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6025444" y="6340548"/>
              <a:ext cx="152400" cy="17624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6025444" y="6340548"/>
                <a:ext cx="152400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6392333" y="6205897"/>
              <a:ext cx="226484" cy="31371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6392333" y="6205897"/>
                <a:ext cx="226484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6824133" y="6069308"/>
              <a:ext cx="50800" cy="53490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6824133" y="6069308"/>
                <a:ext cx="50800" cy="534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6840361" y="6187216"/>
              <a:ext cx="189794" cy="20127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6840361" y="6187216"/>
                <a:ext cx="189794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7032977" y="6304594"/>
              <a:ext cx="22578" cy="46034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7032977" y="6304594"/>
                <a:ext cx="22578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7072488" y="6271460"/>
              <a:ext cx="99307" cy="18893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7072488" y="6271460"/>
                <a:ext cx="9930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7266340" y="6395536"/>
              <a:ext cx="3704" cy="14945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7266340" y="6395536"/>
                <a:ext cx="370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7507111" y="6211361"/>
              <a:ext cx="90311" cy="274412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7507111" y="6211361"/>
                <a:ext cx="90311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7720718" y="6294019"/>
              <a:ext cx="412926" cy="2255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7720718" y="6294019"/>
                <a:ext cx="4129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7831137" y="6378616"/>
              <a:ext cx="221368" cy="24621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7831137" y="6378616"/>
                <a:ext cx="221368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2" name="墨迹 141"/>
              <p14:cNvContentPartPr/>
              <p14:nvPr/>
            </p14:nvContentPartPr>
            <p14:xfrm>
              <a:off x="8020755" y="6389896"/>
              <a:ext cx="135467" cy="2255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9"/>
            </p:blipFill>
            <p:spPr>
              <a:xfrm>
                <a:off x="8020755" y="6389896"/>
                <a:ext cx="1354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3" name="墨迹 142"/>
              <p14:cNvContentPartPr/>
              <p14:nvPr/>
            </p14:nvContentPartPr>
            <p14:xfrm>
              <a:off x="7695671" y="5974666"/>
              <a:ext cx="215018" cy="17271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1"/>
            </p:blipFill>
            <p:spPr>
              <a:xfrm>
                <a:off x="7695671" y="5974666"/>
                <a:ext cx="215018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4" name="墨迹 143"/>
              <p14:cNvContentPartPr/>
              <p14:nvPr/>
            </p14:nvContentPartPr>
            <p14:xfrm>
              <a:off x="7936088" y="5970964"/>
              <a:ext cx="11289" cy="35125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3"/>
            </p:blipFill>
            <p:spPr>
              <a:xfrm>
                <a:off x="7936088" y="5970964"/>
                <a:ext cx="11289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5" name="墨迹 144"/>
              <p14:cNvContentPartPr/>
              <p14:nvPr/>
            </p14:nvContentPartPr>
            <p14:xfrm>
              <a:off x="7927622" y="5904873"/>
              <a:ext cx="102305" cy="191753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5"/>
            </p:blipFill>
            <p:spPr>
              <a:xfrm>
                <a:off x="7927622" y="5904873"/>
                <a:ext cx="102305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6" name="墨迹 145"/>
              <p14:cNvContentPartPr/>
              <p14:nvPr/>
            </p14:nvContentPartPr>
            <p14:xfrm>
              <a:off x="8255000" y="6079707"/>
              <a:ext cx="187677" cy="44554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7"/>
            </p:blipFill>
            <p:spPr>
              <a:xfrm>
                <a:off x="8255000" y="6079707"/>
                <a:ext cx="187677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7" name="墨迹 146"/>
              <p14:cNvContentPartPr/>
              <p14:nvPr/>
            </p14:nvContentPartPr>
            <p14:xfrm>
              <a:off x="9014177" y="5591335"/>
              <a:ext cx="318912" cy="22894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9"/>
            </p:blipFill>
            <p:spPr>
              <a:xfrm>
                <a:off x="9014177" y="5591335"/>
                <a:ext cx="318912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8" name="墨迹 147"/>
              <p14:cNvContentPartPr/>
              <p14:nvPr/>
            </p14:nvContentPartPr>
            <p14:xfrm>
              <a:off x="9387416" y="5613542"/>
              <a:ext cx="249414" cy="24691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1"/>
            </p:blipFill>
            <p:spPr>
              <a:xfrm>
                <a:off x="9387416" y="5613542"/>
                <a:ext cx="249414" cy="246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9" name="墨迹 148"/>
              <p14:cNvContentPartPr/>
              <p14:nvPr/>
            </p14:nvContentPartPr>
            <p14:xfrm>
              <a:off x="9747955" y="5508677"/>
              <a:ext cx="62089" cy="45012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3"/>
            </p:blipFill>
            <p:spPr>
              <a:xfrm>
                <a:off x="9747955" y="5508677"/>
                <a:ext cx="62089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0" name="墨迹 149"/>
              <p14:cNvContentPartPr/>
              <p14:nvPr/>
            </p14:nvContentPartPr>
            <p14:xfrm>
              <a:off x="9740900" y="5598914"/>
              <a:ext cx="249766" cy="23828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5"/>
            </p:blipFill>
            <p:spPr>
              <a:xfrm>
                <a:off x="9740900" y="5598914"/>
                <a:ext cx="249766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1" name="墨迹 150"/>
              <p14:cNvContentPartPr/>
              <p14:nvPr/>
            </p14:nvContentPartPr>
            <p14:xfrm>
              <a:off x="10092266" y="5824153"/>
              <a:ext cx="5644" cy="7402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7"/>
            </p:blipFill>
            <p:spPr>
              <a:xfrm>
                <a:off x="10092266" y="5824153"/>
                <a:ext cx="5644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2" name="墨迹 151"/>
              <p14:cNvContentPartPr/>
              <p14:nvPr/>
            </p14:nvContentPartPr>
            <p14:xfrm>
              <a:off x="10481732" y="5600324"/>
              <a:ext cx="177800" cy="37786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9"/>
            </p:blipFill>
            <p:spPr>
              <a:xfrm>
                <a:off x="10481732" y="5600324"/>
                <a:ext cx="177800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3" name="墨迹 152"/>
              <p14:cNvContentPartPr/>
              <p14:nvPr/>
            </p14:nvContentPartPr>
            <p14:xfrm>
              <a:off x="10522655" y="5730039"/>
              <a:ext cx="148167" cy="12971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1"/>
            </p:blipFill>
            <p:spPr>
              <a:xfrm>
                <a:off x="10522655" y="5730039"/>
                <a:ext cx="14816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4" name="墨迹 153"/>
              <p14:cNvContentPartPr/>
              <p14:nvPr/>
            </p14:nvContentPartPr>
            <p14:xfrm>
              <a:off x="10579100" y="5546393"/>
              <a:ext cx="287867" cy="44589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3"/>
            </p:blipFill>
            <p:spPr>
              <a:xfrm>
                <a:off x="10579100" y="5546393"/>
                <a:ext cx="287867" cy="445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5" name="墨迹 154"/>
              <p14:cNvContentPartPr/>
              <p14:nvPr/>
            </p14:nvContentPartPr>
            <p14:xfrm>
              <a:off x="10690577" y="5747664"/>
              <a:ext cx="220133" cy="20232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5"/>
            </p:blipFill>
            <p:spPr>
              <a:xfrm>
                <a:off x="10690577" y="5747664"/>
                <a:ext cx="220133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6" name="墨迹 155"/>
              <p14:cNvContentPartPr/>
              <p14:nvPr/>
            </p14:nvContentPartPr>
            <p14:xfrm>
              <a:off x="11047588" y="5677518"/>
              <a:ext cx="9877" cy="30631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7"/>
            </p:blipFill>
            <p:spPr>
              <a:xfrm>
                <a:off x="11047588" y="5677518"/>
                <a:ext cx="9877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7" name="墨迹 156"/>
              <p14:cNvContentPartPr/>
              <p14:nvPr/>
            </p14:nvContentPartPr>
            <p14:xfrm>
              <a:off x="10993261" y="5673641"/>
              <a:ext cx="126294" cy="1127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9"/>
            </p:blipFill>
            <p:spPr>
              <a:xfrm>
                <a:off x="10993261" y="5673641"/>
                <a:ext cx="12629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8" name="墨迹 157"/>
              <p14:cNvContentPartPr/>
              <p14:nvPr/>
            </p14:nvContentPartPr>
            <p14:xfrm>
              <a:off x="10957806" y="5989470"/>
              <a:ext cx="167394" cy="1128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1"/>
            </p:blipFill>
            <p:spPr>
              <a:xfrm>
                <a:off x="10957806" y="5989470"/>
                <a:ext cx="16739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9" name="墨迹 158"/>
              <p14:cNvContentPartPr/>
              <p14:nvPr/>
            </p14:nvContentPartPr>
            <p14:xfrm>
              <a:off x="11356622" y="5591687"/>
              <a:ext cx="16933" cy="11367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3"/>
            </p:blipFill>
            <p:spPr>
              <a:xfrm>
                <a:off x="11356622" y="5591687"/>
                <a:ext cx="16933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0" name="墨迹 159"/>
              <p14:cNvContentPartPr/>
              <p14:nvPr/>
            </p14:nvContentPartPr>
            <p14:xfrm>
              <a:off x="11261372" y="5591335"/>
              <a:ext cx="211314" cy="2740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5"/>
            </p:blipFill>
            <p:spPr>
              <a:xfrm>
                <a:off x="11261372" y="5591335"/>
                <a:ext cx="211314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1" name="墨迹 160"/>
              <p14:cNvContentPartPr/>
              <p14:nvPr/>
            </p14:nvContentPartPr>
            <p14:xfrm>
              <a:off x="11286067" y="5735679"/>
              <a:ext cx="115711" cy="16637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7"/>
            </p:blipFill>
            <p:spPr>
              <a:xfrm>
                <a:off x="11286067" y="5735679"/>
                <a:ext cx="11571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2" name="墨迹 161"/>
              <p14:cNvContentPartPr/>
              <p14:nvPr/>
            </p14:nvContentPartPr>
            <p14:xfrm>
              <a:off x="11169120" y="5830850"/>
              <a:ext cx="314501" cy="15862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9"/>
            </p:blipFill>
            <p:spPr>
              <a:xfrm>
                <a:off x="11169120" y="5830850"/>
                <a:ext cx="314501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3" name="墨迹 162"/>
              <p14:cNvContentPartPr/>
              <p14:nvPr/>
            </p14:nvContentPartPr>
            <p14:xfrm>
              <a:off x="11489267" y="5574944"/>
              <a:ext cx="182033" cy="20021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1"/>
            </p:blipFill>
            <p:spPr>
              <a:xfrm>
                <a:off x="11489267" y="5574944"/>
                <a:ext cx="18203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4" name="墨迹 163"/>
              <p14:cNvContentPartPr/>
              <p14:nvPr/>
            </p14:nvContentPartPr>
            <p14:xfrm>
              <a:off x="11542888" y="5730039"/>
              <a:ext cx="28223" cy="10715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3"/>
            </p:blipFill>
            <p:spPr>
              <a:xfrm>
                <a:off x="11542888" y="5730039"/>
                <a:ext cx="2822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5" name="墨迹 164"/>
              <p14:cNvContentPartPr/>
              <p14:nvPr/>
            </p14:nvContentPartPr>
            <p14:xfrm>
              <a:off x="11644488" y="5663771"/>
              <a:ext cx="169333" cy="27494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5"/>
            </p:blipFill>
            <p:spPr>
              <a:xfrm>
                <a:off x="11644488" y="5663771"/>
                <a:ext cx="169333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6" name="墨迹 165"/>
              <p14:cNvContentPartPr/>
              <p14:nvPr/>
            </p14:nvContentPartPr>
            <p14:xfrm>
              <a:off x="11641667" y="5763878"/>
              <a:ext cx="90839" cy="9023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7"/>
            </p:blipFill>
            <p:spPr>
              <a:xfrm>
                <a:off x="11641667" y="5763878"/>
                <a:ext cx="9083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7" name="墨迹 166"/>
              <p14:cNvContentPartPr/>
              <p14:nvPr/>
            </p14:nvContentPartPr>
            <p14:xfrm>
              <a:off x="9666111" y="6081646"/>
              <a:ext cx="149578" cy="4881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9"/>
            </p:blipFill>
            <p:spPr>
              <a:xfrm>
                <a:off x="9666111" y="6081646"/>
                <a:ext cx="149578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8" name="墨迹 167"/>
              <p14:cNvContentPartPr/>
              <p14:nvPr/>
            </p14:nvContentPartPr>
            <p14:xfrm>
              <a:off x="9545284" y="6186863"/>
              <a:ext cx="276049" cy="5851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1"/>
            </p:blipFill>
            <p:spPr>
              <a:xfrm>
                <a:off x="9545284" y="6186863"/>
                <a:ext cx="276049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9" name="墨迹 168"/>
              <p14:cNvContentPartPr/>
              <p14:nvPr/>
            </p14:nvContentPartPr>
            <p14:xfrm>
              <a:off x="9714088" y="6042167"/>
              <a:ext cx="45156" cy="19827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3"/>
            </p:blipFill>
            <p:spPr>
              <a:xfrm>
                <a:off x="9714088" y="6042167"/>
                <a:ext cx="45156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0" name="墨迹 169"/>
              <p14:cNvContentPartPr/>
              <p14:nvPr/>
            </p14:nvContentPartPr>
            <p14:xfrm>
              <a:off x="9747955" y="6015554"/>
              <a:ext cx="45156" cy="24744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5"/>
            </p:blipFill>
            <p:spPr>
              <a:xfrm>
                <a:off x="9747955" y="6015554"/>
                <a:ext cx="45156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1" name="墨迹 170"/>
              <p14:cNvContentPartPr/>
              <p14:nvPr/>
            </p14:nvContentPartPr>
            <p14:xfrm>
              <a:off x="9517238" y="6234096"/>
              <a:ext cx="273050" cy="11068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7"/>
            </p:blipFill>
            <p:spPr>
              <a:xfrm>
                <a:off x="9517238" y="6234096"/>
                <a:ext cx="273050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2" name="墨迹 171"/>
              <p14:cNvContentPartPr/>
              <p14:nvPr/>
            </p14:nvContentPartPr>
            <p14:xfrm>
              <a:off x="9925755" y="6012029"/>
              <a:ext cx="87489" cy="32287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9"/>
            </p:blipFill>
            <p:spPr>
              <a:xfrm>
                <a:off x="9925755" y="6012029"/>
                <a:ext cx="87489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3" name="墨迹 172"/>
              <p14:cNvContentPartPr/>
              <p14:nvPr/>
            </p14:nvContentPartPr>
            <p14:xfrm>
              <a:off x="10041466" y="6008328"/>
              <a:ext cx="156104" cy="39284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1"/>
            </p:blipFill>
            <p:spPr>
              <a:xfrm>
                <a:off x="10041466" y="6008328"/>
                <a:ext cx="156104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4" name="墨迹 173"/>
              <p14:cNvContentPartPr/>
              <p14:nvPr/>
            </p14:nvContentPartPr>
            <p14:xfrm>
              <a:off x="10357555" y="6343015"/>
              <a:ext cx="3704" cy="7402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3"/>
            </p:blipFill>
            <p:spPr>
              <a:xfrm>
                <a:off x="10357555" y="6343015"/>
                <a:ext cx="3704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5" name="墨迹 174"/>
              <p14:cNvContentPartPr/>
              <p14:nvPr/>
            </p14:nvContentPartPr>
            <p14:xfrm>
              <a:off x="8331200" y="1658102"/>
              <a:ext cx="79022" cy="3753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5"/>
            </p:blipFill>
            <p:spPr>
              <a:xfrm>
                <a:off x="8331200" y="1658102"/>
                <a:ext cx="79022" cy="37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6" name="墨迹 175"/>
              <p14:cNvContentPartPr/>
              <p14:nvPr/>
            </p14:nvContentPartPr>
            <p14:xfrm>
              <a:off x="9146116" y="2900797"/>
              <a:ext cx="294216" cy="43197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7"/>
            </p:blipFill>
            <p:spPr>
              <a:xfrm>
                <a:off x="9146116" y="2900797"/>
                <a:ext cx="294216" cy="431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7" name="墨迹 176"/>
              <p14:cNvContentPartPr/>
              <p14:nvPr/>
            </p14:nvContentPartPr>
            <p14:xfrm>
              <a:off x="9418813" y="2734423"/>
              <a:ext cx="101424" cy="122753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9"/>
            </p:blipFill>
            <p:spPr>
              <a:xfrm>
                <a:off x="9418813" y="2734423"/>
                <a:ext cx="101424" cy="1227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8" name="墨迹 177"/>
              <p14:cNvContentPartPr/>
              <p14:nvPr/>
            </p14:nvContentPartPr>
            <p14:xfrm>
              <a:off x="9431866" y="2703404"/>
              <a:ext cx="482600" cy="63324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1"/>
            </p:blipFill>
            <p:spPr>
              <a:xfrm>
                <a:off x="9431866" y="2703404"/>
                <a:ext cx="482600" cy="633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9" name="墨迹 178"/>
              <p14:cNvContentPartPr/>
              <p14:nvPr/>
            </p14:nvContentPartPr>
            <p14:xfrm>
              <a:off x="10001955" y="2795579"/>
              <a:ext cx="11289" cy="27247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3"/>
            </p:blipFill>
            <p:spPr>
              <a:xfrm>
                <a:off x="10001955" y="2795579"/>
                <a:ext cx="11289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0" name="墨迹 179"/>
              <p14:cNvContentPartPr/>
              <p14:nvPr/>
            </p14:nvContentPartPr>
            <p14:xfrm>
              <a:off x="9953977" y="2726844"/>
              <a:ext cx="119416" cy="43708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5"/>
            </p:blipFill>
            <p:spPr>
              <a:xfrm>
                <a:off x="9953977" y="2726844"/>
                <a:ext cx="119416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1" name="墨迹 180"/>
              <p14:cNvContentPartPr/>
              <p14:nvPr/>
            </p14:nvContentPartPr>
            <p14:xfrm>
              <a:off x="10010422" y="3271085"/>
              <a:ext cx="115711" cy="13535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7"/>
            </p:blipFill>
            <p:spPr>
              <a:xfrm>
                <a:off x="10010422" y="3271085"/>
                <a:ext cx="115711" cy="135355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O_6_BD.83_1#e50ec6c23?sp=1&amp;vop=1&amp;pid=750b0ae8b&amp;color=0,0,0&amp;vtp=1&amp;bt=1&amp;bbb=1&amp;hb=1"/>
          <p:cNvSpPr/>
          <p:nvPr/>
        </p:nvSpPr>
        <p:spPr>
          <a:xfrm>
            <a:off x="649224" y="1080000"/>
            <a:ext cx="10899648" cy="2794000"/>
          </a:xfrm>
          <a:prstGeom prst="rect">
            <a:avLst/>
          </a:prstGeom>
          <a:blipFill rotWithShape="1">
            <a:blip r:embed="rId3"/>
            <a:stretch>
              <a:fillRect l="-1454" r="-336" b="-3712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542138" y="2086727"/>
              <a:ext cx="183092" cy="20303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5542138" y="2086727"/>
                <a:ext cx="183092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5844822" y="2071746"/>
              <a:ext cx="115711" cy="14258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5844822" y="2071746"/>
                <a:ext cx="115711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5035550" y="2613519"/>
              <a:ext cx="270227" cy="22894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5035550" y="2613519"/>
                <a:ext cx="270227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5435600" y="2630086"/>
              <a:ext cx="141111" cy="15932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5435600" y="2630086"/>
                <a:ext cx="141111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4174772" y="3598194"/>
              <a:ext cx="158750" cy="17483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4174772" y="3598194"/>
                <a:ext cx="158750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4380088" y="3530516"/>
              <a:ext cx="39512" cy="26789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4380088" y="3530516"/>
                <a:ext cx="3951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4436533" y="3651772"/>
              <a:ext cx="84667" cy="253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4436533" y="3651772"/>
                <a:ext cx="846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4556477" y="3489627"/>
              <a:ext cx="15523" cy="45541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4556477" y="3489627"/>
                <a:ext cx="15523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4713111" y="3675917"/>
              <a:ext cx="22577" cy="19580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4713111" y="3675917"/>
                <a:ext cx="22577" cy="195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4801305" y="3643312"/>
              <a:ext cx="177095" cy="394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4801305" y="3643312"/>
                <a:ext cx="17709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4895144" y="3551489"/>
              <a:ext cx="38100" cy="28357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4895144" y="3551489"/>
                <a:ext cx="38100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5048779" y="3569995"/>
              <a:ext cx="141287" cy="20673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5048779" y="3569995"/>
                <a:ext cx="141287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5232400" y="3530516"/>
              <a:ext cx="33866" cy="23757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5232400" y="3530516"/>
                <a:ext cx="33866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5243688" y="3620753"/>
              <a:ext cx="110067" cy="7331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5243688" y="3620753"/>
                <a:ext cx="1100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5339644" y="3455789"/>
              <a:ext cx="33866" cy="44413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5339644" y="3455789"/>
                <a:ext cx="33866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5424311" y="3609473"/>
              <a:ext cx="135466" cy="1334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5424311" y="3609473"/>
                <a:ext cx="135466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5668433" y="3569995"/>
              <a:ext cx="154693" cy="310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5668433" y="3569995"/>
                <a:ext cx="154693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5653969" y="3688430"/>
              <a:ext cx="179563" cy="1128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5653969" y="3688430"/>
                <a:ext cx="17956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5918200" y="3555014"/>
              <a:ext cx="166511" cy="16161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5918200" y="3555014"/>
                <a:ext cx="166511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6191955" y="3465306"/>
              <a:ext cx="28222" cy="20620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6191955" y="3465306"/>
                <a:ext cx="28222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6203244" y="3547435"/>
              <a:ext cx="115711" cy="394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6203244" y="3547435"/>
                <a:ext cx="115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6287911" y="3381061"/>
              <a:ext cx="56444" cy="53860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6287911" y="3381061"/>
                <a:ext cx="56444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6369755" y="3554485"/>
              <a:ext cx="106539" cy="25802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6369755" y="3554485"/>
                <a:ext cx="106539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106355" y="3598194"/>
              <a:ext cx="104996" cy="5995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106355" y="3598194"/>
                <a:ext cx="104996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7162094" y="3429000"/>
              <a:ext cx="150283" cy="20303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7162094" y="3429000"/>
                <a:ext cx="150283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7354711" y="3389521"/>
              <a:ext cx="39511" cy="21149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7354711" y="3389521"/>
                <a:ext cx="39511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7377288" y="3505137"/>
              <a:ext cx="87489" cy="197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7377288" y="3505137"/>
                <a:ext cx="874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7442200" y="3320081"/>
              <a:ext cx="59266" cy="48678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7442200" y="3320081"/>
                <a:ext cx="59266" cy="486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7504288" y="3498792"/>
              <a:ext cx="76200" cy="25167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7504288" y="3498792"/>
                <a:ext cx="76200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7653866" y="3530516"/>
              <a:ext cx="174978" cy="225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7653866" y="3530516"/>
                <a:ext cx="174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7866238" y="3392341"/>
              <a:ext cx="126294" cy="18329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7866238" y="3392341"/>
                <a:ext cx="126294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8037688" y="3352862"/>
              <a:ext cx="84667" cy="20655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8037688" y="3352862"/>
                <a:ext cx="84667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119533" y="3252403"/>
              <a:ext cx="47978" cy="54318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119533" y="3252403"/>
                <a:ext cx="47978" cy="543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201377" y="3474118"/>
              <a:ext cx="73378" cy="11279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201377" y="3474118"/>
                <a:ext cx="733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431036" y="3434639"/>
              <a:ext cx="216253" cy="366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431036" y="3434639"/>
                <a:ext cx="2162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8404577" y="3553075"/>
              <a:ext cx="259645" cy="564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8404577" y="3553075"/>
                <a:ext cx="2596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8698088" y="3369782"/>
              <a:ext cx="172156" cy="21713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8698088" y="3369782"/>
                <a:ext cx="17215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8925806" y="3344402"/>
              <a:ext cx="127882" cy="21219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8925806" y="3344402"/>
                <a:ext cx="127882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9031111" y="3267560"/>
              <a:ext cx="62089" cy="53366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9031111" y="3267560"/>
                <a:ext cx="62089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172222" y="3540033"/>
              <a:ext cx="11288" cy="13147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172222" y="3540033"/>
                <a:ext cx="11288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778471" y="3324663"/>
              <a:ext cx="161396" cy="17201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778471" y="3324663"/>
                <a:ext cx="16139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10016066" y="3276901"/>
              <a:ext cx="36689" cy="26771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10016066" y="3276901"/>
                <a:ext cx="36689" cy="267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10047111" y="3395161"/>
              <a:ext cx="81844" cy="225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10047111" y="3395161"/>
                <a:ext cx="818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10140244" y="3182963"/>
              <a:ext cx="47978" cy="55058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10140244" y="3182963"/>
                <a:ext cx="47978" cy="550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0216444" y="3403620"/>
              <a:ext cx="172861" cy="2396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0216444" y="3403620"/>
                <a:ext cx="172861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0520010" y="3329774"/>
              <a:ext cx="213430" cy="24022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0520010" y="3329774"/>
                <a:ext cx="213430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0813168" y="3330303"/>
              <a:ext cx="159632" cy="19457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0813168" y="3330303"/>
                <a:ext cx="15963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1068755" y="3288004"/>
              <a:ext cx="33867" cy="20867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1068755" y="3288004"/>
                <a:ext cx="3386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11085688" y="3386701"/>
              <a:ext cx="110067" cy="535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11085688" y="3386701"/>
                <a:ext cx="11006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1173177" y="3207990"/>
              <a:ext cx="64911" cy="55657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1173177" y="3207990"/>
                <a:ext cx="64911" cy="556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11294532" y="3436578"/>
              <a:ext cx="127000" cy="14751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11294532" y="3436578"/>
                <a:ext cx="127000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7413625" y="4094496"/>
              <a:ext cx="155575" cy="16919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7413625" y="4094496"/>
                <a:ext cx="15557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7620000" y="4012543"/>
              <a:ext cx="28222" cy="21942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7620000" y="4012543"/>
                <a:ext cx="28222" cy="219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7648222" y="4100136"/>
              <a:ext cx="84666" cy="4511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7648222" y="4100136"/>
                <a:ext cx="846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7721600" y="3918252"/>
              <a:ext cx="62088" cy="56821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7721600" y="3918252"/>
                <a:ext cx="62088" cy="568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7857066" y="4074052"/>
              <a:ext cx="112889" cy="21501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7857066" y="4074052"/>
                <a:ext cx="112889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7283273" y="4286250"/>
              <a:ext cx="906816" cy="11843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7283273" y="4286250"/>
                <a:ext cx="906816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7454547" y="4472363"/>
              <a:ext cx="351719" cy="1785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7454547" y="4472363"/>
                <a:ext cx="35171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7775222" y="4416670"/>
              <a:ext cx="36688" cy="59429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7775222" y="4416670"/>
                <a:ext cx="36688" cy="594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7878233" y="4518891"/>
              <a:ext cx="179211" cy="17906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7878233" y="4518891"/>
                <a:ext cx="17921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8420100" y="4212932"/>
              <a:ext cx="232833" cy="21713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8420100" y="4212932"/>
                <a:ext cx="232833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8822266" y="4098550"/>
              <a:ext cx="15522" cy="56556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8822266" y="4098550"/>
                <a:ext cx="15522" cy="565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1676400" y="4436938"/>
              <a:ext cx="132644" cy="167942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1676400" y="4436938"/>
                <a:ext cx="132644" cy="1679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1580444" y="4378601"/>
              <a:ext cx="135467" cy="24039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1580444" y="4378601"/>
                <a:ext cx="135467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1665111" y="4440815"/>
              <a:ext cx="222955" cy="13306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1665111" y="4440815"/>
                <a:ext cx="222955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1704798" y="5972550"/>
              <a:ext cx="2596268" cy="17853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1704798" y="5972550"/>
                <a:ext cx="2596268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4312355" y="5786437"/>
              <a:ext cx="314149" cy="34684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4312355" y="5786437"/>
                <a:ext cx="314149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1953330" y="6442769"/>
              <a:ext cx="277636" cy="3172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1953330" y="6442769"/>
                <a:ext cx="277636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2099733" y="6505512"/>
              <a:ext cx="25400" cy="18329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2099733" y="6505512"/>
                <a:ext cx="2540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2355673" y="6375620"/>
              <a:ext cx="30515" cy="51339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2355673" y="6375620"/>
                <a:ext cx="30515" cy="513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2297288" y="6342662"/>
              <a:ext cx="107245" cy="18258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2297288" y="6342662"/>
                <a:ext cx="107245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2387600" y="6378616"/>
              <a:ext cx="107244" cy="7895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2387600" y="6378616"/>
                <a:ext cx="1072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1989137" y="4384946"/>
              <a:ext cx="1863196" cy="136483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1989137" y="4384946"/>
                <a:ext cx="1863196" cy="1364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3671711" y="4074757"/>
              <a:ext cx="196144" cy="479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3671711" y="4074757"/>
                <a:ext cx="19614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3764844" y="4117055"/>
              <a:ext cx="22578" cy="14663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3764844" y="4117055"/>
                <a:ext cx="225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3866444" y="4131155"/>
              <a:ext cx="5644" cy="15791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3866444" y="4131155"/>
                <a:ext cx="56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3659716" y="4289069"/>
              <a:ext cx="404284" cy="479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3659716" y="4289069"/>
                <a:ext cx="40428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2325511" y="4551320"/>
              <a:ext cx="2026355" cy="111386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2325511" y="4551320"/>
                <a:ext cx="2026355" cy="111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4447822" y="5391651"/>
              <a:ext cx="112889" cy="24251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4447822" y="5391651"/>
                <a:ext cx="1128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4367741" y="5605963"/>
              <a:ext cx="283281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4367741" y="5605963"/>
                <a:ext cx="2832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1134533" y="4396930"/>
              <a:ext cx="321733" cy="35037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1134533" y="4396930"/>
                <a:ext cx="321733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1461911" y="4392172"/>
              <a:ext cx="33866" cy="41082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1461911" y="4392172"/>
                <a:ext cx="33866" cy="410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1468966" y="4499152"/>
              <a:ext cx="142522" cy="20444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1468966" y="4499152"/>
                <a:ext cx="142522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2822222" y="6322218"/>
              <a:ext cx="8466" cy="37504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2822222" y="6322218"/>
                <a:ext cx="8466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2858205" y="6398180"/>
              <a:ext cx="133350" cy="18065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2858205" y="6398180"/>
                <a:ext cx="133350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3036005" y="6414394"/>
              <a:ext cx="68439" cy="20673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3036005" y="6414394"/>
                <a:ext cx="68439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2991555" y="6604208"/>
              <a:ext cx="146756" cy="2820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2991555" y="6604208"/>
                <a:ext cx="146756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3241851" y="6267407"/>
              <a:ext cx="31926" cy="45523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3241851" y="6267407"/>
                <a:ext cx="31926" cy="455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3203222" y="6215062"/>
              <a:ext cx="70555" cy="18893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3203222" y="6215062"/>
                <a:ext cx="70555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3273777" y="6270050"/>
              <a:ext cx="95956" cy="7754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3273777" y="6270050"/>
                <a:ext cx="95956" cy="77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4007555" y="6289084"/>
              <a:ext cx="11289" cy="34332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4007555" y="6289084"/>
                <a:ext cx="11289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4037718" y="6347421"/>
              <a:ext cx="113770" cy="15527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4037718" y="6347421"/>
                <a:ext cx="113770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4203700" y="6356057"/>
              <a:ext cx="77611" cy="3383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4203700" y="6356057"/>
                <a:ext cx="776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4227688" y="6395536"/>
              <a:ext cx="28223" cy="10151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4227688" y="6395536"/>
                <a:ext cx="2822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4258733" y="6393421"/>
              <a:ext cx="25400" cy="12619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4258733" y="6393421"/>
                <a:ext cx="25400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4169127" y="6509742"/>
              <a:ext cx="154517" cy="4934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4169127" y="6509742"/>
                <a:ext cx="154517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4453466" y="6201667"/>
              <a:ext cx="22578" cy="28692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4453466" y="6201667"/>
                <a:ext cx="22578" cy="286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4408311" y="6347597"/>
              <a:ext cx="177800" cy="19228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4408311" y="6347597"/>
                <a:ext cx="177800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2982206" y="6694445"/>
              <a:ext cx="263349" cy="16919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2982206" y="6694445"/>
                <a:ext cx="26334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3251200" y="6676821"/>
              <a:ext cx="19755" cy="28269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3251200" y="6676821"/>
                <a:ext cx="19755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3352800" y="6697265"/>
              <a:ext cx="94544" cy="20021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3352800" y="6697265"/>
                <a:ext cx="945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3290711" y="6799839"/>
              <a:ext cx="14111" cy="15967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3290711" y="6799839"/>
                <a:ext cx="14111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3501495" y="6671886"/>
              <a:ext cx="98249" cy="13535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3501495" y="6671886"/>
                <a:ext cx="9824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4284133" y="6641572"/>
              <a:ext cx="28222" cy="28410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4284133" y="6641572"/>
                <a:ext cx="28222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4309533" y="6675940"/>
              <a:ext cx="143933" cy="12566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4309533" y="6675940"/>
                <a:ext cx="143933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4291894" y="6649327"/>
              <a:ext cx="129822" cy="19598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4291894" y="6649327"/>
                <a:ext cx="129822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4476044" y="6635227"/>
              <a:ext cx="5644" cy="19175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4476044" y="6635227"/>
                <a:ext cx="564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4487333" y="6688805"/>
              <a:ext cx="73378" cy="5075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4487333" y="6688805"/>
                <a:ext cx="733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4560711" y="6600507"/>
              <a:ext cx="11289" cy="35336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4560711" y="6600507"/>
                <a:ext cx="11289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4605866" y="6683166"/>
              <a:ext cx="79022" cy="14663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4605866" y="6683166"/>
                <a:ext cx="79022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4784372" y="6629411"/>
              <a:ext cx="171450" cy="12143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4784372" y="6629411"/>
                <a:ext cx="171450" cy="12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5017911" y="6607733"/>
              <a:ext cx="129822" cy="16884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5017911" y="6607733"/>
                <a:ext cx="129822" cy="168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7223301" y="4365207"/>
              <a:ext cx="947913" cy="55270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7223301" y="4365207"/>
                <a:ext cx="947913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7869766" y="4968666"/>
              <a:ext cx="182034" cy="14663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7869766" y="4968666"/>
                <a:ext cx="182034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8123766" y="5032995"/>
              <a:ext cx="105834" cy="12548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8123766" y="5032995"/>
                <a:ext cx="105834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8923866" y="4731794"/>
              <a:ext cx="101600" cy="7613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8923866" y="4731794"/>
                <a:ext cx="10160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8782755" y="4841065"/>
              <a:ext cx="316089" cy="38985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8782755" y="4841065"/>
                <a:ext cx="316089" cy="389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9059862" y="4809870"/>
              <a:ext cx="253471" cy="471805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9059862" y="4809870"/>
                <a:ext cx="253471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9465733" y="5123760"/>
              <a:ext cx="8467" cy="1974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9465733" y="5123760"/>
                <a:ext cx="8467" cy="19740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7_BD.84_1#bc4514f51?sp=1&amp;vop=1&amp;pid=e50ec6c23&amp;color=0,0,0&amp;vtp=1&amp;bt=1&amp;bbb=1&amp;hb=1"/>
          <p:cNvSpPr/>
          <p:nvPr/>
        </p:nvSpPr>
        <p:spPr>
          <a:xfrm>
            <a:off x="646176" y="471573"/>
            <a:ext cx="10899648" cy="914400"/>
          </a:xfrm>
          <a:prstGeom prst="rect">
            <a:avLst/>
          </a:prstGeom>
          <a:blipFill rotWithShape="1">
            <a:blip r:embed="rId3"/>
            <a:stretch>
              <a:fillRect l="-1398" b="-1133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C_7_AN.85_1#bc4514f51.blank?vop=1&amp;pid=e50ec6c23&amp;color=0,0,0&amp;vpa=37&amp;vtp=1"/>
          <p:cNvSpPr/>
          <p:nvPr/>
        </p:nvSpPr>
        <p:spPr>
          <a:xfrm>
            <a:off x="1674749" y="1499100"/>
            <a:ext cx="311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C</a:t>
            </a:r>
            <a:endParaRPr lang="en-US" altLang="zh-CN" sz="2000" dirty="0"/>
          </a:p>
        </p:txBody>
      </p:sp>
      <p:pic>
        <p:nvPicPr>
          <p:cNvPr id="4" name="QC_7_BD.84_2#bc4514f51?vop=1&amp;pid=e50ec6c23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9975" y="1036144"/>
            <a:ext cx="5142965" cy="32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7_BD.84_3#bc4514f51.choices?vop=1&amp;pid=e50ec6c23&amp;color=0,0,0&amp;vtp=1&amp;bbb=1"/>
          <p:cNvSpPr/>
          <p:nvPr/>
        </p:nvSpPr>
        <p:spPr>
          <a:xfrm>
            <a:off x="649224" y="4452612"/>
            <a:ext cx="10899648" cy="444500"/>
          </a:xfrm>
          <a:prstGeom prst="rect">
            <a:avLst/>
          </a:prstGeom>
          <a:blipFill rotWithShape="1">
            <a:blip r:embed="rId5"/>
            <a:stretch>
              <a:fillRect l="-1454" b="-24658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墨迹 39"/>
              <p14:cNvContentPartPr/>
              <p14:nvPr/>
            </p14:nvContentPartPr>
            <p14:xfrm>
              <a:off x="5142618" y="3914023"/>
              <a:ext cx="3710693" cy="9023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"/>
            </p:blipFill>
            <p:spPr>
              <a:xfrm>
                <a:off x="5142618" y="3914023"/>
                <a:ext cx="371069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1" name="墨迹 40"/>
              <p14:cNvContentPartPr/>
              <p14:nvPr/>
            </p14:nvContentPartPr>
            <p14:xfrm>
              <a:off x="5027436" y="3880184"/>
              <a:ext cx="300919" cy="25943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9"/>
            </p:blipFill>
            <p:spPr>
              <a:xfrm>
                <a:off x="5027436" y="3880184"/>
                <a:ext cx="30091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2" name="墨迹 41"/>
              <p14:cNvContentPartPr/>
              <p14:nvPr/>
            </p14:nvContentPartPr>
            <p14:xfrm>
              <a:off x="5213878" y="4359567"/>
              <a:ext cx="213254" cy="6203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1"/>
            </p:blipFill>
            <p:spPr>
              <a:xfrm>
                <a:off x="5213878" y="4359567"/>
                <a:ext cx="21325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墨迹 42"/>
              <p14:cNvContentPartPr/>
              <p14:nvPr/>
            </p14:nvContentPartPr>
            <p14:xfrm>
              <a:off x="5305777" y="4415965"/>
              <a:ext cx="50800" cy="18364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3"/>
            </p:blipFill>
            <p:spPr>
              <a:xfrm>
                <a:off x="5305777" y="4415965"/>
                <a:ext cx="50800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4" name="墨迹 43"/>
              <p14:cNvContentPartPr/>
              <p14:nvPr/>
            </p14:nvContentPartPr>
            <p14:xfrm>
              <a:off x="5503333" y="4270740"/>
              <a:ext cx="22578" cy="56821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5"/>
            </p:blipFill>
            <p:spPr>
              <a:xfrm>
                <a:off x="5503333" y="4270740"/>
                <a:ext cx="22578" cy="568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5" name="墨迹 44"/>
              <p14:cNvContentPartPr/>
              <p14:nvPr/>
            </p14:nvContentPartPr>
            <p14:xfrm>
              <a:off x="5421488" y="4271445"/>
              <a:ext cx="81844" cy="1727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7"/>
            </p:blipFill>
            <p:spPr>
              <a:xfrm>
                <a:off x="5421488" y="4271445"/>
                <a:ext cx="81844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墨迹 45"/>
              <p14:cNvContentPartPr/>
              <p14:nvPr/>
            </p14:nvContentPartPr>
            <p14:xfrm>
              <a:off x="5531555" y="4274970"/>
              <a:ext cx="95956" cy="1184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9"/>
            </p:blipFill>
            <p:spPr>
              <a:xfrm>
                <a:off x="5531555" y="4274970"/>
                <a:ext cx="959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7" name="墨迹 46"/>
              <p14:cNvContentPartPr/>
              <p14:nvPr/>
            </p14:nvContentPartPr>
            <p14:xfrm>
              <a:off x="6045200" y="4244656"/>
              <a:ext cx="45155" cy="34402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21"/>
            </p:blipFill>
            <p:spPr>
              <a:xfrm>
                <a:off x="6045200" y="4244656"/>
                <a:ext cx="4515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8" name="墨迹 47"/>
              <p14:cNvContentPartPr/>
              <p14:nvPr/>
            </p14:nvContentPartPr>
            <p14:xfrm>
              <a:off x="6067072" y="4352165"/>
              <a:ext cx="122061" cy="13429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23"/>
            </p:blipFill>
            <p:spPr>
              <a:xfrm>
                <a:off x="6067072" y="4352165"/>
                <a:ext cx="122061" cy="134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9" name="墨迹 48"/>
              <p14:cNvContentPartPr/>
              <p14:nvPr/>
            </p14:nvContentPartPr>
            <p14:xfrm>
              <a:off x="6208888" y="4382126"/>
              <a:ext cx="107244" cy="3383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25"/>
            </p:blipFill>
            <p:spPr>
              <a:xfrm>
                <a:off x="6208888" y="4382126"/>
                <a:ext cx="1072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0" name="墨迹 49"/>
              <p14:cNvContentPartPr/>
              <p14:nvPr/>
            </p14:nvContentPartPr>
            <p14:xfrm>
              <a:off x="6256866" y="4415965"/>
              <a:ext cx="42334" cy="11561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27"/>
            </p:blipFill>
            <p:spPr>
              <a:xfrm>
                <a:off x="6256866" y="4415965"/>
                <a:ext cx="4233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墨迹 50"/>
              <p14:cNvContentPartPr/>
              <p14:nvPr/>
            </p14:nvContentPartPr>
            <p14:xfrm>
              <a:off x="6184547" y="4517481"/>
              <a:ext cx="165453" cy="225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29"/>
            </p:blipFill>
            <p:spPr>
              <a:xfrm>
                <a:off x="6184547" y="4517481"/>
                <a:ext cx="16545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墨迹 51"/>
              <p14:cNvContentPartPr/>
              <p14:nvPr/>
            </p14:nvContentPartPr>
            <p14:xfrm>
              <a:off x="6488288" y="4233729"/>
              <a:ext cx="14112" cy="39654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31"/>
            </p:blipFill>
            <p:spPr>
              <a:xfrm>
                <a:off x="6488288" y="4233729"/>
                <a:ext cx="14112" cy="396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墨迹 52"/>
              <p14:cNvContentPartPr/>
              <p14:nvPr/>
            </p14:nvContentPartPr>
            <p14:xfrm>
              <a:off x="6426200" y="4199185"/>
              <a:ext cx="81844" cy="15756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33"/>
            </p:blipFill>
            <p:spPr>
              <a:xfrm>
                <a:off x="6426200" y="4199185"/>
                <a:ext cx="81844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4" name="墨迹 53"/>
              <p14:cNvContentPartPr/>
              <p14:nvPr/>
            </p14:nvContentPartPr>
            <p14:xfrm>
              <a:off x="6541911" y="4218572"/>
              <a:ext cx="81844" cy="6485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35"/>
            </p:blipFill>
            <p:spPr>
              <a:xfrm>
                <a:off x="6541911" y="4218572"/>
                <a:ext cx="8184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5" name="墨迹 54"/>
              <p14:cNvContentPartPr/>
              <p14:nvPr/>
            </p14:nvContentPartPr>
            <p14:xfrm>
              <a:off x="7354711" y="4193898"/>
              <a:ext cx="33866" cy="40113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37"/>
            </p:blipFill>
            <p:spPr>
              <a:xfrm>
                <a:off x="7354711" y="4193898"/>
                <a:ext cx="33866" cy="401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6" name="墨迹 55"/>
              <p14:cNvContentPartPr/>
              <p14:nvPr/>
            </p14:nvContentPartPr>
            <p14:xfrm>
              <a:off x="7358944" y="4294533"/>
              <a:ext cx="156633" cy="15245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39"/>
            </p:blipFill>
            <p:spPr>
              <a:xfrm>
                <a:off x="7358944" y="4294533"/>
                <a:ext cx="156633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7" name="墨迹 56"/>
              <p14:cNvContentPartPr/>
              <p14:nvPr/>
            </p14:nvContentPartPr>
            <p14:xfrm>
              <a:off x="7574844" y="4291889"/>
              <a:ext cx="81844" cy="4511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41"/>
            </p:blipFill>
            <p:spPr>
              <a:xfrm>
                <a:off x="7574844" y="4291889"/>
                <a:ext cx="818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8" name="墨迹 57"/>
              <p14:cNvContentPartPr/>
              <p14:nvPr/>
            </p14:nvContentPartPr>
            <p14:xfrm>
              <a:off x="7581900" y="4348287"/>
              <a:ext cx="32455" cy="10433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43"/>
            </p:blipFill>
            <p:spPr>
              <a:xfrm>
                <a:off x="7581900" y="4348287"/>
                <a:ext cx="32455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9" name="墨迹 58"/>
              <p14:cNvContentPartPr/>
              <p14:nvPr/>
            </p14:nvContentPartPr>
            <p14:xfrm>
              <a:off x="7639755" y="4348287"/>
              <a:ext cx="8467" cy="12971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45"/>
            </p:blipFill>
            <p:spPr>
              <a:xfrm>
                <a:off x="7639755" y="4348287"/>
                <a:ext cx="846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0" name="墨迹 59"/>
              <p14:cNvContentPartPr/>
              <p14:nvPr/>
            </p14:nvContentPartPr>
            <p14:xfrm>
              <a:off x="7501466" y="4478003"/>
              <a:ext cx="217311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47"/>
            </p:blipFill>
            <p:spPr>
              <a:xfrm>
                <a:off x="7501466" y="4478003"/>
                <a:ext cx="217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1" name="墨迹 60"/>
              <p14:cNvContentPartPr/>
              <p14:nvPr/>
            </p14:nvContentPartPr>
            <p14:xfrm>
              <a:off x="7874000" y="4120580"/>
              <a:ext cx="16933" cy="37152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49"/>
            </p:blipFill>
            <p:spPr>
              <a:xfrm>
                <a:off x="7874000" y="4120580"/>
                <a:ext cx="16933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2" name="墨迹 61"/>
              <p14:cNvContentPartPr/>
              <p14:nvPr/>
            </p14:nvContentPartPr>
            <p14:xfrm>
              <a:off x="7787216" y="4387766"/>
              <a:ext cx="219428" cy="16901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51"/>
            </p:blipFill>
            <p:spPr>
              <a:xfrm>
                <a:off x="7787216" y="4387766"/>
                <a:ext cx="219428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3" name="墨迹 62"/>
              <p14:cNvContentPartPr/>
              <p14:nvPr/>
            </p14:nvContentPartPr>
            <p14:xfrm>
              <a:off x="5895622" y="4822031"/>
              <a:ext cx="132644" cy="15227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53"/>
            </p:blipFill>
            <p:spPr>
              <a:xfrm>
                <a:off x="5895622" y="4822031"/>
                <a:ext cx="132644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4" name="墨迹 63"/>
              <p14:cNvContentPartPr/>
              <p14:nvPr/>
            </p14:nvContentPartPr>
            <p14:xfrm>
              <a:off x="6074833" y="4782552"/>
              <a:ext cx="32456" cy="20109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55"/>
            </p:blipFill>
            <p:spPr>
              <a:xfrm>
                <a:off x="6074833" y="4782552"/>
                <a:ext cx="32456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墨迹 64"/>
              <p14:cNvContentPartPr/>
              <p14:nvPr/>
            </p14:nvContentPartPr>
            <p14:xfrm>
              <a:off x="6096000" y="4855870"/>
              <a:ext cx="64911" cy="3947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57"/>
            </p:blipFill>
            <p:spPr>
              <a:xfrm>
                <a:off x="6096000" y="4855870"/>
                <a:ext cx="649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墨迹 65"/>
              <p14:cNvContentPartPr/>
              <p14:nvPr/>
            </p14:nvContentPartPr>
            <p14:xfrm>
              <a:off x="6175022" y="4724039"/>
              <a:ext cx="33866" cy="41664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59"/>
            </p:blipFill>
            <p:spPr>
              <a:xfrm>
                <a:off x="6175022" y="4724039"/>
                <a:ext cx="33866" cy="416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7" name="墨迹 66"/>
              <p14:cNvContentPartPr/>
              <p14:nvPr/>
            </p14:nvContentPartPr>
            <p14:xfrm>
              <a:off x="6287911" y="4921432"/>
              <a:ext cx="5644" cy="11491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61"/>
            </p:blipFill>
            <p:spPr>
              <a:xfrm>
                <a:off x="6287911" y="4921432"/>
                <a:ext cx="5644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墨迹 67"/>
              <p14:cNvContentPartPr/>
              <p14:nvPr/>
            </p14:nvContentPartPr>
            <p14:xfrm>
              <a:off x="6414381" y="4802291"/>
              <a:ext cx="132997" cy="19175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63"/>
            </p:blipFill>
            <p:spPr>
              <a:xfrm>
                <a:off x="6414381" y="4802291"/>
                <a:ext cx="132997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墨迹 68"/>
              <p14:cNvContentPartPr/>
              <p14:nvPr/>
            </p14:nvContentPartPr>
            <p14:xfrm>
              <a:off x="6654800" y="4816391"/>
              <a:ext cx="99659" cy="17060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65"/>
            </p:blipFill>
            <p:spPr>
              <a:xfrm>
                <a:off x="6654800" y="4816391"/>
                <a:ext cx="99659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0" name="墨迹 69"/>
              <p14:cNvContentPartPr/>
              <p14:nvPr/>
            </p14:nvContentPartPr>
            <p14:xfrm>
              <a:off x="7375877" y="4830490"/>
              <a:ext cx="134056" cy="11561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67"/>
            </p:blipFill>
            <p:spPr>
              <a:xfrm>
                <a:off x="7375877" y="4830490"/>
                <a:ext cx="13405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1" name="墨迹 70"/>
              <p14:cNvContentPartPr/>
              <p14:nvPr/>
            </p14:nvContentPartPr>
            <p14:xfrm>
              <a:off x="7583311" y="4752591"/>
              <a:ext cx="29633" cy="1935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69"/>
            </p:blipFill>
            <p:spPr>
              <a:xfrm>
                <a:off x="7583311" y="4752591"/>
                <a:ext cx="29633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2" name="墨迹 71"/>
              <p14:cNvContentPartPr/>
              <p14:nvPr/>
            </p14:nvContentPartPr>
            <p14:xfrm>
              <a:off x="7591777" y="4844590"/>
              <a:ext cx="87489" cy="3383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71"/>
            </p:blipFill>
            <p:spPr>
              <a:xfrm>
                <a:off x="7591777" y="4844590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7665155" y="4702361"/>
              <a:ext cx="33867" cy="43267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73"/>
            </p:blipFill>
            <p:spPr>
              <a:xfrm>
                <a:off x="7665155" y="4702361"/>
                <a:ext cx="33867" cy="432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7731653" y="4872789"/>
              <a:ext cx="136702" cy="12407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75"/>
            </p:blipFill>
            <p:spPr>
              <a:xfrm>
                <a:off x="7731653" y="4872789"/>
                <a:ext cx="13670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7950905" y="4784491"/>
              <a:ext cx="179917" cy="16725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77"/>
            </p:blipFill>
            <p:spPr>
              <a:xfrm>
                <a:off x="7950905" y="4784491"/>
                <a:ext cx="179917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6" name="墨迹 75"/>
              <p14:cNvContentPartPr/>
              <p14:nvPr/>
            </p14:nvContentPartPr>
            <p14:xfrm>
              <a:off x="8187266" y="4779380"/>
              <a:ext cx="153282" cy="1755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79"/>
            </p:blipFill>
            <p:spPr>
              <a:xfrm>
                <a:off x="8187266" y="4779380"/>
                <a:ext cx="153282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7" name="墨迹 76"/>
              <p14:cNvContentPartPr/>
              <p14:nvPr/>
            </p14:nvContentPartPr>
            <p14:xfrm>
              <a:off x="1907822" y="910299"/>
              <a:ext cx="697089" cy="45224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81"/>
            </p:blipFill>
            <p:spPr>
              <a:xfrm>
                <a:off x="1907822" y="910299"/>
                <a:ext cx="697089" cy="452242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O_7_BD.87_1#40f585998?sp=1&amp;vop=1&amp;pid=e50ec6c23&amp;color=0,0,0&amp;vtp=1&amp;bt=1&amp;bbb=1&amp;hb=1"/>
          <p:cNvSpPr/>
          <p:nvPr/>
        </p:nvSpPr>
        <p:spPr>
          <a:xfrm>
            <a:off x="649224" y="1080000"/>
            <a:ext cx="10899648" cy="3187700"/>
          </a:xfrm>
          <a:prstGeom prst="rect">
            <a:avLst/>
          </a:prstGeom>
          <a:blipFill rotWithShape="1">
            <a:blip r:embed="rId3"/>
            <a:stretch>
              <a:fillRect l="-1454" r="-671" b="-574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6093001" y="2007769"/>
              <a:ext cx="2828043" cy="676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6093001" y="2007769"/>
                <a:ext cx="282804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9160227" y="1074029"/>
              <a:ext cx="91017" cy="10468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9160227" y="1074029"/>
                <a:ext cx="91017" cy="10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9097080" y="1973930"/>
              <a:ext cx="1861608" cy="3947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9097080" y="1973930"/>
                <a:ext cx="186160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772583" y="2351797"/>
              <a:ext cx="5901972" cy="10151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772583" y="2351797"/>
                <a:ext cx="590197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7490177" y="1060282"/>
              <a:ext cx="28223" cy="3947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7490177" y="1060282"/>
                <a:ext cx="2822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2276122" y="1917532"/>
              <a:ext cx="3146248" cy="52450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2276122" y="1917532"/>
                <a:ext cx="3146248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942622" y="4167814"/>
              <a:ext cx="3612444" cy="2537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942622" y="4167814"/>
                <a:ext cx="36124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6925733" y="3592554"/>
              <a:ext cx="22578" cy="3947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6925733" y="3592554"/>
                <a:ext cx="225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6654800" y="3304924"/>
              <a:ext cx="1755422" cy="68241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6654800" y="3304924"/>
                <a:ext cx="1755422" cy="682416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8_BD.88_1#5addd3339?sp=1&amp;vop=1&amp;pid=40f585998&amp;color=0,0,0&amp;vtp=1&amp;bt=1&amp;bbb=1&amp;hb=1"/>
          <p:cNvSpPr/>
          <p:nvPr/>
        </p:nvSpPr>
        <p:spPr>
          <a:xfrm>
            <a:off x="558608" y="437896"/>
            <a:ext cx="10899648" cy="1371600"/>
          </a:xfrm>
          <a:prstGeom prst="rect">
            <a:avLst/>
          </a:prstGeom>
          <a:blipFill rotWithShape="1">
            <a:blip r:embed="rId3"/>
            <a:stretch>
              <a:fillRect l="-1454" r="-1398" b="-7111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B_8_AN.89_1#5addd3339.blank?vop=1&amp;pid=40f585998&amp;color=0,0,0&amp;vpa=38&amp;vtp=1&amp;bbb=1"/>
          <p:cNvSpPr/>
          <p:nvPr/>
        </p:nvSpPr>
        <p:spPr>
          <a:xfrm>
            <a:off x="5168644" y="577596"/>
            <a:ext cx="839788" cy="317500"/>
          </a:xfrm>
          <a:prstGeom prst="rect">
            <a:avLst/>
          </a:prstGeom>
          <a:blipFill rotWithShape="1">
            <a:blip r:embed="rId4"/>
            <a:stretch>
              <a:fillRect l="-2899" r="-2899" b="-192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8_AN.90_1#5addd3339.blank?vop=1&amp;pid=40f585998&amp;color=0,0,0&amp;vpa=39&amp;vtp=1&amp;bbb=1"/>
          <p:cNvSpPr/>
          <p:nvPr/>
        </p:nvSpPr>
        <p:spPr>
          <a:xfrm>
            <a:off x="10870185" y="1136586"/>
            <a:ext cx="269875" cy="317500"/>
          </a:xfrm>
          <a:prstGeom prst="rect">
            <a:avLst/>
          </a:prstGeom>
          <a:blipFill rotWithShape="1">
            <a:blip r:embed="rId5"/>
            <a:stretch>
              <a:fillRect l="-11364" r="-9091" b="-188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B_8_AN.92_1#5addd3339.blank?vop=1&amp;pid=40f585998&amp;color=0,0,0&amp;vpa=40&amp;vtp=1&amp;bbb=1&amp;hb=1"/>
          <p:cNvSpPr/>
          <p:nvPr/>
        </p:nvSpPr>
        <p:spPr>
          <a:xfrm>
            <a:off x="931452" y="898979"/>
            <a:ext cx="10894782" cy="914400"/>
          </a:xfrm>
          <a:prstGeom prst="rect">
            <a:avLst/>
          </a:prstGeom>
          <a:blipFill rotWithShape="1">
            <a:blip r:embed="rId6"/>
            <a:stretch>
              <a:fillRect l="-1455" r="-1063" b="-933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QB_8_BD.91_1#5addd3339?vop=1&amp;pid=40f585998&amp;color=0,0,0&amp;tib=255,255,255&amp;vtp=1" descr="preencoded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8119" y="1949196"/>
            <a:ext cx="5983719" cy="45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8_BD.88_1#5addd3339?sp=1&amp;vop=1&amp;pid=40f585998&amp;color=0,0,0&amp;vtp=1&amp;bt=1&amp;bbb=1&amp;hb=1"/>
          <p:cNvSpPr/>
          <p:nvPr/>
        </p:nvSpPr>
        <p:spPr>
          <a:xfrm>
            <a:off x="558608" y="437896"/>
            <a:ext cx="10899648" cy="1371600"/>
          </a:xfrm>
          <a:prstGeom prst="rect">
            <a:avLst/>
          </a:prstGeom>
          <a:blipFill rotWithShape="1">
            <a:blip r:embed="rId3"/>
            <a:stretch>
              <a:fillRect l="-1454" r="-1398" b="-7111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B_8_AN.89_1#5addd3339.blank?vop=1&amp;pid=40f585998&amp;color=0,0,0&amp;vpa=38&amp;vtp=1&amp;bbb=1"/>
          <p:cNvSpPr/>
          <p:nvPr/>
        </p:nvSpPr>
        <p:spPr>
          <a:xfrm>
            <a:off x="5168644" y="577596"/>
            <a:ext cx="839788" cy="317500"/>
          </a:xfrm>
          <a:prstGeom prst="rect">
            <a:avLst/>
          </a:prstGeom>
          <a:blipFill rotWithShape="1">
            <a:blip r:embed="rId4"/>
            <a:stretch>
              <a:fillRect l="-2899" r="-2899" b="-192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8_AN.90_1#5addd3339.blank?vop=1&amp;pid=40f585998&amp;color=0,0,0&amp;vpa=39&amp;vtp=1&amp;bbb=1"/>
          <p:cNvSpPr/>
          <p:nvPr/>
        </p:nvSpPr>
        <p:spPr>
          <a:xfrm>
            <a:off x="10870185" y="1136586"/>
            <a:ext cx="269875" cy="317500"/>
          </a:xfrm>
          <a:prstGeom prst="rect">
            <a:avLst/>
          </a:prstGeom>
          <a:blipFill rotWithShape="1">
            <a:blip r:embed="rId5"/>
            <a:stretch>
              <a:fillRect l="-11364" r="-9091" b="-188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B_8_AN.92_1#5addd3339.blank?vop=1&amp;pid=40f585998&amp;color=0,0,0&amp;vpa=40&amp;vtp=1&amp;bbb=1&amp;hb=1"/>
          <p:cNvSpPr/>
          <p:nvPr/>
        </p:nvSpPr>
        <p:spPr>
          <a:xfrm>
            <a:off x="931452" y="898979"/>
            <a:ext cx="10894782" cy="914400"/>
          </a:xfrm>
          <a:prstGeom prst="rect">
            <a:avLst/>
          </a:prstGeom>
          <a:blipFill rotWithShape="1">
            <a:blip r:embed="rId6"/>
            <a:stretch>
              <a:fillRect l="-1455" r="-1063" b="-933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QB_8_BD.91_1#5addd3339?vop=1&amp;pid=40f585998&amp;color=0,0,0&amp;tib=255,255,255&amp;vtp=1" descr="preencoded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8119" y="1949196"/>
            <a:ext cx="5983719" cy="45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36977" y="2019049"/>
              <a:ext cx="84667" cy="3101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936977" y="2019049"/>
                <a:ext cx="846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850723" y="2089018"/>
              <a:ext cx="224543" cy="23881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850723" y="2089018"/>
                <a:ext cx="224543" cy="238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7188200" y="1517106"/>
              <a:ext cx="64911" cy="36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7188200" y="1517106"/>
                <a:ext cx="6491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890411" y="1978865"/>
              <a:ext cx="140229" cy="16778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890411" y="1978865"/>
                <a:ext cx="140229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821266" y="2109286"/>
              <a:ext cx="256822" cy="42298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821266" y="2109286"/>
                <a:ext cx="256822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1253066" y="2154404"/>
              <a:ext cx="116593" cy="479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1253066" y="2154404"/>
                <a:ext cx="11659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1227137" y="2267200"/>
              <a:ext cx="150107" cy="225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1227137" y="2267200"/>
                <a:ext cx="15010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1512711" y="1970582"/>
              <a:ext cx="307622" cy="39249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1512711" y="1970582"/>
                <a:ext cx="307622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1950155" y="2069807"/>
              <a:ext cx="138289" cy="20867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1950155" y="2069807"/>
                <a:ext cx="138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1930400" y="2120565"/>
              <a:ext cx="115711" cy="12689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1930400" y="2120565"/>
                <a:ext cx="11571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2116666" y="1968291"/>
              <a:ext cx="510822" cy="37786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2116666" y="1968291"/>
                <a:ext cx="510822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7016044" y="3254166"/>
              <a:ext cx="90311" cy="3383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7016044" y="3254166"/>
                <a:ext cx="903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6948311" y="2989095"/>
              <a:ext cx="331082" cy="34402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6948311" y="2989095"/>
                <a:ext cx="33108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7114822" y="3296464"/>
              <a:ext cx="104995" cy="599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7114822" y="3296464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9090377" y="1446609"/>
              <a:ext cx="104996" cy="5995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5"/>
            </p:blipFill>
            <p:spPr>
              <a:xfrm>
                <a:off x="9090377" y="144660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9128477" y="1441674"/>
              <a:ext cx="98249" cy="4441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9128477" y="1441674"/>
                <a:ext cx="98249" cy="44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9093200" y="1528386"/>
              <a:ext cx="165805" cy="13535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9093200" y="1528386"/>
                <a:ext cx="16580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9076266" y="1575619"/>
              <a:ext cx="39511" cy="8530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9076266" y="1575619"/>
                <a:ext cx="39511" cy="85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9084733" y="1584784"/>
              <a:ext cx="81844" cy="11279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9084733" y="1584784"/>
                <a:ext cx="818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9211733" y="1601703"/>
              <a:ext cx="105128" cy="10433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9211733" y="1601703"/>
                <a:ext cx="105128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9064977" y="1708860"/>
              <a:ext cx="231423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9064977" y="1708860"/>
                <a:ext cx="2314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9067800" y="1665680"/>
              <a:ext cx="143933" cy="18699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9067800" y="1665680"/>
                <a:ext cx="143933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9166577" y="1770897"/>
              <a:ext cx="155223" cy="7331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9166577" y="1770897"/>
                <a:ext cx="15522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9200444" y="1661626"/>
              <a:ext cx="25400" cy="3595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9200444" y="1661626"/>
                <a:ext cx="25400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9300986" y="1522746"/>
              <a:ext cx="164747" cy="27617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9300986" y="1522746"/>
                <a:ext cx="164747" cy="276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9477022" y="1534026"/>
              <a:ext cx="203200" cy="11050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9477022" y="1534026"/>
                <a:ext cx="203200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9553222" y="1458593"/>
              <a:ext cx="19755" cy="22488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9553222" y="1458593"/>
                <a:ext cx="19755" cy="224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9488311" y="1613688"/>
              <a:ext cx="45156" cy="19668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9488311" y="1613688"/>
                <a:ext cx="45156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9505244" y="1675021"/>
              <a:ext cx="201083" cy="13394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9505244" y="1675021"/>
                <a:ext cx="201083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9477022" y="1720139"/>
              <a:ext cx="262466" cy="2227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9477022" y="1720139"/>
                <a:ext cx="26246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9801577" y="1616508"/>
              <a:ext cx="14112" cy="19668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9801577" y="1616508"/>
                <a:ext cx="14112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9785702" y="1624263"/>
              <a:ext cx="154164" cy="19950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9785702" y="1624263"/>
                <a:ext cx="154164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10114844" y="1708860"/>
              <a:ext cx="42333" cy="3947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10114844" y="1708860"/>
                <a:ext cx="423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10100203" y="1782177"/>
              <a:ext cx="40041" cy="3947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10100203" y="1782177"/>
                <a:ext cx="4004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10470444" y="1534026"/>
              <a:ext cx="22577" cy="19739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10470444" y="1534026"/>
                <a:ext cx="2257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10466211" y="1494547"/>
              <a:ext cx="134056" cy="54706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10466211" y="1494547"/>
                <a:ext cx="134056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10713155" y="1477628"/>
              <a:ext cx="84667" cy="5921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10713155" y="1477628"/>
                <a:ext cx="8466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10637661" y="1556585"/>
              <a:ext cx="75494" cy="22541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10637661" y="1556585"/>
                <a:ext cx="75494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10688813" y="1567160"/>
              <a:ext cx="118357" cy="1924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10688813" y="1567160"/>
                <a:ext cx="118357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10822693" y="1477628"/>
              <a:ext cx="155751" cy="29890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10822693" y="1477628"/>
                <a:ext cx="155751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墨迹 52"/>
              <p14:cNvContentPartPr/>
              <p14:nvPr/>
            </p14:nvContentPartPr>
            <p14:xfrm>
              <a:off x="11002432" y="1541957"/>
              <a:ext cx="207433" cy="20638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8"/>
            </p:blipFill>
            <p:spPr>
              <a:xfrm>
                <a:off x="11002432" y="1541957"/>
                <a:ext cx="207433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4" name="墨迹 53"/>
              <p14:cNvContentPartPr/>
              <p14:nvPr/>
            </p14:nvContentPartPr>
            <p14:xfrm>
              <a:off x="11261019" y="1468287"/>
              <a:ext cx="160513" cy="32517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0"/>
            </p:blipFill>
            <p:spPr>
              <a:xfrm>
                <a:off x="11261019" y="1468287"/>
                <a:ext cx="160513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5" name="墨迹 54"/>
              <p14:cNvContentPartPr/>
              <p14:nvPr/>
            </p14:nvContentPartPr>
            <p14:xfrm>
              <a:off x="11349213" y="1513758"/>
              <a:ext cx="320675" cy="27176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2"/>
            </p:blipFill>
            <p:spPr>
              <a:xfrm>
                <a:off x="11349213" y="1513758"/>
                <a:ext cx="320675" cy="271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6" name="墨迹 55"/>
              <p14:cNvContentPartPr/>
              <p14:nvPr/>
            </p14:nvContentPartPr>
            <p14:xfrm>
              <a:off x="11574638" y="1500187"/>
              <a:ext cx="143933" cy="52732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4"/>
            </p:blipFill>
            <p:spPr>
              <a:xfrm>
                <a:off x="11574638" y="1500187"/>
                <a:ext cx="143933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7" name="墨迹 56"/>
              <p14:cNvContentPartPr/>
              <p14:nvPr/>
            </p14:nvContentPartPr>
            <p14:xfrm>
              <a:off x="9654822" y="2633787"/>
              <a:ext cx="104995" cy="5995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6"/>
            </p:blipFill>
            <p:spPr>
              <a:xfrm>
                <a:off x="9654822" y="263378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8" name="墨迹 57"/>
              <p14:cNvContentPartPr/>
              <p14:nvPr/>
            </p14:nvContentPartPr>
            <p14:xfrm>
              <a:off x="9518473" y="2560470"/>
              <a:ext cx="280282" cy="32146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8"/>
            </p:blipFill>
            <p:spPr>
              <a:xfrm>
                <a:off x="9518473" y="2560470"/>
                <a:ext cx="280282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9" name="墨迹 58"/>
              <p14:cNvContentPartPr/>
              <p14:nvPr/>
            </p14:nvContentPartPr>
            <p14:xfrm>
              <a:off x="9864901" y="2654584"/>
              <a:ext cx="236713" cy="18963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0"/>
            </p:blipFill>
            <p:spPr>
              <a:xfrm>
                <a:off x="9864901" y="2654584"/>
                <a:ext cx="236713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0" name="墨迹 59"/>
              <p14:cNvContentPartPr/>
              <p14:nvPr/>
            </p14:nvContentPartPr>
            <p14:xfrm>
              <a:off x="10064044" y="2752223"/>
              <a:ext cx="160866" cy="15791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2"/>
            </p:blipFill>
            <p:spPr>
              <a:xfrm>
                <a:off x="10064044" y="2752223"/>
                <a:ext cx="1608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1" name="墨迹 60"/>
              <p14:cNvContentPartPr/>
              <p14:nvPr/>
            </p14:nvContentPartPr>
            <p14:xfrm>
              <a:off x="10213622" y="2667626"/>
              <a:ext cx="115711" cy="23969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4"/>
            </p:blipFill>
            <p:spPr>
              <a:xfrm>
                <a:off x="10213622" y="2667626"/>
                <a:ext cx="115711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2" name="墨迹 61"/>
              <p14:cNvContentPartPr/>
              <p14:nvPr/>
            </p14:nvContentPartPr>
            <p14:xfrm>
              <a:off x="9776177" y="2573864"/>
              <a:ext cx="129823" cy="37857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6"/>
            </p:blipFill>
            <p:spPr>
              <a:xfrm>
                <a:off x="9776177" y="2573864"/>
                <a:ext cx="129823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3" name="墨迹 62"/>
              <p14:cNvContentPartPr/>
              <p14:nvPr/>
            </p14:nvContentPartPr>
            <p14:xfrm>
              <a:off x="9462028" y="3186488"/>
              <a:ext cx="150460" cy="5075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8"/>
            </p:blipFill>
            <p:spPr>
              <a:xfrm>
                <a:off x="9462028" y="3186488"/>
                <a:ext cx="15046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4" name="墨迹 63"/>
              <p14:cNvContentPartPr/>
              <p14:nvPr/>
            </p14:nvContentPartPr>
            <p14:xfrm>
              <a:off x="9319330" y="3273905"/>
              <a:ext cx="355247" cy="479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0"/>
            </p:blipFill>
            <p:spPr>
              <a:xfrm>
                <a:off x="9319330" y="3273905"/>
                <a:ext cx="35524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5" name="墨迹 64"/>
              <p14:cNvContentPartPr/>
              <p14:nvPr/>
            </p14:nvContentPartPr>
            <p14:xfrm>
              <a:off x="9490251" y="3071930"/>
              <a:ext cx="54504" cy="68981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2"/>
            </p:blipFill>
            <p:spPr>
              <a:xfrm>
                <a:off x="9490251" y="3071930"/>
                <a:ext cx="54504" cy="689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6" name="墨迹 65"/>
              <p14:cNvContentPartPr/>
              <p14:nvPr/>
            </p14:nvContentPartPr>
            <p14:xfrm>
              <a:off x="9420577" y="3338763"/>
              <a:ext cx="129823" cy="15227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4"/>
            </p:blipFill>
            <p:spPr>
              <a:xfrm>
                <a:off x="9420577" y="3338763"/>
                <a:ext cx="12982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7" name="墨迹 66"/>
              <p14:cNvContentPartPr/>
              <p14:nvPr/>
            </p14:nvContentPartPr>
            <p14:xfrm>
              <a:off x="9584266" y="3406440"/>
              <a:ext cx="93134" cy="7049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6"/>
            </p:blipFill>
            <p:spPr>
              <a:xfrm>
                <a:off x="9584266" y="3406440"/>
                <a:ext cx="9313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8" name="墨迹 67"/>
              <p14:cNvContentPartPr/>
              <p14:nvPr/>
            </p14:nvContentPartPr>
            <p14:xfrm>
              <a:off x="9939866" y="3237246"/>
              <a:ext cx="50800" cy="4229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8"/>
            </p:blipFill>
            <p:spPr>
              <a:xfrm>
                <a:off x="9939866" y="3237246"/>
                <a:ext cx="508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9" name="墨迹 68"/>
              <p14:cNvContentPartPr/>
              <p14:nvPr/>
            </p14:nvContentPartPr>
            <p14:xfrm>
              <a:off x="9917465" y="3304924"/>
              <a:ext cx="67557" cy="2819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0"/>
            </p:blipFill>
            <p:spPr>
              <a:xfrm>
                <a:off x="9917465" y="3304924"/>
                <a:ext cx="6755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0" name="墨迹 69"/>
              <p14:cNvContentPartPr/>
              <p14:nvPr/>
            </p14:nvContentPartPr>
            <p14:xfrm>
              <a:off x="10178873" y="3163929"/>
              <a:ext cx="176742" cy="1691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2"/>
            </p:blipFill>
            <p:spPr>
              <a:xfrm>
                <a:off x="10178873" y="3163929"/>
                <a:ext cx="17674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1" name="墨迹 70"/>
              <p14:cNvContentPartPr/>
              <p14:nvPr/>
            </p14:nvContentPartPr>
            <p14:xfrm>
              <a:off x="10255955" y="3209047"/>
              <a:ext cx="39512" cy="17060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4"/>
            </p:blipFill>
            <p:spPr>
              <a:xfrm>
                <a:off x="10255955" y="3209047"/>
                <a:ext cx="39512" cy="17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" name="墨迹 71"/>
              <p14:cNvContentPartPr/>
              <p14:nvPr/>
            </p14:nvContentPartPr>
            <p14:xfrm>
              <a:off x="10453511" y="3080037"/>
              <a:ext cx="56444" cy="4532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6"/>
            </p:blipFill>
            <p:spPr>
              <a:xfrm>
                <a:off x="10453511" y="3080037"/>
                <a:ext cx="56444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3" name="墨迹 72"/>
              <p14:cNvContentPartPr/>
              <p14:nvPr/>
            </p14:nvContentPartPr>
            <p14:xfrm>
              <a:off x="10397066" y="3036504"/>
              <a:ext cx="118534" cy="16972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8"/>
            </p:blipFill>
            <p:spPr>
              <a:xfrm>
                <a:off x="10397066" y="3036504"/>
                <a:ext cx="118534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10543822" y="3056773"/>
              <a:ext cx="127000" cy="10715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0"/>
            </p:blipFill>
            <p:spPr>
              <a:xfrm>
                <a:off x="10543822" y="3056773"/>
                <a:ext cx="1270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5" name="墨迹 74"/>
              <p14:cNvContentPartPr/>
              <p14:nvPr/>
            </p14:nvContentPartPr>
            <p14:xfrm>
              <a:off x="10910711" y="3113170"/>
              <a:ext cx="254000" cy="23088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2"/>
            </p:blipFill>
            <p:spPr>
              <a:xfrm>
                <a:off x="10910711" y="3113170"/>
                <a:ext cx="254000" cy="230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6" name="墨迹 75"/>
              <p14:cNvContentPartPr/>
              <p14:nvPr/>
            </p14:nvContentPartPr>
            <p14:xfrm>
              <a:off x="11277600" y="3039853"/>
              <a:ext cx="32455" cy="44554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4"/>
            </p:blipFill>
            <p:spPr>
              <a:xfrm>
                <a:off x="11277600" y="3039853"/>
                <a:ext cx="32455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7" name="墨迹 76"/>
              <p14:cNvContentPartPr/>
              <p14:nvPr/>
            </p14:nvContentPartPr>
            <p14:xfrm>
              <a:off x="11125200" y="3050780"/>
              <a:ext cx="166511" cy="15262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6"/>
            </p:blipFill>
            <p:spPr>
              <a:xfrm>
                <a:off x="11125200" y="3050780"/>
                <a:ext cx="166511" cy="152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8" name="墨迹 77"/>
              <p14:cNvContentPartPr/>
              <p14:nvPr/>
            </p14:nvContentPartPr>
            <p14:xfrm>
              <a:off x="11255022" y="3090611"/>
              <a:ext cx="101600" cy="13535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8"/>
            </p:blipFill>
            <p:spPr>
              <a:xfrm>
                <a:off x="11255022" y="3090611"/>
                <a:ext cx="101600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9" name="墨迹 78"/>
              <p14:cNvContentPartPr/>
              <p14:nvPr/>
            </p14:nvContentPartPr>
            <p14:xfrm>
              <a:off x="9380361" y="3763863"/>
              <a:ext cx="285750" cy="27987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0"/>
            </p:blipFill>
            <p:spPr>
              <a:xfrm>
                <a:off x="9380361" y="3763863"/>
                <a:ext cx="285750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0" name="墨迹 79"/>
              <p14:cNvContentPartPr/>
              <p14:nvPr/>
            </p14:nvContentPartPr>
            <p14:xfrm>
              <a:off x="9539111" y="3832245"/>
              <a:ext cx="67733" cy="60909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2"/>
            </p:blipFill>
            <p:spPr>
              <a:xfrm>
                <a:off x="9539111" y="3832245"/>
                <a:ext cx="67733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1" name="墨迹 80"/>
              <p14:cNvContentPartPr/>
              <p14:nvPr/>
            </p14:nvContentPartPr>
            <p14:xfrm>
              <a:off x="9849555" y="3917547"/>
              <a:ext cx="43745" cy="4159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4"/>
            </p:blipFill>
            <p:spPr>
              <a:xfrm>
                <a:off x="9849555" y="3917547"/>
                <a:ext cx="43745" cy="41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2" name="墨迹 81"/>
              <p14:cNvContentPartPr/>
              <p14:nvPr/>
            </p14:nvContentPartPr>
            <p14:xfrm>
              <a:off x="9800872" y="4038098"/>
              <a:ext cx="54328" cy="5639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6"/>
            </p:blipFill>
            <p:spPr>
              <a:xfrm>
                <a:off x="9800872" y="4038098"/>
                <a:ext cx="5432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3" name="墨迹 82"/>
              <p14:cNvContentPartPr/>
              <p14:nvPr/>
            </p14:nvContentPartPr>
            <p14:xfrm>
              <a:off x="10170583" y="3818146"/>
              <a:ext cx="217311" cy="2819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8"/>
            </p:blipFill>
            <p:spPr>
              <a:xfrm>
                <a:off x="10170583" y="3818146"/>
                <a:ext cx="217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4" name="墨迹 83"/>
              <p14:cNvContentPartPr/>
              <p14:nvPr/>
            </p14:nvContentPartPr>
            <p14:xfrm>
              <a:off x="10251722" y="3863264"/>
              <a:ext cx="38100" cy="18611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0"/>
            </p:blipFill>
            <p:spPr>
              <a:xfrm>
                <a:off x="10251722" y="3863264"/>
                <a:ext cx="381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5" name="墨迹 84"/>
              <p14:cNvContentPartPr/>
              <p14:nvPr/>
            </p14:nvContentPartPr>
            <p14:xfrm>
              <a:off x="10422467" y="3786598"/>
              <a:ext cx="63500" cy="41787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2"/>
            </p:blipFill>
            <p:spPr>
              <a:xfrm>
                <a:off x="10422467" y="3786598"/>
                <a:ext cx="63500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6" name="墨迹 85"/>
              <p14:cNvContentPartPr/>
              <p14:nvPr/>
            </p14:nvContentPartPr>
            <p14:xfrm>
              <a:off x="10382955" y="3731786"/>
              <a:ext cx="104423" cy="13429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4"/>
            </p:blipFill>
            <p:spPr>
              <a:xfrm>
                <a:off x="10382955" y="3731786"/>
                <a:ext cx="104423" cy="134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7" name="墨迹 86"/>
              <p14:cNvContentPartPr/>
              <p14:nvPr/>
            </p14:nvContentPartPr>
            <p14:xfrm>
              <a:off x="10515600" y="3784307"/>
              <a:ext cx="115711" cy="3665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6"/>
            </p:blipFill>
            <p:spPr>
              <a:xfrm>
                <a:off x="10515600" y="3784307"/>
                <a:ext cx="1157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8" name="墨迹 87"/>
              <p14:cNvContentPartPr/>
              <p14:nvPr/>
            </p14:nvContentPartPr>
            <p14:xfrm>
              <a:off x="10783357" y="3880184"/>
              <a:ext cx="257175" cy="112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8"/>
            </p:blipFill>
            <p:spPr>
              <a:xfrm>
                <a:off x="10783357" y="3880184"/>
                <a:ext cx="2571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9" name="墨迹 88"/>
              <p14:cNvContentPartPr/>
              <p14:nvPr/>
            </p14:nvContentPartPr>
            <p14:xfrm>
              <a:off x="10993789" y="3791886"/>
              <a:ext cx="101776" cy="15879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0"/>
            </p:blipFill>
            <p:spPr>
              <a:xfrm>
                <a:off x="10993789" y="3791886"/>
                <a:ext cx="101776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0" name="墨迹 89"/>
              <p14:cNvContentPartPr/>
              <p14:nvPr/>
            </p14:nvContentPartPr>
            <p14:xfrm>
              <a:off x="11176000" y="3727909"/>
              <a:ext cx="191911" cy="21783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2"/>
            </p:blipFill>
            <p:spPr>
              <a:xfrm>
                <a:off x="11176000" y="3727909"/>
                <a:ext cx="191911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1" name="墨迹 90"/>
              <p14:cNvContentPartPr/>
              <p14:nvPr/>
            </p14:nvContentPartPr>
            <p14:xfrm>
              <a:off x="11483622" y="3660936"/>
              <a:ext cx="42333" cy="39055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4"/>
            </p:blipFill>
            <p:spPr>
              <a:xfrm>
                <a:off x="11483622" y="3660936"/>
                <a:ext cx="42333" cy="390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2" name="墨迹 91"/>
              <p14:cNvContentPartPr/>
              <p14:nvPr/>
            </p14:nvContentPartPr>
            <p14:xfrm>
              <a:off x="11396132" y="3630270"/>
              <a:ext cx="107245" cy="12583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6"/>
            </p:blipFill>
            <p:spPr>
              <a:xfrm>
                <a:off x="11396132" y="3630270"/>
                <a:ext cx="107245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3" name="墨迹 92"/>
              <p14:cNvContentPartPr/>
              <p14:nvPr/>
            </p14:nvContentPartPr>
            <p14:xfrm>
              <a:off x="11537244" y="3654592"/>
              <a:ext cx="124177" cy="9869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8"/>
            </p:blipFill>
            <p:spPr>
              <a:xfrm>
                <a:off x="11537244" y="3654592"/>
                <a:ext cx="124177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4" name="墨迹 93"/>
              <p14:cNvContentPartPr/>
              <p14:nvPr/>
            </p14:nvContentPartPr>
            <p14:xfrm>
              <a:off x="5520266" y="4580224"/>
              <a:ext cx="282222" cy="38051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0"/>
            </p:blipFill>
            <p:spPr>
              <a:xfrm>
                <a:off x="5520266" y="4580224"/>
                <a:ext cx="282222" cy="380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5" name="墨迹 94"/>
              <p14:cNvContentPartPr/>
              <p14:nvPr/>
            </p14:nvContentPartPr>
            <p14:xfrm>
              <a:off x="5864577" y="4706062"/>
              <a:ext cx="22578" cy="15967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2"/>
            </p:blipFill>
            <p:spPr>
              <a:xfrm>
                <a:off x="5864577" y="4706062"/>
                <a:ext cx="22578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6" name="墨迹 95"/>
              <p14:cNvContentPartPr/>
              <p14:nvPr/>
            </p14:nvContentPartPr>
            <p14:xfrm>
              <a:off x="5935838" y="4688614"/>
              <a:ext cx="267406" cy="12213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4"/>
            </p:blipFill>
            <p:spPr>
              <a:xfrm>
                <a:off x="5935838" y="4688614"/>
                <a:ext cx="267406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7" name="墨迹 96"/>
              <p14:cNvContentPartPr/>
              <p14:nvPr/>
            </p14:nvContentPartPr>
            <p14:xfrm>
              <a:off x="6186311" y="4598554"/>
              <a:ext cx="128411" cy="26295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6"/>
            </p:blipFill>
            <p:spPr>
              <a:xfrm>
                <a:off x="6186311" y="4598554"/>
                <a:ext cx="128411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8" name="墨迹 97"/>
              <p14:cNvContentPartPr/>
              <p14:nvPr/>
            </p14:nvContentPartPr>
            <p14:xfrm>
              <a:off x="5384800" y="2346157"/>
              <a:ext cx="220133" cy="36094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8"/>
            </p:blipFill>
            <p:spPr>
              <a:xfrm>
                <a:off x="5384800" y="2346157"/>
                <a:ext cx="220133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9" name="墨迹 98"/>
              <p14:cNvContentPartPr/>
              <p14:nvPr/>
            </p14:nvContentPartPr>
            <p14:xfrm>
              <a:off x="5627511" y="2480808"/>
              <a:ext cx="211666" cy="19228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0"/>
            </p:blipFill>
            <p:spPr>
              <a:xfrm>
                <a:off x="5627511" y="2480808"/>
                <a:ext cx="211666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0" name="墨迹 99"/>
              <p14:cNvContentPartPr/>
              <p14:nvPr/>
            </p14:nvContentPartPr>
            <p14:xfrm>
              <a:off x="5819422" y="2418594"/>
              <a:ext cx="33866" cy="38156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2"/>
            </p:blipFill>
            <p:spPr>
              <a:xfrm>
                <a:off x="5819422" y="2418594"/>
                <a:ext cx="33866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1" name="墨迹 100"/>
              <p14:cNvContentPartPr/>
              <p14:nvPr/>
            </p14:nvContentPartPr>
            <p14:xfrm>
              <a:off x="5864577" y="2564347"/>
              <a:ext cx="50800" cy="14557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4"/>
            </p:blipFill>
            <p:spPr>
              <a:xfrm>
                <a:off x="5864577" y="2564347"/>
                <a:ext cx="50800" cy="145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2" name="墨迹 101"/>
              <p14:cNvContentPartPr/>
              <p14:nvPr/>
            </p14:nvContentPartPr>
            <p14:xfrm>
              <a:off x="5974291" y="2556240"/>
              <a:ext cx="158397" cy="11473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6"/>
            </p:blipFill>
            <p:spPr>
              <a:xfrm>
                <a:off x="5974291" y="2556240"/>
                <a:ext cx="158397" cy="114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3" name="墨迹 102"/>
              <p14:cNvContentPartPr/>
              <p14:nvPr/>
            </p14:nvContentPartPr>
            <p14:xfrm>
              <a:off x="6141155" y="2524516"/>
              <a:ext cx="360" cy="25590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8"/>
            </p:blipFill>
            <p:spPr>
              <a:xfrm>
                <a:off x="6141155" y="2524516"/>
                <a:ext cx="360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4" name="墨迹 103"/>
              <p14:cNvContentPartPr/>
              <p14:nvPr/>
            </p14:nvContentPartPr>
            <p14:xfrm>
              <a:off x="6191955" y="2487152"/>
              <a:ext cx="101600" cy="25097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0"/>
            </p:blipFill>
            <p:spPr>
              <a:xfrm>
                <a:off x="6191955" y="2487152"/>
                <a:ext cx="1016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" name="墨迹 104"/>
              <p14:cNvContentPartPr/>
              <p14:nvPr/>
            </p14:nvContentPartPr>
            <p14:xfrm>
              <a:off x="5554133" y="2455252"/>
              <a:ext cx="112889" cy="28569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2"/>
            </p:blipFill>
            <p:spPr>
              <a:xfrm>
                <a:off x="5554133" y="2455252"/>
                <a:ext cx="112889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6" name="墨迹 105"/>
              <p14:cNvContentPartPr/>
              <p14:nvPr/>
            </p14:nvContentPartPr>
            <p14:xfrm>
              <a:off x="7217127" y="3314793"/>
              <a:ext cx="284339" cy="52097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4"/>
            </p:blipFill>
            <p:spPr>
              <a:xfrm>
                <a:off x="7217127" y="3314793"/>
                <a:ext cx="284339" cy="520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7" name="墨迹 106"/>
              <p14:cNvContentPartPr/>
              <p14:nvPr/>
            </p14:nvContentPartPr>
            <p14:xfrm>
              <a:off x="7243938" y="3323782"/>
              <a:ext cx="671689" cy="113941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6"/>
            </p:blipFill>
            <p:spPr>
              <a:xfrm>
                <a:off x="7243938" y="3323782"/>
                <a:ext cx="671689" cy="113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8" name="墨迹 107"/>
              <p14:cNvContentPartPr/>
              <p14:nvPr/>
            </p14:nvContentPartPr>
            <p14:xfrm>
              <a:off x="7520340" y="3773027"/>
              <a:ext cx="285926" cy="45118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8"/>
            </p:blipFill>
            <p:spPr>
              <a:xfrm>
                <a:off x="7520340" y="3773027"/>
                <a:ext cx="285926" cy="451185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8_BD.94_1#a31f2854e?vop=1&amp;pid=40f585998&amp;color=0,0,0&amp;vtp=1&amp;bt=1&amp;bbb=1&amp;hb=1"/>
          <p:cNvSpPr/>
          <p:nvPr/>
        </p:nvSpPr>
        <p:spPr>
          <a:xfrm>
            <a:off x="649224" y="1078991"/>
            <a:ext cx="10899648" cy="1079500"/>
          </a:xfrm>
          <a:prstGeom prst="rect">
            <a:avLst/>
          </a:prstGeom>
          <a:blipFill rotWithShape="1">
            <a:blip r:embed="rId3"/>
            <a:stretch>
              <a:fillRect l="-1454" b="-565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B_8_AN.95_1#a31f2854e.blank?vop=1&amp;pid=40f585998&amp;color=0,0,0&amp;vpa=41&amp;vtp=1&amp;bbb=1"/>
          <p:cNvSpPr/>
          <p:nvPr/>
        </p:nvSpPr>
        <p:spPr>
          <a:xfrm>
            <a:off x="3736911" y="1136586"/>
            <a:ext cx="831850" cy="317500"/>
          </a:xfrm>
          <a:prstGeom prst="rect">
            <a:avLst/>
          </a:prstGeom>
          <a:blipFill rotWithShape="1">
            <a:blip r:embed="rId4"/>
            <a:stretch>
              <a:fillRect l="-2941" r="-3676" b="-754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8_AN.96_1#a31f2854e.blank?vop=1&amp;pid=40f585998&amp;color=0,0,0&amp;vpa=42&amp;vtp=1&amp;bbb=1&amp;rh=35.08504"/>
          <p:cNvSpPr/>
          <p:nvPr/>
        </p:nvSpPr>
        <p:spPr>
          <a:xfrm>
            <a:off x="660336" y="1563052"/>
            <a:ext cx="1390650" cy="445580"/>
          </a:xfrm>
          <a:prstGeom prst="rect">
            <a:avLst/>
          </a:prstGeom>
          <a:blipFill rotWithShape="1">
            <a:blip r:embed="rId5"/>
            <a:stretch>
              <a:fillRect b="-270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B_8_AS.97_1#a31f2854e?vop=1&amp;vop=1&amp;pid=40f585998&amp;color=0,0,0&amp;vtp=1&amp;bbb=1&amp;hb=1"/>
          <p:cNvSpPr/>
          <p:nvPr/>
        </p:nvSpPr>
        <p:spPr>
          <a:xfrm>
            <a:off x="649224" y="2159000"/>
            <a:ext cx="10899648" cy="4203700"/>
          </a:xfrm>
          <a:prstGeom prst="rect">
            <a:avLst/>
          </a:prstGeom>
          <a:blipFill rotWithShape="1">
            <a:blip r:embed="rId6"/>
            <a:stretch>
              <a:fillRect l="-1454" r="-1174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8_AS.97_1#a31f2854e?vop=1&amp;vop=1&amp;pid=40f585998&amp;color=0,0,0&amp;vtp=1&amp;bbb=1&amp;hb=1"/>
          <p:cNvSpPr/>
          <p:nvPr/>
        </p:nvSpPr>
        <p:spPr>
          <a:xfrm>
            <a:off x="649224" y="1080000"/>
            <a:ext cx="10899648" cy="1816100"/>
          </a:xfrm>
          <a:prstGeom prst="rect">
            <a:avLst/>
          </a:prstGeom>
          <a:blipFill rotWithShape="1">
            <a:blip r:embed="rId2"/>
            <a:stretch>
              <a:fillRect l="-1454" b="-335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8_BD.98_1#2da1f99b5?vop=1&amp;pid=40f585998&amp;color=0,0,0&amp;vtp=1&amp;bt=1&amp;bbb=1&amp;hb=1"/>
          <p:cNvSpPr/>
          <p:nvPr/>
        </p:nvSpPr>
        <p:spPr>
          <a:xfrm>
            <a:off x="649224" y="1080000"/>
            <a:ext cx="10899648" cy="927100"/>
          </a:xfrm>
          <a:prstGeom prst="rect">
            <a:avLst/>
          </a:prstGeom>
          <a:blipFill rotWithShape="1">
            <a:blip r:embed="rId3"/>
            <a:stretch>
              <a:fillRect l="-1454" r="-1622" b="-1052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B_8_AN.99_1#2da1f99b5.blank?vop=1&amp;pid=40f585998&amp;color=0,0,0&amp;vpa=43&amp;vtp=1&amp;bbb=1&amp;rh=33.96504"/>
          <p:cNvSpPr/>
          <p:nvPr/>
        </p:nvSpPr>
        <p:spPr>
          <a:xfrm>
            <a:off x="9592438" y="1456172"/>
            <a:ext cx="346075" cy="431356"/>
          </a:xfrm>
          <a:prstGeom prst="rect">
            <a:avLst/>
          </a:prstGeom>
          <a:blipFill rotWithShape="1">
            <a:blip r:embed="rId4"/>
            <a:stretch>
              <a:fillRect r="-1786" b="-1408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8_AS.100_1#2da1f99b5?vop=1&amp;vop=1&amp;pid=40f585998&amp;color=0,0,0&amp;vtp=1&amp;bbb=1&amp;hb=1"/>
          <p:cNvSpPr/>
          <p:nvPr/>
        </p:nvSpPr>
        <p:spPr>
          <a:xfrm>
            <a:off x="649224" y="2011734"/>
            <a:ext cx="10899648" cy="3276600"/>
          </a:xfrm>
          <a:prstGeom prst="rect">
            <a:avLst/>
          </a:prstGeom>
          <a:blipFill rotWithShape="1">
            <a:blip r:embed="rId5"/>
            <a:stretch>
              <a:fillRect l="-1454" r="-33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B_7_BD.57_1#d103d35eb?htil=3&amp;vop=1&amp;pid=ecc5cf663&amp;color=0,0,0&amp;tib=255,255,255&amp;vtp=1&amp;hs=1&amp;hs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1584" y="534662"/>
            <a:ext cx="3893614" cy="27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7_BD.57_2#d103d35eb?htil=3&amp;sp=1&amp;vop=1&amp;pid=ecc5cf663&amp;color=0,0,0&amp;vtp=1&amp;bt=1&amp;bbb=1&amp;hb=1&amp;hs=1"/>
          <p:cNvSpPr/>
          <p:nvPr/>
        </p:nvSpPr>
        <p:spPr>
          <a:xfrm>
            <a:off x="470091" y="534662"/>
            <a:ext cx="7452360" cy="1828800"/>
          </a:xfrm>
          <a:prstGeom prst="rect">
            <a:avLst/>
          </a:prstGeom>
          <a:blipFill rotWithShape="1">
            <a:blip r:embed="rId4"/>
            <a:stretch>
              <a:fillRect l="-2044" r="-1063" b="-533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7_BD.57_3#d103d35eb?htil=3&amp;vop=1&amp;pid=ecc5cf663&amp;color=0,0,0&amp;vtp=1&amp;bbb=1&amp;hb=1&amp;hs=1"/>
          <p:cNvSpPr/>
          <p:nvPr/>
        </p:nvSpPr>
        <p:spPr>
          <a:xfrm>
            <a:off x="649224" y="2915912"/>
            <a:ext cx="7452360" cy="762000"/>
          </a:xfrm>
          <a:prstGeom prst="rect">
            <a:avLst/>
          </a:prstGeom>
          <a:blipFill rotWithShape="1">
            <a:blip r:embed="rId5"/>
            <a:stretch>
              <a:fillRect l="-2128" r="-2128" b="-320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B_7_AN.58_1#d103d35eb.blank?vop=1&amp;pid=ecc5cf663&amp;color=0,0,0&amp;vpa=24&amp;vtp=1"/>
          <p:cNvSpPr/>
          <p:nvPr/>
        </p:nvSpPr>
        <p:spPr>
          <a:xfrm>
            <a:off x="1166749" y="3639812"/>
            <a:ext cx="311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C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6" name="QB_7_AN.59_1#d103d35eb.blank?vop=1&amp;pid=ecc5cf663&amp;color=0,0,0&amp;vpa=25&amp;vtp=1&amp;bbb=1&amp;hb=1"/>
          <p:cNvSpPr/>
          <p:nvPr/>
        </p:nvSpPr>
        <p:spPr>
          <a:xfrm>
            <a:off x="649224" y="3639812"/>
            <a:ext cx="10894782" cy="914400"/>
          </a:xfrm>
          <a:prstGeom prst="rect">
            <a:avLst/>
          </a:prstGeom>
          <a:blipFill rotWithShape="1">
            <a:blip r:embed="rId6"/>
            <a:stretch>
              <a:fillRect l="-1455" b="-933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7" name="QB_7_AN.60_1#d103d35eb.blank?vop=1&amp;pid=ecc5cf663&amp;color=0,0,0&amp;vpa=26&amp;vtp=1&amp;bbb=1"/>
          <p:cNvSpPr/>
          <p:nvPr/>
        </p:nvSpPr>
        <p:spPr>
          <a:xfrm>
            <a:off x="7922451" y="4190103"/>
            <a:ext cx="3320098" cy="317500"/>
          </a:xfrm>
          <a:prstGeom prst="rect">
            <a:avLst/>
          </a:prstGeom>
          <a:blipFill rotWithShape="1">
            <a:blip r:embed="rId7"/>
            <a:stretch>
              <a:fillRect l="-735" t="-1923" b="-384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8" name="QB_7_AN.61_1#d103d35eb.blank?vop=1&amp;pid=ecc5cf663&amp;color=0,0,0&amp;vpa=27&amp;vtp=1&amp;bbb=1"/>
          <p:cNvSpPr/>
          <p:nvPr/>
        </p:nvSpPr>
        <p:spPr>
          <a:xfrm>
            <a:off x="9028494" y="4554212"/>
            <a:ext cx="565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3.6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9" name="QB_7_BD.57_3#d103d35eb?htil=3&amp;vop=1&amp;pid=ecc5cf663&amp;color=0,0,0&amp;vtp=1&amp;bbb=1&amp;hb=1&amp;hs=1"/>
          <p:cNvSpPr/>
          <p:nvPr/>
        </p:nvSpPr>
        <p:spPr>
          <a:xfrm>
            <a:off x="649224" y="3677912"/>
            <a:ext cx="10896012" cy="1828800"/>
          </a:xfrm>
          <a:prstGeom prst="rect">
            <a:avLst/>
          </a:prstGeom>
          <a:blipFill rotWithShape="1">
            <a:blip r:embed="rId8"/>
            <a:stretch>
              <a:fillRect l="-1455" r="-1007" b="-566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4600222" y="992605"/>
              <a:ext cx="623711" cy="4511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0"/>
            </p:blipFill>
            <p:spPr>
              <a:xfrm>
                <a:off x="4600222" y="992605"/>
                <a:ext cx="6237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703711" y="913648"/>
              <a:ext cx="1928283" cy="789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2"/>
            </p:blipFill>
            <p:spPr>
              <a:xfrm>
                <a:off x="5703711" y="913648"/>
                <a:ext cx="192828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576711" y="448364"/>
              <a:ext cx="801511" cy="6288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4"/>
            </p:blipFill>
            <p:spPr>
              <a:xfrm>
                <a:off x="5576711" y="448364"/>
                <a:ext cx="801511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墨迹 12"/>
              <p14:cNvContentPartPr/>
              <p14:nvPr/>
            </p14:nvContentPartPr>
            <p14:xfrm>
              <a:off x="2700337" y="1299093"/>
              <a:ext cx="3356151" cy="13341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6"/>
            </p:blipFill>
            <p:spPr>
              <a:xfrm>
                <a:off x="2700337" y="1299093"/>
                <a:ext cx="3356151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墨迹 13"/>
              <p14:cNvContentPartPr/>
              <p14:nvPr/>
            </p14:nvContentPartPr>
            <p14:xfrm>
              <a:off x="8617302" y="1567865"/>
              <a:ext cx="117475" cy="845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8"/>
            </p:blipFill>
            <p:spPr>
              <a:xfrm>
                <a:off x="8617302" y="1567865"/>
                <a:ext cx="11747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墨迹 14"/>
              <p14:cNvContentPartPr/>
              <p14:nvPr/>
            </p14:nvContentPartPr>
            <p14:xfrm>
              <a:off x="8737600" y="1573504"/>
              <a:ext cx="25400" cy="564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0"/>
            </p:blipFill>
            <p:spPr>
              <a:xfrm>
                <a:off x="8737600" y="1573504"/>
                <a:ext cx="254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墨迹 15"/>
              <p14:cNvContentPartPr/>
              <p14:nvPr/>
            </p14:nvContentPartPr>
            <p14:xfrm>
              <a:off x="8810977" y="1581083"/>
              <a:ext cx="448734" cy="685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2"/>
            </p:blipFill>
            <p:spPr>
              <a:xfrm>
                <a:off x="8810977" y="1581083"/>
                <a:ext cx="448734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墨迹 16"/>
              <p14:cNvContentPartPr/>
              <p14:nvPr/>
            </p14:nvContentPartPr>
            <p14:xfrm>
              <a:off x="9318977" y="1618623"/>
              <a:ext cx="90312" cy="564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4"/>
            </p:blipFill>
            <p:spPr>
              <a:xfrm>
                <a:off x="9318977" y="1618623"/>
                <a:ext cx="903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墨迹 17"/>
              <p14:cNvContentPartPr/>
              <p14:nvPr/>
            </p14:nvContentPartPr>
            <p14:xfrm>
              <a:off x="9443155" y="1517106"/>
              <a:ext cx="11289" cy="564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6"/>
            </p:blipFill>
            <p:spPr>
              <a:xfrm>
                <a:off x="9443155" y="1517106"/>
                <a:ext cx="112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墨迹 18"/>
              <p14:cNvContentPartPr/>
              <p14:nvPr/>
            </p14:nvContentPartPr>
            <p14:xfrm>
              <a:off x="9302044" y="1438149"/>
              <a:ext cx="237066" cy="2707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8"/>
            </p:blipFill>
            <p:spPr>
              <a:xfrm>
                <a:off x="9302044" y="1438149"/>
                <a:ext cx="237066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墨迹 19"/>
              <p14:cNvContentPartPr/>
              <p14:nvPr/>
            </p14:nvContentPartPr>
            <p14:xfrm>
              <a:off x="9691511" y="735994"/>
              <a:ext cx="395111" cy="39760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0"/>
            </p:blipFill>
            <p:spPr>
              <a:xfrm>
                <a:off x="9691511" y="735994"/>
                <a:ext cx="395111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墨迹 20"/>
              <p14:cNvContentPartPr/>
              <p14:nvPr/>
            </p14:nvContentPartPr>
            <p14:xfrm>
              <a:off x="1478844" y="2774782"/>
              <a:ext cx="50800" cy="91435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2"/>
            </p:blipFill>
            <p:spPr>
              <a:xfrm>
                <a:off x="1478844" y="2774782"/>
                <a:ext cx="50800" cy="914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墨迹 21"/>
              <p14:cNvContentPartPr/>
              <p14:nvPr/>
            </p14:nvContentPartPr>
            <p14:xfrm>
              <a:off x="1574800" y="2667626"/>
              <a:ext cx="3785129" cy="98203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4"/>
            </p:blipFill>
            <p:spPr>
              <a:xfrm>
                <a:off x="1574800" y="2667626"/>
                <a:ext cx="3785129" cy="982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墨迹 22"/>
              <p14:cNvContentPartPr/>
              <p14:nvPr/>
            </p14:nvContentPartPr>
            <p14:xfrm>
              <a:off x="1453444" y="3694070"/>
              <a:ext cx="3801533" cy="310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6"/>
            </p:blipFill>
            <p:spPr>
              <a:xfrm>
                <a:off x="1453444" y="3694070"/>
                <a:ext cx="38015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墨迹 23"/>
              <p14:cNvContentPartPr/>
              <p14:nvPr/>
            </p14:nvContentPartPr>
            <p14:xfrm>
              <a:off x="7854244" y="252733"/>
              <a:ext cx="328083" cy="31688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8"/>
            </p:blipFill>
            <p:spPr>
              <a:xfrm>
                <a:off x="7854244" y="252733"/>
                <a:ext cx="328083" cy="316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墨迹 24"/>
              <p14:cNvContentPartPr/>
              <p14:nvPr/>
            </p14:nvContentPartPr>
            <p14:xfrm>
              <a:off x="8037688" y="279170"/>
              <a:ext cx="141112" cy="21431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0"/>
            </p:blipFill>
            <p:spPr>
              <a:xfrm>
                <a:off x="8037688" y="279170"/>
                <a:ext cx="14111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墨迹 25"/>
              <p14:cNvContentPartPr/>
              <p14:nvPr/>
            </p14:nvContentPartPr>
            <p14:xfrm>
              <a:off x="8274755" y="219952"/>
              <a:ext cx="60149" cy="10715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2"/>
            </p:blipFill>
            <p:spPr>
              <a:xfrm>
                <a:off x="8274755" y="219952"/>
                <a:ext cx="6014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墨迹 26"/>
              <p14:cNvContentPartPr/>
              <p14:nvPr/>
            </p14:nvContentPartPr>
            <p14:xfrm>
              <a:off x="8263466" y="298909"/>
              <a:ext cx="115711" cy="25802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4"/>
            </p:blipFill>
            <p:spPr>
              <a:xfrm>
                <a:off x="8263466" y="298909"/>
                <a:ext cx="115711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墨迹 27"/>
              <p14:cNvContentPartPr/>
              <p14:nvPr/>
            </p14:nvContentPartPr>
            <p14:xfrm>
              <a:off x="8387644" y="131477"/>
              <a:ext cx="143228" cy="41135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6"/>
            </p:blipFill>
            <p:spPr>
              <a:xfrm>
                <a:off x="8387644" y="131477"/>
                <a:ext cx="143228" cy="411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墨迹 28"/>
              <p14:cNvContentPartPr/>
              <p14:nvPr/>
            </p14:nvContentPartPr>
            <p14:xfrm>
              <a:off x="8438444" y="304549"/>
              <a:ext cx="118533" cy="28375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8"/>
            </p:blipFill>
            <p:spPr>
              <a:xfrm>
                <a:off x="8438444" y="304549"/>
                <a:ext cx="118533" cy="283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0" name="墨迹 29"/>
              <p14:cNvContentPartPr/>
              <p14:nvPr/>
            </p14:nvContentPartPr>
            <p14:xfrm>
              <a:off x="8693150" y="164964"/>
              <a:ext cx="89605" cy="4554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0"/>
            </p:blipFill>
            <p:spPr>
              <a:xfrm>
                <a:off x="8693150" y="164964"/>
                <a:ext cx="89605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1" name="墨迹 30"/>
              <p14:cNvContentPartPr/>
              <p14:nvPr/>
            </p14:nvContentPartPr>
            <p14:xfrm>
              <a:off x="8805333" y="219952"/>
              <a:ext cx="169334" cy="13870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2"/>
            </p:blipFill>
            <p:spPr>
              <a:xfrm>
                <a:off x="8805333" y="219952"/>
                <a:ext cx="169334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墨迹 31"/>
              <p14:cNvContentPartPr/>
              <p14:nvPr/>
            </p14:nvContentPartPr>
            <p14:xfrm>
              <a:off x="8861777" y="118435"/>
              <a:ext cx="22578" cy="26225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4"/>
            </p:blipFill>
            <p:spPr>
              <a:xfrm>
                <a:off x="8861777" y="118435"/>
                <a:ext cx="22578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3" name="墨迹 32"/>
              <p14:cNvContentPartPr/>
              <p14:nvPr/>
            </p14:nvContentPartPr>
            <p14:xfrm>
              <a:off x="8782755" y="231231"/>
              <a:ext cx="43745" cy="34684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6"/>
            </p:blipFill>
            <p:spPr>
              <a:xfrm>
                <a:off x="8782755" y="231231"/>
                <a:ext cx="4374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墨迹 33"/>
              <p14:cNvContentPartPr/>
              <p14:nvPr/>
            </p14:nvContentPartPr>
            <p14:xfrm>
              <a:off x="8799688" y="400425"/>
              <a:ext cx="256822" cy="16531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8"/>
            </p:blipFill>
            <p:spPr>
              <a:xfrm>
                <a:off x="8799688" y="400425"/>
                <a:ext cx="256822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5" name="墨迹 34"/>
              <p14:cNvContentPartPr/>
              <p14:nvPr/>
            </p14:nvContentPartPr>
            <p14:xfrm>
              <a:off x="9009944" y="157385"/>
              <a:ext cx="212725" cy="31142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0"/>
            </p:blipFill>
            <p:spPr>
              <a:xfrm>
                <a:off x="9009944" y="157385"/>
                <a:ext cx="212725" cy="311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6" name="墨迹 35"/>
              <p14:cNvContentPartPr/>
              <p14:nvPr/>
            </p14:nvContentPartPr>
            <p14:xfrm>
              <a:off x="9072033" y="214312"/>
              <a:ext cx="105834" cy="36271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2"/>
            </p:blipFill>
            <p:spPr>
              <a:xfrm>
                <a:off x="9072033" y="214312"/>
                <a:ext cx="105834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墨迹 36"/>
              <p14:cNvContentPartPr/>
              <p14:nvPr/>
            </p14:nvContentPartPr>
            <p14:xfrm>
              <a:off x="9223022" y="377866"/>
              <a:ext cx="70555" cy="12407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4"/>
            </p:blipFill>
            <p:spPr>
              <a:xfrm>
                <a:off x="9223022" y="377866"/>
                <a:ext cx="7055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墨迹 37"/>
              <p14:cNvContentPartPr/>
              <p14:nvPr/>
            </p14:nvContentPartPr>
            <p14:xfrm>
              <a:off x="9533466" y="101516"/>
              <a:ext cx="75494" cy="12125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6"/>
            </p:blipFill>
            <p:spPr>
              <a:xfrm>
                <a:off x="9533466" y="101516"/>
                <a:ext cx="7549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9" name="墨迹 38"/>
              <p14:cNvContentPartPr/>
              <p14:nvPr/>
            </p14:nvContentPartPr>
            <p14:xfrm>
              <a:off x="9436276" y="234051"/>
              <a:ext cx="195968" cy="6785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8"/>
            </p:blipFill>
            <p:spPr>
              <a:xfrm>
                <a:off x="9436276" y="234051"/>
                <a:ext cx="195968" cy="6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0" name="墨迹 39"/>
              <p14:cNvContentPartPr/>
              <p14:nvPr/>
            </p14:nvContentPartPr>
            <p14:xfrm>
              <a:off x="9544755" y="203032"/>
              <a:ext cx="22578" cy="46528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0"/>
            </p:blipFill>
            <p:spPr>
              <a:xfrm>
                <a:off x="9544755" y="203032"/>
                <a:ext cx="22578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1" name="墨迹 40"/>
              <p14:cNvContentPartPr/>
              <p14:nvPr/>
            </p14:nvContentPartPr>
            <p14:xfrm>
              <a:off x="9477727" y="281990"/>
              <a:ext cx="225073" cy="20074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2"/>
            </p:blipFill>
            <p:spPr>
              <a:xfrm>
                <a:off x="9477727" y="281990"/>
                <a:ext cx="225073" cy="20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2" name="墨迹 41"/>
              <p14:cNvContentPartPr/>
              <p14:nvPr/>
            </p14:nvContentPartPr>
            <p14:xfrm>
              <a:off x="9703152" y="281990"/>
              <a:ext cx="163337" cy="19739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4"/>
            </p:blipFill>
            <p:spPr>
              <a:xfrm>
                <a:off x="9703152" y="281990"/>
                <a:ext cx="16333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墨迹 42"/>
              <p14:cNvContentPartPr/>
              <p14:nvPr/>
            </p14:nvContentPartPr>
            <p14:xfrm>
              <a:off x="9946216" y="287629"/>
              <a:ext cx="247650" cy="20514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6"/>
            </p:blipFill>
            <p:spPr>
              <a:xfrm>
                <a:off x="9946216" y="287629"/>
                <a:ext cx="247650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4" name="墨迹 43"/>
              <p14:cNvContentPartPr/>
              <p14:nvPr/>
            </p14:nvContentPartPr>
            <p14:xfrm>
              <a:off x="9945511" y="118435"/>
              <a:ext cx="203200" cy="30455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8"/>
            </p:blipFill>
            <p:spPr>
              <a:xfrm>
                <a:off x="9945511" y="118435"/>
                <a:ext cx="203200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5" name="墨迹 44"/>
              <p14:cNvContentPartPr/>
              <p14:nvPr/>
            </p14:nvContentPartPr>
            <p14:xfrm>
              <a:off x="10069688" y="270710"/>
              <a:ext cx="79022" cy="11843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0"/>
            </p:blipFill>
            <p:spPr>
              <a:xfrm>
                <a:off x="10069688" y="270710"/>
                <a:ext cx="7902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6" name="墨迹 45"/>
              <p14:cNvContentPartPr/>
              <p14:nvPr/>
            </p14:nvContentPartPr>
            <p14:xfrm>
              <a:off x="9971969" y="182588"/>
              <a:ext cx="109008" cy="10504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2"/>
            </p:blipFill>
            <p:spPr>
              <a:xfrm>
                <a:off x="9971969" y="182588"/>
                <a:ext cx="109008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7" name="墨迹 46"/>
              <p14:cNvContentPartPr/>
              <p14:nvPr/>
            </p14:nvContentPartPr>
            <p14:xfrm>
              <a:off x="10439400" y="152450"/>
              <a:ext cx="25400" cy="40307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4"/>
            </p:blipFill>
            <p:spPr>
              <a:xfrm>
                <a:off x="10439400" y="152450"/>
                <a:ext cx="25400" cy="403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8" name="墨迹 47"/>
              <p14:cNvContentPartPr/>
              <p14:nvPr/>
            </p14:nvContentPartPr>
            <p14:xfrm>
              <a:off x="10914592" y="1127960"/>
              <a:ext cx="80786" cy="507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6"/>
            </p:blipFill>
            <p:spPr>
              <a:xfrm>
                <a:off x="10914592" y="1127960"/>
                <a:ext cx="8078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9" name="墨迹 48"/>
              <p14:cNvContentPartPr/>
              <p14:nvPr/>
            </p14:nvContentPartPr>
            <p14:xfrm>
              <a:off x="10989732" y="1116680"/>
              <a:ext cx="124178" cy="24533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8"/>
            </p:blipFill>
            <p:spPr>
              <a:xfrm>
                <a:off x="10989732" y="1116680"/>
                <a:ext cx="12417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0" name="墨迹 49"/>
              <p14:cNvContentPartPr/>
              <p14:nvPr/>
            </p14:nvContentPartPr>
            <p14:xfrm>
              <a:off x="10916355" y="1173078"/>
              <a:ext cx="183445" cy="25238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0"/>
            </p:blipFill>
            <p:spPr>
              <a:xfrm>
                <a:off x="10916355" y="1173078"/>
                <a:ext cx="183445" cy="252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1" name="墨迹 50"/>
              <p14:cNvContentPartPr/>
              <p14:nvPr/>
            </p14:nvContentPartPr>
            <p14:xfrm>
              <a:off x="11006667" y="1198458"/>
              <a:ext cx="49388" cy="10715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2"/>
            </p:blipFill>
            <p:spPr>
              <a:xfrm>
                <a:off x="11006667" y="1198458"/>
                <a:ext cx="4938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2" name="墨迹 51"/>
              <p14:cNvContentPartPr/>
              <p14:nvPr/>
            </p14:nvContentPartPr>
            <p14:xfrm>
              <a:off x="11100857" y="1150519"/>
              <a:ext cx="125943" cy="1128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4"/>
            </p:blipFill>
            <p:spPr>
              <a:xfrm>
                <a:off x="11100857" y="1150519"/>
                <a:ext cx="12594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3" name="墨迹 52"/>
              <p14:cNvContentPartPr/>
              <p14:nvPr/>
            </p14:nvContentPartPr>
            <p14:xfrm>
              <a:off x="11202105" y="1111041"/>
              <a:ext cx="199673" cy="11773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6"/>
            </p:blipFill>
            <p:spPr>
              <a:xfrm>
                <a:off x="11202105" y="1111041"/>
                <a:ext cx="199673" cy="117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墨迹 53"/>
              <p14:cNvContentPartPr/>
              <p14:nvPr/>
            </p14:nvContentPartPr>
            <p14:xfrm>
              <a:off x="11407422" y="1047417"/>
              <a:ext cx="31045" cy="33997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8"/>
            </p:blipFill>
            <p:spPr>
              <a:xfrm>
                <a:off x="11407422" y="1047417"/>
                <a:ext cx="31045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5" name="墨迹 54"/>
              <p14:cNvContentPartPr/>
              <p14:nvPr/>
            </p14:nvContentPartPr>
            <p14:xfrm>
              <a:off x="11452577" y="1173078"/>
              <a:ext cx="191911" cy="1108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0"/>
            </p:blipFill>
            <p:spPr>
              <a:xfrm>
                <a:off x="11452577" y="1173078"/>
                <a:ext cx="191911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6" name="墨迹 55"/>
              <p14:cNvContentPartPr/>
              <p14:nvPr/>
            </p14:nvContentPartPr>
            <p14:xfrm>
              <a:off x="11274777" y="964406"/>
              <a:ext cx="14111" cy="1127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2"/>
            </p:blipFill>
            <p:spPr>
              <a:xfrm>
                <a:off x="11274777" y="964406"/>
                <a:ext cx="141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7" name="墨迹 56"/>
              <p14:cNvContentPartPr/>
              <p14:nvPr/>
            </p14:nvContentPartPr>
            <p14:xfrm>
              <a:off x="11192932" y="997011"/>
              <a:ext cx="56445" cy="14245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4"/>
            </p:blipFill>
            <p:spPr>
              <a:xfrm>
                <a:off x="11192932" y="997011"/>
                <a:ext cx="56445" cy="142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墨迹 57"/>
              <p14:cNvContentPartPr/>
              <p14:nvPr/>
            </p14:nvContentPartPr>
            <p14:xfrm>
              <a:off x="11373555" y="1947670"/>
              <a:ext cx="174977" cy="33645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6"/>
            </p:blipFill>
            <p:spPr>
              <a:xfrm>
                <a:off x="11373555" y="1947670"/>
                <a:ext cx="174977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墨迹 58"/>
              <p14:cNvContentPartPr/>
              <p14:nvPr/>
            </p14:nvContentPartPr>
            <p14:xfrm>
              <a:off x="11582400" y="2114925"/>
              <a:ext cx="186267" cy="14522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8"/>
            </p:blipFill>
            <p:spPr>
              <a:xfrm>
                <a:off x="11582400" y="2114925"/>
                <a:ext cx="186267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0" name="墨迹 59"/>
              <p14:cNvContentPartPr/>
              <p14:nvPr/>
            </p14:nvContentPartPr>
            <p14:xfrm>
              <a:off x="11501261" y="2134665"/>
              <a:ext cx="81139" cy="1216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0"/>
            </p:blipFill>
            <p:spPr>
              <a:xfrm>
                <a:off x="11501261" y="2134665"/>
                <a:ext cx="81139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1" name="墨迹 60"/>
              <p14:cNvContentPartPr/>
              <p14:nvPr/>
            </p14:nvContentPartPr>
            <p14:xfrm>
              <a:off x="11519605" y="2182603"/>
              <a:ext cx="74083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2"/>
            </p:blipFill>
            <p:spPr>
              <a:xfrm>
                <a:off x="11519605" y="2182603"/>
                <a:ext cx="740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2" name="墨迹 61"/>
              <p14:cNvContentPartPr/>
              <p14:nvPr/>
            </p14:nvContentPartPr>
            <p14:xfrm>
              <a:off x="7540977" y="1784997"/>
              <a:ext cx="105018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4"/>
            </p:blipFill>
            <p:spPr>
              <a:xfrm>
                <a:off x="7540977" y="1784997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3" name="墨迹 62"/>
              <p14:cNvContentPartPr/>
              <p14:nvPr/>
            </p14:nvContentPartPr>
            <p14:xfrm>
              <a:off x="5576711" y="470042"/>
              <a:ext cx="829733" cy="60011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6"/>
            </p:blipFill>
            <p:spPr>
              <a:xfrm>
                <a:off x="5576711" y="470042"/>
                <a:ext cx="829733" cy="600110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8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8_AS.100_2#2da1f99b5?vop=1&amp;vop=1&amp;pid=40f585998&amp;color=0,0,0&amp;mp=1&amp;vtp=1&amp;bt=1&amp;bbb=1&amp;hb=1"/>
          <p:cNvSpPr/>
          <p:nvPr/>
        </p:nvSpPr>
        <p:spPr>
          <a:xfrm>
            <a:off x="649224" y="1080000"/>
            <a:ext cx="10899648" cy="2857500"/>
          </a:xfrm>
          <a:prstGeom prst="rect">
            <a:avLst/>
          </a:prstGeom>
          <a:blipFill rotWithShape="1">
            <a:blip r:embed="rId3"/>
            <a:stretch>
              <a:fillRect l="-1454" r="-1174" b="-64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5_BD.11_1#74b59c1f3?sp=1&amp;vop=1&amp;pid=3980173db&amp;color=0,0,0&amp;vtp=1&amp;bt=1&amp;bbb=1&amp;hb=1"/>
          <p:cNvSpPr/>
          <p:nvPr/>
        </p:nvSpPr>
        <p:spPr>
          <a:xfrm>
            <a:off x="456184" y="203700"/>
            <a:ext cx="10899648" cy="2476500"/>
          </a:xfrm>
          <a:prstGeom prst="rect">
            <a:avLst/>
          </a:prstGeom>
          <a:blipFill rotWithShape="1">
            <a:blip r:embed="rId3"/>
            <a:stretch>
              <a:fillRect l="-2" t="-20" r="-686" b="2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C_5_BD.11_2#74b59c1f3?vop=1&amp;pid=3980173db&amp;color=0,0,0&amp;vtp=1&amp;bbb=1"/>
          <p:cNvSpPr/>
          <p:nvPr/>
        </p:nvSpPr>
        <p:spPr>
          <a:xfrm>
            <a:off x="456184" y="2904291"/>
            <a:ext cx="10899648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下列说法正确的是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(</a:t>
            </a:r>
            <a:r>
              <a:rPr lang="en-US" altLang="zh-CN" sz="20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)</a:t>
            </a:r>
            <a:endParaRPr lang="en-US" altLang="zh-CN" sz="2000" dirty="0"/>
          </a:p>
        </p:txBody>
      </p:sp>
      <p:pic>
        <p:nvPicPr>
          <p:cNvPr id="5" name="QC_5_BD.11_3#74b59c1f3?htil=4&amp;vop=1&amp;pid=3980173db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9795" y="2222500"/>
            <a:ext cx="3728720" cy="32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5_BD.11_4#74b59c1f3.choices?htil=4&amp;vop=1&amp;pid=3980173db&amp;color=0,0,0&amp;vtp=1&amp;bbb=1&amp;hb=1"/>
          <p:cNvSpPr/>
          <p:nvPr/>
        </p:nvSpPr>
        <p:spPr>
          <a:xfrm>
            <a:off x="649224" y="3996398"/>
            <a:ext cx="8138160" cy="2324100"/>
          </a:xfrm>
          <a:prstGeom prst="rect">
            <a:avLst/>
          </a:prstGeom>
          <a:blipFill rotWithShape="1">
            <a:blip r:embed="rId5"/>
            <a:stretch>
              <a:fillRect l="-3" t="-15" r="3" b="1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5_BD.11_1#74b59c1f3?sp=1&amp;vop=1&amp;pid=3980173db&amp;color=0,0,0&amp;vtp=1&amp;bt=1&amp;bbb=1&amp;hb=1"/>
          <p:cNvSpPr/>
          <p:nvPr/>
        </p:nvSpPr>
        <p:spPr>
          <a:xfrm>
            <a:off x="456184" y="203700"/>
            <a:ext cx="10899648" cy="2476500"/>
          </a:xfrm>
          <a:prstGeom prst="rect">
            <a:avLst/>
          </a:prstGeom>
          <a:blipFill rotWithShape="1">
            <a:blip r:embed="rId3"/>
            <a:stretch>
              <a:fillRect l="-2" t="-20" r="-686" b="2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C_5_BD.11_2#74b59c1f3?vop=1&amp;pid=3980173db&amp;color=0,0,0&amp;vtp=1&amp;bbb=1"/>
          <p:cNvSpPr/>
          <p:nvPr/>
        </p:nvSpPr>
        <p:spPr>
          <a:xfrm>
            <a:off x="456184" y="2904291"/>
            <a:ext cx="10899648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下列说法正确的是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(</a:t>
            </a:r>
            <a:r>
              <a:rPr lang="en-US" altLang="zh-CN" sz="20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)</a:t>
            </a:r>
            <a:endParaRPr lang="en-US" altLang="zh-CN" sz="2000" dirty="0"/>
          </a:p>
        </p:txBody>
      </p:sp>
      <p:pic>
        <p:nvPicPr>
          <p:cNvPr id="5" name="QC_5_BD.11_3#74b59c1f3?htil=4&amp;vop=1&amp;pid=3980173db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9795" y="2222500"/>
            <a:ext cx="3728720" cy="32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5_BD.11_4#74b59c1f3.choices?htil=4&amp;vop=1&amp;pid=3980173db&amp;color=0,0,0&amp;vtp=1&amp;bbb=1&amp;hb=1"/>
          <p:cNvSpPr/>
          <p:nvPr/>
        </p:nvSpPr>
        <p:spPr>
          <a:xfrm>
            <a:off x="649224" y="3996398"/>
            <a:ext cx="8138160" cy="2324100"/>
          </a:xfrm>
          <a:prstGeom prst="rect">
            <a:avLst/>
          </a:prstGeom>
          <a:blipFill rotWithShape="1">
            <a:blip r:embed="rId5"/>
            <a:stretch>
              <a:fillRect l="-3" t="-15" r="3" b="1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7318022" y="2442034"/>
              <a:ext cx="19755" cy="1691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7"/>
            </p:blipFill>
            <p:spPr>
              <a:xfrm>
                <a:off x="7318022" y="2442034"/>
                <a:ext cx="197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3093155" y="1590424"/>
              <a:ext cx="3996267" cy="82905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3093155" y="1590424"/>
                <a:ext cx="3996267" cy="829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39044" y="879809"/>
              <a:ext cx="3025422" cy="11843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539044" y="879809"/>
                <a:ext cx="302542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10964332" y="4735671"/>
              <a:ext cx="64912" cy="40218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10964332" y="4735671"/>
                <a:ext cx="64912" cy="402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10884429" y="4754353"/>
              <a:ext cx="94015" cy="12760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10884429" y="4754353"/>
                <a:ext cx="94015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10984088" y="4768453"/>
              <a:ext cx="103012" cy="10433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10984088" y="4768453"/>
                <a:ext cx="10301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墨迹 12"/>
              <p14:cNvContentPartPr/>
              <p14:nvPr/>
            </p14:nvContentPartPr>
            <p14:xfrm>
              <a:off x="5917318" y="654217"/>
              <a:ext cx="110949" cy="39690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5917318" y="654217"/>
                <a:ext cx="110949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墨迹 13"/>
              <p14:cNvContentPartPr/>
              <p14:nvPr/>
            </p14:nvContentPartPr>
            <p14:xfrm>
              <a:off x="5923844" y="669374"/>
              <a:ext cx="74259" cy="1117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5923844" y="669374"/>
                <a:ext cx="74259" cy="111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墨迹 14"/>
              <p14:cNvContentPartPr/>
              <p14:nvPr/>
            </p14:nvContentPartPr>
            <p14:xfrm>
              <a:off x="6028266" y="648577"/>
              <a:ext cx="110066" cy="8177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6028266" y="648577"/>
                <a:ext cx="11006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墨迹 15"/>
              <p14:cNvContentPartPr/>
              <p14:nvPr/>
            </p14:nvContentPartPr>
            <p14:xfrm>
              <a:off x="5842000" y="208672"/>
              <a:ext cx="508000" cy="3383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5842000" y="208672"/>
                <a:ext cx="5080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墨迹 16"/>
              <p14:cNvContentPartPr/>
              <p14:nvPr/>
            </p14:nvContentPartPr>
            <p14:xfrm>
              <a:off x="6327422" y="118435"/>
              <a:ext cx="209550" cy="22277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6327422" y="118435"/>
                <a:ext cx="209550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墨迹 17"/>
              <p14:cNvContentPartPr/>
              <p14:nvPr/>
            </p14:nvContentPartPr>
            <p14:xfrm>
              <a:off x="7967133" y="750093"/>
              <a:ext cx="59267" cy="394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9"/>
            </p:blipFill>
            <p:spPr>
              <a:xfrm>
                <a:off x="7967133" y="750093"/>
                <a:ext cx="592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墨迹 18"/>
              <p14:cNvContentPartPr/>
              <p14:nvPr/>
            </p14:nvContentPartPr>
            <p14:xfrm>
              <a:off x="7083777" y="654217"/>
              <a:ext cx="186267" cy="56116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"/>
            </p:blipFill>
            <p:spPr>
              <a:xfrm>
                <a:off x="7083777" y="654217"/>
                <a:ext cx="186267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墨迹 19"/>
              <p14:cNvContentPartPr/>
              <p14:nvPr/>
            </p14:nvContentPartPr>
            <p14:xfrm>
              <a:off x="7128933" y="634477"/>
              <a:ext cx="152400" cy="18611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3"/>
            </p:blipFill>
            <p:spPr>
              <a:xfrm>
                <a:off x="7128933" y="634477"/>
                <a:ext cx="1524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墨迹 20"/>
              <p14:cNvContentPartPr/>
              <p14:nvPr/>
            </p14:nvContentPartPr>
            <p14:xfrm>
              <a:off x="7258755" y="654217"/>
              <a:ext cx="84667" cy="12125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5"/>
            </p:blipFill>
            <p:spPr>
              <a:xfrm>
                <a:off x="7258755" y="654217"/>
                <a:ext cx="84667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墨迹 21"/>
              <p14:cNvContentPartPr/>
              <p14:nvPr/>
            </p14:nvContentPartPr>
            <p14:xfrm>
              <a:off x="4778022" y="567505"/>
              <a:ext cx="25400" cy="37434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7"/>
            </p:blipFill>
            <p:spPr>
              <a:xfrm>
                <a:off x="4778022" y="567505"/>
                <a:ext cx="25400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墨迹 22"/>
              <p14:cNvContentPartPr/>
              <p14:nvPr/>
            </p14:nvContentPartPr>
            <p14:xfrm>
              <a:off x="4718755" y="673956"/>
              <a:ext cx="313267" cy="31688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9"/>
            </p:blipFill>
            <p:spPr>
              <a:xfrm>
                <a:off x="4718755" y="673956"/>
                <a:ext cx="313267" cy="316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墨迹 23"/>
              <p14:cNvContentPartPr/>
              <p14:nvPr/>
            </p14:nvContentPartPr>
            <p14:xfrm>
              <a:off x="9414933" y="1002651"/>
              <a:ext cx="2822" cy="5199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1"/>
            </p:blipFill>
            <p:spPr>
              <a:xfrm>
                <a:off x="9414933" y="1002651"/>
                <a:ext cx="2822" cy="51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墨迹 24"/>
              <p14:cNvContentPartPr/>
              <p14:nvPr/>
            </p14:nvContentPartPr>
            <p14:xfrm>
              <a:off x="9265355" y="1457888"/>
              <a:ext cx="25400" cy="479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3"/>
            </p:blipFill>
            <p:spPr>
              <a:xfrm>
                <a:off x="9265355" y="1457888"/>
                <a:ext cx="25400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墨迹 25"/>
              <p14:cNvContentPartPr/>
              <p14:nvPr/>
            </p14:nvContentPartPr>
            <p14:xfrm>
              <a:off x="2071511" y="1098175"/>
              <a:ext cx="118533" cy="5840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5"/>
            </p:blipFill>
            <p:spPr>
              <a:xfrm>
                <a:off x="2071511" y="1098175"/>
                <a:ext cx="118533" cy="584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墨迹 26"/>
              <p14:cNvContentPartPr/>
              <p14:nvPr/>
            </p14:nvContentPartPr>
            <p14:xfrm>
              <a:off x="2060222" y="1110336"/>
              <a:ext cx="112889" cy="1614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7"/>
            </p:blipFill>
            <p:spPr>
              <a:xfrm>
                <a:off x="2060222" y="1110336"/>
                <a:ext cx="112889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墨迹 27"/>
              <p14:cNvContentPartPr/>
              <p14:nvPr/>
            </p14:nvContentPartPr>
            <p14:xfrm>
              <a:off x="2201333" y="1116680"/>
              <a:ext cx="129822" cy="9023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9"/>
            </p:blipFill>
            <p:spPr>
              <a:xfrm>
                <a:off x="2201333" y="1116680"/>
                <a:ext cx="1298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墨迹 28"/>
              <p14:cNvContentPartPr/>
              <p14:nvPr/>
            </p14:nvContentPartPr>
            <p14:xfrm>
              <a:off x="2499430" y="1189998"/>
              <a:ext cx="367947" cy="507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1"/>
            </p:blipFill>
            <p:spPr>
              <a:xfrm>
                <a:off x="2499430" y="1189998"/>
                <a:ext cx="36794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墨迹 29"/>
              <p14:cNvContentPartPr/>
              <p14:nvPr/>
            </p14:nvContentPartPr>
            <p14:xfrm>
              <a:off x="2799644" y="1123730"/>
              <a:ext cx="214312" cy="22700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3"/>
            </p:blipFill>
            <p:spPr>
              <a:xfrm>
                <a:off x="2799644" y="1123730"/>
                <a:ext cx="214312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1" name="墨迹 30"/>
              <p14:cNvContentPartPr/>
              <p14:nvPr/>
            </p14:nvContentPartPr>
            <p14:xfrm>
              <a:off x="7289800" y="2980635"/>
              <a:ext cx="14111" cy="282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5"/>
            </p:blipFill>
            <p:spPr>
              <a:xfrm>
                <a:off x="7289800" y="2980635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" name="墨迹 31"/>
              <p14:cNvContentPartPr/>
              <p14:nvPr/>
            </p14:nvContentPartPr>
            <p14:xfrm>
              <a:off x="936977" y="1169730"/>
              <a:ext cx="56445" cy="51093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7"/>
            </p:blipFill>
            <p:spPr>
              <a:xfrm>
                <a:off x="936977" y="1169730"/>
                <a:ext cx="56445" cy="5109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" name="墨迹 32"/>
              <p14:cNvContentPartPr/>
              <p14:nvPr/>
            </p14:nvContentPartPr>
            <p14:xfrm>
              <a:off x="872066" y="1547420"/>
              <a:ext cx="57856" cy="11773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9"/>
            </p:blipFill>
            <p:spPr>
              <a:xfrm>
                <a:off x="872066" y="1547420"/>
                <a:ext cx="57856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4" name="墨迹 33"/>
              <p14:cNvContentPartPr/>
              <p14:nvPr/>
            </p14:nvContentPartPr>
            <p14:xfrm>
              <a:off x="7261577" y="-42298"/>
              <a:ext cx="105018" cy="5995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1"/>
            </p:blipFill>
            <p:spPr>
              <a:xfrm>
                <a:off x="7261577" y="-42298"/>
                <a:ext cx="105018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5" name="墨迹 34"/>
              <p14:cNvContentPartPr/>
              <p14:nvPr/>
            </p14:nvContentPartPr>
            <p14:xfrm>
              <a:off x="970844" y="1167615"/>
              <a:ext cx="39511" cy="61456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3"/>
            </p:blipFill>
            <p:spPr>
              <a:xfrm>
                <a:off x="970844" y="1167615"/>
                <a:ext cx="39511" cy="614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" name="墨迹 35"/>
              <p14:cNvContentPartPr/>
              <p14:nvPr/>
            </p14:nvContentPartPr>
            <p14:xfrm>
              <a:off x="883355" y="1480448"/>
              <a:ext cx="287867" cy="31864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5"/>
            </p:blipFill>
            <p:spPr>
              <a:xfrm>
                <a:off x="883355" y="1480448"/>
                <a:ext cx="287867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墨迹 36"/>
              <p14:cNvContentPartPr/>
              <p14:nvPr/>
            </p14:nvContentPartPr>
            <p14:xfrm>
              <a:off x="7597422" y="1957011"/>
              <a:ext cx="105017" cy="5995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7"/>
            </p:blipFill>
            <p:spPr>
              <a:xfrm>
                <a:off x="7597422" y="195701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墨迹 37"/>
              <p14:cNvContentPartPr/>
              <p14:nvPr/>
            </p14:nvContentPartPr>
            <p14:xfrm>
              <a:off x="3146777" y="1173078"/>
              <a:ext cx="228600" cy="71907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9"/>
            </p:blipFill>
            <p:spPr>
              <a:xfrm>
                <a:off x="3146777" y="1173078"/>
                <a:ext cx="228600" cy="719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" name="墨迹 38"/>
              <p14:cNvContentPartPr/>
              <p14:nvPr/>
            </p14:nvContentPartPr>
            <p14:xfrm>
              <a:off x="3191933" y="1240756"/>
              <a:ext cx="149578" cy="17201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1"/>
            </p:blipFill>
            <p:spPr>
              <a:xfrm>
                <a:off x="3191933" y="1240756"/>
                <a:ext cx="1495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0" name="墨迹 39"/>
              <p14:cNvContentPartPr/>
              <p14:nvPr/>
            </p14:nvContentPartPr>
            <p14:xfrm>
              <a:off x="3358444" y="1195638"/>
              <a:ext cx="141111" cy="11843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3"/>
            </p:blipFill>
            <p:spPr>
              <a:xfrm>
                <a:off x="3358444" y="1195638"/>
                <a:ext cx="14111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" name="墨迹 40"/>
              <p14:cNvContentPartPr/>
              <p14:nvPr/>
            </p14:nvContentPartPr>
            <p14:xfrm>
              <a:off x="10048522" y="4534401"/>
              <a:ext cx="128411" cy="31653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5"/>
            </p:blipFill>
            <p:spPr>
              <a:xfrm>
                <a:off x="10048522" y="4534401"/>
                <a:ext cx="128411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2" name="墨迹 41"/>
              <p14:cNvContentPartPr/>
              <p14:nvPr/>
            </p14:nvContentPartPr>
            <p14:xfrm>
              <a:off x="10060693" y="4555550"/>
              <a:ext cx="82374" cy="22700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7"/>
            </p:blipFill>
            <p:spPr>
              <a:xfrm>
                <a:off x="10060693" y="4555550"/>
                <a:ext cx="82374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" name="墨迹 42"/>
              <p14:cNvContentPartPr/>
              <p14:nvPr/>
            </p14:nvContentPartPr>
            <p14:xfrm>
              <a:off x="10200922" y="4641557"/>
              <a:ext cx="173566" cy="16161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9"/>
            </p:blipFill>
            <p:spPr>
              <a:xfrm>
                <a:off x="10200922" y="4641557"/>
                <a:ext cx="173566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4" name="墨迹 43"/>
              <p14:cNvContentPartPr/>
              <p14:nvPr/>
            </p14:nvContentPartPr>
            <p14:xfrm>
              <a:off x="10397066" y="4438524"/>
              <a:ext cx="138995" cy="394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1"/>
            </p:blipFill>
            <p:spPr>
              <a:xfrm>
                <a:off x="10397066" y="4438524"/>
                <a:ext cx="13899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5" name="墨迹 44"/>
              <p14:cNvContentPartPr/>
              <p14:nvPr/>
            </p14:nvContentPartPr>
            <p14:xfrm>
              <a:off x="10385777" y="4523121"/>
              <a:ext cx="33867" cy="49348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3"/>
            </p:blipFill>
            <p:spPr>
              <a:xfrm>
                <a:off x="10385777" y="4523121"/>
                <a:ext cx="33867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6" name="墨迹 45"/>
              <p14:cNvContentPartPr/>
              <p14:nvPr/>
            </p14:nvContentPartPr>
            <p14:xfrm>
              <a:off x="10402711" y="4573879"/>
              <a:ext cx="129823" cy="620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5"/>
            </p:blipFill>
            <p:spPr>
              <a:xfrm>
                <a:off x="10402711" y="4573879"/>
                <a:ext cx="12982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墨迹 46"/>
              <p14:cNvContentPartPr/>
              <p14:nvPr/>
            </p14:nvContentPartPr>
            <p14:xfrm>
              <a:off x="10459155" y="4693725"/>
              <a:ext cx="191912" cy="13729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7"/>
            </p:blipFill>
            <p:spPr>
              <a:xfrm>
                <a:off x="10459155" y="4693725"/>
                <a:ext cx="191912" cy="137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墨迹 47"/>
              <p14:cNvContentPartPr/>
              <p14:nvPr/>
            </p14:nvContentPartPr>
            <p14:xfrm>
              <a:off x="10336388" y="3782545"/>
              <a:ext cx="156633" cy="26683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9"/>
            </p:blipFill>
            <p:spPr>
              <a:xfrm>
                <a:off x="10336388" y="3782545"/>
                <a:ext cx="156633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墨迹 48"/>
              <p14:cNvContentPartPr/>
              <p14:nvPr/>
            </p14:nvContentPartPr>
            <p14:xfrm>
              <a:off x="10358966" y="3782192"/>
              <a:ext cx="83255" cy="27000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1"/>
            </p:blipFill>
            <p:spPr>
              <a:xfrm>
                <a:off x="10358966" y="3782192"/>
                <a:ext cx="83255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墨迹 49"/>
              <p14:cNvContentPartPr/>
              <p14:nvPr/>
            </p14:nvContentPartPr>
            <p14:xfrm>
              <a:off x="10493022" y="3897103"/>
              <a:ext cx="172156" cy="15791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3"/>
            </p:blipFill>
            <p:spPr>
              <a:xfrm>
                <a:off x="10493022" y="3897103"/>
                <a:ext cx="17215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墨迹 50"/>
              <p14:cNvContentPartPr/>
              <p14:nvPr/>
            </p14:nvContentPartPr>
            <p14:xfrm>
              <a:off x="10690577" y="3716629"/>
              <a:ext cx="135467" cy="1128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5"/>
            </p:blipFill>
            <p:spPr>
              <a:xfrm>
                <a:off x="10690577" y="3716629"/>
                <a:ext cx="135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墨迹 51"/>
              <p14:cNvContentPartPr/>
              <p14:nvPr/>
            </p14:nvContentPartPr>
            <p14:xfrm>
              <a:off x="10645422" y="3795587"/>
              <a:ext cx="67733" cy="51322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7"/>
            </p:blipFill>
            <p:spPr>
              <a:xfrm>
                <a:off x="10645422" y="3795587"/>
                <a:ext cx="67733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墨迹 52"/>
              <p14:cNvContentPartPr/>
              <p14:nvPr/>
            </p14:nvContentPartPr>
            <p14:xfrm>
              <a:off x="10669939" y="3914023"/>
              <a:ext cx="144815" cy="5639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9"/>
            </p:blipFill>
            <p:spPr>
              <a:xfrm>
                <a:off x="10669939" y="3914023"/>
                <a:ext cx="14481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4" name="墨迹 53"/>
              <p14:cNvContentPartPr/>
              <p14:nvPr/>
            </p14:nvContentPartPr>
            <p14:xfrm>
              <a:off x="10824986" y="3933585"/>
              <a:ext cx="161925" cy="12513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1"/>
            </p:blipFill>
            <p:spPr>
              <a:xfrm>
                <a:off x="10824986" y="3933585"/>
                <a:ext cx="161925" cy="125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5" name="墨迹 54"/>
              <p14:cNvContentPartPr/>
              <p14:nvPr/>
            </p14:nvContentPartPr>
            <p14:xfrm>
              <a:off x="10938932" y="3944160"/>
              <a:ext cx="11289" cy="23211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3"/>
            </p:blipFill>
            <p:spPr>
              <a:xfrm>
                <a:off x="10938932" y="3944160"/>
                <a:ext cx="11289" cy="232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墨迹 55"/>
              <p14:cNvContentPartPr/>
              <p14:nvPr/>
            </p14:nvContentPartPr>
            <p14:xfrm>
              <a:off x="10329333" y="2414540"/>
              <a:ext cx="160867" cy="32781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5"/>
            </p:blipFill>
            <p:spPr>
              <a:xfrm>
                <a:off x="10329333" y="2414540"/>
                <a:ext cx="160867" cy="327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墨迹 56"/>
              <p14:cNvContentPartPr/>
              <p14:nvPr/>
            </p14:nvContentPartPr>
            <p14:xfrm>
              <a:off x="10331626" y="2451551"/>
              <a:ext cx="133174" cy="25555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7"/>
            </p:blipFill>
            <p:spPr>
              <a:xfrm>
                <a:off x="10331626" y="2451551"/>
                <a:ext cx="133174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墨迹 57"/>
              <p14:cNvContentPartPr/>
              <p14:nvPr/>
            </p14:nvContentPartPr>
            <p14:xfrm>
              <a:off x="10498667" y="2571750"/>
              <a:ext cx="169333" cy="12971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9"/>
            </p:blipFill>
            <p:spPr>
              <a:xfrm>
                <a:off x="10498667" y="2571750"/>
                <a:ext cx="1693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墨迹 58"/>
              <p14:cNvContentPartPr/>
              <p14:nvPr/>
            </p14:nvContentPartPr>
            <p14:xfrm>
              <a:off x="10658827" y="2295399"/>
              <a:ext cx="165276" cy="4511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1"/>
            </p:blipFill>
            <p:spPr>
              <a:xfrm>
                <a:off x="10658827" y="2295399"/>
                <a:ext cx="16527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0" name="墨迹 59"/>
              <p14:cNvContentPartPr/>
              <p14:nvPr/>
            </p14:nvContentPartPr>
            <p14:xfrm>
              <a:off x="10668000" y="2385636"/>
              <a:ext cx="39511" cy="60627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3"/>
            </p:blipFill>
            <p:spPr>
              <a:xfrm>
                <a:off x="10668000" y="2385636"/>
                <a:ext cx="39511" cy="606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" name="墨迹 60"/>
              <p14:cNvContentPartPr/>
              <p14:nvPr/>
            </p14:nvContentPartPr>
            <p14:xfrm>
              <a:off x="10684932" y="2549190"/>
              <a:ext cx="169333" cy="5075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5"/>
            </p:blipFill>
            <p:spPr>
              <a:xfrm>
                <a:off x="10684932" y="2549190"/>
                <a:ext cx="1693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墨迹 61"/>
              <p14:cNvContentPartPr/>
              <p14:nvPr/>
            </p14:nvContentPartPr>
            <p14:xfrm>
              <a:off x="10868377" y="2412073"/>
              <a:ext cx="138288" cy="25361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7"/>
            </p:blipFill>
            <p:spPr>
              <a:xfrm>
                <a:off x="10868377" y="2412073"/>
                <a:ext cx="138288" cy="253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3" name="墨迹 62"/>
              <p14:cNvContentPartPr/>
              <p14:nvPr/>
            </p14:nvContentPartPr>
            <p14:xfrm>
              <a:off x="525638" y="5126580"/>
              <a:ext cx="428096" cy="2909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9"/>
            </p:blipFill>
            <p:spPr>
              <a:xfrm>
                <a:off x="525638" y="5126580"/>
                <a:ext cx="428096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4" name="墨迹 63"/>
              <p14:cNvContentPartPr/>
              <p14:nvPr/>
            </p14:nvContentPartPr>
            <p14:xfrm>
              <a:off x="534811" y="5704660"/>
              <a:ext cx="447322" cy="31653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1"/>
            </p:blipFill>
            <p:spPr>
              <a:xfrm>
                <a:off x="534811" y="5704660"/>
                <a:ext cx="447322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5" name="墨迹 64"/>
              <p14:cNvContentPartPr/>
              <p14:nvPr/>
            </p14:nvContentPartPr>
            <p14:xfrm>
              <a:off x="7298266" y="3421597"/>
              <a:ext cx="237066" cy="23863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3"/>
            </p:blipFill>
            <p:spPr>
              <a:xfrm>
                <a:off x="7298266" y="3421597"/>
                <a:ext cx="237066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6" name="墨迹 65"/>
              <p14:cNvContentPartPr/>
              <p14:nvPr/>
            </p14:nvContentPartPr>
            <p14:xfrm>
              <a:off x="8466666" y="3271085"/>
              <a:ext cx="197556" cy="21431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5"/>
            </p:blipFill>
            <p:spPr>
              <a:xfrm>
                <a:off x="8466666" y="3271085"/>
                <a:ext cx="19755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墨迹 66"/>
              <p14:cNvContentPartPr/>
              <p14:nvPr/>
            </p14:nvContentPartPr>
            <p14:xfrm>
              <a:off x="7172501" y="6070719"/>
              <a:ext cx="187854" cy="2590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7"/>
            </p:blipFill>
            <p:spPr>
              <a:xfrm>
                <a:off x="7172501" y="6070719"/>
                <a:ext cx="187854" cy="25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墨迹 67"/>
              <p14:cNvContentPartPr/>
              <p14:nvPr/>
            </p14:nvContentPartPr>
            <p14:xfrm>
              <a:off x="7233002" y="6107906"/>
              <a:ext cx="152753" cy="22523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9"/>
            </p:blipFill>
            <p:spPr>
              <a:xfrm>
                <a:off x="7233002" y="6107906"/>
                <a:ext cx="152753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墨迹 68"/>
              <p14:cNvContentPartPr/>
              <p14:nvPr/>
            </p14:nvContentPartPr>
            <p14:xfrm>
              <a:off x="7347302" y="6006389"/>
              <a:ext cx="210609" cy="42298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1"/>
            </p:blipFill>
            <p:spPr>
              <a:xfrm>
                <a:off x="7347302" y="6006389"/>
                <a:ext cx="210609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墨迹 69"/>
              <p14:cNvContentPartPr/>
              <p14:nvPr/>
            </p14:nvContentPartPr>
            <p14:xfrm>
              <a:off x="7665155" y="6078297"/>
              <a:ext cx="28222" cy="29679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3"/>
            </p:blipFill>
            <p:spPr>
              <a:xfrm>
                <a:off x="7665155" y="6078297"/>
                <a:ext cx="28222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墨迹 70"/>
              <p14:cNvContentPartPr/>
              <p14:nvPr/>
            </p14:nvContentPartPr>
            <p14:xfrm>
              <a:off x="7715250" y="5989470"/>
              <a:ext cx="282927" cy="40606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5"/>
            </p:blipFill>
            <p:spPr>
              <a:xfrm>
                <a:off x="7715250" y="5989470"/>
                <a:ext cx="282927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墨迹 71"/>
              <p14:cNvContentPartPr/>
              <p14:nvPr/>
            </p14:nvContentPartPr>
            <p14:xfrm>
              <a:off x="7823200" y="6033884"/>
              <a:ext cx="39511" cy="41805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7"/>
            </p:blipFill>
            <p:spPr>
              <a:xfrm>
                <a:off x="7823200" y="6033884"/>
                <a:ext cx="39511" cy="418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墨迹 72"/>
              <p14:cNvContentPartPr/>
              <p14:nvPr/>
            </p14:nvContentPartPr>
            <p14:xfrm>
              <a:off x="8252177" y="5848475"/>
              <a:ext cx="121356" cy="12971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9"/>
            </p:blipFill>
            <p:spPr>
              <a:xfrm>
                <a:off x="8252177" y="5848475"/>
                <a:ext cx="1213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墨迹 73"/>
              <p14:cNvContentPartPr/>
              <p14:nvPr/>
            </p14:nvContentPartPr>
            <p14:xfrm>
              <a:off x="8138583" y="5989470"/>
              <a:ext cx="263172" cy="3383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1"/>
            </p:blipFill>
            <p:spPr>
              <a:xfrm>
                <a:off x="8138583" y="5989470"/>
                <a:ext cx="2631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墨迹 74"/>
              <p14:cNvContentPartPr/>
              <p14:nvPr/>
            </p14:nvContentPartPr>
            <p14:xfrm>
              <a:off x="8308622" y="6048688"/>
              <a:ext cx="124178" cy="12407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3"/>
            </p:blipFill>
            <p:spPr>
              <a:xfrm>
                <a:off x="8308622" y="6048688"/>
                <a:ext cx="124178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墨迹 75"/>
              <p14:cNvContentPartPr/>
              <p14:nvPr/>
            </p14:nvContentPartPr>
            <p14:xfrm>
              <a:off x="8190088" y="6071952"/>
              <a:ext cx="56444" cy="18540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5"/>
            </p:blipFill>
            <p:spPr>
              <a:xfrm>
                <a:off x="8190088" y="6071952"/>
                <a:ext cx="56444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墨迹 76"/>
              <p14:cNvContentPartPr/>
              <p14:nvPr/>
            </p14:nvContentPartPr>
            <p14:xfrm>
              <a:off x="8128000" y="6128350"/>
              <a:ext cx="224366" cy="23898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7"/>
            </p:blipFill>
            <p:spPr>
              <a:xfrm>
                <a:off x="8128000" y="6128350"/>
                <a:ext cx="224366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墨迹 77"/>
              <p14:cNvContentPartPr/>
              <p14:nvPr/>
            </p14:nvContentPartPr>
            <p14:xfrm>
              <a:off x="8133644" y="6175583"/>
              <a:ext cx="389466" cy="267891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9"/>
            </p:blipFill>
            <p:spPr>
              <a:xfrm>
                <a:off x="8133644" y="6175583"/>
                <a:ext cx="38946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墨迹 78"/>
              <p14:cNvContentPartPr/>
              <p14:nvPr/>
            </p14:nvContentPartPr>
            <p14:xfrm>
              <a:off x="8486422" y="5992995"/>
              <a:ext cx="318911" cy="31512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1"/>
            </p:blipFill>
            <p:spPr>
              <a:xfrm>
                <a:off x="8486422" y="5992995"/>
                <a:ext cx="318911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0" name="墨迹 79"/>
              <p14:cNvContentPartPr/>
              <p14:nvPr/>
            </p14:nvContentPartPr>
            <p14:xfrm>
              <a:off x="8472311" y="6107906"/>
              <a:ext cx="414866" cy="32146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3"/>
            </p:blipFill>
            <p:spPr>
              <a:xfrm>
                <a:off x="8472311" y="6107906"/>
                <a:ext cx="41486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墨迹 80"/>
              <p14:cNvContentPartPr/>
              <p14:nvPr/>
            </p14:nvContentPartPr>
            <p14:xfrm>
              <a:off x="8627533" y="6098036"/>
              <a:ext cx="107244" cy="6626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5"/>
            </p:blipFill>
            <p:spPr>
              <a:xfrm>
                <a:off x="8627533" y="6098036"/>
                <a:ext cx="107244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墨迹 81"/>
              <p14:cNvContentPartPr/>
              <p14:nvPr/>
            </p14:nvContentPartPr>
            <p14:xfrm>
              <a:off x="9042400" y="5912452"/>
              <a:ext cx="119238" cy="7137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7"/>
            </p:blipFill>
            <p:spPr>
              <a:xfrm>
                <a:off x="9042400" y="5912452"/>
                <a:ext cx="119238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墨迹 82"/>
              <p14:cNvContentPartPr/>
              <p14:nvPr/>
            </p14:nvContentPartPr>
            <p14:xfrm>
              <a:off x="8999361" y="5863632"/>
              <a:ext cx="35983" cy="21607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9"/>
            </p:blipFill>
            <p:spPr>
              <a:xfrm>
                <a:off x="8999361" y="5863632"/>
                <a:ext cx="35983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墨迹 83"/>
              <p14:cNvContentPartPr/>
              <p14:nvPr/>
            </p14:nvContentPartPr>
            <p14:xfrm>
              <a:off x="8935155" y="6047278"/>
              <a:ext cx="45156" cy="11138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1"/>
            </p:blipFill>
            <p:spPr>
              <a:xfrm>
                <a:off x="8935155" y="6047278"/>
                <a:ext cx="45156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墨迹 84"/>
              <p14:cNvContentPartPr/>
              <p14:nvPr/>
            </p14:nvContentPartPr>
            <p14:xfrm>
              <a:off x="8953500" y="6051508"/>
              <a:ext cx="138288" cy="13253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3"/>
            </p:blipFill>
            <p:spPr>
              <a:xfrm>
                <a:off x="8953500" y="6051508"/>
                <a:ext cx="138288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墨迹 85"/>
              <p14:cNvContentPartPr/>
              <p14:nvPr/>
            </p14:nvContentPartPr>
            <p14:xfrm>
              <a:off x="8827911" y="6215062"/>
              <a:ext cx="107244" cy="5639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5"/>
            </p:blipFill>
            <p:spPr>
              <a:xfrm>
                <a:off x="8827911" y="6215062"/>
                <a:ext cx="1072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墨迹 86"/>
              <p14:cNvContentPartPr/>
              <p14:nvPr/>
            </p14:nvContentPartPr>
            <p14:xfrm>
              <a:off x="8991600" y="6209422"/>
              <a:ext cx="112888" cy="5921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7"/>
            </p:blipFill>
            <p:spPr>
              <a:xfrm>
                <a:off x="8991600" y="6209422"/>
                <a:ext cx="11288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墨迹 87"/>
              <p14:cNvContentPartPr/>
              <p14:nvPr/>
            </p14:nvContentPartPr>
            <p14:xfrm>
              <a:off x="9115777" y="6227751"/>
              <a:ext cx="81845" cy="3806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9"/>
            </p:blipFill>
            <p:spPr>
              <a:xfrm>
                <a:off x="9115777" y="6227751"/>
                <a:ext cx="81845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墨迹 88"/>
              <p14:cNvContentPartPr/>
              <p14:nvPr/>
            </p14:nvContentPartPr>
            <p14:xfrm>
              <a:off x="9256888" y="6212242"/>
              <a:ext cx="65793" cy="7049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1"/>
            </p:blipFill>
            <p:spPr>
              <a:xfrm>
                <a:off x="9256888" y="6212242"/>
                <a:ext cx="6579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墨迹 89"/>
              <p14:cNvContentPartPr/>
              <p14:nvPr/>
            </p14:nvContentPartPr>
            <p14:xfrm>
              <a:off x="9333088" y="6003569"/>
              <a:ext cx="208844" cy="9305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3"/>
            </p:blipFill>
            <p:spPr>
              <a:xfrm>
                <a:off x="9333088" y="6003569"/>
                <a:ext cx="20884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墨迹 90"/>
              <p14:cNvContentPartPr/>
              <p14:nvPr/>
            </p14:nvContentPartPr>
            <p14:xfrm>
              <a:off x="9289697" y="5849709"/>
              <a:ext cx="398991" cy="48167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5"/>
            </p:blipFill>
            <p:spPr>
              <a:xfrm>
                <a:off x="9289697" y="5849709"/>
                <a:ext cx="398991" cy="481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墨迹 91"/>
              <p14:cNvContentPartPr/>
              <p14:nvPr/>
            </p14:nvContentPartPr>
            <p14:xfrm>
              <a:off x="9574388" y="5806177"/>
              <a:ext cx="66322" cy="14381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7"/>
            </p:blipFill>
            <p:spPr>
              <a:xfrm>
                <a:off x="9574388" y="5806177"/>
                <a:ext cx="663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墨迹 92"/>
              <p14:cNvContentPartPr/>
              <p14:nvPr/>
            </p14:nvContentPartPr>
            <p14:xfrm>
              <a:off x="9810044" y="5896413"/>
              <a:ext cx="22578" cy="47938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9"/>
            </p:blipFill>
            <p:spPr>
              <a:xfrm>
                <a:off x="9810044" y="5896413"/>
                <a:ext cx="22578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墨迹 93"/>
              <p14:cNvContentPartPr/>
              <p14:nvPr/>
            </p14:nvContentPartPr>
            <p14:xfrm>
              <a:off x="9843911" y="5991409"/>
              <a:ext cx="268111" cy="22647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1"/>
            </p:blipFill>
            <p:spPr>
              <a:xfrm>
                <a:off x="9843911" y="5991409"/>
                <a:ext cx="268111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5" name="墨迹 94"/>
              <p14:cNvContentPartPr/>
              <p14:nvPr/>
            </p14:nvContentPartPr>
            <p14:xfrm>
              <a:off x="615244" y="3502317"/>
              <a:ext cx="177800" cy="21713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3"/>
            </p:blipFill>
            <p:spPr>
              <a:xfrm>
                <a:off x="615244" y="3502317"/>
                <a:ext cx="17780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925688" y="3429000"/>
              <a:ext cx="90312" cy="1127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925688" y="3429000"/>
                <a:ext cx="903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914400" y="3361322"/>
              <a:ext cx="11288" cy="16919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914400" y="3361322"/>
                <a:ext cx="1128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775405" y="3533336"/>
              <a:ext cx="333728" cy="23405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775405" y="3533336"/>
                <a:ext cx="33372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1433688" y="3422126"/>
              <a:ext cx="39512" cy="41012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1433688" y="3422126"/>
                <a:ext cx="39512" cy="410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1462087" y="3547435"/>
              <a:ext cx="152224" cy="15791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1462087" y="3547435"/>
                <a:ext cx="15222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1611488" y="3617933"/>
              <a:ext cx="47978" cy="58371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1611488" y="3617933"/>
                <a:ext cx="47978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1600200" y="3609473"/>
              <a:ext cx="138288" cy="19739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1600200" y="3609473"/>
                <a:ext cx="13828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1760008" y="3739189"/>
              <a:ext cx="128058" cy="11843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1760008" y="3739189"/>
                <a:ext cx="12805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1927577" y="3620753"/>
              <a:ext cx="217311" cy="2255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1927577" y="3620753"/>
                <a:ext cx="2173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1899355" y="3727909"/>
              <a:ext cx="248356" cy="4229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1899355" y="3727909"/>
                <a:ext cx="2483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2307872" y="3694070"/>
              <a:ext cx="1064683" cy="2537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2307872" y="3694070"/>
                <a:ext cx="106468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2641600" y="3806866"/>
              <a:ext cx="5644" cy="2256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2641600" y="3806866"/>
                <a:ext cx="56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2563988" y="3822376"/>
              <a:ext cx="26812" cy="63024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2563988" y="3822376"/>
                <a:ext cx="26812" cy="630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2548466" y="3818146"/>
              <a:ext cx="149578" cy="22841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2548466" y="3818146"/>
                <a:ext cx="1495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2806700" y="3837004"/>
              <a:ext cx="131233" cy="20673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2806700" y="3837004"/>
                <a:ext cx="131233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3002844" y="3806866"/>
              <a:ext cx="110067" cy="2256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3002844" y="3806866"/>
                <a:ext cx="1100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2985911" y="3846345"/>
              <a:ext cx="45155" cy="29608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2985911" y="3846345"/>
                <a:ext cx="45155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3007077" y="3908383"/>
              <a:ext cx="117123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3007077" y="3908383"/>
                <a:ext cx="1171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3064933" y="3970420"/>
              <a:ext cx="174978" cy="12196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3064933" y="3970420"/>
                <a:ext cx="174978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3259666" y="3840705"/>
              <a:ext cx="128764" cy="29609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3259666" y="3840705"/>
                <a:ext cx="128764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2963333" y="3291882"/>
              <a:ext cx="5644" cy="35143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2963333" y="3291882"/>
                <a:ext cx="5644" cy="351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10368844" y="2102236"/>
              <a:ext cx="654756" cy="6908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10368844" y="2102236"/>
                <a:ext cx="654756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670454" y="2639427"/>
              <a:ext cx="845079" cy="10715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670454" y="2639427"/>
                <a:ext cx="84507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3493911" y="3671511"/>
              <a:ext cx="152400" cy="36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3493911" y="3671511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3488266" y="3806866"/>
              <a:ext cx="191911" cy="282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3488266" y="3806866"/>
                <a:ext cx="1919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3831343" y="3660231"/>
              <a:ext cx="291923" cy="2819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3831343" y="3660231"/>
                <a:ext cx="2919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3911600" y="3736369"/>
              <a:ext cx="22577" cy="21431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3911600" y="3736369"/>
                <a:ext cx="2257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4013200" y="3688430"/>
              <a:ext cx="118533" cy="24568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4013200" y="3688430"/>
                <a:ext cx="118533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4024488" y="3308801"/>
              <a:ext cx="5645" cy="23581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4024488" y="3308801"/>
                <a:ext cx="5645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2794000" y="6278510"/>
              <a:ext cx="177800" cy="29749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2794000" y="6278510"/>
                <a:ext cx="177800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3234266" y="6226341"/>
              <a:ext cx="90311" cy="2256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3234266" y="6226341"/>
                <a:ext cx="903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3200400" y="6150909"/>
              <a:ext cx="16933" cy="17130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3200400" y="6150909"/>
                <a:ext cx="16933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3138311" y="6299659"/>
              <a:ext cx="64911" cy="10521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3138311" y="6299659"/>
                <a:ext cx="64911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3062111" y="6372977"/>
              <a:ext cx="381000" cy="18611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3062111" y="6372977"/>
                <a:ext cx="38100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2" name="墨迹 131"/>
              <p14:cNvContentPartPr/>
              <p14:nvPr/>
            </p14:nvContentPartPr>
            <p14:xfrm>
              <a:off x="3714044" y="6102266"/>
              <a:ext cx="22578" cy="46669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3"/>
            </p:blipFill>
            <p:spPr>
              <a:xfrm>
                <a:off x="3714044" y="6102266"/>
                <a:ext cx="22578" cy="466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3" name="墨迹 132"/>
              <p14:cNvContentPartPr/>
              <p14:nvPr/>
            </p14:nvContentPartPr>
            <p14:xfrm>
              <a:off x="3699933" y="6281330"/>
              <a:ext cx="189089" cy="18470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5"/>
            </p:blipFill>
            <p:spPr>
              <a:xfrm>
                <a:off x="3699933" y="6281330"/>
                <a:ext cx="189089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4" name="墨迹 133"/>
              <p14:cNvContentPartPr/>
              <p14:nvPr/>
            </p14:nvContentPartPr>
            <p14:xfrm>
              <a:off x="3911600" y="6356057"/>
              <a:ext cx="14111" cy="513222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7"/>
            </p:blipFill>
            <p:spPr>
              <a:xfrm>
                <a:off x="3911600" y="6356057"/>
                <a:ext cx="14111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5" name="墨迹 134"/>
              <p14:cNvContentPartPr/>
              <p14:nvPr/>
            </p14:nvContentPartPr>
            <p14:xfrm>
              <a:off x="3894666" y="6310939"/>
              <a:ext cx="83256" cy="17483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9"/>
            </p:blipFill>
            <p:spPr>
              <a:xfrm>
                <a:off x="3894666" y="6310939"/>
                <a:ext cx="832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6" name="墨迹 135"/>
              <p14:cNvContentPartPr/>
              <p14:nvPr/>
            </p14:nvContentPartPr>
            <p14:xfrm>
              <a:off x="4001911" y="6389896"/>
              <a:ext cx="56444" cy="20585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1"/>
            </p:blipFill>
            <p:spPr>
              <a:xfrm>
                <a:off x="4001911" y="6389896"/>
                <a:ext cx="56444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7" name="墨迹 136"/>
              <p14:cNvContentPartPr/>
              <p14:nvPr/>
            </p14:nvContentPartPr>
            <p14:xfrm>
              <a:off x="4132438" y="6243261"/>
              <a:ext cx="146050" cy="1128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3"/>
            </p:blipFill>
            <p:spPr>
              <a:xfrm>
                <a:off x="4132438" y="6243261"/>
                <a:ext cx="1460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8" name="墨迹 137"/>
              <p14:cNvContentPartPr/>
              <p14:nvPr/>
            </p14:nvContentPartPr>
            <p14:xfrm>
              <a:off x="4114800" y="6378616"/>
              <a:ext cx="177800" cy="846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5"/>
            </p:blipFill>
            <p:spPr>
              <a:xfrm>
                <a:off x="4114800" y="6378616"/>
                <a:ext cx="1778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9" name="墨迹 138"/>
              <p14:cNvContentPartPr/>
              <p14:nvPr/>
            </p14:nvContentPartPr>
            <p14:xfrm>
              <a:off x="4476044" y="6226341"/>
              <a:ext cx="550333" cy="3947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7"/>
            </p:blipFill>
            <p:spPr>
              <a:xfrm>
                <a:off x="4476044" y="6226341"/>
                <a:ext cx="5503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0" name="墨迹 139"/>
              <p14:cNvContentPartPr/>
              <p14:nvPr/>
            </p14:nvContentPartPr>
            <p14:xfrm>
              <a:off x="4543777" y="6378616"/>
              <a:ext cx="22578" cy="51322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9"/>
            </p:blipFill>
            <p:spPr>
              <a:xfrm>
                <a:off x="4543777" y="6378616"/>
                <a:ext cx="22578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1" name="墨迹 140"/>
              <p14:cNvContentPartPr/>
              <p14:nvPr/>
            </p14:nvContentPartPr>
            <p14:xfrm>
              <a:off x="4555066" y="6350417"/>
              <a:ext cx="107245" cy="18611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1"/>
            </p:blipFill>
            <p:spPr>
              <a:xfrm>
                <a:off x="4555066" y="6350417"/>
                <a:ext cx="107245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2" name="墨迹 141"/>
              <p14:cNvContentPartPr/>
              <p14:nvPr/>
            </p14:nvContentPartPr>
            <p14:xfrm>
              <a:off x="4701822" y="6372977"/>
              <a:ext cx="158044" cy="16725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3"/>
            </p:blipFill>
            <p:spPr>
              <a:xfrm>
                <a:off x="4701822" y="6372977"/>
                <a:ext cx="158044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3" name="墨迹 142"/>
              <p14:cNvContentPartPr/>
              <p14:nvPr/>
            </p14:nvContentPartPr>
            <p14:xfrm>
              <a:off x="4866216" y="6333498"/>
              <a:ext cx="106539" cy="169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5"/>
            </p:blipFill>
            <p:spPr>
              <a:xfrm>
                <a:off x="4866216" y="6333498"/>
                <a:ext cx="1065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4" name="墨迹 143"/>
              <p14:cNvContentPartPr/>
              <p14:nvPr/>
            </p14:nvContentPartPr>
            <p14:xfrm>
              <a:off x="4837288" y="6384256"/>
              <a:ext cx="39512" cy="23687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7"/>
            </p:blipFill>
            <p:spPr>
              <a:xfrm>
                <a:off x="4837288" y="6384256"/>
                <a:ext cx="3951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5" name="墨迹 144"/>
              <p14:cNvContentPartPr/>
              <p14:nvPr/>
            </p14:nvContentPartPr>
            <p14:xfrm>
              <a:off x="4837288" y="6447704"/>
              <a:ext cx="107245" cy="4934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9"/>
            </p:blipFill>
            <p:spPr>
              <a:xfrm>
                <a:off x="4837288" y="6447704"/>
                <a:ext cx="10724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6" name="墨迹 145"/>
              <p14:cNvContentPartPr/>
              <p14:nvPr/>
            </p14:nvContentPartPr>
            <p14:xfrm>
              <a:off x="4905022" y="6513972"/>
              <a:ext cx="152400" cy="9869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1"/>
            </p:blipFill>
            <p:spPr>
              <a:xfrm>
                <a:off x="4905022" y="6513972"/>
                <a:ext cx="1524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7" name="墨迹 146"/>
              <p14:cNvContentPartPr/>
              <p14:nvPr/>
            </p14:nvContentPartPr>
            <p14:xfrm>
              <a:off x="5068711" y="6378616"/>
              <a:ext cx="94015" cy="26507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3"/>
            </p:blipFill>
            <p:spPr>
              <a:xfrm>
                <a:off x="5068711" y="6378616"/>
                <a:ext cx="94015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8" name="墨迹 147"/>
              <p14:cNvContentPartPr/>
              <p14:nvPr/>
            </p14:nvContentPartPr>
            <p14:xfrm>
              <a:off x="4972755" y="6226341"/>
              <a:ext cx="242712" cy="2820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5"/>
            </p:blipFill>
            <p:spPr>
              <a:xfrm>
                <a:off x="4972755" y="6226341"/>
                <a:ext cx="24271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9" name="墨迹 148"/>
              <p14:cNvContentPartPr/>
              <p14:nvPr/>
            </p14:nvContentPartPr>
            <p14:xfrm>
              <a:off x="4972755" y="5889892"/>
              <a:ext cx="11289" cy="23775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7"/>
            </p:blipFill>
            <p:spPr>
              <a:xfrm>
                <a:off x="4972755" y="5889892"/>
                <a:ext cx="11289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0" name="墨迹 149"/>
              <p14:cNvContentPartPr/>
              <p14:nvPr/>
            </p14:nvContentPartPr>
            <p14:xfrm>
              <a:off x="5232400" y="6220702"/>
              <a:ext cx="180622" cy="2255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9"/>
            </p:blipFill>
            <p:spPr>
              <a:xfrm>
                <a:off x="5232400" y="6220702"/>
                <a:ext cx="1806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1" name="墨迹 150"/>
              <p14:cNvContentPartPr/>
              <p14:nvPr/>
            </p14:nvContentPartPr>
            <p14:xfrm>
              <a:off x="5236809" y="6316578"/>
              <a:ext cx="215724" cy="1128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1"/>
            </p:blipFill>
            <p:spPr>
              <a:xfrm>
                <a:off x="5236809" y="6316578"/>
                <a:ext cx="21572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2" name="墨迹 151"/>
              <p14:cNvContentPartPr/>
              <p14:nvPr/>
            </p14:nvContentPartPr>
            <p14:xfrm>
              <a:off x="5562600" y="6243261"/>
              <a:ext cx="426155" cy="2819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3"/>
            </p:blipFill>
            <p:spPr>
              <a:xfrm>
                <a:off x="5562600" y="6243261"/>
                <a:ext cx="4261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3" name="墨迹 152"/>
              <p14:cNvContentPartPr/>
              <p14:nvPr/>
            </p14:nvContentPartPr>
            <p14:xfrm>
              <a:off x="5546725" y="6389896"/>
              <a:ext cx="142875" cy="145225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5"/>
            </p:blipFill>
            <p:spPr>
              <a:xfrm>
                <a:off x="5546725" y="6389896"/>
                <a:ext cx="142875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4" name="墨迹 153"/>
              <p14:cNvContentPartPr/>
              <p14:nvPr/>
            </p14:nvContentPartPr>
            <p14:xfrm>
              <a:off x="5693833" y="6360463"/>
              <a:ext cx="261056" cy="30578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7"/>
            </p:blipFill>
            <p:spPr>
              <a:xfrm>
                <a:off x="5693833" y="6360463"/>
                <a:ext cx="261056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5" name="墨迹 154"/>
              <p14:cNvContentPartPr/>
              <p14:nvPr/>
            </p14:nvContentPartPr>
            <p14:xfrm>
              <a:off x="5881511" y="6389896"/>
              <a:ext cx="124178" cy="2819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9"/>
            </p:blipFill>
            <p:spPr>
              <a:xfrm>
                <a:off x="5881511" y="6389896"/>
                <a:ext cx="124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6" name="墨迹 155"/>
              <p14:cNvContentPartPr/>
              <p14:nvPr/>
            </p14:nvContentPartPr>
            <p14:xfrm>
              <a:off x="5791200" y="5924260"/>
              <a:ext cx="16933" cy="36976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1"/>
            </p:blipFill>
            <p:spPr>
              <a:xfrm>
                <a:off x="5791200" y="5924260"/>
                <a:ext cx="16933" cy="369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7" name="墨迹 156"/>
              <p14:cNvContentPartPr/>
              <p14:nvPr/>
            </p14:nvContentPartPr>
            <p14:xfrm>
              <a:off x="1295400" y="4568240"/>
              <a:ext cx="277459" cy="39196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3"/>
            </p:blipFill>
            <p:spPr>
              <a:xfrm>
                <a:off x="1295400" y="4568240"/>
                <a:ext cx="277459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0" name="墨迹 159"/>
              <p14:cNvContentPartPr/>
              <p14:nvPr/>
            </p14:nvContentPartPr>
            <p14:xfrm>
              <a:off x="7535333" y="4197951"/>
              <a:ext cx="331082" cy="285692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5"/>
            </p:blipFill>
            <p:spPr>
              <a:xfrm>
                <a:off x="7535333" y="4197951"/>
                <a:ext cx="331082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1" name="墨迹 160"/>
              <p14:cNvContentPartPr/>
              <p14:nvPr/>
            </p14:nvContentPartPr>
            <p14:xfrm>
              <a:off x="7676444" y="2910138"/>
              <a:ext cx="8466" cy="3101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7"/>
            </p:blipFill>
            <p:spPr>
              <a:xfrm>
                <a:off x="7676444" y="2910138"/>
                <a:ext cx="8466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2" name="墨迹 161"/>
              <p14:cNvContentPartPr/>
              <p14:nvPr/>
            </p14:nvContentPartPr>
            <p14:xfrm>
              <a:off x="7500761" y="2475168"/>
              <a:ext cx="220839" cy="36235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9"/>
            </p:blipFill>
            <p:spPr>
              <a:xfrm>
                <a:off x="7500761" y="2475168"/>
                <a:ext cx="220839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3" name="墨迹 162"/>
              <p14:cNvContentPartPr/>
              <p14:nvPr/>
            </p14:nvContentPartPr>
            <p14:xfrm>
              <a:off x="7546622" y="2490677"/>
              <a:ext cx="118533" cy="26718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1"/>
            </p:blipFill>
            <p:spPr>
              <a:xfrm>
                <a:off x="7546622" y="2490677"/>
                <a:ext cx="118533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4" name="墨迹 163"/>
              <p14:cNvContentPartPr/>
              <p14:nvPr/>
            </p14:nvContentPartPr>
            <p14:xfrm>
              <a:off x="7676444" y="2635726"/>
              <a:ext cx="177800" cy="9957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3"/>
            </p:blipFill>
            <p:spPr>
              <a:xfrm>
                <a:off x="7676444" y="2635726"/>
                <a:ext cx="177800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5" name="墨迹 164"/>
              <p14:cNvContentPartPr/>
              <p14:nvPr/>
            </p14:nvContentPartPr>
            <p14:xfrm>
              <a:off x="7845777" y="2464593"/>
              <a:ext cx="132645" cy="40324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5"/>
            </p:blipFill>
            <p:spPr>
              <a:xfrm>
                <a:off x="7845777" y="2464593"/>
                <a:ext cx="132645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6" name="墨迹 165"/>
              <p14:cNvContentPartPr/>
              <p14:nvPr/>
            </p14:nvContentPartPr>
            <p14:xfrm>
              <a:off x="7868355" y="2583029"/>
              <a:ext cx="115712" cy="4511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7"/>
            </p:blipFill>
            <p:spPr>
              <a:xfrm>
                <a:off x="7868355" y="2583029"/>
                <a:ext cx="11571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7" name="墨迹 166"/>
              <p14:cNvContentPartPr/>
              <p14:nvPr/>
            </p14:nvContentPartPr>
            <p14:xfrm>
              <a:off x="7964311" y="2605588"/>
              <a:ext cx="104422" cy="11085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9"/>
            </p:blipFill>
            <p:spPr>
              <a:xfrm>
                <a:off x="7964311" y="2605588"/>
                <a:ext cx="104422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8" name="墨迹 167"/>
              <p14:cNvContentPartPr/>
              <p14:nvPr/>
            </p14:nvContentPartPr>
            <p14:xfrm>
              <a:off x="7972777" y="2633787"/>
              <a:ext cx="104423" cy="16073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1"/>
            </p:blipFill>
            <p:spPr>
              <a:xfrm>
                <a:off x="7972777" y="2633787"/>
                <a:ext cx="104423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9" name="墨迹 168"/>
              <p14:cNvContentPartPr/>
              <p14:nvPr/>
            </p14:nvContentPartPr>
            <p14:xfrm>
              <a:off x="8086725" y="2669565"/>
              <a:ext cx="413808" cy="130773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3"/>
            </p:blipFill>
            <p:spPr>
              <a:xfrm>
                <a:off x="8086725" y="2669565"/>
                <a:ext cx="413808" cy="130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0" name="墨迹 169"/>
              <p14:cNvContentPartPr/>
              <p14:nvPr/>
            </p14:nvContentPartPr>
            <p14:xfrm>
              <a:off x="8403872" y="2660576"/>
              <a:ext cx="102305" cy="16778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5"/>
            </p:blipFill>
            <p:spPr>
              <a:xfrm>
                <a:off x="8403872" y="2660576"/>
                <a:ext cx="102305" cy="167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1" name="墨迹 170"/>
              <p14:cNvContentPartPr/>
              <p14:nvPr/>
            </p14:nvContentPartPr>
            <p14:xfrm>
              <a:off x="1995311" y="5419850"/>
              <a:ext cx="824089" cy="4511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7"/>
            </p:blipFill>
            <p:spPr>
              <a:xfrm>
                <a:off x="1995311" y="5419850"/>
                <a:ext cx="8240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2" name="墨迹 171"/>
              <p14:cNvContentPartPr/>
              <p14:nvPr/>
            </p14:nvContentPartPr>
            <p14:xfrm>
              <a:off x="3714044" y="4855870"/>
              <a:ext cx="135467" cy="21995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9"/>
            </p:blipFill>
            <p:spPr>
              <a:xfrm>
                <a:off x="3714044" y="4855870"/>
                <a:ext cx="1354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3" name="墨迹 172"/>
              <p14:cNvContentPartPr/>
              <p14:nvPr/>
            </p14:nvContentPartPr>
            <p14:xfrm>
              <a:off x="3984977" y="4813571"/>
              <a:ext cx="56445" cy="22277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1"/>
            </p:blipFill>
            <p:spPr>
              <a:xfrm>
                <a:off x="3984977" y="4813571"/>
                <a:ext cx="5644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4" name="墨迹 173"/>
              <p14:cNvContentPartPr/>
              <p14:nvPr/>
            </p14:nvContentPartPr>
            <p14:xfrm>
              <a:off x="4100688" y="4835249"/>
              <a:ext cx="104423" cy="175010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3"/>
            </p:blipFill>
            <p:spPr>
              <a:xfrm>
                <a:off x="4100688" y="4835249"/>
                <a:ext cx="104423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5" name="墨迹 174"/>
              <p14:cNvContentPartPr/>
              <p14:nvPr/>
            </p14:nvContentPartPr>
            <p14:xfrm>
              <a:off x="4086577" y="4832077"/>
              <a:ext cx="81845" cy="20426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5"/>
            </p:blipFill>
            <p:spPr>
              <a:xfrm>
                <a:off x="4086577" y="4832077"/>
                <a:ext cx="81845" cy="20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6" name="墨迹 175"/>
              <p14:cNvContentPartPr/>
              <p14:nvPr/>
            </p14:nvContentPartPr>
            <p14:xfrm>
              <a:off x="4238977" y="4886007"/>
              <a:ext cx="98778" cy="136942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7"/>
            </p:blipFill>
            <p:spPr>
              <a:xfrm>
                <a:off x="4238977" y="4886007"/>
                <a:ext cx="98778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7" name="墨迹 176"/>
              <p14:cNvContentPartPr/>
              <p14:nvPr/>
            </p14:nvContentPartPr>
            <p14:xfrm>
              <a:off x="4382558" y="4714875"/>
              <a:ext cx="80786" cy="4229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9"/>
            </p:blipFill>
            <p:spPr>
              <a:xfrm>
                <a:off x="4382558" y="4714875"/>
                <a:ext cx="8078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8" name="墨迹 177"/>
              <p14:cNvContentPartPr/>
              <p14:nvPr/>
            </p14:nvContentPartPr>
            <p14:xfrm>
              <a:off x="4368800" y="4771273"/>
              <a:ext cx="56444" cy="42298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1"/>
            </p:blipFill>
            <p:spPr>
              <a:xfrm>
                <a:off x="4368800" y="4771273"/>
                <a:ext cx="56444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9" name="墨迹 178"/>
              <p14:cNvContentPartPr/>
              <p14:nvPr/>
            </p14:nvContentPartPr>
            <p14:xfrm>
              <a:off x="4368800" y="4874728"/>
              <a:ext cx="101600" cy="4881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3"/>
            </p:blipFill>
            <p:spPr>
              <a:xfrm>
                <a:off x="4368800" y="4874728"/>
                <a:ext cx="101600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0" name="墨迹 179"/>
              <p14:cNvContentPartPr/>
              <p14:nvPr/>
            </p14:nvContentPartPr>
            <p14:xfrm>
              <a:off x="4442177" y="4963026"/>
              <a:ext cx="124178" cy="9358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5"/>
            </p:blipFill>
            <p:spPr>
              <a:xfrm>
                <a:off x="4442177" y="4963026"/>
                <a:ext cx="124178" cy="93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1" name="墨迹 180"/>
              <p14:cNvContentPartPr/>
              <p14:nvPr/>
            </p14:nvContentPartPr>
            <p14:xfrm>
              <a:off x="4577644" y="4817801"/>
              <a:ext cx="73378" cy="241101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7"/>
            </p:blipFill>
            <p:spPr>
              <a:xfrm>
                <a:off x="4577644" y="4817801"/>
                <a:ext cx="73378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2" name="墨迹 181"/>
              <p14:cNvContentPartPr/>
              <p14:nvPr/>
            </p14:nvContentPartPr>
            <p14:xfrm>
              <a:off x="4776611" y="4827670"/>
              <a:ext cx="128411" cy="11280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9"/>
            </p:blipFill>
            <p:spPr>
              <a:xfrm>
                <a:off x="4776611" y="4827670"/>
                <a:ext cx="1284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3" name="墨迹 182"/>
              <p14:cNvContentPartPr/>
              <p14:nvPr/>
            </p14:nvContentPartPr>
            <p14:xfrm>
              <a:off x="4752622" y="4934827"/>
              <a:ext cx="169333" cy="1127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1"/>
            </p:blipFill>
            <p:spPr>
              <a:xfrm>
                <a:off x="4752622" y="4934827"/>
                <a:ext cx="169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4" name="墨迹 183"/>
              <p14:cNvContentPartPr/>
              <p14:nvPr/>
            </p14:nvContentPartPr>
            <p14:xfrm>
              <a:off x="4974695" y="4792069"/>
              <a:ext cx="187149" cy="22524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3"/>
            </p:blipFill>
            <p:spPr>
              <a:xfrm>
                <a:off x="4974695" y="4792069"/>
                <a:ext cx="187149" cy="225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5" name="墨迹 184"/>
              <p14:cNvContentPartPr/>
              <p14:nvPr/>
            </p14:nvContentPartPr>
            <p14:xfrm>
              <a:off x="5262033" y="4765633"/>
              <a:ext cx="134056" cy="276350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5"/>
            </p:blipFill>
            <p:spPr>
              <a:xfrm>
                <a:off x="5262033" y="4765633"/>
                <a:ext cx="13405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6" name="墨迹 185"/>
              <p14:cNvContentPartPr/>
              <p14:nvPr/>
            </p14:nvContentPartPr>
            <p14:xfrm>
              <a:off x="5403850" y="4810751"/>
              <a:ext cx="122061" cy="18117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7"/>
            </p:blipFill>
            <p:spPr>
              <a:xfrm>
                <a:off x="5403850" y="4810751"/>
                <a:ext cx="122061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7" name="墨迹 186"/>
              <p14:cNvContentPartPr/>
              <p14:nvPr/>
            </p14:nvContentPartPr>
            <p14:xfrm>
              <a:off x="5435600" y="4831724"/>
              <a:ext cx="67733" cy="21871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9"/>
            </p:blipFill>
            <p:spPr>
              <a:xfrm>
                <a:off x="5435600" y="4831724"/>
                <a:ext cx="67733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8" name="墨迹 187"/>
              <p14:cNvContentPartPr/>
              <p14:nvPr/>
            </p14:nvContentPartPr>
            <p14:xfrm>
              <a:off x="5583766" y="4850230"/>
              <a:ext cx="86960" cy="152274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1"/>
            </p:blipFill>
            <p:spPr>
              <a:xfrm>
                <a:off x="5583766" y="4850230"/>
                <a:ext cx="8696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9" name="墨迹 188"/>
              <p14:cNvContentPartPr/>
              <p14:nvPr/>
            </p14:nvContentPartPr>
            <p14:xfrm>
              <a:off x="5740400" y="4664116"/>
              <a:ext cx="107244" cy="4229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3"/>
            </p:blipFill>
            <p:spPr>
              <a:xfrm>
                <a:off x="5740400" y="4664116"/>
                <a:ext cx="1072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0" name="墨迹 189"/>
              <p14:cNvContentPartPr/>
              <p14:nvPr/>
            </p14:nvContentPartPr>
            <p14:xfrm>
              <a:off x="5723466" y="4765633"/>
              <a:ext cx="56444" cy="538601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5"/>
            </p:blipFill>
            <p:spPr>
              <a:xfrm>
                <a:off x="5723466" y="4765633"/>
                <a:ext cx="56444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1" name="墨迹 190"/>
              <p14:cNvContentPartPr/>
              <p14:nvPr/>
            </p14:nvContentPartPr>
            <p14:xfrm>
              <a:off x="5717822" y="4850230"/>
              <a:ext cx="152400" cy="4511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7"/>
            </p:blipFill>
            <p:spPr>
              <a:xfrm>
                <a:off x="5717822" y="4850230"/>
                <a:ext cx="1524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2" name="墨迹 191"/>
              <p14:cNvContentPartPr/>
              <p14:nvPr/>
            </p14:nvContentPartPr>
            <p14:xfrm>
              <a:off x="5875866" y="4844590"/>
              <a:ext cx="90311" cy="219952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9"/>
            </p:blipFill>
            <p:spPr>
              <a:xfrm>
                <a:off x="5875866" y="4844590"/>
                <a:ext cx="903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3" name="墨迹 192"/>
              <p14:cNvContentPartPr/>
              <p14:nvPr/>
            </p14:nvContentPartPr>
            <p14:xfrm>
              <a:off x="6118577" y="4726154"/>
              <a:ext cx="155751" cy="33274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1"/>
            </p:blipFill>
            <p:spPr>
              <a:xfrm>
                <a:off x="6118577" y="4726154"/>
                <a:ext cx="155751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4" name="墨迹 193"/>
              <p14:cNvContentPartPr/>
              <p14:nvPr/>
            </p14:nvContentPartPr>
            <p14:xfrm>
              <a:off x="8898466" y="958766"/>
              <a:ext cx="14111" cy="2819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3"/>
            </p:blipFill>
            <p:spPr>
              <a:xfrm>
                <a:off x="8898466" y="958766"/>
                <a:ext cx="14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5" name="墨迹 194"/>
              <p14:cNvContentPartPr/>
              <p14:nvPr/>
            </p14:nvContentPartPr>
            <p14:xfrm>
              <a:off x="7964311" y="24497"/>
              <a:ext cx="321733" cy="34209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5"/>
            </p:blipFill>
            <p:spPr>
              <a:xfrm>
                <a:off x="7964311" y="24497"/>
                <a:ext cx="321733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6" name="墨迹 195"/>
              <p14:cNvContentPartPr/>
              <p14:nvPr/>
            </p14:nvContentPartPr>
            <p14:xfrm>
              <a:off x="8036277" y="140995"/>
              <a:ext cx="218723" cy="15438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7"/>
            </p:blipFill>
            <p:spPr>
              <a:xfrm>
                <a:off x="8036277" y="140995"/>
                <a:ext cx="218723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7" name="墨迹 196"/>
              <p14:cNvContentPartPr/>
              <p14:nvPr/>
            </p14:nvContentPartPr>
            <p14:xfrm>
              <a:off x="8288866" y="186113"/>
              <a:ext cx="217311" cy="3383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9"/>
            </p:blipFill>
            <p:spPr>
              <a:xfrm>
                <a:off x="8288866" y="186113"/>
                <a:ext cx="217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8" name="墨迹 197"/>
              <p14:cNvContentPartPr/>
              <p14:nvPr/>
            </p14:nvContentPartPr>
            <p14:xfrm>
              <a:off x="8393288" y="105041"/>
              <a:ext cx="45156" cy="337683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1"/>
            </p:blipFill>
            <p:spPr>
              <a:xfrm>
                <a:off x="8393288" y="105041"/>
                <a:ext cx="45156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9" name="墨迹 198"/>
              <p14:cNvContentPartPr/>
              <p14:nvPr/>
            </p14:nvContentPartPr>
            <p14:xfrm>
              <a:off x="8599311" y="124075"/>
              <a:ext cx="160866" cy="21801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3"/>
            </p:blipFill>
            <p:spPr>
              <a:xfrm>
                <a:off x="8599311" y="124075"/>
                <a:ext cx="160866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0" name="墨迹 199"/>
              <p14:cNvContentPartPr/>
              <p14:nvPr/>
            </p14:nvContentPartPr>
            <p14:xfrm>
              <a:off x="8491537" y="33838"/>
              <a:ext cx="401814" cy="398311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5"/>
            </p:blipFill>
            <p:spPr>
              <a:xfrm>
                <a:off x="8491537" y="33838"/>
                <a:ext cx="401814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1" name="墨迹 200"/>
              <p14:cNvContentPartPr/>
              <p14:nvPr/>
            </p14:nvContentPartPr>
            <p14:xfrm>
              <a:off x="9101666" y="342265"/>
              <a:ext cx="194734" cy="218895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7"/>
            </p:blipFill>
            <p:spPr>
              <a:xfrm>
                <a:off x="9101666" y="342265"/>
                <a:ext cx="194734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2" name="墨迹 201"/>
              <p14:cNvContentPartPr/>
              <p14:nvPr/>
            </p14:nvContentPartPr>
            <p14:xfrm>
              <a:off x="9115777" y="354073"/>
              <a:ext cx="115712" cy="22400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89"/>
            </p:blipFill>
            <p:spPr>
              <a:xfrm>
                <a:off x="9115777" y="354073"/>
                <a:ext cx="115712" cy="224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3" name="墨迹 202"/>
              <p14:cNvContentPartPr/>
              <p14:nvPr/>
            </p14:nvContentPartPr>
            <p14:xfrm>
              <a:off x="9290755" y="434264"/>
              <a:ext cx="158045" cy="12407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1"/>
            </p:blipFill>
            <p:spPr>
              <a:xfrm>
                <a:off x="9290755" y="434264"/>
                <a:ext cx="15804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4" name="墨迹 203"/>
              <p14:cNvContentPartPr/>
              <p14:nvPr/>
            </p14:nvContentPartPr>
            <p14:xfrm>
              <a:off x="9482666" y="248151"/>
              <a:ext cx="116593" cy="3665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3"/>
            </p:blipFill>
            <p:spPr>
              <a:xfrm>
                <a:off x="9482666" y="248151"/>
                <a:ext cx="11659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5" name="墨迹 204"/>
              <p14:cNvContentPartPr/>
              <p14:nvPr/>
            </p14:nvContentPartPr>
            <p14:xfrm>
              <a:off x="9437511" y="332748"/>
              <a:ext cx="62089" cy="462464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5"/>
            </p:blipFill>
            <p:spPr>
              <a:xfrm>
                <a:off x="9437511" y="332748"/>
                <a:ext cx="62089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6" name="墨迹 205"/>
              <p14:cNvContentPartPr/>
              <p14:nvPr/>
            </p14:nvContentPartPr>
            <p14:xfrm>
              <a:off x="9443155" y="422985"/>
              <a:ext cx="129822" cy="4511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7"/>
            </p:blipFill>
            <p:spPr>
              <a:xfrm>
                <a:off x="9443155" y="422985"/>
                <a:ext cx="1298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7" name="墨迹 206"/>
              <p14:cNvContentPartPr/>
              <p14:nvPr/>
            </p14:nvContentPartPr>
            <p14:xfrm>
              <a:off x="9539111" y="498241"/>
              <a:ext cx="141111" cy="12495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99"/>
            </p:blipFill>
            <p:spPr>
              <a:xfrm>
                <a:off x="9539111" y="498241"/>
                <a:ext cx="141111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8" name="墨迹 207"/>
              <p14:cNvContentPartPr/>
              <p14:nvPr/>
            </p14:nvContentPartPr>
            <p14:xfrm>
              <a:off x="9736666" y="462463"/>
              <a:ext cx="180622" cy="11280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1"/>
            </p:blipFill>
            <p:spPr>
              <a:xfrm>
                <a:off x="9736666" y="462463"/>
                <a:ext cx="1806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9" name="墨迹 208"/>
              <p14:cNvContentPartPr/>
              <p14:nvPr/>
            </p14:nvContentPartPr>
            <p14:xfrm>
              <a:off x="9779000" y="340326"/>
              <a:ext cx="36688" cy="33363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3"/>
            </p:blipFill>
            <p:spPr>
              <a:xfrm>
                <a:off x="9779000" y="340326"/>
                <a:ext cx="36688" cy="333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0" name="墨迹 209"/>
              <p14:cNvContentPartPr/>
              <p14:nvPr/>
            </p14:nvContentPartPr>
            <p14:xfrm>
              <a:off x="9996487" y="400425"/>
              <a:ext cx="126824" cy="16214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5"/>
            </p:blipFill>
            <p:spPr>
              <a:xfrm>
                <a:off x="9996487" y="400425"/>
                <a:ext cx="126824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1" name="墨迹 210"/>
              <p14:cNvContentPartPr/>
              <p14:nvPr/>
            </p14:nvContentPartPr>
            <p14:xfrm>
              <a:off x="10257896" y="253791"/>
              <a:ext cx="129998" cy="50758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7"/>
            </p:blipFill>
            <p:spPr>
              <a:xfrm>
                <a:off x="10257896" y="253791"/>
                <a:ext cx="12999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12" name="墨迹 211"/>
              <p14:cNvContentPartPr/>
              <p14:nvPr/>
            </p14:nvContentPartPr>
            <p14:xfrm>
              <a:off x="10188222" y="338388"/>
              <a:ext cx="95955" cy="513222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9"/>
            </p:blipFill>
            <p:spPr>
              <a:xfrm>
                <a:off x="10188222" y="338388"/>
                <a:ext cx="95955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3" name="墨迹 212"/>
              <p14:cNvContentPartPr/>
              <p14:nvPr/>
            </p14:nvContentPartPr>
            <p14:xfrm>
              <a:off x="10205155" y="406065"/>
              <a:ext cx="155222" cy="4511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1"/>
            </p:blipFill>
            <p:spPr>
              <a:xfrm>
                <a:off x="10205155" y="406065"/>
                <a:ext cx="15522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4" name="墨迹 213"/>
              <p14:cNvContentPartPr/>
              <p14:nvPr/>
            </p14:nvContentPartPr>
            <p14:xfrm>
              <a:off x="10340622" y="501942"/>
              <a:ext cx="84666" cy="118436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3"/>
            </p:blipFill>
            <p:spPr>
              <a:xfrm>
                <a:off x="10340622" y="501942"/>
                <a:ext cx="846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5" name="墨迹 214"/>
              <p14:cNvContentPartPr/>
              <p14:nvPr/>
            </p14:nvContentPartPr>
            <p14:xfrm>
              <a:off x="10436577" y="456824"/>
              <a:ext cx="282223" cy="1691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5"/>
            </p:blipFill>
            <p:spPr>
              <a:xfrm>
                <a:off x="10436577" y="456824"/>
                <a:ext cx="2822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6" name="墨迹 215"/>
              <p14:cNvContentPartPr/>
              <p14:nvPr/>
            </p14:nvContentPartPr>
            <p14:xfrm>
              <a:off x="10651067" y="387031"/>
              <a:ext cx="139700" cy="72612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7"/>
            </p:blipFill>
            <p:spPr>
              <a:xfrm>
                <a:off x="10651067" y="387031"/>
                <a:ext cx="139700" cy="72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7" name="墨迹 216"/>
              <p14:cNvContentPartPr/>
              <p14:nvPr/>
            </p14:nvContentPartPr>
            <p14:xfrm>
              <a:off x="10447867" y="541421"/>
              <a:ext cx="225777" cy="1127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9"/>
            </p:blipFill>
            <p:spPr>
              <a:xfrm>
                <a:off x="10447867" y="541421"/>
                <a:ext cx="2257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8" name="墨迹 217"/>
              <p14:cNvContentPartPr/>
              <p14:nvPr/>
            </p14:nvContentPartPr>
            <p14:xfrm>
              <a:off x="10481732" y="575259"/>
              <a:ext cx="158045" cy="9305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1"/>
            </p:blipFill>
            <p:spPr>
              <a:xfrm>
                <a:off x="10481732" y="575259"/>
                <a:ext cx="158045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9" name="墨迹 218"/>
              <p14:cNvContentPartPr/>
              <p14:nvPr/>
            </p14:nvContentPartPr>
            <p14:xfrm>
              <a:off x="10814755" y="334687"/>
              <a:ext cx="231423" cy="33362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3"/>
            </p:blipFill>
            <p:spPr>
              <a:xfrm>
                <a:off x="10814755" y="334687"/>
                <a:ext cx="231423" cy="333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20" name="墨迹 219"/>
              <p14:cNvContentPartPr/>
              <p14:nvPr/>
            </p14:nvContentPartPr>
            <p14:xfrm>
              <a:off x="10831688" y="317767"/>
              <a:ext cx="127000" cy="375928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5"/>
            </p:blipFill>
            <p:spPr>
              <a:xfrm>
                <a:off x="10831688" y="317767"/>
                <a:ext cx="127000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1" name="墨迹 220"/>
              <p14:cNvContentPartPr/>
              <p14:nvPr/>
            </p14:nvContentPartPr>
            <p14:xfrm>
              <a:off x="11001022" y="492777"/>
              <a:ext cx="163689" cy="155800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7"/>
            </p:blipFill>
            <p:spPr>
              <a:xfrm>
                <a:off x="11001022" y="492777"/>
                <a:ext cx="163689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2" name="墨迹 221"/>
              <p14:cNvContentPartPr/>
              <p14:nvPr/>
            </p14:nvContentPartPr>
            <p14:xfrm>
              <a:off x="11271955" y="248151"/>
              <a:ext cx="141112" cy="1691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9"/>
            </p:blipFill>
            <p:spPr>
              <a:xfrm>
                <a:off x="11271955" y="248151"/>
                <a:ext cx="1411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3" name="墨迹 222"/>
              <p14:cNvContentPartPr/>
              <p14:nvPr/>
            </p14:nvContentPartPr>
            <p14:xfrm>
              <a:off x="11159067" y="315828"/>
              <a:ext cx="124177" cy="61755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1"/>
            </p:blipFill>
            <p:spPr>
              <a:xfrm>
                <a:off x="11159067" y="315828"/>
                <a:ext cx="124177" cy="617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4" name="墨迹 223"/>
              <p14:cNvContentPartPr/>
              <p14:nvPr/>
            </p14:nvContentPartPr>
            <p14:xfrm>
              <a:off x="11232444" y="445544"/>
              <a:ext cx="177800" cy="2819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3"/>
            </p:blipFill>
            <p:spPr>
              <a:xfrm>
                <a:off x="11232444" y="445544"/>
                <a:ext cx="177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5" name="墨迹 224"/>
              <p14:cNvContentPartPr/>
              <p14:nvPr/>
            </p14:nvContentPartPr>
            <p14:xfrm>
              <a:off x="11325577" y="347905"/>
              <a:ext cx="172155" cy="324993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5"/>
            </p:blipFill>
            <p:spPr>
              <a:xfrm>
                <a:off x="11325577" y="347905"/>
                <a:ext cx="172155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6" name="墨迹 225"/>
              <p14:cNvContentPartPr/>
              <p14:nvPr/>
            </p14:nvContentPartPr>
            <p14:xfrm>
              <a:off x="11582400" y="487314"/>
              <a:ext cx="101600" cy="116144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7"/>
            </p:blipFill>
            <p:spPr>
              <a:xfrm>
                <a:off x="11582400" y="487314"/>
                <a:ext cx="101600" cy="116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7" name="墨迹 226"/>
              <p14:cNvContentPartPr/>
              <p14:nvPr/>
            </p14:nvContentPartPr>
            <p14:xfrm>
              <a:off x="11715044" y="507582"/>
              <a:ext cx="36688" cy="5640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39"/>
            </p:blipFill>
            <p:spPr>
              <a:xfrm>
                <a:off x="11715044" y="507582"/>
                <a:ext cx="366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8" name="墨迹 227"/>
              <p14:cNvContentPartPr/>
              <p14:nvPr/>
            </p14:nvContentPartPr>
            <p14:xfrm>
              <a:off x="11578167" y="487490"/>
              <a:ext cx="66322" cy="183646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1"/>
            </p:blipFill>
            <p:spPr>
              <a:xfrm>
                <a:off x="11578167" y="487490"/>
                <a:ext cx="66322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9" name="墨迹 228"/>
              <p14:cNvContentPartPr/>
              <p14:nvPr/>
            </p14:nvContentPartPr>
            <p14:xfrm>
              <a:off x="11667067" y="515160"/>
              <a:ext cx="152400" cy="257492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3"/>
            </p:blipFill>
            <p:spPr>
              <a:xfrm>
                <a:off x="11667067" y="515160"/>
                <a:ext cx="152400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30" name="墨迹 229"/>
              <p14:cNvContentPartPr/>
              <p14:nvPr/>
            </p14:nvContentPartPr>
            <p14:xfrm>
              <a:off x="11805355" y="485023"/>
              <a:ext cx="132645" cy="26789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5"/>
            </p:blipFill>
            <p:spPr>
              <a:xfrm>
                <a:off x="11805355" y="485023"/>
                <a:ext cx="13264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31" name="墨迹 230"/>
              <p14:cNvContentPartPr/>
              <p14:nvPr/>
            </p14:nvContentPartPr>
            <p14:xfrm>
              <a:off x="8771466" y="832575"/>
              <a:ext cx="39511" cy="520977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7"/>
            </p:blipFill>
            <p:spPr>
              <a:xfrm>
                <a:off x="8771466" y="832575"/>
                <a:ext cx="39511" cy="520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32" name="墨迹 231"/>
              <p14:cNvContentPartPr/>
              <p14:nvPr/>
            </p14:nvContentPartPr>
            <p14:xfrm>
              <a:off x="8786636" y="984145"/>
              <a:ext cx="173919" cy="194573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9"/>
            </p:blipFill>
            <p:spPr>
              <a:xfrm>
                <a:off x="8786636" y="984145"/>
                <a:ext cx="17391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3" name="墨迹 232"/>
              <p14:cNvContentPartPr/>
              <p14:nvPr/>
            </p14:nvContentPartPr>
            <p14:xfrm>
              <a:off x="9036755" y="1108221"/>
              <a:ext cx="2822" cy="1409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1"/>
            </p:blipFill>
            <p:spPr>
              <a:xfrm>
                <a:off x="9036755" y="1108221"/>
                <a:ext cx="28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4" name="墨迹 233"/>
              <p14:cNvContentPartPr/>
              <p14:nvPr/>
            </p14:nvContentPartPr>
            <p14:xfrm>
              <a:off x="9028288" y="1086719"/>
              <a:ext cx="19756" cy="36835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3"/>
            </p:blipFill>
            <p:spPr>
              <a:xfrm>
                <a:off x="9028288" y="1086719"/>
                <a:ext cx="19756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5" name="墨迹 234"/>
              <p14:cNvContentPartPr/>
              <p14:nvPr/>
            </p14:nvContentPartPr>
            <p14:xfrm>
              <a:off x="9031111" y="1077202"/>
              <a:ext cx="124178" cy="169194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5"/>
            </p:blipFill>
            <p:spPr>
              <a:xfrm>
                <a:off x="9031111" y="1077202"/>
                <a:ext cx="1241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6" name="墨迹 235"/>
              <p14:cNvContentPartPr/>
              <p14:nvPr/>
            </p14:nvContentPartPr>
            <p14:xfrm>
              <a:off x="9277702" y="1094121"/>
              <a:ext cx="174801" cy="19740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7"/>
            </p:blipFill>
            <p:spPr>
              <a:xfrm>
                <a:off x="9277702" y="1094121"/>
                <a:ext cx="17480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7" name="墨迹 236"/>
              <p14:cNvContentPartPr/>
              <p14:nvPr/>
            </p14:nvContentPartPr>
            <p14:xfrm>
              <a:off x="9272058" y="1173078"/>
              <a:ext cx="199319" cy="5640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59"/>
            </p:blipFill>
            <p:spPr>
              <a:xfrm>
                <a:off x="9272058" y="1173078"/>
                <a:ext cx="19931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8" name="墨迹 237"/>
              <p14:cNvContentPartPr/>
              <p14:nvPr/>
            </p14:nvContentPartPr>
            <p14:xfrm>
              <a:off x="9544755" y="944314"/>
              <a:ext cx="39512" cy="35566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1"/>
            </p:blipFill>
            <p:spPr>
              <a:xfrm>
                <a:off x="9544755" y="944314"/>
                <a:ext cx="39512" cy="355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9" name="墨迹 238"/>
              <p14:cNvContentPartPr/>
              <p14:nvPr/>
            </p14:nvContentPartPr>
            <p14:xfrm>
              <a:off x="9603493" y="1032083"/>
              <a:ext cx="155751" cy="146635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3"/>
            </p:blipFill>
            <p:spPr>
              <a:xfrm>
                <a:off x="9603493" y="1032083"/>
                <a:ext cx="15575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40" name="墨迹 239"/>
              <p14:cNvContentPartPr/>
              <p14:nvPr/>
            </p14:nvContentPartPr>
            <p14:xfrm>
              <a:off x="9747955" y="1094121"/>
              <a:ext cx="50800" cy="366587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65"/>
            </p:blipFill>
            <p:spPr>
              <a:xfrm>
                <a:off x="9747955" y="1094121"/>
                <a:ext cx="50800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41" name="墨迹 240"/>
              <p14:cNvContentPartPr/>
              <p14:nvPr/>
            </p14:nvContentPartPr>
            <p14:xfrm>
              <a:off x="9745133" y="1065922"/>
              <a:ext cx="142522" cy="143815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67"/>
            </p:blipFill>
            <p:spPr>
              <a:xfrm>
                <a:off x="9745133" y="1065922"/>
                <a:ext cx="1425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42" name="墨迹 241"/>
              <p14:cNvContentPartPr/>
              <p14:nvPr/>
            </p14:nvContentPartPr>
            <p14:xfrm>
              <a:off x="9872133" y="1144879"/>
              <a:ext cx="152400" cy="84597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69"/>
            </p:blipFill>
            <p:spPr>
              <a:xfrm>
                <a:off x="9872133" y="1144879"/>
                <a:ext cx="1524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43" name="墨迹 242"/>
              <p14:cNvContentPartPr/>
              <p14:nvPr/>
            </p14:nvContentPartPr>
            <p14:xfrm>
              <a:off x="10114844" y="1062221"/>
              <a:ext cx="158044" cy="162321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1"/>
            </p:blipFill>
            <p:spPr>
              <a:xfrm>
                <a:off x="10114844" y="1062221"/>
                <a:ext cx="158044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4" name="墨迹 243"/>
              <p14:cNvContentPartPr/>
              <p14:nvPr/>
            </p14:nvContentPartPr>
            <p14:xfrm>
              <a:off x="10126133" y="1069800"/>
              <a:ext cx="143934" cy="185056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3"/>
            </p:blipFill>
            <p:spPr>
              <a:xfrm>
                <a:off x="10126133" y="1069800"/>
                <a:ext cx="143934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5" name="墨迹 244"/>
              <p14:cNvContentPartPr/>
              <p14:nvPr/>
            </p14:nvContentPartPr>
            <p14:xfrm>
              <a:off x="10430932" y="906245"/>
              <a:ext cx="56445" cy="464227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75"/>
            </p:blipFill>
            <p:spPr>
              <a:xfrm>
                <a:off x="10430932" y="906245"/>
                <a:ext cx="56445" cy="464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6" name="墨迹 245"/>
              <p14:cNvContentPartPr/>
              <p14:nvPr/>
            </p14:nvContentPartPr>
            <p14:xfrm>
              <a:off x="10503429" y="1034903"/>
              <a:ext cx="187149" cy="155095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77"/>
            </p:blipFill>
            <p:spPr>
              <a:xfrm>
                <a:off x="10503429" y="1034903"/>
                <a:ext cx="18714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7" name="墨迹 246"/>
              <p14:cNvContentPartPr/>
              <p14:nvPr/>
            </p14:nvContentPartPr>
            <p14:xfrm>
              <a:off x="10693400" y="1116680"/>
              <a:ext cx="64911" cy="465284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79"/>
            </p:blipFill>
            <p:spPr>
              <a:xfrm>
                <a:off x="10693400" y="1116680"/>
                <a:ext cx="64911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8" name="墨迹 247"/>
              <p14:cNvContentPartPr/>
              <p14:nvPr/>
            </p14:nvContentPartPr>
            <p14:xfrm>
              <a:off x="10701867" y="1094121"/>
              <a:ext cx="158044" cy="177654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81"/>
            </p:blipFill>
            <p:spPr>
              <a:xfrm>
                <a:off x="10701867" y="1094121"/>
                <a:ext cx="15804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9" name="墨迹 248"/>
              <p14:cNvContentPartPr/>
              <p14:nvPr/>
            </p14:nvContentPartPr>
            <p14:xfrm>
              <a:off x="10859911" y="1150519"/>
              <a:ext cx="150283" cy="250972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3"/>
            </p:blipFill>
            <p:spPr>
              <a:xfrm>
                <a:off x="10859911" y="1150519"/>
                <a:ext cx="150283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50" name="墨迹 249"/>
              <p14:cNvContentPartPr/>
              <p14:nvPr/>
            </p14:nvContentPartPr>
            <p14:xfrm>
              <a:off x="8890000" y="1550945"/>
              <a:ext cx="33866" cy="35530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85"/>
            </p:blipFill>
            <p:spPr>
              <a:xfrm>
                <a:off x="8890000" y="1550945"/>
                <a:ext cx="3386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51" name="墨迹 250"/>
              <p14:cNvContentPartPr/>
              <p14:nvPr/>
            </p14:nvContentPartPr>
            <p14:xfrm>
              <a:off x="8897761" y="1665680"/>
              <a:ext cx="161572" cy="130597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87"/>
            </p:blipFill>
            <p:spPr>
              <a:xfrm>
                <a:off x="8897761" y="1665680"/>
                <a:ext cx="161572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52" name="墨迹 251"/>
              <p14:cNvContentPartPr/>
              <p14:nvPr/>
            </p14:nvContentPartPr>
            <p14:xfrm>
              <a:off x="9079088" y="1714500"/>
              <a:ext cx="14112" cy="355307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89"/>
            </p:blipFill>
            <p:spPr>
              <a:xfrm>
                <a:off x="9079088" y="1714500"/>
                <a:ext cx="1411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3" name="墨迹 252"/>
              <p14:cNvContentPartPr/>
              <p14:nvPr/>
            </p14:nvContentPartPr>
            <p14:xfrm>
              <a:off x="9050866" y="1691940"/>
              <a:ext cx="130704" cy="194573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91"/>
            </p:blipFill>
            <p:spPr>
              <a:xfrm>
                <a:off x="9050866" y="1691940"/>
                <a:ext cx="13070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4" name="墨迹 253"/>
              <p14:cNvContentPartPr/>
              <p14:nvPr/>
            </p14:nvContentPartPr>
            <p14:xfrm>
              <a:off x="9318977" y="1680661"/>
              <a:ext cx="115712" cy="1127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3"/>
            </p:blipFill>
            <p:spPr>
              <a:xfrm>
                <a:off x="9318977" y="1680661"/>
                <a:ext cx="1157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5" name="墨迹 254"/>
              <p14:cNvContentPartPr/>
              <p14:nvPr/>
            </p14:nvContentPartPr>
            <p14:xfrm>
              <a:off x="9290755" y="1770897"/>
              <a:ext cx="163689" cy="5640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95"/>
            </p:blipFill>
            <p:spPr>
              <a:xfrm>
                <a:off x="9290755" y="1770897"/>
                <a:ext cx="1636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6" name="墨迹 255"/>
              <p14:cNvContentPartPr/>
              <p14:nvPr/>
            </p14:nvContentPartPr>
            <p14:xfrm>
              <a:off x="9601200" y="1686300"/>
              <a:ext cx="502355" cy="11280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97"/>
            </p:blipFill>
            <p:spPr>
              <a:xfrm>
                <a:off x="9601200" y="1686300"/>
                <a:ext cx="50235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7" name="墨迹 256"/>
              <p14:cNvContentPartPr/>
              <p14:nvPr/>
            </p14:nvContentPartPr>
            <p14:xfrm>
              <a:off x="9688688" y="1740584"/>
              <a:ext cx="25400" cy="388441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99"/>
            </p:blipFill>
            <p:spPr>
              <a:xfrm>
                <a:off x="9688688" y="1740584"/>
                <a:ext cx="25400" cy="388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8" name="墨迹 257"/>
              <p14:cNvContentPartPr/>
              <p14:nvPr/>
            </p14:nvContentPartPr>
            <p14:xfrm>
              <a:off x="9674577" y="1759618"/>
              <a:ext cx="84667" cy="135355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1"/>
            </p:blipFill>
            <p:spPr>
              <a:xfrm>
                <a:off x="9674577" y="1759618"/>
                <a:ext cx="846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9" name="墨迹 258"/>
              <p14:cNvContentPartPr/>
              <p14:nvPr/>
            </p14:nvContentPartPr>
            <p14:xfrm>
              <a:off x="9821333" y="1753978"/>
              <a:ext cx="101600" cy="78957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3"/>
            </p:blipFill>
            <p:spPr>
              <a:xfrm>
                <a:off x="9821333" y="1753978"/>
                <a:ext cx="1016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60" name="墨迹 259"/>
              <p14:cNvContentPartPr/>
              <p14:nvPr/>
            </p14:nvContentPartPr>
            <p14:xfrm>
              <a:off x="9894711" y="1437444"/>
              <a:ext cx="5644" cy="296795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05"/>
            </p:blipFill>
            <p:spPr>
              <a:xfrm>
                <a:off x="9894711" y="1437444"/>
                <a:ext cx="5644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61" name="墨迹 260"/>
              <p14:cNvContentPartPr/>
              <p14:nvPr/>
            </p14:nvContentPartPr>
            <p14:xfrm>
              <a:off x="9945511" y="1750630"/>
              <a:ext cx="124178" cy="144343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07"/>
            </p:blipFill>
            <p:spPr>
              <a:xfrm>
                <a:off x="9945511" y="1750630"/>
                <a:ext cx="124178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62" name="墨迹 261"/>
              <p14:cNvContentPartPr/>
              <p14:nvPr/>
            </p14:nvContentPartPr>
            <p14:xfrm>
              <a:off x="10058400" y="1737059"/>
              <a:ext cx="82550" cy="2537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09"/>
            </p:blipFill>
            <p:spPr>
              <a:xfrm>
                <a:off x="10058400" y="1737059"/>
                <a:ext cx="825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63" name="墨迹 262"/>
              <p14:cNvContentPartPr/>
              <p14:nvPr/>
            </p14:nvContentPartPr>
            <p14:xfrm>
              <a:off x="10047111" y="1765258"/>
              <a:ext cx="28222" cy="231232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1"/>
            </p:blipFill>
            <p:spPr>
              <a:xfrm>
                <a:off x="10047111" y="1765258"/>
                <a:ext cx="282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4" name="墨迹 263"/>
              <p14:cNvContentPartPr/>
              <p14:nvPr/>
            </p14:nvContentPartPr>
            <p14:xfrm>
              <a:off x="10045700" y="1801916"/>
              <a:ext cx="108655" cy="1410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3"/>
            </p:blipFill>
            <p:spPr>
              <a:xfrm>
                <a:off x="10045700" y="1801916"/>
                <a:ext cx="10865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5" name="墨迹 264"/>
              <p14:cNvContentPartPr/>
              <p14:nvPr/>
            </p14:nvContentPartPr>
            <p14:xfrm>
              <a:off x="10106377" y="1832935"/>
              <a:ext cx="84667" cy="11085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15"/>
            </p:blipFill>
            <p:spPr>
              <a:xfrm>
                <a:off x="10106377" y="1832935"/>
                <a:ext cx="84667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6" name="墨迹 265"/>
              <p14:cNvContentPartPr/>
              <p14:nvPr/>
            </p14:nvContentPartPr>
            <p14:xfrm>
              <a:off x="10171288" y="1801035"/>
              <a:ext cx="82374" cy="186995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17"/>
            </p:blipFill>
            <p:spPr>
              <a:xfrm>
                <a:off x="10171288" y="1801035"/>
                <a:ext cx="82374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7" name="墨迹 266"/>
              <p14:cNvContentPartPr/>
              <p14:nvPr/>
            </p14:nvContentPartPr>
            <p14:xfrm>
              <a:off x="10049403" y="1686300"/>
              <a:ext cx="169863" cy="3947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19"/>
            </p:blipFill>
            <p:spPr>
              <a:xfrm>
                <a:off x="10049403" y="1686300"/>
                <a:ext cx="16986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8" name="墨迹 267"/>
              <p14:cNvContentPartPr/>
              <p14:nvPr/>
            </p14:nvContentPartPr>
            <p14:xfrm>
              <a:off x="10402711" y="1658102"/>
              <a:ext cx="146756" cy="19739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1"/>
            </p:blipFill>
            <p:spPr>
              <a:xfrm>
                <a:off x="10402711" y="1658102"/>
                <a:ext cx="1467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9" name="墨迹 268"/>
              <p14:cNvContentPartPr/>
              <p14:nvPr/>
            </p14:nvContentPartPr>
            <p14:xfrm>
              <a:off x="10440987" y="1737059"/>
              <a:ext cx="122590" cy="3701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23"/>
            </p:blipFill>
            <p:spPr>
              <a:xfrm>
                <a:off x="10440987" y="1737059"/>
                <a:ext cx="122590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70" name="墨迹 269"/>
              <p14:cNvContentPartPr/>
              <p14:nvPr/>
            </p14:nvContentPartPr>
            <p14:xfrm>
              <a:off x="10842977" y="1646822"/>
              <a:ext cx="516467" cy="33839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25"/>
            </p:blipFill>
            <p:spPr>
              <a:xfrm>
                <a:off x="10842977" y="1646822"/>
                <a:ext cx="516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71" name="墨迹 270"/>
              <p14:cNvContentPartPr/>
              <p14:nvPr/>
            </p14:nvContentPartPr>
            <p14:xfrm>
              <a:off x="10915650" y="1734239"/>
              <a:ext cx="94720" cy="195278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27"/>
            </p:blipFill>
            <p:spPr>
              <a:xfrm>
                <a:off x="10915650" y="1734239"/>
                <a:ext cx="94720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72" name="墨迹 271"/>
              <p14:cNvContentPartPr/>
              <p14:nvPr/>
            </p14:nvContentPartPr>
            <p14:xfrm>
              <a:off x="11049705" y="1696875"/>
              <a:ext cx="119945" cy="184351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29"/>
            </p:blipFill>
            <p:spPr>
              <a:xfrm>
                <a:off x="11049705" y="1696875"/>
                <a:ext cx="119945" cy="184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73" name="墨迹 272"/>
              <p14:cNvContentPartPr/>
              <p14:nvPr/>
            </p14:nvContentPartPr>
            <p14:xfrm>
              <a:off x="11221155" y="1767196"/>
              <a:ext cx="186267" cy="108567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1"/>
            </p:blipFill>
            <p:spPr>
              <a:xfrm>
                <a:off x="11221155" y="1767196"/>
                <a:ext cx="186267" cy="108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74" name="墨迹 273"/>
              <p14:cNvContentPartPr/>
              <p14:nvPr/>
            </p14:nvContentPartPr>
            <p14:xfrm>
              <a:off x="11240911" y="1342272"/>
              <a:ext cx="42333" cy="346848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3"/>
            </p:blipFill>
            <p:spPr>
              <a:xfrm>
                <a:off x="11240911" y="1342272"/>
                <a:ext cx="42333" cy="346848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7219244" y="1116680"/>
              <a:ext cx="105017" cy="5995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7219244" y="1116680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87777" y="535781"/>
              <a:ext cx="16934" cy="42439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87777" y="535781"/>
                <a:ext cx="16934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42622" y="486432"/>
              <a:ext cx="270933" cy="46387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42622" y="486432"/>
                <a:ext cx="270933" cy="463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433688" y="767013"/>
              <a:ext cx="50800" cy="338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433688" y="767013"/>
                <a:ext cx="508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429984" y="862889"/>
              <a:ext cx="51682" cy="5921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429984" y="862889"/>
                <a:ext cx="5168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630311" y="338388"/>
              <a:ext cx="287866" cy="46246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630311" y="338388"/>
                <a:ext cx="287866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923822" y="518861"/>
              <a:ext cx="279400" cy="29133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923822" y="518861"/>
                <a:ext cx="279400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256844" y="530141"/>
              <a:ext cx="101600" cy="2629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256844" y="530141"/>
                <a:ext cx="101600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358444" y="425100"/>
              <a:ext cx="158044" cy="37857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358444" y="425100"/>
                <a:ext cx="158044" cy="378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437466" y="772652"/>
              <a:ext cx="104422" cy="4229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437466" y="772652"/>
                <a:ext cx="1044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148666" y="312127"/>
              <a:ext cx="146756" cy="70585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148666" y="312127"/>
                <a:ext cx="146756" cy="705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340577" y="539306"/>
              <a:ext cx="132645" cy="16937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340577" y="539306"/>
                <a:ext cx="132645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526844" y="479383"/>
              <a:ext cx="131586" cy="4793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526844" y="479383"/>
                <a:ext cx="13158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504266" y="547060"/>
              <a:ext cx="33867" cy="2904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504266" y="547060"/>
                <a:ext cx="33867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509911" y="605397"/>
              <a:ext cx="112889" cy="572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509911" y="605397"/>
                <a:ext cx="112889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583288" y="699335"/>
              <a:ext cx="118534" cy="874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583288" y="699335"/>
                <a:ext cx="11853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775200" y="518861"/>
              <a:ext cx="105833" cy="27917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775200" y="518861"/>
                <a:ext cx="105833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006622" y="541421"/>
              <a:ext cx="138289" cy="56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006622" y="541421"/>
                <a:ext cx="13828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967816" y="609098"/>
              <a:ext cx="174272" cy="197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967816" y="609098"/>
                <a:ext cx="17427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353755" y="317767"/>
              <a:ext cx="115712" cy="28569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353755" y="317767"/>
                <a:ext cx="115712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531555" y="462463"/>
              <a:ext cx="129822" cy="15033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531555" y="462463"/>
                <a:ext cx="129822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768622" y="347552"/>
              <a:ext cx="33866" cy="2967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768622" y="347552"/>
                <a:ext cx="33866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803900" y="453475"/>
              <a:ext cx="131233" cy="12742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803900" y="453475"/>
                <a:ext cx="131233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5969000" y="265070"/>
              <a:ext cx="147637" cy="70215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5969000" y="265070"/>
                <a:ext cx="147637" cy="702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056488" y="489252"/>
              <a:ext cx="169334" cy="19880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056488" y="489252"/>
                <a:ext cx="169334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365022" y="1265254"/>
              <a:ext cx="223837" cy="7989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365022" y="1265254"/>
                <a:ext cx="223837" cy="798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511777" y="1556585"/>
              <a:ext cx="50800" cy="5357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511777" y="1556585"/>
                <a:ext cx="508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446161" y="1500187"/>
              <a:ext cx="223661" cy="36658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446161" y="1500187"/>
                <a:ext cx="223661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540000" y="1787817"/>
              <a:ext cx="225777" cy="1205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540000" y="1787817"/>
                <a:ext cx="225777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586566" y="1779357"/>
              <a:ext cx="63500" cy="1410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586566" y="1779357"/>
                <a:ext cx="635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991555" y="1567865"/>
              <a:ext cx="196145" cy="4793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991555" y="1567865"/>
                <a:ext cx="1961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961922" y="1731419"/>
              <a:ext cx="261055" cy="1691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961922" y="1731419"/>
                <a:ext cx="2610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3296355" y="1465291"/>
              <a:ext cx="39511" cy="27740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3296355" y="1465291"/>
                <a:ext cx="39511" cy="277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3409244" y="1550945"/>
              <a:ext cx="273756" cy="19950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3409244" y="1550945"/>
                <a:ext cx="273756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3922888" y="1550945"/>
              <a:ext cx="214489" cy="507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3922888" y="1550945"/>
                <a:ext cx="21448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913716" y="1720139"/>
              <a:ext cx="229306" cy="1410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913716" y="1720139"/>
                <a:ext cx="22930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5126566" y="1291514"/>
              <a:ext cx="134056" cy="338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5126566" y="1291514"/>
                <a:ext cx="1340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5113866" y="1364832"/>
              <a:ext cx="56445" cy="46810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5113866" y="1364832"/>
                <a:ext cx="56445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5134680" y="1495957"/>
              <a:ext cx="123120" cy="2114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5134680" y="1495957"/>
                <a:ext cx="12312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5238044" y="1573504"/>
              <a:ext cx="158044" cy="12777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5238044" y="1573504"/>
                <a:ext cx="15804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5604227" y="1471988"/>
              <a:ext cx="240595" cy="564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5604227" y="1471988"/>
                <a:ext cx="24059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5724877" y="1359368"/>
              <a:ext cx="32456" cy="24797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5724877" y="1359368"/>
                <a:ext cx="32456" cy="24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6318073" y="1195638"/>
              <a:ext cx="218194" cy="38526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6318073" y="1195638"/>
                <a:ext cx="218194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348236" y="1243576"/>
              <a:ext cx="100541" cy="27071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348236" y="1243576"/>
                <a:ext cx="100541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526918" y="1378050"/>
              <a:ext cx="173037" cy="1277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526918" y="1378050"/>
                <a:ext cx="173037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724473" y="1133600"/>
              <a:ext cx="144816" cy="338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724473" y="1133600"/>
                <a:ext cx="1448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6722533" y="1195638"/>
              <a:ext cx="50800" cy="46810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6722533" y="1195638"/>
                <a:ext cx="50800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6705600" y="1336633"/>
              <a:ext cx="143933" cy="3383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6705600" y="1336633"/>
                <a:ext cx="1439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812844" y="1432509"/>
              <a:ext cx="183444" cy="9922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812844" y="1432509"/>
                <a:ext cx="183444" cy="99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993466" y="1342272"/>
              <a:ext cx="248356" cy="169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993466" y="1342272"/>
                <a:ext cx="2483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7117644" y="1182596"/>
              <a:ext cx="39511" cy="29503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7117644" y="1182596"/>
                <a:ext cx="39511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7366000" y="1139240"/>
              <a:ext cx="197555" cy="32146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7366000" y="1139240"/>
                <a:ext cx="197555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363001" y="1136067"/>
              <a:ext cx="155399" cy="30208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363001" y="1136067"/>
                <a:ext cx="155399" cy="302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581900" y="1268955"/>
              <a:ext cx="134055" cy="1614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581900" y="1268955"/>
                <a:ext cx="134055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761111" y="1049003"/>
              <a:ext cx="139171" cy="5639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761111" y="1049003"/>
                <a:ext cx="13917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7704666" y="1127960"/>
              <a:ext cx="73378" cy="58090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7704666" y="1127960"/>
                <a:ext cx="73378" cy="580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7727244" y="1259614"/>
              <a:ext cx="191911" cy="5446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7727244" y="1259614"/>
                <a:ext cx="191911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869766" y="1330993"/>
              <a:ext cx="131234" cy="15227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869766" y="1330993"/>
                <a:ext cx="13123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7851422" y="1376111"/>
              <a:ext cx="141111" cy="20585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7851422" y="1376111"/>
                <a:ext cx="1411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077200" y="1330993"/>
              <a:ext cx="259291" cy="1128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077200" y="1330993"/>
                <a:ext cx="25929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218311" y="1150519"/>
              <a:ext cx="22578" cy="37786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218311" y="1150519"/>
                <a:ext cx="22578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8500533" y="1178718"/>
              <a:ext cx="203200" cy="34120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8500533" y="1178718"/>
                <a:ext cx="20320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8500533" y="1218197"/>
              <a:ext cx="121356" cy="25379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8500533" y="1218197"/>
                <a:ext cx="12135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705850" y="1315483"/>
              <a:ext cx="195438" cy="16214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705850" y="1315483"/>
                <a:ext cx="195438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949266" y="1060282"/>
              <a:ext cx="145521" cy="6767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949266" y="1060282"/>
                <a:ext cx="14552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890000" y="1139240"/>
              <a:ext cx="79022" cy="61121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890000" y="1139240"/>
                <a:ext cx="79022" cy="611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8918222" y="1297154"/>
              <a:ext cx="203200" cy="394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8918222" y="1297154"/>
                <a:ext cx="2032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8974666" y="1212557"/>
              <a:ext cx="280282" cy="28763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8974666" y="1212557"/>
                <a:ext cx="28028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7770283" y="2382816"/>
              <a:ext cx="30339" cy="1410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7770283" y="2382816"/>
                <a:ext cx="3033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346296" y="1460708"/>
              <a:ext cx="2794881" cy="37592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346296" y="1460708"/>
                <a:ext cx="2794881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7611533" y="2024689"/>
              <a:ext cx="19756" cy="169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7611533" y="2024689"/>
                <a:ext cx="19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5099579" y="1903257"/>
              <a:ext cx="153282" cy="38932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5099579" y="1903257"/>
                <a:ext cx="153282" cy="389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5379155" y="2035968"/>
              <a:ext cx="133350" cy="15439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5379155" y="2035968"/>
                <a:ext cx="133350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7590543" y="1803326"/>
              <a:ext cx="187501" cy="19316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7590543" y="1803326"/>
                <a:ext cx="187501" cy="193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7699022" y="1825533"/>
              <a:ext cx="62088" cy="32041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7699022" y="1825533"/>
                <a:ext cx="62088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7879644" y="1849855"/>
              <a:ext cx="127706" cy="14099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7879644" y="1849855"/>
                <a:ext cx="12770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8" name="墨迹 87"/>
              <p14:cNvContentPartPr/>
              <p14:nvPr/>
            </p14:nvContentPartPr>
            <p14:xfrm>
              <a:off x="7061200" y="2506892"/>
              <a:ext cx="105017" cy="5995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4"/>
            </p:blipFill>
            <p:spPr>
              <a:xfrm>
                <a:off x="7061200" y="250689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9" name="墨迹 88"/>
              <p14:cNvContentPartPr/>
              <p14:nvPr/>
            </p14:nvContentPartPr>
            <p14:xfrm>
              <a:off x="2381955" y="3077922"/>
              <a:ext cx="347663" cy="32605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7"/>
            </p:blipFill>
            <p:spPr>
              <a:xfrm>
                <a:off x="2381955" y="3077922"/>
                <a:ext cx="347663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0" name="墨迹 89"/>
              <p14:cNvContentPartPr/>
              <p14:nvPr/>
            </p14:nvContentPartPr>
            <p14:xfrm>
              <a:off x="2801584" y="2978344"/>
              <a:ext cx="314854" cy="51198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9"/>
            </p:blipFill>
            <p:spPr>
              <a:xfrm>
                <a:off x="2801584" y="2978344"/>
                <a:ext cx="314854" cy="511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1" name="墨迹 90"/>
              <p14:cNvContentPartPr/>
              <p14:nvPr/>
            </p14:nvContentPartPr>
            <p14:xfrm>
              <a:off x="3544711" y="3147009"/>
              <a:ext cx="43215" cy="6767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1"/>
            </p:blipFill>
            <p:spPr>
              <a:xfrm>
                <a:off x="3544711" y="3147009"/>
                <a:ext cx="4321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2" name="墨迹 91"/>
              <p14:cNvContentPartPr/>
              <p14:nvPr/>
            </p14:nvContentPartPr>
            <p14:xfrm>
              <a:off x="3510844" y="3242886"/>
              <a:ext cx="33867" cy="3101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3"/>
            </p:blipFill>
            <p:spPr>
              <a:xfrm>
                <a:off x="3510844" y="3242886"/>
                <a:ext cx="338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3" name="墨迹 92"/>
              <p14:cNvContentPartPr/>
              <p14:nvPr/>
            </p14:nvContentPartPr>
            <p14:xfrm>
              <a:off x="4255911" y="2915777"/>
              <a:ext cx="203200" cy="36658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5"/>
            </p:blipFill>
            <p:spPr>
              <a:xfrm>
                <a:off x="4255911" y="2915777"/>
                <a:ext cx="203200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4" name="墨迹 93"/>
              <p14:cNvContentPartPr/>
              <p14:nvPr/>
            </p14:nvContentPartPr>
            <p14:xfrm>
              <a:off x="4607277" y="3000375"/>
              <a:ext cx="60678" cy="24533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7"/>
            </p:blipFill>
            <p:spPr>
              <a:xfrm>
                <a:off x="4607277" y="3000375"/>
                <a:ext cx="6067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5" name="墨迹 94"/>
              <p14:cNvContentPartPr/>
              <p14:nvPr/>
            </p14:nvContentPartPr>
            <p14:xfrm>
              <a:off x="4797777" y="2980107"/>
              <a:ext cx="124178" cy="20920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9"/>
            </p:blipFill>
            <p:spPr>
              <a:xfrm>
                <a:off x="4797777" y="2980107"/>
                <a:ext cx="124178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6" name="墨迹 95"/>
              <p14:cNvContentPartPr/>
              <p14:nvPr/>
            </p14:nvContentPartPr>
            <p14:xfrm>
              <a:off x="4831644" y="2959133"/>
              <a:ext cx="70556" cy="20479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1"/>
            </p:blipFill>
            <p:spPr>
              <a:xfrm>
                <a:off x="4831644" y="2959133"/>
                <a:ext cx="70556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7" name="墨迹 96"/>
              <p14:cNvContentPartPr/>
              <p14:nvPr/>
            </p14:nvContentPartPr>
            <p14:xfrm>
              <a:off x="4933244" y="3007953"/>
              <a:ext cx="135467" cy="16584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3"/>
            </p:blipFill>
            <p:spPr>
              <a:xfrm>
                <a:off x="4933244" y="3007953"/>
                <a:ext cx="135467" cy="165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8" name="墨迹 97"/>
              <p14:cNvContentPartPr/>
              <p14:nvPr/>
            </p14:nvContentPartPr>
            <p14:xfrm>
              <a:off x="5130800" y="2836820"/>
              <a:ext cx="112888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5"/>
            </p:blipFill>
            <p:spPr>
              <a:xfrm>
                <a:off x="5130800" y="2836820"/>
                <a:ext cx="1128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9" name="墨迹 98"/>
              <p14:cNvContentPartPr/>
              <p14:nvPr/>
            </p14:nvContentPartPr>
            <p14:xfrm>
              <a:off x="5096933" y="2893218"/>
              <a:ext cx="62089" cy="54706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7"/>
            </p:blipFill>
            <p:spPr>
              <a:xfrm>
                <a:off x="5096933" y="2893218"/>
                <a:ext cx="62089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0" name="墨迹 99"/>
              <p14:cNvContentPartPr/>
              <p14:nvPr/>
            </p14:nvContentPartPr>
            <p14:xfrm>
              <a:off x="5080000" y="3017294"/>
              <a:ext cx="95955" cy="2819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9"/>
            </p:blipFill>
            <p:spPr>
              <a:xfrm>
                <a:off x="5080000" y="3017294"/>
                <a:ext cx="959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1" name="墨迹 100"/>
              <p14:cNvContentPartPr/>
              <p14:nvPr/>
            </p14:nvContentPartPr>
            <p14:xfrm>
              <a:off x="5243688" y="3056773"/>
              <a:ext cx="118534" cy="13535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1"/>
            </p:blipFill>
            <p:spPr>
              <a:xfrm>
                <a:off x="5243688" y="3056773"/>
                <a:ext cx="1185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2" name="墨迹 101"/>
              <p14:cNvContentPartPr/>
              <p14:nvPr/>
            </p14:nvContentPartPr>
            <p14:xfrm>
              <a:off x="5458177" y="2887579"/>
              <a:ext cx="107245" cy="35248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3"/>
            </p:blipFill>
            <p:spPr>
              <a:xfrm>
                <a:off x="5458177" y="2887579"/>
                <a:ext cx="107245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3" name="墨迹 102"/>
              <p14:cNvContentPartPr/>
              <p14:nvPr/>
            </p14:nvContentPartPr>
            <p14:xfrm>
              <a:off x="5695244" y="2943976"/>
              <a:ext cx="217311" cy="225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5"/>
            </p:blipFill>
            <p:spPr>
              <a:xfrm>
                <a:off x="5695244" y="2943976"/>
                <a:ext cx="2173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4" name="墨迹 103"/>
              <p14:cNvContentPartPr/>
              <p14:nvPr/>
            </p14:nvContentPartPr>
            <p14:xfrm>
              <a:off x="5706533" y="3058182"/>
              <a:ext cx="234244" cy="1551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7"/>
            </p:blipFill>
            <p:spPr>
              <a:xfrm>
                <a:off x="5706533" y="3058182"/>
                <a:ext cx="234244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5" name="墨迹 104"/>
              <p14:cNvContentPartPr/>
              <p14:nvPr/>
            </p14:nvContentPartPr>
            <p14:xfrm>
              <a:off x="6058428" y="2859379"/>
              <a:ext cx="184327" cy="23898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9"/>
            </p:blipFill>
            <p:spPr>
              <a:xfrm>
                <a:off x="6058428" y="2859379"/>
                <a:ext cx="184327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6" name="墨迹 105"/>
              <p14:cNvContentPartPr/>
              <p14:nvPr/>
            </p14:nvContentPartPr>
            <p14:xfrm>
              <a:off x="6447896" y="2743763"/>
              <a:ext cx="119415" cy="32428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1"/>
            </p:blipFill>
            <p:spPr>
              <a:xfrm>
                <a:off x="6447896" y="2743763"/>
                <a:ext cx="119415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7" name="墨迹 106"/>
              <p14:cNvContentPartPr/>
              <p14:nvPr/>
            </p14:nvContentPartPr>
            <p14:xfrm>
              <a:off x="6629400" y="2822192"/>
              <a:ext cx="149577" cy="20708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3"/>
            </p:blipFill>
            <p:spPr>
              <a:xfrm>
                <a:off x="6629400" y="2822192"/>
                <a:ext cx="149577" cy="207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8" name="墨迹 107"/>
              <p14:cNvContentPartPr/>
              <p14:nvPr/>
            </p14:nvContentPartPr>
            <p14:xfrm>
              <a:off x="6609644" y="2856559"/>
              <a:ext cx="107244" cy="13253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5"/>
            </p:blipFill>
            <p:spPr>
              <a:xfrm>
                <a:off x="6609644" y="2856559"/>
                <a:ext cx="107244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9" name="墨迹 108"/>
              <p14:cNvContentPartPr/>
              <p14:nvPr/>
            </p14:nvContentPartPr>
            <p14:xfrm>
              <a:off x="6795911" y="2895333"/>
              <a:ext cx="104422" cy="11632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7"/>
            </p:blipFill>
            <p:spPr>
              <a:xfrm>
                <a:off x="6795911" y="2895333"/>
                <a:ext cx="104422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0" name="墨迹 109"/>
              <p14:cNvContentPartPr/>
              <p14:nvPr/>
            </p14:nvContentPartPr>
            <p14:xfrm>
              <a:off x="7002638" y="2673266"/>
              <a:ext cx="148872" cy="1973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9"/>
            </p:blipFill>
            <p:spPr>
              <a:xfrm>
                <a:off x="7002638" y="2673266"/>
                <a:ext cx="14887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1" name="墨迹 110"/>
              <p14:cNvContentPartPr/>
              <p14:nvPr/>
            </p14:nvContentPartPr>
            <p14:xfrm>
              <a:off x="6985000" y="2729664"/>
              <a:ext cx="47977" cy="530141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1"/>
            </p:blipFill>
            <p:spPr>
              <a:xfrm>
                <a:off x="6985000" y="2729664"/>
                <a:ext cx="47977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2" name="墨迹 111"/>
              <p14:cNvContentPartPr/>
              <p14:nvPr/>
            </p14:nvContentPartPr>
            <p14:xfrm>
              <a:off x="7010400" y="2873479"/>
              <a:ext cx="149577" cy="2537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3"/>
            </p:blipFill>
            <p:spPr>
              <a:xfrm>
                <a:off x="7010400" y="2873479"/>
                <a:ext cx="14957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3" name="墨迹 112"/>
              <p14:cNvContentPartPr/>
              <p14:nvPr/>
            </p14:nvContentPartPr>
            <p14:xfrm>
              <a:off x="7162800" y="2848100"/>
              <a:ext cx="94544" cy="172895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5"/>
            </p:blipFill>
            <p:spPr>
              <a:xfrm>
                <a:off x="7162800" y="2848100"/>
                <a:ext cx="94544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4" name="墨迹 113"/>
              <p14:cNvContentPartPr/>
              <p14:nvPr/>
            </p14:nvContentPartPr>
            <p14:xfrm>
              <a:off x="7411155" y="2678906"/>
              <a:ext cx="218193" cy="34684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7"/>
            </p:blipFill>
            <p:spPr>
              <a:xfrm>
                <a:off x="7411155" y="2678906"/>
                <a:ext cx="21819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5" name="墨迹 114"/>
              <p14:cNvContentPartPr/>
              <p14:nvPr/>
            </p14:nvContentPartPr>
            <p14:xfrm>
              <a:off x="6914444" y="434264"/>
              <a:ext cx="1986844" cy="552701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9"/>
            </p:blipFill>
            <p:spPr>
              <a:xfrm>
                <a:off x="6914444" y="434264"/>
                <a:ext cx="1986844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6" name="墨迹 115"/>
              <p14:cNvContentPartPr/>
              <p14:nvPr/>
            </p14:nvContentPartPr>
            <p14:xfrm>
              <a:off x="9039577" y="2092366"/>
              <a:ext cx="256823" cy="36376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1"/>
            </p:blipFill>
            <p:spPr>
              <a:xfrm>
                <a:off x="9039577" y="2092366"/>
                <a:ext cx="256823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7" name="墨迹 116"/>
              <p14:cNvContentPartPr/>
              <p14:nvPr/>
            </p14:nvContentPartPr>
            <p14:xfrm>
              <a:off x="9279466" y="2212212"/>
              <a:ext cx="228600" cy="19034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3"/>
            </p:blipFill>
            <p:spPr>
              <a:xfrm>
                <a:off x="9279466" y="2212212"/>
                <a:ext cx="228600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8" name="墨迹 117"/>
              <p14:cNvContentPartPr/>
              <p14:nvPr/>
            </p14:nvContentPartPr>
            <p14:xfrm>
              <a:off x="9051925" y="2107876"/>
              <a:ext cx="176741" cy="29467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5"/>
            </p:blipFill>
            <p:spPr>
              <a:xfrm>
                <a:off x="9051925" y="2107876"/>
                <a:ext cx="176741" cy="294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9" name="墨迹 118"/>
              <p14:cNvContentPartPr/>
              <p14:nvPr/>
            </p14:nvContentPartPr>
            <p14:xfrm>
              <a:off x="9533466" y="2038083"/>
              <a:ext cx="162278" cy="2326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7"/>
            </p:blipFill>
            <p:spPr>
              <a:xfrm>
                <a:off x="9533466" y="2038083"/>
                <a:ext cx="162278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0" name="墨迹 119"/>
              <p14:cNvContentPartPr/>
              <p14:nvPr/>
            </p14:nvContentPartPr>
            <p14:xfrm>
              <a:off x="9493955" y="2064167"/>
              <a:ext cx="67734" cy="64857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9"/>
            </p:blipFill>
            <p:spPr>
              <a:xfrm>
                <a:off x="9493955" y="2064167"/>
                <a:ext cx="67734" cy="648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1" name="墨迹 120"/>
              <p14:cNvContentPartPr/>
              <p14:nvPr/>
            </p14:nvContentPartPr>
            <p14:xfrm>
              <a:off x="9510888" y="2216442"/>
              <a:ext cx="197556" cy="7331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1"/>
            </p:blipFill>
            <p:spPr>
              <a:xfrm>
                <a:off x="9510888" y="2216442"/>
                <a:ext cx="1975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2" name="墨迹 121"/>
              <p14:cNvContentPartPr/>
              <p14:nvPr/>
            </p14:nvContentPartPr>
            <p14:xfrm>
              <a:off x="9691511" y="2222082"/>
              <a:ext cx="166511" cy="15791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3"/>
            </p:blipFill>
            <p:spPr>
              <a:xfrm>
                <a:off x="9691511" y="2222082"/>
                <a:ext cx="166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3" name="墨迹 122"/>
              <p14:cNvContentPartPr/>
              <p14:nvPr/>
            </p14:nvContentPartPr>
            <p14:xfrm>
              <a:off x="9733844" y="2244641"/>
              <a:ext cx="104422" cy="31018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5"/>
            </p:blipFill>
            <p:spPr>
              <a:xfrm>
                <a:off x="9733844" y="2244641"/>
                <a:ext cx="10442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4" name="墨迹 123"/>
              <p14:cNvContentPartPr/>
              <p14:nvPr/>
            </p14:nvContentPartPr>
            <p14:xfrm>
              <a:off x="9177866" y="2682783"/>
              <a:ext cx="195262" cy="14134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7"/>
            </p:blipFill>
            <p:spPr>
              <a:xfrm>
                <a:off x="9177866" y="2682783"/>
                <a:ext cx="195262" cy="141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5" name="墨迹 124"/>
              <p14:cNvContentPartPr/>
              <p14:nvPr/>
            </p14:nvContentPartPr>
            <p14:xfrm>
              <a:off x="9245600" y="2712745"/>
              <a:ext cx="84666" cy="28763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9"/>
            </p:blipFill>
            <p:spPr>
              <a:xfrm>
                <a:off x="9245600" y="2712745"/>
                <a:ext cx="84666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6" name="墨迹 125"/>
              <p14:cNvContentPartPr/>
              <p14:nvPr/>
            </p14:nvContentPartPr>
            <p14:xfrm>
              <a:off x="9395177" y="2752223"/>
              <a:ext cx="153812" cy="16355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1"/>
            </p:blipFill>
            <p:spPr>
              <a:xfrm>
                <a:off x="9395177" y="2752223"/>
                <a:ext cx="15381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7" name="墨迹 126"/>
              <p14:cNvContentPartPr/>
              <p14:nvPr/>
            </p14:nvContentPartPr>
            <p14:xfrm>
              <a:off x="3112911" y="4190373"/>
              <a:ext cx="166511" cy="28199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3"/>
            </p:blipFill>
            <p:spPr>
              <a:xfrm>
                <a:off x="3112911" y="4190373"/>
                <a:ext cx="16651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8" name="墨迹 127"/>
              <p14:cNvContentPartPr/>
              <p14:nvPr/>
            </p14:nvContentPartPr>
            <p14:xfrm>
              <a:off x="3443111" y="4162174"/>
              <a:ext cx="93133" cy="22911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5"/>
            </p:blipFill>
            <p:spPr>
              <a:xfrm>
                <a:off x="3443111" y="4162174"/>
                <a:ext cx="9313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9" name="墨迹 128"/>
              <p14:cNvContentPartPr/>
              <p14:nvPr/>
            </p14:nvContentPartPr>
            <p14:xfrm>
              <a:off x="3629377" y="4111416"/>
              <a:ext cx="95956" cy="1973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7"/>
            </p:blipFill>
            <p:spPr>
              <a:xfrm>
                <a:off x="3629377" y="4111416"/>
                <a:ext cx="959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0" name="墨迹 129"/>
              <p14:cNvContentPartPr/>
              <p14:nvPr/>
            </p14:nvContentPartPr>
            <p14:xfrm>
              <a:off x="3595511" y="4162174"/>
              <a:ext cx="45155" cy="44554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9"/>
            </p:blipFill>
            <p:spPr>
              <a:xfrm>
                <a:off x="3595511" y="4162174"/>
                <a:ext cx="45155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1" name="墨迹 130"/>
              <p14:cNvContentPartPr/>
              <p14:nvPr/>
            </p14:nvContentPartPr>
            <p14:xfrm>
              <a:off x="3589866" y="4274970"/>
              <a:ext cx="127000" cy="2255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1"/>
            </p:blipFill>
            <p:spPr>
              <a:xfrm>
                <a:off x="3589866" y="4274970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2" name="墨迹 131"/>
              <p14:cNvContentPartPr/>
              <p14:nvPr/>
            </p14:nvContentPartPr>
            <p14:xfrm>
              <a:off x="3685822" y="4331368"/>
              <a:ext cx="84666" cy="138175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3"/>
            </p:blipFill>
            <p:spPr>
              <a:xfrm>
                <a:off x="3685822" y="4331368"/>
                <a:ext cx="8466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3" name="墨迹 132"/>
              <p14:cNvContentPartPr/>
              <p14:nvPr/>
            </p14:nvContentPartPr>
            <p14:xfrm>
              <a:off x="3874911" y="4150894"/>
              <a:ext cx="119944" cy="32146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5"/>
            </p:blipFill>
            <p:spPr>
              <a:xfrm>
                <a:off x="3874911" y="4150894"/>
                <a:ext cx="11994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4" name="墨迹 133"/>
              <p14:cNvContentPartPr/>
              <p14:nvPr/>
            </p14:nvContentPartPr>
            <p14:xfrm>
              <a:off x="4159955" y="4179093"/>
              <a:ext cx="95956" cy="6485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7"/>
            </p:blipFill>
            <p:spPr>
              <a:xfrm>
                <a:off x="4159955" y="4179093"/>
                <a:ext cx="9595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5" name="墨迹 134"/>
              <p14:cNvContentPartPr/>
              <p14:nvPr/>
            </p14:nvContentPartPr>
            <p14:xfrm>
              <a:off x="4133673" y="4291889"/>
              <a:ext cx="85549" cy="9023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9"/>
            </p:blipFill>
            <p:spPr>
              <a:xfrm>
                <a:off x="4133673" y="4291889"/>
                <a:ext cx="8554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6" name="墨迹 135"/>
              <p14:cNvContentPartPr/>
              <p14:nvPr/>
            </p14:nvContentPartPr>
            <p14:xfrm>
              <a:off x="4440061" y="4162174"/>
              <a:ext cx="261761" cy="28199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1"/>
            </p:blipFill>
            <p:spPr>
              <a:xfrm>
                <a:off x="4440061" y="4162174"/>
                <a:ext cx="26176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7" name="墨迹 136"/>
              <p14:cNvContentPartPr/>
              <p14:nvPr/>
            </p14:nvContentPartPr>
            <p14:xfrm>
              <a:off x="4811183" y="4100136"/>
              <a:ext cx="110772" cy="29679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3"/>
            </p:blipFill>
            <p:spPr>
              <a:xfrm>
                <a:off x="4811183" y="4100136"/>
                <a:ext cx="110772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8" name="墨迹 137"/>
              <p14:cNvContentPartPr/>
              <p14:nvPr/>
            </p14:nvContentPartPr>
            <p14:xfrm>
              <a:off x="4938888" y="4146665"/>
              <a:ext cx="158045" cy="24268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5"/>
            </p:blipFill>
            <p:spPr>
              <a:xfrm>
                <a:off x="4938888" y="4146665"/>
                <a:ext cx="158045" cy="242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9" name="墨迹 138"/>
              <p14:cNvContentPartPr/>
              <p14:nvPr/>
            </p14:nvContentPartPr>
            <p14:xfrm>
              <a:off x="4950177" y="4179798"/>
              <a:ext cx="124178" cy="21924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7"/>
            </p:blipFill>
            <p:spPr>
              <a:xfrm>
                <a:off x="4950177" y="4179798"/>
                <a:ext cx="124178" cy="219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0" name="墨迹 139"/>
              <p14:cNvContentPartPr/>
              <p14:nvPr/>
            </p14:nvContentPartPr>
            <p14:xfrm>
              <a:off x="5136444" y="4179093"/>
              <a:ext cx="127000" cy="18047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9"/>
            </p:blipFill>
            <p:spPr>
              <a:xfrm>
                <a:off x="5136444" y="4179093"/>
                <a:ext cx="12700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1" name="墨迹 140"/>
              <p14:cNvContentPartPr/>
              <p14:nvPr/>
            </p14:nvContentPartPr>
            <p14:xfrm>
              <a:off x="5350933" y="4067707"/>
              <a:ext cx="172861" cy="30877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1"/>
            </p:blipFill>
            <p:spPr>
              <a:xfrm>
                <a:off x="5350933" y="4067707"/>
                <a:ext cx="172861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2" name="墨迹 141"/>
              <p14:cNvContentPartPr/>
              <p14:nvPr/>
            </p14:nvContentPartPr>
            <p14:xfrm>
              <a:off x="5667022" y="4184733"/>
              <a:ext cx="234244" cy="1128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3"/>
            </p:blipFill>
            <p:spPr>
              <a:xfrm>
                <a:off x="5667022" y="4184733"/>
                <a:ext cx="2342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3" name="墨迹 142"/>
              <p14:cNvContentPartPr/>
              <p14:nvPr/>
            </p14:nvContentPartPr>
            <p14:xfrm>
              <a:off x="5680956" y="4297529"/>
              <a:ext cx="319088" cy="169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5"/>
            </p:blipFill>
            <p:spPr>
              <a:xfrm>
                <a:off x="5680956" y="4297529"/>
                <a:ext cx="3190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4" name="墨迹 143"/>
              <p14:cNvContentPartPr/>
              <p14:nvPr/>
            </p14:nvContentPartPr>
            <p14:xfrm>
              <a:off x="6302727" y="3888467"/>
              <a:ext cx="135467" cy="40906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7"/>
            </p:blipFill>
            <p:spPr>
              <a:xfrm>
                <a:off x="6302727" y="3888467"/>
                <a:ext cx="135467" cy="409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5" name="墨迹 144"/>
              <p14:cNvContentPartPr/>
              <p14:nvPr/>
            </p14:nvContentPartPr>
            <p14:xfrm>
              <a:off x="6445955" y="4122695"/>
              <a:ext cx="174978" cy="2255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9"/>
            </p:blipFill>
            <p:spPr>
              <a:xfrm>
                <a:off x="6445955" y="4122695"/>
                <a:ext cx="174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6" name="墨迹 145"/>
              <p14:cNvContentPartPr/>
              <p14:nvPr/>
            </p14:nvContentPartPr>
            <p14:xfrm>
              <a:off x="6513688" y="4055018"/>
              <a:ext cx="50800" cy="1691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1"/>
            </p:blipFill>
            <p:spPr>
              <a:xfrm>
                <a:off x="6513688" y="4055018"/>
                <a:ext cx="508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7" name="墨迹 146"/>
              <p14:cNvContentPartPr/>
              <p14:nvPr/>
            </p14:nvContentPartPr>
            <p14:xfrm>
              <a:off x="6474177" y="4139615"/>
              <a:ext cx="122767" cy="157914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3"/>
            </p:blipFill>
            <p:spPr>
              <a:xfrm>
                <a:off x="6474177" y="4139615"/>
                <a:ext cx="12276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8" name="墨迹 147"/>
              <p14:cNvContentPartPr/>
              <p14:nvPr/>
            </p14:nvContentPartPr>
            <p14:xfrm>
              <a:off x="6611055" y="4128335"/>
              <a:ext cx="204612" cy="2819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5"/>
            </p:blipFill>
            <p:spPr>
              <a:xfrm>
                <a:off x="6611055" y="4128335"/>
                <a:ext cx="2046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9" name="墨迹 148"/>
              <p14:cNvContentPartPr/>
              <p14:nvPr/>
            </p14:nvContentPartPr>
            <p14:xfrm>
              <a:off x="6705600" y="4030696"/>
              <a:ext cx="45155" cy="37116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7"/>
            </p:blipFill>
            <p:spPr>
              <a:xfrm>
                <a:off x="6705600" y="4030696"/>
                <a:ext cx="45155" cy="371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0" name="墨迹 149"/>
              <p14:cNvContentPartPr/>
              <p14:nvPr/>
            </p14:nvContentPartPr>
            <p14:xfrm>
              <a:off x="6833305" y="4009899"/>
              <a:ext cx="282928" cy="301025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9"/>
            </p:blipFill>
            <p:spPr>
              <a:xfrm>
                <a:off x="6833305" y="4009899"/>
                <a:ext cx="282928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1" name="墨迹 150"/>
              <p14:cNvContentPartPr/>
              <p14:nvPr/>
            </p14:nvContentPartPr>
            <p14:xfrm>
              <a:off x="7089422" y="3942222"/>
              <a:ext cx="165805" cy="41452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1"/>
            </p:blipFill>
            <p:spPr>
              <a:xfrm>
                <a:off x="7089422" y="3942222"/>
                <a:ext cx="165805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2" name="墨迹 151"/>
              <p14:cNvContentPartPr/>
              <p14:nvPr/>
            </p14:nvContentPartPr>
            <p14:xfrm>
              <a:off x="6175022" y="3915961"/>
              <a:ext cx="141111" cy="43796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3"/>
            </p:blipFill>
            <p:spPr>
              <a:xfrm>
                <a:off x="6175022" y="3915961"/>
                <a:ext cx="141111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3" name="墨迹 152"/>
              <p14:cNvContentPartPr/>
              <p14:nvPr/>
            </p14:nvContentPartPr>
            <p14:xfrm>
              <a:off x="7557911" y="4060657"/>
              <a:ext cx="135466" cy="7613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5"/>
            </p:blipFill>
            <p:spPr>
              <a:xfrm>
                <a:off x="7557911" y="4060657"/>
                <a:ext cx="13546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4" name="墨迹 153"/>
              <p14:cNvContentPartPr/>
              <p14:nvPr/>
            </p14:nvContentPartPr>
            <p14:xfrm>
              <a:off x="7574844" y="4201652"/>
              <a:ext cx="95956" cy="6203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7"/>
            </p:blipFill>
            <p:spPr>
              <a:xfrm>
                <a:off x="7574844" y="4201652"/>
                <a:ext cx="959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5" name="墨迹 154"/>
              <p14:cNvContentPartPr/>
              <p14:nvPr/>
            </p14:nvContentPartPr>
            <p14:xfrm>
              <a:off x="8133644" y="3860444"/>
              <a:ext cx="169333" cy="237753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9"/>
            </p:blipFill>
            <p:spPr>
              <a:xfrm>
                <a:off x="8133644" y="3860444"/>
                <a:ext cx="169333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6" name="墨迹 155"/>
              <p14:cNvContentPartPr/>
              <p14:nvPr/>
            </p14:nvContentPartPr>
            <p14:xfrm>
              <a:off x="8133644" y="3914023"/>
              <a:ext cx="129822" cy="35812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1"/>
            </p:blipFill>
            <p:spPr>
              <a:xfrm>
                <a:off x="8133644" y="3914023"/>
                <a:ext cx="12982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7" name="墨迹 156"/>
              <p14:cNvContentPartPr/>
              <p14:nvPr/>
            </p14:nvContentPartPr>
            <p14:xfrm>
              <a:off x="8325555" y="3995095"/>
              <a:ext cx="107245" cy="16707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3"/>
            </p:blipFill>
            <p:spPr>
              <a:xfrm>
                <a:off x="8325555" y="3995095"/>
                <a:ext cx="107245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8" name="墨迹 157"/>
              <p14:cNvContentPartPr/>
              <p14:nvPr/>
            </p14:nvContentPartPr>
            <p14:xfrm>
              <a:off x="8758590" y="3919662"/>
              <a:ext cx="210432" cy="1903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5"/>
            </p:blipFill>
            <p:spPr>
              <a:xfrm>
                <a:off x="8758590" y="3919662"/>
                <a:ext cx="210432" cy="19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9" name="墨迹 158"/>
              <p14:cNvContentPartPr/>
              <p14:nvPr/>
            </p14:nvContentPartPr>
            <p14:xfrm>
              <a:off x="8765822" y="4055018"/>
              <a:ext cx="177800" cy="56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7"/>
            </p:blipFill>
            <p:spPr>
              <a:xfrm>
                <a:off x="8765822" y="4055018"/>
                <a:ext cx="177800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0" name="墨迹 159"/>
              <p14:cNvContentPartPr/>
              <p14:nvPr/>
            </p14:nvContentPartPr>
            <p14:xfrm>
              <a:off x="9234311" y="3806866"/>
              <a:ext cx="56444" cy="26507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9"/>
            </p:blipFill>
            <p:spPr>
              <a:xfrm>
                <a:off x="9234311" y="3806866"/>
                <a:ext cx="5644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1" name="墨迹 160"/>
              <p14:cNvContentPartPr/>
              <p14:nvPr/>
            </p14:nvContentPartPr>
            <p14:xfrm>
              <a:off x="9369777" y="3808805"/>
              <a:ext cx="172156" cy="16020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1"/>
            </p:blipFill>
            <p:spPr>
              <a:xfrm>
                <a:off x="9369777" y="3808805"/>
                <a:ext cx="172156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2" name="墨迹 161"/>
              <p14:cNvContentPartPr/>
              <p14:nvPr/>
            </p14:nvContentPartPr>
            <p14:xfrm>
              <a:off x="9381066" y="3808981"/>
              <a:ext cx="152400" cy="27141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3"/>
            </p:blipFill>
            <p:spPr>
              <a:xfrm>
                <a:off x="9381066" y="3808981"/>
                <a:ext cx="152400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3" name="墨迹 162"/>
              <p14:cNvContentPartPr/>
              <p14:nvPr/>
            </p14:nvContentPartPr>
            <p14:xfrm>
              <a:off x="9550400" y="3835065"/>
              <a:ext cx="155927" cy="172367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5"/>
            </p:blipFill>
            <p:spPr>
              <a:xfrm>
                <a:off x="9550400" y="3835065"/>
                <a:ext cx="155927" cy="172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4" name="墨迹 163"/>
              <p14:cNvContentPartPr/>
              <p14:nvPr/>
            </p14:nvContentPartPr>
            <p14:xfrm>
              <a:off x="10030177" y="3851985"/>
              <a:ext cx="73378" cy="5075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7"/>
            </p:blipFill>
            <p:spPr>
              <a:xfrm>
                <a:off x="10030177" y="3851985"/>
                <a:ext cx="73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5" name="墨迹 164"/>
              <p14:cNvContentPartPr/>
              <p14:nvPr/>
            </p14:nvContentPartPr>
            <p14:xfrm>
              <a:off x="9994194" y="3930942"/>
              <a:ext cx="123472" cy="7701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9"/>
            </p:blipFill>
            <p:spPr>
              <a:xfrm>
                <a:off x="9994194" y="3930942"/>
                <a:ext cx="123472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6" name="墨迹 165"/>
              <p14:cNvContentPartPr/>
              <p14:nvPr/>
            </p14:nvContentPartPr>
            <p14:xfrm>
              <a:off x="10303051" y="3660231"/>
              <a:ext cx="139170" cy="19527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1"/>
            </p:blipFill>
            <p:spPr>
              <a:xfrm>
                <a:off x="10303051" y="3660231"/>
                <a:ext cx="139170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7" name="墨迹 166"/>
              <p14:cNvContentPartPr/>
              <p14:nvPr/>
            </p14:nvContentPartPr>
            <p14:xfrm>
              <a:off x="10312400" y="3710990"/>
              <a:ext cx="124177" cy="28481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3"/>
            </p:blipFill>
            <p:spPr>
              <a:xfrm>
                <a:off x="10312400" y="3710990"/>
                <a:ext cx="124177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8" name="墨迹 167"/>
              <p14:cNvContentPartPr/>
              <p14:nvPr/>
            </p14:nvContentPartPr>
            <p14:xfrm>
              <a:off x="10498667" y="3778667"/>
              <a:ext cx="128411" cy="14452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5"/>
            </p:blipFill>
            <p:spPr>
              <a:xfrm>
                <a:off x="10498667" y="3778667"/>
                <a:ext cx="128411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9" name="墨迹 168"/>
              <p14:cNvContentPartPr/>
              <p14:nvPr/>
            </p14:nvContentPartPr>
            <p14:xfrm>
              <a:off x="8861777" y="4337008"/>
              <a:ext cx="166512" cy="3947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7"/>
            </p:blipFill>
            <p:spPr>
              <a:xfrm>
                <a:off x="8861777" y="4337008"/>
                <a:ext cx="16651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0" name="墨迹 169"/>
              <p14:cNvContentPartPr/>
              <p14:nvPr/>
            </p14:nvContentPartPr>
            <p14:xfrm>
              <a:off x="8848901" y="4483643"/>
              <a:ext cx="230187" cy="2819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9"/>
            </p:blipFill>
            <p:spPr>
              <a:xfrm>
                <a:off x="8848901" y="4483643"/>
                <a:ext cx="23018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1" name="墨迹 170"/>
              <p14:cNvContentPartPr/>
              <p14:nvPr/>
            </p14:nvContentPartPr>
            <p14:xfrm>
              <a:off x="9318977" y="4361506"/>
              <a:ext cx="222250" cy="58178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1"/>
            </p:blipFill>
            <p:spPr>
              <a:xfrm>
                <a:off x="9318977" y="4361506"/>
                <a:ext cx="222250" cy="581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2" name="墨迹 171"/>
              <p14:cNvContentPartPr/>
              <p14:nvPr/>
            </p14:nvContentPartPr>
            <p14:xfrm>
              <a:off x="9704740" y="4406624"/>
              <a:ext cx="94015" cy="8829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3"/>
            </p:blipFill>
            <p:spPr>
              <a:xfrm>
                <a:off x="9704740" y="4406624"/>
                <a:ext cx="94015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3" name="墨迹 172"/>
              <p14:cNvContentPartPr/>
              <p14:nvPr/>
            </p14:nvContentPartPr>
            <p14:xfrm>
              <a:off x="9655880" y="4545680"/>
              <a:ext cx="100542" cy="9305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5"/>
            </p:blipFill>
            <p:spPr>
              <a:xfrm>
                <a:off x="9655880" y="4545680"/>
                <a:ext cx="10054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4" name="墨迹 173"/>
              <p14:cNvContentPartPr/>
              <p14:nvPr/>
            </p14:nvContentPartPr>
            <p14:xfrm>
              <a:off x="9971616" y="4337008"/>
              <a:ext cx="473428" cy="35830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7"/>
            </p:blipFill>
            <p:spPr>
              <a:xfrm>
                <a:off x="9971616" y="4337008"/>
                <a:ext cx="473428" cy="358303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5_BD.15_1#ea70ca28d?sp=1&amp;vop=1&amp;pid=3980173db&amp;color=0,0,0&amp;vtp=1&amp;bt=1&amp;bbb=1"/>
          <p:cNvSpPr/>
          <p:nvPr/>
        </p:nvSpPr>
        <p:spPr>
          <a:xfrm>
            <a:off x="430149" y="280535"/>
            <a:ext cx="10899648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 dirty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5.</a:t>
            </a:r>
            <a:r>
              <a:rPr lang="en-US" altLang="zh-CN" sz="2000" b="0" i="0" dirty="0">
                <a:solidFill>
                  <a:srgbClr val="000000"/>
                </a:solidFill>
                <a:latin typeface="仿宋" panose="02010609060101010101" pitchFamily="34" charset="-122"/>
                <a:ea typeface="仿宋" panose="02010609060101010101" pitchFamily="34" charset="-122"/>
                <a:cs typeface="仿宋" panose="02010609060101010101" pitchFamily="34" charset="-122"/>
              </a:rPr>
              <a:t>［山东德州十校2025联考］</a:t>
            </a:r>
            <a:r>
              <a:rPr lang="en-US" altLang="zh-CN" sz="2000" b="0" i="0" dirty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（双选）已知Ⅰ.利用环戊二烯加氢制备环戊烯，发生如下反应：</a:t>
            </a:r>
            <a:endParaRPr lang="en-US" altLang="zh-CN" sz="2000" dirty="0"/>
          </a:p>
        </p:txBody>
      </p:sp>
      <p:sp>
        <p:nvSpPr>
          <p:cNvPr id="3" name="QC_5_BD.15_2#ea70ca28d?vop=1&amp;pid=3980173db&amp;color=0,0,0&amp;vtp=1&amp;bbb=1"/>
          <p:cNvSpPr/>
          <p:nvPr/>
        </p:nvSpPr>
        <p:spPr>
          <a:xfrm>
            <a:off x="648589" y="816856"/>
            <a:ext cx="10894782" cy="558800"/>
          </a:xfrm>
          <a:prstGeom prst="rect">
            <a:avLst/>
          </a:prstGeom>
          <a:blipFill rotWithShape="1">
            <a:blip r:embed="rId3"/>
            <a:stretch>
              <a:fillRect l="-2" t="-44" r="3" b="44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4" name="QC_5_BD.15_2#ea70ca28d?vop=1&amp;pid=3980173db&amp;color=0,0,0&amp;tib=255,255,255&amp;iip=1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399" y="848860"/>
            <a:ext cx="3072384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5_BD.15_3#ea70ca28d?vop=1&amp;pid=3980173db&amp;color=0,0,0&amp;vtp=1&amp;bbb=1"/>
          <p:cNvSpPr/>
          <p:nvPr/>
        </p:nvSpPr>
        <p:spPr>
          <a:xfrm>
            <a:off x="654304" y="1663946"/>
            <a:ext cx="10894782" cy="546100"/>
          </a:xfrm>
          <a:prstGeom prst="rect">
            <a:avLst/>
          </a:prstGeom>
          <a:blipFill rotWithShape="1">
            <a:blip r:embed="rId5"/>
            <a:stretch>
              <a:fillRect l="-2" t="-45" r="3" b="4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QC_5_BD.15_3#ea70ca28d?vop=1&amp;pid=3980173db&amp;color=0,0,0&amp;tib=255,255,255&amp;iip=2&amp;vtp=1" descr="preencoded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639" y="1652262"/>
            <a:ext cx="3255264" cy="5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C_5_BD.15_4#ea70ca28d?vop=1&amp;pid=3980173db&amp;color=0,0,0&amp;vtp=1&amp;bbb=1&amp;hb=1"/>
          <p:cNvSpPr/>
          <p:nvPr/>
        </p:nvSpPr>
        <p:spPr>
          <a:xfrm>
            <a:off x="649224" y="2519863"/>
            <a:ext cx="10899648" cy="1003300"/>
          </a:xfrm>
          <a:prstGeom prst="rect">
            <a:avLst/>
          </a:prstGeom>
          <a:blipFill rotWithShape="1">
            <a:blip r:embed="rId7"/>
            <a:stretch>
              <a:fillRect l="-2" t="-18" r="1" b="18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8" name="QC_5_BD.15_5#ea70ca28d?vop=1&amp;pid=3980173db&amp;color=0,0,0&amp;vtp=1&amp;bbb=1&amp;hb=1"/>
          <p:cNvSpPr/>
          <p:nvPr/>
        </p:nvSpPr>
        <p:spPr>
          <a:xfrm>
            <a:off x="649224" y="3561297"/>
            <a:ext cx="10894782" cy="1828800"/>
          </a:xfrm>
          <a:prstGeom prst="rect">
            <a:avLst/>
          </a:prstGeom>
          <a:blipFill rotWithShape="1">
            <a:blip r:embed="rId8"/>
            <a:stretch>
              <a:fillRect l="-2" t="-12" r="-108" b="12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9" name="QC_5_BD.15_5#ea70ca28d?vop=1&amp;pid=3980173db&amp;color=0,0,0&amp;tib=255,255,255&amp;iip=3&amp;vtp=1" descr="preencoded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1699" y="3570441"/>
            <a:ext cx="704088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5_BD.15_1#ea70ca28d?sp=1&amp;vop=1&amp;pid=3980173db&amp;color=0,0,0&amp;vtp=1&amp;bt=1&amp;bbb=1"/>
          <p:cNvSpPr/>
          <p:nvPr/>
        </p:nvSpPr>
        <p:spPr>
          <a:xfrm>
            <a:off x="430149" y="280535"/>
            <a:ext cx="10899648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 dirty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5.</a:t>
            </a:r>
            <a:r>
              <a:rPr lang="en-US" altLang="zh-CN" sz="2000" b="0" i="0" dirty="0">
                <a:solidFill>
                  <a:srgbClr val="000000"/>
                </a:solidFill>
                <a:latin typeface="仿宋" panose="02010609060101010101" pitchFamily="34" charset="-122"/>
                <a:ea typeface="仿宋" panose="02010609060101010101" pitchFamily="34" charset="-122"/>
                <a:cs typeface="仿宋" panose="02010609060101010101" pitchFamily="34" charset="-122"/>
              </a:rPr>
              <a:t>［山东德州十校2025联考］</a:t>
            </a:r>
            <a:r>
              <a:rPr lang="en-US" altLang="zh-CN" sz="2000" b="0" i="0" dirty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（双选）已知Ⅰ.利用环戊二烯加氢制备环戊烯，发生如下反应：</a:t>
            </a:r>
            <a:endParaRPr lang="en-US" altLang="zh-CN" sz="2000" dirty="0"/>
          </a:p>
        </p:txBody>
      </p:sp>
      <p:sp>
        <p:nvSpPr>
          <p:cNvPr id="3" name="QC_5_BD.15_2#ea70ca28d?vop=1&amp;pid=3980173db&amp;color=0,0,0&amp;vtp=1&amp;bbb=1"/>
          <p:cNvSpPr/>
          <p:nvPr/>
        </p:nvSpPr>
        <p:spPr>
          <a:xfrm>
            <a:off x="648589" y="816856"/>
            <a:ext cx="10894782" cy="558800"/>
          </a:xfrm>
          <a:prstGeom prst="rect">
            <a:avLst/>
          </a:prstGeom>
          <a:blipFill rotWithShape="1">
            <a:blip r:embed="rId3"/>
            <a:stretch>
              <a:fillRect l="-2" t="-44" r="3" b="44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4" name="QC_5_BD.15_2#ea70ca28d?vop=1&amp;pid=3980173db&amp;color=0,0,0&amp;tib=255,255,255&amp;iip=1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399" y="848860"/>
            <a:ext cx="3072384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5_BD.15_3#ea70ca28d?vop=1&amp;pid=3980173db&amp;color=0,0,0&amp;vtp=1&amp;bbb=1"/>
          <p:cNvSpPr/>
          <p:nvPr/>
        </p:nvSpPr>
        <p:spPr>
          <a:xfrm>
            <a:off x="654304" y="1663946"/>
            <a:ext cx="10894782" cy="546100"/>
          </a:xfrm>
          <a:prstGeom prst="rect">
            <a:avLst/>
          </a:prstGeom>
          <a:blipFill rotWithShape="1">
            <a:blip r:embed="rId5"/>
            <a:stretch>
              <a:fillRect l="-2" t="-45" r="3" b="4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QC_5_BD.15_3#ea70ca28d?vop=1&amp;pid=3980173db&amp;color=0,0,0&amp;tib=255,255,255&amp;iip=2&amp;vtp=1" descr="preencoded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639" y="1652262"/>
            <a:ext cx="3255264" cy="5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C_5_BD.15_4#ea70ca28d?vop=1&amp;pid=3980173db&amp;color=0,0,0&amp;vtp=1&amp;bbb=1&amp;hb=1"/>
          <p:cNvSpPr/>
          <p:nvPr/>
        </p:nvSpPr>
        <p:spPr>
          <a:xfrm>
            <a:off x="649224" y="2519863"/>
            <a:ext cx="10899648" cy="1003300"/>
          </a:xfrm>
          <a:prstGeom prst="rect">
            <a:avLst/>
          </a:prstGeom>
          <a:blipFill rotWithShape="1">
            <a:blip r:embed="rId7"/>
            <a:stretch>
              <a:fillRect l="-2" t="-18" r="1" b="18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8" name="QC_5_BD.15_5#ea70ca28d?vop=1&amp;pid=3980173db&amp;color=0,0,0&amp;vtp=1&amp;bbb=1&amp;hb=1"/>
          <p:cNvSpPr/>
          <p:nvPr/>
        </p:nvSpPr>
        <p:spPr>
          <a:xfrm>
            <a:off x="649224" y="3561297"/>
            <a:ext cx="10894782" cy="1828800"/>
          </a:xfrm>
          <a:prstGeom prst="rect">
            <a:avLst/>
          </a:prstGeom>
          <a:blipFill rotWithShape="1">
            <a:blip r:embed="rId8"/>
            <a:stretch>
              <a:fillRect l="-2" t="-12" r="-108" b="12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9" name="QC_5_BD.15_5#ea70ca28d?vop=1&amp;pid=3980173db&amp;color=0,0,0&amp;tib=255,255,255&amp;iip=3&amp;vtp=1" descr="preencoded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1699" y="3570441"/>
            <a:ext cx="704088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99583" y="2979754"/>
              <a:ext cx="2907594" cy="9393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1"/>
            </p:blipFill>
            <p:spPr>
              <a:xfrm>
                <a:off x="899583" y="2979754"/>
                <a:ext cx="2907594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524426" y="2374356"/>
              <a:ext cx="1679751" cy="76137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3"/>
            </p:blipFill>
            <p:spPr>
              <a:xfrm>
                <a:off x="3524426" y="2374356"/>
                <a:ext cx="1679751" cy="761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墨迹 11"/>
              <p14:cNvContentPartPr/>
              <p14:nvPr/>
            </p14:nvContentPartPr>
            <p14:xfrm>
              <a:off x="8088488" y="3505137"/>
              <a:ext cx="987778" cy="66831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5"/>
            </p:blipFill>
            <p:spPr>
              <a:xfrm>
                <a:off x="8088488" y="3505137"/>
                <a:ext cx="987778" cy="668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墨迹 12"/>
              <p14:cNvContentPartPr/>
              <p14:nvPr/>
            </p14:nvContentPartPr>
            <p14:xfrm>
              <a:off x="5698066" y="4923547"/>
              <a:ext cx="1103489" cy="3806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"/>
            </p:blipFill>
            <p:spPr>
              <a:xfrm>
                <a:off x="5698066" y="4923547"/>
                <a:ext cx="1103489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墨迹 13"/>
              <p14:cNvContentPartPr/>
              <p14:nvPr/>
            </p14:nvContentPartPr>
            <p14:xfrm>
              <a:off x="2184400" y="700040"/>
              <a:ext cx="79022" cy="6429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9"/>
            </p:blipFill>
            <p:spPr>
              <a:xfrm>
                <a:off x="2184400" y="700040"/>
                <a:ext cx="79022" cy="642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墨迹 14"/>
              <p14:cNvContentPartPr/>
              <p14:nvPr/>
            </p14:nvContentPartPr>
            <p14:xfrm>
              <a:off x="2178755" y="563980"/>
              <a:ext cx="124178" cy="23123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1"/>
            </p:blipFill>
            <p:spPr>
              <a:xfrm>
                <a:off x="2178755" y="563980"/>
                <a:ext cx="1241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墨迹 15"/>
              <p14:cNvContentPartPr/>
              <p14:nvPr/>
            </p14:nvContentPartPr>
            <p14:xfrm>
              <a:off x="2263422" y="620378"/>
              <a:ext cx="112889" cy="10997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3"/>
            </p:blipFill>
            <p:spPr>
              <a:xfrm>
                <a:off x="2263422" y="620378"/>
                <a:ext cx="1128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墨迹 16"/>
              <p14:cNvContentPartPr/>
              <p14:nvPr/>
            </p14:nvContentPartPr>
            <p14:xfrm>
              <a:off x="2618669" y="772652"/>
              <a:ext cx="663575" cy="9023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"/>
            </p:blipFill>
            <p:spPr>
              <a:xfrm>
                <a:off x="2618669" y="772652"/>
                <a:ext cx="66357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墨迹 17"/>
              <p14:cNvContentPartPr/>
              <p14:nvPr/>
            </p14:nvContentPartPr>
            <p14:xfrm>
              <a:off x="3206044" y="631657"/>
              <a:ext cx="234421" cy="3158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7"/>
            </p:blipFill>
            <p:spPr>
              <a:xfrm>
                <a:off x="3206044" y="631657"/>
                <a:ext cx="23442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墨迹 18"/>
              <p14:cNvContentPartPr/>
              <p14:nvPr/>
            </p14:nvContentPartPr>
            <p14:xfrm>
              <a:off x="3716866" y="857250"/>
              <a:ext cx="70556" cy="55904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9"/>
            </p:blipFill>
            <p:spPr>
              <a:xfrm>
                <a:off x="3716866" y="857250"/>
                <a:ext cx="70556" cy="559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墨迹 19"/>
              <p14:cNvContentPartPr/>
              <p14:nvPr/>
            </p14:nvContentPartPr>
            <p14:xfrm>
              <a:off x="3674533" y="817066"/>
              <a:ext cx="84667" cy="1924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"/>
            </p:blipFill>
            <p:spPr>
              <a:xfrm>
                <a:off x="3674533" y="817066"/>
                <a:ext cx="84667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墨迹 20"/>
              <p14:cNvContentPartPr/>
              <p14:nvPr/>
            </p14:nvContentPartPr>
            <p14:xfrm>
              <a:off x="3826933" y="812131"/>
              <a:ext cx="138289" cy="7331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3"/>
            </p:blipFill>
            <p:spPr>
              <a:xfrm>
                <a:off x="3826933" y="812131"/>
                <a:ext cx="13828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墨迹 21"/>
              <p14:cNvContentPartPr/>
              <p14:nvPr/>
            </p14:nvContentPartPr>
            <p14:xfrm>
              <a:off x="5424487" y="3051133"/>
              <a:ext cx="615068" cy="5075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5"/>
            </p:blipFill>
            <p:spPr>
              <a:xfrm>
                <a:off x="5424487" y="3051133"/>
                <a:ext cx="61506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墨迹 22"/>
              <p14:cNvContentPartPr/>
              <p14:nvPr/>
            </p14:nvContentPartPr>
            <p14:xfrm>
              <a:off x="6045200" y="2079324"/>
              <a:ext cx="22577" cy="40430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7"/>
            </p:blipFill>
            <p:spPr>
              <a:xfrm>
                <a:off x="6045200" y="2079324"/>
                <a:ext cx="22577" cy="404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墨迹 23"/>
              <p14:cNvContentPartPr/>
              <p14:nvPr/>
            </p14:nvContentPartPr>
            <p14:xfrm>
              <a:off x="6091061" y="1979570"/>
              <a:ext cx="437621" cy="48784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9"/>
            </p:blipFill>
            <p:spPr>
              <a:xfrm>
                <a:off x="6091061" y="1979570"/>
                <a:ext cx="437621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墨迹 24"/>
              <p14:cNvContentPartPr/>
              <p14:nvPr/>
            </p14:nvContentPartPr>
            <p14:xfrm>
              <a:off x="6104290" y="2470233"/>
              <a:ext cx="451732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1"/>
            </p:blipFill>
            <p:spPr>
              <a:xfrm>
                <a:off x="6104290" y="2470233"/>
                <a:ext cx="45173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墨迹 25"/>
              <p14:cNvContentPartPr/>
              <p14:nvPr/>
            </p14:nvContentPartPr>
            <p14:xfrm>
              <a:off x="6666088" y="2143125"/>
              <a:ext cx="228600" cy="25520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3"/>
            </p:blipFill>
            <p:spPr>
              <a:xfrm>
                <a:off x="6666088" y="2143125"/>
                <a:ext cx="228600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" name="墨迹 26"/>
              <p14:cNvContentPartPr/>
              <p14:nvPr/>
            </p14:nvContentPartPr>
            <p14:xfrm>
              <a:off x="6903155" y="2216442"/>
              <a:ext cx="129822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5"/>
            </p:blipFill>
            <p:spPr>
              <a:xfrm>
                <a:off x="6903155" y="2216442"/>
                <a:ext cx="1298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" name="墨迹 27"/>
              <p14:cNvContentPartPr/>
              <p14:nvPr/>
            </p14:nvContentPartPr>
            <p14:xfrm>
              <a:off x="7145866" y="1936567"/>
              <a:ext cx="73378" cy="15297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7"/>
            </p:blipFill>
            <p:spPr>
              <a:xfrm>
                <a:off x="7145866" y="1936567"/>
                <a:ext cx="73378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墨迹 28"/>
              <p14:cNvContentPartPr/>
              <p14:nvPr/>
            </p14:nvContentPartPr>
            <p14:xfrm>
              <a:off x="7026627" y="2052888"/>
              <a:ext cx="697795" cy="37222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9"/>
            </p:blipFill>
            <p:spPr>
              <a:xfrm>
                <a:off x="7026627" y="2052888"/>
                <a:ext cx="697795" cy="372227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C_5_BD.15_7#ea70ca28d?htil=1&amp;vop=1&amp;pid=3980173db&amp;color=0,0,0&amp;tib=255,255,255&amp;vtp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9130" y="302895"/>
            <a:ext cx="392049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" name="QC_5_BD.15_8#ea70ca28d?htil=1&amp;vop=1&amp;pid=3980173db&amp;color=0,0,0&amp;tib=255,255,255&amp;vtp=1&amp;bt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9850" y="242570"/>
            <a:ext cx="3124200" cy="302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5_BD.15_9#ea70ca28d?vop=1&amp;pid=3980173db&amp;color=0,0,0&amp;vtp=1&amp;bbb=1"/>
          <p:cNvSpPr/>
          <p:nvPr/>
        </p:nvSpPr>
        <p:spPr>
          <a:xfrm>
            <a:off x="649224" y="3398004"/>
            <a:ext cx="10899648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下列说法正确的是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(</a:t>
            </a:r>
            <a:r>
              <a:rPr lang="en-US" altLang="zh-CN" sz="20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)</a:t>
            </a:r>
            <a:endParaRPr lang="en-US" altLang="zh-CN" sz="2000" dirty="0"/>
          </a:p>
        </p:txBody>
      </p:sp>
      <p:sp>
        <p:nvSpPr>
          <p:cNvPr id="5" name="QC_5_AN.16_1#ea70ca28d.bracket?vop=1&amp;pid=3980173db&amp;color=0,0,0&amp;vpa=5&amp;vtp=1&amp;bbb=1"/>
          <p:cNvSpPr/>
          <p:nvPr/>
        </p:nvSpPr>
        <p:spPr>
          <a:xfrm>
            <a:off x="2906649" y="3398004"/>
            <a:ext cx="438150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AC</a:t>
            </a:r>
            <a:endParaRPr lang="en-US" altLang="zh-CN" sz="2000" dirty="0"/>
          </a:p>
        </p:txBody>
      </p:sp>
      <p:sp>
        <p:nvSpPr>
          <p:cNvPr id="6" name="QC_5_BD.15_10#ea70ca28d.choices?vop=1&amp;pid=3980173db&amp;color=0,0,0&amp;vtp=1&amp;bbb=1"/>
          <p:cNvSpPr/>
          <p:nvPr/>
        </p:nvSpPr>
        <p:spPr>
          <a:xfrm>
            <a:off x="649224" y="3796657"/>
            <a:ext cx="10894782" cy="546100"/>
          </a:xfrm>
          <a:prstGeom prst="rect">
            <a:avLst/>
          </a:prstGeom>
          <a:blipFill rotWithShape="1">
            <a:blip r:embed="rId5"/>
            <a:stretch>
              <a:fillRect l="-2" t="-115" r="3" b="11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7" name="QC_5_BD.15_10#ea70ca28d?vop=1&amp;pid=3980173db&amp;color=0,0,0&amp;tib=255,255,255&amp;iip=4&amp;vtp=1" descr="preencoded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4183" y="4012904"/>
            <a:ext cx="33832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QC_5_BD.15_11#ea70ca28d.choices?vop=1&amp;pid=3980173db&amp;color=0,0,0&amp;vtp=1&amp;bbb=1"/>
          <p:cNvSpPr/>
          <p:nvPr/>
        </p:nvSpPr>
        <p:spPr>
          <a:xfrm>
            <a:off x="649224" y="4342757"/>
            <a:ext cx="10899648" cy="1397000"/>
          </a:xfrm>
          <a:prstGeom prst="rect">
            <a:avLst/>
          </a:prstGeom>
          <a:blipFill rotWithShape="1">
            <a:blip r:embed="rId7"/>
            <a:stretch>
              <a:fillRect l="-2" t="-45" r="1" b="4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6382455" y="3333123"/>
              <a:ext cx="235656" cy="20585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9"/>
            </p:blipFill>
            <p:spPr>
              <a:xfrm>
                <a:off x="6382455" y="3333123"/>
                <a:ext cx="23565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6615288" y="3350042"/>
              <a:ext cx="189971" cy="38914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1"/>
            </p:blipFill>
            <p:spPr>
              <a:xfrm>
                <a:off x="6615288" y="3350042"/>
                <a:ext cx="189971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350000" y="3547435"/>
              <a:ext cx="59266" cy="21149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3"/>
            </p:blipFill>
            <p:spPr>
              <a:xfrm>
                <a:off x="6350000" y="3547435"/>
                <a:ext cx="5926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墨迹 11"/>
              <p14:cNvContentPartPr/>
              <p14:nvPr/>
            </p14:nvContentPartPr>
            <p14:xfrm>
              <a:off x="6386688" y="3733549"/>
              <a:ext cx="366889" cy="5639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5"/>
            </p:blipFill>
            <p:spPr>
              <a:xfrm>
                <a:off x="6386688" y="3733549"/>
                <a:ext cx="366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墨迹 12"/>
              <p14:cNvContentPartPr/>
              <p14:nvPr/>
            </p14:nvContentPartPr>
            <p14:xfrm>
              <a:off x="6406444" y="3564355"/>
              <a:ext cx="47978" cy="1804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"/>
            </p:blipFill>
            <p:spPr>
              <a:xfrm>
                <a:off x="6406444" y="3564355"/>
                <a:ext cx="479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墨迹 13"/>
              <p14:cNvContentPartPr/>
              <p14:nvPr/>
            </p14:nvContentPartPr>
            <p14:xfrm>
              <a:off x="6657622" y="3523290"/>
              <a:ext cx="59266" cy="1933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9"/>
            </p:blipFill>
            <p:spPr>
              <a:xfrm>
                <a:off x="6657622" y="3523290"/>
                <a:ext cx="59266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墨迹 14"/>
              <p14:cNvContentPartPr/>
              <p14:nvPr/>
            </p14:nvContentPartPr>
            <p14:xfrm>
              <a:off x="6958365" y="3581274"/>
              <a:ext cx="201612" cy="1128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1"/>
            </p:blipFill>
            <p:spPr>
              <a:xfrm>
                <a:off x="6958365" y="3581274"/>
                <a:ext cx="2016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墨迹 15"/>
              <p14:cNvContentPartPr/>
              <p14:nvPr/>
            </p14:nvContentPartPr>
            <p14:xfrm>
              <a:off x="7030155" y="3491214"/>
              <a:ext cx="31045" cy="23387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3"/>
            </p:blipFill>
            <p:spPr>
              <a:xfrm>
                <a:off x="7030155" y="3491214"/>
                <a:ext cx="31045" cy="233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墨迹 16"/>
              <p14:cNvContentPartPr/>
              <p14:nvPr/>
            </p14:nvContentPartPr>
            <p14:xfrm>
              <a:off x="7374466" y="3455436"/>
              <a:ext cx="14111" cy="18223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"/>
            </p:blipFill>
            <p:spPr>
              <a:xfrm>
                <a:off x="7374466" y="3455436"/>
                <a:ext cx="14111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墨迹 17"/>
              <p14:cNvContentPartPr/>
              <p14:nvPr/>
            </p14:nvContentPartPr>
            <p14:xfrm>
              <a:off x="7377288" y="3536156"/>
              <a:ext cx="121356" cy="3383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7"/>
            </p:blipFill>
            <p:spPr>
              <a:xfrm>
                <a:off x="7377288" y="3536156"/>
                <a:ext cx="1213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墨迹 18"/>
              <p14:cNvContentPartPr/>
              <p14:nvPr/>
            </p14:nvContentPartPr>
            <p14:xfrm>
              <a:off x="7473244" y="3343169"/>
              <a:ext cx="45156" cy="4242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9"/>
            </p:blipFill>
            <p:spPr>
              <a:xfrm>
                <a:off x="7473244" y="3343169"/>
                <a:ext cx="45156" cy="424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墨迹 19"/>
              <p14:cNvContentPartPr/>
              <p14:nvPr/>
            </p14:nvContentPartPr>
            <p14:xfrm>
              <a:off x="7518400" y="3560125"/>
              <a:ext cx="211666" cy="11702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"/>
            </p:blipFill>
            <p:spPr>
              <a:xfrm>
                <a:off x="7518400" y="3560125"/>
                <a:ext cx="211666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墨迹 20"/>
              <p14:cNvContentPartPr/>
              <p14:nvPr/>
            </p14:nvContentPartPr>
            <p14:xfrm>
              <a:off x="7814733" y="3513597"/>
              <a:ext cx="282222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3"/>
            </p:blipFill>
            <p:spPr>
              <a:xfrm>
                <a:off x="7814733" y="3513597"/>
                <a:ext cx="2822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墨迹 21"/>
              <p14:cNvContentPartPr/>
              <p14:nvPr/>
            </p14:nvContentPartPr>
            <p14:xfrm>
              <a:off x="8048977" y="3443099"/>
              <a:ext cx="138995" cy="9023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5"/>
            </p:blipFill>
            <p:spPr>
              <a:xfrm>
                <a:off x="8048977" y="3443099"/>
                <a:ext cx="13899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墨迹 22"/>
              <p14:cNvContentPartPr/>
              <p14:nvPr/>
            </p14:nvContentPartPr>
            <p14:xfrm>
              <a:off x="7841544" y="3581274"/>
              <a:ext cx="289278" cy="1973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7"/>
            </p:blipFill>
            <p:spPr>
              <a:xfrm>
                <a:off x="7841544" y="3581274"/>
                <a:ext cx="2892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墨迹 23"/>
              <p14:cNvContentPartPr/>
              <p14:nvPr/>
            </p14:nvContentPartPr>
            <p14:xfrm>
              <a:off x="7844013" y="3609473"/>
              <a:ext cx="100542" cy="507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9"/>
            </p:blipFill>
            <p:spPr>
              <a:xfrm>
                <a:off x="7844013" y="3609473"/>
                <a:ext cx="10054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墨迹 24"/>
              <p14:cNvContentPartPr/>
              <p14:nvPr/>
            </p14:nvContentPartPr>
            <p14:xfrm>
              <a:off x="8373533" y="3363261"/>
              <a:ext cx="191911" cy="16443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1"/>
            </p:blipFill>
            <p:spPr>
              <a:xfrm>
                <a:off x="8373533" y="3363261"/>
                <a:ext cx="191911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墨迹 25"/>
              <p14:cNvContentPartPr/>
              <p14:nvPr/>
            </p14:nvContentPartPr>
            <p14:xfrm>
              <a:off x="8568266" y="3366962"/>
              <a:ext cx="240065" cy="41452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3"/>
            </p:blipFill>
            <p:spPr>
              <a:xfrm>
                <a:off x="8568266" y="3366962"/>
                <a:ext cx="240065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" name="墨迹 26"/>
              <p14:cNvContentPartPr/>
              <p14:nvPr/>
            </p14:nvContentPartPr>
            <p14:xfrm>
              <a:off x="8316912" y="3564355"/>
              <a:ext cx="62265" cy="27353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5"/>
            </p:blipFill>
            <p:spPr>
              <a:xfrm>
                <a:off x="8316912" y="3564355"/>
                <a:ext cx="62265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" name="墨迹 27"/>
              <p14:cNvContentPartPr/>
              <p14:nvPr/>
            </p14:nvContentPartPr>
            <p14:xfrm>
              <a:off x="8352013" y="3806866"/>
              <a:ext cx="408164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7"/>
            </p:blipFill>
            <p:spPr>
              <a:xfrm>
                <a:off x="8352013" y="3806866"/>
                <a:ext cx="4081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墨迹 28"/>
              <p14:cNvContentPartPr/>
              <p14:nvPr/>
            </p14:nvContentPartPr>
            <p14:xfrm>
              <a:off x="8675511" y="3553075"/>
              <a:ext cx="11289" cy="21713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9"/>
            </p:blipFill>
            <p:spPr>
              <a:xfrm>
                <a:off x="8675511" y="3553075"/>
                <a:ext cx="11289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0" name="墨迹 29"/>
              <p14:cNvContentPartPr/>
              <p14:nvPr/>
            </p14:nvContentPartPr>
            <p14:xfrm>
              <a:off x="9395177" y="3437459"/>
              <a:ext cx="105018" cy="5995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1"/>
            </p:blipFill>
            <p:spPr>
              <a:xfrm>
                <a:off x="9395177" y="343745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1" name="墨迹 30"/>
              <p14:cNvContentPartPr/>
              <p14:nvPr/>
            </p14:nvContentPartPr>
            <p14:xfrm>
              <a:off x="9414933" y="3479758"/>
              <a:ext cx="98778" cy="5639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3"/>
            </p:blipFill>
            <p:spPr>
              <a:xfrm>
                <a:off x="9414933" y="3479758"/>
                <a:ext cx="987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9386711" y="3586914"/>
              <a:ext cx="127882" cy="620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9386711" y="3586914"/>
                <a:ext cx="12788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9326915" y="3682791"/>
              <a:ext cx="175507" cy="2626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9326915" y="3682791"/>
                <a:ext cx="175507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9426222" y="3620753"/>
              <a:ext cx="16933" cy="18893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9426222" y="3620753"/>
                <a:ext cx="1693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9284228" y="3818146"/>
              <a:ext cx="333904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9284228" y="3818146"/>
                <a:ext cx="33390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9629422" y="3417720"/>
              <a:ext cx="150988" cy="8177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9629422" y="3417720"/>
                <a:ext cx="1509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9598377" y="3507957"/>
              <a:ext cx="81845" cy="40324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9598377" y="3507957"/>
                <a:ext cx="81845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9625894" y="3603833"/>
              <a:ext cx="161572" cy="15791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9625894" y="3603833"/>
                <a:ext cx="16157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9699977" y="3361322"/>
              <a:ext cx="294041" cy="5893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9699977" y="3361322"/>
                <a:ext cx="294041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9826977" y="3626393"/>
              <a:ext cx="98778" cy="8741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9826977" y="3626393"/>
                <a:ext cx="987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9882011" y="3629212"/>
              <a:ext cx="303389" cy="17624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9882011" y="3629212"/>
                <a:ext cx="303389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10199511" y="3457198"/>
              <a:ext cx="161572" cy="36658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10199511" y="3457198"/>
                <a:ext cx="16157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9146116" y="3534393"/>
              <a:ext cx="155928" cy="35989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9146116" y="3534393"/>
                <a:ext cx="155928" cy="359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4394200" y="3602071"/>
              <a:ext cx="14111" cy="43320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4394200" y="3602071"/>
                <a:ext cx="14111" cy="43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4315177" y="3603833"/>
              <a:ext cx="121356" cy="22559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4315177" y="3603833"/>
                <a:ext cx="121356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4413955" y="3615113"/>
              <a:ext cx="124178" cy="1325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4413955" y="3615113"/>
                <a:ext cx="124178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5452533" y="4207292"/>
              <a:ext cx="265289" cy="20373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5452533" y="4207292"/>
                <a:ext cx="265289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10735732" y="3538976"/>
              <a:ext cx="174978" cy="15509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10735732" y="3538976"/>
                <a:ext cx="174978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10967155" y="3476938"/>
              <a:ext cx="31926" cy="23581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10967155" y="3476938"/>
                <a:ext cx="31926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10984088" y="3581274"/>
              <a:ext cx="79023" cy="2819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10984088" y="3581274"/>
                <a:ext cx="790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11049000" y="3433582"/>
              <a:ext cx="59267" cy="46070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11049000" y="3433582"/>
                <a:ext cx="59267" cy="460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11161888" y="3632032"/>
              <a:ext cx="8467" cy="11561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11161888" y="3632032"/>
                <a:ext cx="84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墨迹 52"/>
              <p14:cNvContentPartPr/>
              <p14:nvPr/>
            </p14:nvContentPartPr>
            <p14:xfrm>
              <a:off x="11304411" y="3555542"/>
              <a:ext cx="117123" cy="12724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7"/>
            </p:blipFill>
            <p:spPr>
              <a:xfrm>
                <a:off x="11304411" y="3555542"/>
                <a:ext cx="117123" cy="127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4" name="墨迹 53"/>
              <p14:cNvContentPartPr/>
              <p14:nvPr/>
            </p14:nvContentPartPr>
            <p14:xfrm>
              <a:off x="11500555" y="3549374"/>
              <a:ext cx="164571" cy="13905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9"/>
            </p:blipFill>
            <p:spPr>
              <a:xfrm>
                <a:off x="11500555" y="3549374"/>
                <a:ext cx="164571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5" name="墨迹 54"/>
              <p14:cNvContentPartPr/>
              <p14:nvPr/>
            </p14:nvContentPartPr>
            <p14:xfrm>
              <a:off x="3431822" y="300319"/>
              <a:ext cx="317500" cy="3144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1"/>
            </p:blipFill>
            <p:spPr>
              <a:xfrm>
                <a:off x="3431822" y="300319"/>
                <a:ext cx="317500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6" name="墨迹 55"/>
              <p14:cNvContentPartPr/>
              <p14:nvPr/>
            </p14:nvContentPartPr>
            <p14:xfrm>
              <a:off x="3556000" y="738814"/>
              <a:ext cx="361244" cy="38350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3"/>
            </p:blipFill>
            <p:spPr>
              <a:xfrm>
                <a:off x="3556000" y="738814"/>
                <a:ext cx="361244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墨迹 56"/>
              <p14:cNvContentPartPr/>
              <p14:nvPr/>
            </p14:nvContentPartPr>
            <p14:xfrm>
              <a:off x="3922888" y="962291"/>
              <a:ext cx="194734" cy="26154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5"/>
            </p:blipFill>
            <p:spPr>
              <a:xfrm>
                <a:off x="3922888" y="962291"/>
                <a:ext cx="194734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墨迹 57"/>
              <p14:cNvContentPartPr/>
              <p14:nvPr/>
            </p14:nvContentPartPr>
            <p14:xfrm>
              <a:off x="4133850" y="926866"/>
              <a:ext cx="216076" cy="25537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7"/>
            </p:blipFill>
            <p:spPr>
              <a:xfrm>
                <a:off x="4133850" y="926866"/>
                <a:ext cx="216076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" name="墨迹 58"/>
              <p14:cNvContentPartPr/>
              <p14:nvPr/>
            </p14:nvContentPartPr>
            <p14:xfrm>
              <a:off x="4269140" y="1045830"/>
              <a:ext cx="79904" cy="43461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9"/>
            </p:blipFill>
            <p:spPr>
              <a:xfrm>
                <a:off x="4269140" y="1045830"/>
                <a:ext cx="79904" cy="434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0" name="墨迹 59"/>
              <p14:cNvContentPartPr/>
              <p14:nvPr/>
            </p14:nvContentPartPr>
            <p14:xfrm>
              <a:off x="4413955" y="1111041"/>
              <a:ext cx="16933" cy="6838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1"/>
            </p:blipFill>
            <p:spPr>
              <a:xfrm>
                <a:off x="4413955" y="1111041"/>
                <a:ext cx="16933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4442177" y="1026620"/>
              <a:ext cx="48860" cy="2014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4442177" y="1026620"/>
                <a:ext cx="48860" cy="201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4397022" y="1073677"/>
              <a:ext cx="290689" cy="9376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4397022" y="1073677"/>
                <a:ext cx="290689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2737555" y="803671"/>
              <a:ext cx="263878" cy="24956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2737555" y="803671"/>
                <a:ext cx="263878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6841066" y="3895341"/>
              <a:ext cx="62089" cy="25273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6841066" y="3895341"/>
                <a:ext cx="62089" cy="252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7117644" y="3925302"/>
              <a:ext cx="67733" cy="7331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7117644" y="3925302"/>
                <a:ext cx="6773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7072488" y="4100136"/>
              <a:ext cx="64912" cy="4793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7072488" y="4100136"/>
                <a:ext cx="6491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7470422" y="3888643"/>
              <a:ext cx="19755" cy="32428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7470422" y="3888643"/>
                <a:ext cx="19755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1236133" y="723304"/>
              <a:ext cx="341489" cy="38209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1236133" y="723304"/>
                <a:ext cx="341489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9" name="墨迹 68"/>
              <p14:cNvContentPartPr/>
              <p14:nvPr/>
            </p14:nvContentPartPr>
            <p14:xfrm>
              <a:off x="1606902" y="834690"/>
              <a:ext cx="123120" cy="6767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9"/>
            </p:blipFill>
            <p:spPr>
              <a:xfrm>
                <a:off x="1606902" y="834690"/>
                <a:ext cx="12312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0" name="墨迹 69"/>
              <p14:cNvContentPartPr/>
              <p14:nvPr/>
            </p14:nvContentPartPr>
            <p14:xfrm>
              <a:off x="1607961" y="891088"/>
              <a:ext cx="153105" cy="6767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1"/>
            </p:blipFill>
            <p:spPr>
              <a:xfrm>
                <a:off x="1607961" y="891088"/>
                <a:ext cx="15310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1" name="墨迹 70"/>
              <p14:cNvContentPartPr/>
              <p14:nvPr/>
            </p14:nvContentPartPr>
            <p14:xfrm>
              <a:off x="1691922" y="704975"/>
              <a:ext cx="136878" cy="26507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3"/>
            </p:blipFill>
            <p:spPr>
              <a:xfrm>
                <a:off x="1691922" y="704975"/>
                <a:ext cx="1368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2" name="墨迹 71"/>
              <p14:cNvContentPartPr/>
              <p14:nvPr/>
            </p14:nvContentPartPr>
            <p14:xfrm>
              <a:off x="1862666" y="631657"/>
              <a:ext cx="121356" cy="18611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5"/>
            </p:blipFill>
            <p:spPr>
              <a:xfrm>
                <a:off x="1862666" y="631657"/>
                <a:ext cx="1213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3" name="墨迹 72"/>
              <p14:cNvContentPartPr/>
              <p14:nvPr/>
            </p14:nvContentPartPr>
            <p14:xfrm>
              <a:off x="1907822" y="400425"/>
              <a:ext cx="129822" cy="8741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7"/>
            </p:blipFill>
            <p:spPr>
              <a:xfrm>
                <a:off x="1907822" y="400425"/>
                <a:ext cx="129822" cy="874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" name="墨迹 73"/>
              <p14:cNvContentPartPr/>
              <p14:nvPr/>
            </p14:nvContentPartPr>
            <p14:xfrm>
              <a:off x="2065866" y="779702"/>
              <a:ext cx="45156" cy="8882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9"/>
            </p:blipFill>
            <p:spPr>
              <a:xfrm>
                <a:off x="2065866" y="779702"/>
                <a:ext cx="45156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墨迹 74"/>
              <p14:cNvContentPartPr/>
              <p14:nvPr/>
            </p14:nvContentPartPr>
            <p14:xfrm>
              <a:off x="7405511" y="4269330"/>
              <a:ext cx="279400" cy="26225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1"/>
            </p:blipFill>
            <p:spPr>
              <a:xfrm>
                <a:off x="7405511" y="4269330"/>
                <a:ext cx="279400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6" name="墨迹 75"/>
              <p14:cNvContentPartPr/>
              <p14:nvPr/>
            </p14:nvContentPartPr>
            <p14:xfrm>
              <a:off x="6807200" y="4284487"/>
              <a:ext cx="234244" cy="21325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3"/>
            </p:blipFill>
            <p:spPr>
              <a:xfrm>
                <a:off x="6807200" y="4284487"/>
                <a:ext cx="234244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7" name="墨迹 76"/>
              <p14:cNvContentPartPr/>
              <p14:nvPr/>
            </p14:nvContentPartPr>
            <p14:xfrm>
              <a:off x="6107288" y="4284487"/>
              <a:ext cx="180622" cy="29221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5"/>
            </p:blipFill>
            <p:spPr>
              <a:xfrm>
                <a:off x="6107288" y="4284487"/>
                <a:ext cx="180622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8" name="墨迹 77"/>
              <p14:cNvContentPartPr/>
              <p14:nvPr/>
            </p14:nvContentPartPr>
            <p14:xfrm>
              <a:off x="6318073" y="4370847"/>
              <a:ext cx="161749" cy="20021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7"/>
            </p:blipFill>
            <p:spPr>
              <a:xfrm>
                <a:off x="6318073" y="4370847"/>
                <a:ext cx="161749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9" name="墨迹 78"/>
              <p14:cNvContentPartPr/>
              <p14:nvPr/>
            </p14:nvContentPartPr>
            <p14:xfrm>
              <a:off x="6032852" y="4731794"/>
              <a:ext cx="151519" cy="10715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9"/>
            </p:blipFill>
            <p:spPr>
              <a:xfrm>
                <a:off x="6032852" y="4731794"/>
                <a:ext cx="15151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0" name="墨迹 79"/>
              <p14:cNvContentPartPr/>
              <p14:nvPr/>
            </p14:nvContentPartPr>
            <p14:xfrm>
              <a:off x="6233936" y="4713112"/>
              <a:ext cx="164041" cy="24427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1"/>
            </p:blipFill>
            <p:spPr>
              <a:xfrm>
                <a:off x="6233936" y="4713112"/>
                <a:ext cx="164041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1" name="墨迹 80"/>
              <p14:cNvContentPartPr/>
              <p14:nvPr/>
            </p14:nvContentPartPr>
            <p14:xfrm>
              <a:off x="6880577" y="4688967"/>
              <a:ext cx="178682" cy="22894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3"/>
            </p:blipFill>
            <p:spPr>
              <a:xfrm>
                <a:off x="6880577" y="4688967"/>
                <a:ext cx="178682" cy="228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2" name="墨迹 81"/>
              <p14:cNvContentPartPr/>
              <p14:nvPr/>
            </p14:nvContentPartPr>
            <p14:xfrm>
              <a:off x="7571846" y="4658476"/>
              <a:ext cx="159631" cy="16637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5"/>
            </p:blipFill>
            <p:spPr>
              <a:xfrm>
                <a:off x="7571846" y="4658476"/>
                <a:ext cx="15963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3" name="墨迹 82"/>
              <p14:cNvContentPartPr/>
              <p14:nvPr/>
            </p14:nvContentPartPr>
            <p14:xfrm>
              <a:off x="7566377" y="4628163"/>
              <a:ext cx="234245" cy="23616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7"/>
            </p:blipFill>
            <p:spPr>
              <a:xfrm>
                <a:off x="7566377" y="4628163"/>
                <a:ext cx="234245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4" name="墨迹 83"/>
              <p14:cNvContentPartPr/>
              <p14:nvPr/>
            </p14:nvContentPartPr>
            <p14:xfrm>
              <a:off x="5781322" y="503352"/>
              <a:ext cx="320322" cy="39337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9"/>
            </p:blipFill>
            <p:spPr>
              <a:xfrm>
                <a:off x="5781322" y="503352"/>
                <a:ext cx="320322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5" name="墨迹 84"/>
              <p14:cNvContentPartPr/>
              <p14:nvPr/>
            </p14:nvContentPartPr>
            <p14:xfrm>
              <a:off x="6117343" y="750093"/>
              <a:ext cx="119768" cy="1128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1"/>
            </p:blipFill>
            <p:spPr>
              <a:xfrm>
                <a:off x="6117343" y="750093"/>
                <a:ext cx="11976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6" name="墨迹 85"/>
              <p14:cNvContentPartPr/>
              <p14:nvPr/>
            </p14:nvContentPartPr>
            <p14:xfrm>
              <a:off x="6095294" y="829051"/>
              <a:ext cx="141816" cy="112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3"/>
            </p:blipFill>
            <p:spPr>
              <a:xfrm>
                <a:off x="6095294" y="829051"/>
                <a:ext cx="14181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7" name="墨迹 86"/>
              <p14:cNvContentPartPr/>
              <p14:nvPr/>
            </p14:nvContentPartPr>
            <p14:xfrm>
              <a:off x="6263216" y="655627"/>
              <a:ext cx="75494" cy="18117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5"/>
            </p:blipFill>
            <p:spPr>
              <a:xfrm>
                <a:off x="6263216" y="655627"/>
                <a:ext cx="75494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8" name="墨迹 87"/>
              <p14:cNvContentPartPr/>
              <p14:nvPr/>
            </p14:nvContentPartPr>
            <p14:xfrm>
              <a:off x="6378222" y="603458"/>
              <a:ext cx="138288" cy="17483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7"/>
            </p:blipFill>
            <p:spPr>
              <a:xfrm>
                <a:off x="6378222" y="603458"/>
                <a:ext cx="13828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9" name="墨迹 88"/>
              <p14:cNvContentPartPr/>
              <p14:nvPr/>
            </p14:nvContentPartPr>
            <p14:xfrm>
              <a:off x="6412088" y="626018"/>
              <a:ext cx="107244" cy="22559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9"/>
            </p:blipFill>
            <p:spPr>
              <a:xfrm>
                <a:off x="6412088" y="626018"/>
                <a:ext cx="1072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0" name="墨迹 89"/>
              <p14:cNvContentPartPr/>
              <p14:nvPr/>
            </p14:nvContentPartPr>
            <p14:xfrm>
              <a:off x="6352822" y="532080"/>
              <a:ext cx="324555" cy="75661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1"/>
            </p:blipFill>
            <p:spPr>
              <a:xfrm>
                <a:off x="6352822" y="532080"/>
                <a:ext cx="324555" cy="756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1" name="墨迹 90"/>
              <p14:cNvContentPartPr/>
              <p14:nvPr/>
            </p14:nvContentPartPr>
            <p14:xfrm>
              <a:off x="6595003" y="870644"/>
              <a:ext cx="76729" cy="8248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3"/>
            </p:blipFill>
            <p:spPr>
              <a:xfrm>
                <a:off x="6595003" y="870644"/>
                <a:ext cx="76729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2" name="墨迹 91"/>
              <p14:cNvContentPartPr/>
              <p14:nvPr/>
            </p14:nvContentPartPr>
            <p14:xfrm>
              <a:off x="8515702" y="4579519"/>
              <a:ext cx="154164" cy="18681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5"/>
            </p:blipFill>
            <p:spPr>
              <a:xfrm>
                <a:off x="8515702" y="4579519"/>
                <a:ext cx="154164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3" name="墨迹 92"/>
              <p14:cNvContentPartPr/>
              <p14:nvPr/>
            </p14:nvContentPartPr>
            <p14:xfrm>
              <a:off x="8489244" y="4540041"/>
              <a:ext cx="254000" cy="28199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7"/>
            </p:blipFill>
            <p:spPr>
              <a:xfrm>
                <a:off x="8489244" y="4540041"/>
                <a:ext cx="2540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4" name="墨迹 93"/>
              <p14:cNvContentPartPr/>
              <p14:nvPr/>
            </p14:nvContentPartPr>
            <p14:xfrm>
              <a:off x="8496828" y="5265460"/>
              <a:ext cx="226660" cy="21642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9"/>
            </p:blipFill>
            <p:spPr>
              <a:xfrm>
                <a:off x="8496828" y="5265460"/>
                <a:ext cx="226660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5" name="墨迹 94"/>
              <p14:cNvContentPartPr/>
              <p14:nvPr/>
            </p14:nvContentPartPr>
            <p14:xfrm>
              <a:off x="8789811" y="5295774"/>
              <a:ext cx="156633" cy="17765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1"/>
            </p:blipFill>
            <p:spPr>
              <a:xfrm>
                <a:off x="8789811" y="5295774"/>
                <a:ext cx="15663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6" name="墨迹 95"/>
              <p14:cNvContentPartPr/>
              <p14:nvPr/>
            </p14:nvContentPartPr>
            <p14:xfrm>
              <a:off x="8818033" y="5283790"/>
              <a:ext cx="88900" cy="22629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3"/>
            </p:blipFill>
            <p:spPr>
              <a:xfrm>
                <a:off x="8818033" y="5283790"/>
                <a:ext cx="88900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7" name="墨迹 96"/>
              <p14:cNvContentPartPr/>
              <p14:nvPr/>
            </p14:nvContentPartPr>
            <p14:xfrm>
              <a:off x="9059333" y="5246955"/>
              <a:ext cx="124178" cy="29697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5"/>
            </p:blipFill>
            <p:spPr>
              <a:xfrm>
                <a:off x="9059333" y="5246955"/>
                <a:ext cx="124178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8" name="墨迹 97"/>
              <p14:cNvContentPartPr/>
              <p14:nvPr/>
            </p14:nvContentPartPr>
            <p14:xfrm>
              <a:off x="9204677" y="5239376"/>
              <a:ext cx="153812" cy="18611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7"/>
            </p:blipFill>
            <p:spPr>
              <a:xfrm>
                <a:off x="9204677" y="5239376"/>
                <a:ext cx="153812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9" name="墨迹 98"/>
              <p14:cNvContentPartPr/>
              <p14:nvPr/>
            </p14:nvContentPartPr>
            <p14:xfrm>
              <a:off x="9160933" y="5124818"/>
              <a:ext cx="417689" cy="61368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9"/>
            </p:blipFill>
            <p:spPr>
              <a:xfrm>
                <a:off x="9160933" y="5124818"/>
                <a:ext cx="417689" cy="613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0" name="墨迹 99"/>
              <p14:cNvContentPartPr/>
              <p14:nvPr/>
            </p14:nvContentPartPr>
            <p14:xfrm>
              <a:off x="9372600" y="5444347"/>
              <a:ext cx="143933" cy="8829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1"/>
            </p:blipFill>
            <p:spPr>
              <a:xfrm>
                <a:off x="9372600" y="5444347"/>
                <a:ext cx="143933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1" name="墨迹 100"/>
              <p14:cNvContentPartPr/>
              <p14:nvPr/>
            </p14:nvContentPartPr>
            <p14:xfrm>
              <a:off x="8362244" y="5087101"/>
              <a:ext cx="1651000" cy="8459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3"/>
            </p:blipFill>
            <p:spPr>
              <a:xfrm>
                <a:off x="8362244" y="5087101"/>
                <a:ext cx="16510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2" name="墨迹 101"/>
              <p14:cNvContentPartPr/>
              <p14:nvPr/>
            </p14:nvContentPartPr>
            <p14:xfrm>
              <a:off x="9093200" y="4776912"/>
              <a:ext cx="186266" cy="24392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5"/>
            </p:blipFill>
            <p:spPr>
              <a:xfrm>
                <a:off x="9093200" y="4776912"/>
                <a:ext cx="186266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3" name="墨迹 102"/>
              <p14:cNvContentPartPr/>
              <p14:nvPr/>
            </p14:nvContentPartPr>
            <p14:xfrm>
              <a:off x="9093200" y="4737434"/>
              <a:ext cx="259644" cy="35812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7"/>
            </p:blipFill>
            <p:spPr>
              <a:xfrm>
                <a:off x="9093200" y="4737434"/>
                <a:ext cx="259644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4" name="墨迹 103"/>
              <p14:cNvContentPartPr/>
              <p14:nvPr/>
            </p14:nvContentPartPr>
            <p14:xfrm>
              <a:off x="10113080" y="5041983"/>
              <a:ext cx="176742" cy="2255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9"/>
            </p:blipFill>
            <p:spPr>
              <a:xfrm>
                <a:off x="10113080" y="5041983"/>
                <a:ext cx="1767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" name="墨迹 104"/>
              <p14:cNvContentPartPr/>
              <p14:nvPr/>
            </p14:nvContentPartPr>
            <p14:xfrm>
              <a:off x="10085916" y="5132220"/>
              <a:ext cx="218016" cy="1409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1"/>
            </p:blipFill>
            <p:spPr>
              <a:xfrm>
                <a:off x="10085916" y="5132220"/>
                <a:ext cx="21801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6" name="墨迹 105"/>
              <p14:cNvContentPartPr/>
              <p14:nvPr/>
            </p14:nvContentPartPr>
            <p14:xfrm>
              <a:off x="10546644" y="5067362"/>
              <a:ext cx="19756" cy="846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3"/>
            </p:blipFill>
            <p:spPr>
              <a:xfrm>
                <a:off x="10546644" y="5067362"/>
                <a:ext cx="1975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7" name="墨迹 106"/>
              <p14:cNvContentPartPr/>
              <p14:nvPr/>
            </p14:nvContentPartPr>
            <p14:xfrm>
              <a:off x="10511367" y="5041983"/>
              <a:ext cx="55033" cy="6767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5"/>
            </p:blipFill>
            <p:spPr>
              <a:xfrm>
                <a:off x="10511367" y="5041983"/>
                <a:ext cx="5503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8" name="墨迹 107"/>
              <p14:cNvContentPartPr/>
              <p14:nvPr/>
            </p14:nvContentPartPr>
            <p14:xfrm>
              <a:off x="10436577" y="4771273"/>
              <a:ext cx="361244" cy="43426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7"/>
            </p:blipFill>
            <p:spPr>
              <a:xfrm>
                <a:off x="10436577" y="4771273"/>
                <a:ext cx="361244" cy="434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9" name="墨迹 108"/>
              <p14:cNvContentPartPr/>
              <p14:nvPr/>
            </p14:nvContentPartPr>
            <p14:xfrm>
              <a:off x="10775244" y="4979240"/>
              <a:ext cx="259644" cy="24603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9"/>
            </p:blipFill>
            <p:spPr>
              <a:xfrm>
                <a:off x="10775244" y="4979240"/>
                <a:ext cx="259644" cy="246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0" name="墨迹 109"/>
              <p14:cNvContentPartPr/>
              <p14:nvPr/>
            </p14:nvContentPartPr>
            <p14:xfrm>
              <a:off x="11023600" y="4965846"/>
              <a:ext cx="206022" cy="27917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1"/>
            </p:blipFill>
            <p:spPr>
              <a:xfrm>
                <a:off x="11023600" y="4965846"/>
                <a:ext cx="20602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1" name="墨迹 110"/>
              <p14:cNvContentPartPr/>
              <p14:nvPr/>
            </p14:nvContentPartPr>
            <p14:xfrm>
              <a:off x="11147072" y="4934827"/>
              <a:ext cx="173743" cy="27635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3"/>
            </p:blipFill>
            <p:spPr>
              <a:xfrm>
                <a:off x="11147072" y="4934827"/>
                <a:ext cx="17374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2" name="墨迹 111"/>
              <p14:cNvContentPartPr/>
              <p14:nvPr/>
            </p14:nvContentPartPr>
            <p14:xfrm>
              <a:off x="11249377" y="5078642"/>
              <a:ext cx="22577" cy="40888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5"/>
            </p:blipFill>
            <p:spPr>
              <a:xfrm>
                <a:off x="11249377" y="5078642"/>
                <a:ext cx="22577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3" name="墨迹 112"/>
              <p14:cNvContentPartPr/>
              <p14:nvPr/>
            </p14:nvContentPartPr>
            <p14:xfrm>
              <a:off x="11449755" y="5019424"/>
              <a:ext cx="25400" cy="10715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7"/>
            </p:blipFill>
            <p:spPr>
              <a:xfrm>
                <a:off x="11449755" y="5019424"/>
                <a:ext cx="254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4" name="墨迹 113"/>
              <p14:cNvContentPartPr/>
              <p14:nvPr/>
            </p14:nvContentPartPr>
            <p14:xfrm>
              <a:off x="11475155" y="4903808"/>
              <a:ext cx="45156" cy="38562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9"/>
            </p:blipFill>
            <p:spPr>
              <a:xfrm>
                <a:off x="11475155" y="4903808"/>
                <a:ext cx="45156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5" name="墨迹 114"/>
              <p14:cNvContentPartPr/>
              <p14:nvPr/>
            </p14:nvContentPartPr>
            <p14:xfrm>
              <a:off x="11430000" y="4948750"/>
              <a:ext cx="465667" cy="24832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1"/>
            </p:blipFill>
            <p:spPr>
              <a:xfrm>
                <a:off x="11430000" y="4948750"/>
                <a:ext cx="465667" cy="248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6" name="墨迹 115"/>
              <p14:cNvContentPartPr/>
              <p14:nvPr/>
            </p14:nvContentPartPr>
            <p14:xfrm>
              <a:off x="9023702" y="5916152"/>
              <a:ext cx="148520" cy="13747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3"/>
            </p:blipFill>
            <p:spPr>
              <a:xfrm>
                <a:off x="9023702" y="5916152"/>
                <a:ext cx="148520" cy="137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7" name="墨迹 116"/>
              <p14:cNvContentPartPr/>
              <p14:nvPr/>
            </p14:nvContentPartPr>
            <p14:xfrm>
              <a:off x="8988777" y="5841249"/>
              <a:ext cx="268112" cy="26383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5"/>
            </p:blipFill>
            <p:spPr>
              <a:xfrm>
                <a:off x="8988777" y="5841249"/>
                <a:ext cx="268112" cy="263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8" name="墨迹 117"/>
              <p14:cNvContentPartPr/>
              <p14:nvPr/>
            </p14:nvContentPartPr>
            <p14:xfrm>
              <a:off x="8615715" y="6090986"/>
              <a:ext cx="852840" cy="6010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7"/>
            </p:blipFill>
            <p:spPr>
              <a:xfrm>
                <a:off x="8615715" y="6090986"/>
                <a:ext cx="852840" cy="60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9" name="墨迹 118"/>
              <p14:cNvContentPartPr/>
              <p14:nvPr/>
            </p14:nvContentPartPr>
            <p14:xfrm>
              <a:off x="8771466" y="6260180"/>
              <a:ext cx="105304" cy="10433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9"/>
            </p:blipFill>
            <p:spPr>
              <a:xfrm>
                <a:off x="8771466" y="6260180"/>
                <a:ext cx="105304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0" name="墨迹 119"/>
              <p14:cNvContentPartPr/>
              <p14:nvPr/>
            </p14:nvContentPartPr>
            <p14:xfrm>
              <a:off x="8890000" y="6310939"/>
              <a:ext cx="73377" cy="366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1"/>
            </p:blipFill>
            <p:spPr>
              <a:xfrm>
                <a:off x="8890000" y="6310939"/>
                <a:ext cx="733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1" name="墨迹 120"/>
              <p14:cNvContentPartPr/>
              <p14:nvPr/>
            </p14:nvContentPartPr>
            <p14:xfrm>
              <a:off x="9000066" y="6209422"/>
              <a:ext cx="93134" cy="39478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3"/>
            </p:blipFill>
            <p:spPr>
              <a:xfrm>
                <a:off x="9000066" y="6209422"/>
                <a:ext cx="93134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2" name="墨迹 121"/>
              <p14:cNvContentPartPr/>
              <p14:nvPr/>
            </p14:nvContentPartPr>
            <p14:xfrm>
              <a:off x="9120187" y="6175583"/>
              <a:ext cx="142346" cy="19175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5"/>
            </p:blipFill>
            <p:spPr>
              <a:xfrm>
                <a:off x="9120187" y="6175583"/>
                <a:ext cx="142346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3" name="墨迹 122"/>
              <p14:cNvContentPartPr/>
              <p14:nvPr/>
            </p14:nvContentPartPr>
            <p14:xfrm>
              <a:off x="9279466" y="6195322"/>
              <a:ext cx="146756" cy="17201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7"/>
            </p:blipFill>
            <p:spPr>
              <a:xfrm>
                <a:off x="9279466" y="6195322"/>
                <a:ext cx="1467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4" name="墨迹 123"/>
              <p14:cNvContentPartPr/>
              <p14:nvPr/>
            </p14:nvContentPartPr>
            <p14:xfrm>
              <a:off x="9527822" y="6062787"/>
              <a:ext cx="169333" cy="11280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9"/>
            </p:blipFill>
            <p:spPr>
              <a:xfrm>
                <a:off x="9527822" y="6062787"/>
                <a:ext cx="1693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5" name="墨迹 124"/>
              <p14:cNvContentPartPr/>
              <p14:nvPr/>
            </p14:nvContentPartPr>
            <p14:xfrm>
              <a:off x="9508772" y="6158664"/>
              <a:ext cx="188383" cy="1691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1"/>
            </p:blipFill>
            <p:spPr>
              <a:xfrm>
                <a:off x="9508772" y="6158664"/>
                <a:ext cx="18838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6" name="墨迹 125"/>
              <p14:cNvContentPartPr/>
              <p14:nvPr/>
            </p14:nvContentPartPr>
            <p14:xfrm>
              <a:off x="9900355" y="6047806"/>
              <a:ext cx="139700" cy="15597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3"/>
            </p:blipFill>
            <p:spPr>
              <a:xfrm>
                <a:off x="9900355" y="6047806"/>
                <a:ext cx="139700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7" name="墨迹 126"/>
              <p14:cNvContentPartPr/>
              <p14:nvPr/>
            </p14:nvContentPartPr>
            <p14:xfrm>
              <a:off x="10075333" y="6136105"/>
              <a:ext cx="42334" cy="67678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5"/>
            </p:blipFill>
            <p:spPr>
              <a:xfrm>
                <a:off x="10075333" y="6136105"/>
                <a:ext cx="423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8" name="墨迹 127"/>
              <p14:cNvContentPartPr/>
              <p14:nvPr/>
            </p14:nvContentPartPr>
            <p14:xfrm>
              <a:off x="10182577" y="5983830"/>
              <a:ext cx="145345" cy="211493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7"/>
            </p:blipFill>
            <p:spPr>
              <a:xfrm>
                <a:off x="10182577" y="5983830"/>
                <a:ext cx="145345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9" name="墨迹 128"/>
              <p14:cNvContentPartPr/>
              <p14:nvPr/>
            </p14:nvContentPartPr>
            <p14:xfrm>
              <a:off x="10476088" y="5905049"/>
              <a:ext cx="163689" cy="17465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9"/>
            </p:blipFill>
            <p:spPr>
              <a:xfrm>
                <a:off x="10476088" y="5905049"/>
                <a:ext cx="163689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0" name="墨迹 129"/>
              <p14:cNvContentPartPr/>
              <p14:nvPr/>
            </p14:nvContentPartPr>
            <p14:xfrm>
              <a:off x="10470444" y="5861869"/>
              <a:ext cx="220133" cy="41805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1"/>
            </p:blipFill>
            <p:spPr>
              <a:xfrm>
                <a:off x="10470444" y="5861869"/>
                <a:ext cx="220133" cy="418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1" name="墨迹 130"/>
              <p14:cNvContentPartPr/>
              <p14:nvPr/>
            </p14:nvContentPartPr>
            <p14:xfrm>
              <a:off x="10707511" y="6369275"/>
              <a:ext cx="146756" cy="19193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3"/>
            </p:blipFill>
            <p:spPr>
              <a:xfrm>
                <a:off x="10707511" y="6369275"/>
                <a:ext cx="146756" cy="19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2" name="墨迹 131"/>
              <p14:cNvContentPartPr/>
              <p14:nvPr/>
            </p14:nvContentPartPr>
            <p14:xfrm>
              <a:off x="10732911" y="6310939"/>
              <a:ext cx="194733" cy="25943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5"/>
            </p:blipFill>
            <p:spPr>
              <a:xfrm>
                <a:off x="10732911" y="6310939"/>
                <a:ext cx="1947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3" name="墨迹 132"/>
              <p14:cNvContentPartPr/>
              <p14:nvPr/>
            </p14:nvContentPartPr>
            <p14:xfrm>
              <a:off x="10937169" y="6384256"/>
              <a:ext cx="129469" cy="1410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7"/>
            </p:blipFill>
            <p:spPr>
              <a:xfrm>
                <a:off x="10937169" y="6384256"/>
                <a:ext cx="12946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4" name="墨迹 133"/>
              <p14:cNvContentPartPr/>
              <p14:nvPr/>
            </p14:nvContentPartPr>
            <p14:xfrm>
              <a:off x="10890955" y="6440654"/>
              <a:ext cx="174977" cy="3101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9"/>
            </p:blipFill>
            <p:spPr>
              <a:xfrm>
                <a:off x="10890955" y="6440654"/>
                <a:ext cx="17497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5" name="墨迹 134"/>
              <p14:cNvContentPartPr/>
              <p14:nvPr/>
            </p14:nvContentPartPr>
            <p14:xfrm>
              <a:off x="11154832" y="6389896"/>
              <a:ext cx="77612" cy="10574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1"/>
            </p:blipFill>
            <p:spPr>
              <a:xfrm>
                <a:off x="11154832" y="6389896"/>
                <a:ext cx="77612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6" name="墨迹 135"/>
              <p14:cNvContentPartPr/>
              <p14:nvPr/>
            </p14:nvContentPartPr>
            <p14:xfrm>
              <a:off x="11271955" y="6435014"/>
              <a:ext cx="45156" cy="9869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3"/>
            </p:blipFill>
            <p:spPr>
              <a:xfrm>
                <a:off x="11271955" y="6435014"/>
                <a:ext cx="4515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7" name="墨迹 136"/>
              <p14:cNvContentPartPr/>
              <p14:nvPr/>
            </p14:nvContentPartPr>
            <p14:xfrm>
              <a:off x="11342511" y="6353942"/>
              <a:ext cx="93133" cy="19386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5"/>
            </p:blipFill>
            <p:spPr>
              <a:xfrm>
                <a:off x="11342511" y="6353942"/>
                <a:ext cx="93133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8" name="墨迹 137"/>
              <p14:cNvContentPartPr/>
              <p14:nvPr/>
            </p14:nvContentPartPr>
            <p14:xfrm>
              <a:off x="11441288" y="6384256"/>
              <a:ext cx="101600" cy="2537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7"/>
            </p:blipFill>
            <p:spPr>
              <a:xfrm>
                <a:off x="11441288" y="6384256"/>
                <a:ext cx="101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9" name="墨迹 138"/>
              <p14:cNvContentPartPr/>
              <p14:nvPr/>
            </p14:nvContentPartPr>
            <p14:xfrm>
              <a:off x="11554177" y="6339138"/>
              <a:ext cx="90311" cy="23969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9"/>
            </p:blipFill>
            <p:spPr>
              <a:xfrm>
                <a:off x="11554177" y="6339138"/>
                <a:ext cx="90311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0" name="墨迹 139"/>
              <p14:cNvContentPartPr/>
              <p14:nvPr/>
            </p14:nvContentPartPr>
            <p14:xfrm>
              <a:off x="11715044" y="6305299"/>
              <a:ext cx="265288" cy="234756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1"/>
            </p:blipFill>
            <p:spPr>
              <a:xfrm>
                <a:off x="11715044" y="6305299"/>
                <a:ext cx="265288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1" name="墨迹 140"/>
              <p14:cNvContentPartPr/>
              <p14:nvPr/>
            </p14:nvContentPartPr>
            <p14:xfrm>
              <a:off x="12028311" y="6340548"/>
              <a:ext cx="107244" cy="27494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3"/>
            </p:blipFill>
            <p:spPr>
              <a:xfrm>
                <a:off x="12028311" y="6340548"/>
                <a:ext cx="107244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2" name="墨迹 141"/>
              <p14:cNvContentPartPr/>
              <p14:nvPr/>
            </p14:nvContentPartPr>
            <p14:xfrm>
              <a:off x="6598355" y="6186863"/>
              <a:ext cx="71967" cy="122666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5"/>
            </p:blipFill>
            <p:spPr>
              <a:xfrm>
                <a:off x="6598355" y="6186863"/>
                <a:ext cx="71967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3" name="墨迹 142"/>
              <p14:cNvContentPartPr/>
              <p14:nvPr/>
            </p14:nvContentPartPr>
            <p14:xfrm>
              <a:off x="6660444" y="6256479"/>
              <a:ext cx="70556" cy="5252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7"/>
            </p:blipFill>
            <p:spPr>
              <a:xfrm>
                <a:off x="6660444" y="6256479"/>
                <a:ext cx="70556" cy="52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4" name="墨迹 143"/>
              <p14:cNvContentPartPr/>
              <p14:nvPr/>
            </p14:nvContentPartPr>
            <p14:xfrm>
              <a:off x="6691488" y="6150205"/>
              <a:ext cx="87489" cy="21008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9"/>
            </p:blipFill>
            <p:spPr>
              <a:xfrm>
                <a:off x="6691488" y="6150205"/>
                <a:ext cx="87489" cy="210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5" name="墨迹 144"/>
              <p14:cNvContentPartPr/>
              <p14:nvPr/>
            </p14:nvContentPartPr>
            <p14:xfrm>
              <a:off x="6750755" y="6181223"/>
              <a:ext cx="67734" cy="3947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1"/>
            </p:blipFill>
            <p:spPr>
              <a:xfrm>
                <a:off x="6750755" y="6181223"/>
                <a:ext cx="677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6" name="墨迹 145"/>
              <p14:cNvContentPartPr/>
              <p14:nvPr/>
            </p14:nvContentPartPr>
            <p14:xfrm>
              <a:off x="6846711" y="6117423"/>
              <a:ext cx="71966" cy="23581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3"/>
            </p:blipFill>
            <p:spPr>
              <a:xfrm>
                <a:off x="6846711" y="6117423"/>
                <a:ext cx="71966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7" name="墨迹 146"/>
              <p14:cNvContentPartPr/>
              <p14:nvPr/>
            </p14:nvContentPartPr>
            <p14:xfrm>
              <a:off x="6976533" y="6147384"/>
              <a:ext cx="220134" cy="19739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5"/>
            </p:blipFill>
            <p:spPr>
              <a:xfrm>
                <a:off x="6976533" y="6147384"/>
                <a:ext cx="2201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8" name="墨迹 147"/>
              <p14:cNvContentPartPr/>
              <p14:nvPr/>
            </p14:nvContentPartPr>
            <p14:xfrm>
              <a:off x="6416675" y="6372977"/>
              <a:ext cx="917222" cy="3947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7"/>
            </p:blipFill>
            <p:spPr>
              <a:xfrm>
                <a:off x="6416675" y="6372977"/>
                <a:ext cx="9172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9" name="墨迹 148"/>
              <p14:cNvContentPartPr/>
              <p14:nvPr/>
            </p14:nvContentPartPr>
            <p14:xfrm>
              <a:off x="7213600" y="6148794"/>
              <a:ext cx="101600" cy="17342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9"/>
            </p:blipFill>
            <p:spPr>
              <a:xfrm>
                <a:off x="7213600" y="6148794"/>
                <a:ext cx="101600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0" name="墨迹 149"/>
              <p14:cNvContentPartPr/>
              <p14:nvPr/>
            </p14:nvContentPartPr>
            <p14:xfrm>
              <a:off x="6809493" y="6492822"/>
              <a:ext cx="217840" cy="170605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1"/>
            </p:blipFill>
            <p:spPr>
              <a:xfrm>
                <a:off x="6809493" y="6492822"/>
                <a:ext cx="217840" cy="17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1" name="墨迹 150"/>
              <p14:cNvContentPartPr/>
              <p14:nvPr/>
            </p14:nvContentPartPr>
            <p14:xfrm>
              <a:off x="7320844" y="6295429"/>
              <a:ext cx="158044" cy="15368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3"/>
            </p:blipFill>
            <p:spPr>
              <a:xfrm>
                <a:off x="7320844" y="6295429"/>
                <a:ext cx="158044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2" name="墨迹 151"/>
              <p14:cNvContentPartPr/>
              <p14:nvPr/>
            </p14:nvContentPartPr>
            <p14:xfrm>
              <a:off x="7371644" y="6264410"/>
              <a:ext cx="67733" cy="15086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5"/>
            </p:blipFill>
            <p:spPr>
              <a:xfrm>
                <a:off x="7371644" y="6264410"/>
                <a:ext cx="67733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3" name="墨迹 152"/>
              <p14:cNvContentPartPr/>
              <p14:nvPr/>
            </p14:nvContentPartPr>
            <p14:xfrm>
              <a:off x="7537626" y="6301950"/>
              <a:ext cx="25929" cy="76667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7"/>
            </p:blipFill>
            <p:spPr>
              <a:xfrm>
                <a:off x="7537626" y="6301950"/>
                <a:ext cx="25929" cy="76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4" name="墨迹 153"/>
              <p14:cNvContentPartPr/>
              <p14:nvPr/>
            </p14:nvContentPartPr>
            <p14:xfrm>
              <a:off x="7586133" y="6324510"/>
              <a:ext cx="160867" cy="68911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9"/>
            </p:blipFill>
            <p:spPr>
              <a:xfrm>
                <a:off x="7586133" y="6324510"/>
                <a:ext cx="160867" cy="68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5" name="墨迹 154"/>
              <p14:cNvContentPartPr/>
              <p14:nvPr/>
            </p14:nvContentPartPr>
            <p14:xfrm>
              <a:off x="7614355" y="6217882"/>
              <a:ext cx="246945" cy="482203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1"/>
            </p:blipFill>
            <p:spPr>
              <a:xfrm>
                <a:off x="7614355" y="6217882"/>
                <a:ext cx="246945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6" name="墨迹 155"/>
              <p14:cNvContentPartPr/>
              <p14:nvPr/>
            </p14:nvContentPartPr>
            <p14:xfrm>
              <a:off x="7789333" y="6494232"/>
              <a:ext cx="55034" cy="10222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3"/>
            </p:blipFill>
            <p:spPr>
              <a:xfrm>
                <a:off x="7789333" y="6494232"/>
                <a:ext cx="55034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7" name="墨迹 156"/>
              <p14:cNvContentPartPr/>
              <p14:nvPr/>
            </p14:nvContentPartPr>
            <p14:xfrm>
              <a:off x="7887581" y="6367337"/>
              <a:ext cx="102129" cy="2255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5"/>
            </p:blipFill>
            <p:spPr>
              <a:xfrm>
                <a:off x="7887581" y="6367337"/>
                <a:ext cx="10212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8" name="墨迹 157"/>
              <p14:cNvContentPartPr/>
              <p14:nvPr/>
            </p14:nvContentPartPr>
            <p14:xfrm>
              <a:off x="7891109" y="6412455"/>
              <a:ext cx="124001" cy="282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7"/>
            </p:blipFill>
            <p:spPr>
              <a:xfrm>
                <a:off x="7891109" y="6412455"/>
                <a:ext cx="12400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9" name="墨迹 158"/>
              <p14:cNvContentPartPr/>
              <p14:nvPr/>
            </p14:nvContentPartPr>
            <p14:xfrm>
              <a:off x="7984066" y="6341958"/>
              <a:ext cx="110066" cy="177653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9"/>
            </p:blipFill>
            <p:spPr>
              <a:xfrm>
                <a:off x="7984066" y="6341958"/>
                <a:ext cx="110066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0" name="墨迹 159"/>
              <p14:cNvContentPartPr/>
              <p14:nvPr/>
            </p14:nvContentPartPr>
            <p14:xfrm>
              <a:off x="8077200" y="6378616"/>
              <a:ext cx="95955" cy="225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1"/>
            </p:blipFill>
            <p:spPr>
              <a:xfrm>
                <a:off x="8077200" y="6378616"/>
                <a:ext cx="959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1" name="墨迹 160"/>
              <p14:cNvContentPartPr/>
              <p14:nvPr/>
            </p14:nvContentPartPr>
            <p14:xfrm>
              <a:off x="8156222" y="6302126"/>
              <a:ext cx="82197" cy="21184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3"/>
            </p:blipFill>
            <p:spPr>
              <a:xfrm>
                <a:off x="8156222" y="6302126"/>
                <a:ext cx="82197" cy="211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2" name="墨迹 161"/>
              <p14:cNvContentPartPr/>
              <p14:nvPr/>
            </p14:nvContentPartPr>
            <p14:xfrm>
              <a:off x="8263466" y="6423735"/>
              <a:ext cx="22578" cy="6485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5"/>
            </p:blipFill>
            <p:spPr>
              <a:xfrm>
                <a:off x="8263466" y="6423735"/>
                <a:ext cx="2257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3" name="墨迹 162"/>
              <p14:cNvContentPartPr/>
              <p14:nvPr/>
            </p14:nvContentPartPr>
            <p14:xfrm>
              <a:off x="8314266" y="6351827"/>
              <a:ext cx="56444" cy="13747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7"/>
            </p:blipFill>
            <p:spPr>
              <a:xfrm>
                <a:off x="8314266" y="6351827"/>
                <a:ext cx="56444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4" name="墨迹 163"/>
              <p14:cNvContentPartPr/>
              <p14:nvPr/>
            </p14:nvContentPartPr>
            <p14:xfrm>
              <a:off x="8395405" y="6333498"/>
              <a:ext cx="105128" cy="15227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9"/>
            </p:blipFill>
            <p:spPr>
              <a:xfrm>
                <a:off x="8395405" y="6333498"/>
                <a:ext cx="10512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5" name="墨迹 164"/>
              <p14:cNvContentPartPr/>
              <p14:nvPr/>
            </p14:nvContentPartPr>
            <p14:xfrm>
              <a:off x="8260644" y="6256479"/>
              <a:ext cx="324556" cy="61280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1"/>
            </p:blipFill>
            <p:spPr>
              <a:xfrm>
                <a:off x="8260644" y="6256479"/>
                <a:ext cx="324556" cy="612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6" name="墨迹 165"/>
              <p14:cNvContentPartPr/>
              <p14:nvPr/>
            </p14:nvContentPartPr>
            <p14:xfrm>
              <a:off x="8483600" y="6572308"/>
              <a:ext cx="67733" cy="7349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3"/>
            </p:blipFill>
            <p:spPr>
              <a:xfrm>
                <a:off x="8483600" y="6572308"/>
                <a:ext cx="67733" cy="73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7" name="墨迹 166"/>
              <p14:cNvContentPartPr/>
              <p14:nvPr/>
            </p14:nvContentPartPr>
            <p14:xfrm>
              <a:off x="8308622" y="6350417"/>
              <a:ext cx="50800" cy="1128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5"/>
            </p:blipFill>
            <p:spPr>
              <a:xfrm>
                <a:off x="8308622" y="6350417"/>
                <a:ext cx="508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8" name="墨迹 167"/>
              <p14:cNvContentPartPr/>
              <p14:nvPr/>
            </p14:nvContentPartPr>
            <p14:xfrm>
              <a:off x="8184444" y="6305299"/>
              <a:ext cx="22578" cy="282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7"/>
            </p:blipFill>
            <p:spPr>
              <a:xfrm>
                <a:off x="8184444" y="6305299"/>
                <a:ext cx="225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4" name="墨迹 173"/>
              <p14:cNvContentPartPr/>
              <p14:nvPr/>
            </p14:nvContentPartPr>
            <p14:xfrm>
              <a:off x="4504266" y="4506202"/>
              <a:ext cx="112889" cy="286220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9"/>
            </p:blipFill>
            <p:spPr>
              <a:xfrm>
                <a:off x="4504266" y="4506202"/>
                <a:ext cx="112889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5" name="墨迹 174"/>
              <p14:cNvContentPartPr/>
              <p14:nvPr/>
            </p14:nvContentPartPr>
            <p14:xfrm>
              <a:off x="4560711" y="4618998"/>
              <a:ext cx="101600" cy="2255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1"/>
            </p:blipFill>
            <p:spPr>
              <a:xfrm>
                <a:off x="4560711" y="4618998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6" name="墨迹 175"/>
              <p14:cNvContentPartPr/>
              <p14:nvPr/>
            </p14:nvContentPartPr>
            <p14:xfrm>
              <a:off x="4676422" y="4525236"/>
              <a:ext cx="90840" cy="26295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3"/>
            </p:blipFill>
            <p:spPr>
              <a:xfrm>
                <a:off x="4676422" y="4525236"/>
                <a:ext cx="90840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7" name="墨迹 176"/>
              <p14:cNvContentPartPr/>
              <p14:nvPr/>
            </p14:nvContentPartPr>
            <p14:xfrm>
              <a:off x="4842933" y="4675396"/>
              <a:ext cx="43744" cy="6485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5"/>
            </p:blipFill>
            <p:spPr>
              <a:xfrm>
                <a:off x="4842933" y="4675396"/>
                <a:ext cx="4374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8" name="墨迹 177"/>
              <p14:cNvContentPartPr/>
              <p14:nvPr/>
            </p14:nvContentPartPr>
            <p14:xfrm>
              <a:off x="4969404" y="4508140"/>
              <a:ext cx="249767" cy="463346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7"/>
            </p:blipFill>
            <p:spPr>
              <a:xfrm>
                <a:off x="4969404" y="4508140"/>
                <a:ext cx="249767" cy="463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9" name="墨迹 178"/>
              <p14:cNvContentPartPr/>
              <p14:nvPr/>
            </p14:nvContentPartPr>
            <p14:xfrm>
              <a:off x="5192888" y="4743073"/>
              <a:ext cx="66323" cy="4882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9"/>
            </p:blipFill>
            <p:spPr>
              <a:xfrm>
                <a:off x="5192888" y="4743073"/>
                <a:ext cx="66323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0" name="墨迹 179"/>
              <p14:cNvContentPartPr/>
              <p14:nvPr/>
            </p14:nvContentPartPr>
            <p14:xfrm>
              <a:off x="9190566" y="800851"/>
              <a:ext cx="111478" cy="18258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1"/>
            </p:blipFill>
            <p:spPr>
              <a:xfrm>
                <a:off x="9190566" y="800851"/>
                <a:ext cx="111478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1" name="墨迹 180"/>
              <p14:cNvContentPartPr/>
              <p14:nvPr/>
            </p14:nvContentPartPr>
            <p14:xfrm>
              <a:off x="9324622" y="795212"/>
              <a:ext cx="158044" cy="248151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3"/>
            </p:blipFill>
            <p:spPr>
              <a:xfrm>
                <a:off x="9324622" y="795212"/>
                <a:ext cx="15804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2" name="墨迹 181"/>
              <p14:cNvContentPartPr/>
              <p14:nvPr/>
            </p14:nvContentPartPr>
            <p14:xfrm>
              <a:off x="9162873" y="998245"/>
              <a:ext cx="305682" cy="11843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5"/>
            </p:blipFill>
            <p:spPr>
              <a:xfrm>
                <a:off x="9162873" y="998245"/>
                <a:ext cx="30568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3" name="墨迹 182"/>
              <p14:cNvContentPartPr/>
              <p14:nvPr/>
            </p14:nvContentPartPr>
            <p14:xfrm>
              <a:off x="9242777" y="955065"/>
              <a:ext cx="110067" cy="9957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7"/>
            </p:blipFill>
            <p:spPr>
              <a:xfrm>
                <a:off x="9242777" y="955065"/>
                <a:ext cx="11006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4" name="墨迹 183"/>
              <p14:cNvContentPartPr/>
              <p14:nvPr/>
            </p14:nvContentPartPr>
            <p14:xfrm>
              <a:off x="9420577" y="857250"/>
              <a:ext cx="19756" cy="16637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9"/>
            </p:blipFill>
            <p:spPr>
              <a:xfrm>
                <a:off x="9420577" y="857250"/>
                <a:ext cx="19756" cy="166374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C_5_BD.15_7#ea70ca28d?htil=1&amp;vop=1&amp;pid=3980173db&amp;color=0,0,0&amp;tib=255,255,255&amp;vtp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9130" y="302895"/>
            <a:ext cx="392049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" name="QC_5_BD.15_8#ea70ca28d?htil=1&amp;vop=1&amp;pid=3980173db&amp;color=0,0,0&amp;tib=255,255,255&amp;vtp=1&amp;bt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9850" y="242570"/>
            <a:ext cx="3124200" cy="302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5_BD.15_9#ea70ca28d?vop=1&amp;pid=3980173db&amp;color=0,0,0&amp;vtp=1&amp;bbb=1"/>
          <p:cNvSpPr/>
          <p:nvPr/>
        </p:nvSpPr>
        <p:spPr>
          <a:xfrm>
            <a:off x="649224" y="3398004"/>
            <a:ext cx="10899648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下列说法正确的是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(</a:t>
            </a:r>
            <a:r>
              <a:rPr lang="en-US" altLang="zh-CN" sz="20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)</a:t>
            </a:r>
            <a:endParaRPr lang="en-US" altLang="zh-CN" sz="2000" dirty="0"/>
          </a:p>
        </p:txBody>
      </p:sp>
      <p:sp>
        <p:nvSpPr>
          <p:cNvPr id="5" name="QC_5_AN.16_1#ea70ca28d.bracket?vop=1&amp;pid=3980173db&amp;color=0,0,0&amp;vpa=5&amp;vtp=1&amp;bbb=1"/>
          <p:cNvSpPr/>
          <p:nvPr/>
        </p:nvSpPr>
        <p:spPr>
          <a:xfrm>
            <a:off x="2906649" y="3398004"/>
            <a:ext cx="438150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AC</a:t>
            </a:r>
            <a:endParaRPr lang="en-US" altLang="zh-CN" sz="2000" dirty="0"/>
          </a:p>
        </p:txBody>
      </p:sp>
      <p:sp>
        <p:nvSpPr>
          <p:cNvPr id="6" name="QC_5_BD.15_10#ea70ca28d.choices?vop=1&amp;pid=3980173db&amp;color=0,0,0&amp;vtp=1&amp;bbb=1"/>
          <p:cNvSpPr/>
          <p:nvPr/>
        </p:nvSpPr>
        <p:spPr>
          <a:xfrm>
            <a:off x="649224" y="3796657"/>
            <a:ext cx="10894782" cy="546100"/>
          </a:xfrm>
          <a:prstGeom prst="rect">
            <a:avLst/>
          </a:prstGeom>
          <a:blipFill rotWithShape="1">
            <a:blip r:embed="rId5"/>
            <a:stretch>
              <a:fillRect l="-2" t="-115" r="3" b="11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7" name="QC_5_BD.15_10#ea70ca28d?vop=1&amp;pid=3980173db&amp;color=0,0,0&amp;tib=255,255,255&amp;iip=4&amp;vtp=1" descr="preencoded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4183" y="4012904"/>
            <a:ext cx="33832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QC_5_BD.15_11#ea70ca28d.choices?vop=1&amp;pid=3980173db&amp;color=0,0,0&amp;vtp=1&amp;bbb=1"/>
          <p:cNvSpPr/>
          <p:nvPr/>
        </p:nvSpPr>
        <p:spPr>
          <a:xfrm>
            <a:off x="649224" y="4342757"/>
            <a:ext cx="10899648" cy="1397000"/>
          </a:xfrm>
          <a:prstGeom prst="rect">
            <a:avLst/>
          </a:prstGeom>
          <a:blipFill rotWithShape="1">
            <a:blip r:embed="rId7"/>
            <a:stretch>
              <a:fillRect l="-2" t="-45" r="1" b="4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5" name="墨迹 54"/>
              <p14:cNvContentPartPr/>
              <p14:nvPr/>
            </p14:nvContentPartPr>
            <p14:xfrm>
              <a:off x="3431822" y="300319"/>
              <a:ext cx="317500" cy="3144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"/>
            </p:blipFill>
            <p:spPr>
              <a:xfrm>
                <a:off x="3431822" y="300319"/>
                <a:ext cx="317500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6" name="墨迹 55"/>
              <p14:cNvContentPartPr/>
              <p14:nvPr/>
            </p14:nvContentPartPr>
            <p14:xfrm>
              <a:off x="3556000" y="738814"/>
              <a:ext cx="361244" cy="38350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"/>
            </p:blipFill>
            <p:spPr>
              <a:xfrm>
                <a:off x="3556000" y="738814"/>
                <a:ext cx="361244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7" name="墨迹 56"/>
              <p14:cNvContentPartPr/>
              <p14:nvPr/>
            </p14:nvContentPartPr>
            <p14:xfrm>
              <a:off x="3922888" y="962291"/>
              <a:ext cx="194734" cy="26154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3"/>
            </p:blipFill>
            <p:spPr>
              <a:xfrm>
                <a:off x="3922888" y="962291"/>
                <a:ext cx="194734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8" name="墨迹 57"/>
              <p14:cNvContentPartPr/>
              <p14:nvPr/>
            </p14:nvContentPartPr>
            <p14:xfrm>
              <a:off x="4133850" y="926866"/>
              <a:ext cx="216076" cy="25537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5"/>
            </p:blipFill>
            <p:spPr>
              <a:xfrm>
                <a:off x="4133850" y="926866"/>
                <a:ext cx="216076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9" name="墨迹 58"/>
              <p14:cNvContentPartPr/>
              <p14:nvPr/>
            </p14:nvContentPartPr>
            <p14:xfrm>
              <a:off x="4269140" y="1045830"/>
              <a:ext cx="79904" cy="43461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7"/>
            </p:blipFill>
            <p:spPr>
              <a:xfrm>
                <a:off x="4269140" y="1045830"/>
                <a:ext cx="79904" cy="434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0" name="墨迹 59"/>
              <p14:cNvContentPartPr/>
              <p14:nvPr/>
            </p14:nvContentPartPr>
            <p14:xfrm>
              <a:off x="4413955" y="1111041"/>
              <a:ext cx="16933" cy="6838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9"/>
            </p:blipFill>
            <p:spPr>
              <a:xfrm>
                <a:off x="4413955" y="1111041"/>
                <a:ext cx="16933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1" name="墨迹 60"/>
              <p14:cNvContentPartPr/>
              <p14:nvPr/>
            </p14:nvContentPartPr>
            <p14:xfrm>
              <a:off x="4442177" y="1026620"/>
              <a:ext cx="48860" cy="2014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21"/>
            </p:blipFill>
            <p:spPr>
              <a:xfrm>
                <a:off x="4442177" y="1026620"/>
                <a:ext cx="48860" cy="201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2" name="墨迹 61"/>
              <p14:cNvContentPartPr/>
              <p14:nvPr/>
            </p14:nvContentPartPr>
            <p14:xfrm>
              <a:off x="4397022" y="1073677"/>
              <a:ext cx="290689" cy="9376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23"/>
            </p:blipFill>
            <p:spPr>
              <a:xfrm>
                <a:off x="4397022" y="1073677"/>
                <a:ext cx="290689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3" name="墨迹 62"/>
              <p14:cNvContentPartPr/>
              <p14:nvPr/>
            </p14:nvContentPartPr>
            <p14:xfrm>
              <a:off x="2737555" y="803671"/>
              <a:ext cx="263878" cy="24956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25"/>
            </p:blipFill>
            <p:spPr>
              <a:xfrm>
                <a:off x="2737555" y="803671"/>
                <a:ext cx="263878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8" name="墨迹 67"/>
              <p14:cNvContentPartPr/>
              <p14:nvPr/>
            </p14:nvContentPartPr>
            <p14:xfrm>
              <a:off x="1236133" y="723304"/>
              <a:ext cx="341489" cy="38209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27"/>
            </p:blipFill>
            <p:spPr>
              <a:xfrm>
                <a:off x="1236133" y="723304"/>
                <a:ext cx="341489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9" name="墨迹 68"/>
              <p14:cNvContentPartPr/>
              <p14:nvPr/>
            </p14:nvContentPartPr>
            <p14:xfrm>
              <a:off x="1606902" y="834690"/>
              <a:ext cx="123120" cy="6767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29"/>
            </p:blipFill>
            <p:spPr>
              <a:xfrm>
                <a:off x="1606902" y="834690"/>
                <a:ext cx="12312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0" name="墨迹 69"/>
              <p14:cNvContentPartPr/>
              <p14:nvPr/>
            </p14:nvContentPartPr>
            <p14:xfrm>
              <a:off x="1607961" y="891088"/>
              <a:ext cx="153105" cy="6767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31"/>
            </p:blipFill>
            <p:spPr>
              <a:xfrm>
                <a:off x="1607961" y="891088"/>
                <a:ext cx="15310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1" name="墨迹 70"/>
              <p14:cNvContentPartPr/>
              <p14:nvPr/>
            </p14:nvContentPartPr>
            <p14:xfrm>
              <a:off x="1691922" y="704975"/>
              <a:ext cx="136878" cy="26507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33"/>
            </p:blipFill>
            <p:spPr>
              <a:xfrm>
                <a:off x="1691922" y="704975"/>
                <a:ext cx="1368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2" name="墨迹 71"/>
              <p14:cNvContentPartPr/>
              <p14:nvPr/>
            </p14:nvContentPartPr>
            <p14:xfrm>
              <a:off x="1862666" y="631657"/>
              <a:ext cx="121356" cy="18611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35"/>
            </p:blipFill>
            <p:spPr>
              <a:xfrm>
                <a:off x="1862666" y="631657"/>
                <a:ext cx="1213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3" name="墨迹 72"/>
              <p14:cNvContentPartPr/>
              <p14:nvPr/>
            </p14:nvContentPartPr>
            <p14:xfrm>
              <a:off x="1907822" y="400425"/>
              <a:ext cx="129822" cy="8741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37"/>
            </p:blipFill>
            <p:spPr>
              <a:xfrm>
                <a:off x="1907822" y="400425"/>
                <a:ext cx="129822" cy="874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4" name="墨迹 73"/>
              <p14:cNvContentPartPr/>
              <p14:nvPr/>
            </p14:nvContentPartPr>
            <p14:xfrm>
              <a:off x="2065866" y="779702"/>
              <a:ext cx="45156" cy="8882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39"/>
            </p:blipFill>
            <p:spPr>
              <a:xfrm>
                <a:off x="2065866" y="779702"/>
                <a:ext cx="45156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4" name="墨迹 83"/>
              <p14:cNvContentPartPr/>
              <p14:nvPr/>
            </p14:nvContentPartPr>
            <p14:xfrm>
              <a:off x="5781322" y="503352"/>
              <a:ext cx="320322" cy="39337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41"/>
            </p:blipFill>
            <p:spPr>
              <a:xfrm>
                <a:off x="5781322" y="503352"/>
                <a:ext cx="320322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5" name="墨迹 84"/>
              <p14:cNvContentPartPr/>
              <p14:nvPr/>
            </p14:nvContentPartPr>
            <p14:xfrm>
              <a:off x="6117343" y="750093"/>
              <a:ext cx="119768" cy="1128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43"/>
            </p:blipFill>
            <p:spPr>
              <a:xfrm>
                <a:off x="6117343" y="750093"/>
                <a:ext cx="11976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6" name="墨迹 85"/>
              <p14:cNvContentPartPr/>
              <p14:nvPr/>
            </p14:nvContentPartPr>
            <p14:xfrm>
              <a:off x="6095294" y="829051"/>
              <a:ext cx="141816" cy="112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45"/>
            </p:blipFill>
            <p:spPr>
              <a:xfrm>
                <a:off x="6095294" y="829051"/>
                <a:ext cx="14181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7" name="墨迹 86"/>
              <p14:cNvContentPartPr/>
              <p14:nvPr/>
            </p14:nvContentPartPr>
            <p14:xfrm>
              <a:off x="6263216" y="655627"/>
              <a:ext cx="75494" cy="18117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47"/>
            </p:blipFill>
            <p:spPr>
              <a:xfrm>
                <a:off x="6263216" y="655627"/>
                <a:ext cx="75494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8" name="墨迹 87"/>
              <p14:cNvContentPartPr/>
              <p14:nvPr/>
            </p14:nvContentPartPr>
            <p14:xfrm>
              <a:off x="6378222" y="603458"/>
              <a:ext cx="138288" cy="17483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49"/>
            </p:blipFill>
            <p:spPr>
              <a:xfrm>
                <a:off x="6378222" y="603458"/>
                <a:ext cx="13828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9" name="墨迹 88"/>
              <p14:cNvContentPartPr/>
              <p14:nvPr/>
            </p14:nvContentPartPr>
            <p14:xfrm>
              <a:off x="6412088" y="626018"/>
              <a:ext cx="107244" cy="22559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51"/>
            </p:blipFill>
            <p:spPr>
              <a:xfrm>
                <a:off x="6412088" y="626018"/>
                <a:ext cx="1072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0" name="墨迹 89"/>
              <p14:cNvContentPartPr/>
              <p14:nvPr/>
            </p14:nvContentPartPr>
            <p14:xfrm>
              <a:off x="6352822" y="532080"/>
              <a:ext cx="324555" cy="75661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53"/>
            </p:blipFill>
            <p:spPr>
              <a:xfrm>
                <a:off x="6352822" y="532080"/>
                <a:ext cx="324555" cy="756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1" name="墨迹 90"/>
              <p14:cNvContentPartPr/>
              <p14:nvPr/>
            </p14:nvContentPartPr>
            <p14:xfrm>
              <a:off x="6595003" y="870644"/>
              <a:ext cx="76729" cy="8248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55"/>
            </p:blipFill>
            <p:spPr>
              <a:xfrm>
                <a:off x="6595003" y="870644"/>
                <a:ext cx="76729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8" name="墨迹 167"/>
              <p14:cNvContentPartPr/>
              <p14:nvPr/>
            </p14:nvContentPartPr>
            <p14:xfrm>
              <a:off x="8184444" y="6305299"/>
              <a:ext cx="22578" cy="282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57"/>
            </p:blipFill>
            <p:spPr>
              <a:xfrm>
                <a:off x="8184444" y="6305299"/>
                <a:ext cx="225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80" name="墨迹 179"/>
              <p14:cNvContentPartPr/>
              <p14:nvPr/>
            </p14:nvContentPartPr>
            <p14:xfrm>
              <a:off x="9190566" y="800851"/>
              <a:ext cx="111478" cy="18258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59"/>
            </p:blipFill>
            <p:spPr>
              <a:xfrm>
                <a:off x="9190566" y="800851"/>
                <a:ext cx="111478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1" name="墨迹 180"/>
              <p14:cNvContentPartPr/>
              <p14:nvPr/>
            </p14:nvContentPartPr>
            <p14:xfrm>
              <a:off x="9324622" y="795212"/>
              <a:ext cx="158044" cy="248151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61"/>
            </p:blipFill>
            <p:spPr>
              <a:xfrm>
                <a:off x="9324622" y="795212"/>
                <a:ext cx="15804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2" name="墨迹 181"/>
              <p14:cNvContentPartPr/>
              <p14:nvPr/>
            </p14:nvContentPartPr>
            <p14:xfrm>
              <a:off x="9162873" y="998245"/>
              <a:ext cx="305682" cy="11843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63"/>
            </p:blipFill>
            <p:spPr>
              <a:xfrm>
                <a:off x="9162873" y="998245"/>
                <a:ext cx="30568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83" name="墨迹 182"/>
              <p14:cNvContentPartPr/>
              <p14:nvPr/>
            </p14:nvContentPartPr>
            <p14:xfrm>
              <a:off x="9242777" y="955065"/>
              <a:ext cx="110067" cy="9957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65"/>
            </p:blipFill>
            <p:spPr>
              <a:xfrm>
                <a:off x="9242777" y="955065"/>
                <a:ext cx="11006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84" name="墨迹 183"/>
              <p14:cNvContentPartPr/>
              <p14:nvPr/>
            </p14:nvContentPartPr>
            <p14:xfrm>
              <a:off x="9420577" y="857250"/>
              <a:ext cx="19756" cy="16637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67"/>
            </p:blipFill>
            <p:spPr>
              <a:xfrm>
                <a:off x="9420577" y="857250"/>
                <a:ext cx="1975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69" name="墨迹 168"/>
              <p14:cNvContentPartPr/>
              <p14:nvPr/>
            </p14:nvContentPartPr>
            <p14:xfrm>
              <a:off x="7112000" y="2684545"/>
              <a:ext cx="105017" cy="5995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69"/>
            </p:blipFill>
            <p:spPr>
              <a:xfrm>
                <a:off x="7112000" y="2684545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70" name="墨迹 169"/>
              <p14:cNvContentPartPr/>
              <p14:nvPr/>
            </p14:nvContentPartPr>
            <p14:xfrm>
              <a:off x="7755466" y="1347912"/>
              <a:ext cx="355600" cy="29891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71"/>
            </p:blipFill>
            <p:spPr>
              <a:xfrm>
                <a:off x="7755466" y="1347912"/>
                <a:ext cx="355600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1" name="墨迹 170"/>
              <p14:cNvContentPartPr/>
              <p14:nvPr/>
            </p14:nvContentPartPr>
            <p14:xfrm>
              <a:off x="7888111" y="2131845"/>
              <a:ext cx="886178" cy="3947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73"/>
            </p:blipFill>
            <p:spPr>
              <a:xfrm>
                <a:off x="7888111" y="2131845"/>
                <a:ext cx="8861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72" name="墨迹 171"/>
              <p14:cNvContentPartPr/>
              <p14:nvPr/>
            </p14:nvContentPartPr>
            <p14:xfrm>
              <a:off x="7783688" y="1734239"/>
              <a:ext cx="33867" cy="845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75"/>
            </p:blipFill>
            <p:spPr>
              <a:xfrm>
                <a:off x="7783688" y="1734239"/>
                <a:ext cx="3386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73" name="墨迹 172"/>
              <p14:cNvContentPartPr/>
              <p14:nvPr/>
            </p14:nvContentPartPr>
            <p14:xfrm>
              <a:off x="7785100" y="1686300"/>
              <a:ext cx="83255" cy="56045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77"/>
            </p:blipFill>
            <p:spPr>
              <a:xfrm>
                <a:off x="7785100" y="1686300"/>
                <a:ext cx="83255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85" name="墨迹 184"/>
              <p14:cNvContentPartPr/>
              <p14:nvPr/>
            </p14:nvContentPartPr>
            <p14:xfrm>
              <a:off x="7349066" y="1851265"/>
              <a:ext cx="71085" cy="25520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79"/>
            </p:blipFill>
            <p:spPr>
              <a:xfrm>
                <a:off x="7349066" y="1851265"/>
                <a:ext cx="71085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86" name="墨迹 185"/>
              <p14:cNvContentPartPr/>
              <p14:nvPr/>
            </p14:nvContentPartPr>
            <p14:xfrm>
              <a:off x="7467600" y="2013409"/>
              <a:ext cx="42333" cy="5075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81"/>
            </p:blipFill>
            <p:spPr>
              <a:xfrm>
                <a:off x="7467600" y="2013409"/>
                <a:ext cx="423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87" name="墨迹 186"/>
              <p14:cNvContentPartPr/>
              <p14:nvPr/>
            </p14:nvContentPartPr>
            <p14:xfrm>
              <a:off x="7552266" y="1855495"/>
              <a:ext cx="127000" cy="172895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83"/>
            </p:blipFill>
            <p:spPr>
              <a:xfrm>
                <a:off x="7552266" y="1855495"/>
                <a:ext cx="127000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88" name="墨迹 187"/>
              <p14:cNvContentPartPr/>
              <p14:nvPr/>
            </p14:nvContentPartPr>
            <p14:xfrm>
              <a:off x="8613422" y="964406"/>
              <a:ext cx="5644" cy="4511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85"/>
            </p:blipFill>
            <p:spPr>
              <a:xfrm>
                <a:off x="8613422" y="964406"/>
                <a:ext cx="56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90" name="墨迹 189"/>
              <p14:cNvContentPartPr/>
              <p14:nvPr/>
            </p14:nvContentPartPr>
            <p14:xfrm>
              <a:off x="7966251" y="122489"/>
              <a:ext cx="218193" cy="35971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87"/>
            </p:blipFill>
            <p:spPr>
              <a:xfrm>
                <a:off x="7966251" y="122489"/>
                <a:ext cx="218193" cy="359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91" name="墨迹 190"/>
              <p14:cNvContentPartPr/>
              <p14:nvPr/>
            </p14:nvContentPartPr>
            <p14:xfrm>
              <a:off x="8135055" y="148573"/>
              <a:ext cx="74789" cy="336450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89"/>
            </p:blipFill>
            <p:spPr>
              <a:xfrm>
                <a:off x="8135055" y="148573"/>
                <a:ext cx="74789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92" name="墨迹 191"/>
              <p14:cNvContentPartPr/>
              <p14:nvPr/>
            </p14:nvContentPartPr>
            <p14:xfrm>
              <a:off x="8067322" y="290449"/>
              <a:ext cx="167922" cy="3665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91"/>
            </p:blipFill>
            <p:spPr>
              <a:xfrm>
                <a:off x="8067322" y="290449"/>
                <a:ext cx="1679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93" name="墨迹 192"/>
              <p14:cNvContentPartPr/>
              <p14:nvPr/>
            </p14:nvContentPartPr>
            <p14:xfrm>
              <a:off x="8489421" y="214312"/>
              <a:ext cx="389290" cy="22559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93"/>
            </p:blipFill>
            <p:spPr>
              <a:xfrm>
                <a:off x="8489421" y="214312"/>
                <a:ext cx="38929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94" name="墨迹 193"/>
              <p14:cNvContentPartPr/>
              <p14:nvPr/>
            </p14:nvContentPartPr>
            <p14:xfrm>
              <a:off x="8803216" y="124075"/>
              <a:ext cx="154516" cy="9023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95"/>
            </p:blipFill>
            <p:spPr>
              <a:xfrm>
                <a:off x="8803216" y="124075"/>
                <a:ext cx="15451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95" name="墨迹 194"/>
              <p14:cNvContentPartPr/>
              <p14:nvPr/>
            </p14:nvContentPartPr>
            <p14:xfrm>
              <a:off x="8491184" y="281990"/>
              <a:ext cx="362126" cy="1691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97"/>
            </p:blipFill>
            <p:spPr>
              <a:xfrm>
                <a:off x="8491184" y="281990"/>
                <a:ext cx="36212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96" name="墨迹 195"/>
              <p14:cNvContentPartPr/>
              <p14:nvPr/>
            </p14:nvContentPartPr>
            <p14:xfrm>
              <a:off x="8519583" y="349667"/>
              <a:ext cx="172861" cy="7331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99"/>
            </p:blipFill>
            <p:spPr>
              <a:xfrm>
                <a:off x="8519583" y="349667"/>
                <a:ext cx="17286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97" name="墨迹 196"/>
              <p14:cNvContentPartPr/>
              <p14:nvPr/>
            </p14:nvContentPartPr>
            <p14:xfrm>
              <a:off x="8990894" y="124075"/>
              <a:ext cx="285750" cy="17906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101"/>
            </p:blipFill>
            <p:spPr>
              <a:xfrm>
                <a:off x="8990894" y="124075"/>
                <a:ext cx="285750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98" name="墨迹 197"/>
              <p14:cNvContentPartPr/>
              <p14:nvPr/>
            </p14:nvContentPartPr>
            <p14:xfrm>
              <a:off x="9344377" y="78957"/>
              <a:ext cx="172156" cy="11279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103"/>
            </p:blipFill>
            <p:spPr>
              <a:xfrm>
                <a:off x="9344377" y="78957"/>
                <a:ext cx="1721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99" name="墨迹 198"/>
              <p14:cNvContentPartPr/>
              <p14:nvPr/>
            </p14:nvContentPartPr>
            <p14:xfrm>
              <a:off x="9589911" y="45118"/>
              <a:ext cx="161749" cy="397606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105"/>
            </p:blipFill>
            <p:spPr>
              <a:xfrm>
                <a:off x="9589911" y="45118"/>
                <a:ext cx="161749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00" name="墨迹 199"/>
              <p14:cNvContentPartPr/>
              <p14:nvPr/>
            </p14:nvContentPartPr>
            <p14:xfrm>
              <a:off x="9256888" y="231231"/>
              <a:ext cx="129822" cy="281991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107"/>
            </p:blipFill>
            <p:spPr>
              <a:xfrm>
                <a:off x="9256888" y="231231"/>
                <a:ext cx="129822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01" name="墨迹 200"/>
              <p14:cNvContentPartPr/>
              <p14:nvPr/>
            </p14:nvContentPartPr>
            <p14:xfrm>
              <a:off x="9356901" y="437084"/>
              <a:ext cx="427743" cy="7049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109"/>
            </p:blipFill>
            <p:spPr>
              <a:xfrm>
                <a:off x="9356901" y="437084"/>
                <a:ext cx="42774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02" name="墨迹 201"/>
              <p14:cNvContentPartPr/>
              <p14:nvPr/>
            </p14:nvContentPartPr>
            <p14:xfrm>
              <a:off x="9343496" y="214312"/>
              <a:ext cx="37571" cy="217132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111"/>
            </p:blipFill>
            <p:spPr>
              <a:xfrm>
                <a:off x="9343496" y="214312"/>
                <a:ext cx="37571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03" name="墨迹 202"/>
              <p14:cNvContentPartPr/>
              <p14:nvPr/>
            </p14:nvContentPartPr>
            <p14:xfrm>
              <a:off x="9646355" y="197393"/>
              <a:ext cx="8467" cy="211492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113"/>
            </p:blipFill>
            <p:spPr>
              <a:xfrm>
                <a:off x="9646355" y="197393"/>
                <a:ext cx="8467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04" name="墨迹 203"/>
              <p14:cNvContentPartPr/>
              <p14:nvPr/>
            </p14:nvContentPartPr>
            <p14:xfrm>
              <a:off x="7979480" y="671136"/>
              <a:ext cx="126647" cy="245860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115"/>
            </p:blipFill>
            <p:spPr>
              <a:xfrm>
                <a:off x="7979480" y="671136"/>
                <a:ext cx="126647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05" name="墨迹 204"/>
              <p14:cNvContentPartPr/>
              <p14:nvPr/>
            </p14:nvContentPartPr>
            <p14:xfrm>
              <a:off x="8094133" y="829051"/>
              <a:ext cx="64911" cy="53578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117"/>
            </p:blipFill>
            <p:spPr>
              <a:xfrm>
                <a:off x="8094133" y="829051"/>
                <a:ext cx="649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06" name="墨迹 205"/>
              <p14:cNvContentPartPr/>
              <p14:nvPr/>
            </p14:nvContentPartPr>
            <p14:xfrm>
              <a:off x="8229600" y="654217"/>
              <a:ext cx="239888" cy="200565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119"/>
            </p:blipFill>
            <p:spPr>
              <a:xfrm>
                <a:off x="8229600" y="654217"/>
                <a:ext cx="239888" cy="20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21" name="墨迹 220"/>
              <p14:cNvContentPartPr/>
              <p14:nvPr/>
            </p14:nvContentPartPr>
            <p14:xfrm>
              <a:off x="10425288" y="276350"/>
              <a:ext cx="242712" cy="360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121"/>
            </p:blipFill>
            <p:spPr>
              <a:xfrm>
                <a:off x="10425288" y="276350"/>
                <a:ext cx="24271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22" name="墨迹 221"/>
              <p14:cNvContentPartPr/>
              <p14:nvPr/>
            </p14:nvContentPartPr>
            <p14:xfrm>
              <a:off x="10555111" y="310189"/>
              <a:ext cx="22577" cy="219952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123"/>
            </p:blipFill>
            <p:spPr>
              <a:xfrm>
                <a:off x="10555111" y="310189"/>
                <a:ext cx="2257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23" name="墨迹 222"/>
              <p14:cNvContentPartPr/>
              <p14:nvPr/>
            </p14:nvContentPartPr>
            <p14:xfrm>
              <a:off x="10690577" y="383506"/>
              <a:ext cx="360" cy="146635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125"/>
            </p:blipFill>
            <p:spPr>
              <a:xfrm>
                <a:off x="10690577" y="383506"/>
                <a:ext cx="36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24" name="墨迹 223"/>
              <p14:cNvContentPartPr/>
              <p14:nvPr/>
            </p14:nvContentPartPr>
            <p14:xfrm>
              <a:off x="10817577" y="235109"/>
              <a:ext cx="220133" cy="295032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127"/>
            </p:blipFill>
            <p:spPr>
              <a:xfrm>
                <a:off x="10817577" y="235109"/>
                <a:ext cx="220133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25" name="墨迹 224"/>
              <p14:cNvContentPartPr/>
              <p14:nvPr/>
            </p14:nvContentPartPr>
            <p14:xfrm>
              <a:off x="11114617" y="215722"/>
              <a:ext cx="200377" cy="9870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129"/>
            </p:blipFill>
            <p:spPr>
              <a:xfrm>
                <a:off x="11114617" y="215722"/>
                <a:ext cx="200377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26" name="墨迹 225"/>
              <p14:cNvContentPartPr/>
              <p14:nvPr/>
            </p14:nvContentPartPr>
            <p14:xfrm>
              <a:off x="11170355" y="270710"/>
              <a:ext cx="39512" cy="43990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131"/>
            </p:blipFill>
            <p:spPr>
              <a:xfrm>
                <a:off x="11170355" y="270710"/>
                <a:ext cx="39512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27" name="墨迹 226"/>
              <p14:cNvContentPartPr/>
              <p14:nvPr/>
            </p14:nvContentPartPr>
            <p14:xfrm>
              <a:off x="11311467" y="411705"/>
              <a:ext cx="262467" cy="157915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133"/>
            </p:blipFill>
            <p:spPr>
              <a:xfrm>
                <a:off x="11311467" y="411705"/>
                <a:ext cx="26246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28" name="墨迹 227"/>
              <p14:cNvContentPartPr/>
              <p14:nvPr/>
            </p14:nvContentPartPr>
            <p14:xfrm>
              <a:off x="11065051" y="208672"/>
              <a:ext cx="260526" cy="3947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135"/>
            </p:blipFill>
            <p:spPr>
              <a:xfrm>
                <a:off x="11065051" y="208672"/>
                <a:ext cx="26052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29" name="墨迹 228"/>
              <p14:cNvContentPartPr/>
              <p14:nvPr/>
            </p14:nvContentPartPr>
            <p14:xfrm>
              <a:off x="9570155" y="2374356"/>
              <a:ext cx="500239" cy="39479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137"/>
            </p:blipFill>
            <p:spPr>
              <a:xfrm>
                <a:off x="9570155" y="2374356"/>
                <a:ext cx="50023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30" name="墨迹 229"/>
              <p14:cNvContentPartPr/>
              <p14:nvPr/>
            </p14:nvContentPartPr>
            <p14:xfrm>
              <a:off x="9982905" y="2385636"/>
              <a:ext cx="726723" cy="50758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139"/>
            </p:blipFill>
            <p:spPr>
              <a:xfrm>
                <a:off x="9982905" y="2385636"/>
                <a:ext cx="7267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31" name="墨迹 230"/>
              <p14:cNvContentPartPr/>
              <p14:nvPr/>
            </p14:nvContentPartPr>
            <p14:xfrm>
              <a:off x="10276416" y="1872414"/>
              <a:ext cx="242005" cy="259431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141"/>
            </p:blipFill>
            <p:spPr>
              <a:xfrm>
                <a:off x="10276416" y="1872414"/>
                <a:ext cx="24200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32" name="墨迹 231"/>
              <p14:cNvContentPartPr/>
              <p14:nvPr/>
            </p14:nvContentPartPr>
            <p14:xfrm>
              <a:off x="10374488" y="1963003"/>
              <a:ext cx="39512" cy="473391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143"/>
            </p:blipFill>
            <p:spPr>
              <a:xfrm>
                <a:off x="10374488" y="1963003"/>
                <a:ext cx="39512" cy="473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33" name="墨迹 232"/>
              <p14:cNvContentPartPr/>
              <p14:nvPr/>
            </p14:nvContentPartPr>
            <p14:xfrm>
              <a:off x="10484202" y="1857610"/>
              <a:ext cx="93486" cy="309660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145"/>
            </p:blipFill>
            <p:spPr>
              <a:xfrm>
                <a:off x="10484202" y="1857610"/>
                <a:ext cx="93486" cy="309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34" name="墨迹 233"/>
              <p14:cNvContentPartPr/>
              <p14:nvPr/>
            </p14:nvContentPartPr>
            <p14:xfrm>
              <a:off x="10548937" y="1829587"/>
              <a:ext cx="158574" cy="364296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147"/>
            </p:blipFill>
            <p:spPr>
              <a:xfrm>
                <a:off x="10548937" y="1829587"/>
                <a:ext cx="158574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35" name="墨迹 234"/>
              <p14:cNvContentPartPr/>
              <p14:nvPr/>
            </p14:nvContentPartPr>
            <p14:xfrm>
              <a:off x="10478911" y="1849855"/>
              <a:ext cx="337961" cy="482203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149"/>
            </p:blipFill>
            <p:spPr>
              <a:xfrm>
                <a:off x="10478911" y="1849855"/>
                <a:ext cx="337961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36" name="墨迹 235"/>
              <p14:cNvContentPartPr/>
              <p14:nvPr/>
            </p14:nvContentPartPr>
            <p14:xfrm>
              <a:off x="10910711" y="1993670"/>
              <a:ext cx="187677" cy="3665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151"/>
            </p:blipFill>
            <p:spPr>
              <a:xfrm>
                <a:off x="10910711" y="1993670"/>
                <a:ext cx="187677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37" name="墨迹 236"/>
              <p14:cNvContentPartPr/>
              <p14:nvPr/>
            </p14:nvContentPartPr>
            <p14:xfrm>
              <a:off x="10871200" y="1875939"/>
              <a:ext cx="152400" cy="306664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153"/>
            </p:blipFill>
            <p:spPr>
              <a:xfrm>
                <a:off x="10871200" y="1875939"/>
                <a:ext cx="152400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38" name="墨迹 237"/>
              <p14:cNvContentPartPr/>
              <p14:nvPr/>
            </p14:nvContentPartPr>
            <p14:xfrm>
              <a:off x="11006667" y="2047248"/>
              <a:ext cx="116239" cy="90237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155"/>
            </p:blipFill>
            <p:spPr>
              <a:xfrm>
                <a:off x="11006667" y="2047248"/>
                <a:ext cx="11623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39" name="墨迹 238"/>
              <p14:cNvContentPartPr/>
              <p14:nvPr/>
            </p14:nvContentPartPr>
            <p14:xfrm>
              <a:off x="10871200" y="2114925"/>
              <a:ext cx="210961" cy="219953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157"/>
            </p:blipFill>
            <p:spPr>
              <a:xfrm>
                <a:off x="10871200" y="2114925"/>
                <a:ext cx="210961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40" name="墨迹 239"/>
              <p14:cNvContentPartPr/>
              <p14:nvPr/>
            </p14:nvContentPartPr>
            <p14:xfrm>
              <a:off x="10978444" y="2224373"/>
              <a:ext cx="225777" cy="145401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159"/>
            </p:blipFill>
            <p:spPr>
              <a:xfrm>
                <a:off x="10978444" y="2224373"/>
                <a:ext cx="225777" cy="145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41" name="墨迹 240"/>
              <p14:cNvContentPartPr/>
              <p14:nvPr/>
            </p14:nvContentPartPr>
            <p14:xfrm>
              <a:off x="10997670" y="2218381"/>
              <a:ext cx="127530" cy="6855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161"/>
            </p:blipFill>
            <p:spPr>
              <a:xfrm>
                <a:off x="10997670" y="2218381"/>
                <a:ext cx="127530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42" name="墨迹 241"/>
              <p14:cNvContentPartPr/>
              <p14:nvPr/>
            </p14:nvContentPartPr>
            <p14:xfrm>
              <a:off x="535163" y="4875609"/>
              <a:ext cx="585259" cy="43215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163"/>
            </p:blipFill>
            <p:spPr>
              <a:xfrm>
                <a:off x="535163" y="4875609"/>
                <a:ext cx="585259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43" name="墨迹 242"/>
              <p14:cNvContentPartPr/>
              <p14:nvPr/>
            </p14:nvContentPartPr>
            <p14:xfrm>
              <a:off x="590902" y="3815326"/>
              <a:ext cx="775053" cy="500356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165"/>
            </p:blipFill>
            <p:spPr>
              <a:xfrm>
                <a:off x="590902" y="3815326"/>
                <a:ext cx="775053" cy="500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44" name="墨迹 243"/>
              <p14:cNvContentPartPr/>
              <p14:nvPr/>
            </p14:nvContentPartPr>
            <p14:xfrm>
              <a:off x="2376311" y="5067362"/>
              <a:ext cx="324555" cy="277232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167"/>
            </p:blipFill>
            <p:spPr>
              <a:xfrm>
                <a:off x="2376311" y="5067362"/>
                <a:ext cx="324555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45" name="墨迹 244"/>
              <p14:cNvContentPartPr/>
              <p14:nvPr/>
            </p14:nvContentPartPr>
            <p14:xfrm>
              <a:off x="2204155" y="4765633"/>
              <a:ext cx="220133" cy="45118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169"/>
            </p:blipFill>
            <p:spPr>
              <a:xfrm>
                <a:off x="2204155" y="4765633"/>
                <a:ext cx="2201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46" name="墨迹 245"/>
              <p14:cNvContentPartPr/>
              <p14:nvPr/>
            </p14:nvContentPartPr>
            <p14:xfrm>
              <a:off x="2319866" y="4802997"/>
              <a:ext cx="28222" cy="17976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171"/>
            </p:blipFill>
            <p:spPr>
              <a:xfrm>
                <a:off x="2319866" y="4802997"/>
                <a:ext cx="28222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47" name="墨迹 246"/>
              <p14:cNvContentPartPr/>
              <p14:nvPr/>
            </p14:nvContentPartPr>
            <p14:xfrm>
              <a:off x="2438400" y="4855870"/>
              <a:ext cx="5644" cy="166374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173"/>
            </p:blipFill>
            <p:spPr>
              <a:xfrm>
                <a:off x="2438400" y="4855870"/>
                <a:ext cx="56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48" name="墨迹 247"/>
              <p14:cNvContentPartPr/>
              <p14:nvPr/>
            </p14:nvContentPartPr>
            <p14:xfrm>
              <a:off x="2521655" y="4793127"/>
              <a:ext cx="148167" cy="150864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175"/>
            </p:blipFill>
            <p:spPr>
              <a:xfrm>
                <a:off x="2521655" y="4793127"/>
                <a:ext cx="148167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49" name="墨迹 248"/>
              <p14:cNvContentPartPr/>
              <p14:nvPr/>
            </p14:nvContentPartPr>
            <p14:xfrm>
              <a:off x="2731911" y="4771273"/>
              <a:ext cx="166511" cy="563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177"/>
            </p:blipFill>
            <p:spPr>
              <a:xfrm>
                <a:off x="2731911" y="4771273"/>
                <a:ext cx="1665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50" name="墨迹 249"/>
              <p14:cNvContentPartPr/>
              <p14:nvPr/>
            </p14:nvContentPartPr>
            <p14:xfrm>
              <a:off x="2782711" y="4810751"/>
              <a:ext cx="22577" cy="219952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179"/>
            </p:blipFill>
            <p:spPr>
              <a:xfrm>
                <a:off x="2782711" y="4810751"/>
                <a:ext cx="2257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51" name="墨迹 250"/>
              <p14:cNvContentPartPr/>
              <p14:nvPr/>
            </p14:nvContentPartPr>
            <p14:xfrm>
              <a:off x="2861733" y="4863448"/>
              <a:ext cx="107244" cy="110857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181"/>
            </p:blipFill>
            <p:spPr>
              <a:xfrm>
                <a:off x="2861733" y="4863448"/>
                <a:ext cx="10724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52" name="墨迹 251"/>
              <p14:cNvContentPartPr/>
              <p14:nvPr/>
            </p14:nvContentPartPr>
            <p14:xfrm>
              <a:off x="3228622" y="4805111"/>
              <a:ext cx="180622" cy="120551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183"/>
            </p:blipFill>
            <p:spPr>
              <a:xfrm>
                <a:off x="3228622" y="4805111"/>
                <a:ext cx="180622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53" name="墨迹 252"/>
              <p14:cNvContentPartPr/>
              <p14:nvPr/>
            </p14:nvContentPartPr>
            <p14:xfrm>
              <a:off x="3485444" y="4805111"/>
              <a:ext cx="8467" cy="6767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185"/>
            </p:blipFill>
            <p:spPr>
              <a:xfrm>
                <a:off x="3485444" y="4805111"/>
                <a:ext cx="84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54" name="墨迹 253"/>
              <p14:cNvContentPartPr/>
              <p14:nvPr/>
            </p14:nvContentPartPr>
            <p14:xfrm>
              <a:off x="3527777" y="4666936"/>
              <a:ext cx="22578" cy="400426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187"/>
            </p:blipFill>
            <p:spPr>
              <a:xfrm>
                <a:off x="3527777" y="4666936"/>
                <a:ext cx="2257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55" name="墨迹 254"/>
              <p14:cNvContentPartPr/>
              <p14:nvPr/>
            </p14:nvContentPartPr>
            <p14:xfrm>
              <a:off x="3524955" y="4794537"/>
              <a:ext cx="11289" cy="2749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189"/>
            </p:blipFill>
            <p:spPr>
              <a:xfrm>
                <a:off x="3524955" y="4794537"/>
                <a:ext cx="11289" cy="27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56" name="墨迹 255"/>
              <p14:cNvContentPartPr/>
              <p14:nvPr/>
            </p14:nvContentPartPr>
            <p14:xfrm>
              <a:off x="3554765" y="4750652"/>
              <a:ext cx="135290" cy="97463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191"/>
            </p:blipFill>
            <p:spPr>
              <a:xfrm>
                <a:off x="3554765" y="4750652"/>
                <a:ext cx="135290" cy="97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57" name="墨迹 256"/>
              <p14:cNvContentPartPr/>
              <p14:nvPr/>
            </p14:nvContentPartPr>
            <p14:xfrm>
              <a:off x="3544711" y="4706062"/>
              <a:ext cx="84666" cy="203386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193"/>
            </p:blipFill>
            <p:spPr>
              <a:xfrm>
                <a:off x="3544711" y="4706062"/>
                <a:ext cx="84666" cy="203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58" name="墨迹 257"/>
              <p14:cNvContentPartPr/>
              <p14:nvPr/>
            </p14:nvContentPartPr>
            <p14:xfrm>
              <a:off x="3646311" y="4855870"/>
              <a:ext cx="101600" cy="81777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195"/>
            </p:blipFill>
            <p:spPr>
              <a:xfrm>
                <a:off x="3646311" y="4855870"/>
                <a:ext cx="10160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59" name="墨迹 258"/>
              <p14:cNvContentPartPr/>
              <p14:nvPr/>
            </p14:nvContentPartPr>
            <p14:xfrm>
              <a:off x="8534400" y="4497742"/>
              <a:ext cx="16933" cy="14100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197"/>
            </p:blipFill>
            <p:spPr>
              <a:xfrm>
                <a:off x="8534400" y="4497742"/>
                <a:ext cx="169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60" name="墨迹 259"/>
              <p14:cNvContentPartPr/>
              <p14:nvPr/>
            </p14:nvContentPartPr>
            <p14:xfrm>
              <a:off x="8449733" y="4418256"/>
              <a:ext cx="161749" cy="302258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199"/>
            </p:blipFill>
            <p:spPr>
              <a:xfrm>
                <a:off x="8449733" y="4418256"/>
                <a:ext cx="161749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61" name="墨迹 260"/>
              <p14:cNvContentPartPr/>
              <p14:nvPr/>
            </p14:nvContentPartPr>
            <p14:xfrm>
              <a:off x="8493830" y="4442754"/>
              <a:ext cx="159103" cy="29891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201"/>
            </p:blipFill>
            <p:spPr>
              <a:xfrm>
                <a:off x="8493830" y="4442754"/>
                <a:ext cx="159103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62" name="墨迹 261"/>
              <p14:cNvContentPartPr/>
              <p14:nvPr/>
            </p14:nvContentPartPr>
            <p14:xfrm>
              <a:off x="8839200" y="4534401"/>
              <a:ext cx="330200" cy="2255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203"/>
            </p:blipFill>
            <p:spPr>
              <a:xfrm>
                <a:off x="8839200" y="4534401"/>
                <a:ext cx="330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63" name="墨迹 262"/>
              <p14:cNvContentPartPr/>
              <p14:nvPr/>
            </p14:nvContentPartPr>
            <p14:xfrm>
              <a:off x="9123362" y="4434823"/>
              <a:ext cx="127882" cy="6291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205"/>
            </p:blipFill>
            <p:spPr>
              <a:xfrm>
                <a:off x="9123362" y="4434823"/>
                <a:ext cx="127882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64" name="墨迹 263"/>
              <p14:cNvContentPartPr/>
              <p14:nvPr/>
            </p14:nvContentPartPr>
            <p14:xfrm>
              <a:off x="8913636" y="4602079"/>
              <a:ext cx="272697" cy="1691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207"/>
            </p:blipFill>
            <p:spPr>
              <a:xfrm>
                <a:off x="8913636" y="4602079"/>
                <a:ext cx="27269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65" name="墨迹 264"/>
              <p14:cNvContentPartPr/>
              <p14:nvPr/>
            </p14:nvContentPartPr>
            <p14:xfrm>
              <a:off x="8986661" y="4615825"/>
              <a:ext cx="103716" cy="82130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209"/>
            </p:blipFill>
            <p:spPr>
              <a:xfrm>
                <a:off x="8986661" y="4615825"/>
                <a:ext cx="103716" cy="82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66" name="墨迹 265"/>
              <p14:cNvContentPartPr/>
              <p14:nvPr/>
            </p14:nvContentPartPr>
            <p14:xfrm>
              <a:off x="9514416" y="4427245"/>
              <a:ext cx="281516" cy="16143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211"/>
            </p:blipFill>
            <p:spPr>
              <a:xfrm>
                <a:off x="9514416" y="4427245"/>
                <a:ext cx="281516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67" name="墨迹 266"/>
              <p14:cNvContentPartPr/>
              <p14:nvPr/>
            </p14:nvContentPartPr>
            <p14:xfrm>
              <a:off x="10035116" y="4229851"/>
              <a:ext cx="316794" cy="208673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213"/>
            </p:blipFill>
            <p:spPr>
              <a:xfrm>
                <a:off x="10035116" y="4229851"/>
                <a:ext cx="31679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68" name="墨迹 267"/>
              <p14:cNvContentPartPr/>
              <p14:nvPr/>
            </p14:nvContentPartPr>
            <p14:xfrm>
              <a:off x="10346266" y="4258051"/>
              <a:ext cx="274637" cy="496302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215"/>
            </p:blipFill>
            <p:spPr>
              <a:xfrm>
                <a:off x="10346266" y="4258051"/>
                <a:ext cx="274637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69" name="墨迹 268"/>
              <p14:cNvContentPartPr/>
              <p14:nvPr/>
            </p14:nvContentPartPr>
            <p14:xfrm>
              <a:off x="9999838" y="4488049"/>
              <a:ext cx="123472" cy="331162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217"/>
            </p:blipFill>
            <p:spPr>
              <a:xfrm>
                <a:off x="9999838" y="4488049"/>
                <a:ext cx="123472" cy="331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70" name="墨迹 269"/>
              <p14:cNvContentPartPr/>
              <p14:nvPr/>
            </p14:nvContentPartPr>
            <p14:xfrm>
              <a:off x="10128250" y="4789602"/>
              <a:ext cx="474838" cy="21149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219"/>
            </p:blipFill>
            <p:spPr>
              <a:xfrm>
                <a:off x="10128250" y="4789602"/>
                <a:ext cx="47483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71" name="墨迹 270"/>
              <p14:cNvContentPartPr/>
              <p14:nvPr/>
            </p14:nvContentPartPr>
            <p14:xfrm>
              <a:off x="10064044" y="4487520"/>
              <a:ext cx="73378" cy="255554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221"/>
            </p:blipFill>
            <p:spPr>
              <a:xfrm>
                <a:off x="10064044" y="4487520"/>
                <a:ext cx="73378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72" name="墨迹 271"/>
              <p14:cNvContentPartPr/>
              <p14:nvPr/>
            </p14:nvContentPartPr>
            <p14:xfrm>
              <a:off x="10425288" y="4500562"/>
              <a:ext cx="31044" cy="250971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223"/>
            </p:blipFill>
            <p:spPr>
              <a:xfrm>
                <a:off x="10425288" y="4500562"/>
                <a:ext cx="3104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73" name="墨迹 272"/>
              <p14:cNvContentPartPr/>
              <p14:nvPr/>
            </p14:nvContentPartPr>
            <p14:xfrm>
              <a:off x="7679972" y="5132220"/>
              <a:ext cx="160161" cy="148750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225"/>
            </p:blipFill>
            <p:spPr>
              <a:xfrm>
                <a:off x="7679972" y="5132220"/>
                <a:ext cx="160161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74" name="墨迹 273"/>
              <p14:cNvContentPartPr/>
              <p14:nvPr/>
            </p14:nvContentPartPr>
            <p14:xfrm>
              <a:off x="7641166" y="5120940"/>
              <a:ext cx="221544" cy="242512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227"/>
            </p:blipFill>
            <p:spPr>
              <a:xfrm>
                <a:off x="7641166" y="5120940"/>
                <a:ext cx="22154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75" name="墨迹 274"/>
              <p14:cNvContentPartPr/>
              <p14:nvPr/>
            </p14:nvContentPartPr>
            <p14:xfrm>
              <a:off x="7917038" y="5115301"/>
              <a:ext cx="171450" cy="301729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229"/>
            </p:blipFill>
            <p:spPr>
              <a:xfrm>
                <a:off x="7917038" y="5115301"/>
                <a:ext cx="171450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76" name="墨迹 275"/>
              <p14:cNvContentPartPr/>
              <p14:nvPr/>
            </p14:nvContentPartPr>
            <p14:xfrm>
              <a:off x="8475133" y="4796652"/>
              <a:ext cx="239889" cy="307369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231"/>
            </p:blipFill>
            <p:spPr>
              <a:xfrm>
                <a:off x="8475133" y="4796652"/>
                <a:ext cx="23988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77" name="墨迹 276"/>
              <p14:cNvContentPartPr/>
              <p14:nvPr/>
            </p14:nvContentPartPr>
            <p14:xfrm>
              <a:off x="8534400" y="5831555"/>
              <a:ext cx="59266" cy="222773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233"/>
            </p:blipFill>
            <p:spPr>
              <a:xfrm>
                <a:off x="8534400" y="5831555"/>
                <a:ext cx="59266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78" name="墨迹 277"/>
              <p14:cNvContentPartPr/>
              <p14:nvPr/>
            </p14:nvContentPartPr>
            <p14:xfrm>
              <a:off x="8669866" y="5955631"/>
              <a:ext cx="45156" cy="60099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235"/>
            </p:blipFill>
            <p:spPr>
              <a:xfrm>
                <a:off x="8669866" y="5955631"/>
                <a:ext cx="45156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79" name="墨迹 278"/>
              <p14:cNvContentPartPr/>
              <p14:nvPr/>
            </p14:nvContentPartPr>
            <p14:xfrm>
              <a:off x="8805333" y="5838605"/>
              <a:ext cx="251178" cy="184704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237"/>
            </p:blipFill>
            <p:spPr>
              <a:xfrm>
                <a:off x="8805333" y="5838605"/>
                <a:ext cx="251178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80" name="墨迹 279"/>
              <p14:cNvContentPartPr/>
              <p14:nvPr/>
            </p14:nvContentPartPr>
            <p14:xfrm>
              <a:off x="7735005" y="5803356"/>
              <a:ext cx="223662" cy="334158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239"/>
            </p:blipFill>
            <p:spPr>
              <a:xfrm>
                <a:off x="7735005" y="5803356"/>
                <a:ext cx="223662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81" name="墨迹 280"/>
              <p14:cNvContentPartPr/>
              <p14:nvPr/>
            </p14:nvContentPartPr>
            <p14:xfrm>
              <a:off x="7969250" y="5886367"/>
              <a:ext cx="254705" cy="281109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241"/>
            </p:blipFill>
            <p:spPr>
              <a:xfrm>
                <a:off x="7969250" y="5886367"/>
                <a:ext cx="254705" cy="281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82" name="墨迹 281"/>
              <p14:cNvContentPartPr/>
              <p14:nvPr/>
            </p14:nvContentPartPr>
            <p14:xfrm>
              <a:off x="8094133" y="5959156"/>
              <a:ext cx="56444" cy="594294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243"/>
            </p:blipFill>
            <p:spPr>
              <a:xfrm>
                <a:off x="8094133" y="5959156"/>
                <a:ext cx="56444" cy="594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83" name="墨迹 282"/>
              <p14:cNvContentPartPr/>
              <p14:nvPr/>
            </p14:nvContentPartPr>
            <p14:xfrm>
              <a:off x="7761111" y="4703066"/>
              <a:ext cx="160866" cy="23422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245"/>
            </p:blipFill>
            <p:spPr>
              <a:xfrm>
                <a:off x="7761111" y="4703066"/>
                <a:ext cx="160866" cy="234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84" name="墨迹 283"/>
              <p14:cNvContentPartPr/>
              <p14:nvPr/>
            </p14:nvContentPartPr>
            <p14:xfrm>
              <a:off x="7998177" y="4759993"/>
              <a:ext cx="25400" cy="188228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247"/>
            </p:blipFill>
            <p:spPr>
              <a:xfrm>
                <a:off x="7998177" y="4759993"/>
                <a:ext cx="25400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85" name="墨迹 284"/>
              <p14:cNvContentPartPr/>
              <p14:nvPr/>
            </p14:nvContentPartPr>
            <p14:xfrm>
              <a:off x="7949318" y="4749418"/>
              <a:ext cx="283104" cy="227707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249"/>
            </p:blipFill>
            <p:spPr>
              <a:xfrm>
                <a:off x="7949318" y="4749418"/>
                <a:ext cx="283104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86" name="墨迹 285"/>
              <p14:cNvContentPartPr/>
              <p14:nvPr/>
            </p14:nvContentPartPr>
            <p14:xfrm>
              <a:off x="8463138" y="5335253"/>
              <a:ext cx="203906" cy="171309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251"/>
            </p:blipFill>
            <p:spPr>
              <a:xfrm>
                <a:off x="8463138" y="5335253"/>
                <a:ext cx="203906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87" name="墨迹 286"/>
              <p14:cNvContentPartPr/>
              <p14:nvPr/>
            </p14:nvContentPartPr>
            <p14:xfrm>
              <a:off x="8551333" y="5369091"/>
              <a:ext cx="84667" cy="248151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253"/>
            </p:blipFill>
            <p:spPr>
              <a:xfrm>
                <a:off x="8551333" y="5369091"/>
                <a:ext cx="8466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88" name="墨迹 287"/>
              <p14:cNvContentPartPr/>
              <p14:nvPr/>
            </p14:nvContentPartPr>
            <p14:xfrm>
              <a:off x="8636000" y="5521366"/>
              <a:ext cx="33866" cy="73318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255"/>
            </p:blipFill>
            <p:spPr>
              <a:xfrm>
                <a:off x="8636000" y="5521366"/>
                <a:ext cx="3386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89" name="墨迹 288"/>
              <p14:cNvContentPartPr/>
              <p14:nvPr/>
            </p14:nvContentPartPr>
            <p14:xfrm>
              <a:off x="8745537" y="5314632"/>
              <a:ext cx="152929" cy="312480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257"/>
            </p:blipFill>
            <p:spPr>
              <a:xfrm>
                <a:off x="8745537" y="5314632"/>
                <a:ext cx="152929" cy="312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90" name="墨迹 289"/>
              <p14:cNvContentPartPr/>
              <p14:nvPr/>
            </p14:nvContentPartPr>
            <p14:xfrm>
              <a:off x="9855200" y="5235851"/>
              <a:ext cx="178505" cy="491368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259"/>
            </p:blipFill>
            <p:spPr>
              <a:xfrm>
                <a:off x="9855200" y="5235851"/>
                <a:ext cx="178505" cy="491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91" name="墨迹 290"/>
              <p14:cNvContentPartPr/>
              <p14:nvPr/>
            </p14:nvContentPartPr>
            <p14:xfrm>
              <a:off x="10035822" y="5463206"/>
              <a:ext cx="73378" cy="3912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261"/>
            </p:blipFill>
            <p:spPr>
              <a:xfrm>
                <a:off x="10035822" y="5463206"/>
                <a:ext cx="73378" cy="39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92" name="墨迹 291"/>
              <p14:cNvContentPartPr/>
              <p14:nvPr/>
            </p14:nvContentPartPr>
            <p14:xfrm>
              <a:off x="10123311" y="5151078"/>
              <a:ext cx="198437" cy="384388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263"/>
            </p:blipFill>
            <p:spPr>
              <a:xfrm>
                <a:off x="10123311" y="5151078"/>
                <a:ext cx="198437" cy="384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93" name="墨迹 292"/>
              <p14:cNvContentPartPr/>
              <p14:nvPr/>
            </p14:nvContentPartPr>
            <p14:xfrm>
              <a:off x="9939866" y="5850413"/>
              <a:ext cx="134056" cy="415407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265"/>
            </p:blipFill>
            <p:spPr>
              <a:xfrm>
                <a:off x="9939866" y="5850413"/>
                <a:ext cx="134056" cy="415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94" name="墨迹 293"/>
              <p14:cNvContentPartPr/>
              <p14:nvPr/>
            </p14:nvContentPartPr>
            <p14:xfrm>
              <a:off x="10131777" y="6044106"/>
              <a:ext cx="47978" cy="44061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267"/>
            </p:blipFill>
            <p:spPr>
              <a:xfrm>
                <a:off x="10131777" y="6044106"/>
                <a:ext cx="47978" cy="44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95" name="墨迹 294"/>
              <p14:cNvContentPartPr/>
              <p14:nvPr/>
            </p14:nvContentPartPr>
            <p14:xfrm>
              <a:off x="10244666" y="5773042"/>
              <a:ext cx="189089" cy="363063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269"/>
            </p:blipFill>
            <p:spPr>
              <a:xfrm>
                <a:off x="10244666" y="5773042"/>
                <a:ext cx="189089" cy="363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96" name="墨迹 295"/>
              <p14:cNvContentPartPr/>
              <p14:nvPr/>
            </p14:nvContentPartPr>
            <p14:xfrm>
              <a:off x="3062111" y="5166059"/>
              <a:ext cx="155222" cy="355307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271"/>
            </p:blipFill>
            <p:spPr>
              <a:xfrm>
                <a:off x="3062111" y="5166059"/>
                <a:ext cx="15522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97" name="墨迹 296"/>
              <p14:cNvContentPartPr/>
              <p14:nvPr/>
            </p14:nvContentPartPr>
            <p14:xfrm>
              <a:off x="3217333" y="5323973"/>
              <a:ext cx="39511" cy="5921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273"/>
            </p:blipFill>
            <p:spPr>
              <a:xfrm>
                <a:off x="3217333" y="5323973"/>
                <a:ext cx="39511" cy="59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98" name="墨迹 297"/>
              <p14:cNvContentPartPr/>
              <p14:nvPr/>
            </p14:nvContentPartPr>
            <p14:xfrm>
              <a:off x="3254022" y="5166059"/>
              <a:ext cx="121355" cy="221362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275"/>
            </p:blipFill>
            <p:spPr>
              <a:xfrm>
                <a:off x="3254022" y="5166059"/>
                <a:ext cx="121355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99" name="墨迹 298"/>
              <p14:cNvContentPartPr/>
              <p14:nvPr/>
            </p14:nvContentPartPr>
            <p14:xfrm>
              <a:off x="3637844" y="5321153"/>
              <a:ext cx="105017" cy="59958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277"/>
            </p:blipFill>
            <p:spPr>
              <a:xfrm>
                <a:off x="3637844" y="532115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00" name="墨迹 299"/>
              <p14:cNvContentPartPr/>
              <p14:nvPr/>
            </p14:nvContentPartPr>
            <p14:xfrm>
              <a:off x="3458280" y="5239376"/>
              <a:ext cx="207786" cy="172014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279"/>
            </p:blipFill>
            <p:spPr>
              <a:xfrm>
                <a:off x="3458280" y="5239376"/>
                <a:ext cx="20778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301" name="墨迹 300"/>
              <p14:cNvContentPartPr/>
              <p14:nvPr/>
            </p14:nvContentPartPr>
            <p14:xfrm>
              <a:off x="3670829" y="5308464"/>
              <a:ext cx="136348" cy="128305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281"/>
            </p:blipFill>
            <p:spPr>
              <a:xfrm>
                <a:off x="3670829" y="5308464"/>
                <a:ext cx="136348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302" name="墨迹 301"/>
              <p14:cNvContentPartPr/>
              <p14:nvPr/>
            </p14:nvContentPartPr>
            <p14:xfrm>
              <a:off x="3956050" y="5286433"/>
              <a:ext cx="170038" cy="130597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283"/>
            </p:blipFill>
            <p:spPr>
              <a:xfrm>
                <a:off x="3956050" y="5286433"/>
                <a:ext cx="170038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03" name="墨迹 302"/>
              <p14:cNvContentPartPr/>
              <p14:nvPr/>
            </p14:nvContentPartPr>
            <p14:xfrm>
              <a:off x="4272844" y="5243782"/>
              <a:ext cx="22578" cy="221186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285"/>
            </p:blipFill>
            <p:spPr>
              <a:xfrm>
                <a:off x="4272844" y="5243782"/>
                <a:ext cx="22578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304" name="墨迹 303"/>
              <p14:cNvContentPartPr/>
              <p14:nvPr/>
            </p14:nvContentPartPr>
            <p14:xfrm>
              <a:off x="4413955" y="5216817"/>
              <a:ext cx="259645" cy="169194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287"/>
            </p:blipFill>
            <p:spPr>
              <a:xfrm>
                <a:off x="4413955" y="5216817"/>
                <a:ext cx="25964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305" name="墨迹 304"/>
              <p14:cNvContentPartPr/>
              <p14:nvPr/>
            </p14:nvContentPartPr>
            <p14:xfrm>
              <a:off x="7552266" y="1710270"/>
              <a:ext cx="139171" cy="325698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289"/>
            </p:blipFill>
            <p:spPr>
              <a:xfrm>
                <a:off x="7552266" y="1710270"/>
                <a:ext cx="139171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306" name="墨迹 305"/>
              <p14:cNvContentPartPr/>
              <p14:nvPr/>
            </p14:nvContentPartPr>
            <p14:xfrm>
              <a:off x="7296855" y="1800506"/>
              <a:ext cx="125589" cy="323760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291"/>
            </p:blipFill>
            <p:spPr>
              <a:xfrm>
                <a:off x="7296855" y="1800506"/>
                <a:ext cx="125589" cy="323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307" name="墨迹 306"/>
              <p14:cNvContentPartPr/>
              <p14:nvPr/>
            </p14:nvContentPartPr>
            <p14:xfrm>
              <a:off x="7450666" y="2047248"/>
              <a:ext cx="62089" cy="19739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293"/>
            </p:blipFill>
            <p:spPr>
              <a:xfrm>
                <a:off x="7450666" y="2047248"/>
                <a:ext cx="620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308" name="墨迹 307"/>
              <p14:cNvContentPartPr/>
              <p14:nvPr/>
            </p14:nvContentPartPr>
            <p14:xfrm>
              <a:off x="8207022" y="562217"/>
              <a:ext cx="214488" cy="379630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295"/>
            </p:blipFill>
            <p:spPr>
              <a:xfrm>
                <a:off x="8207022" y="562217"/>
                <a:ext cx="214488" cy="3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09" name="墨迹 308"/>
              <p14:cNvContentPartPr/>
              <p14:nvPr/>
            </p14:nvContentPartPr>
            <p14:xfrm>
              <a:off x="9610372" y="637297"/>
              <a:ext cx="210961" cy="439905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297"/>
            </p:blipFill>
            <p:spPr>
              <a:xfrm>
                <a:off x="9610372" y="637297"/>
                <a:ext cx="210961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10" name="墨迹 309"/>
              <p14:cNvContentPartPr/>
              <p14:nvPr/>
            </p14:nvContentPartPr>
            <p14:xfrm>
              <a:off x="9826977" y="840330"/>
              <a:ext cx="22578" cy="73318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299"/>
            </p:blipFill>
            <p:spPr>
              <a:xfrm>
                <a:off x="9826977" y="840330"/>
                <a:ext cx="2257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11" name="墨迹 310"/>
              <p14:cNvContentPartPr/>
              <p14:nvPr/>
            </p14:nvContentPartPr>
            <p14:xfrm>
              <a:off x="9942688" y="685940"/>
              <a:ext cx="239889" cy="197570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301"/>
            </p:blipFill>
            <p:spPr>
              <a:xfrm>
                <a:off x="9942688" y="685940"/>
                <a:ext cx="239889" cy="197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12" name="墨迹 311"/>
              <p14:cNvContentPartPr/>
              <p14:nvPr/>
            </p14:nvContentPartPr>
            <p14:xfrm>
              <a:off x="10476088" y="1054643"/>
              <a:ext cx="237067" cy="298909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303"/>
            </p:blipFill>
            <p:spPr>
              <a:xfrm>
                <a:off x="10476088" y="1054643"/>
                <a:ext cx="23706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13" name="墨迹 312"/>
              <p14:cNvContentPartPr/>
              <p14:nvPr/>
            </p14:nvContentPartPr>
            <p14:xfrm>
              <a:off x="10761132" y="1020804"/>
              <a:ext cx="218018" cy="301729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05"/>
            </p:blipFill>
            <p:spPr>
              <a:xfrm>
                <a:off x="10761132" y="1020804"/>
                <a:ext cx="218018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14" name="墨迹 313"/>
              <p14:cNvContentPartPr/>
              <p14:nvPr/>
            </p14:nvContentPartPr>
            <p14:xfrm>
              <a:off x="11026422" y="1017103"/>
              <a:ext cx="158926" cy="322350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307"/>
            </p:blipFill>
            <p:spPr>
              <a:xfrm>
                <a:off x="11026422" y="1017103"/>
                <a:ext cx="158926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15" name="墨迹 314"/>
              <p14:cNvContentPartPr/>
              <p14:nvPr/>
            </p14:nvContentPartPr>
            <p14:xfrm>
              <a:off x="11184467" y="1201277"/>
              <a:ext cx="16933" cy="76138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09"/>
            </p:blipFill>
            <p:spPr>
              <a:xfrm>
                <a:off x="11184467" y="1201277"/>
                <a:ext cx="16933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16" name="墨迹 315"/>
              <p14:cNvContentPartPr/>
              <p14:nvPr/>
            </p14:nvContentPartPr>
            <p14:xfrm>
              <a:off x="11362267" y="1099761"/>
              <a:ext cx="254000" cy="152275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11"/>
            </p:blipFill>
            <p:spPr>
              <a:xfrm>
                <a:off x="11362267" y="1099761"/>
                <a:ext cx="2540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317" name="墨迹 316"/>
              <p14:cNvContentPartPr/>
              <p14:nvPr/>
            </p14:nvContentPartPr>
            <p14:xfrm>
              <a:off x="5170311" y="5211177"/>
              <a:ext cx="857955" cy="626018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13"/>
            </p:blipFill>
            <p:spPr>
              <a:xfrm>
                <a:off x="5170311" y="5211177"/>
                <a:ext cx="857955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18" name="墨迹 317"/>
              <p14:cNvContentPartPr/>
              <p14:nvPr/>
            </p14:nvContentPartPr>
            <p14:xfrm>
              <a:off x="5966177" y="5806881"/>
              <a:ext cx="282223" cy="224887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315"/>
            </p:blipFill>
            <p:spPr>
              <a:xfrm>
                <a:off x="5966177" y="5806881"/>
                <a:ext cx="282223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319" name="墨迹 318"/>
              <p14:cNvContentPartPr/>
              <p14:nvPr/>
            </p14:nvContentPartPr>
            <p14:xfrm>
              <a:off x="6037438" y="5762468"/>
              <a:ext cx="115006" cy="289039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317"/>
            </p:blipFill>
            <p:spPr>
              <a:xfrm>
                <a:off x="6037438" y="5762468"/>
                <a:ext cx="115006" cy="289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320" name="墨迹 319"/>
              <p14:cNvContentPartPr/>
              <p14:nvPr/>
            </p14:nvContentPartPr>
            <p14:xfrm>
              <a:off x="1076677" y="6076887"/>
              <a:ext cx="303389" cy="298909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319"/>
            </p:blipFill>
            <p:spPr>
              <a:xfrm>
                <a:off x="1076677" y="6076887"/>
                <a:ext cx="303389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321" name="墨迹 320"/>
              <p14:cNvContentPartPr/>
              <p14:nvPr/>
            </p14:nvContentPartPr>
            <p14:xfrm>
              <a:off x="1238955" y="6136105"/>
              <a:ext cx="76200" cy="628838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321"/>
            </p:blipFill>
            <p:spPr>
              <a:xfrm>
                <a:off x="1238955" y="6136105"/>
                <a:ext cx="76200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322" name="墨迹 321"/>
              <p14:cNvContentPartPr/>
              <p14:nvPr/>
            </p14:nvContentPartPr>
            <p14:xfrm>
              <a:off x="1444977" y="6057852"/>
              <a:ext cx="327378" cy="292565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323"/>
            </p:blipFill>
            <p:spPr>
              <a:xfrm>
                <a:off x="1444977" y="6057852"/>
                <a:ext cx="327378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323" name="墨迹 322"/>
              <p14:cNvContentPartPr/>
              <p14:nvPr/>
            </p14:nvContentPartPr>
            <p14:xfrm>
              <a:off x="1789288" y="6025423"/>
              <a:ext cx="361245" cy="339975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325"/>
            </p:blipFill>
            <p:spPr>
              <a:xfrm>
                <a:off x="1789288" y="6025423"/>
                <a:ext cx="361245" cy="33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324" name="墨迹 323"/>
              <p14:cNvContentPartPr/>
              <p14:nvPr/>
            </p14:nvContentPartPr>
            <p14:xfrm>
              <a:off x="2024238" y="5949991"/>
              <a:ext cx="227895" cy="716255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327"/>
            </p:blipFill>
            <p:spPr>
              <a:xfrm>
                <a:off x="2024238" y="5949991"/>
                <a:ext cx="227895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25" name="墨迹 324"/>
              <p14:cNvContentPartPr/>
              <p14:nvPr/>
            </p14:nvContentPartPr>
            <p14:xfrm>
              <a:off x="2453569" y="6124825"/>
              <a:ext cx="188031" cy="33839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329"/>
            </p:blipFill>
            <p:spPr>
              <a:xfrm>
                <a:off x="2453569" y="6124825"/>
                <a:ext cx="18803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326" name="墨迹 325"/>
              <p14:cNvContentPartPr/>
              <p14:nvPr/>
            </p14:nvContentPartPr>
            <p14:xfrm>
              <a:off x="2421466" y="6299659"/>
              <a:ext cx="184150" cy="11279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331"/>
            </p:blipFill>
            <p:spPr>
              <a:xfrm>
                <a:off x="2421466" y="6299659"/>
                <a:ext cx="18415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327" name="墨迹 326"/>
              <p14:cNvContentPartPr/>
              <p14:nvPr/>
            </p14:nvContentPartPr>
            <p14:xfrm>
              <a:off x="2805288" y="6271460"/>
              <a:ext cx="939800" cy="45118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333"/>
            </p:blipFill>
            <p:spPr>
              <a:xfrm>
                <a:off x="2805288" y="6271460"/>
                <a:ext cx="9398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328" name="墨迹 327"/>
              <p14:cNvContentPartPr/>
              <p14:nvPr/>
            </p14:nvContentPartPr>
            <p14:xfrm>
              <a:off x="3068990" y="5944352"/>
              <a:ext cx="153987" cy="129715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335"/>
            </p:blipFill>
            <p:spPr>
              <a:xfrm>
                <a:off x="3068990" y="5944352"/>
                <a:ext cx="15398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329" name="墨迹 328"/>
              <p14:cNvContentPartPr/>
              <p14:nvPr/>
            </p14:nvContentPartPr>
            <p14:xfrm>
              <a:off x="3310466" y="5886720"/>
              <a:ext cx="176389" cy="328342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337"/>
            </p:blipFill>
            <p:spPr>
              <a:xfrm>
                <a:off x="3310466" y="5886720"/>
                <a:ext cx="176389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330" name="墨迹 329"/>
              <p14:cNvContentPartPr/>
              <p14:nvPr/>
            </p14:nvContentPartPr>
            <p14:xfrm>
              <a:off x="3051527" y="6313759"/>
              <a:ext cx="137584" cy="172013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339"/>
            </p:blipFill>
            <p:spPr>
              <a:xfrm>
                <a:off x="3051527" y="6313759"/>
                <a:ext cx="137584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331" name="墨迹 330"/>
              <p14:cNvContentPartPr/>
              <p14:nvPr/>
            </p14:nvContentPartPr>
            <p14:xfrm>
              <a:off x="3290711" y="6296310"/>
              <a:ext cx="79022" cy="240221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341"/>
            </p:blipFill>
            <p:spPr>
              <a:xfrm>
                <a:off x="3290711" y="6296310"/>
                <a:ext cx="79022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332" name="墨迹 331"/>
              <p14:cNvContentPartPr/>
              <p14:nvPr/>
            </p14:nvContentPartPr>
            <p14:xfrm>
              <a:off x="3141838" y="6423735"/>
              <a:ext cx="388762" cy="22559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343"/>
            </p:blipFill>
            <p:spPr>
              <a:xfrm>
                <a:off x="3141838" y="6423735"/>
                <a:ext cx="38876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333" name="墨迹 332"/>
              <p14:cNvContentPartPr/>
              <p14:nvPr/>
            </p14:nvContentPartPr>
            <p14:xfrm>
              <a:off x="3752144" y="6153024"/>
              <a:ext cx="128411" cy="39479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345"/>
            </p:blipFill>
            <p:spPr>
              <a:xfrm>
                <a:off x="3752144" y="6153024"/>
                <a:ext cx="1284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334" name="墨迹 333"/>
              <p14:cNvContentPartPr/>
              <p14:nvPr/>
            </p14:nvContentPartPr>
            <p14:xfrm>
              <a:off x="3688291" y="6316578"/>
              <a:ext cx="200731" cy="31019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347"/>
            </p:blipFill>
            <p:spPr>
              <a:xfrm>
                <a:off x="3688291" y="6316578"/>
                <a:ext cx="20073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35" name="墨迹 334"/>
              <p14:cNvContentPartPr/>
              <p14:nvPr/>
            </p14:nvContentPartPr>
            <p14:xfrm>
              <a:off x="4024488" y="6277100"/>
              <a:ext cx="756356" cy="28199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349"/>
            </p:blipFill>
            <p:spPr>
              <a:xfrm>
                <a:off x="4024488" y="6277100"/>
                <a:ext cx="756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336" name="墨迹 335"/>
              <p14:cNvContentPartPr/>
              <p14:nvPr/>
            </p14:nvContentPartPr>
            <p14:xfrm>
              <a:off x="4179711" y="5910513"/>
              <a:ext cx="160866" cy="329928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351"/>
            </p:blipFill>
            <p:spPr>
              <a:xfrm>
                <a:off x="4179711" y="5910513"/>
                <a:ext cx="160866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337" name="墨迹 336"/>
              <p14:cNvContentPartPr/>
              <p14:nvPr/>
            </p14:nvContentPartPr>
            <p14:xfrm>
              <a:off x="4351866" y="6102266"/>
              <a:ext cx="59267" cy="95877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353"/>
            </p:blipFill>
            <p:spPr>
              <a:xfrm>
                <a:off x="4351866" y="6102266"/>
                <a:ext cx="5926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338" name="墨迹 337"/>
              <p14:cNvContentPartPr/>
              <p14:nvPr/>
            </p14:nvContentPartPr>
            <p14:xfrm>
              <a:off x="4433711" y="5852352"/>
              <a:ext cx="209373" cy="349492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355"/>
            </p:blipFill>
            <p:spPr>
              <a:xfrm>
                <a:off x="4433711" y="5852352"/>
                <a:ext cx="209373" cy="349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339" name="墨迹 338"/>
              <p14:cNvContentPartPr/>
              <p14:nvPr/>
            </p14:nvContentPartPr>
            <p14:xfrm>
              <a:off x="4627033" y="5959861"/>
              <a:ext cx="328789" cy="373637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357"/>
            </p:blipFill>
            <p:spPr>
              <a:xfrm>
                <a:off x="4627033" y="5959861"/>
                <a:ext cx="328789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340" name="墨迹 339"/>
              <p14:cNvContentPartPr/>
              <p14:nvPr/>
            </p14:nvContentPartPr>
            <p14:xfrm>
              <a:off x="4628444" y="6288380"/>
              <a:ext cx="499533" cy="36659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359"/>
            </p:blipFill>
            <p:spPr>
              <a:xfrm>
                <a:off x="4628444" y="6288380"/>
                <a:ext cx="4995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341" name="墨迹 340"/>
              <p14:cNvContentPartPr/>
              <p14:nvPr/>
            </p14:nvContentPartPr>
            <p14:xfrm>
              <a:off x="4210755" y="6339138"/>
              <a:ext cx="206904" cy="191753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361"/>
            </p:blipFill>
            <p:spPr>
              <a:xfrm>
                <a:off x="4210755" y="6339138"/>
                <a:ext cx="20690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42" name="墨迹 341"/>
              <p14:cNvContentPartPr/>
              <p14:nvPr/>
            </p14:nvContentPartPr>
            <p14:xfrm>
              <a:off x="4513438" y="6321161"/>
              <a:ext cx="165806" cy="299967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363"/>
            </p:blipFill>
            <p:spPr>
              <a:xfrm>
                <a:off x="4513438" y="6321161"/>
                <a:ext cx="165806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343" name="墨迹 342"/>
              <p14:cNvContentPartPr/>
              <p14:nvPr/>
            </p14:nvContentPartPr>
            <p14:xfrm>
              <a:off x="5102577" y="6317988"/>
              <a:ext cx="160162" cy="52168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365"/>
            </p:blipFill>
            <p:spPr>
              <a:xfrm>
                <a:off x="5102577" y="6317988"/>
                <a:ext cx="160162" cy="52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344" name="墨迹 343"/>
              <p14:cNvContentPartPr/>
              <p14:nvPr/>
            </p14:nvContentPartPr>
            <p14:xfrm>
              <a:off x="5057598" y="6406815"/>
              <a:ext cx="160690" cy="11280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367"/>
            </p:blipFill>
            <p:spPr>
              <a:xfrm>
                <a:off x="5057598" y="6406815"/>
                <a:ext cx="16069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345" name="墨迹 344"/>
              <p14:cNvContentPartPr/>
              <p14:nvPr/>
            </p14:nvContentPartPr>
            <p14:xfrm>
              <a:off x="5269088" y="6213300"/>
              <a:ext cx="132644" cy="351430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369"/>
            </p:blipFill>
            <p:spPr>
              <a:xfrm>
                <a:off x="5269088" y="6213300"/>
                <a:ext cx="132644" cy="351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346" name="墨迹 345"/>
              <p14:cNvContentPartPr/>
              <p14:nvPr/>
            </p14:nvContentPartPr>
            <p14:xfrm>
              <a:off x="5463822" y="6389896"/>
              <a:ext cx="33866" cy="76137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371"/>
            </p:blipFill>
            <p:spPr>
              <a:xfrm>
                <a:off x="5463822" y="6389896"/>
                <a:ext cx="3386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347" name="墨迹 346"/>
              <p14:cNvContentPartPr/>
              <p14:nvPr/>
            </p14:nvContentPartPr>
            <p14:xfrm>
              <a:off x="5514622" y="6226341"/>
              <a:ext cx="293511" cy="304550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373"/>
            </p:blipFill>
            <p:spPr>
              <a:xfrm>
                <a:off x="5514622" y="6226341"/>
                <a:ext cx="293511" cy="304550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5_BD.18_1#e7123f152?sp=1&amp;vop=1&amp;pid=3980173db&amp;color=0,0,0&amp;vtp=1&amp;bt=1&amp;bbb=1"/>
          <p:cNvSpPr/>
          <p:nvPr/>
        </p:nvSpPr>
        <p:spPr>
          <a:xfrm>
            <a:off x="594614" y="229735"/>
            <a:ext cx="10899648" cy="1168400"/>
          </a:xfrm>
          <a:prstGeom prst="rect">
            <a:avLst/>
          </a:prstGeom>
          <a:blipFill rotWithShape="1">
            <a:blip r:embed="rId3"/>
            <a:stretch>
              <a:fillRect l="-2" t="-43" r="1" b="4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C_5_BD.18_2#e7123f152?vop=1&amp;pid=3980173db&amp;color=0,0,0&amp;vtp=1&amp;bbb=1&amp;hb=1"/>
          <p:cNvSpPr/>
          <p:nvPr/>
        </p:nvSpPr>
        <p:spPr>
          <a:xfrm>
            <a:off x="301244" y="1597686"/>
            <a:ext cx="10899648" cy="762000"/>
          </a:xfrm>
          <a:prstGeom prst="rect">
            <a:avLst/>
          </a:prstGeom>
          <a:blipFill rotWithShape="1">
            <a:blip r:embed="rId4"/>
            <a:stretch>
              <a:fillRect l="-2" t="-3" r="-220" b="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C_5_BD.18_3#e7123f152?vop=1&amp;pid=3980173db&amp;color=0,0,0&amp;vtp=1&amp;bbb=1"/>
          <p:cNvSpPr/>
          <p:nvPr/>
        </p:nvSpPr>
        <p:spPr>
          <a:xfrm>
            <a:off x="594614" y="2609207"/>
            <a:ext cx="10899648" cy="584200"/>
          </a:xfrm>
          <a:prstGeom prst="rect">
            <a:avLst/>
          </a:prstGeom>
          <a:blipFill rotWithShape="1">
            <a:blip r:embed="rId5"/>
            <a:stretch>
              <a:fillRect l="-2" t="-107" r="1" b="-206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QC_5_BD.18_4#e7123f152?htil=6&amp;vop=1&amp;pid=3980173db&amp;color=0,0,0&amp;tib=255,255,255&amp;vtp=1" descr="preencoded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8320" y="2736850"/>
            <a:ext cx="5034915" cy="36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C_5_BD.18_5#e7123f152.choices?htil=6&amp;vop=1&amp;pid=3980173db&amp;color=0,0,0&amp;vtp=1&amp;bbb=1&amp;hb=1"/>
          <p:cNvSpPr/>
          <p:nvPr/>
        </p:nvSpPr>
        <p:spPr>
          <a:xfrm>
            <a:off x="300990" y="3510915"/>
            <a:ext cx="5602605" cy="1835150"/>
          </a:xfrm>
          <a:prstGeom prst="rect">
            <a:avLst/>
          </a:prstGeom>
          <a:blipFill rotWithShape="1">
            <a:blip r:embed="rId7"/>
            <a:stretch>
              <a:fillRect l="-4" t="-27" r="-440" b="2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5_BD.18_1#e7123f152?sp=1&amp;vop=1&amp;pid=3980173db&amp;color=0,0,0&amp;vtp=1&amp;bt=1&amp;bbb=1"/>
          <p:cNvSpPr/>
          <p:nvPr/>
        </p:nvSpPr>
        <p:spPr>
          <a:xfrm>
            <a:off x="594614" y="229735"/>
            <a:ext cx="10899648" cy="1168400"/>
          </a:xfrm>
          <a:prstGeom prst="rect">
            <a:avLst/>
          </a:prstGeom>
          <a:blipFill rotWithShape="1">
            <a:blip r:embed="rId3"/>
            <a:stretch>
              <a:fillRect l="-2" t="-43" r="1" b="4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C_5_BD.18_2#e7123f152?vop=1&amp;pid=3980173db&amp;color=0,0,0&amp;vtp=1&amp;bbb=1&amp;hb=1"/>
          <p:cNvSpPr/>
          <p:nvPr/>
        </p:nvSpPr>
        <p:spPr>
          <a:xfrm>
            <a:off x="300990" y="1597660"/>
            <a:ext cx="10434955" cy="748030"/>
          </a:xfrm>
          <a:prstGeom prst="rect">
            <a:avLst/>
          </a:prstGeom>
          <a:blipFill rotWithShape="1">
            <a:blip r:embed="rId4"/>
            <a:stretch>
              <a:fillRect l="-2" t="-3" r="-220" b="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C_5_BD.18_3#e7123f152?vop=1&amp;pid=3980173db&amp;color=0,0,0&amp;vtp=1&amp;bbb=1"/>
          <p:cNvSpPr/>
          <p:nvPr/>
        </p:nvSpPr>
        <p:spPr>
          <a:xfrm>
            <a:off x="594614" y="2609207"/>
            <a:ext cx="10899648" cy="584200"/>
          </a:xfrm>
          <a:prstGeom prst="rect">
            <a:avLst/>
          </a:prstGeom>
          <a:blipFill rotWithShape="1">
            <a:blip r:embed="rId5"/>
            <a:stretch>
              <a:fillRect l="-2" t="-107" r="1" b="-206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QC_5_BD.18_4#e7123f152?htil=6&amp;vop=1&amp;pid=3980173db&amp;color=0,0,0&amp;tib=255,255,255&amp;vtp=1" descr="preencoded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8320" y="2736850"/>
            <a:ext cx="5034915" cy="36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C_5_BD.18_5#e7123f152.choices?htil=6&amp;vop=1&amp;pid=3980173db&amp;color=0,0,0&amp;vtp=1&amp;bbb=1&amp;hb=1"/>
          <p:cNvSpPr/>
          <p:nvPr/>
        </p:nvSpPr>
        <p:spPr>
          <a:xfrm>
            <a:off x="300990" y="3510915"/>
            <a:ext cx="5602605" cy="1835150"/>
          </a:xfrm>
          <a:prstGeom prst="rect">
            <a:avLst/>
          </a:prstGeom>
          <a:blipFill rotWithShape="1">
            <a:blip r:embed="rId7"/>
            <a:stretch>
              <a:fillRect l="-4" t="-27" r="-440" b="2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309033" y="128657"/>
              <a:ext cx="668867" cy="61579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309033" y="128657"/>
                <a:ext cx="668867" cy="615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1185509" y="50758"/>
              <a:ext cx="88195" cy="17201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1185509" y="50758"/>
                <a:ext cx="88195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982486" y="174833"/>
              <a:ext cx="439914" cy="10010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982486" y="174833"/>
                <a:ext cx="439914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106311" y="276350"/>
              <a:ext cx="50800" cy="32992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1106311" y="276350"/>
                <a:ext cx="50800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1117600" y="172718"/>
              <a:ext cx="341488" cy="5181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1117600" y="172718"/>
                <a:ext cx="341488" cy="51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1509888" y="176948"/>
              <a:ext cx="85196" cy="4864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1509888" y="176948"/>
                <a:ext cx="85196" cy="48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墨迹 16"/>
              <p14:cNvContentPartPr/>
              <p14:nvPr/>
            </p14:nvContentPartPr>
            <p14:xfrm>
              <a:off x="1565804" y="142933"/>
              <a:ext cx="112359" cy="713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1"/>
            </p:blipFill>
            <p:spPr>
              <a:xfrm>
                <a:off x="1565804" y="142933"/>
                <a:ext cx="112359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墨迹 17"/>
              <p14:cNvContentPartPr/>
              <p14:nvPr/>
            </p14:nvContentPartPr>
            <p14:xfrm>
              <a:off x="1420636" y="102221"/>
              <a:ext cx="436386" cy="48995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3"/>
            </p:blipFill>
            <p:spPr>
              <a:xfrm>
                <a:off x="1420636" y="102221"/>
                <a:ext cx="436386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墨迹 18"/>
              <p14:cNvContentPartPr/>
              <p14:nvPr/>
            </p14:nvContentPartPr>
            <p14:xfrm>
              <a:off x="1710266" y="30666"/>
              <a:ext cx="482600" cy="52573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5"/>
            </p:blipFill>
            <p:spPr>
              <a:xfrm>
                <a:off x="1710266" y="30666"/>
                <a:ext cx="482600" cy="525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墨迹 19"/>
              <p14:cNvContentPartPr/>
              <p14:nvPr/>
            </p14:nvContentPartPr>
            <p14:xfrm>
              <a:off x="1927577" y="121255"/>
              <a:ext cx="177800" cy="34120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7"/>
            </p:blipFill>
            <p:spPr>
              <a:xfrm>
                <a:off x="1927577" y="121255"/>
                <a:ext cx="17780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墨迹 20"/>
              <p14:cNvContentPartPr/>
              <p14:nvPr/>
            </p14:nvContentPartPr>
            <p14:xfrm>
              <a:off x="2043288" y="400425"/>
              <a:ext cx="143934" cy="7331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9"/>
            </p:blipFill>
            <p:spPr>
              <a:xfrm>
                <a:off x="2043288" y="400425"/>
                <a:ext cx="14393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墨迹 21"/>
              <p14:cNvContentPartPr/>
              <p14:nvPr/>
            </p14:nvContentPartPr>
            <p14:xfrm>
              <a:off x="2175227" y="52168"/>
              <a:ext cx="661106" cy="52591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1"/>
            </p:blipFill>
            <p:spPr>
              <a:xfrm>
                <a:off x="2175227" y="52168"/>
                <a:ext cx="661106" cy="525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墨迹 22"/>
              <p14:cNvContentPartPr/>
              <p14:nvPr/>
            </p14:nvContentPartPr>
            <p14:xfrm>
              <a:off x="428977" y="1951371"/>
              <a:ext cx="1103489" cy="6203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3"/>
            </p:blipFill>
            <p:spPr>
              <a:xfrm>
                <a:off x="428977" y="1951371"/>
                <a:ext cx="110348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墨迹 23"/>
              <p14:cNvContentPartPr/>
              <p14:nvPr/>
            </p14:nvContentPartPr>
            <p14:xfrm>
              <a:off x="4858808" y="597819"/>
              <a:ext cx="2301698" cy="7331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5"/>
            </p:blipFill>
            <p:spPr>
              <a:xfrm>
                <a:off x="4858808" y="597819"/>
                <a:ext cx="230169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墨迹 25"/>
              <p14:cNvContentPartPr/>
              <p14:nvPr/>
            </p14:nvContentPartPr>
            <p14:xfrm>
              <a:off x="3385255" y="485023"/>
              <a:ext cx="848078" cy="5639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7"/>
            </p:blipFill>
            <p:spPr>
              <a:xfrm>
                <a:off x="3385255" y="485023"/>
                <a:ext cx="848078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墨迹 26"/>
              <p14:cNvContentPartPr/>
              <p14:nvPr/>
            </p14:nvContentPartPr>
            <p14:xfrm>
              <a:off x="6513688" y="699335"/>
              <a:ext cx="67734" cy="11843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9"/>
            </p:blipFill>
            <p:spPr>
              <a:xfrm>
                <a:off x="6513688" y="699335"/>
                <a:ext cx="6773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4" name="墨迹 33"/>
              <p14:cNvContentPartPr/>
              <p14:nvPr/>
            </p14:nvContentPartPr>
            <p14:xfrm>
              <a:off x="6767688" y="4838950"/>
              <a:ext cx="474134" cy="56962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1"/>
            </p:blipFill>
            <p:spPr>
              <a:xfrm>
                <a:off x="6767688" y="4838950"/>
                <a:ext cx="474134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5" name="墨迹 34"/>
              <p14:cNvContentPartPr/>
              <p14:nvPr/>
            </p14:nvContentPartPr>
            <p14:xfrm>
              <a:off x="7592483" y="6401175"/>
              <a:ext cx="202494" cy="479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43"/>
            </p:blipFill>
            <p:spPr>
              <a:xfrm>
                <a:off x="7592483" y="6401175"/>
                <a:ext cx="20249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6" name="墨迹 35"/>
              <p14:cNvContentPartPr/>
              <p14:nvPr/>
            </p14:nvContentPartPr>
            <p14:xfrm>
              <a:off x="7670800" y="6437482"/>
              <a:ext cx="45155" cy="22312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45"/>
            </p:blipFill>
            <p:spPr>
              <a:xfrm>
                <a:off x="7670800" y="6437482"/>
                <a:ext cx="45155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7" name="墨迹 36"/>
              <p14:cNvContentPartPr/>
              <p14:nvPr/>
            </p14:nvContentPartPr>
            <p14:xfrm>
              <a:off x="7958666" y="6358877"/>
              <a:ext cx="56444" cy="52943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47"/>
            </p:blipFill>
            <p:spPr>
              <a:xfrm>
                <a:off x="7958666" y="6358877"/>
                <a:ext cx="56444" cy="529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8" name="墨迹 37"/>
              <p14:cNvContentPartPr/>
              <p14:nvPr/>
            </p14:nvContentPartPr>
            <p14:xfrm>
              <a:off x="7893755" y="6353237"/>
              <a:ext cx="110067" cy="16919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49"/>
            </p:blipFill>
            <p:spPr>
              <a:xfrm>
                <a:off x="7893755" y="6353237"/>
                <a:ext cx="11006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9" name="墨迹 38"/>
              <p14:cNvContentPartPr/>
              <p14:nvPr/>
            </p14:nvContentPartPr>
            <p14:xfrm>
              <a:off x="7998177" y="6378616"/>
              <a:ext cx="110067" cy="6767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1"/>
            </p:blipFill>
            <p:spPr>
              <a:xfrm>
                <a:off x="7998177" y="6378616"/>
                <a:ext cx="1100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0" name="墨迹 39"/>
              <p14:cNvContentPartPr/>
              <p14:nvPr/>
            </p14:nvContentPartPr>
            <p14:xfrm>
              <a:off x="8218311" y="6429375"/>
              <a:ext cx="16933" cy="563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53"/>
            </p:blipFill>
            <p:spPr>
              <a:xfrm>
                <a:off x="8218311" y="6429375"/>
                <a:ext cx="1693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1" name="墨迹 40"/>
              <p14:cNvContentPartPr/>
              <p14:nvPr/>
            </p14:nvContentPartPr>
            <p14:xfrm>
              <a:off x="9695038" y="2026804"/>
              <a:ext cx="1029406" cy="4300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55"/>
            </p:blipFill>
            <p:spPr>
              <a:xfrm>
                <a:off x="9695038" y="2026804"/>
                <a:ext cx="1029406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2" name="墨迹 41"/>
              <p14:cNvContentPartPr/>
              <p14:nvPr/>
            </p14:nvContentPartPr>
            <p14:xfrm>
              <a:off x="276577" y="2312319"/>
              <a:ext cx="2796823" cy="12971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57"/>
            </p:blipFill>
            <p:spPr>
              <a:xfrm>
                <a:off x="276577" y="2312319"/>
                <a:ext cx="279682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墨迹 42"/>
              <p14:cNvContentPartPr/>
              <p14:nvPr/>
            </p14:nvContentPartPr>
            <p14:xfrm>
              <a:off x="3049411" y="2360257"/>
              <a:ext cx="1144411" cy="7613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59"/>
            </p:blipFill>
            <p:spPr>
              <a:xfrm>
                <a:off x="3049411" y="2360257"/>
                <a:ext cx="114441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墨迹 43"/>
              <p14:cNvContentPartPr/>
              <p14:nvPr/>
            </p14:nvContentPartPr>
            <p14:xfrm>
              <a:off x="1896533" y="1913303"/>
              <a:ext cx="1952978" cy="56257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61"/>
            </p:blipFill>
            <p:spPr>
              <a:xfrm>
                <a:off x="1896533" y="1913303"/>
                <a:ext cx="1952978" cy="562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5" name="墨迹 44"/>
              <p14:cNvContentPartPr/>
              <p14:nvPr/>
            </p14:nvContentPartPr>
            <p14:xfrm>
              <a:off x="3860800" y="2408195"/>
              <a:ext cx="5644" cy="17448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63"/>
            </p:blipFill>
            <p:spPr>
              <a:xfrm>
                <a:off x="3860800" y="2408195"/>
                <a:ext cx="5644" cy="174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6" name="墨迹 45"/>
              <p14:cNvContentPartPr/>
              <p14:nvPr/>
            </p14:nvContentPartPr>
            <p14:xfrm>
              <a:off x="3860800" y="2484333"/>
              <a:ext cx="88018" cy="2537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65"/>
            </p:blipFill>
            <p:spPr>
              <a:xfrm>
                <a:off x="3860800" y="2484333"/>
                <a:ext cx="8801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7" name="墨迹 46"/>
              <p14:cNvContentPartPr/>
              <p14:nvPr/>
            </p14:nvContentPartPr>
            <p14:xfrm>
              <a:off x="4004733" y="2282357"/>
              <a:ext cx="14111" cy="56292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67"/>
            </p:blipFill>
            <p:spPr>
              <a:xfrm>
                <a:off x="4004733" y="2282357"/>
                <a:ext cx="14111" cy="562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8" name="墨迹 47"/>
              <p14:cNvContentPartPr/>
              <p14:nvPr/>
            </p14:nvContentPartPr>
            <p14:xfrm>
              <a:off x="4062236" y="2509712"/>
              <a:ext cx="131586" cy="11279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69"/>
            </p:blipFill>
            <p:spPr>
              <a:xfrm>
                <a:off x="4062236" y="2509712"/>
                <a:ext cx="13158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9" name="墨迹 48"/>
              <p14:cNvContentPartPr/>
              <p14:nvPr/>
            </p14:nvContentPartPr>
            <p14:xfrm>
              <a:off x="4498622" y="2394801"/>
              <a:ext cx="299155" cy="1924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1"/>
            </p:blipFill>
            <p:spPr>
              <a:xfrm>
                <a:off x="4498622" y="2394801"/>
                <a:ext cx="299155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0" name="墨迹 49"/>
              <p14:cNvContentPartPr/>
              <p14:nvPr/>
            </p14:nvContentPartPr>
            <p14:xfrm>
              <a:off x="4786488" y="2322012"/>
              <a:ext cx="28223" cy="43585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73"/>
            </p:blipFill>
            <p:spPr>
              <a:xfrm>
                <a:off x="4786488" y="2322012"/>
                <a:ext cx="28223" cy="435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墨迹 50"/>
              <p14:cNvContentPartPr/>
              <p14:nvPr/>
            </p14:nvContentPartPr>
            <p14:xfrm>
              <a:off x="4846461" y="2464593"/>
              <a:ext cx="143227" cy="13535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75"/>
            </p:blipFill>
            <p:spPr>
              <a:xfrm>
                <a:off x="4846461" y="2464593"/>
                <a:ext cx="14322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墨迹 51"/>
              <p14:cNvContentPartPr/>
              <p14:nvPr/>
            </p14:nvContentPartPr>
            <p14:xfrm>
              <a:off x="4916311" y="2478693"/>
              <a:ext cx="28222" cy="25097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77"/>
            </p:blipFill>
            <p:spPr>
              <a:xfrm>
                <a:off x="4916311" y="2478693"/>
                <a:ext cx="2822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3" name="墨迹 52"/>
              <p14:cNvContentPartPr/>
              <p14:nvPr/>
            </p14:nvContentPartPr>
            <p14:xfrm>
              <a:off x="5452533" y="2397621"/>
              <a:ext cx="79022" cy="2229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79"/>
            </p:blipFill>
            <p:spPr>
              <a:xfrm>
                <a:off x="5452533" y="2397621"/>
                <a:ext cx="79022" cy="222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4" name="墨迹 53"/>
              <p14:cNvContentPartPr/>
              <p14:nvPr/>
            </p14:nvContentPartPr>
            <p14:xfrm>
              <a:off x="5525911" y="2377881"/>
              <a:ext cx="344311" cy="32358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81"/>
            </p:blipFill>
            <p:spPr>
              <a:xfrm>
                <a:off x="5525911" y="2377881"/>
                <a:ext cx="344311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5" name="墨迹 54"/>
              <p14:cNvContentPartPr/>
              <p14:nvPr/>
            </p14:nvContentPartPr>
            <p14:xfrm>
              <a:off x="8077200" y="3714867"/>
              <a:ext cx="22577" cy="24638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83"/>
            </p:blipFill>
            <p:spPr>
              <a:xfrm>
                <a:off x="8077200" y="3714867"/>
                <a:ext cx="22577" cy="246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6" name="墨迹 55"/>
              <p14:cNvContentPartPr/>
              <p14:nvPr/>
            </p14:nvContentPartPr>
            <p14:xfrm>
              <a:off x="8090428" y="3846345"/>
              <a:ext cx="68616" cy="1128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85"/>
            </p:blipFill>
            <p:spPr>
              <a:xfrm>
                <a:off x="8090428" y="3846345"/>
                <a:ext cx="6861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7" name="墨迹 56"/>
              <p14:cNvContentPartPr/>
              <p14:nvPr/>
            </p14:nvContentPartPr>
            <p14:xfrm>
              <a:off x="8167511" y="3680676"/>
              <a:ext cx="16933" cy="42228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87"/>
            </p:blipFill>
            <p:spPr>
              <a:xfrm>
                <a:off x="8167511" y="3680676"/>
                <a:ext cx="16933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8" name="墨迹 57"/>
              <p14:cNvContentPartPr/>
              <p14:nvPr/>
            </p14:nvContentPartPr>
            <p14:xfrm>
              <a:off x="8201377" y="3744829"/>
              <a:ext cx="287867" cy="21431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89"/>
            </p:blipFill>
            <p:spPr>
              <a:xfrm>
                <a:off x="8201377" y="3744829"/>
                <a:ext cx="28786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9" name="墨迹 58"/>
              <p14:cNvContentPartPr/>
              <p14:nvPr/>
            </p14:nvContentPartPr>
            <p14:xfrm>
              <a:off x="8207022" y="5350410"/>
              <a:ext cx="5644" cy="26965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91"/>
            </p:blipFill>
            <p:spPr>
              <a:xfrm>
                <a:off x="8207022" y="5350410"/>
                <a:ext cx="5644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0" name="墨迹 59"/>
              <p14:cNvContentPartPr/>
              <p14:nvPr/>
            </p14:nvContentPartPr>
            <p14:xfrm>
              <a:off x="8227483" y="5397291"/>
              <a:ext cx="106539" cy="5075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93"/>
            </p:blipFill>
            <p:spPr>
              <a:xfrm>
                <a:off x="8227483" y="5397291"/>
                <a:ext cx="10653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" name="墨迹 60"/>
              <p14:cNvContentPartPr/>
              <p14:nvPr/>
            </p14:nvContentPartPr>
            <p14:xfrm>
              <a:off x="8319911" y="5214702"/>
              <a:ext cx="8466" cy="54071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95"/>
            </p:blipFill>
            <p:spPr>
              <a:xfrm>
                <a:off x="8319911" y="5214702"/>
                <a:ext cx="8466" cy="540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2" name="墨迹 61"/>
              <p14:cNvContentPartPr/>
              <p14:nvPr/>
            </p14:nvContentPartPr>
            <p14:xfrm>
              <a:off x="8353777" y="5425490"/>
              <a:ext cx="183445" cy="12971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97"/>
            </p:blipFill>
            <p:spPr>
              <a:xfrm>
                <a:off x="8353777" y="5425490"/>
                <a:ext cx="183445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3" name="墨迹 62"/>
              <p14:cNvContentPartPr/>
              <p14:nvPr/>
            </p14:nvContentPartPr>
            <p14:xfrm>
              <a:off x="8386938" y="5404341"/>
              <a:ext cx="237772" cy="11702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99"/>
            </p:blipFill>
            <p:spPr>
              <a:xfrm>
                <a:off x="8386938" y="5404341"/>
                <a:ext cx="237772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4" name="墨迹 63"/>
              <p14:cNvContentPartPr/>
              <p14:nvPr/>
            </p14:nvContentPartPr>
            <p14:xfrm>
              <a:off x="10340622" y="3504608"/>
              <a:ext cx="239889" cy="3135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1"/>
            </p:blipFill>
            <p:spPr>
              <a:xfrm>
                <a:off x="10340622" y="3504608"/>
                <a:ext cx="239889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5" name="墨迹 64"/>
              <p14:cNvContentPartPr/>
              <p14:nvPr/>
            </p14:nvContentPartPr>
            <p14:xfrm>
              <a:off x="10607851" y="3639611"/>
              <a:ext cx="218193" cy="1876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03"/>
            </p:blipFill>
            <p:spPr>
              <a:xfrm>
                <a:off x="10607851" y="3639611"/>
                <a:ext cx="218193" cy="187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6" name="墨迹 65"/>
              <p14:cNvContentPartPr/>
              <p14:nvPr/>
            </p14:nvContentPartPr>
            <p14:xfrm>
              <a:off x="10847211" y="3773027"/>
              <a:ext cx="103011" cy="10715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05"/>
            </p:blipFill>
            <p:spPr>
              <a:xfrm>
                <a:off x="10847211" y="3773027"/>
                <a:ext cx="103011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7" name="墨迹 66"/>
              <p14:cNvContentPartPr/>
              <p14:nvPr/>
            </p14:nvContentPartPr>
            <p14:xfrm>
              <a:off x="10487377" y="4135385"/>
              <a:ext cx="197555" cy="64699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07"/>
            </p:blipFill>
            <p:spPr>
              <a:xfrm>
                <a:off x="10487377" y="4135385"/>
                <a:ext cx="197555" cy="646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8" name="墨迹 67"/>
              <p14:cNvContentPartPr/>
              <p14:nvPr/>
            </p14:nvContentPartPr>
            <p14:xfrm>
              <a:off x="10651067" y="4359567"/>
              <a:ext cx="200377" cy="19686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09"/>
            </p:blipFill>
            <p:spPr>
              <a:xfrm>
                <a:off x="10651067" y="4359567"/>
                <a:ext cx="200377" cy="196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9" name="墨迹 68"/>
              <p14:cNvContentPartPr/>
              <p14:nvPr/>
            </p14:nvContentPartPr>
            <p14:xfrm>
              <a:off x="10800644" y="4291184"/>
              <a:ext cx="79904" cy="38703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1"/>
            </p:blipFill>
            <p:spPr>
              <a:xfrm>
                <a:off x="10800644" y="4291184"/>
                <a:ext cx="79904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0" name="墨迹 69"/>
              <p14:cNvContentPartPr/>
              <p14:nvPr/>
            </p14:nvContentPartPr>
            <p14:xfrm>
              <a:off x="10841213" y="4414203"/>
              <a:ext cx="155575" cy="12372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13"/>
            </p:blipFill>
            <p:spPr>
              <a:xfrm>
                <a:off x="10841213" y="4414203"/>
                <a:ext cx="155575" cy="123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1" name="墨迹 70"/>
              <p14:cNvContentPartPr/>
              <p14:nvPr/>
            </p14:nvContentPartPr>
            <p14:xfrm>
              <a:off x="10905067" y="4414731"/>
              <a:ext cx="73377" cy="32270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15"/>
            </p:blipFill>
            <p:spPr>
              <a:xfrm>
                <a:off x="10905067" y="4414731"/>
                <a:ext cx="73377" cy="322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2" name="墨迹 71"/>
              <p14:cNvContentPartPr/>
              <p14:nvPr/>
            </p14:nvContentPartPr>
            <p14:xfrm>
              <a:off x="9510888" y="2779012"/>
              <a:ext cx="56444" cy="310894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17"/>
            </p:blipFill>
            <p:spPr>
              <a:xfrm>
                <a:off x="9510888" y="2779012"/>
                <a:ext cx="56444" cy="310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3" name="墨迹 72"/>
              <p14:cNvContentPartPr/>
              <p14:nvPr/>
            </p14:nvContentPartPr>
            <p14:xfrm>
              <a:off x="10775244" y="2447674"/>
              <a:ext cx="104423" cy="346565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19"/>
            </p:blipFill>
            <p:spPr>
              <a:xfrm>
                <a:off x="10775244" y="2447674"/>
                <a:ext cx="104423" cy="3465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4" name="墨迹 73"/>
              <p14:cNvContentPartPr/>
              <p14:nvPr/>
            </p14:nvContentPartPr>
            <p14:xfrm>
              <a:off x="10049933" y="6113546"/>
              <a:ext cx="188560" cy="36940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1"/>
            </p:blipFill>
            <p:spPr>
              <a:xfrm>
                <a:off x="10049933" y="6113546"/>
                <a:ext cx="18856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5" name="墨迹 74"/>
              <p14:cNvContentPartPr/>
              <p14:nvPr/>
            </p14:nvContentPartPr>
            <p14:xfrm>
              <a:off x="10030177" y="6255951"/>
              <a:ext cx="167041" cy="12266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23"/>
            </p:blipFill>
            <p:spPr>
              <a:xfrm>
                <a:off x="10030177" y="6255951"/>
                <a:ext cx="167041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6" name="墨迹 75"/>
              <p14:cNvContentPartPr/>
              <p14:nvPr/>
            </p14:nvContentPartPr>
            <p14:xfrm>
              <a:off x="10109200" y="6098917"/>
              <a:ext cx="246238" cy="35583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25"/>
            </p:blipFill>
            <p:spPr>
              <a:xfrm>
                <a:off x="10109200" y="6098917"/>
                <a:ext cx="246238" cy="355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7" name="墨迹 76"/>
              <p14:cNvContentPartPr/>
              <p14:nvPr/>
            </p14:nvContentPartPr>
            <p14:xfrm>
              <a:off x="10193866" y="6280625"/>
              <a:ext cx="200378" cy="14311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27"/>
            </p:blipFill>
            <p:spPr>
              <a:xfrm>
                <a:off x="10193866" y="6280625"/>
                <a:ext cx="200378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8" name="墨迹 77"/>
              <p14:cNvContentPartPr/>
              <p14:nvPr/>
            </p14:nvContentPartPr>
            <p14:xfrm>
              <a:off x="10416117" y="6192503"/>
              <a:ext cx="99483" cy="21431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29"/>
            </p:blipFill>
            <p:spPr>
              <a:xfrm>
                <a:off x="10416117" y="6192503"/>
                <a:ext cx="9948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墨迹 78"/>
              <p14:cNvContentPartPr/>
              <p14:nvPr/>
            </p14:nvContentPartPr>
            <p14:xfrm>
              <a:off x="10380133" y="6375796"/>
              <a:ext cx="141111" cy="366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1"/>
            </p:blipFill>
            <p:spPr>
              <a:xfrm>
                <a:off x="10380133" y="6375796"/>
                <a:ext cx="1411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0" name="墨迹 79"/>
              <p14:cNvContentPartPr/>
              <p14:nvPr/>
            </p14:nvContentPartPr>
            <p14:xfrm>
              <a:off x="10600267" y="6120595"/>
              <a:ext cx="73377" cy="5780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33"/>
            </p:blipFill>
            <p:spPr>
              <a:xfrm>
                <a:off x="10600267" y="6120595"/>
                <a:ext cx="73377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1" name="墨迹 80"/>
              <p14:cNvContentPartPr/>
              <p14:nvPr/>
            </p14:nvContentPartPr>
            <p14:xfrm>
              <a:off x="10581569" y="6215062"/>
              <a:ext cx="103363" cy="2819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35"/>
            </p:blipFill>
            <p:spPr>
              <a:xfrm>
                <a:off x="10581569" y="6215062"/>
                <a:ext cx="10336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2" name="墨迹 81"/>
              <p14:cNvContentPartPr/>
              <p14:nvPr/>
            </p14:nvContentPartPr>
            <p14:xfrm>
              <a:off x="10518422" y="6265820"/>
              <a:ext cx="164395" cy="14099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37"/>
            </p:blipFill>
            <p:spPr>
              <a:xfrm>
                <a:off x="10518422" y="6265820"/>
                <a:ext cx="16439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3" name="墨迹 82"/>
              <p14:cNvContentPartPr/>
              <p14:nvPr/>
            </p14:nvContentPartPr>
            <p14:xfrm>
              <a:off x="10744200" y="6079707"/>
              <a:ext cx="79904" cy="11649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39"/>
            </p:blipFill>
            <p:spPr>
              <a:xfrm>
                <a:off x="10744200" y="6079707"/>
                <a:ext cx="79904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4" name="墨迹 83"/>
              <p14:cNvContentPartPr/>
              <p14:nvPr/>
            </p14:nvContentPartPr>
            <p14:xfrm>
              <a:off x="10730088" y="6209422"/>
              <a:ext cx="62089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1"/>
            </p:blipFill>
            <p:spPr>
              <a:xfrm>
                <a:off x="10730088" y="6209422"/>
                <a:ext cx="62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5" name="墨迹 84"/>
              <p14:cNvContentPartPr/>
              <p14:nvPr/>
            </p14:nvContentPartPr>
            <p14:xfrm>
              <a:off x="10660768" y="6181223"/>
              <a:ext cx="165276" cy="27423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3"/>
            </p:blipFill>
            <p:spPr>
              <a:xfrm>
                <a:off x="10660768" y="6181223"/>
                <a:ext cx="165276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6" name="墨迹 85"/>
              <p14:cNvContentPartPr/>
              <p14:nvPr/>
            </p14:nvContentPartPr>
            <p14:xfrm>
              <a:off x="11288888" y="6085347"/>
              <a:ext cx="112889" cy="1973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45"/>
            </p:blipFill>
            <p:spPr>
              <a:xfrm>
                <a:off x="11288888" y="6085347"/>
                <a:ext cx="1128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7" name="墨迹 86"/>
              <p14:cNvContentPartPr/>
              <p14:nvPr/>
            </p14:nvContentPartPr>
            <p14:xfrm>
              <a:off x="11223977" y="6113546"/>
              <a:ext cx="70555" cy="30172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47"/>
            </p:blipFill>
            <p:spPr>
              <a:xfrm>
                <a:off x="11223977" y="6113546"/>
                <a:ext cx="70555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8" name="墨迹 87"/>
              <p14:cNvContentPartPr/>
              <p14:nvPr/>
            </p14:nvContentPartPr>
            <p14:xfrm>
              <a:off x="11260667" y="6231981"/>
              <a:ext cx="152400" cy="10151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49"/>
            </p:blipFill>
            <p:spPr>
              <a:xfrm>
                <a:off x="11260667" y="6231981"/>
                <a:ext cx="15240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9" name="墨迹 88"/>
              <p14:cNvContentPartPr/>
              <p14:nvPr/>
            </p14:nvContentPartPr>
            <p14:xfrm>
              <a:off x="11294532" y="6001102"/>
              <a:ext cx="284339" cy="42474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1"/>
            </p:blipFill>
            <p:spPr>
              <a:xfrm>
                <a:off x="11294532" y="6001102"/>
                <a:ext cx="284339" cy="424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0" name="墨迹 89"/>
              <p14:cNvContentPartPr/>
              <p14:nvPr/>
            </p14:nvContentPartPr>
            <p14:xfrm>
              <a:off x="11379200" y="6186863"/>
              <a:ext cx="293511" cy="15650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3"/>
            </p:blipFill>
            <p:spPr>
              <a:xfrm>
                <a:off x="11379200" y="6186863"/>
                <a:ext cx="293511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1" name="墨迹 90"/>
              <p14:cNvContentPartPr/>
              <p14:nvPr/>
            </p14:nvContentPartPr>
            <p14:xfrm>
              <a:off x="11717867" y="6051508"/>
              <a:ext cx="135467" cy="1691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55"/>
            </p:blipFill>
            <p:spPr>
              <a:xfrm>
                <a:off x="11717867" y="6051508"/>
                <a:ext cx="1354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2" name="墨迹 91"/>
              <p14:cNvContentPartPr/>
              <p14:nvPr/>
            </p14:nvContentPartPr>
            <p14:xfrm>
              <a:off x="11691585" y="6090986"/>
              <a:ext cx="60149" cy="18047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7"/>
            </p:blipFill>
            <p:spPr>
              <a:xfrm>
                <a:off x="11691585" y="6090986"/>
                <a:ext cx="6014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3" name="墨迹 92"/>
              <p14:cNvContentPartPr/>
              <p14:nvPr/>
            </p14:nvContentPartPr>
            <p14:xfrm>
              <a:off x="11760200" y="6099446"/>
              <a:ext cx="42332" cy="20585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9"/>
            </p:blipFill>
            <p:spPr>
              <a:xfrm>
                <a:off x="11760200" y="6099446"/>
                <a:ext cx="42332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4" name="墨迹 93"/>
              <p14:cNvContentPartPr/>
              <p14:nvPr/>
            </p14:nvContentPartPr>
            <p14:xfrm>
              <a:off x="11612562" y="6294019"/>
              <a:ext cx="249238" cy="1974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1"/>
            </p:blipFill>
            <p:spPr>
              <a:xfrm>
                <a:off x="11612562" y="6294019"/>
                <a:ext cx="24923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5" name="墨迹 94"/>
              <p14:cNvContentPartPr/>
              <p14:nvPr/>
            </p14:nvContentPartPr>
            <p14:xfrm>
              <a:off x="11949288" y="5995110"/>
              <a:ext cx="94015" cy="5639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3"/>
            </p:blipFill>
            <p:spPr>
              <a:xfrm>
                <a:off x="11949288" y="5995110"/>
                <a:ext cx="94015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6" name="墨迹 95"/>
              <p14:cNvContentPartPr/>
              <p14:nvPr/>
            </p14:nvContentPartPr>
            <p14:xfrm>
              <a:off x="11861623" y="6074067"/>
              <a:ext cx="147638" cy="22559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65"/>
            </p:blipFill>
            <p:spPr>
              <a:xfrm>
                <a:off x="11861623" y="6074067"/>
                <a:ext cx="14763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7" name="墨迹 96"/>
              <p14:cNvContentPartPr/>
              <p14:nvPr/>
            </p14:nvContentPartPr>
            <p14:xfrm>
              <a:off x="11628967" y="6412455"/>
              <a:ext cx="252588" cy="32710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7"/>
            </p:blipFill>
            <p:spPr>
              <a:xfrm>
                <a:off x="11628967" y="6412455"/>
                <a:ext cx="25258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8" name="墨迹 97"/>
              <p14:cNvContentPartPr/>
              <p14:nvPr/>
            </p14:nvContentPartPr>
            <p14:xfrm>
              <a:off x="7584722" y="6374386"/>
              <a:ext cx="194733" cy="3806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9"/>
            </p:blipFill>
            <p:spPr>
              <a:xfrm>
                <a:off x="7584722" y="6374386"/>
                <a:ext cx="194733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9" name="墨迹 98"/>
              <p14:cNvContentPartPr/>
              <p14:nvPr/>
            </p14:nvContentPartPr>
            <p14:xfrm>
              <a:off x="7627584" y="6437482"/>
              <a:ext cx="37571" cy="20620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1"/>
            </p:blipFill>
            <p:spPr>
              <a:xfrm>
                <a:off x="7627584" y="6437482"/>
                <a:ext cx="37571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0" name="墨迹 99"/>
              <p14:cNvContentPartPr/>
              <p14:nvPr/>
            </p14:nvContentPartPr>
            <p14:xfrm>
              <a:off x="7924800" y="6397474"/>
              <a:ext cx="22577" cy="38932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3"/>
            </p:blipFill>
            <p:spPr>
              <a:xfrm>
                <a:off x="7924800" y="6397474"/>
                <a:ext cx="22577" cy="389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1" name="墨迹 100"/>
              <p14:cNvContentPartPr/>
              <p14:nvPr/>
            </p14:nvContentPartPr>
            <p14:xfrm>
              <a:off x="7837311" y="6389896"/>
              <a:ext cx="115711" cy="18329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5"/>
            </p:blipFill>
            <p:spPr>
              <a:xfrm>
                <a:off x="7837311" y="6389896"/>
                <a:ext cx="1157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2" name="墨迹 101"/>
              <p14:cNvContentPartPr/>
              <p14:nvPr/>
            </p14:nvContentPartPr>
            <p14:xfrm>
              <a:off x="7964311" y="6406815"/>
              <a:ext cx="104422" cy="8177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7"/>
            </p:blipFill>
            <p:spPr>
              <a:xfrm>
                <a:off x="7964311" y="6406815"/>
                <a:ext cx="104422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3" name="墨迹 102"/>
              <p14:cNvContentPartPr/>
              <p14:nvPr/>
            </p14:nvContentPartPr>
            <p14:xfrm>
              <a:off x="8359422" y="6384961"/>
              <a:ext cx="107244" cy="16355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9"/>
            </p:blipFill>
            <p:spPr>
              <a:xfrm>
                <a:off x="8359422" y="6384961"/>
                <a:ext cx="1072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4" name="墨迹 103"/>
              <p14:cNvContentPartPr/>
              <p14:nvPr/>
            </p14:nvContentPartPr>
            <p14:xfrm>
              <a:off x="8453261" y="6348302"/>
              <a:ext cx="185561" cy="16848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1"/>
            </p:blipFill>
            <p:spPr>
              <a:xfrm>
                <a:off x="8453261" y="6348302"/>
                <a:ext cx="185561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" name="墨迹 104"/>
              <p14:cNvContentPartPr/>
              <p14:nvPr/>
            </p14:nvContentPartPr>
            <p14:xfrm>
              <a:off x="8641644" y="6329973"/>
              <a:ext cx="33866" cy="30049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3"/>
            </p:blipFill>
            <p:spPr>
              <a:xfrm>
                <a:off x="8641644" y="6329973"/>
                <a:ext cx="33866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6" name="墨迹 105"/>
              <p14:cNvContentPartPr/>
              <p14:nvPr/>
            </p14:nvContentPartPr>
            <p14:xfrm>
              <a:off x="8616244" y="6337551"/>
              <a:ext cx="53622" cy="6080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5"/>
            </p:blipFill>
            <p:spPr>
              <a:xfrm>
                <a:off x="8616244" y="6337551"/>
                <a:ext cx="53622" cy="60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7" name="墨迹 106"/>
              <p14:cNvContentPartPr/>
              <p14:nvPr/>
            </p14:nvContentPartPr>
            <p14:xfrm>
              <a:off x="8669866" y="6356057"/>
              <a:ext cx="70556" cy="5921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7"/>
            </p:blipFill>
            <p:spPr>
              <a:xfrm>
                <a:off x="8669866" y="6356057"/>
                <a:ext cx="705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8" name="墨迹 107"/>
              <p14:cNvContentPartPr/>
              <p14:nvPr/>
            </p14:nvContentPartPr>
            <p14:xfrm>
              <a:off x="8921044" y="6376854"/>
              <a:ext cx="25400" cy="16884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9"/>
            </p:blipFill>
            <p:spPr>
              <a:xfrm>
                <a:off x="8921044" y="6376854"/>
                <a:ext cx="25400" cy="168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9" name="墨迹 108"/>
              <p14:cNvContentPartPr/>
              <p14:nvPr/>
            </p14:nvContentPartPr>
            <p14:xfrm>
              <a:off x="8935155" y="6440654"/>
              <a:ext cx="79022" cy="3947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1"/>
            </p:blipFill>
            <p:spPr>
              <a:xfrm>
                <a:off x="8935155" y="6440654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0" name="墨迹 109"/>
              <p14:cNvContentPartPr/>
              <p14:nvPr/>
            </p14:nvContentPartPr>
            <p14:xfrm>
              <a:off x="8997244" y="6358172"/>
              <a:ext cx="116416" cy="15580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3"/>
            </p:blipFill>
            <p:spPr>
              <a:xfrm>
                <a:off x="8997244" y="6358172"/>
                <a:ext cx="116416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1" name="墨迹 110"/>
              <p14:cNvContentPartPr/>
              <p14:nvPr/>
            </p14:nvContentPartPr>
            <p14:xfrm>
              <a:off x="9042400" y="6447704"/>
              <a:ext cx="186266" cy="117026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95"/>
            </p:blipFill>
            <p:spPr>
              <a:xfrm>
                <a:off x="9042400" y="6447704"/>
                <a:ext cx="186266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2" name="墨迹 111"/>
              <p14:cNvContentPartPr/>
              <p14:nvPr/>
            </p14:nvContentPartPr>
            <p14:xfrm>
              <a:off x="9316155" y="6274985"/>
              <a:ext cx="47978" cy="35460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7"/>
            </p:blipFill>
            <p:spPr>
              <a:xfrm>
                <a:off x="9316155" y="6274985"/>
                <a:ext cx="47978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3" name="墨迹 112"/>
              <p14:cNvContentPartPr/>
              <p14:nvPr/>
            </p14:nvContentPartPr>
            <p14:xfrm>
              <a:off x="9251244" y="6457574"/>
              <a:ext cx="242711" cy="216075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9"/>
            </p:blipFill>
            <p:spPr>
              <a:xfrm>
                <a:off x="9251244" y="6457574"/>
                <a:ext cx="242711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4" name="墨迹 113"/>
              <p14:cNvContentPartPr/>
              <p14:nvPr/>
            </p14:nvContentPartPr>
            <p14:xfrm>
              <a:off x="6795911" y="135355"/>
              <a:ext cx="79022" cy="3947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1"/>
            </p:blipFill>
            <p:spPr>
              <a:xfrm>
                <a:off x="6795911" y="135355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5" name="墨迹 114"/>
              <p14:cNvContentPartPr/>
              <p14:nvPr/>
            </p14:nvContentPartPr>
            <p14:xfrm>
              <a:off x="6750050" y="199331"/>
              <a:ext cx="356305" cy="25749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3"/>
            </p:blipFill>
            <p:spPr>
              <a:xfrm>
                <a:off x="6750050" y="199331"/>
                <a:ext cx="356305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6" name="墨迹 115"/>
              <p14:cNvContentPartPr/>
              <p14:nvPr/>
            </p14:nvContentPartPr>
            <p14:xfrm>
              <a:off x="7603066" y="823411"/>
              <a:ext cx="135466" cy="140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05"/>
            </p:blipFill>
            <p:spPr>
              <a:xfrm>
                <a:off x="7603066" y="823411"/>
                <a:ext cx="1354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7" name="墨迹 116"/>
              <p14:cNvContentPartPr/>
              <p14:nvPr/>
            </p14:nvContentPartPr>
            <p14:xfrm>
              <a:off x="7659511" y="862889"/>
              <a:ext cx="11289" cy="25379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7"/>
            </p:blipFill>
            <p:spPr>
              <a:xfrm>
                <a:off x="7659511" y="862889"/>
                <a:ext cx="112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8" name="墨迹 117"/>
              <p14:cNvContentPartPr/>
              <p14:nvPr/>
            </p14:nvContentPartPr>
            <p14:xfrm>
              <a:off x="7820377" y="793802"/>
              <a:ext cx="19756" cy="424395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9"/>
            </p:blipFill>
            <p:spPr>
              <a:xfrm>
                <a:off x="7820377" y="793802"/>
                <a:ext cx="19756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9" name="墨迹 118"/>
              <p14:cNvContentPartPr/>
              <p14:nvPr/>
            </p14:nvContentPartPr>
            <p14:xfrm>
              <a:off x="7752644" y="802966"/>
              <a:ext cx="81844" cy="13324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1"/>
            </p:blipFill>
            <p:spPr>
              <a:xfrm>
                <a:off x="7752644" y="802966"/>
                <a:ext cx="81844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0" name="墨迹 119"/>
              <p14:cNvContentPartPr/>
              <p14:nvPr/>
            </p14:nvContentPartPr>
            <p14:xfrm>
              <a:off x="7874000" y="783932"/>
              <a:ext cx="66322" cy="6767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3"/>
            </p:blipFill>
            <p:spPr>
              <a:xfrm>
                <a:off x="7874000" y="783932"/>
                <a:ext cx="663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4" name="墨迹 123"/>
              <p14:cNvContentPartPr/>
              <p14:nvPr/>
            </p14:nvContentPartPr>
            <p14:xfrm>
              <a:off x="8228894" y="800851"/>
              <a:ext cx="212372" cy="23123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5"/>
            </p:blipFill>
            <p:spPr>
              <a:xfrm>
                <a:off x="8228894" y="800851"/>
                <a:ext cx="21237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5" name="墨迹 124"/>
              <p14:cNvContentPartPr/>
              <p14:nvPr/>
            </p14:nvContentPartPr>
            <p14:xfrm>
              <a:off x="8628591" y="829051"/>
              <a:ext cx="154164" cy="135355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7"/>
            </p:blipFill>
            <p:spPr>
              <a:xfrm>
                <a:off x="8628591" y="829051"/>
                <a:ext cx="15416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6" name="墨迹 125"/>
              <p14:cNvContentPartPr/>
              <p14:nvPr/>
            </p14:nvContentPartPr>
            <p14:xfrm>
              <a:off x="8726311" y="879809"/>
              <a:ext cx="234244" cy="282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9"/>
            </p:blipFill>
            <p:spPr>
              <a:xfrm>
                <a:off x="8726311" y="879809"/>
                <a:ext cx="2342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7" name="墨迹 126"/>
              <p14:cNvContentPartPr/>
              <p14:nvPr/>
            </p14:nvContentPartPr>
            <p14:xfrm>
              <a:off x="9316155" y="776177"/>
              <a:ext cx="36689" cy="14593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1"/>
            </p:blipFill>
            <p:spPr>
              <a:xfrm>
                <a:off x="9316155" y="776177"/>
                <a:ext cx="36689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8" name="墨迹 127"/>
              <p14:cNvContentPartPr/>
              <p14:nvPr/>
            </p14:nvContentPartPr>
            <p14:xfrm>
              <a:off x="9330266" y="823411"/>
              <a:ext cx="84666" cy="2255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3"/>
            </p:blipFill>
            <p:spPr>
              <a:xfrm>
                <a:off x="9330266" y="823411"/>
                <a:ext cx="846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9" name="墨迹 128"/>
              <p14:cNvContentPartPr/>
              <p14:nvPr/>
            </p14:nvContentPartPr>
            <p14:xfrm>
              <a:off x="9409288" y="703212"/>
              <a:ext cx="254000" cy="39161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5"/>
            </p:blipFill>
            <p:spPr>
              <a:xfrm>
                <a:off x="9409288" y="703212"/>
                <a:ext cx="254000" cy="391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30" name="墨迹 129"/>
              <p14:cNvContentPartPr/>
              <p14:nvPr/>
            </p14:nvContentPartPr>
            <p14:xfrm>
              <a:off x="9547577" y="708500"/>
              <a:ext cx="87489" cy="10081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7"/>
            </p:blipFill>
            <p:spPr>
              <a:xfrm>
                <a:off x="9547577" y="708500"/>
                <a:ext cx="87489" cy="100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31" name="墨迹 130"/>
              <p14:cNvContentPartPr/>
              <p14:nvPr/>
            </p14:nvContentPartPr>
            <p14:xfrm>
              <a:off x="9629422" y="750093"/>
              <a:ext cx="52916" cy="35954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9"/>
            </p:blipFill>
            <p:spPr>
              <a:xfrm>
                <a:off x="9629422" y="750093"/>
                <a:ext cx="52916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32" name="墨迹 131"/>
              <p14:cNvContentPartPr/>
              <p14:nvPr/>
            </p14:nvContentPartPr>
            <p14:xfrm>
              <a:off x="10230555" y="752913"/>
              <a:ext cx="36689" cy="149455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1"/>
            </p:blipFill>
            <p:spPr>
              <a:xfrm>
                <a:off x="10230555" y="752913"/>
                <a:ext cx="366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33" name="墨迹 132"/>
              <p14:cNvContentPartPr/>
              <p14:nvPr/>
            </p14:nvContentPartPr>
            <p14:xfrm>
              <a:off x="10250311" y="798032"/>
              <a:ext cx="84666" cy="2537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3"/>
            </p:blipFill>
            <p:spPr>
              <a:xfrm>
                <a:off x="10250311" y="798032"/>
                <a:ext cx="846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4" name="墨迹 133"/>
              <p14:cNvContentPartPr/>
              <p14:nvPr/>
            </p14:nvContentPartPr>
            <p14:xfrm>
              <a:off x="10301111" y="676071"/>
              <a:ext cx="274285" cy="25238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5"/>
            </p:blipFill>
            <p:spPr>
              <a:xfrm>
                <a:off x="10301111" y="676071"/>
                <a:ext cx="274285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35" name="墨迹 134"/>
              <p14:cNvContentPartPr/>
              <p14:nvPr/>
            </p14:nvContentPartPr>
            <p14:xfrm>
              <a:off x="10724444" y="539658"/>
              <a:ext cx="39511" cy="43320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7"/>
            </p:blipFill>
            <p:spPr>
              <a:xfrm>
                <a:off x="10724444" y="539658"/>
                <a:ext cx="39511" cy="43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6" name="墨迹 135"/>
              <p14:cNvContentPartPr/>
              <p14:nvPr/>
            </p14:nvContentPartPr>
            <p14:xfrm>
              <a:off x="10617200" y="767013"/>
              <a:ext cx="310444" cy="26665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9"/>
            </p:blipFill>
            <p:spPr>
              <a:xfrm>
                <a:off x="10617200" y="767013"/>
                <a:ext cx="310444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7" name="墨迹 136"/>
              <p14:cNvContentPartPr/>
              <p14:nvPr/>
            </p14:nvContentPartPr>
            <p14:xfrm>
              <a:off x="8156222" y="1359192"/>
              <a:ext cx="195615" cy="3383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1"/>
            </p:blipFill>
            <p:spPr>
              <a:xfrm>
                <a:off x="8156222" y="1359192"/>
                <a:ext cx="19561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8" name="墨迹 137"/>
              <p14:cNvContentPartPr/>
              <p14:nvPr/>
            </p14:nvContentPartPr>
            <p14:xfrm>
              <a:off x="8207022" y="1398671"/>
              <a:ext cx="16933" cy="11279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3"/>
            </p:blipFill>
            <p:spPr>
              <a:xfrm>
                <a:off x="8207022" y="1398671"/>
                <a:ext cx="1693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9" name="墨迹 138"/>
              <p14:cNvContentPartPr/>
              <p14:nvPr/>
            </p14:nvContentPartPr>
            <p14:xfrm>
              <a:off x="8271933" y="1410655"/>
              <a:ext cx="2822" cy="16566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5"/>
            </p:blipFill>
            <p:spPr>
              <a:xfrm>
                <a:off x="8271933" y="1410655"/>
                <a:ext cx="2822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40" name="墨迹 139"/>
              <p14:cNvContentPartPr/>
              <p14:nvPr/>
            </p14:nvContentPartPr>
            <p14:xfrm>
              <a:off x="8037688" y="1649642"/>
              <a:ext cx="313267" cy="2537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7"/>
            </p:blipFill>
            <p:spPr>
              <a:xfrm>
                <a:off x="8037688" y="1649642"/>
                <a:ext cx="3132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41" name="墨迹 140"/>
              <p14:cNvContentPartPr/>
              <p14:nvPr/>
            </p14:nvContentPartPr>
            <p14:xfrm>
              <a:off x="8602133" y="1480448"/>
              <a:ext cx="391231" cy="2537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9"/>
            </p:blipFill>
            <p:spPr>
              <a:xfrm>
                <a:off x="8602133" y="1480448"/>
                <a:ext cx="39123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2" name="墨迹 141"/>
              <p14:cNvContentPartPr/>
              <p14:nvPr/>
            </p14:nvContentPartPr>
            <p14:xfrm>
              <a:off x="8901288" y="1393031"/>
              <a:ext cx="194734" cy="197393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1"/>
            </p:blipFill>
            <p:spPr>
              <a:xfrm>
                <a:off x="8901288" y="1393031"/>
                <a:ext cx="1947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3" name="墨迹 142"/>
              <p14:cNvContentPartPr/>
              <p14:nvPr/>
            </p14:nvContentPartPr>
            <p14:xfrm>
              <a:off x="9310511" y="1379989"/>
              <a:ext cx="25400" cy="13993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3"/>
            </p:blipFill>
            <p:spPr>
              <a:xfrm>
                <a:off x="9310511" y="1379989"/>
                <a:ext cx="25400" cy="139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4" name="墨迹 143"/>
              <p14:cNvContentPartPr/>
              <p14:nvPr/>
            </p14:nvContentPartPr>
            <p14:xfrm>
              <a:off x="9324622" y="1426870"/>
              <a:ext cx="95955" cy="2819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55"/>
            </p:blipFill>
            <p:spPr>
              <a:xfrm>
                <a:off x="9324622" y="1426870"/>
                <a:ext cx="959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5" name="墨迹 144"/>
              <p14:cNvContentPartPr/>
              <p14:nvPr/>
            </p14:nvContentPartPr>
            <p14:xfrm>
              <a:off x="9391121" y="1295039"/>
              <a:ext cx="260879" cy="38562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7"/>
            </p:blipFill>
            <p:spPr>
              <a:xfrm>
                <a:off x="9391121" y="1295039"/>
                <a:ext cx="260879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6" name="墨迹 145"/>
              <p14:cNvContentPartPr/>
              <p14:nvPr/>
            </p14:nvContentPartPr>
            <p14:xfrm>
              <a:off x="9522177" y="1432509"/>
              <a:ext cx="248356" cy="27423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59"/>
            </p:blipFill>
            <p:spPr>
              <a:xfrm>
                <a:off x="9522177" y="1432509"/>
                <a:ext cx="248356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7" name="墨迹 146"/>
              <p14:cNvContentPartPr/>
              <p14:nvPr/>
            </p14:nvContentPartPr>
            <p14:xfrm>
              <a:off x="10370255" y="1367299"/>
              <a:ext cx="108656" cy="17730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1"/>
            </p:blipFill>
            <p:spPr>
              <a:xfrm>
                <a:off x="10370255" y="1367299"/>
                <a:ext cx="108656" cy="177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8" name="墨迹 147"/>
              <p14:cNvContentPartPr/>
              <p14:nvPr/>
            </p14:nvContentPartPr>
            <p14:xfrm>
              <a:off x="10467622" y="1333637"/>
              <a:ext cx="14112" cy="20320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3"/>
            </p:blipFill>
            <p:spPr>
              <a:xfrm>
                <a:off x="10467622" y="1333637"/>
                <a:ext cx="14112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9" name="墨迹 148"/>
              <p14:cNvContentPartPr/>
              <p14:nvPr/>
            </p14:nvContentPartPr>
            <p14:xfrm>
              <a:off x="10481732" y="1393031"/>
              <a:ext cx="248356" cy="107156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65"/>
            </p:blipFill>
            <p:spPr>
              <a:xfrm>
                <a:off x="10481732" y="1393031"/>
                <a:ext cx="2483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50" name="墨迹 149"/>
              <p14:cNvContentPartPr/>
              <p14:nvPr/>
            </p14:nvContentPartPr>
            <p14:xfrm>
              <a:off x="10820400" y="1189998"/>
              <a:ext cx="62088" cy="48026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7"/>
            </p:blipFill>
            <p:spPr>
              <a:xfrm>
                <a:off x="10820400" y="1189998"/>
                <a:ext cx="62088" cy="480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51" name="墨迹 150"/>
              <p14:cNvContentPartPr/>
              <p14:nvPr/>
            </p14:nvContentPartPr>
            <p14:xfrm>
              <a:off x="10730088" y="1223837"/>
              <a:ext cx="124177" cy="13817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69"/>
            </p:blipFill>
            <p:spPr>
              <a:xfrm>
                <a:off x="10730088" y="1223837"/>
                <a:ext cx="12417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52" name="墨迹 151"/>
              <p14:cNvContentPartPr/>
              <p14:nvPr/>
            </p14:nvContentPartPr>
            <p14:xfrm>
              <a:off x="10888132" y="1223837"/>
              <a:ext cx="112889" cy="10151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1"/>
            </p:blipFill>
            <p:spPr>
              <a:xfrm>
                <a:off x="10888132" y="1223837"/>
                <a:ext cx="112889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3" name="墨迹 152"/>
              <p14:cNvContentPartPr/>
              <p14:nvPr/>
            </p14:nvContentPartPr>
            <p14:xfrm>
              <a:off x="138288" y="4339828"/>
              <a:ext cx="776112" cy="470923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3"/>
            </p:blipFill>
            <p:spPr>
              <a:xfrm>
                <a:off x="138288" y="4339828"/>
                <a:ext cx="776112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4" name="墨迹 153"/>
              <p14:cNvContentPartPr/>
              <p14:nvPr/>
            </p14:nvContentPartPr>
            <p14:xfrm>
              <a:off x="7560203" y="2934107"/>
              <a:ext cx="787224" cy="8882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75"/>
            </p:blipFill>
            <p:spPr>
              <a:xfrm>
                <a:off x="7560203" y="2934107"/>
                <a:ext cx="787224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5" name="墨迹 154"/>
              <p14:cNvContentPartPr/>
              <p14:nvPr/>
            </p14:nvContentPartPr>
            <p14:xfrm>
              <a:off x="7966251" y="2973585"/>
              <a:ext cx="1567215" cy="62073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7"/>
            </p:blipFill>
            <p:spPr>
              <a:xfrm>
                <a:off x="7966251" y="2973585"/>
                <a:ext cx="1567215" cy="620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6" name="墨迹 155"/>
              <p14:cNvContentPartPr/>
              <p14:nvPr/>
            </p14:nvContentPartPr>
            <p14:xfrm>
              <a:off x="7868355" y="2306679"/>
              <a:ext cx="234245" cy="32428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79"/>
            </p:blipFill>
            <p:spPr>
              <a:xfrm>
                <a:off x="7868355" y="2306679"/>
                <a:ext cx="234245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7" name="墨迹 156"/>
              <p14:cNvContentPartPr/>
              <p14:nvPr/>
            </p14:nvContentPartPr>
            <p14:xfrm>
              <a:off x="8161866" y="2436394"/>
              <a:ext cx="79022" cy="20303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1"/>
            </p:blipFill>
            <p:spPr>
              <a:xfrm>
                <a:off x="8161866" y="2436394"/>
                <a:ext cx="790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8" name="墨迹 157"/>
              <p14:cNvContentPartPr/>
              <p14:nvPr/>
            </p14:nvContentPartPr>
            <p14:xfrm>
              <a:off x="8284456" y="2464593"/>
              <a:ext cx="192088" cy="17130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3"/>
            </p:blipFill>
            <p:spPr>
              <a:xfrm>
                <a:off x="8284456" y="2464593"/>
                <a:ext cx="192088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9" name="墨迹 158"/>
              <p14:cNvContentPartPr/>
              <p14:nvPr/>
            </p14:nvContentPartPr>
            <p14:xfrm>
              <a:off x="8477955" y="2544960"/>
              <a:ext cx="87489" cy="10574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85"/>
            </p:blipFill>
            <p:spPr>
              <a:xfrm>
                <a:off x="8477955" y="2544960"/>
                <a:ext cx="87489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60" name="墨迹 159"/>
              <p14:cNvContentPartPr/>
              <p14:nvPr/>
            </p14:nvContentPartPr>
            <p14:xfrm>
              <a:off x="8596488" y="2413835"/>
              <a:ext cx="101600" cy="30736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7"/>
            </p:blipFill>
            <p:spPr>
              <a:xfrm>
                <a:off x="8596488" y="2413835"/>
                <a:ext cx="101600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61" name="墨迹 160"/>
              <p14:cNvContentPartPr/>
              <p14:nvPr/>
            </p14:nvContentPartPr>
            <p14:xfrm>
              <a:off x="8824206" y="2481513"/>
              <a:ext cx="150460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89"/>
            </p:blipFill>
            <p:spPr>
              <a:xfrm>
                <a:off x="8824206" y="2481513"/>
                <a:ext cx="15046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62" name="墨迹 161"/>
              <p14:cNvContentPartPr/>
              <p14:nvPr/>
            </p14:nvContentPartPr>
            <p14:xfrm>
              <a:off x="8809390" y="2583029"/>
              <a:ext cx="213254" cy="1410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1"/>
            </p:blipFill>
            <p:spPr>
              <a:xfrm>
                <a:off x="8809390" y="2583029"/>
                <a:ext cx="21325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3" name="墨迹 162"/>
              <p14:cNvContentPartPr/>
              <p14:nvPr/>
            </p14:nvContentPartPr>
            <p14:xfrm>
              <a:off x="9166577" y="2334878"/>
              <a:ext cx="191912" cy="62883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93"/>
            </p:blipFill>
            <p:spPr>
              <a:xfrm>
                <a:off x="9166577" y="2334878"/>
                <a:ext cx="191912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64" name="墨迹 163"/>
              <p14:cNvContentPartPr/>
              <p14:nvPr/>
            </p14:nvContentPartPr>
            <p14:xfrm>
              <a:off x="9341555" y="2470233"/>
              <a:ext cx="231422" cy="20232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95"/>
            </p:blipFill>
            <p:spPr>
              <a:xfrm>
                <a:off x="9341555" y="2470233"/>
                <a:ext cx="231422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65" name="墨迹 164"/>
              <p14:cNvContentPartPr/>
              <p14:nvPr/>
            </p14:nvContentPartPr>
            <p14:xfrm>
              <a:off x="9567333" y="2420885"/>
              <a:ext cx="22578" cy="28904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7"/>
            </p:blipFill>
            <p:spPr>
              <a:xfrm>
                <a:off x="9567333" y="2420885"/>
                <a:ext cx="22578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6" name="墨迹 165"/>
              <p14:cNvContentPartPr/>
              <p14:nvPr/>
            </p14:nvContentPartPr>
            <p14:xfrm>
              <a:off x="9633478" y="2497727"/>
              <a:ext cx="148344" cy="15862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99"/>
            </p:blipFill>
            <p:spPr>
              <a:xfrm>
                <a:off x="9633478" y="2497727"/>
                <a:ext cx="148344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7" name="墨迹 166"/>
              <p14:cNvContentPartPr/>
              <p14:nvPr/>
            </p14:nvContentPartPr>
            <p14:xfrm>
              <a:off x="9691511" y="2529451"/>
              <a:ext cx="22578" cy="22277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1"/>
            </p:blipFill>
            <p:spPr>
              <a:xfrm>
                <a:off x="9691511" y="2529451"/>
                <a:ext cx="2257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8" name="墨迹 167"/>
              <p14:cNvContentPartPr/>
              <p14:nvPr/>
            </p14:nvContentPartPr>
            <p14:xfrm>
              <a:off x="590902" y="5797716"/>
              <a:ext cx="99307" cy="267891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03"/>
            </p:blipFill>
            <p:spPr>
              <a:xfrm>
                <a:off x="590902" y="5797716"/>
                <a:ext cx="99307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9" name="墨迹 168"/>
              <p14:cNvContentPartPr/>
              <p14:nvPr/>
            </p14:nvContentPartPr>
            <p14:xfrm>
              <a:off x="568677" y="6076887"/>
              <a:ext cx="193323" cy="1973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05"/>
            </p:blipFill>
            <p:spPr>
              <a:xfrm>
                <a:off x="568677" y="6076887"/>
                <a:ext cx="1933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70" name="墨迹 169"/>
              <p14:cNvContentPartPr/>
              <p14:nvPr/>
            </p14:nvContentPartPr>
            <p14:xfrm>
              <a:off x="829027" y="5985769"/>
              <a:ext cx="23284" cy="2626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07"/>
            </p:blipFill>
            <p:spPr>
              <a:xfrm>
                <a:off x="829027" y="5985769"/>
                <a:ext cx="23284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71" name="墨迹 170"/>
              <p14:cNvContentPartPr/>
              <p14:nvPr/>
            </p14:nvContentPartPr>
            <p14:xfrm>
              <a:off x="811036" y="6074067"/>
              <a:ext cx="29986" cy="2255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09"/>
            </p:blipFill>
            <p:spPr>
              <a:xfrm>
                <a:off x="811036" y="6074067"/>
                <a:ext cx="2998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72" name="墨迹 171"/>
              <p14:cNvContentPartPr/>
              <p14:nvPr/>
            </p14:nvContentPartPr>
            <p14:xfrm>
              <a:off x="1712206" y="5822215"/>
              <a:ext cx="257705" cy="18629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1"/>
            </p:blipFill>
            <p:spPr>
              <a:xfrm>
                <a:off x="1712206" y="5822215"/>
                <a:ext cx="257705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73" name="墨迹 172"/>
              <p14:cNvContentPartPr/>
              <p14:nvPr/>
            </p14:nvContentPartPr>
            <p14:xfrm>
              <a:off x="2007305" y="5899233"/>
              <a:ext cx="131939" cy="13394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13"/>
            </p:blipFill>
            <p:spPr>
              <a:xfrm>
                <a:off x="2007305" y="5899233"/>
                <a:ext cx="131939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74" name="墨迹 173"/>
              <p14:cNvContentPartPr/>
              <p14:nvPr/>
            </p14:nvContentPartPr>
            <p14:xfrm>
              <a:off x="2180695" y="5876674"/>
              <a:ext cx="206905" cy="2819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15"/>
            </p:blipFill>
            <p:spPr>
              <a:xfrm>
                <a:off x="2180695" y="5876674"/>
                <a:ext cx="20690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75" name="墨迹 174"/>
              <p14:cNvContentPartPr/>
              <p14:nvPr/>
            </p14:nvContentPartPr>
            <p14:xfrm>
              <a:off x="2297288" y="5777096"/>
              <a:ext cx="28223" cy="296971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17"/>
            </p:blipFill>
            <p:spPr>
              <a:xfrm>
                <a:off x="2297288" y="5777096"/>
                <a:ext cx="28223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6" name="墨迹 175"/>
              <p14:cNvContentPartPr/>
              <p14:nvPr/>
            </p14:nvContentPartPr>
            <p14:xfrm>
              <a:off x="2555345" y="5786437"/>
              <a:ext cx="185032" cy="152275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19"/>
            </p:blipFill>
            <p:spPr>
              <a:xfrm>
                <a:off x="2555345" y="5786437"/>
                <a:ext cx="18503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7" name="墨迹 176"/>
              <p14:cNvContentPartPr/>
              <p14:nvPr/>
            </p14:nvContentPartPr>
            <p14:xfrm>
              <a:off x="2671762" y="5783617"/>
              <a:ext cx="31926" cy="225592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1"/>
            </p:blipFill>
            <p:spPr>
              <a:xfrm>
                <a:off x="2671762" y="5783617"/>
                <a:ext cx="3192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8" name="墨迹 177"/>
              <p14:cNvContentPartPr/>
              <p14:nvPr/>
            </p14:nvContentPartPr>
            <p14:xfrm>
              <a:off x="2799644" y="5780797"/>
              <a:ext cx="11289" cy="197393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23"/>
            </p:blipFill>
            <p:spPr>
              <a:xfrm>
                <a:off x="2799644" y="5780797"/>
                <a:ext cx="112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9" name="墨迹 178"/>
              <p14:cNvContentPartPr/>
              <p14:nvPr/>
            </p14:nvContentPartPr>
            <p14:xfrm>
              <a:off x="2805288" y="5865394"/>
              <a:ext cx="67734" cy="5639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25"/>
            </p:blipFill>
            <p:spPr>
              <a:xfrm>
                <a:off x="2805288" y="5865394"/>
                <a:ext cx="6773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80" name="墨迹 179"/>
              <p14:cNvContentPartPr/>
              <p14:nvPr/>
            </p14:nvContentPartPr>
            <p14:xfrm>
              <a:off x="2898422" y="5650200"/>
              <a:ext cx="19755" cy="61844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27"/>
            </p:blipFill>
            <p:spPr>
              <a:xfrm>
                <a:off x="2898422" y="5650200"/>
                <a:ext cx="19755" cy="618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81" name="墨迹 180"/>
              <p14:cNvContentPartPr/>
              <p14:nvPr/>
            </p14:nvContentPartPr>
            <p14:xfrm>
              <a:off x="2978855" y="5844245"/>
              <a:ext cx="88900" cy="13958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29"/>
            </p:blipFill>
            <p:spPr>
              <a:xfrm>
                <a:off x="2978855" y="5844245"/>
                <a:ext cx="8890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82" name="墨迹 181"/>
              <p14:cNvContentPartPr/>
              <p14:nvPr/>
            </p14:nvContentPartPr>
            <p14:xfrm>
              <a:off x="3279422" y="5806177"/>
              <a:ext cx="299155" cy="3665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1"/>
            </p:blipFill>
            <p:spPr>
              <a:xfrm>
                <a:off x="3279422" y="5806177"/>
                <a:ext cx="299155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83" name="墨迹 182"/>
              <p14:cNvContentPartPr/>
              <p14:nvPr/>
            </p14:nvContentPartPr>
            <p14:xfrm>
              <a:off x="3571345" y="5716645"/>
              <a:ext cx="120121" cy="75432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33"/>
            </p:blipFill>
            <p:spPr>
              <a:xfrm>
                <a:off x="3571345" y="5716645"/>
                <a:ext cx="120121" cy="75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84" name="墨迹 183"/>
              <p14:cNvContentPartPr/>
              <p14:nvPr/>
            </p14:nvContentPartPr>
            <p14:xfrm>
              <a:off x="3335866" y="5865394"/>
              <a:ext cx="254000" cy="67678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35"/>
            </p:blipFill>
            <p:spPr>
              <a:xfrm>
                <a:off x="3335866" y="5865394"/>
                <a:ext cx="2540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85" name="墨迹 184"/>
              <p14:cNvContentPartPr/>
              <p14:nvPr/>
            </p14:nvContentPartPr>
            <p14:xfrm>
              <a:off x="3361266" y="5904873"/>
              <a:ext cx="132645" cy="7049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37"/>
            </p:blipFill>
            <p:spPr>
              <a:xfrm>
                <a:off x="3361266" y="5904873"/>
                <a:ext cx="13264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6" name="墨迹 185"/>
              <p14:cNvContentPartPr/>
              <p14:nvPr/>
            </p14:nvContentPartPr>
            <p14:xfrm>
              <a:off x="3862211" y="5694438"/>
              <a:ext cx="283633" cy="24163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39"/>
            </p:blipFill>
            <p:spPr>
              <a:xfrm>
                <a:off x="3862211" y="5694438"/>
                <a:ext cx="283633" cy="24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7" name="墨迹 186"/>
              <p14:cNvContentPartPr/>
              <p14:nvPr/>
            </p14:nvContentPartPr>
            <p14:xfrm>
              <a:off x="4188177" y="5622883"/>
              <a:ext cx="16934" cy="56962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1"/>
            </p:blipFill>
            <p:spPr>
              <a:xfrm>
                <a:off x="4188177" y="5622883"/>
                <a:ext cx="16934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8" name="墨迹 187"/>
              <p14:cNvContentPartPr/>
              <p14:nvPr/>
            </p14:nvContentPartPr>
            <p14:xfrm>
              <a:off x="4282369" y="5763878"/>
              <a:ext cx="199319" cy="15033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43"/>
            </p:blipFill>
            <p:spPr>
              <a:xfrm>
                <a:off x="4282369" y="5763878"/>
                <a:ext cx="199319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9" name="墨迹 188"/>
              <p14:cNvContentPartPr/>
              <p14:nvPr/>
            </p14:nvContentPartPr>
            <p14:xfrm>
              <a:off x="4394200" y="5772161"/>
              <a:ext cx="36688" cy="25114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45"/>
            </p:blipFill>
            <p:spPr>
              <a:xfrm>
                <a:off x="4394200" y="5772161"/>
                <a:ext cx="36688" cy="251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90" name="墨迹 189"/>
              <p14:cNvContentPartPr/>
              <p14:nvPr/>
            </p14:nvContentPartPr>
            <p14:xfrm>
              <a:off x="4557183" y="5763878"/>
              <a:ext cx="191911" cy="1691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47"/>
            </p:blipFill>
            <p:spPr>
              <a:xfrm>
                <a:off x="4557183" y="5763878"/>
                <a:ext cx="1919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91" name="墨迹 190"/>
              <p14:cNvContentPartPr/>
              <p14:nvPr/>
            </p14:nvContentPartPr>
            <p14:xfrm>
              <a:off x="4639733" y="5681748"/>
              <a:ext cx="39511" cy="265423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49"/>
            </p:blipFill>
            <p:spPr>
              <a:xfrm>
                <a:off x="4639733" y="5681748"/>
                <a:ext cx="39511" cy="265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92" name="墨迹 191"/>
              <p14:cNvContentPartPr/>
              <p14:nvPr/>
            </p14:nvContentPartPr>
            <p14:xfrm>
              <a:off x="4942945" y="5636277"/>
              <a:ext cx="224543" cy="20655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1"/>
            </p:blipFill>
            <p:spPr>
              <a:xfrm>
                <a:off x="4942945" y="5636277"/>
                <a:ext cx="224543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93" name="墨迹 192"/>
              <p14:cNvContentPartPr/>
              <p14:nvPr/>
            </p14:nvContentPartPr>
            <p14:xfrm>
              <a:off x="5192888" y="5663243"/>
              <a:ext cx="95956" cy="16478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53"/>
            </p:blipFill>
            <p:spPr>
              <a:xfrm>
                <a:off x="5192888" y="5663243"/>
                <a:ext cx="95956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94" name="墨迹 193"/>
              <p14:cNvContentPartPr/>
              <p14:nvPr/>
            </p14:nvContentPartPr>
            <p14:xfrm>
              <a:off x="5271911" y="5520133"/>
              <a:ext cx="358951" cy="44677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55"/>
            </p:blipFill>
            <p:spPr>
              <a:xfrm>
                <a:off x="5271911" y="5520133"/>
                <a:ext cx="358951" cy="446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5" name="墨迹 194"/>
              <p14:cNvContentPartPr/>
              <p14:nvPr/>
            </p14:nvContentPartPr>
            <p14:xfrm>
              <a:off x="1958622" y="6212242"/>
              <a:ext cx="50800" cy="19457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57"/>
            </p:blipFill>
            <p:spPr>
              <a:xfrm>
                <a:off x="1958622" y="6212242"/>
                <a:ext cx="508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6" name="墨迹 195"/>
              <p14:cNvContentPartPr/>
              <p14:nvPr/>
            </p14:nvContentPartPr>
            <p14:xfrm>
              <a:off x="2628723" y="6143683"/>
              <a:ext cx="205493" cy="144697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59"/>
            </p:blipFill>
            <p:spPr>
              <a:xfrm>
                <a:off x="2628723" y="6143683"/>
                <a:ext cx="205493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7" name="墨迹 196"/>
              <p14:cNvContentPartPr/>
              <p14:nvPr/>
            </p14:nvContentPartPr>
            <p14:xfrm>
              <a:off x="2762955" y="6167124"/>
              <a:ext cx="14111" cy="231232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1"/>
            </p:blipFill>
            <p:spPr>
              <a:xfrm>
                <a:off x="2762955" y="6167124"/>
                <a:ext cx="1411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8" name="墨迹 197"/>
              <p14:cNvContentPartPr/>
              <p14:nvPr/>
            </p14:nvContentPartPr>
            <p14:xfrm>
              <a:off x="4013200" y="6102266"/>
              <a:ext cx="135466" cy="152275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63"/>
            </p:blipFill>
            <p:spPr>
              <a:xfrm>
                <a:off x="4013200" y="6102266"/>
                <a:ext cx="13546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9" name="墨迹 198"/>
              <p14:cNvContentPartPr/>
              <p14:nvPr/>
            </p14:nvContentPartPr>
            <p14:xfrm>
              <a:off x="5096933" y="6079707"/>
              <a:ext cx="179211" cy="144696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65"/>
            </p:blipFill>
            <p:spPr>
              <a:xfrm>
                <a:off x="5096933" y="6079707"/>
                <a:ext cx="179211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200" name="墨迹 199"/>
              <p14:cNvContentPartPr/>
              <p14:nvPr/>
            </p14:nvContentPartPr>
            <p14:xfrm>
              <a:off x="2020711" y="6504983"/>
              <a:ext cx="129822" cy="157033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67"/>
            </p:blipFill>
            <p:spPr>
              <a:xfrm>
                <a:off x="2020711" y="6504983"/>
                <a:ext cx="129822" cy="157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01" name="墨迹 200"/>
              <p14:cNvContentPartPr/>
              <p14:nvPr/>
            </p14:nvContentPartPr>
            <p14:xfrm>
              <a:off x="2077155" y="6471673"/>
              <a:ext cx="101600" cy="200213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69"/>
            </p:blipFill>
            <p:spPr>
              <a:xfrm>
                <a:off x="2077155" y="6471673"/>
                <a:ext cx="1016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02" name="墨迹 201"/>
              <p14:cNvContentPartPr/>
              <p14:nvPr/>
            </p14:nvContentPartPr>
            <p14:xfrm>
              <a:off x="2662413" y="6489650"/>
              <a:ext cx="109009" cy="9570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1"/>
            </p:blipFill>
            <p:spPr>
              <a:xfrm>
                <a:off x="2662413" y="6489650"/>
                <a:ext cx="109009" cy="95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03" name="墨迹 202"/>
              <p14:cNvContentPartPr/>
              <p14:nvPr/>
            </p14:nvContentPartPr>
            <p14:xfrm>
              <a:off x="2726266" y="6507626"/>
              <a:ext cx="11289" cy="15298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73"/>
            </p:blipFill>
            <p:spPr>
              <a:xfrm>
                <a:off x="2726266" y="6507626"/>
                <a:ext cx="11289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04" name="墨迹 203"/>
              <p14:cNvContentPartPr/>
              <p14:nvPr/>
            </p14:nvContentPartPr>
            <p14:xfrm>
              <a:off x="2810933" y="6480133"/>
              <a:ext cx="112889" cy="146635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75"/>
            </p:blipFill>
            <p:spPr>
              <a:xfrm>
                <a:off x="2810933" y="6480133"/>
                <a:ext cx="1128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05" name="墨迹 204"/>
              <p14:cNvContentPartPr/>
              <p14:nvPr/>
            </p14:nvContentPartPr>
            <p14:xfrm>
              <a:off x="2836333" y="6425674"/>
              <a:ext cx="138289" cy="223653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77"/>
            </p:blipFill>
            <p:spPr>
              <a:xfrm>
                <a:off x="2836333" y="6425674"/>
                <a:ext cx="138289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6" name="墨迹 205"/>
              <p14:cNvContentPartPr/>
              <p14:nvPr/>
            </p14:nvContentPartPr>
            <p14:xfrm>
              <a:off x="4030133" y="6429375"/>
              <a:ext cx="135467" cy="124075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79"/>
            </p:blipFill>
            <p:spPr>
              <a:xfrm>
                <a:off x="4030133" y="6429375"/>
                <a:ext cx="135467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07" name="墨迹 206"/>
              <p14:cNvContentPartPr/>
              <p14:nvPr/>
            </p14:nvContentPartPr>
            <p14:xfrm>
              <a:off x="4069644" y="6382141"/>
              <a:ext cx="174978" cy="202329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1"/>
            </p:blipFill>
            <p:spPr>
              <a:xfrm>
                <a:off x="4069644" y="6382141"/>
                <a:ext cx="174978" cy="202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8" name="墨迹 207"/>
              <p14:cNvContentPartPr/>
              <p14:nvPr/>
            </p14:nvContentPartPr>
            <p14:xfrm>
              <a:off x="5029729" y="6378616"/>
              <a:ext cx="134937" cy="122666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83"/>
            </p:blipFill>
            <p:spPr>
              <a:xfrm>
                <a:off x="5029729" y="6378616"/>
                <a:ext cx="134937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9" name="墨迹 208"/>
              <p14:cNvContentPartPr/>
              <p14:nvPr/>
            </p14:nvContentPartPr>
            <p14:xfrm>
              <a:off x="5199944" y="6337023"/>
              <a:ext cx="122766" cy="17412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85"/>
            </p:blipFill>
            <p:spPr>
              <a:xfrm>
                <a:off x="5199944" y="6337023"/>
                <a:ext cx="122766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10" name="墨迹 209"/>
              <p14:cNvContentPartPr/>
              <p14:nvPr/>
            </p14:nvContentPartPr>
            <p14:xfrm>
              <a:off x="5178777" y="6297544"/>
              <a:ext cx="200378" cy="258726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87"/>
            </p:blipFill>
            <p:spPr>
              <a:xfrm>
                <a:off x="5178777" y="6297544"/>
                <a:ext cx="200378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11" name="墨迹 210"/>
              <p14:cNvContentPartPr/>
              <p14:nvPr/>
            </p14:nvContentPartPr>
            <p14:xfrm>
              <a:off x="1783644" y="5126580"/>
              <a:ext cx="220133" cy="310190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89"/>
            </p:blipFill>
            <p:spPr>
              <a:xfrm>
                <a:off x="1783644" y="5126580"/>
                <a:ext cx="220133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12" name="墨迹 211"/>
              <p14:cNvContentPartPr/>
              <p14:nvPr/>
            </p14:nvContentPartPr>
            <p14:xfrm>
              <a:off x="2088444" y="5273215"/>
              <a:ext cx="118533" cy="163554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91"/>
            </p:blipFill>
            <p:spPr>
              <a:xfrm>
                <a:off x="2088444" y="5273215"/>
                <a:ext cx="1185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13" name="墨迹 212"/>
              <p14:cNvContentPartPr/>
              <p14:nvPr/>
            </p14:nvContentPartPr>
            <p14:xfrm>
              <a:off x="2190044" y="5301414"/>
              <a:ext cx="228600" cy="129716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93"/>
            </p:blipFill>
            <p:spPr>
              <a:xfrm>
                <a:off x="2190044" y="5301414"/>
                <a:ext cx="2286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14" name="墨迹 213"/>
              <p14:cNvContentPartPr/>
              <p14:nvPr/>
            </p14:nvContentPartPr>
            <p14:xfrm>
              <a:off x="2427111" y="5230035"/>
              <a:ext cx="60677" cy="218013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95"/>
            </p:blipFill>
            <p:spPr>
              <a:xfrm>
                <a:off x="2427111" y="5230035"/>
                <a:ext cx="60677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15" name="墨迹 214"/>
              <p14:cNvContentPartPr/>
              <p14:nvPr/>
            </p14:nvContentPartPr>
            <p14:xfrm>
              <a:off x="2568222" y="5239376"/>
              <a:ext cx="105833" cy="2820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97"/>
            </p:blipFill>
            <p:spPr>
              <a:xfrm>
                <a:off x="2568222" y="5239376"/>
                <a:ext cx="105833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16" name="墨迹 215"/>
              <p14:cNvContentPartPr/>
              <p14:nvPr/>
            </p14:nvContentPartPr>
            <p14:xfrm>
              <a:off x="2583744" y="5338072"/>
              <a:ext cx="117122" cy="25379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99"/>
            </p:blipFill>
            <p:spPr>
              <a:xfrm>
                <a:off x="2583744" y="5338072"/>
                <a:ext cx="1171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21" name="墨迹 220"/>
              <p14:cNvContentPartPr/>
              <p14:nvPr/>
            </p14:nvContentPartPr>
            <p14:xfrm>
              <a:off x="4371093" y="5170112"/>
              <a:ext cx="226307" cy="189462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01"/>
            </p:blipFill>
            <p:spPr>
              <a:xfrm>
                <a:off x="4371093" y="5170112"/>
                <a:ext cx="226307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22" name="墨迹 221"/>
              <p14:cNvContentPartPr/>
              <p14:nvPr/>
            </p14:nvContentPartPr>
            <p14:xfrm>
              <a:off x="4583288" y="5127285"/>
              <a:ext cx="11289" cy="295384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03"/>
            </p:blipFill>
            <p:spPr>
              <a:xfrm>
                <a:off x="4583288" y="5127285"/>
                <a:ext cx="11289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23" name="墨迹 222"/>
              <p14:cNvContentPartPr/>
              <p14:nvPr/>
            </p14:nvContentPartPr>
            <p14:xfrm>
              <a:off x="4622800" y="5277093"/>
              <a:ext cx="81844" cy="9763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05"/>
            </p:blipFill>
            <p:spPr>
              <a:xfrm>
                <a:off x="4622800" y="5277093"/>
                <a:ext cx="81844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24" name="墨迹 223"/>
              <p14:cNvContentPartPr/>
              <p14:nvPr/>
            </p14:nvContentPartPr>
            <p14:xfrm>
              <a:off x="4665133" y="5261935"/>
              <a:ext cx="59267" cy="14099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07"/>
            </p:blipFill>
            <p:spPr>
              <a:xfrm>
                <a:off x="4665133" y="5261935"/>
                <a:ext cx="592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25" name="墨迹 224"/>
              <p14:cNvContentPartPr/>
              <p14:nvPr/>
            </p14:nvContentPartPr>
            <p14:xfrm>
              <a:off x="4148666" y="5032113"/>
              <a:ext cx="107245" cy="55411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09"/>
            </p:blipFill>
            <p:spPr>
              <a:xfrm>
                <a:off x="4148666" y="5032113"/>
                <a:ext cx="107245" cy="5541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26" name="墨迹 225"/>
              <p14:cNvContentPartPr/>
              <p14:nvPr/>
            </p14:nvContentPartPr>
            <p14:xfrm>
              <a:off x="4771495" y="5201307"/>
              <a:ext cx="105305" cy="3242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11"/>
            </p:blipFill>
            <p:spPr>
              <a:xfrm>
                <a:off x="4771495" y="5201307"/>
                <a:ext cx="105305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27" name="墨迹 226"/>
              <p14:cNvContentPartPr/>
              <p14:nvPr/>
            </p14:nvContentPartPr>
            <p14:xfrm>
              <a:off x="4763205" y="5307054"/>
              <a:ext cx="136172" cy="1409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13"/>
            </p:blipFill>
            <p:spPr>
              <a:xfrm>
                <a:off x="4763205" y="5307054"/>
                <a:ext cx="13617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28" name="墨迹 227"/>
              <p14:cNvContentPartPr/>
              <p14:nvPr/>
            </p14:nvContentPartPr>
            <p14:xfrm>
              <a:off x="5021791" y="5250656"/>
              <a:ext cx="436386" cy="2537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15"/>
            </p:blipFill>
            <p:spPr>
              <a:xfrm>
                <a:off x="5021791" y="5250656"/>
                <a:ext cx="43638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29" name="墨迹 228"/>
              <p14:cNvContentPartPr/>
              <p14:nvPr/>
            </p14:nvContentPartPr>
            <p14:xfrm>
              <a:off x="5209822" y="5058902"/>
              <a:ext cx="118533" cy="12971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17"/>
            </p:blipFill>
            <p:spPr>
              <a:xfrm>
                <a:off x="5209822" y="5058902"/>
                <a:ext cx="11853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30" name="墨迹 229"/>
              <p14:cNvContentPartPr/>
              <p14:nvPr/>
            </p14:nvContentPartPr>
            <p14:xfrm>
              <a:off x="5207000" y="5009554"/>
              <a:ext cx="194733" cy="229822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19"/>
            </p:blipFill>
            <p:spPr>
              <a:xfrm>
                <a:off x="5207000" y="5009554"/>
                <a:ext cx="194733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35" name="墨迹 234"/>
              <p14:cNvContentPartPr/>
              <p14:nvPr/>
            </p14:nvContentPartPr>
            <p14:xfrm>
              <a:off x="2974622" y="5115301"/>
              <a:ext cx="124178" cy="152274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21"/>
            </p:blipFill>
            <p:spPr>
              <a:xfrm>
                <a:off x="2974622" y="5115301"/>
                <a:ext cx="12417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36" name="墨迹 235"/>
              <p14:cNvContentPartPr/>
              <p14:nvPr/>
            </p14:nvContentPartPr>
            <p14:xfrm>
              <a:off x="2980266" y="5084986"/>
              <a:ext cx="158045" cy="247447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23"/>
            </p:blipFill>
            <p:spPr>
              <a:xfrm>
                <a:off x="2980266" y="5084986"/>
                <a:ext cx="158045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37" name="墨迹 236"/>
              <p14:cNvContentPartPr/>
              <p14:nvPr/>
            </p14:nvContentPartPr>
            <p14:xfrm>
              <a:off x="2829806" y="5352172"/>
              <a:ext cx="345194" cy="3383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25"/>
            </p:blipFill>
            <p:spPr>
              <a:xfrm>
                <a:off x="2829806" y="5352172"/>
                <a:ext cx="34519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38" name="墨迹 237"/>
              <p14:cNvContentPartPr/>
              <p14:nvPr/>
            </p14:nvContentPartPr>
            <p14:xfrm>
              <a:off x="3038122" y="5414210"/>
              <a:ext cx="26811" cy="29045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27"/>
            </p:blipFill>
            <p:spPr>
              <a:xfrm>
                <a:off x="3038122" y="5414210"/>
                <a:ext cx="2681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39" name="墨迹 238"/>
              <p14:cNvContentPartPr/>
              <p14:nvPr/>
            </p14:nvContentPartPr>
            <p14:xfrm>
              <a:off x="5238044" y="5312694"/>
              <a:ext cx="16933" cy="140994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29"/>
            </p:blipFill>
            <p:spPr>
              <a:xfrm>
                <a:off x="5238044" y="5312694"/>
                <a:ext cx="16933" cy="140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40" name="墨迹 239"/>
              <p14:cNvContentPartPr/>
              <p14:nvPr/>
            </p14:nvContentPartPr>
            <p14:xfrm>
              <a:off x="8283222" y="2786062"/>
              <a:ext cx="8466" cy="124076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31"/>
            </p:blipFill>
            <p:spPr>
              <a:xfrm>
                <a:off x="8283222" y="2786062"/>
                <a:ext cx="846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41" name="墨迹 240"/>
              <p14:cNvContentPartPr/>
              <p14:nvPr/>
            </p14:nvContentPartPr>
            <p14:xfrm>
              <a:off x="8232422" y="2774782"/>
              <a:ext cx="125588" cy="214313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33"/>
            </p:blipFill>
            <p:spPr>
              <a:xfrm>
                <a:off x="8232422" y="2774782"/>
                <a:ext cx="12558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42" name="墨迹 241"/>
              <p14:cNvContentPartPr/>
              <p14:nvPr/>
            </p14:nvContentPartPr>
            <p14:xfrm>
              <a:off x="8325555" y="2927057"/>
              <a:ext cx="45156" cy="39479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35"/>
            </p:blipFill>
            <p:spPr>
              <a:xfrm>
                <a:off x="8325555" y="2927057"/>
                <a:ext cx="451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43" name="墨迹 242"/>
              <p14:cNvContentPartPr/>
              <p14:nvPr/>
            </p14:nvContentPartPr>
            <p14:xfrm>
              <a:off x="8421511" y="2779012"/>
              <a:ext cx="118533" cy="235462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37"/>
            </p:blipFill>
            <p:spPr>
              <a:xfrm>
                <a:off x="8421511" y="2779012"/>
                <a:ext cx="118533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44" name="墨迹 243"/>
              <p14:cNvContentPartPr/>
              <p14:nvPr/>
            </p14:nvContentPartPr>
            <p14:xfrm>
              <a:off x="8449733" y="2921417"/>
              <a:ext cx="116417" cy="118436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39"/>
            </p:blipFill>
            <p:spPr>
              <a:xfrm>
                <a:off x="8449733" y="2921417"/>
                <a:ext cx="11641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45" name="墨迹 244"/>
              <p14:cNvContentPartPr/>
              <p14:nvPr/>
            </p14:nvContentPartPr>
            <p14:xfrm>
              <a:off x="8438444" y="2989095"/>
              <a:ext cx="152400" cy="45118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41"/>
            </p:blipFill>
            <p:spPr>
              <a:xfrm>
                <a:off x="8438444" y="2989095"/>
                <a:ext cx="1524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46" name="墨迹 245"/>
              <p14:cNvContentPartPr/>
              <p14:nvPr/>
            </p14:nvContentPartPr>
            <p14:xfrm>
              <a:off x="8579555" y="2740944"/>
              <a:ext cx="28222" cy="90236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43"/>
            </p:blipFill>
            <p:spPr>
              <a:xfrm>
                <a:off x="8579555" y="2740944"/>
                <a:ext cx="28222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47" name="墨迹 246"/>
              <p14:cNvContentPartPr/>
              <p14:nvPr/>
            </p14:nvContentPartPr>
            <p14:xfrm>
              <a:off x="8630355" y="2814261"/>
              <a:ext cx="141112" cy="251852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45"/>
            </p:blipFill>
            <p:spPr>
              <a:xfrm>
                <a:off x="8630355" y="2814261"/>
                <a:ext cx="141112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48" name="墨迹 247"/>
              <p14:cNvContentPartPr/>
              <p14:nvPr/>
            </p14:nvContentPartPr>
            <p14:xfrm>
              <a:off x="8813800" y="2797342"/>
              <a:ext cx="112183" cy="281990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47"/>
            </p:blipFill>
            <p:spPr>
              <a:xfrm>
                <a:off x="8813800" y="2797342"/>
                <a:ext cx="11218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49" name="墨迹 248"/>
              <p14:cNvContentPartPr/>
              <p14:nvPr/>
            </p14:nvContentPartPr>
            <p14:xfrm>
              <a:off x="8822266" y="2904498"/>
              <a:ext cx="116416" cy="13535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49"/>
            </p:blipFill>
            <p:spPr>
              <a:xfrm>
                <a:off x="8822266" y="2904498"/>
                <a:ext cx="11641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50" name="墨迹 249"/>
              <p14:cNvContentPartPr/>
              <p14:nvPr/>
            </p14:nvContentPartPr>
            <p14:xfrm>
              <a:off x="8819444" y="2760154"/>
              <a:ext cx="265994" cy="485552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51"/>
            </p:blipFill>
            <p:spPr>
              <a:xfrm>
                <a:off x="8819444" y="2760154"/>
                <a:ext cx="265994" cy="485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51" name="墨迹 250"/>
              <p14:cNvContentPartPr/>
              <p14:nvPr/>
            </p14:nvContentPartPr>
            <p14:xfrm>
              <a:off x="8929511" y="2966536"/>
              <a:ext cx="90311" cy="65739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53"/>
            </p:blipFill>
            <p:spPr>
              <a:xfrm>
                <a:off x="8929511" y="2966536"/>
                <a:ext cx="90311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52" name="墨迹 251"/>
              <p14:cNvContentPartPr/>
              <p14:nvPr/>
            </p14:nvContentPartPr>
            <p14:xfrm>
              <a:off x="8969022" y="2972176"/>
              <a:ext cx="214488" cy="152274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55"/>
            </p:blipFill>
            <p:spPr>
              <a:xfrm>
                <a:off x="8969022" y="2972176"/>
                <a:ext cx="21448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53" name="墨迹 252"/>
              <p14:cNvContentPartPr/>
              <p14:nvPr/>
            </p14:nvContentPartPr>
            <p14:xfrm>
              <a:off x="9223022" y="2889694"/>
              <a:ext cx="117828" cy="18117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57"/>
            </p:blipFill>
            <p:spPr>
              <a:xfrm>
                <a:off x="9223022" y="2889694"/>
                <a:ext cx="117828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54" name="墨迹 253"/>
              <p14:cNvContentPartPr/>
              <p14:nvPr/>
            </p14:nvContentPartPr>
            <p14:xfrm>
              <a:off x="9162873" y="3107531"/>
              <a:ext cx="235127" cy="563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59"/>
            </p:blipFill>
            <p:spPr>
              <a:xfrm>
                <a:off x="9162873" y="3107531"/>
                <a:ext cx="23512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55" name="墨迹 254"/>
              <p14:cNvContentPartPr/>
              <p14:nvPr/>
            </p14:nvContentPartPr>
            <p14:xfrm>
              <a:off x="6324071" y="795212"/>
              <a:ext cx="229129" cy="250971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61"/>
            </p:blipFill>
            <p:spPr>
              <a:xfrm>
                <a:off x="6324071" y="795212"/>
                <a:ext cx="22912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56" name="墨迹 255"/>
              <p14:cNvContentPartPr/>
              <p14:nvPr/>
            </p14:nvContentPartPr>
            <p14:xfrm>
              <a:off x="6584244" y="798032"/>
              <a:ext cx="221015" cy="234051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63"/>
            </p:blipFill>
            <p:spPr>
              <a:xfrm>
                <a:off x="6584244" y="798032"/>
                <a:ext cx="221015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57" name="墨迹 256"/>
              <p14:cNvContentPartPr/>
              <p14:nvPr/>
            </p14:nvContentPartPr>
            <p14:xfrm>
              <a:off x="3220861" y="4740254"/>
              <a:ext cx="197379" cy="301553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65"/>
            </p:blipFill>
            <p:spPr>
              <a:xfrm>
                <a:off x="3220861" y="4740254"/>
                <a:ext cx="197379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58" name="墨迹 257"/>
              <p14:cNvContentPartPr/>
              <p14:nvPr/>
            </p14:nvContentPartPr>
            <p14:xfrm>
              <a:off x="3253140" y="4730384"/>
              <a:ext cx="218193" cy="370817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67"/>
            </p:blipFill>
            <p:spPr>
              <a:xfrm>
                <a:off x="3253140" y="4730384"/>
                <a:ext cx="218193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59" name="墨迹 258"/>
              <p14:cNvContentPartPr/>
              <p14:nvPr/>
            </p14:nvContentPartPr>
            <p14:xfrm>
              <a:off x="5599288" y="4649488"/>
              <a:ext cx="444500" cy="413644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69"/>
            </p:blipFill>
            <p:spPr>
              <a:xfrm>
                <a:off x="5599288" y="4649488"/>
                <a:ext cx="444500" cy="413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60" name="墨迹 259"/>
              <p14:cNvContentPartPr/>
              <p14:nvPr/>
            </p14:nvContentPartPr>
            <p14:xfrm>
              <a:off x="242711" y="5002504"/>
              <a:ext cx="376766" cy="372227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71"/>
            </p:blipFill>
            <p:spPr>
              <a:xfrm>
                <a:off x="242711" y="5002504"/>
                <a:ext cx="376766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61" name="墨迹 260"/>
              <p14:cNvContentPartPr/>
              <p14:nvPr/>
            </p14:nvContentPartPr>
            <p14:xfrm>
              <a:off x="5921198" y="4810046"/>
              <a:ext cx="327202" cy="260841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73"/>
            </p:blipFill>
            <p:spPr>
              <a:xfrm>
                <a:off x="5921198" y="4810046"/>
                <a:ext cx="327202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62" name="墨迹 261"/>
              <p14:cNvContentPartPr/>
              <p14:nvPr/>
            </p14:nvContentPartPr>
            <p14:xfrm>
              <a:off x="6012744" y="4781142"/>
              <a:ext cx="184856" cy="435675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75"/>
            </p:blipFill>
            <p:spPr>
              <a:xfrm>
                <a:off x="6012744" y="4781142"/>
                <a:ext cx="184856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63" name="墨迹 262"/>
              <p14:cNvContentPartPr/>
              <p14:nvPr/>
            </p14:nvContentPartPr>
            <p14:xfrm>
              <a:off x="5181600" y="4404685"/>
              <a:ext cx="56444" cy="208673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77"/>
            </p:blipFill>
            <p:spPr>
              <a:xfrm>
                <a:off x="5181600" y="4404685"/>
                <a:ext cx="564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64" name="墨迹 263"/>
              <p14:cNvContentPartPr/>
              <p14:nvPr/>
            </p14:nvContentPartPr>
            <p14:xfrm>
              <a:off x="5116688" y="4593619"/>
              <a:ext cx="186267" cy="2537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79"/>
            </p:blipFill>
            <p:spPr>
              <a:xfrm>
                <a:off x="5116688" y="4593619"/>
                <a:ext cx="1862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65" name="墨迹 264"/>
              <p14:cNvContentPartPr/>
              <p14:nvPr/>
            </p14:nvContentPartPr>
            <p14:xfrm>
              <a:off x="5439127" y="4279905"/>
              <a:ext cx="50095" cy="66972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81"/>
            </p:blipFill>
            <p:spPr>
              <a:xfrm>
                <a:off x="5439127" y="4279905"/>
                <a:ext cx="50095" cy="66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66" name="墨迹 265"/>
              <p14:cNvContentPartPr/>
              <p14:nvPr/>
            </p14:nvContentPartPr>
            <p14:xfrm>
              <a:off x="5253566" y="4246771"/>
              <a:ext cx="512234" cy="360947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83"/>
            </p:blipFill>
            <p:spPr>
              <a:xfrm>
                <a:off x="5253566" y="4246771"/>
                <a:ext cx="512234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67" name="墨迹 266"/>
              <p14:cNvContentPartPr/>
              <p14:nvPr/>
            </p14:nvContentPartPr>
            <p14:xfrm>
              <a:off x="5645150" y="4229851"/>
              <a:ext cx="165805" cy="389147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485"/>
            </p:blipFill>
            <p:spPr>
              <a:xfrm>
                <a:off x="5645150" y="4229851"/>
                <a:ext cx="165805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68" name="墨迹 267"/>
              <p14:cNvContentPartPr/>
              <p14:nvPr/>
            </p14:nvContentPartPr>
            <p14:xfrm>
              <a:off x="5571066" y="4295767"/>
              <a:ext cx="370416" cy="605221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487"/>
            </p:blipFill>
            <p:spPr>
              <a:xfrm>
                <a:off x="5571066" y="4295767"/>
                <a:ext cx="370416" cy="605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69" name="墨迹 268"/>
              <p14:cNvContentPartPr/>
              <p14:nvPr/>
            </p14:nvContentPartPr>
            <p14:xfrm>
              <a:off x="5785555" y="4534401"/>
              <a:ext cx="84667" cy="87417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489"/>
            </p:blipFill>
            <p:spPr>
              <a:xfrm>
                <a:off x="5785555" y="4534401"/>
                <a:ext cx="84667" cy="87417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7_AS.62_2#d103d35eb?vop=1&amp;vop=1&amp;pid=ecc5cf663&amp;color=0,0,0&amp;mp=1&amp;vtp=1&amp;bt=1&amp;bbb=1&amp;hb=1"/>
          <p:cNvSpPr/>
          <p:nvPr/>
        </p:nvSpPr>
        <p:spPr>
          <a:xfrm>
            <a:off x="646684" y="1130427"/>
            <a:ext cx="10899648" cy="4102100"/>
          </a:xfrm>
          <a:prstGeom prst="rect">
            <a:avLst/>
          </a:prstGeom>
          <a:blipFill rotWithShape="1">
            <a:blip r:embed="rId3"/>
            <a:stretch>
              <a:fillRect l="-1454" r="-727" b="-1189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2593622" y="535781"/>
              <a:ext cx="105017" cy="5995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2593622" y="53578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496961" y="492601"/>
              <a:ext cx="268816" cy="22365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496961" y="492601"/>
                <a:ext cx="268816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792588" y="586539"/>
              <a:ext cx="170745" cy="16919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792588" y="586539"/>
                <a:ext cx="17074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170590" y="566800"/>
              <a:ext cx="224543" cy="197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170590" y="566800"/>
                <a:ext cx="22454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279422" y="491367"/>
              <a:ext cx="22578" cy="32358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279422" y="491367"/>
                <a:ext cx="22578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711927" y="400425"/>
              <a:ext cx="244828" cy="17483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711927" y="400425"/>
                <a:ext cx="24482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855155" y="436203"/>
              <a:ext cx="45156" cy="28851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855155" y="436203"/>
                <a:ext cx="45156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049888" y="424395"/>
              <a:ext cx="31045" cy="2206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049888" y="424395"/>
                <a:ext cx="31045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047066" y="518861"/>
              <a:ext cx="115711" cy="6767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047066" y="518861"/>
                <a:ext cx="1157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165600" y="318648"/>
              <a:ext cx="22577" cy="54988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165600" y="318648"/>
                <a:ext cx="22577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231569" y="518861"/>
              <a:ext cx="159808" cy="12407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231569" y="518861"/>
                <a:ext cx="15980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526138" y="485023"/>
              <a:ext cx="350662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526138" y="485023"/>
                <a:ext cx="35066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809066" y="389146"/>
              <a:ext cx="184150" cy="8177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809066" y="389146"/>
                <a:ext cx="18415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604631" y="558340"/>
              <a:ext cx="294746" cy="84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604631" y="558340"/>
                <a:ext cx="29474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594577" y="586539"/>
              <a:ext cx="135467" cy="9023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594577" y="586539"/>
                <a:ext cx="1354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192888" y="382096"/>
              <a:ext cx="308505" cy="2093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192888" y="382096"/>
                <a:ext cx="308505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472288" y="308426"/>
              <a:ext cx="25400" cy="49242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472288" y="308426"/>
                <a:ext cx="25400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526087" y="461053"/>
              <a:ext cx="121179" cy="11420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526087" y="461053"/>
                <a:ext cx="121179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579533" y="463873"/>
              <a:ext cx="36689" cy="21290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579533" y="463873"/>
                <a:ext cx="36689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882216" y="465283"/>
              <a:ext cx="258939" cy="2537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882216" y="465283"/>
                <a:ext cx="2589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000044" y="336273"/>
              <a:ext cx="50800" cy="32358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000044" y="336273"/>
                <a:ext cx="50800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382455" y="317767"/>
              <a:ext cx="306212" cy="24832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382455" y="317767"/>
                <a:ext cx="306212" cy="248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666088" y="417345"/>
              <a:ext cx="107244" cy="4511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666088" y="417345"/>
                <a:ext cx="1072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688666" y="246036"/>
              <a:ext cx="344311" cy="4279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688666" y="246036"/>
                <a:ext cx="344311" cy="427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102651" y="359361"/>
              <a:ext cx="119415" cy="1933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102651" y="359361"/>
                <a:ext cx="119415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177616" y="385445"/>
              <a:ext cx="137584" cy="33997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177616" y="385445"/>
                <a:ext cx="137584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284155" y="293269"/>
              <a:ext cx="204082" cy="41452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284155" y="293269"/>
                <a:ext cx="204082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7" name="墨迹 36"/>
              <p14:cNvContentPartPr/>
              <p14:nvPr/>
            </p14:nvContentPartPr>
            <p14:xfrm>
              <a:off x="2342444" y="2348096"/>
              <a:ext cx="366889" cy="22083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8"/>
            </p:blipFill>
            <p:spPr>
              <a:xfrm>
                <a:off x="2342444" y="2348096"/>
                <a:ext cx="366889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墨迹 37"/>
              <p14:cNvContentPartPr/>
              <p14:nvPr/>
            </p14:nvContentPartPr>
            <p14:xfrm>
              <a:off x="2726266" y="2442034"/>
              <a:ext cx="242711" cy="14099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0"/>
            </p:blipFill>
            <p:spPr>
              <a:xfrm>
                <a:off x="2726266" y="2442034"/>
                <a:ext cx="2427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9" name="墨迹 38"/>
              <p14:cNvContentPartPr/>
              <p14:nvPr/>
            </p14:nvContentPartPr>
            <p14:xfrm>
              <a:off x="2967213" y="2419475"/>
              <a:ext cx="236009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2"/>
            </p:blipFill>
            <p:spPr>
              <a:xfrm>
                <a:off x="2967213" y="2419475"/>
                <a:ext cx="23600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墨迹 39"/>
              <p14:cNvContentPartPr/>
              <p14:nvPr/>
            </p14:nvContentPartPr>
            <p14:xfrm>
              <a:off x="3070577" y="2315138"/>
              <a:ext cx="22578" cy="30173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4"/>
            </p:blipFill>
            <p:spPr>
              <a:xfrm>
                <a:off x="3070577" y="2315138"/>
                <a:ext cx="22578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1" name="墨迹 40"/>
              <p14:cNvContentPartPr/>
              <p14:nvPr/>
            </p14:nvContentPartPr>
            <p14:xfrm>
              <a:off x="3567288" y="2316901"/>
              <a:ext cx="11289" cy="22383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6"/>
            </p:blipFill>
            <p:spPr>
              <a:xfrm>
                <a:off x="3567288" y="2316901"/>
                <a:ext cx="11289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2" name="墨迹 41"/>
              <p14:cNvContentPartPr/>
              <p14:nvPr/>
            </p14:nvContentPartPr>
            <p14:xfrm>
              <a:off x="3584222" y="2413835"/>
              <a:ext cx="101600" cy="281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8"/>
            </p:blipFill>
            <p:spPr>
              <a:xfrm>
                <a:off x="3584222" y="2413835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3" name="墨迹 42"/>
              <p14:cNvContentPartPr/>
              <p14:nvPr/>
            </p14:nvContentPartPr>
            <p14:xfrm>
              <a:off x="3671711" y="2275660"/>
              <a:ext cx="19755" cy="46528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0"/>
            </p:blipFill>
            <p:spPr>
              <a:xfrm>
                <a:off x="3671711" y="2275660"/>
                <a:ext cx="19755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4" name="墨迹 43"/>
              <p14:cNvContentPartPr/>
              <p14:nvPr/>
            </p14:nvContentPartPr>
            <p14:xfrm>
              <a:off x="3680177" y="2449084"/>
              <a:ext cx="211667" cy="14522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2"/>
            </p:blipFill>
            <p:spPr>
              <a:xfrm>
                <a:off x="3680177" y="2449084"/>
                <a:ext cx="211667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5" name="墨迹 44"/>
              <p14:cNvContentPartPr/>
              <p14:nvPr/>
            </p14:nvContentPartPr>
            <p14:xfrm>
              <a:off x="4068938" y="2408195"/>
              <a:ext cx="361950" cy="3383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4"/>
            </p:blipFill>
            <p:spPr>
              <a:xfrm>
                <a:off x="4068938" y="2408195"/>
                <a:ext cx="36195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" name="墨迹 45"/>
              <p14:cNvContentPartPr/>
              <p14:nvPr/>
            </p14:nvContentPartPr>
            <p14:xfrm>
              <a:off x="4363155" y="2323598"/>
              <a:ext cx="133350" cy="761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6"/>
            </p:blipFill>
            <p:spPr>
              <a:xfrm>
                <a:off x="4363155" y="2323598"/>
                <a:ext cx="133350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7" name="墨迹 46"/>
              <p14:cNvContentPartPr/>
              <p14:nvPr/>
            </p14:nvContentPartPr>
            <p14:xfrm>
              <a:off x="4238272" y="2461773"/>
              <a:ext cx="257528" cy="84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8"/>
            </p:blipFill>
            <p:spPr>
              <a:xfrm>
                <a:off x="4238272" y="2461773"/>
                <a:ext cx="25752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8" name="墨迹 47"/>
              <p14:cNvContentPartPr/>
              <p14:nvPr/>
            </p14:nvContentPartPr>
            <p14:xfrm>
              <a:off x="4212166" y="2504072"/>
              <a:ext cx="145345" cy="902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0"/>
            </p:blipFill>
            <p:spPr>
              <a:xfrm>
                <a:off x="4212166" y="2504072"/>
                <a:ext cx="1453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9" name="墨迹 48"/>
              <p14:cNvContentPartPr/>
              <p14:nvPr/>
            </p14:nvContentPartPr>
            <p14:xfrm>
              <a:off x="4884384" y="2309146"/>
              <a:ext cx="441149" cy="20761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2"/>
            </p:blipFill>
            <p:spPr>
              <a:xfrm>
                <a:off x="4884384" y="2309146"/>
                <a:ext cx="441149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墨迹 49"/>
              <p14:cNvContentPartPr/>
              <p14:nvPr/>
            </p14:nvContentPartPr>
            <p14:xfrm>
              <a:off x="5548488" y="2458953"/>
              <a:ext cx="262467" cy="3947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4"/>
            </p:blipFill>
            <p:spPr>
              <a:xfrm>
                <a:off x="5548488" y="2458953"/>
                <a:ext cx="2624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1" name="墨迹 50"/>
              <p14:cNvContentPartPr/>
              <p14:nvPr/>
            </p14:nvContentPartPr>
            <p14:xfrm>
              <a:off x="5662788" y="2320250"/>
              <a:ext cx="38100" cy="29661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6"/>
            </p:blipFill>
            <p:spPr>
              <a:xfrm>
                <a:off x="5662788" y="2320250"/>
                <a:ext cx="38100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2" name="墨迹 51"/>
              <p14:cNvContentPartPr/>
              <p14:nvPr/>
            </p14:nvContentPartPr>
            <p14:xfrm>
              <a:off x="6022622" y="2294342"/>
              <a:ext cx="45155" cy="22664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8"/>
            </p:blipFill>
            <p:spPr>
              <a:xfrm>
                <a:off x="6022622" y="2294342"/>
                <a:ext cx="45155" cy="22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3" name="墨迹 52"/>
              <p14:cNvContentPartPr/>
              <p14:nvPr/>
            </p14:nvContentPartPr>
            <p14:xfrm>
              <a:off x="6028266" y="2379996"/>
              <a:ext cx="124178" cy="394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0"/>
            </p:blipFill>
            <p:spPr>
              <a:xfrm>
                <a:off x="6028266" y="2379996"/>
                <a:ext cx="1241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4" name="墨迹 53"/>
              <p14:cNvContentPartPr/>
              <p14:nvPr/>
            </p14:nvContentPartPr>
            <p14:xfrm>
              <a:off x="6104466" y="2224902"/>
              <a:ext cx="47978" cy="50758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2"/>
            </p:blipFill>
            <p:spPr>
              <a:xfrm>
                <a:off x="6104466" y="2224902"/>
                <a:ext cx="47978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5" name="墨迹 54"/>
              <p14:cNvContentPartPr/>
              <p14:nvPr/>
            </p14:nvContentPartPr>
            <p14:xfrm>
              <a:off x="6175022" y="2374356"/>
              <a:ext cx="254000" cy="21184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4"/>
            </p:blipFill>
            <p:spPr>
              <a:xfrm>
                <a:off x="6175022" y="2374356"/>
                <a:ext cx="254000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6" name="墨迹 55"/>
              <p14:cNvContentPartPr/>
              <p14:nvPr/>
            </p14:nvContentPartPr>
            <p14:xfrm>
              <a:off x="6513688" y="2343161"/>
              <a:ext cx="79022" cy="1924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6"/>
            </p:blipFill>
            <p:spPr>
              <a:xfrm>
                <a:off x="6513688" y="2343161"/>
                <a:ext cx="79022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7" name="墨迹 56"/>
              <p14:cNvContentPartPr/>
              <p14:nvPr/>
            </p14:nvContentPartPr>
            <p14:xfrm>
              <a:off x="6628871" y="2351797"/>
              <a:ext cx="107773" cy="30102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8"/>
            </p:blipFill>
            <p:spPr>
              <a:xfrm>
                <a:off x="6628871" y="2351797"/>
                <a:ext cx="107773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8" name="墨迹 57"/>
              <p14:cNvContentPartPr/>
              <p14:nvPr/>
            </p14:nvContentPartPr>
            <p14:xfrm>
              <a:off x="6812844" y="2295399"/>
              <a:ext cx="166511" cy="33274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0"/>
            </p:blipFill>
            <p:spPr>
              <a:xfrm>
                <a:off x="6812844" y="2295399"/>
                <a:ext cx="16651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9" name="墨迹 58"/>
              <p14:cNvContentPartPr/>
              <p14:nvPr/>
            </p14:nvContentPartPr>
            <p14:xfrm>
              <a:off x="7687733" y="1638362"/>
              <a:ext cx="105018" cy="5995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2"/>
            </p:blipFill>
            <p:spPr>
              <a:xfrm>
                <a:off x="7687733" y="163836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0" name="墨迹 59"/>
              <p14:cNvContentPartPr/>
              <p14:nvPr/>
            </p14:nvContentPartPr>
            <p14:xfrm>
              <a:off x="2441222" y="1133600"/>
              <a:ext cx="217311" cy="2819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4"/>
            </p:blipFill>
            <p:spPr>
              <a:xfrm>
                <a:off x="2441222" y="1133600"/>
                <a:ext cx="217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1" name="墨迹 60"/>
              <p14:cNvContentPartPr/>
              <p14:nvPr/>
            </p14:nvContentPartPr>
            <p14:xfrm>
              <a:off x="2816577" y="1023271"/>
              <a:ext cx="191911" cy="20691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6"/>
            </p:blipFill>
            <p:spPr>
              <a:xfrm>
                <a:off x="2816577" y="1023271"/>
                <a:ext cx="191911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2" name="墨迹 61"/>
              <p14:cNvContentPartPr/>
              <p14:nvPr/>
            </p14:nvContentPartPr>
            <p14:xfrm>
              <a:off x="2836333" y="977800"/>
              <a:ext cx="222955" cy="32217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8"/>
            </p:blipFill>
            <p:spPr>
              <a:xfrm>
                <a:off x="2836333" y="977800"/>
                <a:ext cx="222955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3" name="墨迹 62"/>
              <p14:cNvContentPartPr/>
              <p14:nvPr/>
            </p14:nvContentPartPr>
            <p14:xfrm>
              <a:off x="3641901" y="1077202"/>
              <a:ext cx="244299" cy="1691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0"/>
            </p:blipFill>
            <p:spPr>
              <a:xfrm>
                <a:off x="3641901" y="1077202"/>
                <a:ext cx="24429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4" name="墨迹 63"/>
              <p14:cNvContentPartPr/>
              <p14:nvPr/>
            </p14:nvContentPartPr>
            <p14:xfrm>
              <a:off x="3937000" y="868529"/>
              <a:ext cx="177800" cy="21431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2"/>
            </p:blipFill>
            <p:spPr>
              <a:xfrm>
                <a:off x="3937000" y="868529"/>
                <a:ext cx="1778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5" name="墨迹 64"/>
              <p14:cNvContentPartPr/>
              <p14:nvPr/>
            </p14:nvContentPartPr>
            <p14:xfrm>
              <a:off x="4021666" y="940789"/>
              <a:ext cx="64911" cy="35354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4"/>
            </p:blipFill>
            <p:spPr>
              <a:xfrm>
                <a:off x="4021666" y="940789"/>
                <a:ext cx="64911" cy="353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6" name="墨迹 65"/>
              <p14:cNvContentPartPr/>
              <p14:nvPr/>
            </p14:nvContentPartPr>
            <p14:xfrm>
              <a:off x="4165600" y="924927"/>
              <a:ext cx="180622" cy="23969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6"/>
            </p:blipFill>
            <p:spPr>
              <a:xfrm>
                <a:off x="4165600" y="924927"/>
                <a:ext cx="18062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7" name="墨迹 66"/>
              <p14:cNvContentPartPr/>
              <p14:nvPr/>
            </p14:nvContentPartPr>
            <p14:xfrm>
              <a:off x="4176888" y="878575"/>
              <a:ext cx="237067" cy="31142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8"/>
            </p:blipFill>
            <p:spPr>
              <a:xfrm>
                <a:off x="4176888" y="878575"/>
                <a:ext cx="237067" cy="311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8" name="墨迹 67"/>
              <p14:cNvContentPartPr/>
              <p14:nvPr/>
            </p14:nvContentPartPr>
            <p14:xfrm>
              <a:off x="5291137" y="1003884"/>
              <a:ext cx="270757" cy="2256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0"/>
            </p:blipFill>
            <p:spPr>
              <a:xfrm>
                <a:off x="5291137" y="1003884"/>
                <a:ext cx="27075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9" name="墨迹 68"/>
              <p14:cNvContentPartPr/>
              <p14:nvPr/>
            </p14:nvContentPartPr>
            <p14:xfrm>
              <a:off x="5424311" y="884215"/>
              <a:ext cx="28222" cy="30296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2"/>
            </p:blipFill>
            <p:spPr>
              <a:xfrm>
                <a:off x="5424311" y="884215"/>
                <a:ext cx="28222" cy="302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0" name="墨迹 69"/>
              <p14:cNvContentPartPr/>
              <p14:nvPr/>
            </p14:nvContentPartPr>
            <p14:xfrm>
              <a:off x="5655733" y="851610"/>
              <a:ext cx="218722" cy="29538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4"/>
            </p:blipFill>
            <p:spPr>
              <a:xfrm>
                <a:off x="5655733" y="851610"/>
                <a:ext cx="218722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1" name="墨迹 70"/>
              <p14:cNvContentPartPr/>
              <p14:nvPr/>
            </p14:nvContentPartPr>
            <p14:xfrm>
              <a:off x="5723466" y="792216"/>
              <a:ext cx="242711" cy="36676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6"/>
            </p:blipFill>
            <p:spPr>
              <a:xfrm>
                <a:off x="5723466" y="792216"/>
                <a:ext cx="242711" cy="366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2" name="墨迹 71"/>
              <p14:cNvContentPartPr/>
              <p14:nvPr/>
            </p14:nvContentPartPr>
            <p14:xfrm>
              <a:off x="6496050" y="975685"/>
              <a:ext cx="186972" cy="846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8"/>
            </p:blipFill>
            <p:spPr>
              <a:xfrm>
                <a:off x="6496050" y="975685"/>
                <a:ext cx="1869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3" name="墨迹 72"/>
              <p14:cNvContentPartPr/>
              <p14:nvPr/>
            </p14:nvContentPartPr>
            <p14:xfrm>
              <a:off x="6541911" y="862889"/>
              <a:ext cx="73378" cy="31018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0"/>
            </p:blipFill>
            <p:spPr>
              <a:xfrm>
                <a:off x="6541911" y="862889"/>
                <a:ext cx="7337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4" name="墨迹 73"/>
              <p14:cNvContentPartPr/>
              <p14:nvPr/>
            </p14:nvContentPartPr>
            <p14:xfrm>
              <a:off x="6656211" y="891088"/>
              <a:ext cx="292100" cy="25731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2"/>
            </p:blipFill>
            <p:spPr>
              <a:xfrm>
                <a:off x="6656211" y="891088"/>
                <a:ext cx="29210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5" name="墨迹 74"/>
              <p14:cNvContentPartPr/>
              <p14:nvPr/>
            </p14:nvContentPartPr>
            <p14:xfrm>
              <a:off x="6937022" y="888973"/>
              <a:ext cx="129822" cy="26718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4"/>
            </p:blipFill>
            <p:spPr>
              <a:xfrm>
                <a:off x="6937022" y="888973"/>
                <a:ext cx="129822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6" name="墨迹 75"/>
              <p14:cNvContentPartPr/>
              <p14:nvPr/>
            </p14:nvContentPartPr>
            <p14:xfrm>
              <a:off x="6860822" y="865533"/>
              <a:ext cx="304800" cy="34984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6"/>
            </p:blipFill>
            <p:spPr>
              <a:xfrm>
                <a:off x="6860822" y="865533"/>
                <a:ext cx="304800" cy="349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7" name="墨迹 76"/>
              <p14:cNvContentPartPr/>
              <p14:nvPr/>
            </p14:nvContentPartPr>
            <p14:xfrm>
              <a:off x="2399594" y="2912958"/>
              <a:ext cx="230717" cy="1409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8"/>
            </p:blipFill>
            <p:spPr>
              <a:xfrm>
                <a:off x="2399594" y="2912958"/>
                <a:ext cx="23071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8" name="墨迹 77"/>
              <p14:cNvContentPartPr/>
              <p14:nvPr/>
            </p14:nvContentPartPr>
            <p14:xfrm>
              <a:off x="2675466" y="2758215"/>
              <a:ext cx="191911" cy="43391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0"/>
            </p:blipFill>
            <p:spPr>
              <a:xfrm>
                <a:off x="2675466" y="2758215"/>
                <a:ext cx="191911" cy="433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9" name="墨迹 78"/>
              <p14:cNvContentPartPr/>
              <p14:nvPr/>
            </p14:nvContentPartPr>
            <p14:xfrm>
              <a:off x="3554765" y="2898858"/>
              <a:ext cx="164923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2"/>
            </p:blipFill>
            <p:spPr>
              <a:xfrm>
                <a:off x="3554765" y="2898858"/>
                <a:ext cx="1649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0" name="墨迹 79"/>
              <p14:cNvContentPartPr/>
              <p14:nvPr/>
            </p14:nvContentPartPr>
            <p14:xfrm>
              <a:off x="3755672" y="2727902"/>
              <a:ext cx="209550" cy="40782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4"/>
            </p:blipFill>
            <p:spPr>
              <a:xfrm>
                <a:off x="3755672" y="2727902"/>
                <a:ext cx="209550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1" name="墨迹 80"/>
              <p14:cNvContentPartPr/>
              <p14:nvPr/>
            </p14:nvContentPartPr>
            <p14:xfrm>
              <a:off x="4789311" y="2856559"/>
              <a:ext cx="258939" cy="4229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6"/>
            </p:blipFill>
            <p:spPr>
              <a:xfrm>
                <a:off x="4789311" y="2856559"/>
                <a:ext cx="25893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2" name="墨迹 81"/>
              <p14:cNvContentPartPr/>
              <p14:nvPr/>
            </p14:nvContentPartPr>
            <p14:xfrm>
              <a:off x="4859866" y="2746583"/>
              <a:ext cx="73378" cy="32710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8"/>
            </p:blipFill>
            <p:spPr>
              <a:xfrm>
                <a:off x="4859866" y="2746583"/>
                <a:ext cx="7337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3" name="墨迹 82"/>
              <p14:cNvContentPartPr/>
              <p14:nvPr/>
            </p14:nvContentPartPr>
            <p14:xfrm>
              <a:off x="5099050" y="2707281"/>
              <a:ext cx="342194" cy="40589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0"/>
            </p:blipFill>
            <p:spPr>
              <a:xfrm>
                <a:off x="5099050" y="2707281"/>
                <a:ext cx="342194" cy="405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4" name="墨迹 83"/>
              <p14:cNvContentPartPr/>
              <p14:nvPr/>
            </p14:nvContentPartPr>
            <p14:xfrm>
              <a:off x="5878688" y="2876299"/>
              <a:ext cx="222956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2"/>
            </p:blipFill>
            <p:spPr>
              <a:xfrm>
                <a:off x="5878688" y="2876299"/>
                <a:ext cx="222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5" name="墨迹 84"/>
              <p14:cNvContentPartPr/>
              <p14:nvPr/>
            </p14:nvContentPartPr>
            <p14:xfrm>
              <a:off x="5951184" y="2769143"/>
              <a:ext cx="82726" cy="31582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4"/>
            </p:blipFill>
            <p:spPr>
              <a:xfrm>
                <a:off x="5951184" y="2769143"/>
                <a:ext cx="8272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6" name="墨迹 85"/>
              <p14:cNvContentPartPr/>
              <p14:nvPr/>
            </p14:nvContentPartPr>
            <p14:xfrm>
              <a:off x="6188251" y="2722791"/>
              <a:ext cx="379059" cy="3847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6"/>
            </p:blipFill>
            <p:spPr>
              <a:xfrm>
                <a:off x="6188251" y="2722791"/>
                <a:ext cx="379059" cy="384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7" name="墨迹 86"/>
              <p14:cNvContentPartPr/>
              <p14:nvPr/>
            </p14:nvContentPartPr>
            <p14:xfrm>
              <a:off x="2819400" y="84597"/>
              <a:ext cx="59266" cy="28762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8"/>
            </p:blipFill>
            <p:spPr>
              <a:xfrm>
                <a:off x="2819400" y="84597"/>
                <a:ext cx="59266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8" name="墨迹 87"/>
              <p14:cNvContentPartPr/>
              <p14:nvPr/>
            </p14:nvContentPartPr>
            <p14:xfrm>
              <a:off x="3942644" y="33838"/>
              <a:ext cx="234244" cy="17483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0"/>
            </p:blipFill>
            <p:spPr>
              <a:xfrm>
                <a:off x="3942644" y="33838"/>
                <a:ext cx="2342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9" name="墨迹 88"/>
              <p14:cNvContentPartPr/>
              <p14:nvPr/>
            </p14:nvContentPartPr>
            <p14:xfrm>
              <a:off x="4027311" y="45118"/>
              <a:ext cx="87489" cy="33838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2"/>
            </p:blipFill>
            <p:spPr>
              <a:xfrm>
                <a:off x="4027311" y="45118"/>
                <a:ext cx="874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0" name="墨迹 89"/>
              <p14:cNvContentPartPr/>
              <p14:nvPr/>
            </p14:nvContentPartPr>
            <p14:xfrm>
              <a:off x="7808206" y="764898"/>
              <a:ext cx="144816" cy="70427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4"/>
            </p:blipFill>
            <p:spPr>
              <a:xfrm>
                <a:off x="7808206" y="764898"/>
                <a:ext cx="144816" cy="704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1" name="墨迹 90"/>
              <p14:cNvContentPartPr/>
              <p14:nvPr/>
            </p14:nvContentPartPr>
            <p14:xfrm>
              <a:off x="7625644" y="1579144"/>
              <a:ext cx="220133" cy="110540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6"/>
            </p:blipFill>
            <p:spPr>
              <a:xfrm>
                <a:off x="7625644" y="1579144"/>
                <a:ext cx="220133" cy="1105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2" name="墨迹 91"/>
              <p14:cNvContentPartPr/>
              <p14:nvPr/>
            </p14:nvContentPartPr>
            <p14:xfrm>
              <a:off x="8578144" y="812131"/>
              <a:ext cx="232833" cy="18611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8"/>
            </p:blipFill>
            <p:spPr>
              <a:xfrm>
                <a:off x="8578144" y="812131"/>
                <a:ext cx="23283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3" name="墨迹 92"/>
              <p14:cNvContentPartPr/>
              <p14:nvPr/>
            </p14:nvContentPartPr>
            <p14:xfrm>
              <a:off x="8869362" y="791687"/>
              <a:ext cx="150460" cy="24603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0"/>
            </p:blipFill>
            <p:spPr>
              <a:xfrm>
                <a:off x="8869362" y="791687"/>
                <a:ext cx="150460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4" name="墨迹 93"/>
              <p14:cNvContentPartPr/>
              <p14:nvPr/>
            </p14:nvContentPartPr>
            <p14:xfrm>
              <a:off x="8858955" y="735465"/>
              <a:ext cx="268112" cy="3163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2"/>
            </p:blipFill>
            <p:spPr>
              <a:xfrm>
                <a:off x="8858955" y="735465"/>
                <a:ext cx="268112" cy="316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5" name="墨迹 94"/>
              <p14:cNvContentPartPr/>
              <p14:nvPr/>
            </p14:nvContentPartPr>
            <p14:xfrm>
              <a:off x="9098844" y="862889"/>
              <a:ext cx="220133" cy="564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4"/>
            </p:blipFill>
            <p:spPr>
              <a:xfrm>
                <a:off x="9098844" y="862889"/>
                <a:ext cx="2201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6" name="墨迹 95"/>
              <p14:cNvContentPartPr/>
              <p14:nvPr/>
            </p14:nvContentPartPr>
            <p14:xfrm>
              <a:off x="9166577" y="746745"/>
              <a:ext cx="67734" cy="31776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6"/>
            </p:blipFill>
            <p:spPr>
              <a:xfrm>
                <a:off x="9166577" y="746745"/>
                <a:ext cx="67734" cy="317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7" name="墨迹 96"/>
              <p14:cNvContentPartPr/>
              <p14:nvPr/>
            </p14:nvContentPartPr>
            <p14:xfrm>
              <a:off x="9318977" y="641703"/>
              <a:ext cx="285045" cy="62725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8"/>
            </p:blipFill>
            <p:spPr>
              <a:xfrm>
                <a:off x="9318977" y="641703"/>
                <a:ext cx="285045" cy="627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8" name="墨迹 97"/>
              <p14:cNvContentPartPr/>
              <p14:nvPr/>
            </p14:nvContentPartPr>
            <p14:xfrm>
              <a:off x="9708444" y="874169"/>
              <a:ext cx="194028" cy="5921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0"/>
            </p:blipFill>
            <p:spPr>
              <a:xfrm>
                <a:off x="9708444" y="874169"/>
                <a:ext cx="19402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9" name="墨迹 98"/>
              <p14:cNvContentPartPr/>
              <p14:nvPr/>
            </p14:nvContentPartPr>
            <p14:xfrm>
              <a:off x="9671050" y="970046"/>
              <a:ext cx="257527" cy="2819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2"/>
            </p:blipFill>
            <p:spPr>
              <a:xfrm>
                <a:off x="9671050" y="970046"/>
                <a:ext cx="25752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0" name="墨迹 99"/>
              <p14:cNvContentPartPr/>
              <p14:nvPr/>
            </p14:nvContentPartPr>
            <p14:xfrm>
              <a:off x="10024533" y="799618"/>
              <a:ext cx="118534" cy="30860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4"/>
            </p:blipFill>
            <p:spPr>
              <a:xfrm>
                <a:off x="10024533" y="799618"/>
                <a:ext cx="118534" cy="308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1" name="墨迹 100"/>
              <p14:cNvContentPartPr/>
              <p14:nvPr/>
            </p14:nvContentPartPr>
            <p14:xfrm>
              <a:off x="10160000" y="936207"/>
              <a:ext cx="22577" cy="13817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6"/>
            </p:blipFill>
            <p:spPr>
              <a:xfrm>
                <a:off x="10160000" y="936207"/>
                <a:ext cx="2257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2" name="墨迹 101"/>
              <p14:cNvContentPartPr/>
              <p14:nvPr/>
            </p14:nvContentPartPr>
            <p14:xfrm>
              <a:off x="10258777" y="778292"/>
              <a:ext cx="155223" cy="33556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8"/>
            </p:blipFill>
            <p:spPr>
              <a:xfrm>
                <a:off x="10258777" y="778292"/>
                <a:ext cx="155223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3" name="墨迹 102"/>
              <p14:cNvContentPartPr/>
              <p14:nvPr/>
            </p14:nvContentPartPr>
            <p14:xfrm>
              <a:off x="10478911" y="592179"/>
              <a:ext cx="239889" cy="39478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0"/>
            </p:blipFill>
            <p:spPr>
              <a:xfrm>
                <a:off x="10478911" y="592179"/>
                <a:ext cx="239889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4" name="墨迹 103"/>
              <p14:cNvContentPartPr/>
              <p14:nvPr/>
            </p14:nvContentPartPr>
            <p14:xfrm>
              <a:off x="8477955" y="1869242"/>
              <a:ext cx="340784" cy="26013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2"/>
            </p:blipFill>
            <p:spPr>
              <a:xfrm>
                <a:off x="8477955" y="1869242"/>
                <a:ext cx="340784" cy="260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" name="墨迹 104"/>
              <p14:cNvContentPartPr/>
              <p14:nvPr/>
            </p14:nvContentPartPr>
            <p14:xfrm>
              <a:off x="8650111" y="1886337"/>
              <a:ext cx="132644" cy="39496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4"/>
            </p:blipFill>
            <p:spPr>
              <a:xfrm>
                <a:off x="8650111" y="1886337"/>
                <a:ext cx="132644" cy="394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6" name="墨迹 105"/>
              <p14:cNvContentPartPr/>
              <p14:nvPr/>
            </p14:nvContentPartPr>
            <p14:xfrm>
              <a:off x="8873066" y="2081087"/>
              <a:ext cx="163689" cy="564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6"/>
            </p:blipFill>
            <p:spPr>
              <a:xfrm>
                <a:off x="8873066" y="2081087"/>
                <a:ext cx="1636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7" name="墨迹 106"/>
              <p14:cNvContentPartPr/>
              <p14:nvPr/>
            </p14:nvContentPartPr>
            <p14:xfrm>
              <a:off x="9114366" y="1866774"/>
              <a:ext cx="145344" cy="19598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8"/>
            </p:blipFill>
            <p:spPr>
              <a:xfrm>
                <a:off x="9114366" y="1866774"/>
                <a:ext cx="145344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8" name="墨迹 107"/>
              <p14:cNvContentPartPr/>
              <p14:nvPr/>
            </p14:nvContentPartPr>
            <p14:xfrm>
              <a:off x="9149644" y="1903433"/>
              <a:ext cx="107244" cy="26789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0"/>
            </p:blipFill>
            <p:spPr>
              <a:xfrm>
                <a:off x="9149644" y="1903433"/>
                <a:ext cx="10724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9" name="墨迹 108"/>
              <p14:cNvContentPartPr/>
              <p14:nvPr/>
            </p14:nvContentPartPr>
            <p14:xfrm>
              <a:off x="9352844" y="1923172"/>
              <a:ext cx="95956" cy="22735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2"/>
            </p:blipFill>
            <p:spPr>
              <a:xfrm>
                <a:off x="9352844" y="1923172"/>
                <a:ext cx="95956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0" name="墨迹 109"/>
              <p14:cNvContentPartPr/>
              <p14:nvPr/>
            </p14:nvContentPartPr>
            <p14:xfrm>
              <a:off x="9262533" y="1871356"/>
              <a:ext cx="272168" cy="26330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4"/>
            </p:blipFill>
            <p:spPr>
              <a:xfrm>
                <a:off x="9262533" y="1871356"/>
                <a:ext cx="272168" cy="263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1" name="墨迹 110"/>
              <p14:cNvContentPartPr/>
              <p14:nvPr/>
            </p14:nvContentPartPr>
            <p14:xfrm>
              <a:off x="9533466" y="2030328"/>
              <a:ext cx="183444" cy="564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6"/>
            </p:blipFill>
            <p:spPr>
              <a:xfrm>
                <a:off x="9533466" y="2030328"/>
                <a:ext cx="1834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2" name="墨迹 111"/>
              <p14:cNvContentPartPr/>
              <p14:nvPr/>
            </p14:nvContentPartPr>
            <p14:xfrm>
              <a:off x="9652000" y="1865541"/>
              <a:ext cx="228600" cy="47497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8"/>
            </p:blipFill>
            <p:spPr>
              <a:xfrm>
                <a:off x="9652000" y="1865541"/>
                <a:ext cx="228600" cy="474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3" name="墨迹 112"/>
              <p14:cNvContentPartPr/>
              <p14:nvPr/>
            </p14:nvContentPartPr>
            <p14:xfrm>
              <a:off x="10041466" y="1985210"/>
              <a:ext cx="177800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0"/>
            </p:blipFill>
            <p:spPr>
              <a:xfrm>
                <a:off x="10041466" y="1985210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4" name="墨迹 113"/>
              <p14:cNvContentPartPr/>
              <p14:nvPr/>
            </p14:nvContentPartPr>
            <p14:xfrm>
              <a:off x="10030177" y="2069807"/>
              <a:ext cx="203200" cy="1128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2"/>
            </p:blipFill>
            <p:spPr>
              <a:xfrm>
                <a:off x="10030177" y="2069807"/>
                <a:ext cx="203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5" name="墨迹 114"/>
              <p14:cNvContentPartPr/>
              <p14:nvPr/>
            </p14:nvContentPartPr>
            <p14:xfrm>
              <a:off x="10269184" y="1866774"/>
              <a:ext cx="133526" cy="35530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4"/>
            </p:blipFill>
            <p:spPr>
              <a:xfrm>
                <a:off x="10269184" y="1866774"/>
                <a:ext cx="13352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6" name="墨迹 115"/>
              <p14:cNvContentPartPr/>
              <p14:nvPr/>
            </p14:nvContentPartPr>
            <p14:xfrm>
              <a:off x="10397066" y="2030328"/>
              <a:ext cx="5644" cy="10433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6"/>
            </p:blipFill>
            <p:spPr>
              <a:xfrm>
                <a:off x="10397066" y="2030328"/>
                <a:ext cx="5644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7" name="墨迹 116"/>
              <p14:cNvContentPartPr/>
              <p14:nvPr/>
            </p14:nvContentPartPr>
            <p14:xfrm>
              <a:off x="10473267" y="1878054"/>
              <a:ext cx="125060" cy="32146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8"/>
            </p:blipFill>
            <p:spPr>
              <a:xfrm>
                <a:off x="10473267" y="1878054"/>
                <a:ext cx="125060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8" name="墨迹 117"/>
              <p14:cNvContentPartPr/>
              <p14:nvPr/>
            </p14:nvContentPartPr>
            <p14:xfrm>
              <a:off x="10608732" y="1743403"/>
              <a:ext cx="262468" cy="38280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0"/>
            </p:blipFill>
            <p:spPr>
              <a:xfrm>
                <a:off x="10608732" y="1743403"/>
                <a:ext cx="262468" cy="382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9" name="墨迹 118"/>
              <p14:cNvContentPartPr/>
              <p14:nvPr/>
            </p14:nvContentPartPr>
            <p14:xfrm>
              <a:off x="8731955" y="2816728"/>
              <a:ext cx="163689" cy="31336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2"/>
            </p:blipFill>
            <p:spPr>
              <a:xfrm>
                <a:off x="8731955" y="2816728"/>
                <a:ext cx="163689" cy="313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0" name="墨迹 119"/>
              <p14:cNvContentPartPr/>
              <p14:nvPr/>
            </p14:nvContentPartPr>
            <p14:xfrm>
              <a:off x="8669866" y="2780775"/>
              <a:ext cx="344311" cy="38879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4"/>
            </p:blipFill>
            <p:spPr>
              <a:xfrm>
                <a:off x="8669866" y="2780775"/>
                <a:ext cx="344311" cy="388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1" name="墨迹 120"/>
              <p14:cNvContentPartPr/>
              <p14:nvPr/>
            </p14:nvContentPartPr>
            <p14:xfrm>
              <a:off x="9070622" y="2898858"/>
              <a:ext cx="178505" cy="2255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6"/>
            </p:blipFill>
            <p:spPr>
              <a:xfrm>
                <a:off x="9070622" y="2898858"/>
                <a:ext cx="1785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2" name="墨迹 121"/>
              <p14:cNvContentPartPr/>
              <p14:nvPr/>
            </p14:nvContentPartPr>
            <p14:xfrm>
              <a:off x="9043811" y="2989095"/>
              <a:ext cx="204611" cy="564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8"/>
            </p:blipFill>
            <p:spPr>
              <a:xfrm>
                <a:off x="9043811" y="2989095"/>
                <a:ext cx="2046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3" name="墨迹 122"/>
              <p14:cNvContentPartPr/>
              <p14:nvPr/>
            </p14:nvContentPartPr>
            <p14:xfrm>
              <a:off x="9377891" y="2782537"/>
              <a:ext cx="142346" cy="20461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0"/>
            </p:blipFill>
            <p:spPr>
              <a:xfrm>
                <a:off x="9377891" y="2782537"/>
                <a:ext cx="142346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4" name="墨迹 123"/>
              <p14:cNvContentPartPr/>
              <p14:nvPr/>
            </p14:nvContentPartPr>
            <p14:xfrm>
              <a:off x="9516533" y="2915777"/>
              <a:ext cx="70556" cy="7613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2"/>
            </p:blipFill>
            <p:spPr>
              <a:xfrm>
                <a:off x="9516533" y="2915777"/>
                <a:ext cx="7055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5" name="墨迹 124"/>
              <p14:cNvContentPartPr/>
              <p14:nvPr/>
            </p14:nvContentPartPr>
            <p14:xfrm>
              <a:off x="9680222" y="2678906"/>
              <a:ext cx="158044" cy="34402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4"/>
            </p:blipFill>
            <p:spPr>
              <a:xfrm>
                <a:off x="9680222" y="2678906"/>
                <a:ext cx="15804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6" name="墨迹 125"/>
              <p14:cNvContentPartPr/>
              <p14:nvPr/>
            </p14:nvContentPartPr>
            <p14:xfrm>
              <a:off x="9907940" y="2746583"/>
              <a:ext cx="187149" cy="21290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6"/>
            </p:blipFill>
            <p:spPr>
              <a:xfrm>
                <a:off x="9907940" y="2746583"/>
                <a:ext cx="187149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7" name="墨迹 126"/>
              <p14:cNvContentPartPr/>
              <p14:nvPr/>
            </p14:nvContentPartPr>
            <p14:xfrm>
              <a:off x="9894711" y="2686661"/>
              <a:ext cx="248356" cy="50264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8"/>
            </p:blipFill>
            <p:spPr>
              <a:xfrm>
                <a:off x="9894711" y="2686661"/>
                <a:ext cx="248356" cy="502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8" name="墨迹 127"/>
              <p14:cNvContentPartPr/>
              <p14:nvPr/>
            </p14:nvContentPartPr>
            <p14:xfrm>
              <a:off x="8694384" y="3421245"/>
              <a:ext cx="277460" cy="52467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0"/>
            </p:blipFill>
            <p:spPr>
              <a:xfrm>
                <a:off x="8694384" y="3421245"/>
                <a:ext cx="277460" cy="524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9" name="墨迹 128"/>
              <p14:cNvContentPartPr/>
              <p14:nvPr/>
            </p14:nvContentPartPr>
            <p14:xfrm>
              <a:off x="8997244" y="3524876"/>
              <a:ext cx="195438" cy="1691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2"/>
            </p:blipFill>
            <p:spPr>
              <a:xfrm>
                <a:off x="8997244" y="3524876"/>
                <a:ext cx="19543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0" name="墨迹 129"/>
              <p14:cNvContentPartPr/>
              <p14:nvPr/>
            </p14:nvContentPartPr>
            <p14:xfrm>
              <a:off x="9002888" y="3606653"/>
              <a:ext cx="217312" cy="1410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4"/>
            </p:blipFill>
            <p:spPr>
              <a:xfrm>
                <a:off x="9002888" y="3606653"/>
                <a:ext cx="21731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1" name="墨迹 130"/>
              <p14:cNvContentPartPr/>
              <p14:nvPr/>
            </p14:nvContentPartPr>
            <p14:xfrm>
              <a:off x="9256888" y="3451559"/>
              <a:ext cx="152400" cy="20373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6"/>
            </p:blipFill>
            <p:spPr>
              <a:xfrm>
                <a:off x="9256888" y="3451559"/>
                <a:ext cx="1524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2" name="墨迹 131"/>
              <p14:cNvContentPartPr/>
              <p14:nvPr/>
            </p14:nvContentPartPr>
            <p14:xfrm>
              <a:off x="9420577" y="3569995"/>
              <a:ext cx="36689" cy="8741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8"/>
            </p:blipFill>
            <p:spPr>
              <a:xfrm>
                <a:off x="9420577" y="3569995"/>
                <a:ext cx="366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3" name="墨迹 132"/>
              <p14:cNvContentPartPr/>
              <p14:nvPr/>
            </p14:nvContentPartPr>
            <p14:xfrm>
              <a:off x="9561688" y="3491037"/>
              <a:ext cx="112889" cy="14998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0"/>
            </p:blipFill>
            <p:spPr>
              <a:xfrm>
                <a:off x="9561688" y="3491037"/>
                <a:ext cx="112889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4" name="墨迹 133"/>
              <p14:cNvContentPartPr/>
              <p14:nvPr/>
            </p14:nvContentPartPr>
            <p14:xfrm>
              <a:off x="9659584" y="3372601"/>
              <a:ext cx="302860" cy="33697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2"/>
            </p:blipFill>
            <p:spPr>
              <a:xfrm>
                <a:off x="9659584" y="3372601"/>
                <a:ext cx="302860" cy="336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5" name="墨迹 134"/>
              <p14:cNvContentPartPr/>
              <p14:nvPr/>
            </p14:nvContentPartPr>
            <p14:xfrm>
              <a:off x="2062515" y="5258234"/>
              <a:ext cx="330729" cy="57702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4"/>
            </p:blipFill>
            <p:spPr>
              <a:xfrm>
                <a:off x="2062515" y="5258234"/>
                <a:ext cx="330729" cy="577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6" name="墨迹 135"/>
              <p14:cNvContentPartPr/>
              <p14:nvPr/>
            </p14:nvContentPartPr>
            <p14:xfrm>
              <a:off x="2355850" y="5470608"/>
              <a:ext cx="153105" cy="21431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6"/>
            </p:blipFill>
            <p:spPr>
              <a:xfrm>
                <a:off x="2355850" y="5470608"/>
                <a:ext cx="15310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7" name="墨迹 136"/>
              <p14:cNvContentPartPr/>
              <p14:nvPr/>
            </p14:nvContentPartPr>
            <p14:xfrm>
              <a:off x="2297288" y="5491757"/>
              <a:ext cx="318912" cy="37117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8"/>
            </p:blipFill>
            <p:spPr>
              <a:xfrm>
                <a:off x="2297288" y="5491757"/>
                <a:ext cx="318912" cy="37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8" name="墨迹 137"/>
              <p14:cNvContentPartPr/>
              <p14:nvPr/>
            </p14:nvContentPartPr>
            <p14:xfrm>
              <a:off x="2585155" y="5459328"/>
              <a:ext cx="344311" cy="39284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0"/>
            </p:blipFill>
            <p:spPr>
              <a:xfrm>
                <a:off x="2585155" y="5459328"/>
                <a:ext cx="344311" cy="392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9" name="墨迹 138"/>
              <p14:cNvContentPartPr/>
              <p14:nvPr/>
            </p14:nvContentPartPr>
            <p14:xfrm>
              <a:off x="2825044" y="5610898"/>
              <a:ext cx="53622" cy="49700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2"/>
            </p:blipFill>
            <p:spPr>
              <a:xfrm>
                <a:off x="2825044" y="5610898"/>
                <a:ext cx="53622" cy="497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0" name="墨迹 139"/>
              <p14:cNvContentPartPr/>
              <p14:nvPr/>
            </p14:nvContentPartPr>
            <p14:xfrm>
              <a:off x="2946400" y="5668706"/>
              <a:ext cx="11288" cy="12337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4"/>
            </p:blipFill>
            <p:spPr>
              <a:xfrm>
                <a:off x="2946400" y="5668706"/>
                <a:ext cx="11288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1" name="墨迹 140"/>
              <p14:cNvContentPartPr/>
              <p14:nvPr/>
            </p14:nvContentPartPr>
            <p14:xfrm>
              <a:off x="3008488" y="5540224"/>
              <a:ext cx="11289" cy="32164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6"/>
            </p:blipFill>
            <p:spPr>
              <a:xfrm>
                <a:off x="3008488" y="5540224"/>
                <a:ext cx="11289" cy="321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2" name="墨迹 141"/>
              <p14:cNvContentPartPr/>
              <p14:nvPr/>
            </p14:nvContentPartPr>
            <p14:xfrm>
              <a:off x="2931406" y="5580584"/>
              <a:ext cx="308505" cy="31300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8"/>
            </p:blipFill>
            <p:spPr>
              <a:xfrm>
                <a:off x="2931406" y="5580584"/>
                <a:ext cx="308505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3" name="墨迹 142"/>
              <p14:cNvContentPartPr/>
              <p14:nvPr/>
            </p14:nvContentPartPr>
            <p14:xfrm>
              <a:off x="3460044" y="5540224"/>
              <a:ext cx="135467" cy="32517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0"/>
            </p:blipFill>
            <p:spPr>
              <a:xfrm>
                <a:off x="3460044" y="5540224"/>
                <a:ext cx="135467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4" name="墨迹 143"/>
              <p14:cNvContentPartPr/>
              <p14:nvPr/>
            </p14:nvContentPartPr>
            <p14:xfrm>
              <a:off x="3646311" y="5597327"/>
              <a:ext cx="304800" cy="198451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2"/>
            </p:blipFill>
            <p:spPr>
              <a:xfrm>
                <a:off x="3646311" y="5597327"/>
                <a:ext cx="304800" cy="198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5" name="墨迹 144"/>
              <p14:cNvContentPartPr/>
              <p14:nvPr/>
            </p14:nvContentPartPr>
            <p14:xfrm>
              <a:off x="4010377" y="5529826"/>
              <a:ext cx="155223" cy="31300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4"/>
            </p:blipFill>
            <p:spPr>
              <a:xfrm>
                <a:off x="4010377" y="5529826"/>
                <a:ext cx="155223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6" name="墨迹 145"/>
              <p14:cNvContentPartPr/>
              <p14:nvPr/>
            </p14:nvContentPartPr>
            <p14:xfrm>
              <a:off x="4250266" y="5566485"/>
              <a:ext cx="214489" cy="39478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6"/>
            </p:blipFill>
            <p:spPr>
              <a:xfrm>
                <a:off x="4250266" y="5566485"/>
                <a:ext cx="2144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7" name="墨迹 146"/>
              <p14:cNvContentPartPr/>
              <p14:nvPr/>
            </p14:nvContentPartPr>
            <p14:xfrm>
              <a:off x="4232627" y="5701840"/>
              <a:ext cx="271639" cy="1127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8"/>
            </p:blipFill>
            <p:spPr>
              <a:xfrm>
                <a:off x="4232627" y="5701840"/>
                <a:ext cx="27163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8" name="墨迹 147"/>
              <p14:cNvContentPartPr/>
              <p14:nvPr/>
            </p14:nvContentPartPr>
            <p14:xfrm>
              <a:off x="4823177" y="5569305"/>
              <a:ext cx="1814690" cy="9305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0"/>
            </p:blipFill>
            <p:spPr>
              <a:xfrm>
                <a:off x="4823177" y="5569305"/>
                <a:ext cx="181469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9" name="墨迹 148"/>
              <p14:cNvContentPartPr/>
              <p14:nvPr/>
            </p14:nvContentPartPr>
            <p14:xfrm>
              <a:off x="5655733" y="5173637"/>
              <a:ext cx="135467" cy="20109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2"/>
            </p:blipFill>
            <p:spPr>
              <a:xfrm>
                <a:off x="5655733" y="5173637"/>
                <a:ext cx="135467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0" name="墨迹 149"/>
              <p14:cNvContentPartPr/>
              <p14:nvPr/>
            </p14:nvContentPartPr>
            <p14:xfrm>
              <a:off x="5813777" y="5267575"/>
              <a:ext cx="67734" cy="8177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4"/>
            </p:blipFill>
            <p:spPr>
              <a:xfrm>
                <a:off x="5813777" y="5267575"/>
                <a:ext cx="6773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1" name="墨迹 150"/>
              <p14:cNvContentPartPr/>
              <p14:nvPr/>
            </p14:nvContentPartPr>
            <p14:xfrm>
              <a:off x="5954888" y="5154779"/>
              <a:ext cx="118534" cy="19739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6"/>
            </p:blipFill>
            <p:spPr>
              <a:xfrm>
                <a:off x="5954888" y="5154779"/>
                <a:ext cx="1185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2" name="墨迹 151"/>
              <p14:cNvContentPartPr/>
              <p14:nvPr/>
            </p14:nvContentPartPr>
            <p14:xfrm>
              <a:off x="6100233" y="5019424"/>
              <a:ext cx="255411" cy="421047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8"/>
            </p:blipFill>
            <p:spPr>
              <a:xfrm>
                <a:off x="6100233" y="5019424"/>
                <a:ext cx="255411" cy="421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3" name="墨迹 152"/>
              <p14:cNvContentPartPr/>
              <p14:nvPr/>
            </p14:nvContentPartPr>
            <p14:xfrm>
              <a:off x="5469466" y="5746958"/>
              <a:ext cx="124178" cy="231232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0"/>
            </p:blipFill>
            <p:spPr>
              <a:xfrm>
                <a:off x="5469466" y="5746958"/>
                <a:ext cx="1241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4" name="墨迹 153"/>
              <p14:cNvContentPartPr/>
              <p14:nvPr/>
            </p14:nvContentPartPr>
            <p14:xfrm>
              <a:off x="5610577" y="5871034"/>
              <a:ext cx="81845" cy="10433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2"/>
            </p:blipFill>
            <p:spPr>
              <a:xfrm>
                <a:off x="5610577" y="5871034"/>
                <a:ext cx="81845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5" name="墨迹 154"/>
              <p14:cNvContentPartPr/>
              <p14:nvPr/>
            </p14:nvContentPartPr>
            <p14:xfrm>
              <a:off x="5802488" y="5786437"/>
              <a:ext cx="95956" cy="180474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4"/>
            </p:blipFill>
            <p:spPr>
              <a:xfrm>
                <a:off x="5802488" y="5786437"/>
                <a:ext cx="959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6" name="墨迹 155"/>
              <p14:cNvContentPartPr/>
              <p14:nvPr/>
            </p14:nvContentPartPr>
            <p14:xfrm>
              <a:off x="5883627" y="5730039"/>
              <a:ext cx="172862" cy="36658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6"/>
            </p:blipFill>
            <p:spPr>
              <a:xfrm>
                <a:off x="5883627" y="5730039"/>
                <a:ext cx="172862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7" name="墨迹 156"/>
              <p14:cNvContentPartPr/>
              <p14:nvPr/>
            </p14:nvContentPartPr>
            <p14:xfrm>
              <a:off x="6145565" y="5842835"/>
              <a:ext cx="232657" cy="6203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8"/>
            </p:blipFill>
            <p:spPr>
              <a:xfrm>
                <a:off x="6145565" y="5842835"/>
                <a:ext cx="23265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8" name="墨迹 157"/>
              <p14:cNvContentPartPr/>
              <p14:nvPr/>
            </p14:nvContentPartPr>
            <p14:xfrm>
              <a:off x="6237111" y="5749778"/>
              <a:ext cx="45156" cy="34120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0"/>
            </p:blipFill>
            <p:spPr>
              <a:xfrm>
                <a:off x="6237111" y="5749778"/>
                <a:ext cx="4515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9" name="墨迹 158"/>
              <p14:cNvContentPartPr/>
              <p14:nvPr/>
            </p14:nvContentPartPr>
            <p14:xfrm>
              <a:off x="6555140" y="5479068"/>
              <a:ext cx="1132593" cy="104336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2"/>
            </p:blipFill>
            <p:spPr>
              <a:xfrm>
                <a:off x="6555140" y="5479068"/>
                <a:ext cx="113259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0" name="墨迹 159"/>
              <p14:cNvContentPartPr/>
              <p14:nvPr/>
            </p14:nvContentPartPr>
            <p14:xfrm>
              <a:off x="6544556" y="5765993"/>
              <a:ext cx="110244" cy="19527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4"/>
            </p:blipFill>
            <p:spPr>
              <a:xfrm>
                <a:off x="6544556" y="5765993"/>
                <a:ext cx="110244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1" name="墨迹 160"/>
              <p14:cNvContentPartPr/>
              <p14:nvPr/>
            </p14:nvContentPartPr>
            <p14:xfrm>
              <a:off x="6694311" y="5859755"/>
              <a:ext cx="90311" cy="62037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6"/>
            </p:blipFill>
            <p:spPr>
              <a:xfrm>
                <a:off x="6694311" y="5859755"/>
                <a:ext cx="9031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2" name="墨迹 161"/>
              <p14:cNvContentPartPr/>
              <p14:nvPr/>
            </p14:nvContentPartPr>
            <p14:xfrm>
              <a:off x="6849356" y="5642270"/>
              <a:ext cx="144110" cy="36764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8"/>
            </p:blipFill>
            <p:spPr>
              <a:xfrm>
                <a:off x="6849356" y="5642270"/>
                <a:ext cx="144110" cy="367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3" name="墨迹 162"/>
              <p14:cNvContentPartPr/>
              <p14:nvPr/>
            </p14:nvContentPartPr>
            <p14:xfrm>
              <a:off x="7016044" y="5703955"/>
              <a:ext cx="169333" cy="18258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0"/>
            </p:blipFill>
            <p:spPr>
              <a:xfrm>
                <a:off x="7016044" y="5703955"/>
                <a:ext cx="169333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4" name="墨迹 163"/>
              <p14:cNvContentPartPr/>
              <p14:nvPr/>
            </p14:nvContentPartPr>
            <p14:xfrm>
              <a:off x="7058377" y="5696200"/>
              <a:ext cx="76200" cy="40324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2"/>
            </p:blipFill>
            <p:spPr>
              <a:xfrm>
                <a:off x="7058377" y="5696200"/>
                <a:ext cx="76200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5" name="墨迹 164"/>
              <p14:cNvContentPartPr/>
              <p14:nvPr/>
            </p14:nvContentPartPr>
            <p14:xfrm>
              <a:off x="7741355" y="5340893"/>
              <a:ext cx="239889" cy="23123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4"/>
            </p:blipFill>
            <p:spPr>
              <a:xfrm>
                <a:off x="7741355" y="5340893"/>
                <a:ext cx="2398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6" name="墨迹 165"/>
              <p14:cNvContentPartPr/>
              <p14:nvPr/>
            </p14:nvContentPartPr>
            <p14:xfrm>
              <a:off x="7774516" y="5337896"/>
              <a:ext cx="141816" cy="23704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6"/>
            </p:blipFill>
            <p:spPr>
              <a:xfrm>
                <a:off x="7774516" y="5337896"/>
                <a:ext cx="141816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7" name="墨迹 166"/>
              <p14:cNvContentPartPr/>
              <p14:nvPr/>
            </p14:nvContentPartPr>
            <p14:xfrm>
              <a:off x="8032044" y="5366272"/>
              <a:ext cx="45156" cy="14945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8"/>
            </p:blipFill>
            <p:spPr>
              <a:xfrm>
                <a:off x="8032044" y="5366272"/>
                <a:ext cx="45156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8" name="墨迹 167"/>
              <p14:cNvContentPartPr/>
              <p14:nvPr/>
            </p14:nvContentPartPr>
            <p14:xfrm>
              <a:off x="8144933" y="5301414"/>
              <a:ext cx="263878" cy="20602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0"/>
            </p:blipFill>
            <p:spPr>
              <a:xfrm>
                <a:off x="8144933" y="5301414"/>
                <a:ext cx="263878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9" name="墨迹 168"/>
              <p14:cNvContentPartPr/>
              <p14:nvPr/>
            </p14:nvContentPartPr>
            <p14:xfrm>
              <a:off x="8130822" y="5126580"/>
              <a:ext cx="445911" cy="80649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2"/>
            </p:blipFill>
            <p:spPr>
              <a:xfrm>
                <a:off x="8130822" y="5126580"/>
                <a:ext cx="445911" cy="806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0" name="墨迹 169"/>
              <p14:cNvContentPartPr/>
              <p14:nvPr/>
            </p14:nvContentPartPr>
            <p14:xfrm>
              <a:off x="8390466" y="5600324"/>
              <a:ext cx="87489" cy="9023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4"/>
            </p:blipFill>
            <p:spPr>
              <a:xfrm>
                <a:off x="8390466" y="5600324"/>
                <a:ext cx="874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1" name="墨迹 170"/>
              <p14:cNvContentPartPr/>
              <p14:nvPr/>
            </p14:nvContentPartPr>
            <p14:xfrm>
              <a:off x="8636000" y="5329613"/>
              <a:ext cx="242711" cy="2255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6"/>
            </p:blipFill>
            <p:spPr>
              <a:xfrm>
                <a:off x="8636000" y="5329613"/>
                <a:ext cx="242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2" name="墨迹 171"/>
              <p14:cNvContentPartPr/>
              <p14:nvPr/>
            </p14:nvContentPartPr>
            <p14:xfrm>
              <a:off x="8613422" y="5464968"/>
              <a:ext cx="262466" cy="1128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8"/>
            </p:blipFill>
            <p:spPr>
              <a:xfrm>
                <a:off x="8613422" y="5464968"/>
                <a:ext cx="2624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3" name="墨迹 172"/>
              <p14:cNvContentPartPr/>
              <p14:nvPr/>
            </p14:nvContentPartPr>
            <p14:xfrm>
              <a:off x="8801100" y="5162358"/>
              <a:ext cx="43744" cy="12777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0"/>
            </p:blipFill>
            <p:spPr>
              <a:xfrm>
                <a:off x="8801100" y="5162358"/>
                <a:ext cx="43744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4" name="墨迹 173"/>
              <p14:cNvContentPartPr/>
              <p14:nvPr/>
            </p14:nvContentPartPr>
            <p14:xfrm>
              <a:off x="9140472" y="5285199"/>
              <a:ext cx="54328" cy="21360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2"/>
            </p:blipFill>
            <p:spPr>
              <a:xfrm>
                <a:off x="9140472" y="5285199"/>
                <a:ext cx="54328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5" name="墨迹 174"/>
              <p14:cNvContentPartPr/>
              <p14:nvPr/>
            </p14:nvContentPartPr>
            <p14:xfrm>
              <a:off x="9285111" y="5283613"/>
              <a:ext cx="80786" cy="20673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4"/>
            </p:blipFill>
            <p:spPr>
              <a:xfrm>
                <a:off x="9285111" y="5283613"/>
                <a:ext cx="80786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6" name="墨迹 175"/>
              <p14:cNvContentPartPr/>
              <p14:nvPr/>
            </p14:nvContentPartPr>
            <p14:xfrm>
              <a:off x="9403644" y="5397291"/>
              <a:ext cx="53622" cy="7895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6"/>
            </p:blipFill>
            <p:spPr>
              <a:xfrm>
                <a:off x="9403644" y="5397291"/>
                <a:ext cx="536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7" name="墨迹 176"/>
              <p14:cNvContentPartPr/>
              <p14:nvPr/>
            </p14:nvContentPartPr>
            <p14:xfrm>
              <a:off x="9587088" y="5216817"/>
              <a:ext cx="76200" cy="248151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8"/>
            </p:blipFill>
            <p:spPr>
              <a:xfrm>
                <a:off x="9587088" y="5216817"/>
                <a:ext cx="762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8" name="墨迹 177"/>
              <p14:cNvContentPartPr/>
              <p14:nvPr/>
            </p14:nvContentPartPr>
            <p14:xfrm>
              <a:off x="9513711" y="5077232"/>
              <a:ext cx="554037" cy="762783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0"/>
            </p:blipFill>
            <p:spPr>
              <a:xfrm>
                <a:off x="9513711" y="5077232"/>
                <a:ext cx="554037" cy="762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9" name="墨迹 178"/>
              <p14:cNvContentPartPr/>
              <p14:nvPr/>
            </p14:nvContentPartPr>
            <p14:xfrm>
              <a:off x="9838266" y="5507090"/>
              <a:ext cx="186266" cy="14046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2"/>
            </p:blipFill>
            <p:spPr>
              <a:xfrm>
                <a:off x="9838266" y="5507090"/>
                <a:ext cx="186266" cy="140467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C_5_BD.12_1#68eadf46e?sp=1&amp;vop=1&amp;pid=db2474ee6&amp;color=0,0,0&amp;vtp=1&amp;bt=1&amp;bbb=1&amp;hb=1"/>
              <p:cNvSpPr/>
              <p:nvPr/>
            </p:nvSpPr>
            <p:spPr>
              <a:xfrm>
                <a:off x="414274" y="472305"/>
                <a:ext cx="10899648" cy="2273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4.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仿宋" panose="02010609060101010101" pitchFamily="34" charset="-122"/>
                    <a:ea typeface="仿宋" panose="02010609060101010101" pitchFamily="34" charset="-122"/>
                    <a:cs typeface="仿宋" panose="02010609060101010101" pitchFamily="34" charset="-120"/>
                  </a:rPr>
                  <a:t>［山东青岛2025一模］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（双选）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工业合成尿素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"/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HNCO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NH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)⇌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NH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)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   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Δ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𝐻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&lt;0</m:t>
                        </m:r>
                      </m:e>
                    </m:d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恒容密闭容器加入等物质的量的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HNCO</m:t>
                    </m:r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NH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℃</m:t>
                    </m:r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℃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反应达到平衡，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lg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 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𝑝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NH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3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与</a:t>
                </a:r>
              </a:p>
              <a:p>
                <a:pPr latinLnBrk="1">
                  <a:lnSpc>
                    <a:spcPts val="36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lg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 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𝑝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[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CO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NH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]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关系如图所示（压强单位均为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kPa</m:t>
                    </m:r>
                  </m:oMath>
                </a14:m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）。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"/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D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𝑒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E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)⇌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𝑔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的标准平衡常数</a:t>
                </a:r>
              </a:p>
              <a:p>
                <a:pPr fontAlgn="b" latinLnBrk="1">
                  <a:lnSpc>
                    <a:spcPts val="71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⊝</m:t>
                        </m:r>
                      </m:sup>
                    </m:sSup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  <m:f>
                      <m:f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p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[</m:t>
                            </m:r>
                            <m:f>
                              <m:fPr>
                                <m:ctrlPr>
                                  <a:rPr lang="en-US" altLang="zh-CN" sz="2000" b="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𝑝</m:t>
                                </m:r>
                                <m: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G</m:t>
                                </m:r>
                                <m: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)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CN" sz="2000" b="0" i="1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Times New Roman" panose="02020603050405020304" pitchFamily="34" charset="-12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0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Times New Roman" panose="02020603050405020304" pitchFamily="34" charset="-12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n-US" altLang="zh-CN" sz="2000" b="0" i="0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Times New Roman" panose="02020603050405020304" pitchFamily="34" charset="-120"/>
                                      </a:rPr>
                                      <m:t>⊝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]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𝑔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p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[</m:t>
                            </m:r>
                            <m:f>
                              <m:fPr>
                                <m:ctrlPr>
                                  <a:rPr lang="en-US" altLang="zh-CN" sz="2000" b="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𝑝</m:t>
                                </m:r>
                                <m: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D</m:t>
                                </m:r>
                                <m: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)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CN" sz="2000" b="0" i="1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Times New Roman" panose="02020603050405020304" pitchFamily="34" charset="-12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0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Times New Roman" panose="02020603050405020304" pitchFamily="34" charset="-12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n-US" altLang="zh-CN" sz="2000" b="0" i="0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Times New Roman" panose="02020603050405020304" pitchFamily="34" charset="-120"/>
                                      </a:rPr>
                                      <m:t>⊝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]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𝑑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p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[</m:t>
                            </m:r>
                            <m:f>
                              <m:fPr>
                                <m:ctrlPr>
                                  <a:rPr lang="en-US" altLang="zh-CN" sz="2000" b="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𝑝</m:t>
                                </m:r>
                                <m: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E</m:t>
                                </m:r>
                                <m:r>
                                  <a:rPr lang="en-US" altLang="zh-CN" sz="2000" b="0" i="0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)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CN" sz="2000" b="0" i="1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Times New Roman" panose="02020603050405020304" pitchFamily="34" charset="-12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0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Times New Roman" panose="02020603050405020304" pitchFamily="34" charset="-12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n-US" altLang="zh-CN" sz="2000" b="0" i="0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Times New Roman" panose="02020603050405020304" pitchFamily="34" charset="-120"/>
                                      </a:rPr>
                                      <m:t>⊝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]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𝑝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⊝</m:t>
                        </m:r>
                      </m:sup>
                    </m:sSup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=100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kPa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下列说法正确的是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QC_5_BD.12_1#68eadf46e?sp=1&amp;vop=1&amp;pid=db2474ee6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74" y="472305"/>
                <a:ext cx="10899648" cy="2273300"/>
              </a:xfrm>
              <a:prstGeom prst="rect">
                <a:avLst/>
              </a:prstGeom>
              <a:blipFill rotWithShape="1">
                <a:blip r:embed="rId3"/>
                <a:stretch>
                  <a:fillRect l="-2" t="-22" r="1" b="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5_AN.13_1#68eadf46e.bracket?vop=1&amp;pid=db2474ee6&amp;color=0,0,0&amp;vpa=4&amp;vtp=1&amp;bbb=1"/>
          <p:cNvSpPr/>
          <p:nvPr/>
        </p:nvSpPr>
        <p:spPr>
          <a:xfrm>
            <a:off x="6841427" y="2894448"/>
            <a:ext cx="438150" cy="3175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25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0"/>
              </a:rPr>
              <a:t>BC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pic>
        <p:nvPicPr>
          <p:cNvPr id="4" name="QC_5_BD.12_2#68eadf46e?htil=4&amp;vop=1&amp;pid=db2474ee6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250" y="2332355"/>
            <a:ext cx="2606675" cy="3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QC_5_BD.12_3#68eadf46e.choices?htil=4&amp;vop=1&amp;pid=db2474ee6&amp;color=0,0,0&amp;vtp=1&amp;bbb=1"/>
              <p:cNvSpPr/>
              <p:nvPr/>
            </p:nvSpPr>
            <p:spPr>
              <a:xfrm>
                <a:off x="343789" y="3098791"/>
                <a:ext cx="9144000" cy="2019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&gt;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  <a:p>
                <a:pPr latinLnBrk="1">
                  <a:lnSpc>
                    <a:spcPts val="49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p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p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den>
                    </m:f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  <m:f>
                      <m:f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p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⊝</m:t>
                            </m:r>
                          </m:sup>
                        </m:s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p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⊝</m:t>
                            </m:r>
                          </m:sup>
                        </m:s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 ℃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下，平衡时体系的总压强为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250 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kPa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时，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𝑝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NH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3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)≈4.9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kPa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.若改为恒压密闭容器，则平衡时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CO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NH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的体积分数减小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QC_5_BD.12_3#68eadf46e.choices?htil=4&amp;vop=1&amp;pid=db2474ee6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89" y="3098791"/>
                <a:ext cx="9144000" cy="2019300"/>
              </a:xfrm>
              <a:prstGeom prst="rect">
                <a:avLst/>
              </a:prstGeom>
              <a:blipFill rotWithShape="1">
                <a:blip r:embed="rId5"/>
                <a:stretch>
                  <a:fillRect l="-3" t="-31" r="3" b="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C_5_BD.12_2#68eadf46e?htil=4&amp;vop=1&amp;pid=db2474ee6&amp;color=0,0,0&amp;tib=255,255,255&amp;vtp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8150" y="1603375"/>
            <a:ext cx="2606675" cy="3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O_5_BD.15_1#6a44cd5df?sp=1&amp;vop=1&amp;pid=db2474ee6&amp;color=0,0,0&amp;vtp=1&amp;bt=1&amp;bbb=1&amp;hb=1"/>
              <p:cNvSpPr/>
              <p:nvPr/>
            </p:nvSpPr>
            <p:spPr>
              <a:xfrm>
                <a:off x="649224" y="456430"/>
                <a:ext cx="10899648" cy="4648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5.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仿宋" panose="02010609060101010101" pitchFamily="34" charset="-122"/>
                    <a:ea typeface="仿宋" panose="02010609060101010101" pitchFamily="34" charset="-122"/>
                    <a:cs typeface="仿宋" panose="02010609060101010101" pitchFamily="34" charset="-120"/>
                  </a:rPr>
                  <a:t>［山东校际2025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仿宋" panose="02010609060101010101" pitchFamily="34" charset="-122"/>
                    <a:ea typeface="仿宋" panose="02010609060101010101" pitchFamily="34" charset="-122"/>
                    <a:cs typeface="仿宋" panose="02010609060101010101" pitchFamily="34" charset="-120"/>
                  </a:rPr>
                  <a:t>联考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仿宋" panose="02010609060101010101" pitchFamily="34" charset="-122"/>
                    <a:ea typeface="仿宋" panose="02010609060101010101" pitchFamily="34" charset="-122"/>
                    <a:cs typeface="仿宋" panose="02010609060101010101" pitchFamily="34" charset="-120"/>
                  </a:rPr>
                  <a:t>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−</m:t>
                    </m:r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催化重整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DRM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反应对实现“碳中和”具有重要意义。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DRM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发生</a:t>
                </a: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的反应如下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000" dirty="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Ⅰ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"/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4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CO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)⇌2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)+2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   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Δ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000" dirty="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Ⅱ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"/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CO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)⇌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O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   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Δ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000" dirty="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Ⅲ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"/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4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)⇌2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s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Δ</m:t>
                    </m:r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𝐻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3</m:t>
                        </m:r>
                      </m:sub>
                    </m:sSub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=+75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000" dirty="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Ⅳ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"/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CO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s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)⇌2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Δ</m:t>
                    </m:r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𝐻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=+173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000" dirty="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已知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①</m:t>
                    </m:r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CO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O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的标准摩尔生成焓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f</m:t>
                        </m:r>
                      </m:sub>
                    </m:sSub>
                    <m:sSubSup>
                      <m:sSub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Sup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</m:t>
                        </m:r>
                      </m:sub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⊝</m:t>
                        </m:r>
                      </m:sup>
                    </m:sSubSup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分别为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0 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</a:p>
              <a:p>
                <a:pPr latinLnBrk="1">
                  <a:lnSpc>
                    <a:spcPts val="36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−393 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−110 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−242 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</a:t>
                </a:r>
                <a:endParaRPr lang="en-US" altLang="zh-CN" sz="2000" dirty="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②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生成碳单质的反应称为积碳反应，消耗碳单质的反应称为消碳反应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且催化剂的活性会因积碳</a:t>
                </a: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而降低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2" name="QO_5_BD.15_1#6a44cd5df?sp=1&amp;vop=1&amp;pid=db2474ee6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456430"/>
                <a:ext cx="10899648" cy="4648200"/>
              </a:xfrm>
              <a:prstGeom prst="rect">
                <a:avLst/>
              </a:prstGeom>
              <a:blipFill rotWithShape="1">
                <a:blip r:embed="rId3"/>
                <a:stretch>
                  <a:fillRect l="-2" t="-11" r="1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6_BD.16_1#127f12b31?sp=1&amp;vop=1&amp;pid=6a44cd5df&amp;color=0,0,0&amp;vtp=1&amp;bt=1&amp;bbb=1&amp;hb=1"/>
              <p:cNvSpPr/>
              <p:nvPr/>
            </p:nvSpPr>
            <p:spPr>
              <a:xfrm>
                <a:off x="508254" y="466852"/>
                <a:ext cx="10899648" cy="1841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（1）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Δ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𝐻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</m:oMath>
                </a14:m>
                <a:r>
                  <a:rPr lang="en-US" altLang="zh-CN" sz="20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100 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kPa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的起始总物质的量为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2.0 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kmol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):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分别为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0.5、1.0、2.0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3.0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投料，反应温度对积碳量的影响如图甲所示；其中当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)=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发生上述</a:t>
                </a: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反应达到平衡时气体物质的量随温度的变化如图乙所示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QB_6_BD.16_1#127f12b31?sp=1&amp;vop=1&amp;pid=6a44cd5d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" y="466852"/>
                <a:ext cx="10899648" cy="1841500"/>
              </a:xfrm>
              <a:prstGeom prst="rect">
                <a:avLst/>
              </a:prstGeom>
              <a:blipFill rotWithShape="1">
                <a:blip r:embed="rId3"/>
                <a:stretch>
                  <a:fillRect l="-2" t="-7" r="1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B_6_BD.16_3#127f12b31?htil=1&amp;vop=1&amp;pid=6a44cd5df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000" y="2800350"/>
            <a:ext cx="5300345" cy="325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B_6_BD.16_4#127f12b31?htil=1&amp;vop=1&amp;pid=6a44cd5df&amp;color=0,0,0&amp;tib=255,255,255&amp;vtp=1" descr="preencoded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2520" y="2487295"/>
            <a:ext cx="4757420" cy="356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6_BD.16_1#127f12b31?sp=1&amp;vop=1&amp;pid=6a44cd5df&amp;color=0,0,0&amp;vtp=1&amp;bt=1&amp;bbb=1&amp;hb=1"/>
              <p:cNvSpPr/>
              <p:nvPr/>
            </p:nvSpPr>
            <p:spPr>
              <a:xfrm>
                <a:off x="508254" y="466852"/>
                <a:ext cx="10899648" cy="1841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（1）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Δ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𝐻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</m:oMath>
                </a14:m>
                <a:r>
                  <a:rPr lang="en-US" altLang="zh-CN" sz="20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100 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kPa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的起始总物质的量为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2.0 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kmol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):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分别为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0.5、1.0、2.0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3.0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投料，反应温度对积碳量的影响如图甲所示；其中当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)=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发生上述</a:t>
                </a: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反应达到平衡时气体物质的量随温度的变化如图乙所示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QB_6_BD.16_1#127f12b31?sp=1&amp;vop=1&amp;pid=6a44cd5d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" y="466852"/>
                <a:ext cx="10899648" cy="1841500"/>
              </a:xfrm>
              <a:prstGeom prst="rect">
                <a:avLst/>
              </a:prstGeom>
              <a:blipFill rotWithShape="1">
                <a:blip r:embed="rId3"/>
                <a:stretch>
                  <a:fillRect l="-2" t="-7" r="1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B_6_BD.16_3#127f12b31?htil=1&amp;vop=1&amp;pid=6a44cd5df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000" y="2800350"/>
            <a:ext cx="5300345" cy="325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B_6_BD.16_4#127f12b31?htil=1&amp;vop=1&amp;pid=6a44cd5df&amp;color=0,0,0&amp;tib=255,255,255&amp;vtp=1" descr="preencoded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2520" y="2487295"/>
            <a:ext cx="4757420" cy="356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B_6_BD.16_3#127f12b31?htil=1&amp;vop=1&amp;pid=6a44cd5df&amp;color=0,0,0&amp;tib=255,255,255&amp;vtp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000" y="2800350"/>
            <a:ext cx="5300345" cy="325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B_6_BD.16_4#127f12b31?htil=1&amp;vop=1&amp;pid=6a44cd5df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2520" y="2487295"/>
            <a:ext cx="4757420" cy="356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6_AS.18_1#127f12b31?vop=1&amp;vop=1&amp;pid=6a44cd5df&amp;color=0,0,0&amp;vtp=1&amp;bt=1&amp;bbb=1&amp;hb=1"/>
              <p:cNvSpPr/>
              <p:nvPr/>
            </p:nvSpPr>
            <p:spPr>
              <a:xfrm>
                <a:off x="649224" y="1080000"/>
                <a:ext cx="10899648" cy="5207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100"/>
                  </a:lnSpc>
                </a:pPr>
                <a:r>
                  <a:rPr lang="en-US" altLang="zh-CN" sz="2000" b="1" i="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【解析</a:t>
                </a:r>
                <a:r>
                  <a:rPr lang="en-US" altLang="zh-CN" sz="2000" b="1" i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、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CO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O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g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的标准摩尔生成焓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f</m:t>
                        </m:r>
                      </m:sub>
                    </m:sSub>
                    <m:sSubSup>
                      <m:sSub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sSubSup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m</m:t>
                        </m:r>
                      </m:sub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⊝</m:t>
                        </m:r>
                      </m:sup>
                    </m:sSubSup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)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分别为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0 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、</a:t>
                </a:r>
              </a:p>
              <a:p>
                <a:pPr latinLnBrk="1">
                  <a:lnSpc>
                    <a:spcPct val="150000"/>
                  </a:lnSpc>
                </a:pPr>
                <a:endParaRPr lang="en-US" altLang="zh-CN" sz="2000" dirty="0"/>
              </a:p>
            </p:txBody>
          </p:sp>
        </mc:Choice>
        <mc:Fallback xmlns="">
          <p:sp>
            <p:nvSpPr>
              <p:cNvPr id="2" name="QB_6_AS.18_1#127f12b31?vop=1&amp;vop=1&amp;pid=6a44cd5d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1080000"/>
                <a:ext cx="10899648" cy="520700"/>
              </a:xfrm>
              <a:prstGeom prst="rect">
                <a:avLst/>
              </a:prstGeom>
              <a:blipFill rotWithShape="1">
                <a:blip r:embed="rId3"/>
                <a:stretch>
                  <a:fillRect l="-2" t="-96" r="1" b="-877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QB_6_AS.18_1#127f12b31?vop=1&amp;vop=1&amp;pid=6a44cd5df&amp;color=0,0,0&amp;vtp=1&amp;bt=1&amp;bbb=1&amp;hb=1"/>
              <p:cNvSpPr/>
              <p:nvPr/>
            </p:nvSpPr>
            <p:spPr>
              <a:xfrm>
                <a:off x="649224" y="1607812"/>
                <a:ext cx="10899648" cy="965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latinLnBrk="1">
                  <a:lnSpc>
                    <a:spcPts val="38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−393 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、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−110 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、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−242 </m:t>
                    </m:r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kJ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宋体" panose="02010600030101010101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，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"/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)+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CO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)⇌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O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)+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CO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)   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Δ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=(−110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kJ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⋅</m:t>
                        </m:r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mol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)+(−242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kJ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⋅</m:t>
                        </m:r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mol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)−(0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kJ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⋅</m:t>
                        </m:r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mol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)−(−393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kJ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⋅</m:t>
                        </m:r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mol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)=+41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kJ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34" charset="-120"/>
                          </a:rPr>
                          <m:t>⋅</m:t>
                        </m:r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mol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宋体" panose="02010600030101010101" pitchFamily="34" charset="-12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。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3" name="QB_6_AS.18_1#127f12b31?vop=1&amp;vop=1&amp;pid=6a44cd5d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1607812"/>
                <a:ext cx="10899648" cy="965200"/>
              </a:xfrm>
              <a:prstGeom prst="rect">
                <a:avLst/>
              </a:prstGeom>
              <a:blipFill rotWithShape="1">
                <a:blip r:embed="rId4"/>
                <a:stretch>
                  <a:fillRect l="-2" t="-65" r="1" b="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6_BD.19_1#6fab6fa47?vop=1&amp;pid=6a44cd5df&amp;color=0,0,0&amp;vtp=1&amp;bt=1&amp;bbb=1&amp;hb=1"/>
              <p:cNvSpPr/>
              <p:nvPr/>
            </p:nvSpPr>
            <p:spPr>
              <a:xfrm>
                <a:off x="649224" y="1078992"/>
                <a:ext cx="10899648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（2）在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573∼853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):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)=0.5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积碳量随着温度的升高而增大的原因是</a:t>
                </a:r>
                <a:r>
                  <a:rPr lang="en-US" altLang="zh-CN" sz="20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</a:t>
                </a: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0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___________________________________________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QB_6_BD.19_1#6fab6fa47?vop=1&amp;pid=6a44cd5d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1078992"/>
                <a:ext cx="10899648" cy="914400"/>
              </a:xfrm>
              <a:prstGeom prst="rect">
                <a:avLst/>
              </a:prstGeom>
              <a:blipFill rotWithShape="1">
                <a:blip r:embed="rId3"/>
                <a:stretch>
                  <a:fillRect l="-2" t="-14" r="-587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6_AN.20_1#6fab6fa47.blank?vop=1&amp;pid=6a44cd5df&amp;color=0,0,0&amp;vpa=6&amp;vtp=1&amp;bbb=1&amp;hb=1"/>
          <p:cNvSpPr/>
          <p:nvPr/>
        </p:nvSpPr>
        <p:spPr>
          <a:xfrm>
            <a:off x="649224" y="1040892"/>
            <a:ext cx="10894782" cy="914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ts val="3600"/>
              </a:lnSpc>
            </a:pPr>
            <a:r>
              <a:rPr lang="en-US" altLang="zh-CN" sz="2000" b="0" i="0" smtClean="0">
                <a:solidFill>
                  <a:srgbClr val="FF0000"/>
                </a:solidFill>
                <a:latin typeface="宋体" panose="02010600030101010101" pitchFamily="2" charset="-122"/>
                <a:ea typeface="黑体" panose="02010609060101010101" pitchFamily="34" charset="-122"/>
                <a:cs typeface="黑体" panose="02010609060101010101" pitchFamily="34" charset="-120"/>
              </a:rPr>
              <a:t>                                                                              </a:t>
            </a:r>
            <a:r>
              <a:rPr lang="en-US" altLang="zh-CN" sz="2000" b="0" i="0" smtClean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0"/>
              </a:rPr>
              <a:t>温度升</a:t>
            </a:r>
          </a:p>
          <a:p>
            <a:pPr latinLnBrk="1">
              <a:lnSpc>
                <a:spcPts val="3600"/>
              </a:lnSpc>
            </a:pPr>
            <a:r>
              <a:rPr lang="en-US" altLang="zh-CN" sz="2000" b="0" i="0" smtClean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0"/>
              </a:rPr>
              <a:t>高对反应</a:t>
            </a: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0"/>
              </a:rPr>
              <a:t>Ⅲ的促进程度比对反应Ⅳ的促进程度大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QB_6_BD.22_1#eb053b207?vop=1&amp;pid=6a44cd5df&amp;color=0,0,0&amp;vtp=1&amp;bbb=1"/>
              <p:cNvSpPr/>
              <p:nvPr/>
            </p:nvSpPr>
            <p:spPr>
              <a:xfrm>
                <a:off x="649224" y="3911634"/>
                <a:ext cx="10899648" cy="431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4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（3）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):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)=1.0</m:t>
                    </m:r>
                  </m:oMath>
                </a14:m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的曲线是</a:t>
                </a:r>
                <a:r>
                  <a:rPr lang="en-US" altLang="zh-CN" sz="20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填“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a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b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”）。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QB_6_BD.22_1#eb053b207?vop=1&amp;pid=6a44cd5df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3911634"/>
                <a:ext cx="10899648" cy="431800"/>
              </a:xfrm>
              <a:prstGeom prst="rect">
                <a:avLst/>
              </a:prstGeom>
              <a:blipFill rotWithShape="1">
                <a:blip r:embed="rId4"/>
                <a:stretch>
                  <a:fillRect l="-2" t="-8" r="1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QB_6_AN.23_1#eb053b207.blank?vop=1&amp;pid=6a44cd5df&amp;color=0,0,0&amp;vpa=7&amp;vtp=1&amp;bbb=1"/>
              <p:cNvSpPr/>
              <p:nvPr/>
            </p:nvSpPr>
            <p:spPr>
              <a:xfrm>
                <a:off x="4670806" y="3968940"/>
                <a:ext cx="242888" cy="317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5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pitchFamily="34" charset="-122"/>
                        <a:cs typeface="黑体" panose="02010609060101010101" pitchFamily="34" charset="-120"/>
                      </a:rPr>
                      <m:t>c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黑体" panose="02010609060101010101" pitchFamily="34" charset="-122"/>
                    <a:ea typeface="黑体" panose="02010609060101010101" pitchFamily="34" charset="-122"/>
                    <a:cs typeface="黑体" panose="02010609060101010101" pitchFamily="34" charset="-120"/>
                  </a:rPr>
                  <a:t> </a:t>
                </a:r>
                <a:endParaRPr lang="en-US" altLang="zh-CN" sz="100" dirty="0"/>
              </a:p>
            </p:txBody>
          </p:sp>
        </mc:Choice>
        <mc:Fallback xmlns="">
          <p:sp>
            <p:nvSpPr>
              <p:cNvPr id="6" name="QB_6_AN.23_1#eb053b207.blank?vop=1&amp;pid=6a44cd5df&amp;color=0,0,0&amp;vpa=7&amp;vtp=1&amp;bb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806" y="3968940"/>
                <a:ext cx="242888" cy="317500"/>
              </a:xfrm>
              <a:prstGeom prst="rect">
                <a:avLst/>
              </a:prstGeom>
              <a:blipFill rotWithShape="1">
                <a:blip r:embed="rId5"/>
                <a:stretch>
                  <a:fillRect l="-157" t="-60" r="26" b="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6_BD.25_1#2cfedd01a?vop=1&amp;pid=6a44cd5df&amp;color=0,0,0&amp;vtp=1&amp;bt=1&amp;bbb=1&amp;hb=1"/>
              <p:cNvSpPr/>
              <p:nvPr/>
            </p:nvSpPr>
            <p:spPr>
              <a:xfrm>
                <a:off x="649224" y="1078993"/>
                <a:ext cx="10899648" cy="96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（4）曲线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e</m:t>
                    </m:r>
                  </m:oMath>
                </a14:m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表示的物质是</a:t>
                </a:r>
                <a:r>
                  <a:rPr lang="en-US" altLang="zh-CN" sz="20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填化学式），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625 ℃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Ⅳ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的压强平衡常数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p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</m:oMath>
                </a14:m>
                <a:r>
                  <a:rPr lang="en-US" altLang="zh-CN" sz="20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kPa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pitchFamily="3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保留小数点后一位有效数字）。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QB_6_BD.25_1#2cfedd01a?vop=1&amp;pid=6a44cd5d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1078993"/>
                <a:ext cx="10899648" cy="965200"/>
              </a:xfrm>
              <a:prstGeom prst="rect">
                <a:avLst/>
              </a:prstGeom>
              <a:blipFill rotWithShape="1">
                <a:blip r:embed="rId3"/>
                <a:stretch>
                  <a:fillRect l="-2" t="-13" r="1" b="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QB_6_AN.26_1#2cfedd01a.blank?vop=1&amp;pid=6a44cd5df&amp;color=0,0,0&amp;vpa=8&amp;vtp=1&amp;bbb=1"/>
              <p:cNvSpPr/>
              <p:nvPr/>
            </p:nvSpPr>
            <p:spPr>
              <a:xfrm>
                <a:off x="3476561" y="1174241"/>
                <a:ext cx="439738" cy="317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5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pitchFamily="34" charset="-122"/>
                        <a:cs typeface="黑体" panose="02010609060101010101" pitchFamily="34" charset="-120"/>
                      </a:rPr>
                      <m:t>CO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黑体" panose="02010609060101010101" pitchFamily="34" charset="-122"/>
                    <a:ea typeface="黑体" panose="02010609060101010101" pitchFamily="34" charset="-122"/>
                    <a:cs typeface="黑体" panose="02010609060101010101" pitchFamily="34" charset="-120"/>
                  </a:rPr>
                  <a:t> </a:t>
                </a:r>
                <a:endParaRPr lang="en-US" altLang="zh-CN" sz="100" dirty="0"/>
              </a:p>
            </p:txBody>
          </p:sp>
        </mc:Choice>
        <mc:Fallback xmlns="">
          <p:sp>
            <p:nvSpPr>
              <p:cNvPr id="3" name="QB_6_AN.26_1#2cfedd01a.blank?vop=1&amp;pid=6a44cd5df&amp;color=0,0,0&amp;vpa=8&amp;vtp=1&amp;bb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61" y="1174241"/>
                <a:ext cx="439738" cy="317500"/>
              </a:xfrm>
              <a:prstGeom prst="rect">
                <a:avLst/>
              </a:prstGeom>
              <a:blipFill rotWithShape="1">
                <a:blip r:embed="rId4"/>
                <a:stretch>
                  <a:fillRect l="-130" t="-40" r="58" b="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27_1#2cfedd01a.blank?vop=1&amp;pid=6a44cd5df&amp;color=0,0,0&amp;vpa=9&amp;vtp=1&amp;bbb=1"/>
          <p:cNvSpPr/>
          <p:nvPr/>
        </p:nvSpPr>
        <p:spPr>
          <a:xfrm>
            <a:off x="9542844" y="1051116"/>
            <a:ext cx="692150" cy="508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0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0"/>
              </a:rPr>
              <a:t>17.9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7_BD.63_1#e94cece29?sp=1&amp;vop=1&amp;pid=ecc5cf663&amp;color=0,0,0&amp;vtp=1&amp;bt=1&amp;bbb=1&amp;hb=1"/>
          <p:cNvSpPr/>
          <p:nvPr/>
        </p:nvSpPr>
        <p:spPr>
          <a:xfrm>
            <a:off x="525657" y="536122"/>
            <a:ext cx="10899648" cy="1371600"/>
          </a:xfrm>
          <a:prstGeom prst="rect">
            <a:avLst/>
          </a:prstGeom>
          <a:blipFill rotWithShape="1">
            <a:blip r:embed="rId3"/>
            <a:stretch>
              <a:fillRect l="-1398" r="-1286" b="-7111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B_7_AN.64_1#e94cece29.blank?vop=1&amp;pid=ecc5cf663&amp;color=0,0,0&amp;vpa=28&amp;vtp=1&amp;bbb=1"/>
          <p:cNvSpPr/>
          <p:nvPr/>
        </p:nvSpPr>
        <p:spPr>
          <a:xfrm>
            <a:off x="6986995" y="1063172"/>
            <a:ext cx="271463" cy="3175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7_AN.66_1#e94cece29.blank?vop=1&amp;pid=ecc5cf663&amp;color=0,0,0&amp;vpa=29&amp;vtp=1&amp;bbb=1"/>
          <p:cNvSpPr/>
          <p:nvPr/>
        </p:nvSpPr>
        <p:spPr>
          <a:xfrm>
            <a:off x="2730436" y="1523694"/>
            <a:ext cx="673799" cy="330200"/>
          </a:xfrm>
          <a:prstGeom prst="rect">
            <a:avLst/>
          </a:prstGeom>
          <a:blipFill rotWithShape="1">
            <a:blip r:embed="rId5"/>
            <a:stretch>
              <a:fillRect l="-909" t="-27778" r="-3636" b="-3518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5" name="QB_7_BD.65_1#e94cece29?vop=1&amp;pid=ecc5cf663&amp;color=0,0,0&amp;tib=255,255,255&amp;vtp=1" descr="preencoded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389" y="2048536"/>
            <a:ext cx="3914450" cy="471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163733" y="293269"/>
              <a:ext cx="124178" cy="21995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6163733" y="293269"/>
                <a:ext cx="12417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6143977" y="403245"/>
              <a:ext cx="105018" cy="599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6143977" y="403245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7349066" y="648577"/>
              <a:ext cx="18697" cy="7331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7349066" y="648577"/>
                <a:ext cx="1869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083300" y="276350"/>
              <a:ext cx="277988" cy="73881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083300" y="276350"/>
                <a:ext cx="277988" cy="738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7297561" y="1456479"/>
              <a:ext cx="119239" cy="47233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7297561" y="1456479"/>
                <a:ext cx="119239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583311" y="1452249"/>
              <a:ext cx="25400" cy="52309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583311" y="1452249"/>
                <a:ext cx="25400" cy="523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7512755" y="1396908"/>
              <a:ext cx="67734" cy="1935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7512755" y="1396908"/>
                <a:ext cx="67734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7625644" y="1393031"/>
              <a:ext cx="132644" cy="3947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7625644" y="1393031"/>
                <a:ext cx="1326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7813322" y="1534026"/>
              <a:ext cx="692855" cy="11279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7813322" y="1534026"/>
                <a:ext cx="69285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8503355" y="1347912"/>
              <a:ext cx="251178" cy="39196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8503355" y="1347912"/>
                <a:ext cx="251178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8107362" y="281990"/>
              <a:ext cx="65793" cy="600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8107362" y="281990"/>
                <a:ext cx="65793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8029927" y="214312"/>
              <a:ext cx="271639" cy="26507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8029927" y="214312"/>
                <a:ext cx="27163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8302977" y="327108"/>
              <a:ext cx="118534" cy="225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8302977" y="327108"/>
                <a:ext cx="1185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8432800" y="152450"/>
              <a:ext cx="14111" cy="47356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8432800" y="152450"/>
                <a:ext cx="14111" cy="473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8530696" y="227530"/>
              <a:ext cx="215371" cy="15033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8530696" y="227530"/>
                <a:ext cx="215371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8805333" y="231231"/>
              <a:ext cx="112889" cy="18047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8805333" y="231231"/>
                <a:ext cx="11288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9505244" y="1340158"/>
              <a:ext cx="242711" cy="28410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9505244" y="1340158"/>
                <a:ext cx="242711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9897533" y="1299269"/>
              <a:ext cx="64911" cy="50846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9897533" y="1299269"/>
                <a:ext cx="64911" cy="508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9869311" y="1312664"/>
              <a:ext cx="76200" cy="14522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9869311" y="1312664"/>
                <a:ext cx="76200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9990666" y="1280235"/>
              <a:ext cx="90311" cy="9587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9990666" y="1280235"/>
                <a:ext cx="90311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9417755" y="2698645"/>
              <a:ext cx="105018" cy="5995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9417755" y="269864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5079294" y="1823594"/>
              <a:ext cx="298450" cy="7701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5079294" y="1823594"/>
                <a:ext cx="298450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5238044" y="1889333"/>
              <a:ext cx="22578" cy="15509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5238044" y="1889333"/>
                <a:ext cx="225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5446888" y="1749043"/>
              <a:ext cx="55034" cy="54353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5446888" y="1749043"/>
                <a:ext cx="55034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5365044" y="1717319"/>
              <a:ext cx="79904" cy="16355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5365044" y="1717319"/>
                <a:ext cx="79904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5508977" y="1759618"/>
              <a:ext cx="112889" cy="8459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5508977" y="1759618"/>
                <a:ext cx="1128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6231466" y="1742699"/>
              <a:ext cx="254000" cy="31353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6231466" y="1742699"/>
                <a:ext cx="254000" cy="313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6671733" y="1579849"/>
              <a:ext cx="39511" cy="4955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6671733" y="1579849"/>
                <a:ext cx="39511" cy="495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6592711" y="1886513"/>
              <a:ext cx="333022" cy="28551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6592711" y="1886513"/>
                <a:ext cx="33302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5836355" y="3553075"/>
              <a:ext cx="273756" cy="31018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5836355" y="3553075"/>
                <a:ext cx="273756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5317066" y="3134320"/>
              <a:ext cx="2641600" cy="199226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5317066" y="3134320"/>
                <a:ext cx="2641600" cy="1992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7761111" y="3321843"/>
              <a:ext cx="254000" cy="33486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7761111" y="3321843"/>
                <a:ext cx="254000" cy="334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8161866" y="3258219"/>
              <a:ext cx="50800" cy="48660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8161866" y="3258219"/>
                <a:ext cx="50800" cy="486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8142111" y="3175208"/>
              <a:ext cx="79728" cy="18611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8142111" y="3175208"/>
                <a:ext cx="7972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8235244" y="3242886"/>
              <a:ext cx="121356" cy="958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8235244" y="3242886"/>
                <a:ext cx="12135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4907315" y="5761058"/>
              <a:ext cx="3610152" cy="14381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4907315" y="5761058"/>
                <a:ext cx="361015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8446911" y="5577764"/>
              <a:ext cx="296333" cy="35812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8446911" y="5577764"/>
                <a:ext cx="296333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8101718" y="6121124"/>
              <a:ext cx="164571" cy="39848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8101718" y="6121124"/>
                <a:ext cx="164571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8387644" y="6081117"/>
              <a:ext cx="55033" cy="80508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8387644" y="6081117"/>
                <a:ext cx="55033" cy="805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8305800" y="6123768"/>
              <a:ext cx="132644" cy="21537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8305800" y="6123768"/>
                <a:ext cx="132644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8489244" y="6090986"/>
              <a:ext cx="110066" cy="15509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8489244" y="6090986"/>
                <a:ext cx="11006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8873066" y="2388456"/>
              <a:ext cx="105017" cy="5995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48"/>
            </p:blipFill>
            <p:spPr>
              <a:xfrm>
                <a:off x="8873066" y="2388456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5096933" y="2554830"/>
              <a:ext cx="3196872" cy="7331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5096933" y="2554830"/>
                <a:ext cx="319687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8238772" y="2393391"/>
              <a:ext cx="271109" cy="29961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8238772" y="2393391"/>
                <a:ext cx="271109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7721071" y="2131845"/>
              <a:ext cx="268640" cy="3383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7721071" y="2131845"/>
                <a:ext cx="2686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7862711" y="2167094"/>
              <a:ext cx="39511" cy="18470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7862711" y="2167094"/>
                <a:ext cx="39511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8065911" y="2016581"/>
              <a:ext cx="37571" cy="48185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8065911" y="2016581"/>
                <a:ext cx="37571" cy="481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7989711" y="2013762"/>
              <a:ext cx="93133" cy="17448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7989711" y="2013762"/>
                <a:ext cx="93133" cy="174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8144933" y="2002129"/>
              <a:ext cx="110067" cy="12407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8144933" y="2002129"/>
                <a:ext cx="11006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0" name="墨迹 59"/>
              <p14:cNvContentPartPr/>
              <p14:nvPr/>
            </p14:nvContentPartPr>
            <p14:xfrm>
              <a:off x="7831666" y="5211177"/>
              <a:ext cx="25400" cy="3947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5"/>
            </p:blipFill>
            <p:spPr>
              <a:xfrm>
                <a:off x="7831666" y="5211177"/>
                <a:ext cx="254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1" name="墨迹 60"/>
              <p14:cNvContentPartPr/>
              <p14:nvPr/>
            </p14:nvContentPartPr>
            <p14:xfrm>
              <a:off x="7781572" y="5199898"/>
              <a:ext cx="4938" cy="563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7"/>
            </p:blipFill>
            <p:spPr>
              <a:xfrm>
                <a:off x="7781572" y="5199898"/>
                <a:ext cx="493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2" name="墨迹 61"/>
              <p14:cNvContentPartPr/>
              <p14:nvPr/>
            </p14:nvContentPartPr>
            <p14:xfrm>
              <a:off x="6117872" y="3887234"/>
              <a:ext cx="1581150" cy="119704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9"/>
            </p:blipFill>
            <p:spPr>
              <a:xfrm>
                <a:off x="6117872" y="3887234"/>
                <a:ext cx="1581150" cy="119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3" name="墨迹 62"/>
              <p14:cNvContentPartPr/>
              <p14:nvPr/>
            </p14:nvContentPartPr>
            <p14:xfrm>
              <a:off x="8071555" y="4782552"/>
              <a:ext cx="310445" cy="49066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1"/>
            </p:blipFill>
            <p:spPr>
              <a:xfrm>
                <a:off x="8071555" y="4782552"/>
                <a:ext cx="310445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4" name="墨迹 63"/>
              <p14:cNvContentPartPr/>
              <p14:nvPr/>
            </p14:nvContentPartPr>
            <p14:xfrm>
              <a:off x="8421511" y="4823441"/>
              <a:ext cx="129822" cy="72330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3"/>
            </p:blipFill>
            <p:spPr>
              <a:xfrm>
                <a:off x="8421511" y="4823441"/>
                <a:ext cx="129822" cy="723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5" name="墨迹 64"/>
              <p14:cNvContentPartPr/>
              <p14:nvPr/>
            </p14:nvContentPartPr>
            <p14:xfrm>
              <a:off x="9606844" y="2272840"/>
              <a:ext cx="105017" cy="5995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0"/>
            </p:blipFill>
            <p:spPr>
              <a:xfrm>
                <a:off x="9606844" y="227284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6" name="墨迹 65"/>
              <p14:cNvContentPartPr/>
              <p14:nvPr/>
            </p14:nvContentPartPr>
            <p14:xfrm>
              <a:off x="5477756" y="3403620"/>
              <a:ext cx="240066" cy="29609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6"/>
            </p:blipFill>
            <p:spPr>
              <a:xfrm>
                <a:off x="5477756" y="3403620"/>
                <a:ext cx="240066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7" name="墨迹 66"/>
              <p14:cNvContentPartPr/>
              <p14:nvPr/>
            </p14:nvContentPartPr>
            <p14:xfrm>
              <a:off x="5582355" y="2599949"/>
              <a:ext cx="16934" cy="84879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8"/>
            </p:blipFill>
            <p:spPr>
              <a:xfrm>
                <a:off x="5582355" y="2599949"/>
                <a:ext cx="16934" cy="848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8" name="墨迹 67"/>
              <p14:cNvContentPartPr/>
              <p14:nvPr/>
            </p14:nvContentPartPr>
            <p14:xfrm>
              <a:off x="5489927" y="2611228"/>
              <a:ext cx="115006" cy="22982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0"/>
            </p:blipFill>
            <p:spPr>
              <a:xfrm>
                <a:off x="5489927" y="2611228"/>
                <a:ext cx="11500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9" name="墨迹 68"/>
              <p14:cNvContentPartPr/>
              <p14:nvPr/>
            </p14:nvContentPartPr>
            <p14:xfrm>
              <a:off x="5610577" y="2639427"/>
              <a:ext cx="127000" cy="10715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2"/>
            </p:blipFill>
            <p:spPr>
              <a:xfrm>
                <a:off x="5610577" y="2639427"/>
                <a:ext cx="1270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0" name="墨迹 69"/>
              <p14:cNvContentPartPr/>
              <p14:nvPr/>
            </p14:nvContentPartPr>
            <p14:xfrm>
              <a:off x="7386813" y="3423360"/>
              <a:ext cx="270757" cy="27071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4"/>
            </p:blipFill>
            <p:spPr>
              <a:xfrm>
                <a:off x="7386813" y="3423360"/>
                <a:ext cx="27075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1" name="墨迹 70"/>
              <p14:cNvContentPartPr/>
              <p14:nvPr/>
            </p14:nvContentPartPr>
            <p14:xfrm>
              <a:off x="7563555" y="3744829"/>
              <a:ext cx="38100" cy="209959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6"/>
            </p:blipFill>
            <p:spPr>
              <a:xfrm>
                <a:off x="7563555" y="3744829"/>
                <a:ext cx="38100" cy="2099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2" name="墨迹 71"/>
              <p14:cNvContentPartPr/>
              <p14:nvPr/>
            </p14:nvContentPartPr>
            <p14:xfrm>
              <a:off x="7490177" y="5473428"/>
              <a:ext cx="254000" cy="39267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8"/>
            </p:blipFill>
            <p:spPr>
              <a:xfrm>
                <a:off x="7490177" y="5473428"/>
                <a:ext cx="254000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3" name="墨迹 72"/>
              <p14:cNvContentPartPr/>
              <p14:nvPr/>
            </p14:nvContentPartPr>
            <p14:xfrm>
              <a:off x="2725561" y="885448"/>
              <a:ext cx="988483" cy="11843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0"/>
            </p:blipFill>
            <p:spPr>
              <a:xfrm>
                <a:off x="2725561" y="885448"/>
                <a:ext cx="988483" cy="118436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29_1#ec9d011de?vop=1&amp;pid=6a44cd5df&amp;color=0,0,0&amp;vtp=1&amp;bt=1&amp;bbb=1"/>
          <p:cNvSpPr/>
          <p:nvPr/>
        </p:nvSpPr>
        <p:spPr>
          <a:xfrm>
            <a:off x="649224" y="1078992"/>
            <a:ext cx="10899648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 dirty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-120"/>
              </a:rPr>
              <a:t>（5</a:t>
            </a: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-120"/>
              </a:rPr>
              <a:t>）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-120"/>
              </a:rPr>
              <a:t>下列说法正确的是</a:t>
            </a:r>
            <a:r>
              <a:rPr lang="en-US" altLang="zh-CN" sz="20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000" b="0" i="0" smtClean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000" b="0" i="0" dirty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-120"/>
              </a:rPr>
              <a:t>填序号）。</a:t>
            </a:r>
            <a:endParaRPr lang="en-US" altLang="zh-CN" sz="2000" dirty="0"/>
          </a:p>
        </p:txBody>
      </p:sp>
      <p:sp>
        <p:nvSpPr>
          <p:cNvPr id="3" name="QC_6_AN.30_1#ec9d011de.blank?vop=1&amp;pid=6a44cd5df&amp;color=0,0,0&amp;vpa=10&amp;vtp=1&amp;bbb=1"/>
          <p:cNvSpPr/>
          <p:nvPr/>
        </p:nvSpPr>
        <p:spPr>
          <a:xfrm>
            <a:off x="3325749" y="1040892"/>
            <a:ext cx="438150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0"/>
              </a:rPr>
              <a:t>BD</a:t>
            </a:r>
            <a:endParaRPr lang="en-US" altLang="zh-CN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QC_6_BD.29_2#ec9d011de.choices?vop=1&amp;pid=6a44cd5df&amp;color=0,0,0&amp;vtp=1&amp;bbb=1"/>
              <p:cNvSpPr/>
              <p:nvPr/>
            </p:nvSpPr>
            <p:spPr>
              <a:xfrm>
                <a:off x="649224" y="1503587"/>
                <a:ext cx="10899648" cy="18669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A.平衡后，移除部分积碳，反应Ⅲ平衡向右移动</a:t>
                </a:r>
                <a:endParaRPr lang="en-US" altLang="zh-CN" sz="2000" dirty="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.温度一定时，增大投料比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CO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):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𝑛</m:t>
                    </m:r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</m:t>
                        </m:r>
                      </m:sub>
                    </m:sSub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，有利于减少积碳</a:t>
                </a:r>
                <a:endParaRPr lang="en-US" altLang="zh-CN" sz="2000" dirty="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.若催化剂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M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优于催化剂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，说明在使用催化剂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时积碳量一定较少</a:t>
                </a:r>
                <a:endParaRPr lang="en-US" altLang="zh-CN" sz="2000" dirty="0"/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反应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"/>
                        <m:ctrlPr>
                          <a:rPr lang="en-US" altLang="zh-CN" sz="20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4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)+2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O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)⇌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CO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)+4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g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随温度升高，平衡常数</a:t>
                </a:r>
                <a14:m>
                  <m:oMath xmlns:m="http://schemas.openxmlformats.org/officeDocument/2006/math">
                    <m:r>
                      <a:rPr lang="en-US" altLang="zh-CN" sz="2000" b="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𝐾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3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逐渐增大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4" name="QC_6_BD.29_2#ec9d011de.choices?vop=1&amp;pid=6a44cd5df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1503587"/>
                <a:ext cx="10899648" cy="1866900"/>
              </a:xfrm>
              <a:prstGeom prst="rect">
                <a:avLst/>
              </a:prstGeom>
              <a:blipFill rotWithShape="1">
                <a:blip r:embed="rId3"/>
                <a:stretch>
                  <a:fillRect l="-2" t="-29" r="1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1_1#fd752b692?sp=1&amp;vop=1&amp;pid=590379a73&amp;color=0,0,0&amp;vtp=1&amp;bt=1&amp;bbb=1&amp;hb=1"/>
          <p:cNvSpPr/>
          <p:nvPr/>
        </p:nvSpPr>
        <p:spPr>
          <a:xfrm>
            <a:off x="649224" y="1080000"/>
            <a:ext cx="10899648" cy="1841500"/>
          </a:xfrm>
          <a:prstGeom prst="rect">
            <a:avLst/>
          </a:prstGeom>
          <a:blipFill rotWithShape="1">
            <a:blip r:embed="rId3"/>
            <a:stretch>
              <a:fillRect l="-2" t="-27" r="-1881" b="2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4" name="QC_6_BD.1_2#fd752b692?htil=1&amp;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5007" y="3042911"/>
            <a:ext cx="2926080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1_3#fd752b692.choices?htil=1&amp;vop=1&amp;pid=590379a73&amp;color=0,0,0&amp;vtp=1&amp;bbb=1&amp;hb=1"/>
          <p:cNvSpPr/>
          <p:nvPr/>
        </p:nvSpPr>
        <p:spPr>
          <a:xfrm>
            <a:off x="649224" y="2954045"/>
            <a:ext cx="7836408" cy="2857500"/>
          </a:xfrm>
          <a:prstGeom prst="rect">
            <a:avLst/>
          </a:prstGeom>
          <a:blipFill rotWithShape="1">
            <a:blip r:embed="rId5"/>
            <a:stretch>
              <a:fillRect l="-3" t="-1" r="2" b="1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85270" y="169194"/>
              <a:ext cx="257352" cy="74727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685270" y="169194"/>
                <a:ext cx="257352" cy="747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32202" y="496302"/>
              <a:ext cx="104775" cy="44272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832202" y="496302"/>
                <a:ext cx="104775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1016000" y="563980"/>
              <a:ext cx="95955" cy="16355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1016000" y="563980"/>
                <a:ext cx="9595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1179688" y="355307"/>
              <a:ext cx="191912" cy="39196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1179688" y="355307"/>
                <a:ext cx="191912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264355" y="642937"/>
              <a:ext cx="177800" cy="14099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1264355" y="642937"/>
                <a:ext cx="177800" cy="140995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1_1#fd752b692?sp=1&amp;vop=1&amp;pid=590379a73&amp;color=0,0,0&amp;vtp=1&amp;bt=1&amp;bbb=1&amp;hb=1"/>
          <p:cNvSpPr/>
          <p:nvPr/>
        </p:nvSpPr>
        <p:spPr>
          <a:xfrm>
            <a:off x="649224" y="1080000"/>
            <a:ext cx="10899648" cy="1841500"/>
          </a:xfrm>
          <a:prstGeom prst="rect">
            <a:avLst/>
          </a:prstGeom>
          <a:blipFill rotWithShape="1">
            <a:blip r:embed="rId3"/>
            <a:stretch>
              <a:fillRect l="-2" t="-27" r="-1881" b="2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4" name="QC_6_BD.1_2#fd752b692?htil=1&amp;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5007" y="3042911"/>
            <a:ext cx="2926080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1_3#fd752b692.choices?htil=1&amp;vop=1&amp;pid=590379a73&amp;color=0,0,0&amp;vtp=1&amp;bbb=1&amp;hb=1"/>
          <p:cNvSpPr/>
          <p:nvPr/>
        </p:nvSpPr>
        <p:spPr>
          <a:xfrm>
            <a:off x="649224" y="2954045"/>
            <a:ext cx="7836408" cy="2857500"/>
          </a:xfrm>
          <a:prstGeom prst="rect">
            <a:avLst/>
          </a:prstGeom>
          <a:blipFill rotWithShape="1">
            <a:blip r:embed="rId5"/>
            <a:stretch>
              <a:fillRect l="-3" t="-1" r="2" b="1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569155" y="4472363"/>
              <a:ext cx="203200" cy="30102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1569155" y="4472363"/>
                <a:ext cx="203200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557866" y="4493336"/>
              <a:ext cx="211667" cy="28357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1557866" y="4493336"/>
                <a:ext cx="211667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1800577" y="5419850"/>
              <a:ext cx="129823" cy="27353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1800577" y="5419850"/>
                <a:ext cx="12982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1748190" y="5394295"/>
              <a:ext cx="230187" cy="30754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1748190" y="5394295"/>
                <a:ext cx="230187" cy="307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519288" y="4119875"/>
              <a:ext cx="431800" cy="30296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519288" y="4119875"/>
                <a:ext cx="431800" cy="302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632177" y="5047623"/>
              <a:ext cx="321734" cy="2975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632177" y="5047623"/>
                <a:ext cx="321734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5384800" y="2692476"/>
              <a:ext cx="248355" cy="18382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5384800" y="2692476"/>
                <a:ext cx="248355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5655733" y="2675557"/>
              <a:ext cx="28222" cy="23458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5655733" y="2675557"/>
                <a:ext cx="28222" cy="234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5652911" y="2639427"/>
              <a:ext cx="232304" cy="32710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5652911" y="2639427"/>
                <a:ext cx="23230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10294055" y="2774782"/>
              <a:ext cx="190500" cy="6203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10294055" y="2774782"/>
                <a:ext cx="1905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10363200" y="2853740"/>
              <a:ext cx="39511" cy="15227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10363200" y="2853740"/>
                <a:ext cx="39511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10470444" y="2927057"/>
              <a:ext cx="22577" cy="11843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10470444" y="2927057"/>
                <a:ext cx="2257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10608732" y="2817786"/>
              <a:ext cx="172156" cy="1741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10608732" y="2817786"/>
                <a:ext cx="172156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10837332" y="2731779"/>
              <a:ext cx="206023" cy="5428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10837332" y="2731779"/>
                <a:ext cx="206023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10907888" y="2797342"/>
              <a:ext cx="36689" cy="2763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10907888" y="2797342"/>
                <a:ext cx="366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11051822" y="2900973"/>
              <a:ext cx="146756" cy="13694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11051822" y="2900973"/>
                <a:ext cx="146756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8009466" y="276350"/>
              <a:ext cx="11289" cy="15368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8009466" y="276350"/>
                <a:ext cx="11289" cy="153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8077200" y="174833"/>
              <a:ext cx="55033" cy="5075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8077200" y="174833"/>
                <a:ext cx="550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8487127" y="219952"/>
              <a:ext cx="157339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8487127" y="219952"/>
                <a:ext cx="1573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8558918" y="270710"/>
              <a:ext cx="3704" cy="12689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8558918" y="270710"/>
                <a:ext cx="370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8808155" y="180473"/>
              <a:ext cx="25400" cy="28199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8808155" y="180473"/>
                <a:ext cx="254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8743244" y="145048"/>
              <a:ext cx="62088" cy="9746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8743244" y="145048"/>
                <a:ext cx="62088" cy="97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8816622" y="152274"/>
              <a:ext cx="70555" cy="6767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8816622" y="152274"/>
                <a:ext cx="7055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9183511" y="163554"/>
              <a:ext cx="248356" cy="20937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9183511" y="163554"/>
                <a:ext cx="248356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9575800" y="127600"/>
              <a:ext cx="59266" cy="38350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9575800" y="127600"/>
                <a:ext cx="59266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9539111" y="88826"/>
              <a:ext cx="90311" cy="10574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9539111" y="88826"/>
                <a:ext cx="90311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9680222" y="101516"/>
              <a:ext cx="67733" cy="5357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9680222" y="101516"/>
                <a:ext cx="677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墨迹 32"/>
              <p14:cNvContentPartPr/>
              <p14:nvPr/>
            </p14:nvContentPartPr>
            <p14:xfrm>
              <a:off x="7960077" y="721894"/>
              <a:ext cx="122767" cy="12971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1"/>
            </p:blipFill>
            <p:spPr>
              <a:xfrm>
                <a:off x="7960077" y="721894"/>
                <a:ext cx="12276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墨迹 33"/>
              <p14:cNvContentPartPr/>
              <p14:nvPr/>
            </p14:nvContentPartPr>
            <p14:xfrm>
              <a:off x="8269111" y="603458"/>
              <a:ext cx="38100" cy="4882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3"/>
            </p:blipFill>
            <p:spPr>
              <a:xfrm>
                <a:off x="8269111" y="603458"/>
                <a:ext cx="38100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墨迹 34"/>
              <p14:cNvContentPartPr/>
              <p14:nvPr/>
            </p14:nvContentPartPr>
            <p14:xfrm>
              <a:off x="8545688" y="671136"/>
              <a:ext cx="118534" cy="1691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5"/>
            </p:blipFill>
            <p:spPr>
              <a:xfrm>
                <a:off x="8545688" y="671136"/>
                <a:ext cx="1185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墨迹 35"/>
              <p14:cNvContentPartPr/>
              <p14:nvPr/>
            </p14:nvContentPartPr>
            <p14:xfrm>
              <a:off x="8593666" y="682416"/>
              <a:ext cx="42334" cy="18893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7"/>
            </p:blipFill>
            <p:spPr>
              <a:xfrm>
                <a:off x="8593666" y="682416"/>
                <a:ext cx="4233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墨迹 36"/>
              <p14:cNvContentPartPr/>
              <p14:nvPr/>
            </p14:nvContentPartPr>
            <p14:xfrm>
              <a:off x="8777111" y="586539"/>
              <a:ext cx="56444" cy="40042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9"/>
            </p:blipFill>
            <p:spPr>
              <a:xfrm>
                <a:off x="8777111" y="586539"/>
                <a:ext cx="56444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墨迹 37"/>
              <p14:cNvContentPartPr/>
              <p14:nvPr/>
            </p14:nvContentPartPr>
            <p14:xfrm>
              <a:off x="8740422" y="579137"/>
              <a:ext cx="76200" cy="11737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1"/>
            </p:blipFill>
            <p:spPr>
              <a:xfrm>
                <a:off x="8740422" y="579137"/>
                <a:ext cx="76200" cy="117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墨迹 38"/>
              <p14:cNvContentPartPr/>
              <p14:nvPr/>
            </p14:nvContentPartPr>
            <p14:xfrm>
              <a:off x="8850488" y="569620"/>
              <a:ext cx="73378" cy="7895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3"/>
            </p:blipFill>
            <p:spPr>
              <a:xfrm>
                <a:off x="8850488" y="569620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墨迹 39"/>
              <p14:cNvContentPartPr/>
              <p14:nvPr/>
            </p14:nvContentPartPr>
            <p14:xfrm>
              <a:off x="9207500" y="781112"/>
              <a:ext cx="438855" cy="84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5"/>
            </p:blipFill>
            <p:spPr>
              <a:xfrm>
                <a:off x="9207500" y="781112"/>
                <a:ext cx="4388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墨迹 40"/>
              <p14:cNvContentPartPr/>
              <p14:nvPr/>
            </p14:nvContentPartPr>
            <p14:xfrm>
              <a:off x="9612488" y="676776"/>
              <a:ext cx="174978" cy="22277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7"/>
            </p:blipFill>
            <p:spPr>
              <a:xfrm>
                <a:off x="9612488" y="676776"/>
                <a:ext cx="17497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10389305" y="169194"/>
              <a:ext cx="235302" cy="21995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10389305" y="169194"/>
                <a:ext cx="23530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10421585" y="190519"/>
              <a:ext cx="146932" cy="27529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10421585" y="190519"/>
                <a:ext cx="146932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10521244" y="250971"/>
              <a:ext cx="203200" cy="22841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10521244" y="250971"/>
                <a:ext cx="203200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10669411" y="129715"/>
              <a:ext cx="204611" cy="33133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10669411" y="129715"/>
                <a:ext cx="204611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10820400" y="104336"/>
              <a:ext cx="234950" cy="41734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10820400" y="104336"/>
                <a:ext cx="234950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11051822" y="180473"/>
              <a:ext cx="238831" cy="22330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11051822" y="180473"/>
                <a:ext cx="238831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11071577" y="199684"/>
              <a:ext cx="172155" cy="26559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11071577" y="199684"/>
                <a:ext cx="172155" cy="265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11176000" y="397606"/>
              <a:ext cx="163688" cy="1191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11176000" y="397606"/>
                <a:ext cx="163688" cy="119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11338277" y="137646"/>
              <a:ext cx="241476" cy="30014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11338277" y="137646"/>
                <a:ext cx="241476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11401777" y="218718"/>
              <a:ext cx="95955" cy="65827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11401777" y="218718"/>
                <a:ext cx="95955" cy="658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10472561" y="1556585"/>
              <a:ext cx="1128889" cy="5639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10472561" y="1556585"/>
                <a:ext cx="1128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1853318" y="3259805"/>
              <a:ext cx="184326" cy="15597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1853318" y="3259805"/>
                <a:ext cx="18432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5662788" y="3090611"/>
              <a:ext cx="105834" cy="31794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5662788" y="3090611"/>
                <a:ext cx="105834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5867400" y="3288004"/>
              <a:ext cx="8466" cy="11843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5867400" y="3288004"/>
                <a:ext cx="84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5988755" y="3169569"/>
              <a:ext cx="146756" cy="18047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5988755" y="3169569"/>
                <a:ext cx="146756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6197600" y="3007953"/>
              <a:ext cx="62088" cy="12566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6197600" y="3007953"/>
                <a:ext cx="62088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6276622" y="3073692"/>
              <a:ext cx="25400" cy="45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6276622" y="3073692"/>
                <a:ext cx="254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6276622" y="2972176"/>
              <a:ext cx="121884" cy="18611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6276622" y="2972176"/>
                <a:ext cx="12188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6372577" y="2974995"/>
              <a:ext cx="95956" cy="1974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6372577" y="2974995"/>
                <a:ext cx="959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6412088" y="3212925"/>
              <a:ext cx="45156" cy="15403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6412088" y="3212925"/>
                <a:ext cx="45156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6389511" y="3203407"/>
              <a:ext cx="28222" cy="16496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6389511" y="3203407"/>
                <a:ext cx="28222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6406444" y="3259805"/>
              <a:ext cx="81844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6406444" y="3259805"/>
                <a:ext cx="818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6460066" y="3133615"/>
              <a:ext cx="36689" cy="4053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6460066" y="3133615"/>
                <a:ext cx="36689" cy="405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6513688" y="3288004"/>
              <a:ext cx="115712" cy="8459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6513688" y="3288004"/>
                <a:ext cx="1157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6409266" y="3188427"/>
              <a:ext cx="8466" cy="14751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6409266" y="3188427"/>
                <a:ext cx="8466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6795911" y="3019233"/>
              <a:ext cx="180622" cy="28569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6795911" y="3019233"/>
                <a:ext cx="180622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7000522" y="3210457"/>
              <a:ext cx="171626" cy="10010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7000522" y="3210457"/>
                <a:ext cx="171626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7161036" y="3276725"/>
              <a:ext cx="132997" cy="11279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7161036" y="3276725"/>
                <a:ext cx="13299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5593644" y="3491037"/>
              <a:ext cx="33866" cy="564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5593644" y="3491037"/>
                <a:ext cx="338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5567362" y="3358502"/>
              <a:ext cx="2123193" cy="12689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5567362" y="3358502"/>
                <a:ext cx="212319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5904088" y="3868904"/>
              <a:ext cx="101600" cy="31864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5904088" y="3868904"/>
                <a:ext cx="10160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6048727" y="4043738"/>
              <a:ext cx="95250" cy="12266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6048727" y="4043738"/>
                <a:ext cx="95250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6293555" y="3947861"/>
              <a:ext cx="107245" cy="18611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6293555" y="3947861"/>
                <a:ext cx="107245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6532738" y="3825196"/>
              <a:ext cx="75494" cy="7560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6532738" y="3825196"/>
                <a:ext cx="75494" cy="75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6637866" y="3874544"/>
              <a:ext cx="22578" cy="1409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6637866" y="3874544"/>
                <a:ext cx="225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6697133" y="3779372"/>
              <a:ext cx="81844" cy="14875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6697133" y="3779372"/>
                <a:ext cx="81844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6756400" y="3739189"/>
              <a:ext cx="107244" cy="4511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6756400" y="3739189"/>
                <a:ext cx="1072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6824133" y="3998620"/>
              <a:ext cx="67734" cy="11491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6824133" y="3998620"/>
                <a:ext cx="67734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6908800" y="3934819"/>
              <a:ext cx="28222" cy="22735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6908800" y="3934819"/>
                <a:ext cx="28222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6931377" y="4026819"/>
              <a:ext cx="115712" cy="9587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6931377" y="4026819"/>
                <a:ext cx="11571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7309555" y="3846345"/>
              <a:ext cx="217312" cy="27635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7309555" y="3846345"/>
                <a:ext cx="21731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7473244" y="3970420"/>
              <a:ext cx="163688" cy="16161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7473244" y="3970420"/>
                <a:ext cx="163688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7676444" y="4032458"/>
              <a:ext cx="124178" cy="11843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7676444" y="4032458"/>
                <a:ext cx="12417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7467600" y="3011654"/>
              <a:ext cx="146755" cy="26718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7467600" y="3011654"/>
                <a:ext cx="146755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7676444" y="3169569"/>
              <a:ext cx="64206" cy="6203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7676444" y="3169569"/>
                <a:ext cx="64206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7826022" y="3819556"/>
              <a:ext cx="243593" cy="32851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7826022" y="3819556"/>
                <a:ext cx="243593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8" name="墨迹 87"/>
              <p14:cNvContentPartPr/>
              <p14:nvPr/>
            </p14:nvContentPartPr>
            <p14:xfrm>
              <a:off x="7998177" y="4004259"/>
              <a:ext cx="135467" cy="14381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1"/>
            </p:blipFill>
            <p:spPr>
              <a:xfrm>
                <a:off x="7998177" y="4004259"/>
                <a:ext cx="13546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9" name="墨迹 88"/>
              <p14:cNvContentPartPr/>
              <p14:nvPr/>
            </p14:nvContentPartPr>
            <p14:xfrm>
              <a:off x="4069644" y="3041263"/>
              <a:ext cx="327378" cy="40465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3"/>
            </p:blipFill>
            <p:spPr>
              <a:xfrm>
                <a:off x="4069644" y="3041263"/>
                <a:ext cx="327378" cy="40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0" name="墨迹 89"/>
              <p14:cNvContentPartPr/>
              <p14:nvPr/>
            </p14:nvContentPartPr>
            <p14:xfrm>
              <a:off x="4357511" y="3240066"/>
              <a:ext cx="115711" cy="19457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5"/>
            </p:blipFill>
            <p:spPr>
              <a:xfrm>
                <a:off x="4357511" y="3240066"/>
                <a:ext cx="11571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1" name="墨迹 90"/>
              <p14:cNvContentPartPr/>
              <p14:nvPr/>
            </p14:nvContentPartPr>
            <p14:xfrm>
              <a:off x="4456994" y="3276725"/>
              <a:ext cx="92428" cy="1127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7"/>
            </p:blipFill>
            <p:spPr>
              <a:xfrm>
                <a:off x="4456994" y="3276725"/>
                <a:ext cx="9242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2" name="墨迹 91"/>
              <p14:cNvContentPartPr/>
              <p14:nvPr/>
            </p14:nvContentPartPr>
            <p14:xfrm>
              <a:off x="4481688" y="3299284"/>
              <a:ext cx="50800" cy="21149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9"/>
            </p:blipFill>
            <p:spPr>
              <a:xfrm>
                <a:off x="4481688" y="3299284"/>
                <a:ext cx="508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3" name="墨迹 92"/>
              <p14:cNvContentPartPr/>
              <p14:nvPr/>
            </p14:nvContentPartPr>
            <p14:xfrm>
              <a:off x="4549422" y="3361322"/>
              <a:ext cx="22578" cy="11843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1"/>
            </p:blipFill>
            <p:spPr>
              <a:xfrm>
                <a:off x="4549422" y="3361322"/>
                <a:ext cx="2257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4" name="墨迹 93"/>
              <p14:cNvContentPartPr/>
              <p14:nvPr/>
            </p14:nvContentPartPr>
            <p14:xfrm>
              <a:off x="4588933" y="3233545"/>
              <a:ext cx="98954" cy="2941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3"/>
            </p:blipFill>
            <p:spPr>
              <a:xfrm>
                <a:off x="4588933" y="3233545"/>
                <a:ext cx="98954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5" name="墨迹 94"/>
              <p14:cNvContentPartPr/>
              <p14:nvPr/>
            </p14:nvContentPartPr>
            <p14:xfrm>
              <a:off x="3964340" y="3515535"/>
              <a:ext cx="797631" cy="2626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5"/>
            </p:blipFill>
            <p:spPr>
              <a:xfrm>
                <a:off x="3964340" y="3515535"/>
                <a:ext cx="797631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6" name="墨迹 95"/>
              <p14:cNvContentPartPr/>
              <p14:nvPr/>
            </p14:nvContentPartPr>
            <p14:xfrm>
              <a:off x="4103511" y="3620753"/>
              <a:ext cx="254000" cy="32710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7"/>
            </p:blipFill>
            <p:spPr>
              <a:xfrm>
                <a:off x="4103511" y="3620753"/>
                <a:ext cx="254000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7" name="墨迹 96"/>
              <p14:cNvContentPartPr/>
              <p14:nvPr/>
            </p14:nvContentPartPr>
            <p14:xfrm>
              <a:off x="4357511" y="3770913"/>
              <a:ext cx="107244" cy="16002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9"/>
            </p:blipFill>
            <p:spPr>
              <a:xfrm>
                <a:off x="4357511" y="3770913"/>
                <a:ext cx="107244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8" name="墨迹 97"/>
              <p14:cNvContentPartPr/>
              <p14:nvPr/>
            </p14:nvContentPartPr>
            <p14:xfrm>
              <a:off x="4478866" y="3767388"/>
              <a:ext cx="98778" cy="1127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1"/>
            </p:blipFill>
            <p:spPr>
              <a:xfrm>
                <a:off x="4478866" y="3767388"/>
                <a:ext cx="987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9" name="墨迹 98"/>
              <p14:cNvContentPartPr/>
              <p14:nvPr/>
            </p14:nvContentPartPr>
            <p14:xfrm>
              <a:off x="4509911" y="3812506"/>
              <a:ext cx="39511" cy="23687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3"/>
            </p:blipFill>
            <p:spPr>
              <a:xfrm>
                <a:off x="4509911" y="3812506"/>
                <a:ext cx="39511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0" name="墨迹 99"/>
              <p14:cNvContentPartPr/>
              <p14:nvPr/>
            </p14:nvContentPartPr>
            <p14:xfrm>
              <a:off x="4588933" y="3870314"/>
              <a:ext cx="98778" cy="7754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5"/>
            </p:blipFill>
            <p:spPr>
              <a:xfrm>
                <a:off x="4588933" y="3870314"/>
                <a:ext cx="98778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1" name="墨迹 100"/>
              <p14:cNvContentPartPr/>
              <p14:nvPr/>
            </p14:nvContentPartPr>
            <p14:xfrm>
              <a:off x="4713111" y="3761748"/>
              <a:ext cx="98954" cy="21431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7"/>
            </p:blipFill>
            <p:spPr>
              <a:xfrm>
                <a:off x="4713111" y="3761748"/>
                <a:ext cx="9895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2" name="墨迹 101"/>
              <p14:cNvContentPartPr/>
              <p14:nvPr/>
            </p14:nvContentPartPr>
            <p14:xfrm>
              <a:off x="4792133" y="3443099"/>
              <a:ext cx="206904" cy="30736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9"/>
            </p:blipFill>
            <p:spPr>
              <a:xfrm>
                <a:off x="4792133" y="3443099"/>
                <a:ext cx="20690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3" name="墨迹 102"/>
              <p14:cNvContentPartPr/>
              <p14:nvPr/>
            </p14:nvContentPartPr>
            <p14:xfrm>
              <a:off x="5119511" y="3381061"/>
              <a:ext cx="5644" cy="38350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1"/>
            </p:blipFill>
            <p:spPr>
              <a:xfrm>
                <a:off x="5119511" y="3381061"/>
                <a:ext cx="564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4" name="墨迹 103"/>
              <p14:cNvContentPartPr/>
              <p14:nvPr/>
            </p14:nvContentPartPr>
            <p14:xfrm>
              <a:off x="3322813" y="4444164"/>
              <a:ext cx="1012120" cy="4511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3"/>
            </p:blipFill>
            <p:spPr>
              <a:xfrm>
                <a:off x="3322813" y="4444164"/>
                <a:ext cx="101212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5" name="墨迹 104"/>
              <p14:cNvContentPartPr/>
              <p14:nvPr/>
            </p14:nvContentPartPr>
            <p14:xfrm>
              <a:off x="3814762" y="4508140"/>
              <a:ext cx="356482" cy="29133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5"/>
            </p:blipFill>
            <p:spPr>
              <a:xfrm>
                <a:off x="3814762" y="4508140"/>
                <a:ext cx="356482" cy="291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6" name="墨迹 105"/>
              <p14:cNvContentPartPr/>
              <p14:nvPr/>
            </p14:nvContentPartPr>
            <p14:xfrm>
              <a:off x="4018844" y="4565420"/>
              <a:ext cx="107244" cy="51322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7"/>
            </p:blipFill>
            <p:spPr>
              <a:xfrm>
                <a:off x="4018844" y="4565420"/>
                <a:ext cx="107244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7" name="墨迹 106"/>
              <p14:cNvContentPartPr/>
              <p14:nvPr/>
            </p14:nvContentPartPr>
            <p14:xfrm>
              <a:off x="4171244" y="4470777"/>
              <a:ext cx="49389" cy="33644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9"/>
            </p:blipFill>
            <p:spPr>
              <a:xfrm>
                <a:off x="4171244" y="4470777"/>
                <a:ext cx="49389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8" name="墨迹 107"/>
              <p14:cNvContentPartPr/>
              <p14:nvPr/>
            </p14:nvContentPartPr>
            <p14:xfrm>
              <a:off x="4244622" y="4468662"/>
              <a:ext cx="62089" cy="29133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1"/>
            </p:blipFill>
            <p:spPr>
              <a:xfrm>
                <a:off x="4244622" y="4468662"/>
                <a:ext cx="62089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9" name="墨迹 108"/>
              <p14:cNvContentPartPr/>
              <p14:nvPr/>
            </p14:nvContentPartPr>
            <p14:xfrm>
              <a:off x="4289777" y="4728445"/>
              <a:ext cx="77082" cy="7384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3"/>
            </p:blipFill>
            <p:spPr>
              <a:xfrm>
                <a:off x="4289777" y="4728445"/>
                <a:ext cx="77082" cy="73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0" name="墨迹 109"/>
              <p14:cNvContentPartPr/>
              <p14:nvPr/>
            </p14:nvContentPartPr>
            <p14:xfrm>
              <a:off x="4315177" y="4507612"/>
              <a:ext cx="155223" cy="34825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5"/>
            </p:blipFill>
            <p:spPr>
              <a:xfrm>
                <a:off x="4315177" y="4507612"/>
                <a:ext cx="155223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1" name="墨迹 110"/>
              <p14:cNvContentPartPr/>
              <p14:nvPr/>
            </p14:nvContentPartPr>
            <p14:xfrm>
              <a:off x="4563533" y="4528761"/>
              <a:ext cx="206022" cy="28763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7"/>
            </p:blipFill>
            <p:spPr>
              <a:xfrm>
                <a:off x="4563533" y="4528761"/>
                <a:ext cx="2060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2" name="墨迹 111"/>
              <p14:cNvContentPartPr/>
              <p14:nvPr/>
            </p14:nvContentPartPr>
            <p14:xfrm>
              <a:off x="4667955" y="4665526"/>
              <a:ext cx="62089" cy="21572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9"/>
            </p:blipFill>
            <p:spPr>
              <a:xfrm>
                <a:off x="4667955" y="4665526"/>
                <a:ext cx="62089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3" name="墨迹 112"/>
              <p14:cNvContentPartPr/>
              <p14:nvPr/>
            </p14:nvContentPartPr>
            <p14:xfrm>
              <a:off x="4741333" y="4669756"/>
              <a:ext cx="79022" cy="10433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1"/>
            </p:blipFill>
            <p:spPr>
              <a:xfrm>
                <a:off x="4741333" y="4669756"/>
                <a:ext cx="7902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4" name="墨迹 113"/>
              <p14:cNvContentPartPr/>
              <p14:nvPr/>
            </p14:nvContentPartPr>
            <p14:xfrm>
              <a:off x="4961466" y="4415965"/>
              <a:ext cx="65793" cy="6767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3"/>
            </p:blipFill>
            <p:spPr>
              <a:xfrm>
                <a:off x="4961466" y="4415965"/>
                <a:ext cx="6579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5" name="墨迹 114"/>
              <p14:cNvContentPartPr/>
              <p14:nvPr/>
            </p14:nvContentPartPr>
            <p14:xfrm>
              <a:off x="4858455" y="4528761"/>
              <a:ext cx="239889" cy="28763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5"/>
            </p:blipFill>
            <p:spPr>
              <a:xfrm>
                <a:off x="4858455" y="4528761"/>
                <a:ext cx="2398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6" name="墨迹 115"/>
              <p14:cNvContentPartPr/>
              <p14:nvPr/>
            </p14:nvContentPartPr>
            <p14:xfrm>
              <a:off x="4814711" y="4709411"/>
              <a:ext cx="307622" cy="21413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7"/>
            </p:blipFill>
            <p:spPr>
              <a:xfrm>
                <a:off x="4814711" y="4709411"/>
                <a:ext cx="307622" cy="214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7" name="墨迹 116"/>
              <p14:cNvContentPartPr/>
              <p14:nvPr/>
            </p14:nvContentPartPr>
            <p14:xfrm>
              <a:off x="5689600" y="4618998"/>
              <a:ext cx="19755" cy="231232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9"/>
            </p:blipFill>
            <p:spPr>
              <a:xfrm>
                <a:off x="5689600" y="4618998"/>
                <a:ext cx="197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8" name="墨迹 117"/>
              <p14:cNvContentPartPr/>
              <p14:nvPr/>
            </p14:nvContentPartPr>
            <p14:xfrm>
              <a:off x="5716234" y="4624638"/>
              <a:ext cx="259292" cy="22982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1"/>
            </p:blipFill>
            <p:spPr>
              <a:xfrm>
                <a:off x="5716234" y="4624638"/>
                <a:ext cx="259292" cy="229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9" name="墨迹 118"/>
              <p14:cNvContentPartPr/>
              <p14:nvPr/>
            </p14:nvContentPartPr>
            <p14:xfrm>
              <a:off x="5785555" y="4538631"/>
              <a:ext cx="28222" cy="22700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3"/>
            </p:blipFill>
            <p:spPr>
              <a:xfrm>
                <a:off x="5785555" y="4538631"/>
                <a:ext cx="28222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0" name="墨迹 119"/>
              <p14:cNvContentPartPr/>
              <p14:nvPr/>
            </p14:nvContentPartPr>
            <p14:xfrm>
              <a:off x="5842000" y="4531581"/>
              <a:ext cx="5644" cy="24533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5"/>
            </p:blipFill>
            <p:spPr>
              <a:xfrm>
                <a:off x="5842000" y="4531581"/>
                <a:ext cx="56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1" name="墨迹 120"/>
              <p14:cNvContentPartPr/>
              <p14:nvPr/>
            </p14:nvContentPartPr>
            <p14:xfrm>
              <a:off x="6018918" y="4513780"/>
              <a:ext cx="75141" cy="308251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7"/>
            </p:blipFill>
            <p:spPr>
              <a:xfrm>
                <a:off x="6018918" y="4513780"/>
                <a:ext cx="75141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2" name="墨迹 121"/>
              <p14:cNvContentPartPr/>
              <p14:nvPr/>
            </p14:nvContentPartPr>
            <p14:xfrm>
              <a:off x="6057194" y="4509022"/>
              <a:ext cx="233538" cy="37504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9"/>
            </p:blipFill>
            <p:spPr>
              <a:xfrm>
                <a:off x="6057194" y="4509022"/>
                <a:ext cx="233538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3" name="墨迹 122"/>
              <p14:cNvContentPartPr/>
              <p14:nvPr/>
            </p14:nvContentPartPr>
            <p14:xfrm>
              <a:off x="6129866" y="4649136"/>
              <a:ext cx="203200" cy="18981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1"/>
            </p:blipFill>
            <p:spPr>
              <a:xfrm>
                <a:off x="6129866" y="4649136"/>
                <a:ext cx="203200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4" name="墨迹 123"/>
              <p14:cNvContentPartPr/>
              <p14:nvPr/>
            </p14:nvContentPartPr>
            <p14:xfrm>
              <a:off x="6231466" y="4461083"/>
              <a:ext cx="53622" cy="6767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3"/>
            </p:blipFill>
            <p:spPr>
              <a:xfrm>
                <a:off x="6231466" y="4461083"/>
                <a:ext cx="536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5" name="墨迹 124"/>
              <p14:cNvContentPartPr/>
              <p14:nvPr/>
            </p14:nvContentPartPr>
            <p14:xfrm>
              <a:off x="6390216" y="4449804"/>
              <a:ext cx="256116" cy="34966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5"/>
            </p:blipFill>
            <p:spPr>
              <a:xfrm>
                <a:off x="6390216" y="4449804"/>
                <a:ext cx="25611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6" name="墨迹 125"/>
              <p14:cNvContentPartPr/>
              <p14:nvPr/>
            </p14:nvContentPartPr>
            <p14:xfrm>
              <a:off x="6378222" y="4686676"/>
              <a:ext cx="231422" cy="14381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7"/>
            </p:blipFill>
            <p:spPr>
              <a:xfrm>
                <a:off x="6378222" y="4686676"/>
                <a:ext cx="2314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7" name="墨迹 126"/>
              <p14:cNvContentPartPr/>
              <p14:nvPr/>
            </p14:nvContentPartPr>
            <p14:xfrm>
              <a:off x="6713361" y="4493336"/>
              <a:ext cx="472016" cy="30419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9"/>
            </p:blipFill>
            <p:spPr>
              <a:xfrm>
                <a:off x="6713361" y="4493336"/>
                <a:ext cx="472016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2398888" y="5634162"/>
              <a:ext cx="105014" cy="5995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2398888" y="5634162"/>
                <a:ext cx="105014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6570133" y="5380371"/>
              <a:ext cx="208844" cy="3101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6570133" y="5380371"/>
                <a:ext cx="2088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5750101" y="5201307"/>
              <a:ext cx="2679876" cy="23546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5750101" y="5201307"/>
                <a:ext cx="267987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8734777" y="5104021"/>
              <a:ext cx="158926" cy="19739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8734777" y="5104021"/>
                <a:ext cx="15892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8664222" y="5120940"/>
              <a:ext cx="104422" cy="222772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8664222" y="5120940"/>
                <a:ext cx="1044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3160888" y="5634162"/>
              <a:ext cx="16934" cy="48149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3160888" y="5634162"/>
                <a:ext cx="16934" cy="481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3146072" y="5786437"/>
              <a:ext cx="201083" cy="234052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3146072" y="5786437"/>
                <a:ext cx="201083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3347155" y="5883723"/>
              <a:ext cx="95956" cy="14240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3347155" y="5883723"/>
                <a:ext cx="9595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3327400" y="5789962"/>
              <a:ext cx="149577" cy="23334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3327400" y="5789962"/>
                <a:ext cx="149577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3594100" y="5780797"/>
              <a:ext cx="148166" cy="1127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3594100" y="5780797"/>
                <a:ext cx="14816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3612444" y="5904873"/>
              <a:ext cx="191911" cy="845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3612444" y="5904873"/>
                <a:ext cx="19191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3968044" y="5831555"/>
              <a:ext cx="1332088" cy="3947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3968044" y="5831555"/>
                <a:ext cx="13320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4222044" y="5489642"/>
              <a:ext cx="186267" cy="29820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4222044" y="5489642"/>
                <a:ext cx="186267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4278488" y="5491757"/>
              <a:ext cx="158045" cy="29750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4278488" y="5491757"/>
                <a:ext cx="158045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2" name="墨迹 141"/>
              <p14:cNvContentPartPr/>
              <p14:nvPr/>
            </p14:nvContentPartPr>
            <p14:xfrm>
              <a:off x="4546247" y="5585519"/>
              <a:ext cx="149930" cy="14452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9"/>
            </p:blipFill>
            <p:spPr>
              <a:xfrm>
                <a:off x="4546247" y="5585519"/>
                <a:ext cx="149930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3" name="墨迹 142"/>
              <p14:cNvContentPartPr/>
              <p14:nvPr/>
            </p14:nvContentPartPr>
            <p14:xfrm>
              <a:off x="4899377" y="5484003"/>
              <a:ext cx="135467" cy="291155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1"/>
            </p:blipFill>
            <p:spPr>
              <a:xfrm>
                <a:off x="4899377" y="5484003"/>
                <a:ext cx="135467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4" name="墨迹 143"/>
              <p14:cNvContentPartPr/>
              <p14:nvPr/>
            </p14:nvContentPartPr>
            <p14:xfrm>
              <a:off x="4902200" y="5455804"/>
              <a:ext cx="229658" cy="33627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3"/>
            </p:blipFill>
            <p:spPr>
              <a:xfrm>
                <a:off x="4902200" y="5455804"/>
                <a:ext cx="229658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5" name="墨迹 144"/>
              <p14:cNvContentPartPr/>
              <p14:nvPr/>
            </p14:nvContentPartPr>
            <p14:xfrm>
              <a:off x="5119511" y="5596094"/>
              <a:ext cx="28222" cy="17060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5"/>
            </p:blipFill>
            <p:spPr>
              <a:xfrm>
                <a:off x="5119511" y="5596094"/>
                <a:ext cx="28222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6" name="墨迹 145"/>
              <p14:cNvContentPartPr/>
              <p14:nvPr/>
            </p14:nvContentPartPr>
            <p14:xfrm>
              <a:off x="5130800" y="5668001"/>
              <a:ext cx="64911" cy="62038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7"/>
            </p:blipFill>
            <p:spPr>
              <a:xfrm>
                <a:off x="5130800" y="5668001"/>
                <a:ext cx="649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7" name="墨迹 146"/>
              <p14:cNvContentPartPr/>
              <p14:nvPr/>
            </p14:nvContentPartPr>
            <p14:xfrm>
              <a:off x="5198533" y="5536171"/>
              <a:ext cx="253999" cy="22189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9"/>
            </p:blipFill>
            <p:spPr>
              <a:xfrm>
                <a:off x="5198533" y="5536171"/>
                <a:ext cx="253999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8" name="墨迹 147"/>
              <p14:cNvContentPartPr/>
              <p14:nvPr/>
            </p14:nvContentPartPr>
            <p14:xfrm>
              <a:off x="4171244" y="5969026"/>
              <a:ext cx="174978" cy="270005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1"/>
            </p:blipFill>
            <p:spPr>
              <a:xfrm>
                <a:off x="4171244" y="5969026"/>
                <a:ext cx="174978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9" name="墨迹 148"/>
              <p14:cNvContentPartPr/>
              <p14:nvPr/>
            </p14:nvContentPartPr>
            <p14:xfrm>
              <a:off x="4202288" y="5951930"/>
              <a:ext cx="211667" cy="33362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3"/>
            </p:blipFill>
            <p:spPr>
              <a:xfrm>
                <a:off x="4202288" y="5951930"/>
                <a:ext cx="211667" cy="333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0" name="墨迹 149"/>
              <p14:cNvContentPartPr/>
              <p14:nvPr/>
            </p14:nvContentPartPr>
            <p14:xfrm>
              <a:off x="4440766" y="6057147"/>
              <a:ext cx="227189" cy="19475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5"/>
            </p:blipFill>
            <p:spPr>
              <a:xfrm>
                <a:off x="4440766" y="6057147"/>
                <a:ext cx="227189" cy="194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1" name="墨迹 150"/>
              <p14:cNvContentPartPr/>
              <p14:nvPr/>
            </p14:nvContentPartPr>
            <p14:xfrm>
              <a:off x="4683125" y="6181223"/>
              <a:ext cx="86430" cy="11279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7"/>
            </p:blipFill>
            <p:spPr>
              <a:xfrm>
                <a:off x="4683125" y="6181223"/>
                <a:ext cx="86430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2" name="墨迹 151"/>
              <p14:cNvContentPartPr/>
              <p14:nvPr/>
            </p14:nvContentPartPr>
            <p14:xfrm>
              <a:off x="4920191" y="6040228"/>
              <a:ext cx="210609" cy="25661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9"/>
            </p:blipFill>
            <p:spPr>
              <a:xfrm>
                <a:off x="4920191" y="6040228"/>
                <a:ext cx="21060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3" name="墨迹 152"/>
              <p14:cNvContentPartPr/>
              <p14:nvPr/>
            </p14:nvContentPartPr>
            <p14:xfrm>
              <a:off x="4986866" y="6046573"/>
              <a:ext cx="200378" cy="227707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1"/>
            </p:blipFill>
            <p:spPr>
              <a:xfrm>
                <a:off x="4986866" y="6046573"/>
                <a:ext cx="200378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4" name="墨迹 153"/>
              <p14:cNvContentPartPr/>
              <p14:nvPr/>
            </p14:nvContentPartPr>
            <p14:xfrm>
              <a:off x="5257800" y="6119185"/>
              <a:ext cx="8466" cy="14381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3"/>
            </p:blipFill>
            <p:spPr>
              <a:xfrm>
                <a:off x="5257800" y="6119185"/>
                <a:ext cx="846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5" name="墨迹 154"/>
              <p14:cNvContentPartPr/>
              <p14:nvPr/>
            </p14:nvContentPartPr>
            <p14:xfrm>
              <a:off x="5260622" y="6136105"/>
              <a:ext cx="95955" cy="6203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5"/>
            </p:blipFill>
            <p:spPr>
              <a:xfrm>
                <a:off x="5260622" y="6136105"/>
                <a:ext cx="959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6" name="墨迹 155"/>
              <p14:cNvContentPartPr/>
              <p14:nvPr/>
            </p14:nvContentPartPr>
            <p14:xfrm>
              <a:off x="5336822" y="6038113"/>
              <a:ext cx="8466" cy="25308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7"/>
            </p:blipFill>
            <p:spPr>
              <a:xfrm>
                <a:off x="5336822" y="6038113"/>
                <a:ext cx="8466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7" name="墨迹 156"/>
              <p14:cNvContentPartPr/>
              <p14:nvPr/>
            </p14:nvContentPartPr>
            <p14:xfrm>
              <a:off x="5373511" y="6155139"/>
              <a:ext cx="132644" cy="120022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9"/>
            </p:blipFill>
            <p:spPr>
              <a:xfrm>
                <a:off x="5373511" y="6155139"/>
                <a:ext cx="132644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8" name="墨迹 157"/>
              <p14:cNvContentPartPr/>
              <p14:nvPr/>
            </p14:nvContentPartPr>
            <p14:xfrm>
              <a:off x="5232400" y="5831555"/>
              <a:ext cx="409222" cy="2256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1"/>
            </p:blipFill>
            <p:spPr>
              <a:xfrm>
                <a:off x="5232400" y="5831555"/>
                <a:ext cx="4092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9" name="墨迹 158"/>
              <p14:cNvContentPartPr/>
              <p14:nvPr/>
            </p14:nvContentPartPr>
            <p14:xfrm>
              <a:off x="7740473" y="5566485"/>
              <a:ext cx="297216" cy="6767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3"/>
            </p:blipFill>
            <p:spPr>
              <a:xfrm>
                <a:off x="7740473" y="5566485"/>
                <a:ext cx="29721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0" name="墨迹 159"/>
              <p14:cNvContentPartPr/>
              <p14:nvPr/>
            </p14:nvContentPartPr>
            <p14:xfrm>
              <a:off x="7902222" y="5632048"/>
              <a:ext cx="28222" cy="30666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5"/>
            </p:blipFill>
            <p:spPr>
              <a:xfrm>
                <a:off x="7902222" y="5632048"/>
                <a:ext cx="28222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1" name="墨迹 160"/>
              <p14:cNvContentPartPr/>
              <p14:nvPr/>
            </p14:nvContentPartPr>
            <p14:xfrm>
              <a:off x="8161866" y="5470608"/>
              <a:ext cx="84666" cy="101517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7"/>
            </p:blipFill>
            <p:spPr>
              <a:xfrm>
                <a:off x="8161866" y="5470608"/>
                <a:ext cx="8466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2" name="墨迹 161"/>
              <p14:cNvContentPartPr/>
              <p14:nvPr/>
            </p14:nvContentPartPr>
            <p14:xfrm>
              <a:off x="8076318" y="5594684"/>
              <a:ext cx="178682" cy="29045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9"/>
            </p:blipFill>
            <p:spPr>
              <a:xfrm>
                <a:off x="8076318" y="5594684"/>
                <a:ext cx="17868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3" name="墨迹 162"/>
              <p14:cNvContentPartPr/>
              <p14:nvPr/>
            </p14:nvContentPartPr>
            <p14:xfrm>
              <a:off x="8025341" y="5780797"/>
              <a:ext cx="260703" cy="16073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1"/>
            </p:blipFill>
            <p:spPr>
              <a:xfrm>
                <a:off x="8025341" y="5780797"/>
                <a:ext cx="26070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4" name="墨迹 163"/>
              <p14:cNvContentPartPr/>
              <p14:nvPr/>
            </p14:nvContentPartPr>
            <p14:xfrm>
              <a:off x="8801100" y="5510087"/>
              <a:ext cx="21166" cy="40324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3"/>
            </p:blipFill>
            <p:spPr>
              <a:xfrm>
                <a:off x="8801100" y="5510087"/>
                <a:ext cx="21166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5" name="墨迹 164"/>
              <p14:cNvContentPartPr/>
              <p14:nvPr/>
            </p14:nvContentPartPr>
            <p14:xfrm>
              <a:off x="8858250" y="5585343"/>
              <a:ext cx="167216" cy="19545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5"/>
            </p:blipFill>
            <p:spPr>
              <a:xfrm>
                <a:off x="8858250" y="5585343"/>
                <a:ext cx="167216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6" name="墨迹 165"/>
              <p14:cNvContentPartPr/>
              <p14:nvPr/>
            </p14:nvContentPartPr>
            <p14:xfrm>
              <a:off x="9228666" y="5402930"/>
              <a:ext cx="82726" cy="10151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7"/>
            </p:blipFill>
            <p:spPr>
              <a:xfrm>
                <a:off x="9228666" y="5402930"/>
                <a:ext cx="8272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7" name="墨迹 166"/>
              <p14:cNvContentPartPr/>
              <p14:nvPr/>
            </p14:nvContentPartPr>
            <p14:xfrm>
              <a:off x="9127772" y="5493167"/>
              <a:ext cx="281516" cy="31582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9"/>
            </p:blipFill>
            <p:spPr>
              <a:xfrm>
                <a:off x="9127772" y="5493167"/>
                <a:ext cx="28151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8" name="墨迹 167"/>
              <p14:cNvContentPartPr/>
              <p14:nvPr/>
            </p14:nvContentPartPr>
            <p14:xfrm>
              <a:off x="9138355" y="5707480"/>
              <a:ext cx="321734" cy="19457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1"/>
            </p:blipFill>
            <p:spPr>
              <a:xfrm>
                <a:off x="9138355" y="5707480"/>
                <a:ext cx="32173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9" name="墨迹 168"/>
              <p14:cNvContentPartPr/>
              <p14:nvPr/>
            </p14:nvContentPartPr>
            <p14:xfrm>
              <a:off x="7738533" y="6146503"/>
              <a:ext cx="33867" cy="50564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3"/>
            </p:blipFill>
            <p:spPr>
              <a:xfrm>
                <a:off x="7738533" y="6146503"/>
                <a:ext cx="33867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0" name="墨迹 169"/>
              <p14:cNvContentPartPr/>
              <p14:nvPr/>
            </p14:nvContentPartPr>
            <p14:xfrm>
              <a:off x="7819496" y="6272870"/>
              <a:ext cx="167393" cy="263661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5"/>
            </p:blipFill>
            <p:spPr>
              <a:xfrm>
                <a:off x="7819496" y="6272870"/>
                <a:ext cx="16739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1" name="墨迹 170"/>
              <p14:cNvContentPartPr/>
              <p14:nvPr/>
            </p14:nvContentPartPr>
            <p14:xfrm>
              <a:off x="8032044" y="6351827"/>
              <a:ext cx="118533" cy="17483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7"/>
            </p:blipFill>
            <p:spPr>
              <a:xfrm>
                <a:off x="8032044" y="6351827"/>
                <a:ext cx="11853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2" name="墨迹 171"/>
              <p14:cNvContentPartPr/>
              <p14:nvPr/>
            </p14:nvContentPartPr>
            <p14:xfrm>
              <a:off x="8051800" y="6330149"/>
              <a:ext cx="138288" cy="178183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9"/>
            </p:blipFill>
            <p:spPr>
              <a:xfrm>
                <a:off x="8051800" y="6330149"/>
                <a:ext cx="138288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3" name="墨迹 172"/>
              <p14:cNvContentPartPr/>
              <p14:nvPr/>
            </p14:nvContentPartPr>
            <p14:xfrm>
              <a:off x="8212666" y="6435014"/>
              <a:ext cx="33866" cy="146635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1"/>
            </p:blipFill>
            <p:spPr>
              <a:xfrm>
                <a:off x="8212666" y="6435014"/>
                <a:ext cx="338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4" name="墨迹 173"/>
              <p14:cNvContentPartPr/>
              <p14:nvPr/>
            </p14:nvContentPartPr>
            <p14:xfrm>
              <a:off x="8370711" y="6356057"/>
              <a:ext cx="225778" cy="2819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3"/>
            </p:blipFill>
            <p:spPr>
              <a:xfrm>
                <a:off x="8370711" y="6356057"/>
                <a:ext cx="225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5" name="墨迹 174"/>
              <p14:cNvContentPartPr/>
              <p14:nvPr/>
            </p14:nvContentPartPr>
            <p14:xfrm>
              <a:off x="8361538" y="6440654"/>
              <a:ext cx="274462" cy="1409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5"/>
            </p:blipFill>
            <p:spPr>
              <a:xfrm>
                <a:off x="8361538" y="6440654"/>
                <a:ext cx="27446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6" name="墨迹 175"/>
              <p14:cNvContentPartPr/>
              <p14:nvPr/>
            </p14:nvContentPartPr>
            <p14:xfrm>
              <a:off x="8461022" y="6253130"/>
              <a:ext cx="95955" cy="283401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7"/>
            </p:blipFill>
            <p:spPr>
              <a:xfrm>
                <a:off x="8461022" y="6253130"/>
                <a:ext cx="95955" cy="283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7" name="墨迹 176"/>
              <p14:cNvContentPartPr/>
              <p14:nvPr/>
            </p14:nvContentPartPr>
            <p14:xfrm>
              <a:off x="8842022" y="6180518"/>
              <a:ext cx="8466" cy="45753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9"/>
            </p:blipFill>
            <p:spPr>
              <a:xfrm>
                <a:off x="8842022" y="6180518"/>
                <a:ext cx="8466" cy="457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8" name="墨迹 177"/>
              <p14:cNvContentPartPr/>
              <p14:nvPr/>
            </p14:nvContentPartPr>
            <p14:xfrm>
              <a:off x="8881533" y="6301069"/>
              <a:ext cx="183444" cy="229822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1"/>
            </p:blipFill>
            <p:spPr>
              <a:xfrm>
                <a:off x="8881533" y="6301069"/>
                <a:ext cx="183444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9" name="墨迹 178"/>
              <p14:cNvContentPartPr/>
              <p14:nvPr/>
            </p14:nvContentPartPr>
            <p14:xfrm>
              <a:off x="9087555" y="6384256"/>
              <a:ext cx="150989" cy="19457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3"/>
            </p:blipFill>
            <p:spPr>
              <a:xfrm>
                <a:off x="9087555" y="6384256"/>
                <a:ext cx="1509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0" name="墨迹 179"/>
              <p14:cNvContentPartPr/>
              <p14:nvPr/>
            </p14:nvContentPartPr>
            <p14:xfrm>
              <a:off x="9101666" y="6355352"/>
              <a:ext cx="189089" cy="20091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5"/>
            </p:blipFill>
            <p:spPr>
              <a:xfrm>
                <a:off x="9101666" y="6355352"/>
                <a:ext cx="18908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1" name="墨迹 180"/>
              <p14:cNvContentPartPr/>
              <p14:nvPr/>
            </p14:nvContentPartPr>
            <p14:xfrm>
              <a:off x="9335911" y="6457574"/>
              <a:ext cx="200378" cy="12830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7"/>
            </p:blipFill>
            <p:spPr>
              <a:xfrm>
                <a:off x="9335911" y="6457574"/>
                <a:ext cx="200378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2" name="墨迹 181"/>
              <p14:cNvContentPartPr/>
              <p14:nvPr/>
            </p14:nvContentPartPr>
            <p14:xfrm>
              <a:off x="10167055" y="6155844"/>
              <a:ext cx="224367" cy="76137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9"/>
            </p:blipFill>
            <p:spPr>
              <a:xfrm>
                <a:off x="10167055" y="6155844"/>
                <a:ext cx="2243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3" name="墨迹 182"/>
              <p14:cNvContentPartPr/>
              <p14:nvPr/>
            </p14:nvContentPartPr>
            <p14:xfrm>
              <a:off x="10287000" y="6040228"/>
              <a:ext cx="53622" cy="15791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1"/>
            </p:blipFill>
            <p:spPr>
              <a:xfrm>
                <a:off x="10287000" y="6040228"/>
                <a:ext cx="536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4" name="墨迹 183"/>
              <p14:cNvContentPartPr/>
              <p14:nvPr/>
            </p14:nvContentPartPr>
            <p14:xfrm>
              <a:off x="10217855" y="6107201"/>
              <a:ext cx="362656" cy="28622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3"/>
            </p:blipFill>
            <p:spPr>
              <a:xfrm>
                <a:off x="10217855" y="6107201"/>
                <a:ext cx="362656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5" name="墨迹 184"/>
              <p14:cNvContentPartPr/>
              <p14:nvPr/>
            </p14:nvContentPartPr>
            <p14:xfrm>
              <a:off x="10735732" y="6098917"/>
              <a:ext cx="141112" cy="262780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5"/>
            </p:blipFill>
            <p:spPr>
              <a:xfrm>
                <a:off x="10735732" y="6098917"/>
                <a:ext cx="141112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6" name="墨迹 185"/>
              <p14:cNvContentPartPr/>
              <p14:nvPr/>
            </p14:nvContentPartPr>
            <p14:xfrm>
              <a:off x="10735732" y="6070542"/>
              <a:ext cx="212549" cy="324993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7"/>
            </p:blipFill>
            <p:spPr>
              <a:xfrm>
                <a:off x="10735732" y="6070542"/>
                <a:ext cx="212549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7" name="墨迹 186"/>
              <p14:cNvContentPartPr/>
              <p14:nvPr/>
            </p14:nvContentPartPr>
            <p14:xfrm>
              <a:off x="10961511" y="6264058"/>
              <a:ext cx="28223" cy="10609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9"/>
            </p:blipFill>
            <p:spPr>
              <a:xfrm>
                <a:off x="10961511" y="6264058"/>
                <a:ext cx="28223" cy="106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8" name="墨迹 187"/>
              <p14:cNvContentPartPr/>
              <p14:nvPr/>
            </p14:nvContentPartPr>
            <p14:xfrm>
              <a:off x="11002962" y="6076711"/>
              <a:ext cx="17815" cy="62214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1"/>
            </p:blipFill>
            <p:spPr>
              <a:xfrm>
                <a:off x="11002962" y="6076711"/>
                <a:ext cx="17815" cy="62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9" name="墨迹 188"/>
              <p14:cNvContentPartPr/>
              <p14:nvPr/>
            </p14:nvContentPartPr>
            <p14:xfrm>
              <a:off x="11085688" y="6132580"/>
              <a:ext cx="165806" cy="19245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3"/>
            </p:blipFill>
            <p:spPr>
              <a:xfrm>
                <a:off x="11085688" y="6132580"/>
                <a:ext cx="165806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0" name="墨迹 189"/>
              <p14:cNvContentPartPr/>
              <p14:nvPr/>
            </p14:nvContentPartPr>
            <p14:xfrm>
              <a:off x="11136488" y="6251016"/>
              <a:ext cx="43744" cy="93761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5"/>
            </p:blipFill>
            <p:spPr>
              <a:xfrm>
                <a:off x="11136488" y="6251016"/>
                <a:ext cx="43744" cy="93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1" name="墨迹 190"/>
              <p14:cNvContentPartPr/>
              <p14:nvPr/>
            </p14:nvContentPartPr>
            <p14:xfrm>
              <a:off x="11198577" y="6272870"/>
              <a:ext cx="84667" cy="3806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7"/>
            </p:blipFill>
            <p:spPr>
              <a:xfrm>
                <a:off x="11198577" y="6272870"/>
                <a:ext cx="84667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2" name="墨迹 191"/>
              <p14:cNvContentPartPr/>
              <p14:nvPr/>
            </p14:nvContentPartPr>
            <p14:xfrm>
              <a:off x="11348155" y="6171882"/>
              <a:ext cx="25400" cy="198274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9"/>
            </p:blipFill>
            <p:spPr>
              <a:xfrm>
                <a:off x="11348155" y="6171882"/>
                <a:ext cx="25400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3" name="墨迹 192"/>
              <p14:cNvContentPartPr/>
              <p14:nvPr/>
            </p14:nvContentPartPr>
            <p14:xfrm>
              <a:off x="11418711" y="6068427"/>
              <a:ext cx="203200" cy="34543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1"/>
            </p:blipFill>
            <p:spPr>
              <a:xfrm>
                <a:off x="11418711" y="6068427"/>
                <a:ext cx="203200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4" name="墨迹 193"/>
              <p14:cNvContentPartPr/>
              <p14:nvPr/>
            </p14:nvContentPartPr>
            <p14:xfrm>
              <a:off x="11424355" y="6175583"/>
              <a:ext cx="84667" cy="5357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3"/>
            </p:blipFill>
            <p:spPr>
              <a:xfrm>
                <a:off x="11424355" y="6175583"/>
                <a:ext cx="84667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5" name="墨迹 194"/>
              <p14:cNvContentPartPr/>
              <p14:nvPr/>
            </p14:nvContentPartPr>
            <p14:xfrm>
              <a:off x="11430000" y="6251721"/>
              <a:ext cx="95955" cy="10433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5"/>
            </p:blipFill>
            <p:spPr>
              <a:xfrm>
                <a:off x="11430000" y="6251721"/>
                <a:ext cx="95955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6" name="墨迹 195"/>
              <p14:cNvContentPartPr/>
              <p14:nvPr/>
            </p14:nvContentPartPr>
            <p14:xfrm>
              <a:off x="11412185" y="6153024"/>
              <a:ext cx="74260" cy="1128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7"/>
            </p:blipFill>
            <p:spPr>
              <a:xfrm>
                <a:off x="11412185" y="6153024"/>
                <a:ext cx="7426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7" name="墨迹 196"/>
              <p14:cNvContentPartPr/>
              <p14:nvPr/>
            </p14:nvContentPartPr>
            <p14:xfrm>
              <a:off x="7652102" y="5468846"/>
              <a:ext cx="18698" cy="569972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9"/>
            </p:blipFill>
            <p:spPr>
              <a:xfrm>
                <a:off x="7652102" y="5468846"/>
                <a:ext cx="18698" cy="569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8" name="墨迹 197"/>
              <p14:cNvContentPartPr/>
              <p14:nvPr/>
            </p14:nvContentPartPr>
            <p14:xfrm>
              <a:off x="7655806" y="5386011"/>
              <a:ext cx="2171171" cy="61473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1"/>
            </p:blipFill>
            <p:spPr>
              <a:xfrm>
                <a:off x="7655806" y="5386011"/>
                <a:ext cx="2171171" cy="614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9" name="墨迹 198"/>
              <p14:cNvContentPartPr/>
              <p14:nvPr/>
            </p14:nvContentPartPr>
            <p14:xfrm>
              <a:off x="7618412" y="5949991"/>
              <a:ext cx="2369432" cy="100107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3"/>
            </p:blipFill>
            <p:spPr>
              <a:xfrm>
                <a:off x="7618412" y="5949991"/>
                <a:ext cx="2369432" cy="100107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4_1#f86bb142c?sp=1&amp;vop=1&amp;pid=590379a73&amp;color=0,0,0&amp;vtp=1&amp;bt=1&amp;bbb=1"/>
          <p:cNvSpPr/>
          <p:nvPr/>
        </p:nvSpPr>
        <p:spPr>
          <a:xfrm>
            <a:off x="649224" y="1080000"/>
            <a:ext cx="10899648" cy="431800"/>
          </a:xfrm>
          <a:prstGeom prst="rect">
            <a:avLst/>
          </a:prstGeom>
          <a:blipFill rotWithShape="1">
            <a:blip r:embed="rId3"/>
            <a:stretch>
              <a:fillRect l="-2" t="-116" r="1" b="11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3" name="QC_6_BD.4_2#f86bb142c?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2464" y="1600065"/>
            <a:ext cx="4764024" cy="9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C_6_BD.4_3#f86bb142c?htil=2&amp;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0920" y="2679565"/>
            <a:ext cx="4169664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4_4#f86bb142c?htil=2&amp;vop=1&amp;pid=590379a73&amp;color=0,0,0&amp;vtp=1&amp;bbb=1&amp;hb=1"/>
          <p:cNvSpPr/>
          <p:nvPr/>
        </p:nvSpPr>
        <p:spPr>
          <a:xfrm>
            <a:off x="649224" y="2679565"/>
            <a:ext cx="6592824" cy="1371600"/>
          </a:xfrm>
          <a:prstGeom prst="rect">
            <a:avLst/>
          </a:prstGeom>
          <a:blipFill rotWithShape="1">
            <a:blip r:embed="rId6"/>
            <a:stretch>
              <a:fillRect l="-4" t="-36" r="-4982" b="3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7" name="QC_6_BD.4_5#f86bb142c.choices?htil=2&amp;vop=1&amp;pid=590379a73&amp;color=0,0,0&amp;vtp=1&amp;bbb=1"/>
          <p:cNvSpPr/>
          <p:nvPr/>
        </p:nvSpPr>
        <p:spPr>
          <a:xfrm>
            <a:off x="649224" y="4101999"/>
            <a:ext cx="6592824" cy="1866900"/>
          </a:xfrm>
          <a:prstGeom prst="rect">
            <a:avLst/>
          </a:prstGeom>
          <a:blipFill rotWithShape="1">
            <a:blip r:embed="rId7"/>
            <a:stretch>
              <a:fillRect l="-4" t="-29" r="8" b="29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4_1#f86bb142c?sp=1&amp;vop=1&amp;pid=590379a73&amp;color=0,0,0&amp;vtp=1&amp;bt=1&amp;bbb=1"/>
          <p:cNvSpPr/>
          <p:nvPr/>
        </p:nvSpPr>
        <p:spPr>
          <a:xfrm>
            <a:off x="630809" y="267835"/>
            <a:ext cx="10899648" cy="431800"/>
          </a:xfrm>
          <a:prstGeom prst="rect">
            <a:avLst/>
          </a:prstGeom>
          <a:blipFill rotWithShape="1">
            <a:blip r:embed="rId3"/>
            <a:stretch>
              <a:fillRect l="-2" t="-116" r="1" b="11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3" name="QC_6_BD.4_2#f86bb142c?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2210" y="981710"/>
            <a:ext cx="7860665" cy="15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C_6_BD.4_3#f86bb142c?htil=2&amp;vop=1&amp;pid=590379a73&amp;color=0,0,0&amp;tib=255,255,255&amp;vtp=1" descr="preencoded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0920" y="2679565"/>
            <a:ext cx="4169664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4_4#f86bb142c?htil=2&amp;vop=1&amp;pid=590379a73&amp;color=0,0,0&amp;vtp=1&amp;bbb=1&amp;hb=1"/>
          <p:cNvSpPr/>
          <p:nvPr/>
        </p:nvSpPr>
        <p:spPr>
          <a:xfrm>
            <a:off x="649224" y="2679565"/>
            <a:ext cx="6592824" cy="1371600"/>
          </a:xfrm>
          <a:prstGeom prst="rect">
            <a:avLst/>
          </a:prstGeom>
          <a:blipFill rotWithShape="1">
            <a:blip r:embed="rId6"/>
            <a:stretch>
              <a:fillRect l="-4" t="-36" r="-4982" b="3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7" name="QC_6_BD.4_5#f86bb142c.choices?htil=2&amp;vop=1&amp;pid=590379a73&amp;color=0,0,0&amp;vtp=1&amp;bbb=1"/>
          <p:cNvSpPr/>
          <p:nvPr/>
        </p:nvSpPr>
        <p:spPr>
          <a:xfrm>
            <a:off x="649224" y="4101999"/>
            <a:ext cx="6592824" cy="1866900"/>
          </a:xfrm>
          <a:prstGeom prst="rect">
            <a:avLst/>
          </a:prstGeom>
          <a:blipFill rotWithShape="1">
            <a:blip r:embed="rId7"/>
            <a:stretch>
              <a:fillRect l="-4" t="-29" r="8" b="29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05177" y="4323613"/>
              <a:ext cx="585611" cy="28410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505177" y="4323613"/>
                <a:ext cx="585611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30577" y="5239376"/>
              <a:ext cx="623711" cy="38914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530577" y="5239376"/>
                <a:ext cx="623711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2653065" y="4996865"/>
              <a:ext cx="409046" cy="1691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2653065" y="4996865"/>
                <a:ext cx="40904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3550355" y="4754353"/>
              <a:ext cx="158045" cy="25661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3550355" y="4754353"/>
                <a:ext cx="158045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3536068" y="4797709"/>
              <a:ext cx="129998" cy="22171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3536068" y="4797709"/>
                <a:ext cx="129998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墨迹 12"/>
              <p14:cNvContentPartPr/>
              <p14:nvPr/>
            </p14:nvContentPartPr>
            <p14:xfrm>
              <a:off x="3999794" y="5899233"/>
              <a:ext cx="298450" cy="28481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3999794" y="5899233"/>
                <a:ext cx="29845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墨迹 13"/>
              <p14:cNvContentPartPr/>
              <p14:nvPr/>
            </p14:nvContentPartPr>
            <p14:xfrm>
              <a:off x="2035880" y="3101891"/>
              <a:ext cx="2620786" cy="7754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2035880" y="3101891"/>
                <a:ext cx="2620786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墨迹 14"/>
              <p14:cNvContentPartPr/>
              <p14:nvPr/>
            </p14:nvContentPartPr>
            <p14:xfrm>
              <a:off x="4718755" y="2109286"/>
              <a:ext cx="172156" cy="112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4718755" y="2109286"/>
                <a:ext cx="1721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墨迹 15"/>
              <p14:cNvContentPartPr/>
              <p14:nvPr/>
            </p14:nvContentPartPr>
            <p14:xfrm>
              <a:off x="4786488" y="2176963"/>
              <a:ext cx="22578" cy="20867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4786488" y="2176963"/>
                <a:ext cx="225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墨迹 16"/>
              <p14:cNvContentPartPr/>
              <p14:nvPr/>
            </p14:nvContentPartPr>
            <p14:xfrm>
              <a:off x="4961466" y="2075447"/>
              <a:ext cx="99307" cy="564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4961466" y="2075447"/>
                <a:ext cx="9930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墨迹 17"/>
              <p14:cNvContentPartPr/>
              <p14:nvPr/>
            </p14:nvContentPartPr>
            <p14:xfrm>
              <a:off x="4936066" y="2103646"/>
              <a:ext cx="59267" cy="50194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9"/>
            </p:blipFill>
            <p:spPr>
              <a:xfrm>
                <a:off x="4936066" y="2103646"/>
                <a:ext cx="59267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墨迹 18"/>
              <p14:cNvContentPartPr/>
              <p14:nvPr/>
            </p14:nvContentPartPr>
            <p14:xfrm>
              <a:off x="4921955" y="2222082"/>
              <a:ext cx="158045" cy="6203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"/>
            </p:blipFill>
            <p:spPr>
              <a:xfrm>
                <a:off x="4921955" y="2222082"/>
                <a:ext cx="158045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墨迹 19"/>
              <p14:cNvContentPartPr/>
              <p14:nvPr/>
            </p14:nvContentPartPr>
            <p14:xfrm>
              <a:off x="5042605" y="2096244"/>
              <a:ext cx="116417" cy="22312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3"/>
            </p:blipFill>
            <p:spPr>
              <a:xfrm>
                <a:off x="5042605" y="2096244"/>
                <a:ext cx="116417" cy="223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墨迹 20"/>
              <p14:cNvContentPartPr/>
              <p14:nvPr/>
            </p14:nvContentPartPr>
            <p14:xfrm>
              <a:off x="5142088" y="2086727"/>
              <a:ext cx="33867" cy="26683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5"/>
            </p:blipFill>
            <p:spPr>
              <a:xfrm>
                <a:off x="5142088" y="2086727"/>
                <a:ext cx="33867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墨迹 21"/>
              <p14:cNvContentPartPr/>
              <p14:nvPr/>
            </p14:nvContentPartPr>
            <p14:xfrm>
              <a:off x="5057598" y="2196703"/>
              <a:ext cx="101424" cy="4229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7"/>
            </p:blipFill>
            <p:spPr>
              <a:xfrm>
                <a:off x="5057598" y="2196703"/>
                <a:ext cx="10142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墨迹 22"/>
              <p14:cNvContentPartPr/>
              <p14:nvPr/>
            </p14:nvContentPartPr>
            <p14:xfrm>
              <a:off x="5226755" y="2080382"/>
              <a:ext cx="124178" cy="24039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9"/>
            </p:blipFill>
            <p:spPr>
              <a:xfrm>
                <a:off x="5226755" y="2080382"/>
                <a:ext cx="124178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墨迹 23"/>
              <p14:cNvContentPartPr/>
              <p14:nvPr/>
            </p14:nvContentPartPr>
            <p14:xfrm>
              <a:off x="5335940" y="2074742"/>
              <a:ext cx="14993" cy="29397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1"/>
            </p:blipFill>
            <p:spPr>
              <a:xfrm>
                <a:off x="5335940" y="2074742"/>
                <a:ext cx="14993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墨迹 24"/>
              <p14:cNvContentPartPr/>
              <p14:nvPr/>
            </p14:nvContentPartPr>
            <p14:xfrm>
              <a:off x="5221111" y="2222082"/>
              <a:ext cx="132644" cy="5075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3"/>
            </p:blipFill>
            <p:spPr>
              <a:xfrm>
                <a:off x="5221111" y="2222082"/>
                <a:ext cx="1326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墨迹 25"/>
              <p14:cNvContentPartPr/>
              <p14:nvPr/>
            </p14:nvContentPartPr>
            <p14:xfrm>
              <a:off x="8300155" y="5161829"/>
              <a:ext cx="42334" cy="2678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5"/>
            </p:blipFill>
            <p:spPr>
              <a:xfrm>
                <a:off x="8300155" y="5161829"/>
                <a:ext cx="4233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墨迹 26"/>
              <p14:cNvContentPartPr/>
              <p14:nvPr/>
            </p14:nvContentPartPr>
            <p14:xfrm>
              <a:off x="8181622" y="5137860"/>
              <a:ext cx="660400" cy="225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7"/>
            </p:blipFill>
            <p:spPr>
              <a:xfrm>
                <a:off x="8181622" y="5137860"/>
                <a:ext cx="660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墨迹 27"/>
              <p14:cNvContentPartPr/>
              <p14:nvPr/>
            </p14:nvContentPartPr>
            <p14:xfrm>
              <a:off x="8923866" y="5092741"/>
              <a:ext cx="360" cy="1692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9"/>
            </p:blipFill>
            <p:spPr>
              <a:xfrm>
                <a:off x="8923866" y="5092741"/>
                <a:ext cx="36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墨迹 28"/>
              <p14:cNvContentPartPr/>
              <p14:nvPr/>
            </p14:nvContentPartPr>
            <p14:xfrm>
              <a:off x="8929511" y="5050443"/>
              <a:ext cx="8466" cy="310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1"/>
            </p:blipFill>
            <p:spPr>
              <a:xfrm>
                <a:off x="8929511" y="5050443"/>
                <a:ext cx="846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墨迹 29"/>
              <p14:cNvContentPartPr/>
              <p14:nvPr/>
            </p14:nvContentPartPr>
            <p14:xfrm>
              <a:off x="7800622" y="5075822"/>
              <a:ext cx="135466" cy="14522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3"/>
            </p:blipFill>
            <p:spPr>
              <a:xfrm>
                <a:off x="7800622" y="5075822"/>
                <a:ext cx="135466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1" name="墨迹 30"/>
              <p14:cNvContentPartPr/>
              <p14:nvPr/>
            </p14:nvContentPartPr>
            <p14:xfrm>
              <a:off x="8890000" y="4929187"/>
              <a:ext cx="16933" cy="87416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5"/>
            </p:blipFill>
            <p:spPr>
              <a:xfrm>
                <a:off x="8890000" y="4929187"/>
                <a:ext cx="16933" cy="874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" name="墨迹 31"/>
              <p14:cNvContentPartPr/>
              <p14:nvPr/>
            </p14:nvContentPartPr>
            <p14:xfrm>
              <a:off x="8150577" y="5445229"/>
              <a:ext cx="258234" cy="5921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7"/>
            </p:blipFill>
            <p:spPr>
              <a:xfrm>
                <a:off x="8150577" y="5445229"/>
                <a:ext cx="25823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" name="墨迹 32"/>
              <p14:cNvContentPartPr/>
              <p14:nvPr/>
            </p14:nvContentPartPr>
            <p14:xfrm>
              <a:off x="8170333" y="5385306"/>
              <a:ext cx="143934" cy="28551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9"/>
            </p:blipFill>
            <p:spPr>
              <a:xfrm>
                <a:off x="8170333" y="5385306"/>
                <a:ext cx="143934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4" name="墨迹 33"/>
              <p14:cNvContentPartPr/>
              <p14:nvPr/>
            </p14:nvContentPartPr>
            <p14:xfrm>
              <a:off x="8221133" y="5538286"/>
              <a:ext cx="36689" cy="17483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1"/>
            </p:blipFill>
            <p:spPr>
              <a:xfrm>
                <a:off x="8221133" y="5538286"/>
                <a:ext cx="3668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5" name="墨迹 34"/>
              <p14:cNvContentPartPr/>
              <p14:nvPr/>
            </p14:nvContentPartPr>
            <p14:xfrm>
              <a:off x="8267347" y="5538286"/>
              <a:ext cx="86430" cy="25167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3"/>
            </p:blipFill>
            <p:spPr>
              <a:xfrm>
                <a:off x="8267347" y="5538286"/>
                <a:ext cx="86430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" name="墨迹 35"/>
              <p14:cNvContentPartPr/>
              <p14:nvPr/>
            </p14:nvContentPartPr>
            <p14:xfrm>
              <a:off x="8472311" y="5487527"/>
              <a:ext cx="110772" cy="1692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5"/>
            </p:blipFill>
            <p:spPr>
              <a:xfrm>
                <a:off x="8472311" y="5487527"/>
                <a:ext cx="11077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墨迹 36"/>
              <p14:cNvContentPartPr/>
              <p14:nvPr/>
            </p14:nvContentPartPr>
            <p14:xfrm>
              <a:off x="8446205" y="5527006"/>
              <a:ext cx="138995" cy="19739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7"/>
            </p:blipFill>
            <p:spPr>
              <a:xfrm>
                <a:off x="8446205" y="5527006"/>
                <a:ext cx="13899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墨迹 37"/>
              <p14:cNvContentPartPr/>
              <p14:nvPr/>
            </p14:nvContentPartPr>
            <p14:xfrm>
              <a:off x="8486422" y="5594684"/>
              <a:ext cx="155222" cy="3947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9"/>
            </p:blipFill>
            <p:spPr>
              <a:xfrm>
                <a:off x="8486422" y="5594684"/>
                <a:ext cx="1552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" name="墨迹 38"/>
              <p14:cNvContentPartPr/>
              <p14:nvPr/>
            </p14:nvContentPartPr>
            <p14:xfrm>
              <a:off x="9189155" y="5323268"/>
              <a:ext cx="73378" cy="7684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1"/>
            </p:blipFill>
            <p:spPr>
              <a:xfrm>
                <a:off x="9189155" y="5323268"/>
                <a:ext cx="73378" cy="76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0" name="墨迹 39"/>
              <p14:cNvContentPartPr/>
              <p14:nvPr/>
            </p14:nvContentPartPr>
            <p14:xfrm>
              <a:off x="9102725" y="5470608"/>
              <a:ext cx="154163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3"/>
            </p:blipFill>
            <p:spPr>
              <a:xfrm>
                <a:off x="9102725" y="5470608"/>
                <a:ext cx="15416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" name="墨迹 40"/>
              <p14:cNvContentPartPr/>
              <p14:nvPr/>
            </p14:nvContentPartPr>
            <p14:xfrm>
              <a:off x="9104488" y="5422669"/>
              <a:ext cx="118534" cy="15932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5"/>
            </p:blipFill>
            <p:spPr>
              <a:xfrm>
                <a:off x="9104488" y="5422669"/>
                <a:ext cx="118534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2" name="墨迹 41"/>
              <p14:cNvContentPartPr/>
              <p14:nvPr/>
            </p14:nvContentPartPr>
            <p14:xfrm>
              <a:off x="9172222" y="5515727"/>
              <a:ext cx="160866" cy="11279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7"/>
            </p:blipFill>
            <p:spPr>
              <a:xfrm>
                <a:off x="9172222" y="5515727"/>
                <a:ext cx="1608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" name="墨迹 42"/>
              <p14:cNvContentPartPr/>
              <p14:nvPr/>
            </p14:nvContentPartPr>
            <p14:xfrm>
              <a:off x="9356901" y="5352172"/>
              <a:ext cx="94721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9"/>
            </p:blipFill>
            <p:spPr>
              <a:xfrm>
                <a:off x="9356901" y="5352172"/>
                <a:ext cx="9472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4" name="墨迹 43"/>
              <p14:cNvContentPartPr/>
              <p14:nvPr/>
            </p14:nvContentPartPr>
            <p14:xfrm>
              <a:off x="9318977" y="5414210"/>
              <a:ext cx="146756" cy="19739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1"/>
            </p:blipFill>
            <p:spPr>
              <a:xfrm>
                <a:off x="9318977" y="5414210"/>
                <a:ext cx="14675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5" name="墨迹 44"/>
              <p14:cNvContentPartPr/>
              <p14:nvPr/>
            </p14:nvContentPartPr>
            <p14:xfrm>
              <a:off x="9366778" y="5449458"/>
              <a:ext cx="149754" cy="2679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3"/>
            </p:blipFill>
            <p:spPr>
              <a:xfrm>
                <a:off x="9366778" y="5449458"/>
                <a:ext cx="149754" cy="26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6" name="墨迹 45"/>
              <p14:cNvContentPartPr/>
              <p14:nvPr/>
            </p14:nvContentPartPr>
            <p14:xfrm>
              <a:off x="9587088" y="5583404"/>
              <a:ext cx="2822" cy="140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5"/>
            </p:blipFill>
            <p:spPr>
              <a:xfrm>
                <a:off x="9587088" y="5583404"/>
                <a:ext cx="28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墨迹 46"/>
              <p14:cNvContentPartPr/>
              <p14:nvPr/>
            </p14:nvContentPartPr>
            <p14:xfrm>
              <a:off x="9745838" y="5380371"/>
              <a:ext cx="203200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7"/>
            </p:blipFill>
            <p:spPr>
              <a:xfrm>
                <a:off x="9745838" y="5380371"/>
                <a:ext cx="2032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墨迹 47"/>
              <p14:cNvContentPartPr/>
              <p14:nvPr/>
            </p14:nvContentPartPr>
            <p14:xfrm>
              <a:off x="9742311" y="5319039"/>
              <a:ext cx="174978" cy="24304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9"/>
            </p:blipFill>
            <p:spPr>
              <a:xfrm>
                <a:off x="9742311" y="5319039"/>
                <a:ext cx="174978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墨迹 48"/>
              <p14:cNvContentPartPr/>
              <p14:nvPr/>
            </p14:nvContentPartPr>
            <p14:xfrm>
              <a:off x="9800166" y="5479773"/>
              <a:ext cx="36160" cy="13958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1"/>
            </p:blipFill>
            <p:spPr>
              <a:xfrm>
                <a:off x="9800166" y="5479773"/>
                <a:ext cx="3616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墨迹 49"/>
              <p14:cNvContentPartPr/>
              <p14:nvPr/>
            </p14:nvContentPartPr>
            <p14:xfrm>
              <a:off x="9838266" y="5464968"/>
              <a:ext cx="101600" cy="18963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3"/>
            </p:blipFill>
            <p:spPr>
              <a:xfrm>
                <a:off x="9838266" y="5464968"/>
                <a:ext cx="101600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墨迹 50"/>
              <p14:cNvContentPartPr/>
              <p14:nvPr/>
            </p14:nvContentPartPr>
            <p14:xfrm>
              <a:off x="10006188" y="5397291"/>
              <a:ext cx="111478" cy="1691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5"/>
            </p:blipFill>
            <p:spPr>
              <a:xfrm>
                <a:off x="10006188" y="5397291"/>
                <a:ext cx="1114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墨迹 51"/>
              <p14:cNvContentPartPr/>
              <p14:nvPr/>
            </p14:nvContentPartPr>
            <p14:xfrm>
              <a:off x="10047111" y="5419850"/>
              <a:ext cx="28222" cy="13253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7"/>
            </p:blipFill>
            <p:spPr>
              <a:xfrm>
                <a:off x="10047111" y="5419850"/>
                <a:ext cx="2822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墨迹 52"/>
              <p14:cNvContentPartPr/>
              <p14:nvPr/>
            </p14:nvContentPartPr>
            <p14:xfrm>
              <a:off x="10171288" y="5352172"/>
              <a:ext cx="116593" cy="112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9"/>
            </p:blipFill>
            <p:spPr>
              <a:xfrm>
                <a:off x="10171288" y="5352172"/>
                <a:ext cx="11659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4" name="墨迹 53"/>
              <p14:cNvContentPartPr/>
              <p14:nvPr/>
            </p14:nvContentPartPr>
            <p14:xfrm>
              <a:off x="10148711" y="5397291"/>
              <a:ext cx="50800" cy="47938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1"/>
            </p:blipFill>
            <p:spPr>
              <a:xfrm>
                <a:off x="10148711" y="5397291"/>
                <a:ext cx="50800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5" name="墨迹 54"/>
              <p14:cNvContentPartPr/>
              <p14:nvPr/>
            </p14:nvContentPartPr>
            <p14:xfrm>
              <a:off x="10165644" y="5481888"/>
              <a:ext cx="104422" cy="2819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3"/>
            </p:blipFill>
            <p:spPr>
              <a:xfrm>
                <a:off x="10165644" y="5481888"/>
                <a:ext cx="1044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墨迹 55"/>
              <p14:cNvContentPartPr/>
              <p14:nvPr/>
            </p14:nvContentPartPr>
            <p14:xfrm>
              <a:off x="10233377" y="5383896"/>
              <a:ext cx="129823" cy="19104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5"/>
            </p:blipFill>
            <p:spPr>
              <a:xfrm>
                <a:off x="10233377" y="5383896"/>
                <a:ext cx="129823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墨迹 56"/>
              <p14:cNvContentPartPr/>
              <p14:nvPr/>
            </p14:nvContentPartPr>
            <p14:xfrm>
              <a:off x="10357555" y="5412447"/>
              <a:ext cx="28222" cy="17307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7"/>
            </p:blipFill>
            <p:spPr>
              <a:xfrm>
                <a:off x="10357555" y="5412447"/>
                <a:ext cx="28222" cy="173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墨迹 57"/>
              <p14:cNvContentPartPr/>
              <p14:nvPr/>
            </p14:nvContentPartPr>
            <p14:xfrm>
              <a:off x="10297583" y="5495987"/>
              <a:ext cx="71261" cy="3665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9"/>
            </p:blipFill>
            <p:spPr>
              <a:xfrm>
                <a:off x="10297583" y="5495987"/>
                <a:ext cx="7126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墨迹 58"/>
              <p14:cNvContentPartPr/>
              <p14:nvPr/>
            </p14:nvContentPartPr>
            <p14:xfrm>
              <a:off x="10411177" y="5383191"/>
              <a:ext cx="104423" cy="18047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1"/>
            </p:blipFill>
            <p:spPr>
              <a:xfrm>
                <a:off x="10411177" y="5383191"/>
                <a:ext cx="10442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0" name="墨迹 59"/>
              <p14:cNvContentPartPr/>
              <p14:nvPr/>
            </p14:nvContentPartPr>
            <p14:xfrm>
              <a:off x="10509955" y="5402930"/>
              <a:ext cx="39512" cy="23123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3"/>
            </p:blipFill>
            <p:spPr>
              <a:xfrm>
                <a:off x="10509955" y="5402930"/>
                <a:ext cx="3951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" name="墨迹 60"/>
              <p14:cNvContentPartPr/>
              <p14:nvPr/>
            </p14:nvContentPartPr>
            <p14:xfrm>
              <a:off x="10442222" y="5518546"/>
              <a:ext cx="93133" cy="1410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5"/>
            </p:blipFill>
            <p:spPr>
              <a:xfrm>
                <a:off x="10442222" y="5518546"/>
                <a:ext cx="931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墨迹 61"/>
              <p14:cNvContentPartPr/>
              <p14:nvPr/>
            </p14:nvContentPartPr>
            <p14:xfrm>
              <a:off x="7556147" y="3445919"/>
              <a:ext cx="543630" cy="3242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7"/>
            </p:blipFill>
            <p:spPr>
              <a:xfrm>
                <a:off x="7556147" y="3445919"/>
                <a:ext cx="543630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3" name="墨迹 62"/>
              <p14:cNvContentPartPr/>
              <p14:nvPr/>
            </p14:nvContentPartPr>
            <p14:xfrm>
              <a:off x="8128000" y="3096251"/>
              <a:ext cx="167922" cy="1691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9"/>
            </p:blipFill>
            <p:spPr>
              <a:xfrm>
                <a:off x="8128000" y="3096251"/>
                <a:ext cx="1679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4" name="墨迹 63"/>
              <p14:cNvContentPartPr/>
              <p14:nvPr/>
            </p14:nvContentPartPr>
            <p14:xfrm>
              <a:off x="8207022" y="3141370"/>
              <a:ext cx="28222" cy="14945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1"/>
            </p:blipFill>
            <p:spPr>
              <a:xfrm>
                <a:off x="8207022" y="3141370"/>
                <a:ext cx="28222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5" name="墨迹 64"/>
              <p14:cNvContentPartPr/>
              <p14:nvPr/>
            </p14:nvContentPartPr>
            <p14:xfrm>
              <a:off x="8297333" y="3062412"/>
              <a:ext cx="95956" cy="1128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3"/>
            </p:blipFill>
            <p:spPr>
              <a:xfrm>
                <a:off x="8297333" y="3062412"/>
                <a:ext cx="959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6" name="墨迹 65"/>
              <p14:cNvContentPartPr/>
              <p14:nvPr/>
            </p14:nvContentPartPr>
            <p14:xfrm>
              <a:off x="8308622" y="3113170"/>
              <a:ext cx="11288" cy="41452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5"/>
            </p:blipFill>
            <p:spPr>
              <a:xfrm>
                <a:off x="8308622" y="3113170"/>
                <a:ext cx="11288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墨迹 66"/>
              <p14:cNvContentPartPr/>
              <p14:nvPr/>
            </p14:nvContentPartPr>
            <p14:xfrm>
              <a:off x="8308622" y="3194948"/>
              <a:ext cx="132644" cy="310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7"/>
            </p:blipFill>
            <p:spPr>
              <a:xfrm>
                <a:off x="8308622" y="3194948"/>
                <a:ext cx="1326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墨迹 67"/>
              <p14:cNvContentPartPr/>
              <p14:nvPr/>
            </p14:nvContentPartPr>
            <p14:xfrm>
              <a:off x="8461022" y="3028573"/>
              <a:ext cx="107244" cy="25379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9"/>
            </p:blipFill>
            <p:spPr>
              <a:xfrm>
                <a:off x="8461022" y="3028573"/>
                <a:ext cx="1072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墨迹 68"/>
              <p14:cNvContentPartPr/>
              <p14:nvPr/>
            </p14:nvContentPartPr>
            <p14:xfrm>
              <a:off x="8568266" y="3045493"/>
              <a:ext cx="28222" cy="20585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1"/>
            </p:blipFill>
            <p:spPr>
              <a:xfrm>
                <a:off x="8568266" y="3045493"/>
                <a:ext cx="28222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墨迹 69"/>
              <p14:cNvContentPartPr/>
              <p14:nvPr/>
            </p14:nvContentPartPr>
            <p14:xfrm>
              <a:off x="8505472" y="3161109"/>
              <a:ext cx="113594" cy="4793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3"/>
            </p:blipFill>
            <p:spPr>
              <a:xfrm>
                <a:off x="8505472" y="3161109"/>
                <a:ext cx="11359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墨迹 70"/>
              <p14:cNvContentPartPr/>
              <p14:nvPr/>
            </p14:nvContentPartPr>
            <p14:xfrm>
              <a:off x="8641644" y="3017294"/>
              <a:ext cx="90311" cy="23687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5"/>
            </p:blipFill>
            <p:spPr>
              <a:xfrm>
                <a:off x="8641644" y="3017294"/>
                <a:ext cx="90311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墨迹 71"/>
              <p14:cNvContentPartPr/>
              <p14:nvPr/>
            </p14:nvContentPartPr>
            <p14:xfrm>
              <a:off x="8745184" y="3013593"/>
              <a:ext cx="37571" cy="26031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7"/>
            </p:blipFill>
            <p:spPr>
              <a:xfrm>
                <a:off x="8745184" y="3013593"/>
                <a:ext cx="37571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墨迹 72"/>
              <p14:cNvContentPartPr/>
              <p14:nvPr/>
            </p14:nvContentPartPr>
            <p14:xfrm>
              <a:off x="8688740" y="3155469"/>
              <a:ext cx="136349" cy="310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9"/>
            </p:blipFill>
            <p:spPr>
              <a:xfrm>
                <a:off x="8688740" y="3155469"/>
                <a:ext cx="13634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墨迹 73"/>
              <p14:cNvContentPartPr/>
              <p14:nvPr/>
            </p14:nvContentPartPr>
            <p14:xfrm>
              <a:off x="10872611" y="3138021"/>
              <a:ext cx="754944" cy="36429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1"/>
            </p:blipFill>
            <p:spPr>
              <a:xfrm>
                <a:off x="10872611" y="3138021"/>
                <a:ext cx="754944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墨迹 74"/>
              <p14:cNvContentPartPr/>
              <p14:nvPr/>
            </p14:nvContentPartPr>
            <p14:xfrm>
              <a:off x="10950222" y="4861509"/>
              <a:ext cx="445912" cy="21995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3"/>
            </p:blipFill>
            <p:spPr>
              <a:xfrm>
                <a:off x="10950222" y="4861509"/>
                <a:ext cx="445912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墨迹 75"/>
              <p14:cNvContentPartPr/>
              <p14:nvPr/>
            </p14:nvContentPartPr>
            <p14:xfrm>
              <a:off x="11407422" y="4917907"/>
              <a:ext cx="43745" cy="8671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5"/>
            </p:blipFill>
            <p:spPr>
              <a:xfrm>
                <a:off x="11407422" y="4917907"/>
                <a:ext cx="43745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墨迹 76"/>
              <p14:cNvContentPartPr/>
              <p14:nvPr/>
            </p14:nvContentPartPr>
            <p14:xfrm>
              <a:off x="11475155" y="4929187"/>
              <a:ext cx="53623" cy="4511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7"/>
            </p:blipFill>
            <p:spPr>
              <a:xfrm>
                <a:off x="11475155" y="4929187"/>
                <a:ext cx="5362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墨迹 77"/>
              <p14:cNvContentPartPr/>
              <p14:nvPr/>
            </p14:nvContentPartPr>
            <p14:xfrm>
              <a:off x="11565467" y="4906628"/>
              <a:ext cx="45155" cy="7190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9"/>
            </p:blipFill>
            <p:spPr>
              <a:xfrm>
                <a:off x="11565467" y="4906628"/>
                <a:ext cx="45155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墨迹 78"/>
              <p14:cNvContentPartPr/>
              <p14:nvPr/>
            </p14:nvContentPartPr>
            <p14:xfrm>
              <a:off x="11672711" y="4850230"/>
              <a:ext cx="16933" cy="25943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1"/>
            </p:blipFill>
            <p:spPr>
              <a:xfrm>
                <a:off x="11672711" y="4850230"/>
                <a:ext cx="169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0" name="墨迹 79"/>
              <p14:cNvContentPartPr/>
              <p14:nvPr/>
            </p14:nvContentPartPr>
            <p14:xfrm>
              <a:off x="1258711" y="740224"/>
              <a:ext cx="262466" cy="29185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3"/>
            </p:blipFill>
            <p:spPr>
              <a:xfrm>
                <a:off x="1258711" y="740224"/>
                <a:ext cx="262466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墨迹 80"/>
              <p14:cNvContentPartPr/>
              <p14:nvPr/>
            </p14:nvContentPartPr>
            <p14:xfrm>
              <a:off x="1557866" y="716254"/>
              <a:ext cx="101600" cy="7895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5"/>
            </p:blipFill>
            <p:spPr>
              <a:xfrm>
                <a:off x="1557866" y="716254"/>
                <a:ext cx="101600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墨迹 81"/>
              <p14:cNvContentPartPr/>
              <p14:nvPr/>
            </p14:nvContentPartPr>
            <p14:xfrm>
              <a:off x="1510594" y="826231"/>
              <a:ext cx="154517" cy="629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7"/>
            </p:blipFill>
            <p:spPr>
              <a:xfrm>
                <a:off x="1510594" y="826231"/>
                <a:ext cx="154517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墨迹 82"/>
              <p14:cNvContentPartPr/>
              <p14:nvPr/>
            </p14:nvContentPartPr>
            <p14:xfrm>
              <a:off x="1563511" y="812131"/>
              <a:ext cx="56444" cy="17430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9"/>
            </p:blipFill>
            <p:spPr>
              <a:xfrm>
                <a:off x="1563511" y="812131"/>
                <a:ext cx="56444" cy="174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墨迹 83"/>
              <p14:cNvContentPartPr/>
              <p14:nvPr/>
            </p14:nvContentPartPr>
            <p14:xfrm>
              <a:off x="1629656" y="727534"/>
              <a:ext cx="106892" cy="20426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1"/>
            </p:blipFill>
            <p:spPr>
              <a:xfrm>
                <a:off x="1629656" y="727534"/>
                <a:ext cx="106892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墨迹 84"/>
              <p14:cNvContentPartPr/>
              <p14:nvPr/>
            </p14:nvContentPartPr>
            <p14:xfrm>
              <a:off x="1715911" y="845970"/>
              <a:ext cx="16933" cy="20021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3"/>
            </p:blipFill>
            <p:spPr>
              <a:xfrm>
                <a:off x="1715911" y="845970"/>
                <a:ext cx="1693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墨迹 85"/>
              <p14:cNvContentPartPr/>
              <p14:nvPr/>
            </p14:nvContentPartPr>
            <p14:xfrm>
              <a:off x="1772355" y="845970"/>
              <a:ext cx="67733" cy="4511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5"/>
            </p:blipFill>
            <p:spPr>
              <a:xfrm>
                <a:off x="1772355" y="845970"/>
                <a:ext cx="677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墨迹 86"/>
              <p14:cNvContentPartPr/>
              <p14:nvPr/>
            </p14:nvContentPartPr>
            <p14:xfrm>
              <a:off x="1930400" y="631657"/>
              <a:ext cx="55033" cy="9587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7"/>
            </p:blipFill>
            <p:spPr>
              <a:xfrm>
                <a:off x="1930400" y="631657"/>
                <a:ext cx="5503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墨迹 87"/>
              <p14:cNvContentPartPr/>
              <p14:nvPr/>
            </p14:nvContentPartPr>
            <p14:xfrm>
              <a:off x="1806398" y="761373"/>
              <a:ext cx="253824" cy="29115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9"/>
            </p:blipFill>
            <p:spPr>
              <a:xfrm>
                <a:off x="1806398" y="761373"/>
                <a:ext cx="253824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墨迹 88"/>
              <p14:cNvContentPartPr/>
              <p14:nvPr/>
            </p14:nvContentPartPr>
            <p14:xfrm>
              <a:off x="2099733" y="816361"/>
              <a:ext cx="9348" cy="8036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1"/>
            </p:blipFill>
            <p:spPr>
              <a:xfrm>
                <a:off x="2099733" y="816361"/>
                <a:ext cx="9348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墨迹 89"/>
              <p14:cNvContentPartPr/>
              <p14:nvPr/>
            </p14:nvContentPartPr>
            <p14:xfrm>
              <a:off x="2156177" y="626018"/>
              <a:ext cx="33867" cy="68523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3"/>
            </p:blipFill>
            <p:spPr>
              <a:xfrm>
                <a:off x="2156177" y="626018"/>
                <a:ext cx="33867" cy="685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墨迹 90"/>
              <p14:cNvContentPartPr/>
              <p14:nvPr/>
            </p14:nvContentPartPr>
            <p14:xfrm>
              <a:off x="2133600" y="767013"/>
              <a:ext cx="101600" cy="5921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5"/>
            </p:blipFill>
            <p:spPr>
              <a:xfrm>
                <a:off x="2133600" y="767013"/>
                <a:ext cx="1016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墨迹 91"/>
              <p14:cNvContentPartPr/>
              <p14:nvPr/>
            </p14:nvContentPartPr>
            <p14:xfrm>
              <a:off x="2240844" y="656155"/>
              <a:ext cx="158044" cy="6291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7"/>
            </p:blipFill>
            <p:spPr>
              <a:xfrm>
                <a:off x="2240844" y="656155"/>
                <a:ext cx="158044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墨迹 92"/>
              <p14:cNvContentPartPr/>
              <p14:nvPr/>
            </p14:nvContentPartPr>
            <p14:xfrm>
              <a:off x="2214033" y="755733"/>
              <a:ext cx="218722" cy="23123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9"/>
            </p:blipFill>
            <p:spPr>
              <a:xfrm>
                <a:off x="2214033" y="755733"/>
                <a:ext cx="2187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墨迹 93"/>
              <p14:cNvContentPartPr/>
              <p14:nvPr/>
            </p14:nvContentPartPr>
            <p14:xfrm>
              <a:off x="2579511" y="817771"/>
              <a:ext cx="33866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1"/>
            </p:blipFill>
            <p:spPr>
              <a:xfrm>
                <a:off x="2579511" y="817771"/>
                <a:ext cx="338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5" name="墨迹 94"/>
              <p14:cNvContentPartPr/>
              <p14:nvPr/>
            </p14:nvContentPartPr>
            <p14:xfrm>
              <a:off x="2545644" y="908008"/>
              <a:ext cx="39511" cy="2537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3"/>
            </p:blipFill>
            <p:spPr>
              <a:xfrm>
                <a:off x="2545644" y="908008"/>
                <a:ext cx="395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3668888" y="2607527"/>
              <a:ext cx="84667" cy="14275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3668888" y="2607527"/>
                <a:ext cx="84667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3798711" y="2667626"/>
              <a:ext cx="64911" cy="3665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3798711" y="2667626"/>
                <a:ext cx="649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3931355" y="2555535"/>
              <a:ext cx="8467" cy="39972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3931355" y="2555535"/>
                <a:ext cx="8467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3033888" y="298909"/>
              <a:ext cx="93134" cy="20303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3033888" y="298909"/>
                <a:ext cx="9313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3194755" y="400425"/>
              <a:ext cx="73378" cy="5921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3194755" y="400425"/>
                <a:ext cx="733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3364088" y="214312"/>
              <a:ext cx="5645" cy="51322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3364088" y="214312"/>
                <a:ext cx="5645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3522133" y="298909"/>
              <a:ext cx="160867" cy="1128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3522133" y="298909"/>
                <a:ext cx="1608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3524955" y="400425"/>
              <a:ext cx="189089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3524955" y="400425"/>
                <a:ext cx="1890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3889022" y="152274"/>
              <a:ext cx="156104" cy="2537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3889022" y="152274"/>
                <a:ext cx="15610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3911600" y="200917"/>
              <a:ext cx="28222" cy="56327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3911600" y="200917"/>
                <a:ext cx="28222" cy="563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3931179" y="327108"/>
              <a:ext cx="175154" cy="3383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3931179" y="327108"/>
                <a:ext cx="17515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4131733" y="296089"/>
              <a:ext cx="189089" cy="1410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4131733" y="296089"/>
                <a:ext cx="1890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4199466" y="200212"/>
              <a:ext cx="28222" cy="30173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4199466" y="200212"/>
                <a:ext cx="28222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4380088" y="157914"/>
              <a:ext cx="248356" cy="28058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4380088" y="157914"/>
                <a:ext cx="248356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4489273" y="293269"/>
              <a:ext cx="139171" cy="23123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4489273" y="293269"/>
                <a:ext cx="13917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4786488" y="287629"/>
              <a:ext cx="206023" cy="1128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4786488" y="287629"/>
                <a:ext cx="2060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4859866" y="218189"/>
              <a:ext cx="22578" cy="26965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4859866" y="218189"/>
                <a:ext cx="22578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5156200" y="191753"/>
              <a:ext cx="31044" cy="27917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5156200" y="191753"/>
                <a:ext cx="3104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5181600" y="265070"/>
              <a:ext cx="158044" cy="1692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5181600" y="265070"/>
                <a:ext cx="1580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6" name="墨迹 115"/>
              <p14:cNvContentPartPr/>
              <p14:nvPr/>
            </p14:nvContentPartPr>
            <p14:xfrm>
              <a:off x="7566377" y="885448"/>
              <a:ext cx="81845" cy="2256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3"/>
            </p:blipFill>
            <p:spPr>
              <a:xfrm>
                <a:off x="7566377" y="885448"/>
                <a:ext cx="8184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7" name="墨迹 116"/>
              <p14:cNvContentPartPr/>
              <p14:nvPr/>
            </p14:nvContentPartPr>
            <p14:xfrm>
              <a:off x="5200650" y="734584"/>
              <a:ext cx="11288" cy="1762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5"/>
            </p:blipFill>
            <p:spPr>
              <a:xfrm>
                <a:off x="5200650" y="734584"/>
                <a:ext cx="11288" cy="17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0" name="墨迹 119"/>
              <p14:cNvContentPartPr/>
              <p14:nvPr/>
            </p14:nvContentPartPr>
            <p14:xfrm>
              <a:off x="5200650" y="741105"/>
              <a:ext cx="23283" cy="1815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7"/>
            </p:blipFill>
            <p:spPr>
              <a:xfrm>
                <a:off x="5200650" y="741105"/>
                <a:ext cx="23283" cy="18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30" name="墨迹 129"/>
              <p14:cNvContentPartPr/>
              <p14:nvPr/>
            </p14:nvContentPartPr>
            <p14:xfrm>
              <a:off x="7151511" y="851610"/>
              <a:ext cx="360" cy="2255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9"/>
            </p:blipFill>
            <p:spPr>
              <a:xfrm>
                <a:off x="7151511" y="851610"/>
                <a:ext cx="36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31" name="墨迹 130"/>
              <p14:cNvContentPartPr/>
              <p14:nvPr/>
            </p14:nvContentPartPr>
            <p14:xfrm>
              <a:off x="5181600" y="178711"/>
              <a:ext cx="183444" cy="21396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31"/>
            </p:blipFill>
            <p:spPr>
              <a:xfrm>
                <a:off x="5181600" y="178711"/>
                <a:ext cx="183444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32" name="墨迹 131"/>
              <p14:cNvContentPartPr/>
              <p14:nvPr/>
            </p14:nvContentPartPr>
            <p14:xfrm>
              <a:off x="5367866" y="104336"/>
              <a:ext cx="14111" cy="47092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3"/>
            </p:blipFill>
            <p:spPr>
              <a:xfrm>
                <a:off x="5367866" y="104336"/>
                <a:ext cx="14111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3" name="墨迹 132"/>
              <p14:cNvContentPartPr/>
              <p14:nvPr/>
            </p14:nvContentPartPr>
            <p14:xfrm>
              <a:off x="6982177" y="1065922"/>
              <a:ext cx="11289" cy="2255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5"/>
            </p:blipFill>
            <p:spPr>
              <a:xfrm>
                <a:off x="6982177" y="1065922"/>
                <a:ext cx="11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34" name="墨迹 133"/>
              <p14:cNvContentPartPr/>
              <p14:nvPr/>
            </p14:nvContentPartPr>
            <p14:xfrm>
              <a:off x="5183716" y="774767"/>
              <a:ext cx="48684" cy="10292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7"/>
            </p:blipFill>
            <p:spPr>
              <a:xfrm>
                <a:off x="5183716" y="774767"/>
                <a:ext cx="48684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5" name="墨迹 134"/>
              <p14:cNvContentPartPr/>
              <p14:nvPr/>
            </p14:nvContentPartPr>
            <p14:xfrm>
              <a:off x="5277555" y="829051"/>
              <a:ext cx="28222" cy="2819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9"/>
            </p:blipFill>
            <p:spPr>
              <a:xfrm>
                <a:off x="5277555" y="829051"/>
                <a:ext cx="28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6" name="墨迹 135"/>
              <p14:cNvContentPartPr/>
              <p14:nvPr/>
            </p14:nvContentPartPr>
            <p14:xfrm>
              <a:off x="5384800" y="744453"/>
              <a:ext cx="39511" cy="93762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41"/>
            </p:blipFill>
            <p:spPr>
              <a:xfrm>
                <a:off x="5384800" y="744453"/>
                <a:ext cx="39511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7" name="墨迹 136"/>
              <p14:cNvContentPartPr/>
              <p14:nvPr/>
            </p14:nvContentPartPr>
            <p14:xfrm>
              <a:off x="5463822" y="656684"/>
              <a:ext cx="172155" cy="27388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3"/>
            </p:blipFill>
            <p:spPr>
              <a:xfrm>
                <a:off x="5463822" y="656684"/>
                <a:ext cx="172155" cy="273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8" name="墨迹 137"/>
              <p14:cNvContentPartPr/>
              <p14:nvPr/>
            </p14:nvContentPartPr>
            <p14:xfrm>
              <a:off x="3761140" y="885448"/>
              <a:ext cx="97719" cy="110682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5"/>
            </p:blipFill>
            <p:spPr>
              <a:xfrm>
                <a:off x="3761140" y="885448"/>
                <a:ext cx="97719" cy="110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9" name="墨迹 138"/>
              <p14:cNvContentPartPr/>
              <p14:nvPr/>
            </p14:nvContentPartPr>
            <p14:xfrm>
              <a:off x="4487333" y="789572"/>
              <a:ext cx="56444" cy="95876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7"/>
            </p:blipFill>
            <p:spPr>
              <a:xfrm>
                <a:off x="4487333" y="789572"/>
                <a:ext cx="56444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40" name="墨迹 139"/>
              <p14:cNvContentPartPr/>
              <p14:nvPr/>
            </p14:nvContentPartPr>
            <p14:xfrm>
              <a:off x="4572000" y="845970"/>
              <a:ext cx="36688" cy="5075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9"/>
            </p:blipFill>
            <p:spPr>
              <a:xfrm>
                <a:off x="4572000" y="845970"/>
                <a:ext cx="366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1" name="墨迹 140"/>
              <p14:cNvContentPartPr/>
              <p14:nvPr/>
            </p14:nvContentPartPr>
            <p14:xfrm>
              <a:off x="4645377" y="802261"/>
              <a:ext cx="62089" cy="10380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1"/>
            </p:blipFill>
            <p:spPr>
              <a:xfrm>
                <a:off x="4645377" y="802261"/>
                <a:ext cx="62089" cy="103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2" name="墨迹 141"/>
              <p14:cNvContentPartPr/>
              <p14:nvPr/>
            </p14:nvContentPartPr>
            <p14:xfrm>
              <a:off x="4732866" y="745158"/>
              <a:ext cx="42334" cy="357423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3"/>
            </p:blipFill>
            <p:spPr>
              <a:xfrm>
                <a:off x="4732866" y="745158"/>
                <a:ext cx="42334" cy="357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3" name="墨迹 142"/>
              <p14:cNvContentPartPr/>
              <p14:nvPr/>
            </p14:nvContentPartPr>
            <p14:xfrm>
              <a:off x="3900311" y="936207"/>
              <a:ext cx="33866" cy="310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5"/>
            </p:blipFill>
            <p:spPr>
              <a:xfrm>
                <a:off x="3900311" y="936207"/>
                <a:ext cx="3386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4" name="墨迹 143"/>
              <p14:cNvContentPartPr/>
              <p14:nvPr/>
            </p14:nvContentPartPr>
            <p14:xfrm>
              <a:off x="3993444" y="862889"/>
              <a:ext cx="53622" cy="8459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57"/>
            </p:blipFill>
            <p:spPr>
              <a:xfrm>
                <a:off x="3993444" y="862889"/>
                <a:ext cx="536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5" name="墨迹 144"/>
              <p14:cNvContentPartPr/>
              <p14:nvPr/>
            </p14:nvContentPartPr>
            <p14:xfrm>
              <a:off x="4148666" y="771947"/>
              <a:ext cx="14111" cy="18963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9"/>
            </p:blipFill>
            <p:spPr>
              <a:xfrm>
                <a:off x="4148666" y="771947"/>
                <a:ext cx="14111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6" name="墨迹 145"/>
              <p14:cNvContentPartPr/>
              <p14:nvPr/>
            </p14:nvContentPartPr>
            <p14:xfrm>
              <a:off x="3582105" y="891088"/>
              <a:ext cx="160161" cy="5075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1"/>
            </p:blipFill>
            <p:spPr>
              <a:xfrm>
                <a:off x="3582105" y="891088"/>
                <a:ext cx="16016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7" name="墨迹 146"/>
              <p14:cNvContentPartPr/>
              <p14:nvPr/>
            </p14:nvContentPartPr>
            <p14:xfrm>
              <a:off x="3565525" y="988375"/>
              <a:ext cx="162630" cy="3242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3"/>
            </p:blipFill>
            <p:spPr>
              <a:xfrm>
                <a:off x="3565525" y="988375"/>
                <a:ext cx="162630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8" name="墨迹 147"/>
              <p14:cNvContentPartPr/>
              <p14:nvPr/>
            </p14:nvContentPartPr>
            <p14:xfrm>
              <a:off x="2669822" y="6312877"/>
              <a:ext cx="189089" cy="184175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5"/>
            </p:blipFill>
            <p:spPr>
              <a:xfrm>
                <a:off x="2669822" y="6312877"/>
                <a:ext cx="189089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9" name="墨迹 148"/>
              <p14:cNvContentPartPr/>
              <p14:nvPr/>
            </p14:nvContentPartPr>
            <p14:xfrm>
              <a:off x="2886956" y="6248901"/>
              <a:ext cx="132821" cy="1691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67"/>
            </p:blipFill>
            <p:spPr>
              <a:xfrm>
                <a:off x="2886956" y="6248901"/>
                <a:ext cx="1328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50" name="墨迹 149"/>
              <p14:cNvContentPartPr/>
              <p14:nvPr/>
            </p14:nvContentPartPr>
            <p14:xfrm>
              <a:off x="2878666" y="6301950"/>
              <a:ext cx="50800" cy="53349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9"/>
            </p:blipFill>
            <p:spPr>
              <a:xfrm>
                <a:off x="2878666" y="6301950"/>
                <a:ext cx="50800" cy="533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51" name="墨迹 150"/>
              <p14:cNvContentPartPr/>
              <p14:nvPr/>
            </p14:nvContentPartPr>
            <p14:xfrm>
              <a:off x="2871258" y="6412455"/>
              <a:ext cx="162630" cy="6203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1"/>
            </p:blipFill>
            <p:spPr>
              <a:xfrm>
                <a:off x="2871258" y="6412455"/>
                <a:ext cx="16263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2" name="墨迹 151"/>
              <p14:cNvContentPartPr/>
              <p14:nvPr/>
            </p14:nvContentPartPr>
            <p14:xfrm>
              <a:off x="3040238" y="6401175"/>
              <a:ext cx="91017" cy="21149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3"/>
            </p:blipFill>
            <p:spPr>
              <a:xfrm>
                <a:off x="3040238" y="6401175"/>
                <a:ext cx="91017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3" name="墨迹 152"/>
              <p14:cNvContentPartPr/>
              <p14:nvPr/>
            </p14:nvContentPartPr>
            <p14:xfrm>
              <a:off x="3245555" y="6147384"/>
              <a:ext cx="93133" cy="7049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5"/>
            </p:blipFill>
            <p:spPr>
              <a:xfrm>
                <a:off x="3245555" y="6147384"/>
                <a:ext cx="9313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4" name="墨迹 153"/>
              <p14:cNvContentPartPr/>
              <p14:nvPr/>
            </p14:nvContentPartPr>
            <p14:xfrm>
              <a:off x="3173588" y="6274280"/>
              <a:ext cx="297745" cy="30736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77"/>
            </p:blipFill>
            <p:spPr>
              <a:xfrm>
                <a:off x="3173588" y="6274280"/>
                <a:ext cx="297745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5" name="墨迹 154"/>
              <p14:cNvContentPartPr/>
              <p14:nvPr/>
            </p14:nvContentPartPr>
            <p14:xfrm>
              <a:off x="3527777" y="6153200"/>
              <a:ext cx="36689" cy="71325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9"/>
            </p:blipFill>
            <p:spPr>
              <a:xfrm>
                <a:off x="3527777" y="6153200"/>
                <a:ext cx="36689" cy="713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6" name="墨迹 155"/>
              <p14:cNvContentPartPr/>
              <p14:nvPr/>
            </p14:nvContentPartPr>
            <p14:xfrm>
              <a:off x="3455105" y="6333498"/>
              <a:ext cx="115006" cy="4793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1"/>
            </p:blipFill>
            <p:spPr>
              <a:xfrm>
                <a:off x="3455105" y="6333498"/>
                <a:ext cx="11500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7" name="墨迹 156"/>
              <p14:cNvContentPartPr/>
              <p14:nvPr/>
            </p14:nvContentPartPr>
            <p14:xfrm>
              <a:off x="3640666" y="6181223"/>
              <a:ext cx="90311" cy="5639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3"/>
            </p:blipFill>
            <p:spPr>
              <a:xfrm>
                <a:off x="3640666" y="6181223"/>
                <a:ext cx="903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8" name="墨迹 157"/>
              <p14:cNvContentPartPr/>
              <p14:nvPr/>
            </p14:nvContentPartPr>
            <p14:xfrm>
              <a:off x="3522838" y="6257008"/>
              <a:ext cx="275873" cy="21043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5"/>
            </p:blipFill>
            <p:spPr>
              <a:xfrm>
                <a:off x="3522838" y="6257008"/>
                <a:ext cx="275873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9" name="墨迹 158"/>
              <p14:cNvContentPartPr/>
              <p14:nvPr/>
            </p14:nvContentPartPr>
            <p14:xfrm>
              <a:off x="8015111" y="764193"/>
              <a:ext cx="105012" cy="5995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87"/>
            </p:blipFill>
            <p:spPr>
              <a:xfrm>
                <a:off x="8015111" y="764193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60" name="墨迹 159"/>
              <p14:cNvContentPartPr/>
              <p14:nvPr/>
            </p14:nvContentPartPr>
            <p14:xfrm>
              <a:off x="7806266" y="972865"/>
              <a:ext cx="8996" cy="2538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9"/>
            </p:blipFill>
            <p:spPr>
              <a:xfrm>
                <a:off x="7806266" y="972865"/>
                <a:ext cx="8996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61" name="墨迹 160"/>
              <p14:cNvContentPartPr/>
              <p14:nvPr/>
            </p14:nvContentPartPr>
            <p14:xfrm>
              <a:off x="5243688" y="1601703"/>
              <a:ext cx="513644" cy="42298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1"/>
            </p:blipFill>
            <p:spPr>
              <a:xfrm>
                <a:off x="5243688" y="1601703"/>
                <a:ext cx="513644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2" name="墨迹 161"/>
              <p14:cNvContentPartPr/>
              <p14:nvPr/>
            </p14:nvContentPartPr>
            <p14:xfrm>
              <a:off x="4238977" y="1629902"/>
              <a:ext cx="455260" cy="37222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3"/>
            </p:blipFill>
            <p:spPr>
              <a:xfrm>
                <a:off x="4238977" y="1629902"/>
                <a:ext cx="455260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63" name="墨迹 162"/>
              <p14:cNvContentPartPr/>
              <p14:nvPr/>
            </p14:nvContentPartPr>
            <p14:xfrm>
              <a:off x="7512755" y="825349"/>
              <a:ext cx="513645" cy="50000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95"/>
            </p:blipFill>
            <p:spPr>
              <a:xfrm>
                <a:off x="7512755" y="825349"/>
                <a:ext cx="513645" cy="500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64" name="墨迹 163"/>
              <p14:cNvContentPartPr/>
              <p14:nvPr/>
            </p14:nvContentPartPr>
            <p14:xfrm>
              <a:off x="8370711" y="1027854"/>
              <a:ext cx="562504" cy="39196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97"/>
            </p:blipFill>
            <p:spPr>
              <a:xfrm>
                <a:off x="8370711" y="1027854"/>
                <a:ext cx="562504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5" name="墨迹 164"/>
              <p14:cNvContentPartPr/>
              <p14:nvPr/>
            </p14:nvContentPartPr>
            <p14:xfrm>
              <a:off x="10143066" y="1646822"/>
              <a:ext cx="581378" cy="32710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9"/>
            </p:blipFill>
            <p:spPr>
              <a:xfrm>
                <a:off x="10143066" y="1646822"/>
                <a:ext cx="581378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6" name="墨迹 165"/>
              <p14:cNvContentPartPr/>
              <p14:nvPr/>
            </p14:nvContentPartPr>
            <p14:xfrm>
              <a:off x="11116204" y="1599589"/>
              <a:ext cx="567796" cy="374341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1"/>
            </p:blipFill>
            <p:spPr>
              <a:xfrm>
                <a:off x="11116204" y="1599589"/>
                <a:ext cx="567796" cy="374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7" name="墨迹 166"/>
              <p14:cNvContentPartPr/>
              <p14:nvPr/>
            </p14:nvContentPartPr>
            <p14:xfrm>
              <a:off x="6654800" y="4534401"/>
              <a:ext cx="5644" cy="2255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3"/>
            </p:blipFill>
            <p:spPr>
              <a:xfrm>
                <a:off x="6654800" y="4534401"/>
                <a:ext cx="5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8" name="墨迹 167"/>
              <p14:cNvContentPartPr/>
              <p14:nvPr/>
            </p14:nvContentPartPr>
            <p14:xfrm>
              <a:off x="4212872" y="6289789"/>
              <a:ext cx="109361" cy="14240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05"/>
            </p:blipFill>
            <p:spPr>
              <a:xfrm>
                <a:off x="4212872" y="6289789"/>
                <a:ext cx="109361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9" name="墨迹 168"/>
              <p14:cNvContentPartPr/>
              <p14:nvPr/>
            </p14:nvContentPartPr>
            <p14:xfrm>
              <a:off x="4374444" y="6361697"/>
              <a:ext cx="56444" cy="5639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07"/>
            </p:blipFill>
            <p:spPr>
              <a:xfrm>
                <a:off x="4374444" y="6361697"/>
                <a:ext cx="564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70" name="墨迹 169"/>
              <p14:cNvContentPartPr/>
              <p14:nvPr/>
            </p14:nvContentPartPr>
            <p14:xfrm>
              <a:off x="4543777" y="6252778"/>
              <a:ext cx="11289" cy="29503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09"/>
            </p:blipFill>
            <p:spPr>
              <a:xfrm>
                <a:off x="4543777" y="6252778"/>
                <a:ext cx="11289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71" name="墨迹 170"/>
              <p14:cNvContentPartPr/>
              <p14:nvPr/>
            </p14:nvContentPartPr>
            <p14:xfrm>
              <a:off x="4639733" y="6116365"/>
              <a:ext cx="150459" cy="34438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1"/>
            </p:blipFill>
            <p:spPr>
              <a:xfrm>
                <a:off x="4639733" y="6116365"/>
                <a:ext cx="150459" cy="344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72" name="墨迹 171"/>
              <p14:cNvContentPartPr/>
              <p14:nvPr/>
            </p14:nvContentPartPr>
            <p14:xfrm>
              <a:off x="4985984" y="6265820"/>
              <a:ext cx="218193" cy="3383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3"/>
            </p:blipFill>
            <p:spPr>
              <a:xfrm>
                <a:off x="4985984" y="6265820"/>
                <a:ext cx="21819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73" name="墨迹 172"/>
              <p14:cNvContentPartPr/>
              <p14:nvPr/>
            </p14:nvContentPartPr>
            <p14:xfrm>
              <a:off x="4961466" y="6389896"/>
              <a:ext cx="254001" cy="1127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15"/>
            </p:blipFill>
            <p:spPr>
              <a:xfrm>
                <a:off x="4961466" y="6389896"/>
                <a:ext cx="25400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74" name="墨迹 173"/>
              <p14:cNvContentPartPr/>
              <p14:nvPr/>
            </p14:nvContentPartPr>
            <p14:xfrm>
              <a:off x="5479521" y="6203783"/>
              <a:ext cx="201612" cy="15227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17"/>
            </p:blipFill>
            <p:spPr>
              <a:xfrm>
                <a:off x="5479521" y="6203783"/>
                <a:ext cx="201612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5" name="墨迹 174"/>
              <p14:cNvContentPartPr/>
              <p14:nvPr/>
            </p14:nvContentPartPr>
            <p14:xfrm>
              <a:off x="5712177" y="6107906"/>
              <a:ext cx="158045" cy="2819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19"/>
            </p:blipFill>
            <p:spPr>
              <a:xfrm>
                <a:off x="5712177" y="6107906"/>
                <a:ext cx="1580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6" name="墨迹 175"/>
              <p14:cNvContentPartPr/>
              <p14:nvPr/>
            </p14:nvContentPartPr>
            <p14:xfrm>
              <a:off x="5792611" y="6147384"/>
              <a:ext cx="15522" cy="18611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1"/>
            </p:blipFill>
            <p:spPr>
              <a:xfrm>
                <a:off x="5792611" y="6147384"/>
                <a:ext cx="15522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7" name="墨迹 176"/>
              <p14:cNvContentPartPr/>
              <p14:nvPr/>
            </p14:nvContentPartPr>
            <p14:xfrm>
              <a:off x="5960533" y="6051508"/>
              <a:ext cx="98778" cy="1127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3"/>
            </p:blipFill>
            <p:spPr>
              <a:xfrm>
                <a:off x="5960533" y="6051508"/>
                <a:ext cx="987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8" name="墨迹 177"/>
              <p14:cNvContentPartPr/>
              <p14:nvPr/>
            </p14:nvContentPartPr>
            <p14:xfrm>
              <a:off x="5935133" y="6107906"/>
              <a:ext cx="42334" cy="513222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25"/>
            </p:blipFill>
            <p:spPr>
              <a:xfrm>
                <a:off x="5935133" y="6107906"/>
                <a:ext cx="42334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9" name="墨迹 178"/>
              <p14:cNvContentPartPr/>
              <p14:nvPr/>
            </p14:nvContentPartPr>
            <p14:xfrm>
              <a:off x="5932311" y="6231981"/>
              <a:ext cx="129822" cy="3383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27"/>
            </p:blipFill>
            <p:spPr>
              <a:xfrm>
                <a:off x="5932311" y="6231981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80" name="墨迹 179"/>
              <p14:cNvContentPartPr/>
              <p14:nvPr/>
            </p14:nvContentPartPr>
            <p14:xfrm>
              <a:off x="6087533" y="6090281"/>
              <a:ext cx="93134" cy="20655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29"/>
            </p:blipFill>
            <p:spPr>
              <a:xfrm>
                <a:off x="6087533" y="6090281"/>
                <a:ext cx="93134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81" name="墨迹 180"/>
              <p14:cNvContentPartPr/>
              <p14:nvPr/>
            </p14:nvContentPartPr>
            <p14:xfrm>
              <a:off x="6186311" y="6081998"/>
              <a:ext cx="39511" cy="24304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31"/>
            </p:blipFill>
            <p:spPr>
              <a:xfrm>
                <a:off x="6186311" y="6081998"/>
                <a:ext cx="39511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82" name="墨迹 181"/>
              <p14:cNvContentPartPr/>
              <p14:nvPr/>
            </p14:nvContentPartPr>
            <p14:xfrm>
              <a:off x="6128102" y="6206602"/>
              <a:ext cx="92075" cy="4229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3"/>
            </p:blipFill>
            <p:spPr>
              <a:xfrm>
                <a:off x="6128102" y="6206602"/>
                <a:ext cx="9207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83" name="墨迹 182"/>
              <p14:cNvContentPartPr/>
              <p14:nvPr/>
            </p14:nvContentPartPr>
            <p14:xfrm>
              <a:off x="6270977" y="6077944"/>
              <a:ext cx="107245" cy="23017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35"/>
            </p:blipFill>
            <p:spPr>
              <a:xfrm>
                <a:off x="6270977" y="6077944"/>
                <a:ext cx="107245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84" name="墨迹 183"/>
              <p14:cNvContentPartPr/>
              <p14:nvPr/>
            </p14:nvContentPartPr>
            <p14:xfrm>
              <a:off x="6383866" y="6067722"/>
              <a:ext cx="33866" cy="25449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37"/>
            </p:blipFill>
            <p:spPr>
              <a:xfrm>
                <a:off x="6383866" y="6067722"/>
                <a:ext cx="33866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5" name="墨迹 184"/>
              <p14:cNvContentPartPr/>
              <p14:nvPr/>
            </p14:nvContentPartPr>
            <p14:xfrm>
              <a:off x="6312428" y="6169944"/>
              <a:ext cx="94016" cy="2819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39"/>
            </p:blipFill>
            <p:spPr>
              <a:xfrm>
                <a:off x="6312428" y="6169944"/>
                <a:ext cx="9401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6" name="墨迹 185"/>
              <p14:cNvContentPartPr/>
              <p14:nvPr/>
            </p14:nvContentPartPr>
            <p14:xfrm>
              <a:off x="6617581" y="6153024"/>
              <a:ext cx="192441" cy="2255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1"/>
            </p:blipFill>
            <p:spPr>
              <a:xfrm>
                <a:off x="6617581" y="6153024"/>
                <a:ext cx="1924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7" name="墨迹 186"/>
              <p14:cNvContentPartPr/>
              <p14:nvPr/>
            </p14:nvContentPartPr>
            <p14:xfrm>
              <a:off x="6714066" y="6031063"/>
              <a:ext cx="25400" cy="316534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3"/>
            </p:blipFill>
            <p:spPr>
              <a:xfrm>
                <a:off x="6714066" y="6031063"/>
                <a:ext cx="25400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8" name="墨迹 187"/>
              <p14:cNvContentPartPr/>
              <p14:nvPr/>
            </p14:nvContentPartPr>
            <p14:xfrm>
              <a:off x="6976533" y="6000750"/>
              <a:ext cx="213078" cy="2819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45"/>
            </p:blipFill>
            <p:spPr>
              <a:xfrm>
                <a:off x="6976533" y="6000750"/>
                <a:ext cx="2130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9" name="墨迹 188"/>
              <p14:cNvContentPartPr/>
              <p14:nvPr/>
            </p14:nvContentPartPr>
            <p14:xfrm>
              <a:off x="7030155" y="6051508"/>
              <a:ext cx="53622" cy="420165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47"/>
            </p:blipFill>
            <p:spPr>
              <a:xfrm>
                <a:off x="7030155" y="6051508"/>
                <a:ext cx="53622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90" name="墨迹 189"/>
              <p14:cNvContentPartPr/>
              <p14:nvPr/>
            </p14:nvContentPartPr>
            <p14:xfrm>
              <a:off x="7072488" y="6164304"/>
              <a:ext cx="152400" cy="45118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49"/>
            </p:blipFill>
            <p:spPr>
              <a:xfrm>
                <a:off x="7072488" y="6164304"/>
                <a:ext cx="1524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91" name="墨迹 190"/>
              <p14:cNvContentPartPr/>
              <p14:nvPr/>
            </p14:nvContentPartPr>
            <p14:xfrm>
              <a:off x="7323666" y="6124825"/>
              <a:ext cx="172156" cy="2819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1"/>
            </p:blipFill>
            <p:spPr>
              <a:xfrm>
                <a:off x="7323666" y="6124825"/>
                <a:ext cx="1721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92" name="墨迹 191"/>
              <p14:cNvContentPartPr/>
              <p14:nvPr/>
            </p14:nvContentPartPr>
            <p14:xfrm>
              <a:off x="7385755" y="6050098"/>
              <a:ext cx="47978" cy="30313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3"/>
            </p:blipFill>
            <p:spPr>
              <a:xfrm>
                <a:off x="7385755" y="6050098"/>
                <a:ext cx="47978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93" name="墨迹 192"/>
              <p14:cNvContentPartPr/>
              <p14:nvPr/>
            </p14:nvContentPartPr>
            <p14:xfrm>
              <a:off x="7636933" y="5924083"/>
              <a:ext cx="304800" cy="35301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55"/>
            </p:blipFill>
            <p:spPr>
              <a:xfrm>
                <a:off x="7636933" y="5924083"/>
                <a:ext cx="304800" cy="353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4" name="墨迹 193"/>
              <p14:cNvContentPartPr/>
              <p14:nvPr/>
            </p14:nvContentPartPr>
            <p14:xfrm>
              <a:off x="7785805" y="6119185"/>
              <a:ext cx="167217" cy="37222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57"/>
            </p:blipFill>
            <p:spPr>
              <a:xfrm>
                <a:off x="7785805" y="6119185"/>
                <a:ext cx="167217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5" name="墨迹 194"/>
              <p14:cNvContentPartPr/>
              <p14:nvPr/>
            </p14:nvContentPartPr>
            <p14:xfrm>
              <a:off x="8126236" y="6175583"/>
              <a:ext cx="238831" cy="2537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59"/>
            </p:blipFill>
            <p:spPr>
              <a:xfrm>
                <a:off x="8126236" y="6175583"/>
                <a:ext cx="23883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6" name="墨迹 195"/>
              <p14:cNvContentPartPr/>
              <p14:nvPr/>
            </p14:nvContentPartPr>
            <p14:xfrm>
              <a:off x="8260644" y="6046573"/>
              <a:ext cx="19756" cy="43074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1"/>
            </p:blipFill>
            <p:spPr>
              <a:xfrm>
                <a:off x="8260644" y="6046573"/>
                <a:ext cx="19756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7" name="墨迹 196"/>
              <p14:cNvContentPartPr/>
              <p14:nvPr/>
            </p14:nvContentPartPr>
            <p14:xfrm>
              <a:off x="8331200" y="1804736"/>
              <a:ext cx="485422" cy="383507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3"/>
            </p:blipFill>
            <p:spPr>
              <a:xfrm>
                <a:off x="8331200" y="1804736"/>
                <a:ext cx="485422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8" name="墨迹 197"/>
              <p14:cNvContentPartPr/>
              <p14:nvPr/>
            </p14:nvContentPartPr>
            <p14:xfrm>
              <a:off x="8659988" y="6068427"/>
              <a:ext cx="184856" cy="157915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65"/>
            </p:blipFill>
            <p:spPr>
              <a:xfrm>
                <a:off x="8659988" y="6068427"/>
                <a:ext cx="18485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9" name="墨迹 198"/>
              <p14:cNvContentPartPr/>
              <p14:nvPr/>
            </p14:nvContentPartPr>
            <p14:xfrm>
              <a:off x="8893527" y="5972550"/>
              <a:ext cx="92428" cy="4229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67"/>
            </p:blipFill>
            <p:spPr>
              <a:xfrm>
                <a:off x="8893527" y="5972550"/>
                <a:ext cx="9242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00" name="墨迹 199"/>
              <p14:cNvContentPartPr/>
              <p14:nvPr/>
            </p14:nvContentPartPr>
            <p14:xfrm>
              <a:off x="8844844" y="6034588"/>
              <a:ext cx="56444" cy="386327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69"/>
            </p:blipFill>
            <p:spPr>
              <a:xfrm>
                <a:off x="8844844" y="6034588"/>
                <a:ext cx="56444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01" name="墨迹 200"/>
              <p14:cNvContentPartPr/>
              <p14:nvPr/>
            </p14:nvContentPartPr>
            <p14:xfrm>
              <a:off x="8861777" y="6124825"/>
              <a:ext cx="132645" cy="4511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71"/>
            </p:blipFill>
            <p:spPr>
              <a:xfrm>
                <a:off x="8861777" y="6124825"/>
                <a:ext cx="1326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02" name="墨迹 201"/>
              <p14:cNvContentPartPr/>
              <p14:nvPr/>
            </p14:nvContentPartPr>
            <p14:xfrm>
              <a:off x="8985955" y="6153024"/>
              <a:ext cx="94016" cy="231232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3"/>
            </p:blipFill>
            <p:spPr>
              <a:xfrm>
                <a:off x="8985955" y="6153024"/>
                <a:ext cx="9401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03" name="墨迹 202"/>
              <p14:cNvContentPartPr/>
              <p14:nvPr/>
            </p14:nvContentPartPr>
            <p14:xfrm>
              <a:off x="9177866" y="6077944"/>
              <a:ext cx="491066" cy="206205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75"/>
            </p:blipFill>
            <p:spPr>
              <a:xfrm>
                <a:off x="9177866" y="6077944"/>
                <a:ext cx="491066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04" name="墨迹 203"/>
              <p14:cNvContentPartPr/>
              <p14:nvPr/>
            </p14:nvContentPartPr>
            <p14:xfrm>
              <a:off x="9714088" y="6032826"/>
              <a:ext cx="28222" cy="495245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77"/>
            </p:blipFill>
            <p:spPr>
              <a:xfrm>
                <a:off x="9714088" y="6032826"/>
                <a:ext cx="28222" cy="495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5" name="墨迹 204"/>
              <p14:cNvContentPartPr/>
              <p14:nvPr/>
            </p14:nvContentPartPr>
            <p14:xfrm>
              <a:off x="7620000" y="6498462"/>
              <a:ext cx="105833" cy="105746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79"/>
            </p:blipFill>
            <p:spPr>
              <a:xfrm>
                <a:off x="7620000" y="6498462"/>
                <a:ext cx="10583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06" name="墨迹 205"/>
              <p14:cNvContentPartPr/>
              <p14:nvPr/>
            </p14:nvContentPartPr>
            <p14:xfrm>
              <a:off x="7749822" y="6547810"/>
              <a:ext cx="45155" cy="5075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81"/>
            </p:blipFill>
            <p:spPr>
              <a:xfrm>
                <a:off x="7749822" y="6547810"/>
                <a:ext cx="4515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7" name="墨迹 206"/>
              <p14:cNvContentPartPr/>
              <p14:nvPr/>
            </p14:nvContentPartPr>
            <p14:xfrm>
              <a:off x="7879644" y="6502692"/>
              <a:ext cx="76729" cy="93762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3"/>
            </p:blipFill>
            <p:spPr>
              <a:xfrm>
                <a:off x="7879644" y="6502692"/>
                <a:ext cx="76729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8" name="墨迹 207"/>
              <p14:cNvContentPartPr/>
              <p14:nvPr/>
            </p14:nvContentPartPr>
            <p14:xfrm>
              <a:off x="8001000" y="6416685"/>
              <a:ext cx="25400" cy="401836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85"/>
            </p:blipFill>
            <p:spPr>
              <a:xfrm>
                <a:off x="8001000" y="6416685"/>
                <a:ext cx="25400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9" name="墨迹 208"/>
              <p14:cNvContentPartPr/>
              <p14:nvPr/>
            </p14:nvContentPartPr>
            <p14:xfrm>
              <a:off x="4028722" y="5775158"/>
              <a:ext cx="373944" cy="403246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87"/>
            </p:blipFill>
            <p:spPr>
              <a:xfrm>
                <a:off x="4028722" y="5775158"/>
                <a:ext cx="373944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10" name="墨迹 209"/>
              <p14:cNvContentPartPr/>
              <p14:nvPr/>
            </p14:nvContentPartPr>
            <p14:xfrm>
              <a:off x="8607777" y="6497052"/>
              <a:ext cx="1238956" cy="2255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89"/>
            </p:blipFill>
            <p:spPr>
              <a:xfrm>
                <a:off x="8607777" y="6497052"/>
                <a:ext cx="1238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11" name="墨迹 210"/>
              <p14:cNvContentPartPr/>
              <p14:nvPr/>
            </p14:nvContentPartPr>
            <p14:xfrm>
              <a:off x="8596488" y="6480133"/>
              <a:ext cx="1490134" cy="4229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91"/>
            </p:blipFill>
            <p:spPr>
              <a:xfrm>
                <a:off x="8596488" y="6480133"/>
                <a:ext cx="149013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12" name="墨迹 211"/>
              <p14:cNvContentPartPr/>
              <p14:nvPr/>
            </p14:nvContentPartPr>
            <p14:xfrm>
              <a:off x="6036380" y="5425490"/>
              <a:ext cx="197909" cy="5639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93"/>
            </p:blipFill>
            <p:spPr>
              <a:xfrm>
                <a:off x="6036380" y="5425490"/>
                <a:ext cx="19790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13" name="墨迹 212"/>
              <p14:cNvContentPartPr/>
              <p14:nvPr/>
            </p14:nvContentPartPr>
            <p14:xfrm>
              <a:off x="6098822" y="5470608"/>
              <a:ext cx="104422" cy="305255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95"/>
            </p:blipFill>
            <p:spPr>
              <a:xfrm>
                <a:off x="6098822" y="5470608"/>
                <a:ext cx="104422" cy="305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14" name="墨迹 213"/>
              <p14:cNvContentPartPr/>
              <p14:nvPr/>
            </p14:nvContentPartPr>
            <p14:xfrm>
              <a:off x="6005688" y="5540577"/>
              <a:ext cx="141112" cy="163025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97"/>
            </p:blipFill>
            <p:spPr>
              <a:xfrm>
                <a:off x="6005688" y="5540577"/>
                <a:ext cx="141112" cy="163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15" name="墨迹 214"/>
              <p14:cNvContentPartPr/>
              <p14:nvPr/>
            </p14:nvContentPartPr>
            <p14:xfrm>
              <a:off x="6188603" y="5371912"/>
              <a:ext cx="452085" cy="40324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99"/>
            </p:blipFill>
            <p:spPr>
              <a:xfrm>
                <a:off x="6188603" y="5371912"/>
                <a:ext cx="452085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16" name="墨迹 215"/>
              <p14:cNvContentPartPr/>
              <p14:nvPr/>
            </p14:nvContentPartPr>
            <p14:xfrm>
              <a:off x="6622344" y="5374731"/>
              <a:ext cx="120650" cy="426687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01"/>
            </p:blipFill>
            <p:spPr>
              <a:xfrm>
                <a:off x="6622344" y="5374731"/>
                <a:ext cx="120650" cy="426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17" name="墨迹 216"/>
              <p14:cNvContentPartPr/>
              <p14:nvPr/>
            </p14:nvContentPartPr>
            <p14:xfrm>
              <a:off x="6632222" y="5527006"/>
              <a:ext cx="183444" cy="174834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03"/>
            </p:blipFill>
            <p:spPr>
              <a:xfrm>
                <a:off x="6632222" y="5527006"/>
                <a:ext cx="1834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8" name="墨迹 217"/>
              <p14:cNvContentPartPr/>
              <p14:nvPr/>
            </p14:nvContentPartPr>
            <p14:xfrm>
              <a:off x="6725355" y="5323092"/>
              <a:ext cx="251178" cy="56486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05"/>
            </p:blipFill>
            <p:spPr>
              <a:xfrm>
                <a:off x="6725355" y="5323092"/>
                <a:ext cx="251178" cy="564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9" name="墨迹 218"/>
              <p14:cNvContentPartPr/>
              <p14:nvPr/>
            </p14:nvContentPartPr>
            <p14:xfrm>
              <a:off x="6852355" y="5553443"/>
              <a:ext cx="345017" cy="176596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07"/>
            </p:blipFill>
            <p:spPr>
              <a:xfrm>
                <a:off x="6852355" y="5553443"/>
                <a:ext cx="345017" cy="176596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48_1#46dbb6c8b?sp=1&amp;vop=1&amp;pid=c4579f76d&amp;color=0,0,0&amp;vtp=1&amp;bt=1&amp;bbb=1&amp;hb=1"/>
          <p:cNvSpPr/>
          <p:nvPr/>
        </p:nvSpPr>
        <p:spPr>
          <a:xfrm>
            <a:off x="262509" y="177665"/>
            <a:ext cx="10899648" cy="914400"/>
          </a:xfrm>
          <a:prstGeom prst="rect">
            <a:avLst/>
          </a:prstGeom>
          <a:blipFill rotWithShape="1">
            <a:blip r:embed="rId3"/>
            <a:stretch>
              <a:fillRect l="-2" t="-55" r="-2848" b="5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C_6_BD.48_2#46dbb6c8b?vop=1&amp;pid=c4579f76d&amp;color=0,0,0&amp;vtp=1&amp;bbb=1"/>
          <p:cNvSpPr/>
          <p:nvPr/>
        </p:nvSpPr>
        <p:spPr>
          <a:xfrm>
            <a:off x="649224" y="2001512"/>
            <a:ext cx="10899648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下列说法错误的是(</a:t>
            </a:r>
            <a:r>
              <a:rPr lang="en-US" altLang="zh-CN" sz="20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)</a:t>
            </a:r>
            <a:endParaRPr lang="en-US" altLang="zh-CN" sz="2000" dirty="0"/>
          </a:p>
        </p:txBody>
      </p:sp>
      <p:pic>
        <p:nvPicPr>
          <p:cNvPr id="5" name="QC_6_BD.48_3#46dbb6c8b?htil=6&amp;vop=1&amp;pid=c4579f76d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6710" y="1445260"/>
            <a:ext cx="6397625" cy="32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6_BD.48_4#46dbb6c8b.choices?htil=6&amp;vop=1&amp;pid=c4579f76d&amp;color=0,0,0&amp;vtp=1&amp;bbb=1"/>
          <p:cNvSpPr/>
          <p:nvPr/>
        </p:nvSpPr>
        <p:spPr>
          <a:xfrm>
            <a:off x="262509" y="3199029"/>
            <a:ext cx="5998464" cy="1866900"/>
          </a:xfrm>
          <a:prstGeom prst="rect">
            <a:avLst/>
          </a:prstGeom>
          <a:blipFill rotWithShape="1">
            <a:blip r:embed="rId5"/>
            <a:stretch>
              <a:fillRect l="-4" t="-29" r="8" b="29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244827" y="56398"/>
              <a:ext cx="223661" cy="97850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7"/>
            </p:blipFill>
            <p:spPr>
              <a:xfrm>
                <a:off x="244827" y="56398"/>
                <a:ext cx="223661" cy="978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19288" y="118435"/>
              <a:ext cx="101600" cy="36376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519288" y="118435"/>
                <a:ext cx="101600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54755" y="124075"/>
              <a:ext cx="146756" cy="16725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654755" y="124075"/>
                <a:ext cx="146756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806450" y="18858"/>
              <a:ext cx="153105" cy="34490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806450" y="18858"/>
                <a:ext cx="153105" cy="344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903111" y="259430"/>
              <a:ext cx="180622" cy="9587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903111" y="259430"/>
                <a:ext cx="180622" cy="95877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48_1#46dbb6c8b?sp=1&amp;vop=1&amp;pid=c4579f76d&amp;color=0,0,0&amp;vtp=1&amp;bt=1&amp;bbb=1&amp;hb=1"/>
          <p:cNvSpPr/>
          <p:nvPr/>
        </p:nvSpPr>
        <p:spPr>
          <a:xfrm>
            <a:off x="262509" y="177665"/>
            <a:ext cx="10899648" cy="914400"/>
          </a:xfrm>
          <a:prstGeom prst="rect">
            <a:avLst/>
          </a:prstGeom>
          <a:blipFill rotWithShape="1">
            <a:blip r:embed="rId3"/>
            <a:stretch>
              <a:fillRect l="-2" t="-55" r="-2848" b="5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C_6_BD.48_2#46dbb6c8b?vop=1&amp;pid=c4579f76d&amp;color=0,0,0&amp;vtp=1&amp;bbb=1"/>
          <p:cNvSpPr/>
          <p:nvPr/>
        </p:nvSpPr>
        <p:spPr>
          <a:xfrm>
            <a:off x="649224" y="2001512"/>
            <a:ext cx="10899648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下列说法错误的是(</a:t>
            </a:r>
            <a:r>
              <a:rPr lang="en-US" altLang="zh-CN" sz="20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)</a:t>
            </a:r>
            <a:endParaRPr lang="en-US" altLang="zh-CN" sz="2000" dirty="0"/>
          </a:p>
        </p:txBody>
      </p:sp>
      <p:pic>
        <p:nvPicPr>
          <p:cNvPr id="5" name="QC_6_BD.48_3#46dbb6c8b?htil=6&amp;vop=1&amp;pid=c4579f76d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6710" y="1445260"/>
            <a:ext cx="6397625" cy="32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6_BD.48_4#46dbb6c8b.choices?htil=6&amp;vop=1&amp;pid=c4579f76d&amp;color=0,0,0&amp;vtp=1&amp;bbb=1"/>
          <p:cNvSpPr/>
          <p:nvPr/>
        </p:nvSpPr>
        <p:spPr>
          <a:xfrm>
            <a:off x="262509" y="3199029"/>
            <a:ext cx="5998464" cy="1866900"/>
          </a:xfrm>
          <a:prstGeom prst="rect">
            <a:avLst/>
          </a:prstGeom>
          <a:blipFill rotWithShape="1">
            <a:blip r:embed="rId5"/>
            <a:stretch>
              <a:fillRect l="-4" t="-29" r="8" b="29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617133" y="2402555"/>
              <a:ext cx="688622" cy="676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617133" y="2402555"/>
                <a:ext cx="6886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83444" y="4779732"/>
              <a:ext cx="530578" cy="52027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183444" y="4779732"/>
                <a:ext cx="530578" cy="520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9666111" y="1896736"/>
              <a:ext cx="70556" cy="8847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9666111" y="1896736"/>
                <a:ext cx="70556" cy="88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6423377" y="3744829"/>
              <a:ext cx="795867" cy="2537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6423377" y="3744829"/>
                <a:ext cx="79586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7179733" y="3936582"/>
              <a:ext cx="81844" cy="56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7179733" y="3936582"/>
                <a:ext cx="818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7303911" y="3259805"/>
              <a:ext cx="666044" cy="6415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7303911" y="3259805"/>
                <a:ext cx="666044" cy="641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7217833" y="3897103"/>
              <a:ext cx="91722" cy="338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7217833" y="3897103"/>
                <a:ext cx="917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7927093" y="3592554"/>
              <a:ext cx="607307" cy="16355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7927093" y="3592554"/>
                <a:ext cx="60730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10009716" y="2752223"/>
              <a:ext cx="809978" cy="34966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10009716" y="2752223"/>
                <a:ext cx="8099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10761838" y="2334878"/>
              <a:ext cx="814917" cy="65421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10761838" y="2334878"/>
                <a:ext cx="814917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11514667" y="2394096"/>
              <a:ext cx="172155" cy="253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11514667" y="2394096"/>
                <a:ext cx="1721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2856088" y="4379306"/>
              <a:ext cx="414867" cy="32799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2856088" y="4379306"/>
                <a:ext cx="414867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5205588" y="5319744"/>
              <a:ext cx="74789" cy="7754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5205588" y="5319744"/>
                <a:ext cx="74789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5058127" y="5239376"/>
              <a:ext cx="422628" cy="3304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5058127" y="5239376"/>
                <a:ext cx="422628" cy="330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5184422" y="5222104"/>
              <a:ext cx="96837" cy="50229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5184422" y="5222104"/>
                <a:ext cx="96837" cy="502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5486400" y="5357812"/>
              <a:ext cx="14111" cy="10997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5486400" y="5357812"/>
                <a:ext cx="141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5300133" y="5123760"/>
              <a:ext cx="280106" cy="64928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5300133" y="5123760"/>
                <a:ext cx="280106" cy="649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5708473" y="5327850"/>
              <a:ext cx="182034" cy="2442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5708473" y="5327850"/>
                <a:ext cx="182034" cy="244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5712177" y="5467788"/>
              <a:ext cx="211667" cy="6485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5712177" y="5467788"/>
                <a:ext cx="211667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5747455" y="5323973"/>
              <a:ext cx="175684" cy="30737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5747455" y="5323973"/>
                <a:ext cx="175684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5916788" y="5278855"/>
              <a:ext cx="207434" cy="26101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5916788" y="5278855"/>
                <a:ext cx="207434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6062133" y="5414210"/>
              <a:ext cx="11289" cy="66549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6062133" y="5414210"/>
                <a:ext cx="11289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6310488" y="5202718"/>
              <a:ext cx="262467" cy="4229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6310488" y="5202718"/>
                <a:ext cx="26246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6324600" y="5102258"/>
              <a:ext cx="149577" cy="34297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6324600" y="5102258"/>
                <a:ext cx="149577" cy="342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6369755" y="5346533"/>
              <a:ext cx="36689" cy="20021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6369755" y="5346533"/>
                <a:ext cx="36689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6427258" y="5254533"/>
              <a:ext cx="131586" cy="37698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6427258" y="5254533"/>
                <a:ext cx="131586" cy="376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6824133" y="5363452"/>
              <a:ext cx="28222" cy="23845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6824133" y="5363452"/>
                <a:ext cx="28222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墨迹 32"/>
              <p14:cNvContentPartPr/>
              <p14:nvPr/>
            </p14:nvContentPartPr>
            <p14:xfrm>
              <a:off x="6891866" y="5340893"/>
              <a:ext cx="262466" cy="26930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1"/>
            </p:blipFill>
            <p:spPr>
              <a:xfrm>
                <a:off x="6891866" y="5340893"/>
                <a:ext cx="262466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墨迹 33"/>
              <p14:cNvContentPartPr/>
              <p14:nvPr/>
            </p14:nvContentPartPr>
            <p14:xfrm>
              <a:off x="7151511" y="5218932"/>
              <a:ext cx="87841" cy="1896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3"/>
            </p:blipFill>
            <p:spPr>
              <a:xfrm>
                <a:off x="7151511" y="5218932"/>
                <a:ext cx="87841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墨迹 34"/>
              <p14:cNvContentPartPr/>
              <p14:nvPr/>
            </p14:nvContentPartPr>
            <p14:xfrm>
              <a:off x="7224888" y="5267575"/>
              <a:ext cx="141112" cy="8177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5"/>
            </p:blipFill>
            <p:spPr>
              <a:xfrm>
                <a:off x="7224888" y="5267575"/>
                <a:ext cx="14111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墨迹 35"/>
              <p14:cNvContentPartPr/>
              <p14:nvPr/>
            </p14:nvContentPartPr>
            <p14:xfrm>
              <a:off x="7248877" y="5352172"/>
              <a:ext cx="15523" cy="6119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7"/>
            </p:blipFill>
            <p:spPr>
              <a:xfrm>
                <a:off x="7248877" y="5352172"/>
                <a:ext cx="15523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墨迹 36"/>
              <p14:cNvContentPartPr/>
              <p14:nvPr/>
            </p14:nvContentPartPr>
            <p14:xfrm>
              <a:off x="7461955" y="5191438"/>
              <a:ext cx="218722" cy="7613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9"/>
            </p:blipFill>
            <p:spPr>
              <a:xfrm>
                <a:off x="7461955" y="5191438"/>
                <a:ext cx="2187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墨迹 37"/>
              <p14:cNvContentPartPr/>
              <p14:nvPr/>
            </p14:nvContentPartPr>
            <p14:xfrm>
              <a:off x="7546622" y="5149139"/>
              <a:ext cx="56444" cy="18029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1"/>
            </p:blipFill>
            <p:spPr>
              <a:xfrm>
                <a:off x="7546622" y="5149139"/>
                <a:ext cx="56444" cy="180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墨迹 38"/>
              <p14:cNvContentPartPr/>
              <p14:nvPr/>
            </p14:nvContentPartPr>
            <p14:xfrm>
              <a:off x="7399866" y="5100143"/>
              <a:ext cx="267053" cy="40712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3"/>
            </p:blipFill>
            <p:spPr>
              <a:xfrm>
                <a:off x="7399866" y="5100143"/>
                <a:ext cx="267053" cy="407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墨迹 39"/>
              <p14:cNvContentPartPr/>
              <p14:nvPr/>
            </p14:nvContentPartPr>
            <p14:xfrm>
              <a:off x="7608711" y="5323973"/>
              <a:ext cx="98072" cy="10715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5"/>
            </p:blipFill>
            <p:spPr>
              <a:xfrm>
                <a:off x="7608711" y="5323973"/>
                <a:ext cx="98072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墨迹 40"/>
              <p14:cNvContentPartPr/>
              <p14:nvPr/>
            </p14:nvContentPartPr>
            <p14:xfrm>
              <a:off x="7519634" y="5419850"/>
              <a:ext cx="203376" cy="18382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7"/>
            </p:blipFill>
            <p:spPr>
              <a:xfrm>
                <a:off x="7519634" y="5419850"/>
                <a:ext cx="203376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7798505" y="5154779"/>
              <a:ext cx="366184" cy="44836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7798505" y="5154779"/>
                <a:ext cx="366184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8178800" y="5143500"/>
              <a:ext cx="148872" cy="253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8178800" y="5143500"/>
                <a:ext cx="14887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8150577" y="5250656"/>
              <a:ext cx="45156" cy="55834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8150577" y="5250656"/>
                <a:ext cx="45156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8169451" y="5335253"/>
              <a:ext cx="198437" cy="18047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8169451" y="5335253"/>
                <a:ext cx="19843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8463844" y="5110366"/>
              <a:ext cx="53622" cy="9235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8463844" y="5110366"/>
                <a:ext cx="53622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8257822" y="5220342"/>
              <a:ext cx="291041" cy="48995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8257822" y="5220342"/>
                <a:ext cx="291041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8336844" y="5387950"/>
              <a:ext cx="502356" cy="24339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8336844" y="5387950"/>
                <a:ext cx="502356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10802055" y="2284120"/>
              <a:ext cx="342900" cy="225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10802055" y="2284120"/>
                <a:ext cx="3429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10752667" y="2977815"/>
              <a:ext cx="301977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10752667" y="2977815"/>
                <a:ext cx="3019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10570632" y="1573504"/>
              <a:ext cx="170745" cy="34050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10570632" y="1573504"/>
                <a:ext cx="170745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10637661" y="1753978"/>
              <a:ext cx="154517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10637661" y="1753978"/>
                <a:ext cx="1545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10713155" y="1701458"/>
              <a:ext cx="222956" cy="21607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10713155" y="1701458"/>
                <a:ext cx="222956" cy="216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10977738" y="1706040"/>
              <a:ext cx="132292" cy="3101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10977738" y="1706040"/>
                <a:ext cx="13229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10910711" y="1639067"/>
              <a:ext cx="146756" cy="26718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10910711" y="1639067"/>
                <a:ext cx="146756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11057467" y="1782177"/>
              <a:ext cx="103011" cy="10874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11057467" y="1782177"/>
                <a:ext cx="103011" cy="108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9395177" y="3028573"/>
              <a:ext cx="347134" cy="60345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9395177" y="3028573"/>
                <a:ext cx="347134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9493250" y="3868904"/>
              <a:ext cx="119238" cy="10715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9493250" y="3868904"/>
                <a:ext cx="11923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9635066" y="3919662"/>
              <a:ext cx="39511" cy="3383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9635066" y="3919662"/>
                <a:ext cx="395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9697155" y="3767388"/>
              <a:ext cx="73378" cy="18611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9697155" y="3767388"/>
                <a:ext cx="733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9753600" y="3767388"/>
              <a:ext cx="122061" cy="51040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9753600" y="3767388"/>
                <a:ext cx="122061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9623777" y="3502317"/>
              <a:ext cx="141112" cy="26507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9623777" y="3502317"/>
                <a:ext cx="141112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9689747" y="3646132"/>
              <a:ext cx="69497" cy="282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9689747" y="3646132"/>
                <a:ext cx="69497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9727494" y="3632032"/>
              <a:ext cx="79728" cy="5851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9727494" y="3632032"/>
                <a:ext cx="79728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9838266" y="3609473"/>
              <a:ext cx="64911" cy="564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9838266" y="3609473"/>
                <a:ext cx="649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9832622" y="3665871"/>
              <a:ext cx="64911" cy="1128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9832622" y="3665871"/>
                <a:ext cx="649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9906000" y="3770208"/>
              <a:ext cx="330200" cy="17765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9906000" y="3770208"/>
                <a:ext cx="33020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4524022" y="3851985"/>
              <a:ext cx="620889" cy="45329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4524022" y="3851985"/>
                <a:ext cx="620889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6342768" y="3967601"/>
              <a:ext cx="391054" cy="5216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6342768" y="3967601"/>
                <a:ext cx="391054" cy="52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8206316" y="3761748"/>
              <a:ext cx="491772" cy="7613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8206316" y="3761748"/>
                <a:ext cx="49177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8119533" y="3940459"/>
              <a:ext cx="211667" cy="45576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8119533" y="3940459"/>
                <a:ext cx="211667" cy="45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8297333" y="3963018"/>
              <a:ext cx="39511" cy="44166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8297333" y="3963018"/>
                <a:ext cx="39511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8171744" y="4184733"/>
              <a:ext cx="182033" cy="1128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8171744" y="4184733"/>
                <a:ext cx="1820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9268177" y="2891632"/>
              <a:ext cx="609600" cy="87857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9268177" y="2891632"/>
                <a:ext cx="609600" cy="878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9403644" y="4032458"/>
              <a:ext cx="62088" cy="30807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9403644" y="4032458"/>
                <a:ext cx="62088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9420577" y="4056428"/>
              <a:ext cx="214489" cy="33874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9420577" y="4056428"/>
                <a:ext cx="214489" cy="338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3079044" y="2137485"/>
              <a:ext cx="36689" cy="23687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3079044" y="2137485"/>
                <a:ext cx="3668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3014133" y="2064167"/>
              <a:ext cx="306917" cy="47092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3014133" y="2064167"/>
                <a:ext cx="306917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3546651" y="5098381"/>
              <a:ext cx="43215" cy="26753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3546651" y="5098381"/>
                <a:ext cx="43215" cy="267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3589866" y="4948926"/>
              <a:ext cx="25400" cy="12689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3589866" y="4948926"/>
                <a:ext cx="2540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3646311" y="5137860"/>
              <a:ext cx="22577" cy="15227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3646311" y="5137860"/>
                <a:ext cx="22577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3672416" y="4980122"/>
              <a:ext cx="27517" cy="6750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3672416" y="4980122"/>
                <a:ext cx="27517" cy="67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3719688" y="5166059"/>
              <a:ext cx="11289" cy="18893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3719688" y="5166059"/>
                <a:ext cx="1128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3770488" y="4981884"/>
              <a:ext cx="19756" cy="10803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3770488" y="4981884"/>
                <a:ext cx="19756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3986366" y="4742854"/>
              <a:ext cx="194921" cy="26867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3986366" y="4742854"/>
                <a:ext cx="194921" cy="268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3957703" y="4739274"/>
              <a:ext cx="255108" cy="33938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3957703" y="4739274"/>
                <a:ext cx="255108" cy="339383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51_1#723b15cd8?sp=1&amp;vop=1&amp;pid=c4579f76d&amp;color=0,0,0&amp;vtp=1&amp;bt=1&amp;bbb=1"/>
          <p:cNvSpPr/>
          <p:nvPr/>
        </p:nvSpPr>
        <p:spPr>
          <a:xfrm>
            <a:off x="378714" y="293870"/>
            <a:ext cx="10899648" cy="1397000"/>
          </a:xfrm>
          <a:prstGeom prst="rect">
            <a:avLst/>
          </a:prstGeom>
          <a:blipFill rotWithShape="1">
            <a:blip r:embed="rId3"/>
            <a:stretch>
              <a:fillRect l="-2" t="-36" r="-500" b="3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3" name="QC_6_BD.51_2#723b15cd8?htil=7&amp;vop=1&amp;pid=c4579f76d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325" y="2409825"/>
            <a:ext cx="3808095" cy="306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6_BD.51_3#723b15cd8?htil=7&amp;vop=1&amp;pid=c4579f76d&amp;color=0,0,0&amp;vtp=1&amp;bbb=1&amp;hb=1"/>
          <p:cNvSpPr/>
          <p:nvPr/>
        </p:nvSpPr>
        <p:spPr>
          <a:xfrm>
            <a:off x="197485" y="1691005"/>
            <a:ext cx="7482840" cy="1176655"/>
          </a:xfrm>
          <a:prstGeom prst="rect">
            <a:avLst/>
          </a:prstGeom>
          <a:blipFill rotWithShape="1">
            <a:blip r:embed="rId5"/>
            <a:stretch>
              <a:fillRect l="-3" t="-2" r="3" b="2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C_6_AN.52_1#723b15cd8.bracket?vop=1&amp;pid=c4579f76d&amp;color=0,0,0&amp;vpa=24&amp;vtp=1"/>
          <p:cNvSpPr/>
          <p:nvPr/>
        </p:nvSpPr>
        <p:spPr>
          <a:xfrm>
            <a:off x="5192649" y="3500146"/>
            <a:ext cx="311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D</a:t>
            </a:r>
            <a:endParaRPr lang="en-US" altLang="zh-CN" sz="2000" dirty="0"/>
          </a:p>
        </p:txBody>
      </p:sp>
      <p:sp>
        <p:nvSpPr>
          <p:cNvPr id="6" name="QC_6_BD.51_4#723b15cd8.choices?htil=7&amp;vop=1&amp;pid=c4579f76d&amp;color=0,0,0&amp;vtp=1&amp;bbb=1"/>
          <p:cNvSpPr/>
          <p:nvPr/>
        </p:nvSpPr>
        <p:spPr>
          <a:xfrm>
            <a:off x="197739" y="3364857"/>
            <a:ext cx="8229600" cy="1955800"/>
          </a:xfrm>
          <a:prstGeom prst="rect">
            <a:avLst/>
          </a:prstGeom>
          <a:blipFill rotWithShape="1">
            <a:blip r:embed="rId6"/>
            <a:stretch>
              <a:fillRect l="-3" t="-32" r="3" b="32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BD.51_1#723b15cd8?sp=1&amp;vop=1&amp;pid=c4579f76d&amp;color=0,0,0&amp;vtp=1&amp;bt=1&amp;bbb=1"/>
          <p:cNvSpPr/>
          <p:nvPr/>
        </p:nvSpPr>
        <p:spPr>
          <a:xfrm>
            <a:off x="378714" y="293870"/>
            <a:ext cx="10899648" cy="1397000"/>
          </a:xfrm>
          <a:prstGeom prst="rect">
            <a:avLst/>
          </a:prstGeom>
          <a:blipFill rotWithShape="1">
            <a:blip r:embed="rId3"/>
            <a:stretch>
              <a:fillRect l="-2" t="-36" r="-500" b="3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3" name="QC_6_BD.51_2#723b15cd8?htil=7&amp;vop=1&amp;pid=c4579f76d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325" y="2409825"/>
            <a:ext cx="3808095" cy="306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6_BD.51_3#723b15cd8?htil=7&amp;vop=1&amp;pid=c4579f76d&amp;color=0,0,0&amp;vtp=1&amp;bbb=1&amp;hb=1"/>
          <p:cNvSpPr/>
          <p:nvPr/>
        </p:nvSpPr>
        <p:spPr>
          <a:xfrm>
            <a:off x="197485" y="1691005"/>
            <a:ext cx="7482840" cy="1176655"/>
          </a:xfrm>
          <a:prstGeom prst="rect">
            <a:avLst/>
          </a:prstGeom>
          <a:blipFill rotWithShape="1">
            <a:blip r:embed="rId5"/>
            <a:stretch>
              <a:fillRect l="-3" t="-2" r="3" b="2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C_6_AN.52_1#723b15cd8.bracket?vop=1&amp;pid=c4579f76d&amp;color=0,0,0&amp;vpa=24&amp;vtp=1"/>
          <p:cNvSpPr/>
          <p:nvPr/>
        </p:nvSpPr>
        <p:spPr>
          <a:xfrm>
            <a:off x="5192649" y="3500146"/>
            <a:ext cx="311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D</a:t>
            </a:r>
            <a:endParaRPr lang="en-US" altLang="zh-CN" sz="2000" dirty="0"/>
          </a:p>
        </p:txBody>
      </p:sp>
      <p:sp>
        <p:nvSpPr>
          <p:cNvPr id="6" name="QC_6_BD.51_4#723b15cd8.choices?htil=7&amp;vop=1&amp;pid=c4579f76d&amp;color=0,0,0&amp;vtp=1&amp;bbb=1"/>
          <p:cNvSpPr/>
          <p:nvPr/>
        </p:nvSpPr>
        <p:spPr>
          <a:xfrm>
            <a:off x="197739" y="3364857"/>
            <a:ext cx="8229600" cy="1955800"/>
          </a:xfrm>
          <a:prstGeom prst="rect">
            <a:avLst/>
          </a:prstGeom>
          <a:blipFill rotWithShape="1">
            <a:blip r:embed="rId6"/>
            <a:stretch>
              <a:fillRect l="-3" t="-32" r="3" b="32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69333" y="5005324"/>
              <a:ext cx="533400" cy="48079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169333" y="5005324"/>
                <a:ext cx="533400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377311" y="2077386"/>
              <a:ext cx="76200" cy="12213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10377311" y="2077386"/>
                <a:ext cx="76200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10300405" y="2278480"/>
              <a:ext cx="283633" cy="2904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10300405" y="2278480"/>
                <a:ext cx="28363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10351911" y="2334878"/>
              <a:ext cx="22578" cy="9587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10351911" y="2334878"/>
                <a:ext cx="22578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10927644" y="4652837"/>
              <a:ext cx="107244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10927644" y="4652837"/>
                <a:ext cx="1072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10837332" y="4709235"/>
              <a:ext cx="369712" cy="5921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10837332" y="4709235"/>
                <a:ext cx="369712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11119555" y="2340518"/>
              <a:ext cx="141112" cy="225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11119555" y="2340518"/>
                <a:ext cx="1411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11102622" y="2422295"/>
              <a:ext cx="385411" cy="21431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11102622" y="2422295"/>
                <a:ext cx="3854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11542888" y="4861509"/>
              <a:ext cx="150283" cy="2819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11542888" y="4861509"/>
                <a:ext cx="15028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11537244" y="4865034"/>
              <a:ext cx="292100" cy="3651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11537244" y="4865034"/>
                <a:ext cx="292100" cy="365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7435850" y="1728599"/>
              <a:ext cx="48683" cy="197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7435850" y="1728599"/>
                <a:ext cx="4868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9127066" y="2253806"/>
              <a:ext cx="22578" cy="19950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9127066" y="2253806"/>
                <a:ext cx="22578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9121422" y="2504072"/>
              <a:ext cx="16933" cy="33556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9121422" y="2504072"/>
                <a:ext cx="16933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9138355" y="2927057"/>
              <a:ext cx="5645" cy="20021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9138355" y="2927057"/>
                <a:ext cx="5645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9155288" y="3271085"/>
              <a:ext cx="22578" cy="47656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9155288" y="3271085"/>
                <a:ext cx="22578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9138355" y="3919662"/>
              <a:ext cx="28222" cy="110540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9138355" y="3919662"/>
                <a:ext cx="28222" cy="1105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9264826" y="2748522"/>
              <a:ext cx="195262" cy="6009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9264826" y="2748522"/>
                <a:ext cx="195262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9386711" y="2808621"/>
              <a:ext cx="11289" cy="18047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9386711" y="2808621"/>
                <a:ext cx="1128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9553222" y="2695825"/>
              <a:ext cx="31044" cy="47374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9553222" y="2695825"/>
                <a:ext cx="31044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9485488" y="2654232"/>
              <a:ext cx="104422" cy="16002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9485488" y="2654232"/>
                <a:ext cx="104422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9567333" y="2673266"/>
              <a:ext cx="109361" cy="479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9567333" y="2673266"/>
                <a:ext cx="10936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9917288" y="2692124"/>
              <a:ext cx="105304" cy="2344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9917288" y="2692124"/>
                <a:ext cx="105304" cy="23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9934222" y="2733189"/>
              <a:ext cx="220133" cy="18012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9934222" y="2733189"/>
                <a:ext cx="220133" cy="180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10289822" y="2653527"/>
              <a:ext cx="11288" cy="2855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10289822" y="2653527"/>
                <a:ext cx="11288" cy="285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10219266" y="2627443"/>
              <a:ext cx="59266" cy="8248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10219266" y="2627443"/>
                <a:ext cx="59266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10318044" y="2616868"/>
              <a:ext cx="67733" cy="2537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10318044" y="2616868"/>
                <a:ext cx="677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6062133" y="902544"/>
              <a:ext cx="237067" cy="26489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6062133" y="902544"/>
                <a:ext cx="237067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6454422" y="840330"/>
              <a:ext cx="194733" cy="24022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6454422" y="840330"/>
                <a:ext cx="194733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8238772" y="1344211"/>
              <a:ext cx="225072" cy="19263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8238772" y="1344211"/>
                <a:ext cx="225072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8667044" y="1302794"/>
              <a:ext cx="206022" cy="2368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8667044" y="1302794"/>
                <a:ext cx="2060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9541051" y="5662361"/>
              <a:ext cx="226659" cy="1128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9541051" y="5662361"/>
                <a:ext cx="22665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9674577" y="5698315"/>
              <a:ext cx="33867" cy="12760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9674577" y="5698315"/>
                <a:ext cx="33867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9855200" y="5578470"/>
              <a:ext cx="28222" cy="4532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9855200" y="5578470"/>
                <a:ext cx="28222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9826977" y="5605963"/>
              <a:ext cx="95956" cy="1015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9826977" y="5605963"/>
                <a:ext cx="959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9906000" y="5624821"/>
              <a:ext cx="98777" cy="5727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9906000" y="5624821"/>
                <a:ext cx="98777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10224734" y="5572125"/>
              <a:ext cx="147638" cy="9587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10224734" y="5572125"/>
                <a:ext cx="147638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10218737" y="5595389"/>
              <a:ext cx="322263" cy="26048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10218737" y="5595389"/>
                <a:ext cx="322263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10639777" y="5503213"/>
              <a:ext cx="56444" cy="41576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10639777" y="5503213"/>
                <a:ext cx="56444" cy="415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10577688" y="5755418"/>
              <a:ext cx="203200" cy="18540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10577688" y="5755418"/>
                <a:ext cx="203200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11183055" y="5589044"/>
              <a:ext cx="139700" cy="15597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11183055" y="5589044"/>
                <a:ext cx="139700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11369851" y="5521366"/>
              <a:ext cx="88370" cy="19668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11369851" y="5521366"/>
                <a:ext cx="88370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11463867" y="5502332"/>
              <a:ext cx="16933" cy="42228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11463867" y="5502332"/>
                <a:ext cx="16933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11524192" y="5701840"/>
              <a:ext cx="92075" cy="8882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11524192" y="5701840"/>
                <a:ext cx="92075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11624732" y="5613718"/>
              <a:ext cx="158045" cy="13042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11624732" y="5613718"/>
                <a:ext cx="158045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11853332" y="5625174"/>
              <a:ext cx="138289" cy="11984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11853332" y="5625174"/>
                <a:ext cx="138289" cy="119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墨迹 53"/>
              <p14:cNvContentPartPr/>
              <p14:nvPr/>
            </p14:nvContentPartPr>
            <p14:xfrm>
              <a:off x="3104620" y="5414210"/>
              <a:ext cx="146580" cy="451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8"/>
            </p:blipFill>
            <p:spPr>
              <a:xfrm>
                <a:off x="3104620" y="5414210"/>
                <a:ext cx="14658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5" name="墨迹 54"/>
              <p14:cNvContentPartPr/>
              <p14:nvPr/>
            </p14:nvContentPartPr>
            <p14:xfrm>
              <a:off x="3053644" y="5391827"/>
              <a:ext cx="502356" cy="77247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0"/>
            </p:blipFill>
            <p:spPr>
              <a:xfrm>
                <a:off x="3053644" y="5391827"/>
                <a:ext cx="502356" cy="772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6" name="墨迹 55"/>
              <p14:cNvContentPartPr/>
              <p14:nvPr/>
            </p14:nvContentPartPr>
            <p14:xfrm>
              <a:off x="3537655" y="5431130"/>
              <a:ext cx="204611" cy="32217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2"/>
            </p:blipFill>
            <p:spPr>
              <a:xfrm>
                <a:off x="3537655" y="5431130"/>
                <a:ext cx="204611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7" name="墨迹 56"/>
              <p14:cNvContentPartPr/>
              <p14:nvPr/>
            </p14:nvContentPartPr>
            <p14:xfrm>
              <a:off x="3680177" y="5333490"/>
              <a:ext cx="244828" cy="55939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4"/>
            </p:blipFill>
            <p:spPr>
              <a:xfrm>
                <a:off x="3680177" y="5333490"/>
                <a:ext cx="244828" cy="559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墨迹 57"/>
              <p14:cNvContentPartPr/>
              <p14:nvPr/>
            </p14:nvContentPartPr>
            <p14:xfrm>
              <a:off x="3714044" y="5569305"/>
              <a:ext cx="358422" cy="18699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6"/>
            </p:blipFill>
            <p:spPr>
              <a:xfrm>
                <a:off x="3714044" y="5569305"/>
                <a:ext cx="358422" cy="186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墨迹 58"/>
              <p14:cNvContentPartPr/>
              <p14:nvPr/>
            </p14:nvContentPartPr>
            <p14:xfrm>
              <a:off x="4576056" y="5490347"/>
              <a:ext cx="120121" cy="16073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8"/>
            </p:blipFill>
            <p:spPr>
              <a:xfrm>
                <a:off x="4576056" y="5490347"/>
                <a:ext cx="120121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0" name="墨迹 59"/>
              <p14:cNvContentPartPr/>
              <p14:nvPr/>
            </p14:nvContentPartPr>
            <p14:xfrm>
              <a:off x="4752622" y="5442409"/>
              <a:ext cx="22578" cy="18047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0"/>
            </p:blipFill>
            <p:spPr>
              <a:xfrm>
                <a:off x="4752622" y="5442409"/>
                <a:ext cx="2257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1" name="墨迹 60"/>
              <p14:cNvContentPartPr/>
              <p14:nvPr/>
            </p14:nvContentPartPr>
            <p14:xfrm>
              <a:off x="4780844" y="5504447"/>
              <a:ext cx="67733" cy="4511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2"/>
            </p:blipFill>
            <p:spPr>
              <a:xfrm>
                <a:off x="4780844" y="5504447"/>
                <a:ext cx="677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2" name="墨迹 61"/>
              <p14:cNvContentPartPr/>
              <p14:nvPr/>
            </p14:nvContentPartPr>
            <p14:xfrm>
              <a:off x="4865511" y="5378609"/>
              <a:ext cx="16933" cy="43884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4"/>
            </p:blipFill>
            <p:spPr>
              <a:xfrm>
                <a:off x="4865511" y="5378609"/>
                <a:ext cx="16933" cy="438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3" name="墨迹 62"/>
              <p14:cNvContentPartPr/>
              <p14:nvPr/>
            </p14:nvContentPartPr>
            <p14:xfrm>
              <a:off x="4938888" y="5495106"/>
              <a:ext cx="115712" cy="11649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6"/>
            </p:blipFill>
            <p:spPr>
              <a:xfrm>
                <a:off x="4938888" y="5495106"/>
                <a:ext cx="115712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4" name="墨迹 63"/>
              <p14:cNvContentPartPr/>
              <p14:nvPr/>
            </p14:nvContentPartPr>
            <p14:xfrm>
              <a:off x="5138561" y="5438884"/>
              <a:ext cx="175683" cy="11632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8"/>
            </p:blipFill>
            <p:spPr>
              <a:xfrm>
                <a:off x="5138561" y="5438884"/>
                <a:ext cx="175683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5" name="墨迹 64"/>
              <p14:cNvContentPartPr/>
              <p14:nvPr/>
            </p14:nvContentPartPr>
            <p14:xfrm>
              <a:off x="5390444" y="5450340"/>
              <a:ext cx="107244" cy="14240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0"/>
            </p:blipFill>
            <p:spPr>
              <a:xfrm>
                <a:off x="5390444" y="5450340"/>
                <a:ext cx="107244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6" name="墨迹 65"/>
              <p14:cNvContentPartPr/>
              <p14:nvPr/>
            </p14:nvContentPartPr>
            <p14:xfrm>
              <a:off x="5838296" y="5391651"/>
              <a:ext cx="181504" cy="112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2"/>
            </p:blipFill>
            <p:spPr>
              <a:xfrm>
                <a:off x="5838296" y="5391651"/>
                <a:ext cx="18150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7" name="墨迹 66"/>
              <p14:cNvContentPartPr/>
              <p14:nvPr/>
            </p14:nvContentPartPr>
            <p14:xfrm>
              <a:off x="5937955" y="5442409"/>
              <a:ext cx="16934" cy="13535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4"/>
            </p:blipFill>
            <p:spPr>
              <a:xfrm>
                <a:off x="5937955" y="5442409"/>
                <a:ext cx="169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8" name="墨迹 67"/>
              <p14:cNvContentPartPr/>
              <p14:nvPr/>
            </p14:nvContentPartPr>
            <p14:xfrm>
              <a:off x="6188251" y="5266518"/>
              <a:ext cx="19226" cy="47198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6"/>
            </p:blipFill>
            <p:spPr>
              <a:xfrm>
                <a:off x="6188251" y="5266518"/>
                <a:ext cx="19226" cy="471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9" name="墨迹 68"/>
              <p14:cNvContentPartPr/>
              <p14:nvPr/>
            </p14:nvContentPartPr>
            <p14:xfrm>
              <a:off x="6132688" y="5256824"/>
              <a:ext cx="59267" cy="14610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8"/>
            </p:blipFill>
            <p:spPr>
              <a:xfrm>
                <a:off x="6132688" y="5256824"/>
                <a:ext cx="59267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0" name="墨迹 69"/>
              <p14:cNvContentPartPr/>
              <p14:nvPr/>
            </p14:nvContentPartPr>
            <p14:xfrm>
              <a:off x="6208888" y="5290134"/>
              <a:ext cx="95956" cy="6203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0"/>
            </p:blipFill>
            <p:spPr>
              <a:xfrm>
                <a:off x="6208888" y="5290134"/>
                <a:ext cx="959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1" name="墨迹 70"/>
              <p14:cNvContentPartPr/>
              <p14:nvPr/>
            </p14:nvContentPartPr>
            <p14:xfrm>
              <a:off x="6654800" y="5419850"/>
              <a:ext cx="28222" cy="25097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2"/>
            </p:blipFill>
            <p:spPr>
              <a:xfrm>
                <a:off x="6654800" y="5419850"/>
                <a:ext cx="2822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2" name="墨迹 71"/>
              <p14:cNvContentPartPr/>
              <p14:nvPr/>
            </p14:nvContentPartPr>
            <p14:xfrm>
              <a:off x="6658680" y="5444347"/>
              <a:ext cx="179564" cy="18417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4"/>
            </p:blipFill>
            <p:spPr>
              <a:xfrm>
                <a:off x="6658680" y="5444347"/>
                <a:ext cx="179564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3" name="墨迹 72"/>
              <p14:cNvContentPartPr/>
              <p14:nvPr/>
            </p14:nvContentPartPr>
            <p14:xfrm>
              <a:off x="6646333" y="5323973"/>
              <a:ext cx="47978" cy="39478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6"/>
            </p:blipFill>
            <p:spPr>
              <a:xfrm>
                <a:off x="6646333" y="5323973"/>
                <a:ext cx="47978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4" name="墨迹 73"/>
              <p14:cNvContentPartPr/>
              <p14:nvPr/>
            </p14:nvContentPartPr>
            <p14:xfrm>
              <a:off x="7038622" y="5276740"/>
              <a:ext cx="25400" cy="39972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8"/>
            </p:blipFill>
            <p:spPr>
              <a:xfrm>
                <a:off x="7038622" y="5276740"/>
                <a:ext cx="25400" cy="399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5" name="墨迹 74"/>
              <p14:cNvContentPartPr/>
              <p14:nvPr/>
            </p14:nvContentPartPr>
            <p14:xfrm>
              <a:off x="6990644" y="5366272"/>
              <a:ext cx="287866" cy="36094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0"/>
            </p:blipFill>
            <p:spPr>
              <a:xfrm>
                <a:off x="6990644" y="5366272"/>
                <a:ext cx="287866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6" name="墨迹 75"/>
              <p14:cNvContentPartPr/>
              <p14:nvPr/>
            </p14:nvContentPartPr>
            <p14:xfrm>
              <a:off x="903111" y="4605956"/>
              <a:ext cx="270933" cy="30208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2"/>
            </p:blipFill>
            <p:spPr>
              <a:xfrm>
                <a:off x="903111" y="4605956"/>
                <a:ext cx="270933" cy="302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7" name="墨迹 76"/>
              <p14:cNvContentPartPr/>
              <p14:nvPr/>
            </p14:nvContentPartPr>
            <p14:xfrm>
              <a:off x="2068688" y="4545680"/>
              <a:ext cx="327378" cy="30173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4"/>
            </p:blipFill>
            <p:spPr>
              <a:xfrm>
                <a:off x="2068688" y="4545680"/>
                <a:ext cx="327378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9" name="墨迹 78"/>
              <p14:cNvContentPartPr/>
              <p14:nvPr/>
            </p14:nvContentPartPr>
            <p14:xfrm>
              <a:off x="6180666" y="3084972"/>
              <a:ext cx="16934" cy="84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6"/>
            </p:blipFill>
            <p:spPr>
              <a:xfrm>
                <a:off x="6180666" y="3084972"/>
                <a:ext cx="169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0" name="墨迹 79"/>
              <p14:cNvContentPartPr/>
              <p14:nvPr/>
            </p14:nvContentPartPr>
            <p14:xfrm>
              <a:off x="3234266" y="3282365"/>
              <a:ext cx="11289" cy="16337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8"/>
            </p:blipFill>
            <p:spPr>
              <a:xfrm>
                <a:off x="3234266" y="3282365"/>
                <a:ext cx="11289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1" name="墨迹 80"/>
              <p14:cNvContentPartPr/>
              <p14:nvPr/>
            </p14:nvContentPartPr>
            <p14:xfrm>
              <a:off x="3273777" y="3099071"/>
              <a:ext cx="11289" cy="10433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0"/>
            </p:blipFill>
            <p:spPr>
              <a:xfrm>
                <a:off x="3273777" y="3099071"/>
                <a:ext cx="1128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2" name="墨迹 81"/>
              <p14:cNvContentPartPr/>
              <p14:nvPr/>
            </p14:nvContentPartPr>
            <p14:xfrm>
              <a:off x="3364088" y="3196005"/>
              <a:ext cx="39512" cy="58548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2"/>
            </p:blipFill>
            <p:spPr>
              <a:xfrm>
                <a:off x="3364088" y="3196005"/>
                <a:ext cx="39512" cy="585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3" name="墨迹 82"/>
              <p14:cNvContentPartPr/>
              <p14:nvPr/>
            </p14:nvContentPartPr>
            <p14:xfrm>
              <a:off x="3266369" y="3324663"/>
              <a:ext cx="159808" cy="253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4"/>
            </p:blipFill>
            <p:spPr>
              <a:xfrm>
                <a:off x="3266369" y="3324663"/>
                <a:ext cx="15980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4" name="墨迹 83"/>
              <p14:cNvContentPartPr/>
              <p14:nvPr/>
            </p14:nvContentPartPr>
            <p14:xfrm>
              <a:off x="3833988" y="3169569"/>
              <a:ext cx="119945" cy="17765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6"/>
            </p:blipFill>
            <p:spPr>
              <a:xfrm>
                <a:off x="3833988" y="3169569"/>
                <a:ext cx="119945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5" name="墨迹 84"/>
              <p14:cNvContentPartPr/>
              <p14:nvPr/>
            </p14:nvContentPartPr>
            <p14:xfrm>
              <a:off x="4035777" y="3105768"/>
              <a:ext cx="206023" cy="19721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8"/>
            </p:blipFill>
            <p:spPr>
              <a:xfrm>
                <a:off x="4035777" y="3105768"/>
                <a:ext cx="206023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6" name="墨迹 85"/>
              <p14:cNvContentPartPr/>
              <p14:nvPr/>
            </p14:nvContentPartPr>
            <p14:xfrm>
              <a:off x="4224866" y="3031393"/>
              <a:ext cx="31045" cy="43708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0"/>
            </p:blipFill>
            <p:spPr>
              <a:xfrm>
                <a:off x="4224866" y="3031393"/>
                <a:ext cx="31045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墨迹 86"/>
              <p14:cNvContentPartPr/>
              <p14:nvPr/>
            </p14:nvContentPartPr>
            <p14:xfrm>
              <a:off x="4261555" y="3182963"/>
              <a:ext cx="39511" cy="15298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2"/>
            </p:blipFill>
            <p:spPr>
              <a:xfrm>
                <a:off x="4261555" y="3182963"/>
                <a:ext cx="39511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墨迹 87"/>
              <p14:cNvContentPartPr/>
              <p14:nvPr/>
            </p14:nvContentPartPr>
            <p14:xfrm>
              <a:off x="4357511" y="3148948"/>
              <a:ext cx="197555" cy="12848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4"/>
            </p:blipFill>
            <p:spPr>
              <a:xfrm>
                <a:off x="4357511" y="3148948"/>
                <a:ext cx="197555" cy="128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9" name="墨迹 88"/>
              <p14:cNvContentPartPr/>
              <p14:nvPr/>
            </p14:nvContentPartPr>
            <p14:xfrm>
              <a:off x="4566355" y="3072811"/>
              <a:ext cx="11289" cy="28851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6"/>
            </p:blipFill>
            <p:spPr>
              <a:xfrm>
                <a:off x="4566355" y="3072811"/>
                <a:ext cx="11289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0" name="墨迹 89"/>
              <p14:cNvContentPartPr/>
              <p14:nvPr/>
            </p14:nvContentPartPr>
            <p14:xfrm>
              <a:off x="4769555" y="2960896"/>
              <a:ext cx="55033" cy="53366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8"/>
            </p:blipFill>
            <p:spPr>
              <a:xfrm>
                <a:off x="4769555" y="2960896"/>
                <a:ext cx="55033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1" name="墨迹 90"/>
              <p14:cNvContentPartPr/>
              <p14:nvPr/>
            </p14:nvContentPartPr>
            <p14:xfrm>
              <a:off x="4707466" y="2964421"/>
              <a:ext cx="90311" cy="10645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0"/>
            </p:blipFill>
            <p:spPr>
              <a:xfrm>
                <a:off x="4707466" y="2964421"/>
                <a:ext cx="90311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4809066" y="2955256"/>
              <a:ext cx="98778" cy="6203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4809066" y="2955256"/>
                <a:ext cx="987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2667000" y="3265445"/>
              <a:ext cx="47977" cy="35900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2667000" y="3265445"/>
                <a:ext cx="47977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4" name="墨迹 93"/>
              <p14:cNvContentPartPr/>
              <p14:nvPr/>
            </p14:nvContentPartPr>
            <p14:xfrm>
              <a:off x="2635955" y="3277430"/>
              <a:ext cx="45156" cy="1205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6"/>
            </p:blipFill>
            <p:spPr>
              <a:xfrm>
                <a:off x="2635955" y="3277430"/>
                <a:ext cx="45156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5" name="墨迹 94"/>
              <p14:cNvContentPartPr/>
              <p14:nvPr/>
            </p14:nvContentPartPr>
            <p14:xfrm>
              <a:off x="2726266" y="3265445"/>
              <a:ext cx="73378" cy="6767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8"/>
            </p:blipFill>
            <p:spPr>
              <a:xfrm>
                <a:off x="2726266" y="3265445"/>
                <a:ext cx="733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6" name="墨迹 95"/>
              <p14:cNvContentPartPr/>
              <p14:nvPr/>
            </p14:nvContentPartPr>
            <p14:xfrm>
              <a:off x="5514622" y="3038619"/>
              <a:ext cx="217311" cy="21202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0"/>
            </p:blipFill>
            <p:spPr>
              <a:xfrm>
                <a:off x="5514622" y="3038619"/>
                <a:ext cx="217311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7" name="墨迹 96"/>
              <p14:cNvContentPartPr/>
              <p14:nvPr/>
            </p14:nvContentPartPr>
            <p14:xfrm>
              <a:off x="5692422" y="2968651"/>
              <a:ext cx="64911" cy="57314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2"/>
            </p:blipFill>
            <p:spPr>
              <a:xfrm>
                <a:off x="5692422" y="2968651"/>
                <a:ext cx="64911" cy="573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8" name="墨迹 97"/>
              <p14:cNvContentPartPr/>
              <p14:nvPr/>
            </p14:nvContentPartPr>
            <p14:xfrm>
              <a:off x="5760155" y="3098190"/>
              <a:ext cx="70556" cy="21801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4"/>
            </p:blipFill>
            <p:spPr>
              <a:xfrm>
                <a:off x="5760155" y="3098190"/>
                <a:ext cx="70556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9" name="墨迹 98"/>
              <p14:cNvContentPartPr/>
              <p14:nvPr/>
            </p14:nvContentPartPr>
            <p14:xfrm>
              <a:off x="5895093" y="3068052"/>
              <a:ext cx="302507" cy="14663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6"/>
            </p:blipFill>
            <p:spPr>
              <a:xfrm>
                <a:off x="5895093" y="3068052"/>
                <a:ext cx="30250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0" name="墨迹 99"/>
              <p14:cNvContentPartPr/>
              <p14:nvPr/>
            </p14:nvContentPartPr>
            <p14:xfrm>
              <a:off x="6270977" y="3034213"/>
              <a:ext cx="81845" cy="16567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8"/>
            </p:blipFill>
            <p:spPr>
              <a:xfrm>
                <a:off x="6270977" y="3034213"/>
                <a:ext cx="81845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1" name="墨迹 100"/>
              <p14:cNvContentPartPr/>
              <p14:nvPr/>
            </p14:nvContentPartPr>
            <p14:xfrm>
              <a:off x="6369755" y="2994735"/>
              <a:ext cx="14112" cy="27917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0"/>
            </p:blipFill>
            <p:spPr>
              <a:xfrm>
                <a:off x="6369755" y="2994735"/>
                <a:ext cx="1411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2" name="墨迹 101"/>
              <p14:cNvContentPartPr/>
              <p14:nvPr/>
            </p14:nvContentPartPr>
            <p14:xfrm>
              <a:off x="6519333" y="2927057"/>
              <a:ext cx="33867" cy="43990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2"/>
            </p:blipFill>
            <p:spPr>
              <a:xfrm>
                <a:off x="6519333" y="2927057"/>
                <a:ext cx="33867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3" name="墨迹 102"/>
              <p14:cNvContentPartPr/>
              <p14:nvPr/>
            </p14:nvContentPartPr>
            <p14:xfrm>
              <a:off x="6474177" y="2929877"/>
              <a:ext cx="79023" cy="8459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4"/>
            </p:blipFill>
            <p:spPr>
              <a:xfrm>
                <a:off x="6474177" y="2929877"/>
                <a:ext cx="7902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4" name="墨迹 103"/>
              <p14:cNvContentPartPr/>
              <p14:nvPr/>
            </p14:nvContentPartPr>
            <p14:xfrm>
              <a:off x="6536266" y="2927057"/>
              <a:ext cx="93134" cy="6767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6"/>
            </p:blipFill>
            <p:spPr>
              <a:xfrm>
                <a:off x="6536266" y="2927057"/>
                <a:ext cx="931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" name="墨迹 104"/>
              <p14:cNvContentPartPr/>
              <p14:nvPr/>
            </p14:nvContentPartPr>
            <p14:xfrm>
              <a:off x="5544255" y="3602423"/>
              <a:ext cx="244122" cy="23828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8"/>
            </p:blipFill>
            <p:spPr>
              <a:xfrm>
                <a:off x="5544255" y="3602423"/>
                <a:ext cx="244122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6" name="墨迹 105"/>
              <p14:cNvContentPartPr/>
              <p14:nvPr/>
            </p14:nvContentPartPr>
            <p14:xfrm>
              <a:off x="5791200" y="3590791"/>
              <a:ext cx="5644" cy="33169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0"/>
            </p:blipFill>
            <p:spPr>
              <a:xfrm>
                <a:off x="5791200" y="3590791"/>
                <a:ext cx="5644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7" name="墨迹 106"/>
              <p14:cNvContentPartPr/>
              <p14:nvPr/>
            </p14:nvContentPartPr>
            <p14:xfrm>
              <a:off x="5847644" y="3707641"/>
              <a:ext cx="56444" cy="19228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2"/>
            </p:blipFill>
            <p:spPr>
              <a:xfrm>
                <a:off x="5847644" y="3707641"/>
                <a:ext cx="56444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8" name="墨迹 107"/>
              <p14:cNvContentPartPr/>
              <p14:nvPr/>
            </p14:nvContentPartPr>
            <p14:xfrm>
              <a:off x="5975702" y="3639082"/>
              <a:ext cx="413809" cy="16337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4"/>
            </p:blipFill>
            <p:spPr>
              <a:xfrm>
                <a:off x="5975702" y="3639082"/>
                <a:ext cx="413809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9" name="墨迹 108"/>
              <p14:cNvContentPartPr/>
              <p14:nvPr/>
            </p14:nvContentPartPr>
            <p14:xfrm>
              <a:off x="6406444" y="3553780"/>
              <a:ext cx="5644" cy="37434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6"/>
            </p:blipFill>
            <p:spPr>
              <a:xfrm>
                <a:off x="6406444" y="3553780"/>
                <a:ext cx="5644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0" name="墨迹 109"/>
              <p14:cNvContentPartPr/>
              <p14:nvPr/>
            </p14:nvContentPartPr>
            <p14:xfrm>
              <a:off x="6598355" y="3445919"/>
              <a:ext cx="33867" cy="45400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8"/>
            </p:blipFill>
            <p:spPr>
              <a:xfrm>
                <a:off x="6598355" y="3445919"/>
                <a:ext cx="33867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1" name="墨迹 110"/>
              <p14:cNvContentPartPr/>
              <p14:nvPr/>
            </p14:nvContentPartPr>
            <p14:xfrm>
              <a:off x="6524977" y="3663051"/>
              <a:ext cx="222956" cy="25255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0"/>
            </p:blipFill>
            <p:spPr>
              <a:xfrm>
                <a:off x="6524977" y="3663051"/>
                <a:ext cx="222956" cy="252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2" name="墨迹 111"/>
              <p14:cNvContentPartPr/>
              <p14:nvPr/>
            </p14:nvContentPartPr>
            <p14:xfrm>
              <a:off x="2836333" y="3620753"/>
              <a:ext cx="177800" cy="25749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2"/>
            </p:blipFill>
            <p:spPr>
              <a:xfrm>
                <a:off x="2836333" y="3620753"/>
                <a:ext cx="177800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3" name="墨迹 112"/>
              <p14:cNvContentPartPr/>
              <p14:nvPr/>
            </p14:nvContentPartPr>
            <p14:xfrm>
              <a:off x="2852913" y="3654592"/>
              <a:ext cx="144287" cy="23405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4"/>
            </p:blipFill>
            <p:spPr>
              <a:xfrm>
                <a:off x="2852913" y="3654592"/>
                <a:ext cx="144287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4" name="墨迹 113"/>
              <p14:cNvContentPartPr/>
              <p14:nvPr/>
            </p14:nvContentPartPr>
            <p14:xfrm>
              <a:off x="7707488" y="1085662"/>
              <a:ext cx="53622" cy="1973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6"/>
            </p:blipFill>
            <p:spPr>
              <a:xfrm>
                <a:off x="7707488" y="1085662"/>
                <a:ext cx="536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5" name="墨迹 114"/>
              <p14:cNvContentPartPr/>
              <p14:nvPr/>
            </p14:nvContentPartPr>
            <p14:xfrm>
              <a:off x="3049940" y="665496"/>
              <a:ext cx="144815" cy="61826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8"/>
            </p:blipFill>
            <p:spPr>
              <a:xfrm>
                <a:off x="3049940" y="665496"/>
                <a:ext cx="144815" cy="618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6" name="墨迹 115"/>
              <p14:cNvContentPartPr/>
              <p14:nvPr/>
            </p14:nvContentPartPr>
            <p14:xfrm>
              <a:off x="3053644" y="639236"/>
              <a:ext cx="137054" cy="20884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0"/>
            </p:blipFill>
            <p:spPr>
              <a:xfrm>
                <a:off x="3053644" y="639236"/>
                <a:ext cx="137054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7" name="墨迹 116"/>
              <p14:cNvContentPartPr/>
              <p14:nvPr/>
            </p14:nvContentPartPr>
            <p14:xfrm>
              <a:off x="3206044" y="637297"/>
              <a:ext cx="107244" cy="11561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2"/>
            </p:blipFill>
            <p:spPr>
              <a:xfrm>
                <a:off x="3206044" y="637297"/>
                <a:ext cx="1072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8" name="墨迹 117"/>
              <p14:cNvContentPartPr/>
              <p14:nvPr/>
            </p14:nvContentPartPr>
            <p14:xfrm>
              <a:off x="4662311" y="800851"/>
              <a:ext cx="118533" cy="41664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4"/>
            </p:blipFill>
            <p:spPr>
              <a:xfrm>
                <a:off x="4662311" y="800851"/>
                <a:ext cx="118533" cy="416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9" name="墨迹 118"/>
              <p14:cNvContentPartPr/>
              <p14:nvPr/>
            </p14:nvContentPartPr>
            <p14:xfrm>
              <a:off x="4607983" y="783932"/>
              <a:ext cx="172861" cy="21078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6"/>
            </p:blipFill>
            <p:spPr>
              <a:xfrm>
                <a:off x="4607983" y="783932"/>
                <a:ext cx="172861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0" name="墨迹 119"/>
              <p14:cNvContentPartPr/>
              <p14:nvPr/>
            </p14:nvContentPartPr>
            <p14:xfrm>
              <a:off x="4831644" y="800851"/>
              <a:ext cx="87489" cy="9023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8"/>
            </p:blipFill>
            <p:spPr>
              <a:xfrm>
                <a:off x="4831644" y="800851"/>
                <a:ext cx="874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1" name="墨迹 120"/>
              <p14:cNvContentPartPr/>
              <p14:nvPr/>
            </p14:nvContentPartPr>
            <p14:xfrm>
              <a:off x="1495777" y="2966536"/>
              <a:ext cx="124178" cy="26630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0"/>
            </p:blipFill>
            <p:spPr>
              <a:xfrm>
                <a:off x="1495777" y="2966536"/>
                <a:ext cx="124178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2" name="墨迹 121"/>
              <p14:cNvContentPartPr/>
              <p14:nvPr/>
            </p14:nvContentPartPr>
            <p14:xfrm>
              <a:off x="1704622" y="2972176"/>
              <a:ext cx="225778" cy="16901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2"/>
            </p:blipFill>
            <p:spPr>
              <a:xfrm>
                <a:off x="1704622" y="2972176"/>
                <a:ext cx="225778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3" name="墨迹 122"/>
              <p14:cNvContentPartPr/>
              <p14:nvPr/>
            </p14:nvContentPartPr>
            <p14:xfrm>
              <a:off x="1919111" y="2915777"/>
              <a:ext cx="110772" cy="27917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4"/>
            </p:blipFill>
            <p:spPr>
              <a:xfrm>
                <a:off x="1919111" y="2915777"/>
                <a:ext cx="11077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4" name="墨迹 123"/>
              <p14:cNvContentPartPr/>
              <p14:nvPr/>
            </p14:nvContentPartPr>
            <p14:xfrm>
              <a:off x="1371600" y="3113170"/>
              <a:ext cx="788811" cy="15227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6"/>
            </p:blipFill>
            <p:spPr>
              <a:xfrm>
                <a:off x="1371600" y="3113170"/>
                <a:ext cx="788811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5" name="墨迹 124"/>
              <p14:cNvContentPartPr/>
              <p14:nvPr/>
            </p14:nvContentPartPr>
            <p14:xfrm>
              <a:off x="1469495" y="3259100"/>
              <a:ext cx="164571" cy="225945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8"/>
            </p:blipFill>
            <p:spPr>
              <a:xfrm>
                <a:off x="1469495" y="3259100"/>
                <a:ext cx="164571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6" name="墨迹 125"/>
              <p14:cNvContentPartPr/>
              <p14:nvPr/>
            </p14:nvContentPartPr>
            <p14:xfrm>
              <a:off x="1746955" y="3324663"/>
              <a:ext cx="105012" cy="5995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0"/>
            </p:blipFill>
            <p:spPr>
              <a:xfrm>
                <a:off x="1746955" y="3324663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7" name="墨迹 126"/>
              <p14:cNvContentPartPr/>
              <p14:nvPr/>
            </p14:nvContentPartPr>
            <p14:xfrm>
              <a:off x="1682044" y="3274610"/>
              <a:ext cx="214489" cy="29538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2"/>
            </p:blipFill>
            <p:spPr>
              <a:xfrm>
                <a:off x="1682044" y="3274610"/>
                <a:ext cx="214489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8" name="墨迹 127"/>
              <p14:cNvContentPartPr/>
              <p14:nvPr/>
            </p14:nvContentPartPr>
            <p14:xfrm>
              <a:off x="1919111" y="3351981"/>
              <a:ext cx="50800" cy="18065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4"/>
            </p:blipFill>
            <p:spPr>
              <a:xfrm>
                <a:off x="1919111" y="3351981"/>
                <a:ext cx="50800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9" name="墨迹 128"/>
              <p14:cNvContentPartPr/>
              <p14:nvPr/>
            </p14:nvContentPartPr>
            <p14:xfrm>
              <a:off x="2003777" y="3295054"/>
              <a:ext cx="160867" cy="17553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6"/>
            </p:blipFill>
            <p:spPr>
              <a:xfrm>
                <a:off x="2003777" y="3295054"/>
                <a:ext cx="16086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0" name="墨迹 129"/>
              <p14:cNvContentPartPr/>
              <p14:nvPr/>
            </p14:nvContentPartPr>
            <p14:xfrm>
              <a:off x="2190044" y="3243591"/>
              <a:ext cx="8467" cy="42228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8"/>
            </p:blipFill>
            <p:spPr>
              <a:xfrm>
                <a:off x="2190044" y="3243591"/>
                <a:ext cx="8467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1" name="墨迹 130"/>
              <p14:cNvContentPartPr/>
              <p14:nvPr/>
            </p14:nvContentPartPr>
            <p14:xfrm>
              <a:off x="2161822" y="2656347"/>
              <a:ext cx="11289" cy="41311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0"/>
            </p:blipFill>
            <p:spPr>
              <a:xfrm>
                <a:off x="2161822" y="2656347"/>
                <a:ext cx="11289" cy="41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2" name="墨迹 131"/>
              <p14:cNvContentPartPr/>
              <p14:nvPr/>
            </p14:nvContentPartPr>
            <p14:xfrm>
              <a:off x="2108200" y="2675557"/>
              <a:ext cx="81844" cy="15280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2"/>
            </p:blipFill>
            <p:spPr>
              <a:xfrm>
                <a:off x="2108200" y="2675557"/>
                <a:ext cx="81844" cy="152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3" name="墨迹 132"/>
              <p14:cNvContentPartPr/>
              <p14:nvPr/>
            </p14:nvContentPartPr>
            <p14:xfrm>
              <a:off x="2184400" y="2695825"/>
              <a:ext cx="93133" cy="4229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4"/>
            </p:blipFill>
            <p:spPr>
              <a:xfrm>
                <a:off x="2184400" y="2695825"/>
                <a:ext cx="93133" cy="42299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C_6_BD.54_1#144063775?htil=8&amp;vop=1&amp;pid=c4579f76d&amp;color=0,0,0&amp;tib=255,255,255&amp;vtp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3840" y="1144008"/>
            <a:ext cx="3666744" cy="27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6_BD.54_2#144063775?htil=8&amp;sp=1&amp;vop=1&amp;pid=c4579f76d&amp;color=0,0,0&amp;vtp=1&amp;bt=1&amp;bbb=1&amp;hb=1"/>
          <p:cNvSpPr/>
          <p:nvPr/>
        </p:nvSpPr>
        <p:spPr>
          <a:xfrm>
            <a:off x="649224" y="1080000"/>
            <a:ext cx="7095744" cy="1371600"/>
          </a:xfrm>
          <a:prstGeom prst="rect">
            <a:avLst/>
          </a:prstGeom>
          <a:blipFill rotWithShape="1">
            <a:blip r:embed="rId4"/>
            <a:stretch>
              <a:fillRect l="-4" t="-36" r="7" b="3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C_6_BD.54_3#144063775?htil=8&amp;vop=1&amp;pid=c4579f76d&amp;color=0,0,0&amp;vtp=1&amp;bbb=1"/>
          <p:cNvSpPr/>
          <p:nvPr/>
        </p:nvSpPr>
        <p:spPr>
          <a:xfrm>
            <a:off x="649224" y="2458712"/>
            <a:ext cx="7095744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下列说法错误的是(</a:t>
            </a:r>
            <a:r>
              <a:rPr lang="en-US" altLang="zh-CN" sz="20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)</a:t>
            </a:r>
            <a:endParaRPr lang="en-US" altLang="zh-CN" sz="2000" dirty="0"/>
          </a:p>
        </p:txBody>
      </p:sp>
      <p:sp>
        <p:nvSpPr>
          <p:cNvPr id="6" name="QC_6_BD.54_4#144063775.choices?htil=8&amp;vop=1&amp;pid=c4579f76d&amp;color=0,0,0&amp;vtp=1&amp;bbb=1&amp;hb=1"/>
          <p:cNvSpPr/>
          <p:nvPr/>
        </p:nvSpPr>
        <p:spPr>
          <a:xfrm>
            <a:off x="649224" y="2844665"/>
            <a:ext cx="7095744" cy="2463800"/>
          </a:xfrm>
          <a:prstGeom prst="rect">
            <a:avLst/>
          </a:prstGeom>
          <a:blipFill rotWithShape="1">
            <a:blip r:embed="rId5"/>
            <a:stretch>
              <a:fillRect l="-4" t="-20" r="-2382" b="2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O_6_BD.68_1#2b64fba3a?sp=1&amp;vop=1&amp;pid=750b0ae8b&amp;color=0,0,0&amp;vtp=1&amp;bt=1&amp;bbb=1&amp;hb=1"/>
          <p:cNvSpPr/>
          <p:nvPr/>
        </p:nvSpPr>
        <p:spPr>
          <a:xfrm>
            <a:off x="649224" y="1080000"/>
            <a:ext cx="10899648" cy="2794000"/>
          </a:xfrm>
          <a:prstGeom prst="rect">
            <a:avLst/>
          </a:prstGeom>
          <a:blipFill rotWithShape="1">
            <a:blip r:embed="rId3"/>
            <a:stretch>
              <a:fillRect l="-1454" r="-280" b="-327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B_7_BD.69_1#cbb8030f6?vop=1&amp;pid=2b64fba3a&amp;color=0,0,0&amp;vtp=1&amp;bbb=1&amp;hb=1"/>
          <p:cNvSpPr/>
          <p:nvPr/>
        </p:nvSpPr>
        <p:spPr>
          <a:xfrm>
            <a:off x="649224" y="3883207"/>
            <a:ext cx="10899648" cy="1371600"/>
          </a:xfrm>
          <a:prstGeom prst="rect">
            <a:avLst/>
          </a:prstGeom>
          <a:blipFill rotWithShape="1">
            <a:blip r:embed="rId4"/>
            <a:stretch>
              <a:fillRect l="-1454" r="-1063" b="-755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7_AN.70_1#cbb8030f6.blank?vop=1&amp;pid=2b64fba3a&amp;color=0,0,0&amp;vpa=30&amp;vtp=1&amp;bbb=1"/>
          <p:cNvSpPr/>
          <p:nvPr/>
        </p:nvSpPr>
        <p:spPr>
          <a:xfrm>
            <a:off x="3765043" y="3939277"/>
            <a:ext cx="2188147" cy="317500"/>
          </a:xfrm>
          <a:prstGeom prst="rect">
            <a:avLst/>
          </a:prstGeom>
          <a:blipFill rotWithShape="1">
            <a:blip r:embed="rId5"/>
            <a:stretch>
              <a:fillRect l="-1393" b="-13462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B_7_AN.71_1#cbb8030f6.blank?vop=1&amp;pid=2b64fba3a&amp;color=0,0,0&amp;vpa=31&amp;vtp=1&amp;bbb=1"/>
          <p:cNvSpPr/>
          <p:nvPr/>
        </p:nvSpPr>
        <p:spPr>
          <a:xfrm>
            <a:off x="6249353" y="4302307"/>
            <a:ext cx="1200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无法判断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699022" y="1263315"/>
              <a:ext cx="95955" cy="375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7699022" y="1263315"/>
                <a:ext cx="95955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3067050" y="3347222"/>
              <a:ext cx="519994" cy="817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3067050" y="3347222"/>
                <a:ext cx="519994" cy="81778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C_6_BD.54_1#144063775?htil=8&amp;vop=1&amp;pid=c4579f76d&amp;color=0,0,0&amp;tib=255,255,255&amp;vtp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3840" y="1144008"/>
            <a:ext cx="3666744" cy="27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6_BD.54_2#144063775?htil=8&amp;sp=1&amp;vop=1&amp;pid=c4579f76d&amp;color=0,0,0&amp;vtp=1&amp;bt=1&amp;bbb=1&amp;hb=1"/>
          <p:cNvSpPr/>
          <p:nvPr/>
        </p:nvSpPr>
        <p:spPr>
          <a:xfrm>
            <a:off x="649224" y="1080000"/>
            <a:ext cx="7095744" cy="1371600"/>
          </a:xfrm>
          <a:prstGeom prst="rect">
            <a:avLst/>
          </a:prstGeom>
          <a:blipFill rotWithShape="1">
            <a:blip r:embed="rId4"/>
            <a:stretch>
              <a:fillRect l="-4" t="-36" r="7" b="3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C_6_BD.54_3#144063775?htil=8&amp;vop=1&amp;pid=c4579f76d&amp;color=0,0,0&amp;vtp=1&amp;bbb=1"/>
          <p:cNvSpPr/>
          <p:nvPr/>
        </p:nvSpPr>
        <p:spPr>
          <a:xfrm>
            <a:off x="649224" y="2458712"/>
            <a:ext cx="7095744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下列说法错误的是(</a:t>
            </a:r>
            <a:r>
              <a:rPr lang="en-US" altLang="zh-CN" sz="20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 sz="2000" b="0" i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)</a:t>
            </a:r>
            <a:endParaRPr lang="en-US" altLang="zh-CN" sz="2000" dirty="0"/>
          </a:p>
        </p:txBody>
      </p:sp>
      <p:sp>
        <p:nvSpPr>
          <p:cNvPr id="6" name="QC_6_BD.54_4#144063775.choices?htil=8&amp;vop=1&amp;pid=c4579f76d&amp;color=0,0,0&amp;vtp=1&amp;bbb=1&amp;hb=1"/>
          <p:cNvSpPr/>
          <p:nvPr/>
        </p:nvSpPr>
        <p:spPr>
          <a:xfrm>
            <a:off x="649224" y="2844665"/>
            <a:ext cx="7095744" cy="2463800"/>
          </a:xfrm>
          <a:prstGeom prst="rect">
            <a:avLst/>
          </a:prstGeom>
          <a:blipFill rotWithShape="1">
            <a:blip r:embed="rId5"/>
            <a:stretch>
              <a:fillRect l="-4" t="-20" r="-2382" b="2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539044" y="4136795"/>
              <a:ext cx="482600" cy="33151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7"/>
            </p:blipFill>
            <p:spPr>
              <a:xfrm>
                <a:off x="539044" y="4136795"/>
                <a:ext cx="482600" cy="331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913511" y="1025034"/>
              <a:ext cx="33866" cy="1268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7913511" y="1025034"/>
                <a:ext cx="33866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256888" y="981325"/>
              <a:ext cx="874889" cy="107720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9256888" y="981325"/>
                <a:ext cx="874889" cy="1077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2705805" y="356717"/>
              <a:ext cx="153106" cy="34614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2705805" y="356717"/>
                <a:ext cx="153106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2853266" y="386150"/>
              <a:ext cx="81845" cy="36958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2853266" y="386150"/>
                <a:ext cx="81845" cy="369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2744081" y="549880"/>
              <a:ext cx="174096" cy="5921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2744081" y="549880"/>
                <a:ext cx="17409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墨迹 12"/>
              <p14:cNvContentPartPr/>
              <p14:nvPr/>
            </p14:nvContentPartPr>
            <p14:xfrm>
              <a:off x="3074811" y="518861"/>
              <a:ext cx="323144" cy="1128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3074811" y="518861"/>
                <a:ext cx="3231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墨迹 13"/>
              <p14:cNvContentPartPr/>
              <p14:nvPr/>
            </p14:nvContentPartPr>
            <p14:xfrm>
              <a:off x="3317345" y="436555"/>
              <a:ext cx="201966" cy="6538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3317345" y="436555"/>
                <a:ext cx="201966" cy="65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墨迹 14"/>
              <p14:cNvContentPartPr/>
              <p14:nvPr/>
            </p14:nvContentPartPr>
            <p14:xfrm>
              <a:off x="3125611" y="580899"/>
              <a:ext cx="342900" cy="253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3125611" y="580899"/>
                <a:ext cx="3429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墨迹 15"/>
              <p14:cNvContentPartPr/>
              <p14:nvPr/>
            </p14:nvContentPartPr>
            <p14:xfrm>
              <a:off x="3153480" y="592179"/>
              <a:ext cx="196497" cy="9023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3153480" y="592179"/>
                <a:ext cx="19649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墨迹 16"/>
              <p14:cNvContentPartPr/>
              <p14:nvPr/>
            </p14:nvContentPartPr>
            <p14:xfrm>
              <a:off x="3612444" y="351958"/>
              <a:ext cx="146756" cy="31494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3612444" y="351958"/>
                <a:ext cx="146756" cy="314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墨迹 17"/>
              <p14:cNvContentPartPr/>
              <p14:nvPr/>
            </p14:nvContentPartPr>
            <p14:xfrm>
              <a:off x="3714044" y="312480"/>
              <a:ext cx="231422" cy="31917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9"/>
            </p:blipFill>
            <p:spPr>
              <a:xfrm>
                <a:off x="3714044" y="312480"/>
                <a:ext cx="231422" cy="319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墨迹 18"/>
              <p14:cNvContentPartPr/>
              <p14:nvPr/>
            </p14:nvContentPartPr>
            <p14:xfrm>
              <a:off x="2648655" y="865709"/>
              <a:ext cx="156633" cy="33627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"/>
            </p:blipFill>
            <p:spPr>
              <a:xfrm>
                <a:off x="2648655" y="865709"/>
                <a:ext cx="156633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墨迹 19"/>
              <p14:cNvContentPartPr/>
              <p14:nvPr/>
            </p14:nvContentPartPr>
            <p14:xfrm>
              <a:off x="2822222" y="857250"/>
              <a:ext cx="33866" cy="32992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3"/>
            </p:blipFill>
            <p:spPr>
              <a:xfrm>
                <a:off x="2822222" y="857250"/>
                <a:ext cx="33866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墨迹 20"/>
              <p14:cNvContentPartPr/>
              <p14:nvPr/>
            </p14:nvContentPartPr>
            <p14:xfrm>
              <a:off x="2690988" y="1063102"/>
              <a:ext cx="165100" cy="366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5"/>
            </p:blipFill>
            <p:spPr>
              <a:xfrm>
                <a:off x="2690988" y="1063102"/>
                <a:ext cx="1651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墨迹 21"/>
              <p14:cNvContentPartPr/>
              <p14:nvPr/>
            </p14:nvContentPartPr>
            <p14:xfrm>
              <a:off x="3113969" y="981325"/>
              <a:ext cx="346075" cy="112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7"/>
            </p:blipFill>
            <p:spPr>
              <a:xfrm>
                <a:off x="3113969" y="981325"/>
                <a:ext cx="34607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墨迹 22"/>
              <p14:cNvContentPartPr/>
              <p14:nvPr/>
            </p14:nvContentPartPr>
            <p14:xfrm>
              <a:off x="3403600" y="885448"/>
              <a:ext cx="197555" cy="9023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9"/>
            </p:blipFill>
            <p:spPr>
              <a:xfrm>
                <a:off x="3403600" y="885448"/>
                <a:ext cx="19755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墨迹 23"/>
              <p14:cNvContentPartPr/>
              <p14:nvPr/>
            </p14:nvContentPartPr>
            <p14:xfrm>
              <a:off x="3170413" y="1077202"/>
              <a:ext cx="309387" cy="310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1"/>
            </p:blipFill>
            <p:spPr>
              <a:xfrm>
                <a:off x="3170413" y="1077202"/>
                <a:ext cx="30938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墨迹 24"/>
              <p14:cNvContentPartPr/>
              <p14:nvPr/>
            </p14:nvContentPartPr>
            <p14:xfrm>
              <a:off x="3198636" y="1105401"/>
              <a:ext cx="162630" cy="6485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3"/>
            </p:blipFill>
            <p:spPr>
              <a:xfrm>
                <a:off x="3198636" y="1105401"/>
                <a:ext cx="16263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墨迹 25"/>
              <p14:cNvContentPartPr/>
              <p14:nvPr/>
            </p14:nvContentPartPr>
            <p14:xfrm>
              <a:off x="3743677" y="868529"/>
              <a:ext cx="117123" cy="26154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5"/>
            </p:blipFill>
            <p:spPr>
              <a:xfrm>
                <a:off x="3743677" y="868529"/>
                <a:ext cx="117123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墨迹 26"/>
              <p14:cNvContentPartPr/>
              <p14:nvPr/>
            </p14:nvContentPartPr>
            <p14:xfrm>
              <a:off x="3838222" y="823411"/>
              <a:ext cx="228600" cy="31582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7"/>
            </p:blipFill>
            <p:spPr>
              <a:xfrm>
                <a:off x="3838222" y="823411"/>
                <a:ext cx="2286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墨迹 28"/>
              <p14:cNvContentPartPr/>
              <p14:nvPr/>
            </p14:nvContentPartPr>
            <p14:xfrm>
              <a:off x="1919111" y="445544"/>
              <a:ext cx="268993" cy="30454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9"/>
            </p:blipFill>
            <p:spPr>
              <a:xfrm>
                <a:off x="1919111" y="445544"/>
                <a:ext cx="26899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0" name="墨迹 29"/>
              <p14:cNvContentPartPr/>
              <p14:nvPr/>
            </p14:nvContentPartPr>
            <p14:xfrm>
              <a:off x="2032000" y="552700"/>
              <a:ext cx="11288" cy="16637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1"/>
            </p:blipFill>
            <p:spPr>
              <a:xfrm>
                <a:off x="2032000" y="552700"/>
                <a:ext cx="1128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1" name="墨迹 30"/>
              <p14:cNvContentPartPr/>
              <p14:nvPr/>
            </p14:nvContentPartPr>
            <p14:xfrm>
              <a:off x="1977495" y="1094121"/>
              <a:ext cx="161749" cy="9587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3"/>
            </p:blipFill>
            <p:spPr>
              <a:xfrm>
                <a:off x="1977495" y="1094121"/>
                <a:ext cx="16174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1879600" y="933034"/>
              <a:ext cx="363361" cy="33592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1879600" y="933034"/>
                <a:ext cx="363361" cy="335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4876800" y="191753"/>
              <a:ext cx="39511" cy="36094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4876800" y="191753"/>
                <a:ext cx="39511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4910666" y="298909"/>
              <a:ext cx="152400" cy="1973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4910666" y="298909"/>
                <a:ext cx="1524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5085644" y="439904"/>
              <a:ext cx="11289" cy="20303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5085644" y="439904"/>
                <a:ext cx="112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5175955" y="332748"/>
              <a:ext cx="141112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5175955" y="332748"/>
                <a:ext cx="1411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5175250" y="445544"/>
              <a:ext cx="167216" cy="564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5175250" y="445544"/>
                <a:ext cx="16721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5452533" y="422985"/>
              <a:ext cx="911578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5452533" y="422985"/>
                <a:ext cx="911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5747455" y="44060"/>
              <a:ext cx="145345" cy="37187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5747455" y="44060"/>
                <a:ext cx="145345" cy="371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5971822" y="270710"/>
              <a:ext cx="360" cy="15509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5971822" y="270710"/>
                <a:ext cx="36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5650088" y="513222"/>
              <a:ext cx="152400" cy="38350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5650088" y="513222"/>
                <a:ext cx="152400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5858933" y="783932"/>
              <a:ext cx="104422" cy="564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5858933" y="783932"/>
                <a:ext cx="1044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6005688" y="688055"/>
              <a:ext cx="2822" cy="19175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6005688" y="688055"/>
                <a:ext cx="2822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9248422" y="2134665"/>
              <a:ext cx="105017" cy="5995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9248422" y="213466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9223022" y="2035968"/>
              <a:ext cx="166511" cy="42298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9223022" y="2035968"/>
                <a:ext cx="16651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9437511" y="2233361"/>
              <a:ext cx="70556" cy="10010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9437511" y="2233361"/>
                <a:ext cx="70556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9409288" y="2295399"/>
              <a:ext cx="211667" cy="11279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9409288" y="2295399"/>
                <a:ext cx="21166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9048044" y="1135010"/>
              <a:ext cx="143933" cy="45118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9048044" y="1135010"/>
                <a:ext cx="143933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9174338" y="1368709"/>
              <a:ext cx="220839" cy="26119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9174338" y="1368709"/>
                <a:ext cx="220839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4905022" y="868529"/>
              <a:ext cx="11289" cy="48290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4905022" y="868529"/>
                <a:ext cx="11289" cy="482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4920544" y="1009524"/>
              <a:ext cx="159456" cy="22559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4920544" y="1009524"/>
                <a:ext cx="1594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5118805" y="1161799"/>
              <a:ext cx="240595" cy="19510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5118805" y="1161799"/>
                <a:ext cx="240595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墨迹 52"/>
              <p14:cNvContentPartPr/>
              <p14:nvPr/>
            </p14:nvContentPartPr>
            <p14:xfrm>
              <a:off x="5396088" y="1140650"/>
              <a:ext cx="191912" cy="2960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7"/>
            </p:blipFill>
            <p:spPr>
              <a:xfrm>
                <a:off x="5396088" y="1140650"/>
                <a:ext cx="191912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4" name="墨迹 53"/>
              <p14:cNvContentPartPr/>
              <p14:nvPr/>
            </p14:nvContentPartPr>
            <p14:xfrm>
              <a:off x="5396088" y="1240756"/>
              <a:ext cx="217312" cy="1692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9"/>
            </p:blipFill>
            <p:spPr>
              <a:xfrm>
                <a:off x="5396088" y="1240756"/>
                <a:ext cx="21731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5" name="墨迹 54"/>
              <p14:cNvContentPartPr/>
              <p14:nvPr/>
            </p14:nvContentPartPr>
            <p14:xfrm>
              <a:off x="5723466" y="1229476"/>
              <a:ext cx="773289" cy="5639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1"/>
            </p:blipFill>
            <p:spPr>
              <a:xfrm>
                <a:off x="5723466" y="1229476"/>
                <a:ext cx="773289" cy="56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6" name="墨迹 55"/>
              <p14:cNvContentPartPr/>
              <p14:nvPr/>
            </p14:nvContentPartPr>
            <p14:xfrm>
              <a:off x="6081536" y="840330"/>
              <a:ext cx="164041" cy="34579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3"/>
            </p:blipFill>
            <p:spPr>
              <a:xfrm>
                <a:off x="6081536" y="840330"/>
                <a:ext cx="164041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墨迹 56"/>
              <p14:cNvContentPartPr/>
              <p14:nvPr/>
            </p14:nvContentPartPr>
            <p14:xfrm>
              <a:off x="6299200" y="1077202"/>
              <a:ext cx="90311" cy="10574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5"/>
            </p:blipFill>
            <p:spPr>
              <a:xfrm>
                <a:off x="6299200" y="1077202"/>
                <a:ext cx="90311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墨迹 57"/>
              <p14:cNvContentPartPr/>
              <p14:nvPr/>
            </p14:nvContentPartPr>
            <p14:xfrm>
              <a:off x="6012744" y="1353552"/>
              <a:ext cx="190500" cy="37857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7"/>
            </p:blipFill>
            <p:spPr>
              <a:xfrm>
                <a:off x="6012744" y="1353552"/>
                <a:ext cx="190500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" name="墨迹 58"/>
              <p14:cNvContentPartPr/>
              <p14:nvPr/>
            </p14:nvContentPartPr>
            <p14:xfrm>
              <a:off x="6270977" y="1612983"/>
              <a:ext cx="93134" cy="1973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9"/>
            </p:blipFill>
            <p:spPr>
              <a:xfrm>
                <a:off x="6270977" y="1612983"/>
                <a:ext cx="9313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0" name="墨迹 59"/>
              <p14:cNvContentPartPr/>
              <p14:nvPr/>
            </p14:nvContentPartPr>
            <p14:xfrm>
              <a:off x="6330950" y="1539666"/>
              <a:ext cx="210961" cy="20585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1"/>
            </p:blipFill>
            <p:spPr>
              <a:xfrm>
                <a:off x="6330950" y="1539666"/>
                <a:ext cx="21096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7836428" y="242511"/>
              <a:ext cx="110949" cy="30454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7836428" y="242511"/>
                <a:ext cx="110949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7919155" y="293269"/>
              <a:ext cx="191912" cy="27917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7919155" y="293269"/>
                <a:ext cx="19191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8286044" y="360947"/>
              <a:ext cx="330200" cy="1128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8286044" y="360947"/>
                <a:ext cx="330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8585200" y="245331"/>
              <a:ext cx="172155" cy="9023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8585200" y="245331"/>
                <a:ext cx="17215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8286044" y="456824"/>
              <a:ext cx="299156" cy="1127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8286044" y="456824"/>
                <a:ext cx="2991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8335080" y="505467"/>
              <a:ext cx="165453" cy="8671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8335080" y="505467"/>
                <a:ext cx="165453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8791222" y="287629"/>
              <a:ext cx="115711" cy="29327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8791222" y="287629"/>
                <a:ext cx="11571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8901288" y="214312"/>
              <a:ext cx="265289" cy="36447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8901288" y="214312"/>
                <a:ext cx="265289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9" name="墨迹 68"/>
              <p14:cNvContentPartPr/>
              <p14:nvPr/>
            </p14:nvContentPartPr>
            <p14:xfrm>
              <a:off x="9697155" y="259430"/>
              <a:ext cx="45156" cy="38720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9"/>
            </p:blipFill>
            <p:spPr>
              <a:xfrm>
                <a:off x="9697155" y="259430"/>
                <a:ext cx="45156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0" name="墨迹 69"/>
              <p14:cNvContentPartPr/>
              <p14:nvPr/>
            </p14:nvContentPartPr>
            <p14:xfrm>
              <a:off x="9718146" y="342265"/>
              <a:ext cx="187854" cy="23017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1"/>
            </p:blipFill>
            <p:spPr>
              <a:xfrm>
                <a:off x="9718146" y="342265"/>
                <a:ext cx="187854" cy="230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1" name="墨迹 70"/>
              <p14:cNvContentPartPr/>
              <p14:nvPr/>
            </p14:nvContentPartPr>
            <p14:xfrm>
              <a:off x="9852377" y="490662"/>
              <a:ext cx="110067" cy="29891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3"/>
            </p:blipFill>
            <p:spPr>
              <a:xfrm>
                <a:off x="9852377" y="490662"/>
                <a:ext cx="110067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2" name="墨迹 71"/>
              <p14:cNvContentPartPr/>
              <p14:nvPr/>
            </p14:nvContentPartPr>
            <p14:xfrm>
              <a:off x="10058400" y="445544"/>
              <a:ext cx="186266" cy="2537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5"/>
            </p:blipFill>
            <p:spPr>
              <a:xfrm>
                <a:off x="10058400" y="445544"/>
                <a:ext cx="1862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3" name="墨迹 72"/>
              <p14:cNvContentPartPr/>
              <p14:nvPr/>
            </p14:nvContentPartPr>
            <p14:xfrm>
              <a:off x="10035116" y="552700"/>
              <a:ext cx="186972" cy="1692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7"/>
            </p:blipFill>
            <p:spPr>
              <a:xfrm>
                <a:off x="10035116" y="552700"/>
                <a:ext cx="18697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" name="墨迹 73"/>
              <p14:cNvContentPartPr/>
              <p14:nvPr/>
            </p14:nvContentPartPr>
            <p14:xfrm>
              <a:off x="10368844" y="499122"/>
              <a:ext cx="621594" cy="1410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9"/>
            </p:blipFill>
            <p:spPr>
              <a:xfrm>
                <a:off x="10368844" y="499122"/>
                <a:ext cx="62159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墨迹 74"/>
              <p14:cNvContentPartPr/>
              <p14:nvPr/>
            </p14:nvContentPartPr>
            <p14:xfrm>
              <a:off x="10566400" y="183293"/>
              <a:ext cx="62088" cy="32992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1"/>
            </p:blipFill>
            <p:spPr>
              <a:xfrm>
                <a:off x="10566400" y="183293"/>
                <a:ext cx="62088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6" name="墨迹 75"/>
              <p14:cNvContentPartPr/>
              <p14:nvPr/>
            </p14:nvContentPartPr>
            <p14:xfrm>
              <a:off x="10588272" y="242511"/>
              <a:ext cx="158750" cy="19457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3"/>
            </p:blipFill>
            <p:spPr>
              <a:xfrm>
                <a:off x="10588272" y="242511"/>
                <a:ext cx="15875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7" name="墨迹 76"/>
              <p14:cNvContentPartPr/>
              <p14:nvPr/>
            </p14:nvContentPartPr>
            <p14:xfrm>
              <a:off x="10775244" y="304549"/>
              <a:ext cx="129823" cy="12407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5"/>
            </p:blipFill>
            <p:spPr>
              <a:xfrm>
                <a:off x="10775244" y="304549"/>
                <a:ext cx="12982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8" name="墨迹 77"/>
              <p14:cNvContentPartPr/>
              <p14:nvPr/>
            </p14:nvContentPartPr>
            <p14:xfrm>
              <a:off x="10532532" y="567505"/>
              <a:ext cx="73378" cy="41946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7"/>
            </p:blipFill>
            <p:spPr>
              <a:xfrm>
                <a:off x="10532532" y="567505"/>
                <a:ext cx="73378" cy="419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9" name="墨迹 78"/>
              <p14:cNvContentPartPr/>
              <p14:nvPr/>
            </p14:nvContentPartPr>
            <p14:xfrm>
              <a:off x="10564812" y="682416"/>
              <a:ext cx="162455" cy="14381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9"/>
            </p:blipFill>
            <p:spPr>
              <a:xfrm>
                <a:off x="10564812" y="682416"/>
                <a:ext cx="162455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0" name="墨迹 79"/>
              <p14:cNvContentPartPr/>
              <p14:nvPr/>
            </p14:nvContentPartPr>
            <p14:xfrm>
              <a:off x="10814755" y="750093"/>
              <a:ext cx="16933" cy="22559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1"/>
            </p:blipFill>
            <p:spPr>
              <a:xfrm>
                <a:off x="10814755" y="750093"/>
                <a:ext cx="169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1" name="墨迹 80"/>
              <p14:cNvContentPartPr/>
              <p14:nvPr/>
            </p14:nvContentPartPr>
            <p14:xfrm>
              <a:off x="3386666" y="2986275"/>
              <a:ext cx="335845" cy="36553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3"/>
            </p:blipFill>
            <p:spPr>
              <a:xfrm>
                <a:off x="3386666" y="2986275"/>
                <a:ext cx="335845" cy="365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2" name="墨迹 81"/>
              <p14:cNvContentPartPr/>
              <p14:nvPr/>
            </p14:nvContentPartPr>
            <p14:xfrm>
              <a:off x="8135937" y="2112106"/>
              <a:ext cx="124707" cy="4229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5"/>
            </p:blipFill>
            <p:spPr>
              <a:xfrm>
                <a:off x="8135937" y="2112106"/>
                <a:ext cx="12470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3" name="墨迹 82"/>
              <p14:cNvContentPartPr/>
              <p14:nvPr/>
            </p14:nvContentPartPr>
            <p14:xfrm>
              <a:off x="8732661" y="4062067"/>
              <a:ext cx="140406" cy="52873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7"/>
            </p:blipFill>
            <p:spPr>
              <a:xfrm>
                <a:off x="8732661" y="4062067"/>
                <a:ext cx="140406" cy="5287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4" name="墨迹 83"/>
              <p14:cNvContentPartPr/>
              <p14:nvPr/>
            </p14:nvContentPartPr>
            <p14:xfrm>
              <a:off x="8940800" y="4105776"/>
              <a:ext cx="143933" cy="18822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9"/>
            </p:blipFill>
            <p:spPr>
              <a:xfrm>
                <a:off x="8940800" y="4105776"/>
                <a:ext cx="143933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5" name="墨迹 84"/>
              <p14:cNvContentPartPr/>
              <p14:nvPr/>
            </p14:nvContentPartPr>
            <p14:xfrm>
              <a:off x="9114013" y="4128335"/>
              <a:ext cx="111831" cy="225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1"/>
            </p:blipFill>
            <p:spPr>
              <a:xfrm>
                <a:off x="9114013" y="4128335"/>
                <a:ext cx="11183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6" name="墨迹 85"/>
              <p14:cNvContentPartPr/>
              <p14:nvPr/>
            </p14:nvContentPartPr>
            <p14:xfrm>
              <a:off x="9097080" y="4224212"/>
              <a:ext cx="173920" cy="2819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3"/>
            </p:blipFill>
            <p:spPr>
              <a:xfrm>
                <a:off x="9097080" y="4224212"/>
                <a:ext cx="17392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7" name="墨迹 86"/>
              <p14:cNvContentPartPr/>
              <p14:nvPr/>
            </p14:nvContentPartPr>
            <p14:xfrm>
              <a:off x="9355666" y="4043738"/>
              <a:ext cx="485422" cy="23810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5"/>
            </p:blipFill>
            <p:spPr>
              <a:xfrm>
                <a:off x="9355666" y="4043738"/>
                <a:ext cx="485422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8" name="墨迹 87"/>
              <p14:cNvContentPartPr/>
              <p14:nvPr/>
            </p14:nvContentPartPr>
            <p14:xfrm>
              <a:off x="9798755" y="4015539"/>
              <a:ext cx="206022" cy="169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7"/>
            </p:blipFill>
            <p:spPr>
              <a:xfrm>
                <a:off x="9798755" y="4015539"/>
                <a:ext cx="2060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9" name="墨迹 88"/>
              <p14:cNvContentPartPr/>
              <p14:nvPr/>
            </p14:nvContentPartPr>
            <p14:xfrm>
              <a:off x="9906000" y="4060657"/>
              <a:ext cx="39511" cy="45682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9"/>
            </p:blipFill>
            <p:spPr>
              <a:xfrm>
                <a:off x="9906000" y="4060657"/>
                <a:ext cx="39511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0" name="墨迹 89"/>
              <p14:cNvContentPartPr/>
              <p14:nvPr/>
            </p14:nvContentPartPr>
            <p14:xfrm>
              <a:off x="10752667" y="4038098"/>
              <a:ext cx="177800" cy="27846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1"/>
            </p:blipFill>
            <p:spPr>
              <a:xfrm>
                <a:off x="10752667" y="4038098"/>
                <a:ext cx="177800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1" name="墨迹 90"/>
              <p14:cNvContentPartPr/>
              <p14:nvPr/>
            </p14:nvContentPartPr>
            <p14:xfrm>
              <a:off x="10950222" y="4173454"/>
              <a:ext cx="203200" cy="1409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3"/>
            </p:blipFill>
            <p:spPr>
              <a:xfrm>
                <a:off x="10950222" y="4173454"/>
                <a:ext cx="2032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2" name="墨迹 91"/>
              <p14:cNvContentPartPr/>
              <p14:nvPr/>
            </p14:nvContentPartPr>
            <p14:xfrm>
              <a:off x="11255022" y="3930942"/>
              <a:ext cx="60149" cy="9587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5"/>
            </p:blipFill>
            <p:spPr>
              <a:xfrm>
                <a:off x="11255022" y="3930942"/>
                <a:ext cx="6014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3" name="墨迹 92"/>
              <p14:cNvContentPartPr/>
              <p14:nvPr/>
            </p14:nvContentPartPr>
            <p14:xfrm>
              <a:off x="11130844" y="4047791"/>
              <a:ext cx="468488" cy="35689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7"/>
            </p:blipFill>
            <p:spPr>
              <a:xfrm>
                <a:off x="11130844" y="4047791"/>
                <a:ext cx="468488" cy="356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4" name="墨迹 93"/>
              <p14:cNvContentPartPr/>
              <p14:nvPr/>
            </p14:nvContentPartPr>
            <p14:xfrm>
              <a:off x="5029200" y="3242886"/>
              <a:ext cx="358422" cy="34561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9"/>
            </p:blipFill>
            <p:spPr>
              <a:xfrm>
                <a:off x="5029200" y="3242886"/>
                <a:ext cx="358422" cy="345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5" name="墨迹 94"/>
              <p14:cNvContentPartPr/>
              <p14:nvPr/>
            </p14:nvContentPartPr>
            <p14:xfrm>
              <a:off x="5370336" y="3355682"/>
              <a:ext cx="155575" cy="197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1"/>
            </p:blipFill>
            <p:spPr>
              <a:xfrm>
                <a:off x="5370336" y="3355682"/>
                <a:ext cx="15557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6" name="墨迹 95"/>
              <p14:cNvContentPartPr/>
              <p14:nvPr/>
            </p14:nvContentPartPr>
            <p14:xfrm>
              <a:off x="5344583" y="3462838"/>
              <a:ext cx="212372" cy="564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3"/>
            </p:blipFill>
            <p:spPr>
              <a:xfrm>
                <a:off x="5344583" y="3462838"/>
                <a:ext cx="21237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7" name="墨迹 96"/>
              <p14:cNvContentPartPr/>
              <p14:nvPr/>
            </p14:nvContentPartPr>
            <p14:xfrm>
              <a:off x="5588000" y="3414900"/>
              <a:ext cx="575733" cy="1410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5"/>
            </p:blipFill>
            <p:spPr>
              <a:xfrm>
                <a:off x="5588000" y="3414900"/>
                <a:ext cx="5757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8" name="墨迹 97"/>
              <p14:cNvContentPartPr/>
              <p14:nvPr/>
            </p14:nvContentPartPr>
            <p14:xfrm>
              <a:off x="5740400" y="3113170"/>
              <a:ext cx="138818" cy="17483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7"/>
            </p:blipFill>
            <p:spPr>
              <a:xfrm>
                <a:off x="5740400" y="3113170"/>
                <a:ext cx="13881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9" name="墨迹 98"/>
              <p14:cNvContentPartPr/>
              <p14:nvPr/>
            </p14:nvContentPartPr>
            <p14:xfrm>
              <a:off x="5926666" y="3034213"/>
              <a:ext cx="228600" cy="24057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9"/>
            </p:blipFill>
            <p:spPr>
              <a:xfrm>
                <a:off x="5926666" y="3034213"/>
                <a:ext cx="228600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0" name="墨迹 99"/>
              <p14:cNvContentPartPr/>
              <p14:nvPr/>
            </p14:nvContentPartPr>
            <p14:xfrm>
              <a:off x="5748513" y="3505137"/>
              <a:ext cx="164042" cy="16637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1"/>
            </p:blipFill>
            <p:spPr>
              <a:xfrm>
                <a:off x="5748513" y="3505137"/>
                <a:ext cx="16404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1" name="墨迹 100"/>
              <p14:cNvContentPartPr/>
              <p14:nvPr/>
            </p14:nvContentPartPr>
            <p14:xfrm>
              <a:off x="5988755" y="3445919"/>
              <a:ext cx="81845" cy="26260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3"/>
            </p:blipFill>
            <p:spPr>
              <a:xfrm>
                <a:off x="5988755" y="3445919"/>
                <a:ext cx="81845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2" name="墨迹 101"/>
              <p14:cNvContentPartPr/>
              <p14:nvPr/>
            </p14:nvContentPartPr>
            <p14:xfrm>
              <a:off x="5906911" y="3522056"/>
              <a:ext cx="214489" cy="366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5"/>
            </p:blipFill>
            <p:spPr>
              <a:xfrm>
                <a:off x="5906911" y="3522056"/>
                <a:ext cx="2144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3" name="墨迹 102"/>
              <p14:cNvContentPartPr/>
              <p14:nvPr/>
            </p14:nvContentPartPr>
            <p14:xfrm>
              <a:off x="6166555" y="3468478"/>
              <a:ext cx="25400" cy="564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7"/>
            </p:blipFill>
            <p:spPr>
              <a:xfrm>
                <a:off x="6166555" y="3468478"/>
                <a:ext cx="254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4" name="墨迹 103"/>
              <p14:cNvContentPartPr/>
              <p14:nvPr/>
            </p14:nvContentPartPr>
            <p14:xfrm>
              <a:off x="6247694" y="3338763"/>
              <a:ext cx="125588" cy="1409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9"/>
            </p:blipFill>
            <p:spPr>
              <a:xfrm>
                <a:off x="6247694" y="3338763"/>
                <a:ext cx="1255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" name="墨迹 104"/>
              <p14:cNvContentPartPr/>
              <p14:nvPr/>
            </p14:nvContentPartPr>
            <p14:xfrm>
              <a:off x="6182606" y="3462838"/>
              <a:ext cx="136349" cy="2538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1"/>
            </p:blipFill>
            <p:spPr>
              <a:xfrm>
                <a:off x="6182606" y="3462838"/>
                <a:ext cx="136349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6" name="墨迹 105"/>
              <p14:cNvContentPartPr/>
              <p14:nvPr/>
            </p14:nvContentPartPr>
            <p14:xfrm>
              <a:off x="6541911" y="3440279"/>
              <a:ext cx="1013178" cy="2819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3"/>
            </p:blipFill>
            <p:spPr>
              <a:xfrm>
                <a:off x="6541911" y="3440279"/>
                <a:ext cx="1013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7" name="墨迹 106"/>
              <p14:cNvContentPartPr/>
              <p14:nvPr/>
            </p14:nvContentPartPr>
            <p14:xfrm>
              <a:off x="6900333" y="2927057"/>
              <a:ext cx="87489" cy="10151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5"/>
            </p:blipFill>
            <p:spPr>
              <a:xfrm>
                <a:off x="6900333" y="2927057"/>
                <a:ext cx="87489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8" name="墨迹 107"/>
              <p14:cNvContentPartPr/>
              <p14:nvPr/>
            </p14:nvContentPartPr>
            <p14:xfrm>
              <a:off x="7049911" y="2878414"/>
              <a:ext cx="101600" cy="20937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7"/>
            </p:blipFill>
            <p:spPr>
              <a:xfrm>
                <a:off x="7049911" y="2878414"/>
                <a:ext cx="101600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9" name="墨迹 108"/>
              <p14:cNvContentPartPr/>
              <p14:nvPr/>
            </p14:nvContentPartPr>
            <p14:xfrm>
              <a:off x="6864350" y="3125860"/>
              <a:ext cx="380294" cy="1551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9"/>
            </p:blipFill>
            <p:spPr>
              <a:xfrm>
                <a:off x="6864350" y="3125860"/>
                <a:ext cx="380294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0" name="墨迹 109"/>
              <p14:cNvContentPartPr/>
              <p14:nvPr/>
            </p14:nvContentPartPr>
            <p14:xfrm>
              <a:off x="7049911" y="3200587"/>
              <a:ext cx="172156" cy="16796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1"/>
            </p:blipFill>
            <p:spPr>
              <a:xfrm>
                <a:off x="7049911" y="3200587"/>
                <a:ext cx="172156" cy="167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1" name="墨迹 110"/>
              <p14:cNvContentPartPr/>
              <p14:nvPr/>
            </p14:nvContentPartPr>
            <p14:xfrm>
              <a:off x="6898922" y="3581274"/>
              <a:ext cx="122766" cy="16919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3"/>
            </p:blipFill>
            <p:spPr>
              <a:xfrm>
                <a:off x="6898922" y="3581274"/>
                <a:ext cx="12276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2" name="墨迹 111"/>
              <p14:cNvContentPartPr/>
              <p14:nvPr/>
            </p14:nvContentPartPr>
            <p14:xfrm>
              <a:off x="7134577" y="3524876"/>
              <a:ext cx="81845" cy="22347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5"/>
            </p:blipFill>
            <p:spPr>
              <a:xfrm>
                <a:off x="7134577" y="3524876"/>
                <a:ext cx="8184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3" name="墨迹 112"/>
              <p14:cNvContentPartPr/>
              <p14:nvPr/>
            </p14:nvContentPartPr>
            <p14:xfrm>
              <a:off x="7058377" y="3589734"/>
              <a:ext cx="242712" cy="310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7"/>
            </p:blipFill>
            <p:spPr>
              <a:xfrm>
                <a:off x="7058377" y="3589734"/>
                <a:ext cx="24271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4" name="墨迹 113"/>
              <p14:cNvContentPartPr/>
              <p14:nvPr/>
            </p14:nvContentPartPr>
            <p14:xfrm>
              <a:off x="5977466" y="3882123"/>
              <a:ext cx="592666" cy="61843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9"/>
            </p:blipFill>
            <p:spPr>
              <a:xfrm>
                <a:off x="5977466" y="3882123"/>
                <a:ext cx="592666" cy="618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5" name="墨迹 114"/>
              <p14:cNvContentPartPr/>
              <p14:nvPr/>
            </p14:nvContentPartPr>
            <p14:xfrm>
              <a:off x="7284155" y="4049378"/>
              <a:ext cx="183445" cy="26225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1"/>
            </p:blipFill>
            <p:spPr>
              <a:xfrm>
                <a:off x="7284155" y="4049378"/>
                <a:ext cx="183445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6" name="墨迹 115"/>
              <p14:cNvContentPartPr/>
              <p14:nvPr/>
            </p14:nvContentPartPr>
            <p14:xfrm>
              <a:off x="7311672" y="4102427"/>
              <a:ext cx="147461" cy="27123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3"/>
            </p:blipFill>
            <p:spPr>
              <a:xfrm>
                <a:off x="7311672" y="4102427"/>
                <a:ext cx="147461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7" name="墨迹 116"/>
              <p14:cNvContentPartPr/>
              <p14:nvPr/>
            </p14:nvContentPartPr>
            <p14:xfrm>
              <a:off x="4794955" y="5100320"/>
              <a:ext cx="249238" cy="2062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5"/>
            </p:blipFill>
            <p:spPr>
              <a:xfrm>
                <a:off x="4794955" y="5100320"/>
                <a:ext cx="249238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8" name="墨迹 117"/>
              <p14:cNvContentPartPr/>
              <p14:nvPr/>
            </p14:nvContentPartPr>
            <p14:xfrm>
              <a:off x="4940300" y="5139975"/>
              <a:ext cx="21166" cy="31935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7"/>
            </p:blipFill>
            <p:spPr>
              <a:xfrm>
                <a:off x="4940300" y="5139975"/>
                <a:ext cx="21166" cy="319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9" name="墨迹 118"/>
              <p14:cNvContentPartPr/>
              <p14:nvPr/>
            </p14:nvContentPartPr>
            <p14:xfrm>
              <a:off x="5254977" y="5053263"/>
              <a:ext cx="33867" cy="59499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9"/>
            </p:blipFill>
            <p:spPr>
              <a:xfrm>
                <a:off x="5254977" y="5053263"/>
                <a:ext cx="33867" cy="594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0" name="墨迹 119"/>
              <p14:cNvContentPartPr/>
              <p14:nvPr/>
            </p14:nvContentPartPr>
            <p14:xfrm>
              <a:off x="5198533" y="5020834"/>
              <a:ext cx="84667" cy="128305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1"/>
            </p:blipFill>
            <p:spPr>
              <a:xfrm>
                <a:off x="5198533" y="5020834"/>
                <a:ext cx="84667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1" name="墨迹 120"/>
              <p14:cNvContentPartPr/>
              <p14:nvPr/>
            </p14:nvContentPartPr>
            <p14:xfrm>
              <a:off x="5283200" y="5025064"/>
              <a:ext cx="122766" cy="10997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3"/>
            </p:blipFill>
            <p:spPr>
              <a:xfrm>
                <a:off x="5283200" y="5025064"/>
                <a:ext cx="122766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2" name="墨迹 121"/>
              <p14:cNvContentPartPr/>
              <p14:nvPr/>
            </p14:nvContentPartPr>
            <p14:xfrm>
              <a:off x="5652911" y="5089921"/>
              <a:ext cx="228600" cy="21995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5"/>
            </p:blipFill>
            <p:spPr>
              <a:xfrm>
                <a:off x="5652911" y="5089921"/>
                <a:ext cx="2286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3" name="墨迹 122"/>
              <p14:cNvContentPartPr/>
              <p14:nvPr/>
            </p14:nvContentPartPr>
            <p14:xfrm>
              <a:off x="5801077" y="5177338"/>
              <a:ext cx="567267" cy="2256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7"/>
            </p:blipFill>
            <p:spPr>
              <a:xfrm>
                <a:off x="5801077" y="5177338"/>
                <a:ext cx="5672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4" name="墨迹 123"/>
              <p14:cNvContentPartPr/>
              <p14:nvPr/>
            </p14:nvContentPartPr>
            <p14:xfrm>
              <a:off x="6697133" y="5075822"/>
              <a:ext cx="143934" cy="28727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9"/>
            </p:blipFill>
            <p:spPr>
              <a:xfrm>
                <a:off x="6697133" y="5075822"/>
                <a:ext cx="143934" cy="287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5" name="墨迹 124"/>
              <p14:cNvContentPartPr/>
              <p14:nvPr/>
            </p14:nvContentPartPr>
            <p14:xfrm>
              <a:off x="6790266" y="5070182"/>
              <a:ext cx="90311" cy="37769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1"/>
            </p:blipFill>
            <p:spPr>
              <a:xfrm>
                <a:off x="6790266" y="5070182"/>
                <a:ext cx="90311" cy="377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6" name="墨迹 125"/>
              <p14:cNvContentPartPr/>
              <p14:nvPr/>
            </p14:nvContentPartPr>
            <p14:xfrm>
              <a:off x="6737702" y="5250656"/>
              <a:ext cx="148520" cy="5639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3"/>
            </p:blipFill>
            <p:spPr>
              <a:xfrm>
                <a:off x="6737702" y="5250656"/>
                <a:ext cx="14852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7" name="墨迹 126"/>
              <p14:cNvContentPartPr/>
              <p14:nvPr/>
            </p14:nvContentPartPr>
            <p14:xfrm>
              <a:off x="7128933" y="4944344"/>
              <a:ext cx="50800" cy="713964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5"/>
            </p:blipFill>
            <p:spPr>
              <a:xfrm>
                <a:off x="7128933" y="4944344"/>
                <a:ext cx="50800" cy="713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8" name="墨迹 127"/>
              <p14:cNvContentPartPr/>
              <p14:nvPr/>
            </p14:nvContentPartPr>
            <p14:xfrm>
              <a:off x="7072488" y="4915792"/>
              <a:ext cx="60678" cy="16003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7"/>
            </p:blipFill>
            <p:spPr>
              <a:xfrm>
                <a:off x="7072488" y="4915792"/>
                <a:ext cx="60678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9" name="墨迹 128"/>
              <p14:cNvContentPartPr/>
              <p14:nvPr/>
            </p14:nvContentPartPr>
            <p14:xfrm>
              <a:off x="7174088" y="4940467"/>
              <a:ext cx="104422" cy="10997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9"/>
            </p:blipFill>
            <p:spPr>
              <a:xfrm>
                <a:off x="7174088" y="4940467"/>
                <a:ext cx="104422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0" name="墨迹 129"/>
              <p14:cNvContentPartPr/>
              <p14:nvPr/>
            </p14:nvContentPartPr>
            <p14:xfrm>
              <a:off x="1698977" y="4954566"/>
              <a:ext cx="355600" cy="42369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1"/>
            </p:blipFill>
            <p:spPr>
              <a:xfrm>
                <a:off x="1698977" y="4954566"/>
                <a:ext cx="355600" cy="423691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6_EX.56_1#144063775?vop=1&amp;vop=1&amp;pid=c4579f76d&amp;color=0,0,0&amp;vtp=1&amp;bt=1&amp;bbb=1"/>
          <p:cNvSpPr/>
          <p:nvPr/>
        </p:nvSpPr>
        <p:spPr>
          <a:xfrm>
            <a:off x="649224" y="1080000"/>
            <a:ext cx="10899648" cy="5207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100"/>
              </a:lnSpc>
            </a:pPr>
            <a:r>
              <a:rPr lang="en-US" altLang="zh-CN" sz="2000" b="1" i="0" dirty="0">
                <a:solidFill>
                  <a:srgbClr val="000000"/>
                </a:solidFill>
                <a:latin typeface="Times New Roman" panose="02020603050405020304" pitchFamily="34" charset="0"/>
                <a:ea typeface="微软雅黑" panose="020B0503020204020204" charset="-122"/>
                <a:cs typeface="Times New Roman" panose="02020603050405020304" pitchFamily="34" charset="0"/>
              </a:rPr>
              <a:t>要点图解</a:t>
            </a:r>
            <a:endParaRPr lang="en-US" altLang="zh-CN" sz="2000" dirty="0"/>
          </a:p>
        </p:txBody>
      </p:sp>
      <p:pic>
        <p:nvPicPr>
          <p:cNvPr id="3" name="QC_6_EX.56_2#144063775?vop=1&amp;vop=1&amp;pid=c4579f76d&amp;color=0,0,0&amp;tib=255,255,255&amp;vtp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512" y="1670296"/>
            <a:ext cx="4773168" cy="45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O_6_BD.68_1#2b64fba3a?sp=1&amp;vop=1&amp;pid=750b0ae8b&amp;color=0,0,0&amp;vtp=1&amp;bt=1&amp;bbb=1&amp;hb=1"/>
          <p:cNvSpPr/>
          <p:nvPr/>
        </p:nvSpPr>
        <p:spPr>
          <a:xfrm>
            <a:off x="649224" y="1080000"/>
            <a:ext cx="10899648" cy="2794000"/>
          </a:xfrm>
          <a:prstGeom prst="rect">
            <a:avLst/>
          </a:prstGeom>
          <a:blipFill rotWithShape="1">
            <a:blip r:embed="rId3"/>
            <a:stretch>
              <a:fillRect l="-1454" r="-280" b="-327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B_7_BD.69_1#cbb8030f6?vop=1&amp;pid=2b64fba3a&amp;color=0,0,0&amp;vtp=1&amp;bbb=1&amp;hb=1"/>
          <p:cNvSpPr/>
          <p:nvPr/>
        </p:nvSpPr>
        <p:spPr>
          <a:xfrm>
            <a:off x="649224" y="3883207"/>
            <a:ext cx="10899648" cy="1371600"/>
          </a:xfrm>
          <a:prstGeom prst="rect">
            <a:avLst/>
          </a:prstGeom>
          <a:blipFill rotWithShape="1">
            <a:blip r:embed="rId4"/>
            <a:stretch>
              <a:fillRect l="-1454" r="-1063" b="-755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7_AN.70_1#cbb8030f6.blank?vop=1&amp;pid=2b64fba3a&amp;color=0,0,0&amp;vpa=30&amp;vtp=1&amp;bbb=1"/>
          <p:cNvSpPr/>
          <p:nvPr/>
        </p:nvSpPr>
        <p:spPr>
          <a:xfrm>
            <a:off x="3765043" y="3939277"/>
            <a:ext cx="2188147" cy="317500"/>
          </a:xfrm>
          <a:prstGeom prst="rect">
            <a:avLst/>
          </a:prstGeom>
          <a:blipFill rotWithShape="1">
            <a:blip r:embed="rId5"/>
            <a:stretch>
              <a:fillRect l="-1393" b="-13462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B_7_AN.71_1#cbb8030f6.blank?vop=1&amp;pid=2b64fba3a&amp;color=0,0,0&amp;vpa=31&amp;vtp=1&amp;bbb=1"/>
          <p:cNvSpPr/>
          <p:nvPr/>
        </p:nvSpPr>
        <p:spPr>
          <a:xfrm>
            <a:off x="6249353" y="4302307"/>
            <a:ext cx="1200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无法判断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699022" y="1263315"/>
              <a:ext cx="95955" cy="375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7699022" y="1263315"/>
                <a:ext cx="95955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330854" y="4218572"/>
              <a:ext cx="2064279" cy="15033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1330854" y="4218572"/>
                <a:ext cx="2064279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2043288" y="5013784"/>
              <a:ext cx="248356" cy="21995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1"/>
            </p:blipFill>
            <p:spPr>
              <a:xfrm>
                <a:off x="2043288" y="5013784"/>
                <a:ext cx="24835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2292526" y="5092741"/>
              <a:ext cx="255940" cy="225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3"/>
            </p:blipFill>
            <p:spPr>
              <a:xfrm>
                <a:off x="2292526" y="5092741"/>
                <a:ext cx="25594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438400" y="4989110"/>
              <a:ext cx="33866" cy="30666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5"/>
            </p:blipFill>
            <p:spPr>
              <a:xfrm>
                <a:off x="2438400" y="4989110"/>
                <a:ext cx="33866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墨迹 13"/>
              <p14:cNvContentPartPr/>
              <p14:nvPr/>
            </p14:nvContentPartPr>
            <p14:xfrm>
              <a:off x="2676877" y="4981355"/>
              <a:ext cx="134056" cy="19316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7"/>
            </p:blipFill>
            <p:spPr>
              <a:xfrm>
                <a:off x="2676877" y="4981355"/>
                <a:ext cx="134056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墨迹 14"/>
              <p14:cNvContentPartPr/>
              <p14:nvPr/>
            </p14:nvContentPartPr>
            <p14:xfrm>
              <a:off x="2833511" y="5081462"/>
              <a:ext cx="169333" cy="14945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9"/>
            </p:blipFill>
            <p:spPr>
              <a:xfrm>
                <a:off x="2833511" y="5081462"/>
                <a:ext cx="1693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墨迹 15"/>
              <p14:cNvContentPartPr/>
              <p14:nvPr/>
            </p14:nvContentPartPr>
            <p14:xfrm>
              <a:off x="2223911" y="5222457"/>
              <a:ext cx="45155" cy="12213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1"/>
            </p:blipFill>
            <p:spPr>
              <a:xfrm>
                <a:off x="2223911" y="5222457"/>
                <a:ext cx="45155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墨迹 16"/>
              <p14:cNvContentPartPr/>
              <p14:nvPr/>
            </p14:nvContentPartPr>
            <p14:xfrm>
              <a:off x="2297288" y="5219108"/>
              <a:ext cx="56445" cy="13729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3"/>
            </p:blipFill>
            <p:spPr>
              <a:xfrm>
                <a:off x="2297288" y="5219108"/>
                <a:ext cx="56445" cy="137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墨迹 17"/>
              <p14:cNvContentPartPr/>
              <p14:nvPr/>
            </p14:nvContentPartPr>
            <p14:xfrm>
              <a:off x="2325511" y="5167469"/>
              <a:ext cx="71966" cy="22700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5"/>
            </p:blipFill>
            <p:spPr>
              <a:xfrm>
                <a:off x="2325511" y="5167469"/>
                <a:ext cx="7196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墨迹 18"/>
              <p14:cNvContentPartPr/>
              <p14:nvPr/>
            </p14:nvContentPartPr>
            <p14:xfrm>
              <a:off x="3059288" y="5098557"/>
              <a:ext cx="42334" cy="10134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7"/>
            </p:blipFill>
            <p:spPr>
              <a:xfrm>
                <a:off x="3059288" y="5098557"/>
                <a:ext cx="42334" cy="101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墨迹 19"/>
              <p14:cNvContentPartPr/>
              <p14:nvPr/>
            </p14:nvContentPartPr>
            <p14:xfrm>
              <a:off x="3138311" y="5100320"/>
              <a:ext cx="81844" cy="24392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9"/>
            </p:blipFill>
            <p:spPr>
              <a:xfrm>
                <a:off x="3138311" y="5100320"/>
                <a:ext cx="81844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墨迹 20"/>
              <p14:cNvContentPartPr/>
              <p14:nvPr/>
            </p14:nvContentPartPr>
            <p14:xfrm>
              <a:off x="3262488" y="5084282"/>
              <a:ext cx="62089" cy="19457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1"/>
            </p:blipFill>
            <p:spPr>
              <a:xfrm>
                <a:off x="3262488" y="5084282"/>
                <a:ext cx="620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墨迹 21"/>
              <p14:cNvContentPartPr/>
              <p14:nvPr/>
            </p14:nvContentPartPr>
            <p14:xfrm>
              <a:off x="3441347" y="5070182"/>
              <a:ext cx="221897" cy="112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3"/>
            </p:blipFill>
            <p:spPr>
              <a:xfrm>
                <a:off x="3441347" y="5070182"/>
                <a:ext cx="22189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墨迹 22"/>
              <p14:cNvContentPartPr/>
              <p14:nvPr/>
            </p14:nvContentPartPr>
            <p14:xfrm>
              <a:off x="3407833" y="5149139"/>
              <a:ext cx="277989" cy="56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5"/>
            </p:blipFill>
            <p:spPr>
              <a:xfrm>
                <a:off x="3407833" y="5149139"/>
                <a:ext cx="2779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墨迹 23"/>
              <p14:cNvContentPartPr/>
              <p14:nvPr/>
            </p14:nvContentPartPr>
            <p14:xfrm>
              <a:off x="3891668" y="4917907"/>
              <a:ext cx="271991" cy="22312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7"/>
            </p:blipFill>
            <p:spPr>
              <a:xfrm>
                <a:off x="3891668" y="4917907"/>
                <a:ext cx="271991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墨迹 24"/>
              <p14:cNvContentPartPr/>
              <p14:nvPr/>
            </p14:nvContentPartPr>
            <p14:xfrm>
              <a:off x="4172655" y="5019424"/>
              <a:ext cx="142522" cy="17289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9"/>
            </p:blipFill>
            <p:spPr>
              <a:xfrm>
                <a:off x="4172655" y="5019424"/>
                <a:ext cx="142522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墨迹 25"/>
              <p14:cNvContentPartPr/>
              <p14:nvPr/>
            </p14:nvContentPartPr>
            <p14:xfrm>
              <a:off x="4357511" y="5019424"/>
              <a:ext cx="39511" cy="12407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1"/>
            </p:blipFill>
            <p:spPr>
              <a:xfrm>
                <a:off x="4357511" y="5019424"/>
                <a:ext cx="395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墨迹 26"/>
              <p14:cNvContentPartPr/>
              <p14:nvPr/>
            </p14:nvContentPartPr>
            <p14:xfrm>
              <a:off x="4476044" y="5008144"/>
              <a:ext cx="79022" cy="32358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3"/>
            </p:blipFill>
            <p:spPr>
              <a:xfrm>
                <a:off x="4476044" y="5008144"/>
                <a:ext cx="79022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墨迹 27"/>
              <p14:cNvContentPartPr/>
              <p14:nvPr/>
            </p14:nvContentPartPr>
            <p14:xfrm>
              <a:off x="4634088" y="4940467"/>
              <a:ext cx="170745" cy="30172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5"/>
            </p:blipFill>
            <p:spPr>
              <a:xfrm>
                <a:off x="4634088" y="4940467"/>
                <a:ext cx="170745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9" name="墨迹 28"/>
              <p14:cNvContentPartPr/>
              <p14:nvPr/>
            </p14:nvContentPartPr>
            <p14:xfrm>
              <a:off x="1012295" y="2174143"/>
              <a:ext cx="477132" cy="3024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7"/>
            </p:blipFill>
            <p:spPr>
              <a:xfrm>
                <a:off x="1012295" y="2174143"/>
                <a:ext cx="477132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0" name="墨迹 29"/>
              <p14:cNvContentPartPr/>
              <p14:nvPr/>
            </p14:nvContentPartPr>
            <p14:xfrm>
              <a:off x="991658" y="2625328"/>
              <a:ext cx="535164" cy="3725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9"/>
            </p:blipFill>
            <p:spPr>
              <a:xfrm>
                <a:off x="991658" y="2625328"/>
                <a:ext cx="535164" cy="372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" name="墨迹 30"/>
              <p14:cNvContentPartPr/>
              <p14:nvPr/>
            </p14:nvContentPartPr>
            <p14:xfrm>
              <a:off x="893762" y="3513597"/>
              <a:ext cx="551215" cy="49788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1"/>
            </p:blipFill>
            <p:spPr>
              <a:xfrm>
                <a:off x="893762" y="3513597"/>
                <a:ext cx="551215" cy="497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" name="墨迹 31"/>
              <p14:cNvContentPartPr/>
              <p14:nvPr/>
            </p14:nvContentPartPr>
            <p14:xfrm>
              <a:off x="2567516" y="1958950"/>
              <a:ext cx="662517" cy="42668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3"/>
            </p:blipFill>
            <p:spPr>
              <a:xfrm>
                <a:off x="2567516" y="1958950"/>
                <a:ext cx="662517" cy="426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墨迹 32"/>
              <p14:cNvContentPartPr/>
              <p14:nvPr/>
            </p14:nvContentPartPr>
            <p14:xfrm>
              <a:off x="2366962" y="3293644"/>
              <a:ext cx="800276" cy="6260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5"/>
            </p:blipFill>
            <p:spPr>
              <a:xfrm>
                <a:off x="2366962" y="3293644"/>
                <a:ext cx="800276" cy="626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墨迹 33"/>
              <p14:cNvContentPartPr/>
              <p14:nvPr/>
            </p14:nvContentPartPr>
            <p14:xfrm>
              <a:off x="2870200" y="2566110"/>
              <a:ext cx="104995" cy="5995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7"/>
            </p:blipFill>
            <p:spPr>
              <a:xfrm>
                <a:off x="2870200" y="2566110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5" name="墨迹 34"/>
              <p14:cNvContentPartPr/>
              <p14:nvPr/>
            </p14:nvContentPartPr>
            <p14:xfrm>
              <a:off x="2356555" y="2475873"/>
              <a:ext cx="836260" cy="50194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9"/>
            </p:blipFill>
            <p:spPr>
              <a:xfrm>
                <a:off x="2356555" y="2475873"/>
                <a:ext cx="836260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墨迹 35"/>
              <p14:cNvContentPartPr/>
              <p14:nvPr/>
            </p14:nvContentPartPr>
            <p14:xfrm>
              <a:off x="7684911" y="1770016"/>
              <a:ext cx="87489" cy="629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1"/>
            </p:blipFill>
            <p:spPr>
              <a:xfrm>
                <a:off x="7684911" y="1770016"/>
                <a:ext cx="87489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7" name="墨迹 36"/>
              <p14:cNvContentPartPr/>
              <p14:nvPr/>
            </p14:nvContentPartPr>
            <p14:xfrm>
              <a:off x="7124700" y="2055708"/>
              <a:ext cx="218722" cy="27776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3"/>
            </p:blipFill>
            <p:spPr>
              <a:xfrm>
                <a:off x="7124700" y="2055708"/>
                <a:ext cx="218722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" name="墨迹 37"/>
              <p14:cNvContentPartPr/>
              <p14:nvPr/>
            </p14:nvContentPartPr>
            <p14:xfrm>
              <a:off x="7112000" y="2075447"/>
              <a:ext cx="217311" cy="25379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5"/>
            </p:blipFill>
            <p:spPr>
              <a:xfrm>
                <a:off x="7112000" y="2075447"/>
                <a:ext cx="2173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9" name="墨迹 38"/>
              <p14:cNvContentPartPr/>
              <p14:nvPr/>
            </p14:nvContentPartPr>
            <p14:xfrm>
              <a:off x="7435673" y="2020987"/>
              <a:ext cx="122238" cy="24621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7"/>
            </p:blipFill>
            <p:spPr>
              <a:xfrm>
                <a:off x="7435673" y="2020987"/>
                <a:ext cx="122238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0" name="墨迹 39"/>
              <p14:cNvContentPartPr/>
              <p14:nvPr/>
            </p14:nvContentPartPr>
            <p14:xfrm>
              <a:off x="7560203" y="2120565"/>
              <a:ext cx="144463" cy="1692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9"/>
            </p:blipFill>
            <p:spPr>
              <a:xfrm>
                <a:off x="7560203" y="2120565"/>
                <a:ext cx="1444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1" name="墨迹 40"/>
              <p14:cNvContentPartPr/>
              <p14:nvPr/>
            </p14:nvContentPartPr>
            <p14:xfrm>
              <a:off x="7744177" y="2026804"/>
              <a:ext cx="5645" cy="24039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1"/>
            </p:blipFill>
            <p:spPr>
              <a:xfrm>
                <a:off x="7744177" y="2026804"/>
                <a:ext cx="5645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2" name="墨迹 41"/>
              <p14:cNvContentPartPr/>
              <p14:nvPr/>
            </p14:nvContentPartPr>
            <p14:xfrm>
              <a:off x="7800622" y="1917532"/>
              <a:ext cx="172508" cy="35812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3"/>
            </p:blipFill>
            <p:spPr>
              <a:xfrm>
                <a:off x="7800622" y="1917532"/>
                <a:ext cx="17250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3" name="墨迹 42"/>
              <p14:cNvContentPartPr/>
              <p14:nvPr/>
            </p14:nvContentPartPr>
            <p14:xfrm>
              <a:off x="8573911" y="2592546"/>
              <a:ext cx="186266" cy="21325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5"/>
            </p:blipFill>
            <p:spPr>
              <a:xfrm>
                <a:off x="8573911" y="2592546"/>
                <a:ext cx="186266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4" name="墨迹 43"/>
              <p14:cNvContentPartPr/>
              <p14:nvPr/>
            </p14:nvContentPartPr>
            <p14:xfrm>
              <a:off x="8565268" y="2613695"/>
              <a:ext cx="158221" cy="22594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7"/>
            </p:blipFill>
            <p:spPr>
              <a:xfrm>
                <a:off x="8565268" y="2613695"/>
                <a:ext cx="158221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5" name="墨迹 44"/>
              <p14:cNvContentPartPr/>
              <p14:nvPr/>
            </p14:nvContentPartPr>
            <p14:xfrm>
              <a:off x="8833555" y="2536501"/>
              <a:ext cx="110067" cy="23828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9"/>
            </p:blipFill>
            <p:spPr>
              <a:xfrm>
                <a:off x="8833555" y="2536501"/>
                <a:ext cx="110067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6" name="墨迹 45"/>
              <p14:cNvContentPartPr/>
              <p14:nvPr/>
            </p14:nvContentPartPr>
            <p14:xfrm>
              <a:off x="8987896" y="2639427"/>
              <a:ext cx="161748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1"/>
            </p:blipFill>
            <p:spPr>
              <a:xfrm>
                <a:off x="8987896" y="2639427"/>
                <a:ext cx="16174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7" name="墨迹 46"/>
              <p14:cNvContentPartPr/>
              <p14:nvPr/>
            </p14:nvContentPartPr>
            <p14:xfrm>
              <a:off x="9200444" y="2508125"/>
              <a:ext cx="11288" cy="2581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3"/>
            </p:blipFill>
            <p:spPr>
              <a:xfrm>
                <a:off x="9200444" y="2508125"/>
                <a:ext cx="11288" cy="25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8" name="墨迹 47"/>
              <p14:cNvContentPartPr/>
              <p14:nvPr/>
            </p14:nvContentPartPr>
            <p14:xfrm>
              <a:off x="9268177" y="2447674"/>
              <a:ext cx="171098" cy="34966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5"/>
            </p:blipFill>
            <p:spPr>
              <a:xfrm>
                <a:off x="9268177" y="2447674"/>
                <a:ext cx="17109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9" name="墨迹 48"/>
              <p14:cNvContentPartPr/>
              <p14:nvPr/>
            </p14:nvContentPartPr>
            <p14:xfrm>
              <a:off x="8362244" y="3513597"/>
              <a:ext cx="163688" cy="23123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7"/>
            </p:blipFill>
            <p:spPr>
              <a:xfrm>
                <a:off x="8362244" y="3513597"/>
                <a:ext cx="163688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0" name="墨迹 49"/>
              <p14:cNvContentPartPr/>
              <p14:nvPr/>
            </p14:nvContentPartPr>
            <p14:xfrm>
              <a:off x="8361362" y="3498616"/>
              <a:ext cx="187149" cy="28005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9"/>
            </p:blipFill>
            <p:spPr>
              <a:xfrm>
                <a:off x="8361362" y="3498616"/>
                <a:ext cx="187149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1" name="墨迹 50"/>
              <p14:cNvContentPartPr/>
              <p14:nvPr/>
            </p14:nvContentPartPr>
            <p14:xfrm>
              <a:off x="8664927" y="3462838"/>
              <a:ext cx="289984" cy="26507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1"/>
            </p:blipFill>
            <p:spPr>
              <a:xfrm>
                <a:off x="8664927" y="3462838"/>
                <a:ext cx="28998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2" name="墨迹 51"/>
              <p14:cNvContentPartPr/>
              <p14:nvPr/>
            </p14:nvContentPartPr>
            <p14:xfrm>
              <a:off x="8407400" y="3498087"/>
              <a:ext cx="160866" cy="19880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3"/>
            </p:blipFill>
            <p:spPr>
              <a:xfrm>
                <a:off x="8407400" y="3498087"/>
                <a:ext cx="160866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3" name="墨迹 52"/>
              <p14:cNvContentPartPr/>
              <p14:nvPr/>
            </p14:nvContentPartPr>
            <p14:xfrm>
              <a:off x="8376355" y="3517122"/>
              <a:ext cx="50800" cy="4723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5"/>
            </p:blipFill>
            <p:spPr>
              <a:xfrm>
                <a:off x="8376355" y="3517122"/>
                <a:ext cx="50800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4" name="墨迹 53"/>
              <p14:cNvContentPartPr/>
              <p14:nvPr/>
            </p14:nvContentPartPr>
            <p14:xfrm>
              <a:off x="8283222" y="3603833"/>
              <a:ext cx="166511" cy="24251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7"/>
            </p:blipFill>
            <p:spPr>
              <a:xfrm>
                <a:off x="8283222" y="3603833"/>
                <a:ext cx="16651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5" name="墨迹 54"/>
              <p14:cNvContentPartPr/>
              <p14:nvPr/>
            </p14:nvContentPartPr>
            <p14:xfrm>
              <a:off x="8494888" y="3491037"/>
              <a:ext cx="62089" cy="7331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9"/>
            </p:blipFill>
            <p:spPr>
              <a:xfrm>
                <a:off x="8494888" y="3491037"/>
                <a:ext cx="6208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6" name="墨迹 55"/>
              <p14:cNvContentPartPr/>
              <p14:nvPr/>
            </p14:nvContentPartPr>
            <p14:xfrm>
              <a:off x="1814159" y="4372961"/>
              <a:ext cx="178329" cy="21748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1"/>
            </p:blipFill>
            <p:spPr>
              <a:xfrm>
                <a:off x="1814159" y="4372961"/>
                <a:ext cx="178329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7" name="墨迹 56"/>
              <p14:cNvContentPartPr/>
              <p14:nvPr/>
            </p14:nvContentPartPr>
            <p14:xfrm>
              <a:off x="1837266" y="4358157"/>
              <a:ext cx="177800" cy="21008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3"/>
            </p:blipFill>
            <p:spPr>
              <a:xfrm>
                <a:off x="1837266" y="4358157"/>
                <a:ext cx="177800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8" name="墨迹 57"/>
              <p14:cNvContentPartPr/>
              <p14:nvPr/>
            </p14:nvContentPartPr>
            <p14:xfrm>
              <a:off x="2822222" y="4352517"/>
              <a:ext cx="245533" cy="37117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5"/>
            </p:blipFill>
            <p:spPr>
              <a:xfrm>
                <a:off x="2822222" y="4352517"/>
                <a:ext cx="245533" cy="37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9" name="墨迹 58"/>
              <p14:cNvContentPartPr/>
              <p14:nvPr/>
            </p14:nvContentPartPr>
            <p14:xfrm>
              <a:off x="6180666" y="4852168"/>
              <a:ext cx="191911" cy="18065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7"/>
            </p:blipFill>
            <p:spPr>
              <a:xfrm>
                <a:off x="6180666" y="4852168"/>
                <a:ext cx="191911" cy="180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0" name="墨迹 59"/>
              <p14:cNvContentPartPr/>
              <p14:nvPr/>
            </p14:nvContentPartPr>
            <p14:xfrm>
              <a:off x="6225822" y="4827847"/>
              <a:ext cx="180622" cy="2423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9"/>
            </p:blipFill>
            <p:spPr>
              <a:xfrm>
                <a:off x="6225822" y="4827847"/>
                <a:ext cx="180622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1" name="墨迹 60"/>
              <p14:cNvContentPartPr/>
              <p14:nvPr/>
            </p14:nvContentPartPr>
            <p14:xfrm>
              <a:off x="6496755" y="4940467"/>
              <a:ext cx="33867" cy="6203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1"/>
            </p:blipFill>
            <p:spPr>
              <a:xfrm>
                <a:off x="6496755" y="4940467"/>
                <a:ext cx="33867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2" name="墨迹 61"/>
              <p14:cNvContentPartPr/>
              <p14:nvPr/>
            </p14:nvContentPartPr>
            <p14:xfrm>
              <a:off x="6485643" y="5041983"/>
              <a:ext cx="25224" cy="3383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3"/>
            </p:blipFill>
            <p:spPr>
              <a:xfrm>
                <a:off x="6485643" y="5041983"/>
                <a:ext cx="2522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3" name="墨迹 62"/>
              <p14:cNvContentPartPr/>
              <p14:nvPr/>
            </p14:nvContentPartPr>
            <p14:xfrm>
              <a:off x="7119055" y="4867149"/>
              <a:ext cx="273756" cy="20303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5"/>
            </p:blipFill>
            <p:spPr>
              <a:xfrm>
                <a:off x="7119055" y="4867149"/>
                <a:ext cx="2737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4" name="墨迹 63"/>
              <p14:cNvContentPartPr/>
              <p14:nvPr/>
            </p14:nvContentPartPr>
            <p14:xfrm>
              <a:off x="7591777" y="4940467"/>
              <a:ext cx="169334" cy="394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7"/>
            </p:blipFill>
            <p:spPr>
              <a:xfrm>
                <a:off x="7591777" y="4940467"/>
                <a:ext cx="1693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5" name="墨迹 64"/>
              <p14:cNvContentPartPr/>
              <p14:nvPr/>
            </p14:nvContentPartPr>
            <p14:xfrm>
              <a:off x="7670800" y="4835954"/>
              <a:ext cx="28222" cy="23704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9"/>
            </p:blipFill>
            <p:spPr>
              <a:xfrm>
                <a:off x="7670800" y="4835954"/>
                <a:ext cx="28222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6" name="墨迹 65"/>
              <p14:cNvContentPartPr/>
              <p14:nvPr/>
            </p14:nvContentPartPr>
            <p14:xfrm>
              <a:off x="7817555" y="4900988"/>
              <a:ext cx="211667" cy="253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1"/>
            </p:blipFill>
            <p:spPr>
              <a:xfrm>
                <a:off x="7817555" y="4900988"/>
                <a:ext cx="2116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7" name="墨迹 66"/>
              <p14:cNvContentPartPr/>
              <p14:nvPr/>
            </p14:nvContentPartPr>
            <p14:xfrm>
              <a:off x="7894461" y="4976244"/>
              <a:ext cx="123472" cy="12636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3"/>
            </p:blipFill>
            <p:spPr>
              <a:xfrm>
                <a:off x="7894461" y="4976244"/>
                <a:ext cx="123472" cy="126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8" name="墨迹 67"/>
              <p14:cNvContentPartPr/>
              <p14:nvPr/>
            </p14:nvContentPartPr>
            <p14:xfrm>
              <a:off x="7981244" y="4780966"/>
              <a:ext cx="16933" cy="13130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5"/>
            </p:blipFill>
            <p:spPr>
              <a:xfrm>
                <a:off x="7981244" y="4780966"/>
                <a:ext cx="16933" cy="131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9" name="墨迹 68"/>
              <p14:cNvContentPartPr/>
              <p14:nvPr/>
            </p14:nvContentPartPr>
            <p14:xfrm>
              <a:off x="8071555" y="4850230"/>
              <a:ext cx="99484" cy="13888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7"/>
            </p:blipFill>
            <p:spPr>
              <a:xfrm>
                <a:off x="8071555" y="4850230"/>
                <a:ext cx="9948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0" name="墨迹 69"/>
              <p14:cNvContentPartPr/>
              <p14:nvPr/>
            </p14:nvContentPartPr>
            <p14:xfrm>
              <a:off x="8167511" y="4931302"/>
              <a:ext cx="107244" cy="13888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9"/>
            </p:blipFill>
            <p:spPr>
              <a:xfrm>
                <a:off x="8167511" y="4931302"/>
                <a:ext cx="10724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1" name="墨迹 70"/>
              <p14:cNvContentPartPr/>
              <p14:nvPr/>
            </p14:nvContentPartPr>
            <p14:xfrm>
              <a:off x="8353777" y="4912268"/>
              <a:ext cx="155223" cy="112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1"/>
            </p:blipFill>
            <p:spPr>
              <a:xfrm>
                <a:off x="8353777" y="4912268"/>
                <a:ext cx="15522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2" name="墨迹 71"/>
              <p14:cNvContentPartPr/>
              <p14:nvPr/>
            </p14:nvContentPartPr>
            <p14:xfrm>
              <a:off x="8339490" y="4994045"/>
              <a:ext cx="194910" cy="140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3"/>
            </p:blipFill>
            <p:spPr>
              <a:xfrm>
                <a:off x="8339490" y="4994045"/>
                <a:ext cx="19491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3" name="墨迹 72"/>
              <p14:cNvContentPartPr/>
              <p14:nvPr/>
            </p14:nvContentPartPr>
            <p14:xfrm>
              <a:off x="8615362" y="4812161"/>
              <a:ext cx="295275" cy="20884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5"/>
            </p:blipFill>
            <p:spPr>
              <a:xfrm>
                <a:off x="8615362" y="4812161"/>
                <a:ext cx="295275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4" name="墨迹 73"/>
              <p14:cNvContentPartPr/>
              <p14:nvPr/>
            </p14:nvContentPartPr>
            <p14:xfrm>
              <a:off x="8928452" y="4924957"/>
              <a:ext cx="91370" cy="15086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7"/>
            </p:blipFill>
            <p:spPr>
              <a:xfrm>
                <a:off x="8928452" y="4924957"/>
                <a:ext cx="91370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5" name="墨迹 74"/>
              <p14:cNvContentPartPr/>
              <p14:nvPr/>
            </p14:nvContentPartPr>
            <p14:xfrm>
              <a:off x="6242755" y="5344417"/>
              <a:ext cx="121356" cy="30666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9"/>
            </p:blipFill>
            <p:spPr>
              <a:xfrm>
                <a:off x="6242755" y="5344417"/>
                <a:ext cx="121356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6" name="墨迹 75"/>
              <p14:cNvContentPartPr/>
              <p14:nvPr/>
            </p14:nvContentPartPr>
            <p14:xfrm>
              <a:off x="6666088" y="5472899"/>
              <a:ext cx="42334" cy="2872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1"/>
            </p:blipFill>
            <p:spPr>
              <a:xfrm>
                <a:off x="6666088" y="5472899"/>
                <a:ext cx="42334" cy="28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7" name="墨迹 76"/>
              <p14:cNvContentPartPr/>
              <p14:nvPr/>
            </p14:nvContentPartPr>
            <p14:xfrm>
              <a:off x="6646333" y="5538286"/>
              <a:ext cx="31044" cy="2537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3"/>
            </p:blipFill>
            <p:spPr>
              <a:xfrm>
                <a:off x="6646333" y="5538286"/>
                <a:ext cx="310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8" name="墨迹 77"/>
              <p14:cNvContentPartPr/>
              <p14:nvPr/>
            </p14:nvContentPartPr>
            <p14:xfrm>
              <a:off x="7258755" y="5378961"/>
              <a:ext cx="11289" cy="16778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5"/>
            </p:blipFill>
            <p:spPr>
              <a:xfrm>
                <a:off x="7258755" y="5378961"/>
                <a:ext cx="11289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9" name="墨迹 78"/>
              <p14:cNvContentPartPr/>
              <p14:nvPr/>
            </p14:nvContentPartPr>
            <p14:xfrm>
              <a:off x="7258755" y="5442409"/>
              <a:ext cx="101600" cy="5075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7"/>
            </p:blipFill>
            <p:spPr>
              <a:xfrm>
                <a:off x="7258755" y="5442409"/>
                <a:ext cx="1016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0" name="墨迹 79"/>
              <p14:cNvContentPartPr/>
              <p14:nvPr/>
            </p14:nvContentPartPr>
            <p14:xfrm>
              <a:off x="7371644" y="5294188"/>
              <a:ext cx="14111" cy="41329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9"/>
            </p:blipFill>
            <p:spPr>
              <a:xfrm>
                <a:off x="7371644" y="5294188"/>
                <a:ext cx="14111" cy="413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1" name="墨迹 80"/>
              <p14:cNvContentPartPr/>
              <p14:nvPr/>
            </p14:nvContentPartPr>
            <p14:xfrm>
              <a:off x="7416800" y="5464968"/>
              <a:ext cx="79022" cy="12125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1"/>
            </p:blipFill>
            <p:spPr>
              <a:xfrm>
                <a:off x="7416800" y="5464968"/>
                <a:ext cx="79022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2" name="墨迹 81"/>
              <p14:cNvContentPartPr/>
              <p14:nvPr/>
            </p14:nvContentPartPr>
            <p14:xfrm>
              <a:off x="7597422" y="5459328"/>
              <a:ext cx="129822" cy="1128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3"/>
            </p:blipFill>
            <p:spPr>
              <a:xfrm>
                <a:off x="7597422" y="5459328"/>
                <a:ext cx="1298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3" name="墨迹 82"/>
              <p14:cNvContentPartPr/>
              <p14:nvPr/>
            </p14:nvContentPartPr>
            <p14:xfrm>
              <a:off x="7665155" y="5405045"/>
              <a:ext cx="16934" cy="16425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5"/>
            </p:blipFill>
            <p:spPr>
              <a:xfrm>
                <a:off x="7665155" y="5405045"/>
                <a:ext cx="1693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4" name="墨迹 83"/>
              <p14:cNvContentPartPr/>
              <p14:nvPr/>
            </p14:nvContentPartPr>
            <p14:xfrm>
              <a:off x="7868355" y="5425490"/>
              <a:ext cx="296334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7"/>
            </p:blipFill>
            <p:spPr>
              <a:xfrm>
                <a:off x="7868355" y="5425490"/>
                <a:ext cx="296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5" name="墨迹 84"/>
              <p14:cNvContentPartPr/>
              <p14:nvPr/>
            </p14:nvContentPartPr>
            <p14:xfrm>
              <a:off x="7975600" y="5487527"/>
              <a:ext cx="112888" cy="11138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9"/>
            </p:blipFill>
            <p:spPr>
              <a:xfrm>
                <a:off x="7975600" y="5487527"/>
                <a:ext cx="112888" cy="111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6" name="墨迹 85"/>
              <p14:cNvContentPartPr/>
              <p14:nvPr/>
            </p14:nvContentPartPr>
            <p14:xfrm>
              <a:off x="8065911" y="5225982"/>
              <a:ext cx="360" cy="14875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1"/>
            </p:blipFill>
            <p:spPr>
              <a:xfrm>
                <a:off x="8065911" y="5225982"/>
                <a:ext cx="360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7" name="墨迹 86"/>
              <p14:cNvContentPartPr/>
              <p14:nvPr/>
            </p14:nvContentPartPr>
            <p14:xfrm>
              <a:off x="8203671" y="5359927"/>
              <a:ext cx="92251" cy="13500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3"/>
            </p:blipFill>
            <p:spPr>
              <a:xfrm>
                <a:off x="8203671" y="5359927"/>
                <a:ext cx="92251" cy="135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8" name="墨迹 87"/>
              <p14:cNvContentPartPr/>
              <p14:nvPr/>
            </p14:nvContentPartPr>
            <p14:xfrm>
              <a:off x="8314266" y="5425490"/>
              <a:ext cx="112889" cy="7120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5"/>
            </p:blipFill>
            <p:spPr>
              <a:xfrm>
                <a:off x="8314266" y="5425490"/>
                <a:ext cx="112889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9" name="墨迹 88"/>
              <p14:cNvContentPartPr/>
              <p14:nvPr/>
            </p14:nvContentPartPr>
            <p14:xfrm>
              <a:off x="8502826" y="5369091"/>
              <a:ext cx="116240" cy="2820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7"/>
            </p:blipFill>
            <p:spPr>
              <a:xfrm>
                <a:off x="8502826" y="5369091"/>
                <a:ext cx="116240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0" name="墨迹 89"/>
              <p14:cNvContentPartPr/>
              <p14:nvPr/>
            </p14:nvContentPartPr>
            <p14:xfrm>
              <a:off x="8489244" y="5433949"/>
              <a:ext cx="143933" cy="1410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9"/>
            </p:blipFill>
            <p:spPr>
              <a:xfrm>
                <a:off x="8489244" y="5433949"/>
                <a:ext cx="1439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1" name="墨迹 90"/>
              <p14:cNvContentPartPr/>
              <p14:nvPr/>
            </p14:nvContentPartPr>
            <p14:xfrm>
              <a:off x="8765822" y="5309874"/>
              <a:ext cx="5644" cy="12407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1"/>
            </p:blipFill>
            <p:spPr>
              <a:xfrm>
                <a:off x="8765822" y="5309874"/>
                <a:ext cx="564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2" name="墨迹 91"/>
              <p14:cNvContentPartPr/>
              <p14:nvPr/>
            </p14:nvContentPartPr>
            <p14:xfrm>
              <a:off x="8765822" y="5352172"/>
              <a:ext cx="70555" cy="5075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3"/>
            </p:blipFill>
            <p:spPr>
              <a:xfrm>
                <a:off x="8765822" y="5352172"/>
                <a:ext cx="705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3" name="墨迹 92"/>
              <p14:cNvContentPartPr/>
              <p14:nvPr/>
            </p14:nvContentPartPr>
            <p14:xfrm>
              <a:off x="8842022" y="5228449"/>
              <a:ext cx="14111" cy="29432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5"/>
            </p:blipFill>
            <p:spPr>
              <a:xfrm>
                <a:off x="8842022" y="5228449"/>
                <a:ext cx="14111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4" name="墨迹 93"/>
              <p14:cNvContentPartPr/>
              <p14:nvPr/>
            </p14:nvContentPartPr>
            <p14:xfrm>
              <a:off x="8856133" y="5290134"/>
              <a:ext cx="242711" cy="16126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7"/>
            </p:blipFill>
            <p:spPr>
              <a:xfrm>
                <a:off x="8856133" y="5290134"/>
                <a:ext cx="242711" cy="161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5" name="墨迹 94"/>
              <p14:cNvContentPartPr/>
              <p14:nvPr/>
            </p14:nvContentPartPr>
            <p14:xfrm>
              <a:off x="9206088" y="5240258"/>
              <a:ext cx="25929" cy="19369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9"/>
            </p:blipFill>
            <p:spPr>
              <a:xfrm>
                <a:off x="9206088" y="5240258"/>
                <a:ext cx="25929" cy="193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6" name="墨迹 95"/>
              <p14:cNvContentPartPr/>
              <p14:nvPr/>
            </p14:nvContentPartPr>
            <p14:xfrm>
              <a:off x="9268177" y="5237261"/>
              <a:ext cx="110067" cy="17483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1"/>
            </p:blipFill>
            <p:spPr>
              <a:xfrm>
                <a:off x="9268177" y="5237261"/>
                <a:ext cx="1100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7" name="墨迹 96"/>
              <p14:cNvContentPartPr/>
              <p14:nvPr/>
            </p14:nvContentPartPr>
            <p14:xfrm>
              <a:off x="9437511" y="5193553"/>
              <a:ext cx="99483" cy="24039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3"/>
            </p:blipFill>
            <p:spPr>
              <a:xfrm>
                <a:off x="9437511" y="5193553"/>
                <a:ext cx="99483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8" name="墨迹 97"/>
              <p14:cNvContentPartPr/>
              <p14:nvPr/>
            </p14:nvContentPartPr>
            <p14:xfrm>
              <a:off x="6250340" y="5894298"/>
              <a:ext cx="125060" cy="21572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5"/>
            </p:blipFill>
            <p:spPr>
              <a:xfrm>
                <a:off x="6250340" y="5894298"/>
                <a:ext cx="125060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9" name="墨迹 98"/>
              <p14:cNvContentPartPr/>
              <p14:nvPr/>
            </p14:nvContentPartPr>
            <p14:xfrm>
              <a:off x="6293555" y="5879494"/>
              <a:ext cx="124178" cy="18047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7"/>
            </p:blipFill>
            <p:spPr>
              <a:xfrm>
                <a:off x="6293555" y="5879494"/>
                <a:ext cx="12417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0" name="墨迹 99"/>
              <p14:cNvContentPartPr/>
              <p14:nvPr/>
            </p14:nvContentPartPr>
            <p14:xfrm>
              <a:off x="6423377" y="5983830"/>
              <a:ext cx="129823" cy="1128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9"/>
            </p:blipFill>
            <p:spPr>
              <a:xfrm>
                <a:off x="6423377" y="5983830"/>
                <a:ext cx="1298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1" name="墨迹 100"/>
              <p14:cNvContentPartPr/>
              <p14:nvPr/>
            </p14:nvContentPartPr>
            <p14:xfrm>
              <a:off x="6570133" y="5796307"/>
              <a:ext cx="118534" cy="40183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1"/>
            </p:blipFill>
            <p:spPr>
              <a:xfrm>
                <a:off x="6570133" y="5796307"/>
                <a:ext cx="118534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2" name="墨迹 101"/>
              <p14:cNvContentPartPr/>
              <p14:nvPr/>
            </p14:nvContentPartPr>
            <p14:xfrm>
              <a:off x="6917266" y="5983830"/>
              <a:ext cx="39511" cy="4511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3"/>
            </p:blipFill>
            <p:spPr>
              <a:xfrm>
                <a:off x="6917266" y="5983830"/>
                <a:ext cx="395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3" name="墨迹 102"/>
              <p14:cNvContentPartPr/>
              <p14:nvPr/>
            </p14:nvContentPartPr>
            <p14:xfrm>
              <a:off x="6914444" y="6074067"/>
              <a:ext cx="36688" cy="169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5"/>
            </p:blipFill>
            <p:spPr>
              <a:xfrm>
                <a:off x="6914444" y="6074067"/>
                <a:ext cx="366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4" name="墨迹 103"/>
              <p14:cNvContentPartPr/>
              <p14:nvPr/>
            </p14:nvContentPartPr>
            <p14:xfrm>
              <a:off x="7495822" y="5856229"/>
              <a:ext cx="237066" cy="19175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7"/>
            </p:blipFill>
            <p:spPr>
              <a:xfrm>
                <a:off x="7495822" y="5856229"/>
                <a:ext cx="237066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5" name="墨迹 104"/>
              <p14:cNvContentPartPr/>
              <p14:nvPr/>
            </p14:nvContentPartPr>
            <p14:xfrm>
              <a:off x="7828138" y="5916152"/>
              <a:ext cx="170039" cy="2820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9"/>
            </p:blipFill>
            <p:spPr>
              <a:xfrm>
                <a:off x="7828138" y="5916152"/>
                <a:ext cx="170039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6" name="墨迹 105"/>
              <p14:cNvContentPartPr/>
              <p14:nvPr/>
            </p14:nvContentPartPr>
            <p14:xfrm>
              <a:off x="7890933" y="5828736"/>
              <a:ext cx="33867" cy="26789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1"/>
            </p:blipFill>
            <p:spPr>
              <a:xfrm>
                <a:off x="7890933" y="5828736"/>
                <a:ext cx="33867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7" name="墨迹 106"/>
              <p14:cNvContentPartPr/>
              <p14:nvPr/>
            </p14:nvContentPartPr>
            <p14:xfrm>
              <a:off x="8218311" y="5844950"/>
              <a:ext cx="11289" cy="1586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3"/>
            </p:blipFill>
            <p:spPr>
              <a:xfrm>
                <a:off x="8218311" y="5844950"/>
                <a:ext cx="11289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8" name="墨迹 107"/>
              <p14:cNvContentPartPr/>
              <p14:nvPr/>
            </p14:nvContentPartPr>
            <p14:xfrm>
              <a:off x="8218311" y="5899233"/>
              <a:ext cx="79022" cy="6203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5"/>
            </p:blipFill>
            <p:spPr>
              <a:xfrm>
                <a:off x="8218311" y="5899233"/>
                <a:ext cx="790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9" name="墨迹 108"/>
              <p14:cNvContentPartPr/>
              <p14:nvPr/>
            </p14:nvContentPartPr>
            <p14:xfrm>
              <a:off x="8314266" y="5776567"/>
              <a:ext cx="257704" cy="28022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7"/>
            </p:blipFill>
            <p:spPr>
              <a:xfrm>
                <a:off x="8314266" y="5776567"/>
                <a:ext cx="257704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0" name="墨迹 109"/>
              <p14:cNvContentPartPr/>
              <p14:nvPr/>
            </p14:nvContentPartPr>
            <p14:xfrm>
              <a:off x="8652933" y="5792077"/>
              <a:ext cx="33867" cy="17483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9"/>
            </p:blipFill>
            <p:spPr>
              <a:xfrm>
                <a:off x="8652933" y="5792077"/>
                <a:ext cx="338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1" name="墨迹 110"/>
              <p14:cNvContentPartPr/>
              <p14:nvPr/>
            </p14:nvContentPartPr>
            <p14:xfrm>
              <a:off x="8750828" y="5796307"/>
              <a:ext cx="85549" cy="16302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1"/>
            </p:blipFill>
            <p:spPr>
              <a:xfrm>
                <a:off x="8750828" y="5796307"/>
                <a:ext cx="85549" cy="163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2" name="墨迹 111"/>
              <p14:cNvContentPartPr/>
              <p14:nvPr/>
            </p14:nvContentPartPr>
            <p14:xfrm>
              <a:off x="8873066" y="5752598"/>
              <a:ext cx="77611" cy="22841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3"/>
            </p:blipFill>
            <p:spPr>
              <a:xfrm>
                <a:off x="8873066" y="5752598"/>
                <a:ext cx="77611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3" name="墨迹 112"/>
              <p14:cNvContentPartPr/>
              <p14:nvPr/>
            </p14:nvContentPartPr>
            <p14:xfrm>
              <a:off x="9052983" y="5775158"/>
              <a:ext cx="167217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5"/>
            </p:blipFill>
            <p:spPr>
              <a:xfrm>
                <a:off x="9052983" y="5775158"/>
                <a:ext cx="1672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4" name="墨迹 113"/>
              <p14:cNvContentPartPr/>
              <p14:nvPr/>
            </p14:nvContentPartPr>
            <p14:xfrm>
              <a:off x="9044516" y="5867333"/>
              <a:ext cx="195439" cy="2062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7"/>
            </p:blipFill>
            <p:spPr>
              <a:xfrm>
                <a:off x="9044516" y="5867333"/>
                <a:ext cx="195439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5" name="墨迹 114"/>
              <p14:cNvContentPartPr/>
              <p14:nvPr/>
            </p14:nvContentPartPr>
            <p14:xfrm>
              <a:off x="9418990" y="5701135"/>
              <a:ext cx="276225" cy="16778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9"/>
            </p:blipFill>
            <p:spPr>
              <a:xfrm>
                <a:off x="9418990" y="5701135"/>
                <a:ext cx="276225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6" name="墨迹 115"/>
              <p14:cNvContentPartPr/>
              <p14:nvPr/>
            </p14:nvContentPartPr>
            <p14:xfrm>
              <a:off x="9704211" y="5752598"/>
              <a:ext cx="142522" cy="12830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1"/>
            </p:blipFill>
            <p:spPr>
              <a:xfrm>
                <a:off x="9704211" y="5752598"/>
                <a:ext cx="142522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7" name="墨迹 116"/>
              <p14:cNvContentPartPr/>
              <p14:nvPr/>
            </p14:nvContentPartPr>
            <p14:xfrm>
              <a:off x="9849555" y="5730039"/>
              <a:ext cx="189089" cy="1691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3"/>
            </p:blipFill>
            <p:spPr>
              <a:xfrm>
                <a:off x="9849555" y="5730039"/>
                <a:ext cx="1890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8" name="墨迹 117"/>
              <p14:cNvContentPartPr/>
              <p14:nvPr/>
            </p14:nvContentPartPr>
            <p14:xfrm>
              <a:off x="9937044" y="5646852"/>
              <a:ext cx="19756" cy="22982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5"/>
            </p:blipFill>
            <p:spPr>
              <a:xfrm>
                <a:off x="9937044" y="5646852"/>
                <a:ext cx="1975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9" name="墨迹 118"/>
              <p14:cNvContentPartPr/>
              <p14:nvPr/>
            </p14:nvContentPartPr>
            <p14:xfrm>
              <a:off x="10174111" y="5638040"/>
              <a:ext cx="19756" cy="14275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7"/>
            </p:blipFill>
            <p:spPr>
              <a:xfrm>
                <a:off x="10174111" y="5638040"/>
                <a:ext cx="19756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0" name="墨迹 119"/>
              <p14:cNvContentPartPr/>
              <p14:nvPr/>
            </p14:nvContentPartPr>
            <p14:xfrm>
              <a:off x="10171288" y="5696200"/>
              <a:ext cx="112889" cy="5075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9"/>
            </p:blipFill>
            <p:spPr>
              <a:xfrm>
                <a:off x="10171288" y="5696200"/>
                <a:ext cx="1128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1" name="墨迹 120"/>
              <p14:cNvContentPartPr/>
              <p14:nvPr/>
            </p14:nvContentPartPr>
            <p14:xfrm>
              <a:off x="10272888" y="5510968"/>
              <a:ext cx="39512" cy="54617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1"/>
            </p:blipFill>
            <p:spPr>
              <a:xfrm>
                <a:off x="10272888" y="5510968"/>
                <a:ext cx="39512" cy="546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2" name="墨迹 121"/>
              <p14:cNvContentPartPr/>
              <p14:nvPr/>
            </p14:nvContentPartPr>
            <p14:xfrm>
              <a:off x="10340622" y="5708889"/>
              <a:ext cx="124178" cy="14240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3"/>
            </p:blipFill>
            <p:spPr>
              <a:xfrm>
                <a:off x="10340622" y="5708889"/>
                <a:ext cx="124178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3" name="墨迹 122"/>
              <p14:cNvContentPartPr/>
              <p14:nvPr/>
            </p14:nvContentPartPr>
            <p14:xfrm>
              <a:off x="7264400" y="6107906"/>
              <a:ext cx="36688" cy="3947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5"/>
            </p:blipFill>
            <p:spPr>
              <a:xfrm>
                <a:off x="7264400" y="6107906"/>
                <a:ext cx="366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4" name="墨迹 123"/>
              <p14:cNvContentPartPr/>
              <p14:nvPr/>
            </p14:nvContentPartPr>
            <p14:xfrm>
              <a:off x="7207955" y="5972550"/>
              <a:ext cx="3648429" cy="18047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7"/>
            </p:blipFill>
            <p:spPr>
              <a:xfrm>
                <a:off x="7207955" y="5972550"/>
                <a:ext cx="364842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5" name="墨迹 124"/>
              <p14:cNvContentPartPr/>
              <p14:nvPr/>
            </p14:nvContentPartPr>
            <p14:xfrm>
              <a:off x="9635066" y="1655282"/>
              <a:ext cx="116593" cy="17412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9"/>
            </p:blipFill>
            <p:spPr>
              <a:xfrm>
                <a:off x="9635066" y="1655282"/>
                <a:ext cx="116593" cy="174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6" name="墨迹 125"/>
              <p14:cNvContentPartPr/>
              <p14:nvPr/>
            </p14:nvContentPartPr>
            <p14:xfrm>
              <a:off x="9708444" y="1570685"/>
              <a:ext cx="39511" cy="39478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1"/>
            </p:blipFill>
            <p:spPr>
              <a:xfrm>
                <a:off x="9708444" y="1570685"/>
                <a:ext cx="395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7" name="墨迹 126"/>
              <p14:cNvContentPartPr/>
              <p14:nvPr/>
            </p14:nvContentPartPr>
            <p14:xfrm>
              <a:off x="9747955" y="1710270"/>
              <a:ext cx="259645" cy="17289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3"/>
            </p:blipFill>
            <p:spPr>
              <a:xfrm>
                <a:off x="9747955" y="1710270"/>
                <a:ext cx="259645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8" name="墨迹 127"/>
              <p14:cNvContentPartPr/>
              <p14:nvPr/>
            </p14:nvContentPartPr>
            <p14:xfrm>
              <a:off x="10109200" y="1678546"/>
              <a:ext cx="67733" cy="17694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5"/>
            </p:blipFill>
            <p:spPr>
              <a:xfrm>
                <a:off x="10109200" y="1678546"/>
                <a:ext cx="67733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9" name="墨迹 128"/>
              <p14:cNvContentPartPr/>
              <p14:nvPr/>
            </p14:nvContentPartPr>
            <p14:xfrm>
              <a:off x="10224911" y="1648761"/>
              <a:ext cx="107244" cy="18787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7"/>
            </p:blipFill>
            <p:spPr>
              <a:xfrm>
                <a:off x="10224911" y="1648761"/>
                <a:ext cx="107244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0" name="墨迹 129"/>
              <p14:cNvContentPartPr/>
              <p14:nvPr/>
            </p14:nvContentPartPr>
            <p14:xfrm>
              <a:off x="10340622" y="1618623"/>
              <a:ext cx="112889" cy="25661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9"/>
            </p:blipFill>
            <p:spPr>
              <a:xfrm>
                <a:off x="10340622" y="1618623"/>
                <a:ext cx="11288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1" name="墨迹 130"/>
              <p14:cNvContentPartPr/>
              <p14:nvPr/>
            </p14:nvContentPartPr>
            <p14:xfrm>
              <a:off x="10543822" y="1703220"/>
              <a:ext cx="189089" cy="564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1"/>
            </p:blipFill>
            <p:spPr>
              <a:xfrm>
                <a:off x="10543822" y="1703220"/>
                <a:ext cx="1890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2" name="墨迹 131"/>
              <p14:cNvContentPartPr/>
              <p14:nvPr/>
            </p14:nvContentPartPr>
            <p14:xfrm>
              <a:off x="10513836" y="1759618"/>
              <a:ext cx="238831" cy="36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3"/>
            </p:blipFill>
            <p:spPr>
              <a:xfrm>
                <a:off x="10513836" y="1759618"/>
                <a:ext cx="23883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3" name="墨迹 132"/>
              <p14:cNvContentPartPr/>
              <p14:nvPr/>
            </p14:nvContentPartPr>
            <p14:xfrm>
              <a:off x="10820400" y="1556585"/>
              <a:ext cx="135467" cy="221715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5"/>
            </p:blipFill>
            <p:spPr>
              <a:xfrm>
                <a:off x="10820400" y="1556585"/>
                <a:ext cx="135467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4" name="墨迹 133"/>
              <p14:cNvContentPartPr/>
              <p14:nvPr/>
            </p14:nvContentPartPr>
            <p14:xfrm>
              <a:off x="10913180" y="1520631"/>
              <a:ext cx="223308" cy="2421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7"/>
            </p:blipFill>
            <p:spPr>
              <a:xfrm>
                <a:off x="10913180" y="1520631"/>
                <a:ext cx="223308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5" name="墨迹 134"/>
              <p14:cNvContentPartPr/>
              <p14:nvPr/>
            </p14:nvContentPartPr>
            <p14:xfrm>
              <a:off x="11192932" y="1590424"/>
              <a:ext cx="45156" cy="15791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9"/>
            </p:blipFill>
            <p:spPr>
              <a:xfrm>
                <a:off x="11192932" y="1590424"/>
                <a:ext cx="4515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6" name="墨迹 135"/>
              <p14:cNvContentPartPr/>
              <p14:nvPr/>
            </p14:nvContentPartPr>
            <p14:xfrm>
              <a:off x="11228211" y="1581259"/>
              <a:ext cx="126470" cy="33627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1"/>
            </p:blipFill>
            <p:spPr>
              <a:xfrm>
                <a:off x="11228211" y="1581259"/>
                <a:ext cx="126470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7" name="墨迹 136"/>
              <p14:cNvContentPartPr/>
              <p14:nvPr/>
            </p14:nvContentPartPr>
            <p14:xfrm>
              <a:off x="11398955" y="1556585"/>
              <a:ext cx="104423" cy="25661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3"/>
            </p:blipFill>
            <p:spPr>
              <a:xfrm>
                <a:off x="11398955" y="1556585"/>
                <a:ext cx="10442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8" name="墨迹 137"/>
              <p14:cNvContentPartPr/>
              <p14:nvPr/>
            </p14:nvContentPartPr>
            <p14:xfrm>
              <a:off x="10788473" y="2041608"/>
              <a:ext cx="246415" cy="225592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5"/>
            </p:blipFill>
            <p:spPr>
              <a:xfrm>
                <a:off x="10788473" y="2041608"/>
                <a:ext cx="24641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9" name="墨迹 138"/>
              <p14:cNvContentPartPr/>
              <p14:nvPr/>
            </p14:nvContentPartPr>
            <p14:xfrm>
              <a:off x="11001022" y="2123385"/>
              <a:ext cx="84667" cy="3665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7"/>
            </p:blipFill>
            <p:spPr>
              <a:xfrm>
                <a:off x="11001022" y="2123385"/>
                <a:ext cx="846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0" name="墨迹 139"/>
              <p14:cNvContentPartPr/>
              <p14:nvPr/>
            </p14:nvContentPartPr>
            <p14:xfrm>
              <a:off x="11068755" y="2052888"/>
              <a:ext cx="45156" cy="29890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9"/>
            </p:blipFill>
            <p:spPr>
              <a:xfrm>
                <a:off x="11068755" y="2052888"/>
                <a:ext cx="45156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1" name="墨迹 140"/>
              <p14:cNvContentPartPr/>
              <p14:nvPr/>
            </p14:nvContentPartPr>
            <p14:xfrm>
              <a:off x="11204222" y="2081087"/>
              <a:ext cx="150283" cy="18047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1"/>
            </p:blipFill>
            <p:spPr>
              <a:xfrm>
                <a:off x="11204222" y="2081087"/>
                <a:ext cx="150283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2" name="墨迹 141"/>
              <p14:cNvContentPartPr/>
              <p14:nvPr/>
            </p14:nvContentPartPr>
            <p14:xfrm>
              <a:off x="11435644" y="2098006"/>
              <a:ext cx="132644" cy="16355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3"/>
            </p:blipFill>
            <p:spPr>
              <a:xfrm>
                <a:off x="11435644" y="2098006"/>
                <a:ext cx="1326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7" name="墨迹 146"/>
              <p14:cNvContentPartPr/>
              <p14:nvPr/>
            </p14:nvContentPartPr>
            <p14:xfrm>
              <a:off x="807155" y="5746958"/>
              <a:ext cx="129822" cy="30102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5"/>
            </p:blipFill>
            <p:spPr>
              <a:xfrm>
                <a:off x="807155" y="5746958"/>
                <a:ext cx="129822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8" name="墨迹 147"/>
              <p14:cNvContentPartPr/>
              <p14:nvPr/>
            </p14:nvContentPartPr>
            <p14:xfrm>
              <a:off x="1013883" y="5854115"/>
              <a:ext cx="126294" cy="1691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7"/>
            </p:blipFill>
            <p:spPr>
              <a:xfrm>
                <a:off x="1013883" y="5854115"/>
                <a:ext cx="1262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9" name="墨迹 148"/>
              <p14:cNvContentPartPr/>
              <p14:nvPr/>
            </p14:nvContentPartPr>
            <p14:xfrm>
              <a:off x="1230488" y="5763878"/>
              <a:ext cx="118534" cy="20303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9"/>
            </p:blipFill>
            <p:spPr>
              <a:xfrm>
                <a:off x="1230488" y="5763878"/>
                <a:ext cx="11853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0" name="墨迹 149"/>
              <p14:cNvContentPartPr/>
              <p14:nvPr/>
            </p14:nvContentPartPr>
            <p14:xfrm>
              <a:off x="1520295" y="5928842"/>
              <a:ext cx="9349" cy="987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1"/>
            </p:blipFill>
            <p:spPr>
              <a:xfrm>
                <a:off x="1520295" y="5928842"/>
                <a:ext cx="9349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1" name="墨迹 150"/>
              <p14:cNvContentPartPr/>
              <p14:nvPr/>
            </p14:nvContentPartPr>
            <p14:xfrm>
              <a:off x="1854905" y="5762644"/>
              <a:ext cx="131939" cy="15350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3"/>
            </p:blipFill>
            <p:spPr>
              <a:xfrm>
                <a:off x="1854905" y="5762644"/>
                <a:ext cx="131939" cy="153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2" name="墨迹 151"/>
              <p14:cNvContentPartPr/>
              <p14:nvPr/>
            </p14:nvContentPartPr>
            <p14:xfrm>
              <a:off x="2082800" y="5692499"/>
              <a:ext cx="87488" cy="22894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5"/>
            </p:blipFill>
            <p:spPr>
              <a:xfrm>
                <a:off x="2082800" y="5692499"/>
                <a:ext cx="87488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3" name="墨迹 152"/>
              <p14:cNvContentPartPr/>
              <p14:nvPr/>
            </p14:nvContentPartPr>
            <p14:xfrm>
              <a:off x="2184400" y="5610546"/>
              <a:ext cx="19755" cy="641175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7"/>
            </p:blipFill>
            <p:spPr>
              <a:xfrm>
                <a:off x="2184400" y="5610546"/>
                <a:ext cx="19755" cy="641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4" name="墨迹 153"/>
              <p14:cNvContentPartPr/>
              <p14:nvPr/>
            </p14:nvContentPartPr>
            <p14:xfrm>
              <a:off x="2263422" y="5786437"/>
              <a:ext cx="75494" cy="22841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9"/>
            </p:blipFill>
            <p:spPr>
              <a:xfrm>
                <a:off x="2263422" y="5786437"/>
                <a:ext cx="7549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5" name="墨迹 154"/>
              <p14:cNvContentPartPr/>
              <p14:nvPr/>
            </p14:nvContentPartPr>
            <p14:xfrm>
              <a:off x="2395537" y="5848475"/>
              <a:ext cx="155751" cy="2255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1"/>
            </p:blipFill>
            <p:spPr>
              <a:xfrm>
                <a:off x="2395537" y="5848475"/>
                <a:ext cx="15575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6" name="墨迹 155"/>
              <p14:cNvContentPartPr/>
              <p14:nvPr/>
            </p14:nvContentPartPr>
            <p14:xfrm>
              <a:off x="2620962" y="5732859"/>
              <a:ext cx="127882" cy="15509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3"/>
            </p:blipFill>
            <p:spPr>
              <a:xfrm>
                <a:off x="2620962" y="5732859"/>
                <a:ext cx="127882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7" name="墨迹 156"/>
              <p14:cNvContentPartPr/>
              <p14:nvPr/>
            </p14:nvContentPartPr>
            <p14:xfrm>
              <a:off x="2825044" y="5687035"/>
              <a:ext cx="25400" cy="20373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5"/>
            </p:blipFill>
            <p:spPr>
              <a:xfrm>
                <a:off x="2825044" y="5687035"/>
                <a:ext cx="254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8" name="墨迹 157"/>
              <p14:cNvContentPartPr/>
              <p14:nvPr/>
            </p14:nvContentPartPr>
            <p14:xfrm>
              <a:off x="2822222" y="5741319"/>
              <a:ext cx="110066" cy="78957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7"/>
            </p:blipFill>
            <p:spPr>
              <a:xfrm>
                <a:off x="2822222" y="5741319"/>
                <a:ext cx="11006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9" name="墨迹 158"/>
              <p14:cNvContentPartPr/>
              <p14:nvPr/>
            </p14:nvContentPartPr>
            <p14:xfrm>
              <a:off x="2966155" y="5588163"/>
              <a:ext cx="25400" cy="39848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9"/>
            </p:blipFill>
            <p:spPr>
              <a:xfrm>
                <a:off x="2966155" y="5588163"/>
                <a:ext cx="25400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0" name="墨迹 159"/>
              <p14:cNvContentPartPr/>
              <p14:nvPr/>
            </p14:nvContentPartPr>
            <p14:xfrm>
              <a:off x="3045883" y="5758238"/>
              <a:ext cx="92428" cy="14452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1"/>
            </p:blipFill>
            <p:spPr>
              <a:xfrm>
                <a:off x="3045883" y="5758238"/>
                <a:ext cx="92428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1" name="墨迹 160"/>
              <p14:cNvContentPartPr/>
              <p14:nvPr/>
            </p14:nvContentPartPr>
            <p14:xfrm>
              <a:off x="3324577" y="5754537"/>
              <a:ext cx="22578" cy="2062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3"/>
            </p:blipFill>
            <p:spPr>
              <a:xfrm>
                <a:off x="3324577" y="5754537"/>
                <a:ext cx="22578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2" name="墨迹 161"/>
              <p14:cNvContentPartPr/>
              <p14:nvPr/>
            </p14:nvContentPartPr>
            <p14:xfrm>
              <a:off x="3296355" y="5820276"/>
              <a:ext cx="16933" cy="1127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5"/>
            </p:blipFill>
            <p:spPr>
              <a:xfrm>
                <a:off x="3296355" y="5820276"/>
                <a:ext cx="169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3" name="墨迹 162"/>
              <p14:cNvContentPartPr/>
              <p14:nvPr/>
            </p14:nvContentPartPr>
            <p14:xfrm>
              <a:off x="2130777" y="6251192"/>
              <a:ext cx="8467" cy="898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7"/>
            </p:blipFill>
            <p:spPr>
              <a:xfrm>
                <a:off x="2130777" y="6251192"/>
                <a:ext cx="8467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4" name="墨迹 163"/>
              <p14:cNvContentPartPr/>
              <p14:nvPr/>
            </p14:nvContentPartPr>
            <p14:xfrm>
              <a:off x="2054577" y="6251368"/>
              <a:ext cx="293511" cy="17518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9"/>
            </p:blipFill>
            <p:spPr>
              <a:xfrm>
                <a:off x="2054577" y="6251368"/>
                <a:ext cx="293511" cy="175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5" name="墨迹 164"/>
              <p14:cNvContentPartPr/>
              <p14:nvPr/>
            </p14:nvContentPartPr>
            <p14:xfrm>
              <a:off x="2649184" y="6282740"/>
              <a:ext cx="188031" cy="2255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1"/>
            </p:blipFill>
            <p:spPr>
              <a:xfrm>
                <a:off x="2649184" y="6282740"/>
                <a:ext cx="18803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6" name="墨迹 165"/>
              <p14:cNvContentPartPr/>
              <p14:nvPr/>
            </p14:nvContentPartPr>
            <p14:xfrm>
              <a:off x="2665588" y="6211537"/>
              <a:ext cx="49389" cy="21783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3"/>
            </p:blipFill>
            <p:spPr>
              <a:xfrm>
                <a:off x="2665588" y="6211537"/>
                <a:ext cx="49389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7" name="墨迹 166"/>
              <p14:cNvContentPartPr/>
              <p14:nvPr/>
            </p14:nvContentPartPr>
            <p14:xfrm>
              <a:off x="2957688" y="6177522"/>
              <a:ext cx="28223" cy="19263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5"/>
            </p:blipFill>
            <p:spPr>
              <a:xfrm>
                <a:off x="2957688" y="6177522"/>
                <a:ext cx="28223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8" name="墨迹 167"/>
              <p14:cNvContentPartPr/>
              <p14:nvPr/>
            </p14:nvContentPartPr>
            <p14:xfrm>
              <a:off x="2974622" y="6237621"/>
              <a:ext cx="70555" cy="6203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7"/>
            </p:blipFill>
            <p:spPr>
              <a:xfrm>
                <a:off x="2974622" y="6237621"/>
                <a:ext cx="705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9" name="墨迹 168"/>
              <p14:cNvContentPartPr/>
              <p14:nvPr/>
            </p14:nvContentPartPr>
            <p14:xfrm>
              <a:off x="3036711" y="6096626"/>
              <a:ext cx="282222" cy="30631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9"/>
            </p:blipFill>
            <p:spPr>
              <a:xfrm>
                <a:off x="3036711" y="6096626"/>
                <a:ext cx="282222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0" name="墨迹 169"/>
              <p14:cNvContentPartPr/>
              <p14:nvPr/>
            </p14:nvContentPartPr>
            <p14:xfrm>
              <a:off x="3392311" y="6122005"/>
              <a:ext cx="45155" cy="205853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1"/>
            </p:blipFill>
            <p:spPr>
              <a:xfrm>
                <a:off x="3392311" y="6122005"/>
                <a:ext cx="4515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1" name="墨迹 170"/>
              <p14:cNvContentPartPr/>
              <p14:nvPr/>
            </p14:nvContentPartPr>
            <p14:xfrm>
              <a:off x="3454400" y="6107906"/>
              <a:ext cx="124177" cy="357422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3"/>
            </p:blipFill>
            <p:spPr>
              <a:xfrm>
                <a:off x="3454400" y="6107906"/>
                <a:ext cx="124177" cy="357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2" name="墨迹 171"/>
              <p14:cNvContentPartPr/>
              <p14:nvPr/>
            </p14:nvContentPartPr>
            <p14:xfrm>
              <a:off x="3632200" y="6092925"/>
              <a:ext cx="102481" cy="24903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5"/>
            </p:blipFill>
            <p:spPr>
              <a:xfrm>
                <a:off x="3632200" y="6092925"/>
                <a:ext cx="102481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3" name="墨迹 172"/>
              <p14:cNvContentPartPr/>
              <p14:nvPr/>
            </p14:nvContentPartPr>
            <p14:xfrm>
              <a:off x="3959401" y="6237621"/>
              <a:ext cx="166687" cy="3383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7"/>
            </p:blipFill>
            <p:spPr>
              <a:xfrm>
                <a:off x="3959401" y="6237621"/>
                <a:ext cx="16668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4" name="墨迹 173"/>
              <p14:cNvContentPartPr/>
              <p14:nvPr/>
            </p14:nvContentPartPr>
            <p14:xfrm>
              <a:off x="3905250" y="6333498"/>
              <a:ext cx="260350" cy="2255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9"/>
            </p:blipFill>
            <p:spPr>
              <a:xfrm>
                <a:off x="3905250" y="6333498"/>
                <a:ext cx="2603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5" name="墨迹 174"/>
              <p14:cNvContentPartPr/>
              <p14:nvPr/>
            </p14:nvContentPartPr>
            <p14:xfrm>
              <a:off x="4276372" y="6149499"/>
              <a:ext cx="267405" cy="20162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1"/>
            </p:blipFill>
            <p:spPr>
              <a:xfrm>
                <a:off x="4276372" y="6149499"/>
                <a:ext cx="267405" cy="201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6" name="墨迹 175"/>
              <p14:cNvContentPartPr/>
              <p14:nvPr/>
            </p14:nvContentPartPr>
            <p14:xfrm>
              <a:off x="4532488" y="6217000"/>
              <a:ext cx="107245" cy="15315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3"/>
            </p:blipFill>
            <p:spPr>
              <a:xfrm>
                <a:off x="4532488" y="6217000"/>
                <a:ext cx="107245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7" name="墨迹 176"/>
              <p14:cNvContentPartPr/>
              <p14:nvPr/>
            </p14:nvContentPartPr>
            <p14:xfrm>
              <a:off x="4726869" y="6215062"/>
              <a:ext cx="192264" cy="3947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5"/>
            </p:blipFill>
            <p:spPr>
              <a:xfrm>
                <a:off x="4726869" y="6215062"/>
                <a:ext cx="19226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8" name="墨迹 177"/>
              <p14:cNvContentPartPr/>
              <p14:nvPr/>
            </p14:nvContentPartPr>
            <p14:xfrm>
              <a:off x="4786488" y="6128703"/>
              <a:ext cx="16934" cy="252733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7"/>
            </p:blipFill>
            <p:spPr>
              <a:xfrm>
                <a:off x="4786488" y="6128703"/>
                <a:ext cx="16934" cy="252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9" name="墨迹 178"/>
              <p14:cNvContentPartPr/>
              <p14:nvPr/>
            </p14:nvContentPartPr>
            <p14:xfrm>
              <a:off x="4979811" y="6089576"/>
              <a:ext cx="49389" cy="23475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9"/>
            </p:blipFill>
            <p:spPr>
              <a:xfrm>
                <a:off x="4979811" y="6089576"/>
                <a:ext cx="49389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0" name="墨迹 179"/>
              <p14:cNvContentPartPr/>
              <p14:nvPr/>
            </p14:nvContentPartPr>
            <p14:xfrm>
              <a:off x="4989688" y="6186863"/>
              <a:ext cx="104423" cy="95877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1"/>
            </p:blipFill>
            <p:spPr>
              <a:xfrm>
                <a:off x="4989688" y="6186863"/>
                <a:ext cx="10442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1" name="墨迹 180"/>
              <p14:cNvContentPartPr/>
              <p14:nvPr/>
            </p14:nvContentPartPr>
            <p14:xfrm>
              <a:off x="5065888" y="6033179"/>
              <a:ext cx="59267" cy="317238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3"/>
            </p:blipFill>
            <p:spPr>
              <a:xfrm>
                <a:off x="5065888" y="6033179"/>
                <a:ext cx="59267" cy="317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2" name="墨迹 181"/>
              <p14:cNvContentPartPr/>
              <p14:nvPr/>
            </p14:nvContentPartPr>
            <p14:xfrm>
              <a:off x="5147733" y="6188978"/>
              <a:ext cx="76199" cy="11438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5"/>
            </p:blipFill>
            <p:spPr>
              <a:xfrm>
                <a:off x="5147733" y="6188978"/>
                <a:ext cx="76199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3" name="墨迹 182"/>
              <p14:cNvContentPartPr/>
              <p14:nvPr/>
            </p14:nvContentPartPr>
            <p14:xfrm>
              <a:off x="3230738" y="5651082"/>
              <a:ext cx="251884" cy="234052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7"/>
            </p:blipFill>
            <p:spPr>
              <a:xfrm>
                <a:off x="3230738" y="5651082"/>
                <a:ext cx="25188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4" name="墨迹 183"/>
              <p14:cNvContentPartPr/>
              <p14:nvPr/>
            </p14:nvContentPartPr>
            <p14:xfrm>
              <a:off x="3640666" y="5651082"/>
              <a:ext cx="163689" cy="195983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9"/>
            </p:blipFill>
            <p:spPr>
              <a:xfrm>
                <a:off x="3640666" y="5651082"/>
                <a:ext cx="1636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5" name="墨迹 184"/>
              <p14:cNvContentPartPr/>
              <p14:nvPr/>
            </p14:nvContentPartPr>
            <p14:xfrm>
              <a:off x="3031066" y="6547106"/>
              <a:ext cx="22578" cy="15297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1"/>
            </p:blipFill>
            <p:spPr>
              <a:xfrm>
                <a:off x="3031066" y="6547106"/>
                <a:ext cx="22578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6" name="墨迹 185"/>
              <p14:cNvContentPartPr/>
              <p14:nvPr/>
            </p14:nvContentPartPr>
            <p14:xfrm>
              <a:off x="3036711" y="6604208"/>
              <a:ext cx="87489" cy="4511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3"/>
            </p:blipFill>
            <p:spPr>
              <a:xfrm>
                <a:off x="3036711" y="6604208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7" name="墨迹 186"/>
              <p14:cNvContentPartPr/>
              <p14:nvPr/>
            </p14:nvContentPartPr>
            <p14:xfrm>
              <a:off x="3110088" y="6499167"/>
              <a:ext cx="22578" cy="240396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5"/>
            </p:blipFill>
            <p:spPr>
              <a:xfrm>
                <a:off x="3110088" y="6499167"/>
                <a:ext cx="22578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8" name="墨迹 187"/>
              <p14:cNvContentPartPr/>
              <p14:nvPr/>
            </p14:nvContentPartPr>
            <p14:xfrm>
              <a:off x="3138311" y="6552745"/>
              <a:ext cx="291218" cy="12848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7"/>
            </p:blipFill>
            <p:spPr>
              <a:xfrm>
                <a:off x="3138311" y="6552745"/>
                <a:ext cx="291218" cy="128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9" name="墨迹 188"/>
              <p14:cNvContentPartPr/>
              <p14:nvPr/>
            </p14:nvContentPartPr>
            <p14:xfrm>
              <a:off x="3589866" y="6497052"/>
              <a:ext cx="67734" cy="18047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9"/>
            </p:blipFill>
            <p:spPr>
              <a:xfrm>
                <a:off x="3589866" y="6497052"/>
                <a:ext cx="6773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0" name="墨迹 189"/>
              <p14:cNvContentPartPr/>
              <p14:nvPr/>
            </p14:nvContentPartPr>
            <p14:xfrm>
              <a:off x="3659540" y="6517849"/>
              <a:ext cx="85548" cy="14839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1"/>
            </p:blipFill>
            <p:spPr>
              <a:xfrm>
                <a:off x="3659540" y="6517849"/>
                <a:ext cx="85548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1" name="墨迹 190"/>
              <p14:cNvContentPartPr/>
              <p14:nvPr/>
            </p14:nvContentPartPr>
            <p14:xfrm>
              <a:off x="3795888" y="6474493"/>
              <a:ext cx="81845" cy="250971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3"/>
            </p:blipFill>
            <p:spPr>
              <a:xfrm>
                <a:off x="3795888" y="6474493"/>
                <a:ext cx="81845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2" name="墨迹 191"/>
              <p14:cNvContentPartPr/>
              <p14:nvPr/>
            </p14:nvContentPartPr>
            <p14:xfrm>
              <a:off x="3966456" y="6576009"/>
              <a:ext cx="249944" cy="2256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5"/>
            </p:blipFill>
            <p:spPr>
              <a:xfrm>
                <a:off x="3966456" y="6576009"/>
                <a:ext cx="2499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3" name="墨迹 192"/>
              <p14:cNvContentPartPr/>
              <p14:nvPr/>
            </p14:nvContentPartPr>
            <p14:xfrm>
              <a:off x="4212695" y="6470263"/>
              <a:ext cx="9349" cy="1551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7"/>
            </p:blipFill>
            <p:spPr>
              <a:xfrm>
                <a:off x="4212695" y="6470263"/>
                <a:ext cx="9349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4" name="墨迹 193"/>
              <p14:cNvContentPartPr/>
              <p14:nvPr/>
            </p14:nvContentPartPr>
            <p14:xfrm>
              <a:off x="3960283" y="6646507"/>
              <a:ext cx="250472" cy="3665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9"/>
            </p:blipFill>
            <p:spPr>
              <a:xfrm>
                <a:off x="3960283" y="6646507"/>
                <a:ext cx="25047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5" name="墨迹 194"/>
              <p14:cNvContentPartPr/>
              <p14:nvPr/>
            </p14:nvContentPartPr>
            <p14:xfrm>
              <a:off x="4405488" y="6473436"/>
              <a:ext cx="8467" cy="20127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1"/>
            </p:blipFill>
            <p:spPr>
              <a:xfrm>
                <a:off x="4405488" y="6473436"/>
                <a:ext cx="8467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6" name="墨迹 195"/>
              <p14:cNvContentPartPr/>
              <p14:nvPr/>
            </p14:nvContentPartPr>
            <p14:xfrm>
              <a:off x="4391377" y="6547810"/>
              <a:ext cx="132645" cy="6203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3"/>
            </p:blipFill>
            <p:spPr>
              <a:xfrm>
                <a:off x="4391377" y="6547810"/>
                <a:ext cx="1326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7" name="墨迹 196"/>
              <p14:cNvContentPartPr/>
              <p14:nvPr/>
            </p14:nvContentPartPr>
            <p14:xfrm>
              <a:off x="4484158" y="6443121"/>
              <a:ext cx="289630" cy="21519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5"/>
            </p:blipFill>
            <p:spPr>
              <a:xfrm>
                <a:off x="4484158" y="6443121"/>
                <a:ext cx="289630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8" name="墨迹 197"/>
              <p14:cNvContentPartPr/>
              <p14:nvPr/>
            </p14:nvContentPartPr>
            <p14:xfrm>
              <a:off x="4984044" y="6436953"/>
              <a:ext cx="79022" cy="243393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77"/>
            </p:blipFill>
            <p:spPr>
              <a:xfrm>
                <a:off x="4984044" y="6436953"/>
                <a:ext cx="79022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9" name="墨迹 198"/>
              <p14:cNvContentPartPr/>
              <p14:nvPr/>
            </p14:nvContentPartPr>
            <p14:xfrm>
              <a:off x="5080000" y="6476608"/>
              <a:ext cx="124177" cy="30525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79"/>
            </p:blipFill>
            <p:spPr>
              <a:xfrm>
                <a:off x="5080000" y="6476608"/>
                <a:ext cx="124177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00" name="墨迹 199"/>
              <p14:cNvContentPartPr/>
              <p14:nvPr/>
            </p14:nvContentPartPr>
            <p14:xfrm>
              <a:off x="5243688" y="6426026"/>
              <a:ext cx="77612" cy="27969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1"/>
            </p:blipFill>
            <p:spPr>
              <a:xfrm>
                <a:off x="5243688" y="6426026"/>
                <a:ext cx="77612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1" name="墨迹 200"/>
              <p14:cNvContentPartPr/>
              <p14:nvPr/>
            </p14:nvContentPartPr>
            <p14:xfrm>
              <a:off x="5411258" y="6430785"/>
              <a:ext cx="169686" cy="210082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3"/>
            </p:blipFill>
            <p:spPr>
              <a:xfrm>
                <a:off x="5411258" y="6430785"/>
                <a:ext cx="169686" cy="210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2" name="墨迹 201"/>
              <p14:cNvContentPartPr/>
              <p14:nvPr/>
            </p14:nvContentPartPr>
            <p14:xfrm>
              <a:off x="5576711" y="6525251"/>
              <a:ext cx="50800" cy="3947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85"/>
            </p:blipFill>
            <p:spPr>
              <a:xfrm>
                <a:off x="5576711" y="6525251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3" name="墨迹 202"/>
              <p14:cNvContentPartPr/>
              <p14:nvPr/>
            </p14:nvContentPartPr>
            <p14:xfrm>
              <a:off x="5613400" y="6411398"/>
              <a:ext cx="36688" cy="311247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87"/>
            </p:blipFill>
            <p:spPr>
              <a:xfrm>
                <a:off x="5613400" y="6411398"/>
                <a:ext cx="36688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4" name="墨迹 203"/>
              <p14:cNvContentPartPr/>
              <p14:nvPr/>
            </p14:nvContentPartPr>
            <p14:xfrm>
              <a:off x="5692422" y="6459688"/>
              <a:ext cx="130704" cy="22065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89"/>
            </p:blipFill>
            <p:spPr>
              <a:xfrm>
                <a:off x="5692422" y="6459688"/>
                <a:ext cx="130704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5" name="墨迹 204"/>
              <p14:cNvContentPartPr/>
              <p14:nvPr/>
            </p14:nvContentPartPr>
            <p14:xfrm>
              <a:off x="5883803" y="6544461"/>
              <a:ext cx="121885" cy="12742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1"/>
            </p:blipFill>
            <p:spPr>
              <a:xfrm>
                <a:off x="5883803" y="6544461"/>
                <a:ext cx="121885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6" name="墨迹 205"/>
              <p14:cNvContentPartPr/>
              <p14:nvPr/>
            </p14:nvContentPartPr>
            <p14:xfrm>
              <a:off x="1420283" y="5841249"/>
              <a:ext cx="450850" cy="709381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3"/>
            </p:blipFill>
            <p:spPr>
              <a:xfrm>
                <a:off x="1420283" y="5841249"/>
                <a:ext cx="450850" cy="709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7" name="墨迹 206"/>
              <p14:cNvContentPartPr/>
              <p14:nvPr/>
            </p14:nvContentPartPr>
            <p14:xfrm>
              <a:off x="5268383" y="6762123"/>
              <a:ext cx="951794" cy="7895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95"/>
            </p:blipFill>
            <p:spPr>
              <a:xfrm>
                <a:off x="5268383" y="6762123"/>
                <a:ext cx="95179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8" name="墨迹 207"/>
              <p14:cNvContentPartPr/>
              <p14:nvPr/>
            </p14:nvContentPartPr>
            <p14:xfrm>
              <a:off x="3186994" y="5848475"/>
              <a:ext cx="1080206" cy="169194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97"/>
            </p:blipFill>
            <p:spPr>
              <a:xfrm>
                <a:off x="3186994" y="5848475"/>
                <a:ext cx="10802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9" name="墨迹 208"/>
              <p14:cNvContentPartPr/>
              <p14:nvPr/>
            </p14:nvContentPartPr>
            <p14:xfrm>
              <a:off x="7580488" y="6356057"/>
              <a:ext cx="107244" cy="90237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99"/>
            </p:blipFill>
            <p:spPr>
              <a:xfrm>
                <a:off x="7580488" y="6356057"/>
                <a:ext cx="1072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10" name="墨迹 209"/>
              <p14:cNvContentPartPr/>
              <p14:nvPr/>
            </p14:nvContentPartPr>
            <p14:xfrm>
              <a:off x="7395633" y="6499872"/>
              <a:ext cx="263878" cy="4793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1"/>
            </p:blipFill>
            <p:spPr>
              <a:xfrm>
                <a:off x="7395633" y="6499872"/>
                <a:ext cx="26387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11" name="墨迹 210"/>
              <p14:cNvContentPartPr/>
              <p14:nvPr/>
            </p14:nvContentPartPr>
            <p14:xfrm>
              <a:off x="7416800" y="6440654"/>
              <a:ext cx="203200" cy="259431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3"/>
            </p:blipFill>
            <p:spPr>
              <a:xfrm>
                <a:off x="7416800" y="6440654"/>
                <a:ext cx="2032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2" name="墨迹 211"/>
              <p14:cNvContentPartPr/>
              <p14:nvPr/>
            </p14:nvContentPartPr>
            <p14:xfrm>
              <a:off x="7552266" y="6613725"/>
              <a:ext cx="191911" cy="14275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5"/>
            </p:blipFill>
            <p:spPr>
              <a:xfrm>
                <a:off x="7552266" y="6613725"/>
                <a:ext cx="191911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3" name="墨迹 212"/>
              <p14:cNvContentPartPr/>
              <p14:nvPr/>
            </p14:nvContentPartPr>
            <p14:xfrm>
              <a:off x="7857066" y="6318870"/>
              <a:ext cx="340784" cy="44325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07"/>
            </p:blipFill>
            <p:spPr>
              <a:xfrm>
                <a:off x="7857066" y="6318870"/>
                <a:ext cx="340784" cy="443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14" name="墨迹 213"/>
              <p14:cNvContentPartPr/>
              <p14:nvPr/>
            </p14:nvContentPartPr>
            <p14:xfrm>
              <a:off x="8310562" y="6380907"/>
              <a:ext cx="65793" cy="110505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09"/>
            </p:blipFill>
            <p:spPr>
              <a:xfrm>
                <a:off x="8310562" y="6380907"/>
                <a:ext cx="65793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5" name="墨迹 214"/>
              <p14:cNvContentPartPr/>
              <p14:nvPr/>
            </p14:nvContentPartPr>
            <p14:xfrm>
              <a:off x="8260468" y="6372977"/>
              <a:ext cx="247826" cy="218542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1"/>
            </p:blipFill>
            <p:spPr>
              <a:xfrm>
                <a:off x="8260468" y="6372977"/>
                <a:ext cx="24782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6" name="墨迹 215"/>
              <p14:cNvContentPartPr/>
              <p14:nvPr/>
            </p14:nvContentPartPr>
            <p14:xfrm>
              <a:off x="8300155" y="6296839"/>
              <a:ext cx="143934" cy="425806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3"/>
            </p:blipFill>
            <p:spPr>
              <a:xfrm>
                <a:off x="8300155" y="6296839"/>
                <a:ext cx="143934" cy="425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7" name="墨迹 216"/>
              <p14:cNvContentPartPr/>
              <p14:nvPr/>
            </p14:nvContentPartPr>
            <p14:xfrm>
              <a:off x="8619066" y="6466033"/>
              <a:ext cx="9878" cy="106452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5"/>
            </p:blipFill>
            <p:spPr>
              <a:xfrm>
                <a:off x="8619066" y="6466033"/>
                <a:ext cx="9878" cy="106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8" name="墨迹 217"/>
              <p14:cNvContentPartPr/>
              <p14:nvPr/>
            </p14:nvContentPartPr>
            <p14:xfrm>
              <a:off x="8486422" y="6264410"/>
              <a:ext cx="228600" cy="503353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17"/>
            </p:blipFill>
            <p:spPr>
              <a:xfrm>
                <a:off x="8486422" y="6264410"/>
                <a:ext cx="228600" cy="503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9" name="墨迹 218"/>
              <p14:cNvContentPartPr/>
              <p14:nvPr/>
            </p14:nvContentPartPr>
            <p14:xfrm>
              <a:off x="8837436" y="6348831"/>
              <a:ext cx="258939" cy="320236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19"/>
            </p:blipFill>
            <p:spPr>
              <a:xfrm>
                <a:off x="8837436" y="6348831"/>
                <a:ext cx="258939" cy="32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20" name="墨迹 219"/>
              <p14:cNvContentPartPr/>
              <p14:nvPr/>
            </p14:nvContentPartPr>
            <p14:xfrm>
              <a:off x="8935861" y="6326096"/>
              <a:ext cx="267406" cy="31671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1"/>
            </p:blipFill>
            <p:spPr>
              <a:xfrm>
                <a:off x="8935861" y="6326096"/>
                <a:ext cx="267406" cy="316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21" name="墨迹 220"/>
              <p14:cNvContentPartPr/>
              <p14:nvPr/>
            </p14:nvContentPartPr>
            <p14:xfrm>
              <a:off x="9146293" y="6274985"/>
              <a:ext cx="229129" cy="32358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3"/>
            </p:blipFill>
            <p:spPr>
              <a:xfrm>
                <a:off x="9146293" y="6274985"/>
                <a:ext cx="229129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22" name="墨迹 221"/>
              <p14:cNvContentPartPr/>
              <p14:nvPr/>
            </p14:nvContentPartPr>
            <p14:xfrm>
              <a:off x="9217377" y="6491412"/>
              <a:ext cx="79023" cy="764194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5"/>
            </p:blipFill>
            <p:spPr>
              <a:xfrm>
                <a:off x="9217377" y="6491412"/>
                <a:ext cx="79023" cy="764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4" name="墨迹 223"/>
              <p14:cNvContentPartPr/>
              <p14:nvPr/>
            </p14:nvContentPartPr>
            <p14:xfrm>
              <a:off x="3134783" y="5459328"/>
              <a:ext cx="912283" cy="57949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27"/>
            </p:blipFill>
            <p:spPr>
              <a:xfrm>
                <a:off x="3134783" y="5459328"/>
                <a:ext cx="912283" cy="579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5" name="墨迹 224"/>
              <p14:cNvContentPartPr/>
              <p14:nvPr/>
            </p14:nvContentPartPr>
            <p14:xfrm>
              <a:off x="5298722" y="6310939"/>
              <a:ext cx="836789" cy="507582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29"/>
            </p:blipFill>
            <p:spPr>
              <a:xfrm>
                <a:off x="5298722" y="6310939"/>
                <a:ext cx="836789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6" name="墨迹 225"/>
              <p14:cNvContentPartPr/>
              <p14:nvPr/>
            </p14:nvContentPartPr>
            <p14:xfrm>
              <a:off x="5202061" y="6282740"/>
              <a:ext cx="944739" cy="530141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1"/>
            </p:blipFill>
            <p:spPr>
              <a:xfrm>
                <a:off x="5202061" y="6282740"/>
                <a:ext cx="944739" cy="530141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O_7_BD.73_1#caba6a276?sp=1&amp;vop=1&amp;pid=2b64fba3a&amp;color=0,0,0&amp;vtp=1&amp;bt=1&amp;bbb=1&amp;hb=1"/>
          <p:cNvSpPr/>
          <p:nvPr/>
        </p:nvSpPr>
        <p:spPr>
          <a:xfrm>
            <a:off x="649224" y="1080000"/>
            <a:ext cx="10899648" cy="914400"/>
          </a:xfrm>
          <a:prstGeom prst="rect">
            <a:avLst/>
          </a:prstGeom>
          <a:blipFill rotWithShape="1">
            <a:blip r:embed="rId3"/>
            <a:stretch>
              <a:fillRect l="-1454" b="-1133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3" name="QO_7_BD.73_2#caba6a276?vop=1&amp;pid=2b64fba3a&amp;color=0,0,0&amp;tib=255,255,255&amp;vtp=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1960" y="2128512"/>
            <a:ext cx="3685032" cy="29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8_BD.74_1#40d198936?vop=1&amp;pid=caba6a276&amp;color=0,0,0&amp;vtp=1&amp;bbb=1&amp;hb=1"/>
          <p:cNvSpPr/>
          <p:nvPr/>
        </p:nvSpPr>
        <p:spPr>
          <a:xfrm>
            <a:off x="649224" y="5201912"/>
            <a:ext cx="10899648" cy="914400"/>
          </a:xfrm>
          <a:prstGeom prst="rect">
            <a:avLst/>
          </a:prstGeom>
          <a:blipFill rotWithShape="1">
            <a:blip r:embed="rId5"/>
            <a:stretch>
              <a:fillRect l="-1454" r="-615" b="-1133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B_8_AN.75_1#40d198936.blank?vop=1&amp;pid=caba6a276&amp;color=0,0,0&amp;vpa=32&amp;vtp=1&amp;bbb=1"/>
          <p:cNvSpPr/>
          <p:nvPr/>
        </p:nvSpPr>
        <p:spPr>
          <a:xfrm>
            <a:off x="5992749" y="5163812"/>
            <a:ext cx="4883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随着温度升高，反应2正向进行的程度更大</a:t>
            </a:r>
            <a:endParaRPr lang="en-US" altLang="zh-CN" sz="2000" dirty="0"/>
          </a:p>
        </p:txBody>
      </p:sp>
      <p:sp>
        <p:nvSpPr>
          <p:cNvPr id="6" name="QB_8_AN.76_1#40d198936.blank?vop=1&amp;pid=caba6a276&amp;color=0,0,0&amp;vpa=33&amp;vtp=1&amp;bbb=1"/>
          <p:cNvSpPr/>
          <p:nvPr/>
        </p:nvSpPr>
        <p:spPr>
          <a:xfrm>
            <a:off x="5669788" y="5621012"/>
            <a:ext cx="69215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600"/>
              </a:lnSpc>
            </a:pPr>
            <a:r>
              <a:rPr lang="en-US" altLang="zh-CN" sz="2000" b="0" i="0" dirty="0">
                <a:solidFill>
                  <a:srgbClr val="FF0000"/>
                </a:solidFill>
                <a:latin typeface="黑体" panose="02010609060101010101" pitchFamily="34" charset="-122"/>
                <a:ea typeface="黑体" panose="02010609060101010101" pitchFamily="34" charset="-122"/>
                <a:cs typeface="黑体" panose="02010609060101010101" pitchFamily="34" charset="-122"/>
              </a:rPr>
              <a:t>减少</a:t>
            </a:r>
            <a:endParaRPr lang="en-US" altLang="zh-CN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5733521" y="1393031"/>
              <a:ext cx="1598612" cy="11843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7"/>
            </p:blipFill>
            <p:spPr>
              <a:xfrm>
                <a:off x="5733521" y="1393031"/>
                <a:ext cx="159861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874000" y="479383"/>
              <a:ext cx="28222" cy="169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7874000" y="479383"/>
                <a:ext cx="282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998633" y="344027"/>
              <a:ext cx="783167" cy="5075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5998633" y="344027"/>
                <a:ext cx="78316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5943600" y="454709"/>
              <a:ext cx="1054100" cy="48713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5943600" y="454709"/>
                <a:ext cx="1054100" cy="487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6491111" y="310189"/>
              <a:ext cx="16933" cy="52450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6491111" y="310189"/>
                <a:ext cx="16933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6558844" y="344027"/>
              <a:ext cx="33866" cy="54424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6558844" y="344027"/>
                <a:ext cx="33866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墨迹 12"/>
              <p14:cNvContentPartPr/>
              <p14:nvPr/>
            </p14:nvContentPartPr>
            <p14:xfrm>
              <a:off x="6594122" y="530141"/>
              <a:ext cx="232833" cy="282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6594122" y="530141"/>
                <a:ext cx="2328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墨迹 13"/>
              <p14:cNvContentPartPr/>
              <p14:nvPr/>
            </p14:nvContentPartPr>
            <p14:xfrm>
              <a:off x="6629047" y="626018"/>
              <a:ext cx="206375" cy="140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6629047" y="626018"/>
                <a:ext cx="20637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墨迹 14"/>
              <p14:cNvContentPartPr/>
              <p14:nvPr/>
            </p14:nvContentPartPr>
            <p14:xfrm>
              <a:off x="6976533" y="406065"/>
              <a:ext cx="133526" cy="52732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6976533" y="406065"/>
                <a:ext cx="133526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墨迹 15"/>
              <p14:cNvContentPartPr/>
              <p14:nvPr/>
            </p14:nvContentPartPr>
            <p14:xfrm>
              <a:off x="6731705" y="355307"/>
              <a:ext cx="278695" cy="1691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6731705" y="355307"/>
                <a:ext cx="27869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墨迹 16"/>
              <p14:cNvContentPartPr/>
              <p14:nvPr/>
            </p14:nvContentPartPr>
            <p14:xfrm>
              <a:off x="6508044" y="338388"/>
              <a:ext cx="16933" cy="47092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6508044" y="338388"/>
                <a:ext cx="16933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墨迹 17"/>
              <p14:cNvContentPartPr/>
              <p14:nvPr/>
            </p14:nvContentPartPr>
            <p14:xfrm>
              <a:off x="6564488" y="360947"/>
              <a:ext cx="45156" cy="6401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9"/>
            </p:blipFill>
            <p:spPr>
              <a:xfrm>
                <a:off x="6564488" y="360947"/>
                <a:ext cx="45156" cy="640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墨迹 18"/>
              <p14:cNvContentPartPr/>
              <p14:nvPr/>
            </p14:nvContentPartPr>
            <p14:xfrm>
              <a:off x="6502400" y="580899"/>
              <a:ext cx="5644" cy="32710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"/>
            </p:blipFill>
            <p:spPr>
              <a:xfrm>
                <a:off x="6502400" y="580899"/>
                <a:ext cx="56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8781344" y="406065"/>
              <a:ext cx="142522" cy="15791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33"/>
            </p:blipFill>
            <p:spPr>
              <a:xfrm>
                <a:off x="8781344" y="406065"/>
                <a:ext cx="1425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" name="墨迹 31"/>
              <p14:cNvContentPartPr/>
              <p14:nvPr/>
            </p14:nvContentPartPr>
            <p14:xfrm>
              <a:off x="8977488" y="327108"/>
              <a:ext cx="35278" cy="22206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35"/>
            </p:blipFill>
            <p:spPr>
              <a:xfrm>
                <a:off x="8977488" y="327108"/>
                <a:ext cx="35278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3" name="墨迹 32"/>
              <p14:cNvContentPartPr/>
              <p14:nvPr/>
            </p14:nvContentPartPr>
            <p14:xfrm>
              <a:off x="8991600" y="431444"/>
              <a:ext cx="107244" cy="1410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37"/>
            </p:blipFill>
            <p:spPr>
              <a:xfrm>
                <a:off x="8991600" y="431444"/>
                <a:ext cx="1072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" name="墨迹 33"/>
              <p14:cNvContentPartPr/>
              <p14:nvPr/>
            </p14:nvContentPartPr>
            <p14:xfrm>
              <a:off x="9087555" y="275469"/>
              <a:ext cx="28222" cy="47462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39"/>
            </p:blipFill>
            <p:spPr>
              <a:xfrm>
                <a:off x="9087555" y="275469"/>
                <a:ext cx="28222" cy="474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墨迹 34"/>
              <p14:cNvContentPartPr/>
              <p14:nvPr/>
            </p14:nvContentPartPr>
            <p14:xfrm>
              <a:off x="9224962" y="335039"/>
              <a:ext cx="204964" cy="24938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41"/>
            </p:blipFill>
            <p:spPr>
              <a:xfrm>
                <a:off x="9224962" y="335039"/>
                <a:ext cx="204964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6" name="墨迹 35"/>
              <p14:cNvContentPartPr/>
              <p14:nvPr/>
            </p14:nvContentPartPr>
            <p14:xfrm>
              <a:off x="9527822" y="324112"/>
              <a:ext cx="143228" cy="18717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43"/>
            </p:blipFill>
            <p:spPr>
              <a:xfrm>
                <a:off x="9527822" y="324112"/>
                <a:ext cx="143228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7" name="墨迹 36"/>
              <p14:cNvContentPartPr/>
              <p14:nvPr/>
            </p14:nvContentPartPr>
            <p14:xfrm>
              <a:off x="9106605" y="981325"/>
              <a:ext cx="807862" cy="3172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45"/>
            </p:blipFill>
            <p:spPr>
              <a:xfrm>
                <a:off x="9106605" y="981325"/>
                <a:ext cx="807862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8" name="墨迹 37"/>
              <p14:cNvContentPartPr/>
              <p14:nvPr/>
            </p14:nvContentPartPr>
            <p14:xfrm>
              <a:off x="9843911" y="834690"/>
              <a:ext cx="307622" cy="36094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47"/>
            </p:blipFill>
            <p:spPr>
              <a:xfrm>
                <a:off x="9843911" y="834690"/>
                <a:ext cx="307622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9" name="墨迹 38"/>
              <p14:cNvContentPartPr/>
              <p14:nvPr/>
            </p14:nvContentPartPr>
            <p14:xfrm>
              <a:off x="8009466" y="338388"/>
              <a:ext cx="263878" cy="2974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49"/>
            </p:blipFill>
            <p:spPr>
              <a:xfrm>
                <a:off x="8009466" y="338388"/>
                <a:ext cx="263878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0" name="墨迹 39"/>
              <p14:cNvContentPartPr/>
              <p14:nvPr/>
            </p14:nvContentPartPr>
            <p14:xfrm>
              <a:off x="8170333" y="451184"/>
              <a:ext cx="2822" cy="13535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51"/>
            </p:blipFill>
            <p:spPr>
              <a:xfrm>
                <a:off x="8170333" y="451184"/>
                <a:ext cx="28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1" name="墨迹 40"/>
              <p14:cNvContentPartPr/>
              <p14:nvPr/>
            </p14:nvContentPartPr>
            <p14:xfrm>
              <a:off x="8071555" y="659856"/>
              <a:ext cx="327378" cy="35530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53"/>
            </p:blipFill>
            <p:spPr>
              <a:xfrm>
                <a:off x="8071555" y="659856"/>
                <a:ext cx="327378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2" name="墨迹 41"/>
              <p14:cNvContentPartPr/>
              <p14:nvPr/>
            </p14:nvContentPartPr>
            <p14:xfrm>
              <a:off x="8184444" y="789572"/>
              <a:ext cx="160866" cy="12266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55"/>
            </p:blipFill>
            <p:spPr>
              <a:xfrm>
                <a:off x="8184444" y="789572"/>
                <a:ext cx="16086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3" name="墨迹 42"/>
              <p14:cNvContentPartPr/>
              <p14:nvPr/>
            </p14:nvContentPartPr>
            <p14:xfrm>
              <a:off x="1165577" y="5386011"/>
              <a:ext cx="4080933" cy="23123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57"/>
            </p:blipFill>
            <p:spPr>
              <a:xfrm>
                <a:off x="1165577" y="5386011"/>
                <a:ext cx="40809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4" name="墨迹 43"/>
              <p14:cNvContentPartPr/>
              <p14:nvPr/>
            </p14:nvContentPartPr>
            <p14:xfrm>
              <a:off x="6237111" y="2601887"/>
              <a:ext cx="64911" cy="216022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59"/>
            </p:blipFill>
            <p:spPr>
              <a:xfrm>
                <a:off x="6237111" y="2601887"/>
                <a:ext cx="64911" cy="216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8" name="墨迹 57"/>
              <p14:cNvContentPartPr/>
              <p14:nvPr/>
            </p14:nvContentPartPr>
            <p14:xfrm>
              <a:off x="8583788" y="1359192"/>
              <a:ext cx="35278" cy="282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61"/>
            </p:blipFill>
            <p:spPr>
              <a:xfrm>
                <a:off x="8583788" y="1359192"/>
                <a:ext cx="352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9" name="墨迹 58"/>
              <p14:cNvContentPartPr/>
              <p14:nvPr/>
            </p14:nvContentPartPr>
            <p14:xfrm>
              <a:off x="8572500" y="1443789"/>
              <a:ext cx="2276122" cy="4511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63"/>
            </p:blipFill>
            <p:spPr>
              <a:xfrm>
                <a:off x="8572500" y="1443789"/>
                <a:ext cx="227612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0" name="墨迹 59"/>
              <p14:cNvContentPartPr/>
              <p14:nvPr/>
            </p14:nvContentPartPr>
            <p14:xfrm>
              <a:off x="1230488" y="2237239"/>
              <a:ext cx="333023" cy="24638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65"/>
            </p:blipFill>
            <p:spPr>
              <a:xfrm>
                <a:off x="1230488" y="2237239"/>
                <a:ext cx="333023" cy="246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1" name="墨迹 60"/>
              <p14:cNvContentPartPr/>
              <p14:nvPr/>
            </p14:nvContentPartPr>
            <p14:xfrm>
              <a:off x="1597377" y="2126205"/>
              <a:ext cx="25400" cy="68241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67"/>
            </p:blipFill>
            <p:spPr>
              <a:xfrm>
                <a:off x="1597377" y="2126205"/>
                <a:ext cx="25400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2" name="墨迹 61"/>
              <p14:cNvContentPartPr/>
              <p14:nvPr/>
            </p14:nvContentPartPr>
            <p14:xfrm>
              <a:off x="1642533" y="2349682"/>
              <a:ext cx="166511" cy="1494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69"/>
            </p:blipFill>
            <p:spPr>
              <a:xfrm>
                <a:off x="1642533" y="2349682"/>
                <a:ext cx="16651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3" name="墨迹 62"/>
              <p14:cNvContentPartPr/>
              <p14:nvPr/>
            </p14:nvContentPartPr>
            <p14:xfrm>
              <a:off x="1755422" y="2354441"/>
              <a:ext cx="28222" cy="31036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71"/>
            </p:blipFill>
            <p:spPr>
              <a:xfrm>
                <a:off x="1755422" y="2354441"/>
                <a:ext cx="28222" cy="310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4" name="墨迹 63"/>
              <p14:cNvContentPartPr/>
              <p14:nvPr/>
            </p14:nvContentPartPr>
            <p14:xfrm>
              <a:off x="582788" y="2240411"/>
              <a:ext cx="218723" cy="2918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73"/>
            </p:blipFill>
            <p:spPr>
              <a:xfrm>
                <a:off x="582788" y="2240411"/>
                <a:ext cx="218723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5" name="墨迹 64"/>
              <p14:cNvContentPartPr/>
              <p14:nvPr/>
            </p14:nvContentPartPr>
            <p14:xfrm>
              <a:off x="637822" y="2346157"/>
              <a:ext cx="16933" cy="16355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75"/>
            </p:blipFill>
            <p:spPr>
              <a:xfrm>
                <a:off x="637822" y="2346157"/>
                <a:ext cx="16933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6" name="墨迹 65"/>
              <p14:cNvContentPartPr/>
              <p14:nvPr/>
            </p14:nvContentPartPr>
            <p14:xfrm>
              <a:off x="1998133" y="2334878"/>
              <a:ext cx="383822" cy="281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77"/>
            </p:blipFill>
            <p:spPr>
              <a:xfrm>
                <a:off x="1998133" y="2334878"/>
                <a:ext cx="383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7" name="墨迹 66"/>
              <p14:cNvContentPartPr/>
              <p14:nvPr/>
            </p14:nvContentPartPr>
            <p14:xfrm>
              <a:off x="2310518" y="2205162"/>
              <a:ext cx="144815" cy="986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79"/>
            </p:blipFill>
            <p:spPr>
              <a:xfrm>
                <a:off x="2310518" y="2205162"/>
                <a:ext cx="144815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8" name="墨迹 67"/>
              <p14:cNvContentPartPr/>
              <p14:nvPr/>
            </p14:nvContentPartPr>
            <p14:xfrm>
              <a:off x="2037997" y="2408195"/>
              <a:ext cx="391936" cy="2256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81"/>
            </p:blipFill>
            <p:spPr>
              <a:xfrm>
                <a:off x="2037997" y="2408195"/>
                <a:ext cx="39193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墨迹 68"/>
              <p14:cNvContentPartPr/>
              <p14:nvPr/>
            </p14:nvContentPartPr>
            <p14:xfrm>
              <a:off x="2082094" y="2460892"/>
              <a:ext cx="153106" cy="5445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83"/>
            </p:blipFill>
            <p:spPr>
              <a:xfrm>
                <a:off x="2082094" y="2460892"/>
                <a:ext cx="153106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0" name="墨迹 69"/>
              <p14:cNvContentPartPr/>
              <p14:nvPr/>
            </p14:nvContentPartPr>
            <p14:xfrm>
              <a:off x="2681111" y="2184013"/>
              <a:ext cx="206022" cy="23546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85"/>
            </p:blipFill>
            <p:spPr>
              <a:xfrm>
                <a:off x="2681111" y="2184013"/>
                <a:ext cx="20602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1" name="墨迹 70"/>
              <p14:cNvContentPartPr/>
              <p14:nvPr/>
            </p14:nvContentPartPr>
            <p14:xfrm>
              <a:off x="2946400" y="2286411"/>
              <a:ext cx="73377" cy="12178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87"/>
            </p:blipFill>
            <p:spPr>
              <a:xfrm>
                <a:off x="2946400" y="2286411"/>
                <a:ext cx="73377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2" name="墨迹 71"/>
              <p14:cNvContentPartPr/>
              <p14:nvPr/>
            </p14:nvContentPartPr>
            <p14:xfrm>
              <a:off x="3036711" y="2289759"/>
              <a:ext cx="50800" cy="12125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89"/>
            </p:blipFill>
            <p:spPr>
              <a:xfrm>
                <a:off x="3036711" y="2289759"/>
                <a:ext cx="5080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3" name="墨迹 72"/>
              <p14:cNvContentPartPr/>
              <p14:nvPr/>
            </p14:nvContentPartPr>
            <p14:xfrm>
              <a:off x="3093155" y="2222082"/>
              <a:ext cx="101600" cy="23123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91"/>
            </p:blipFill>
            <p:spPr>
              <a:xfrm>
                <a:off x="3093155" y="2222082"/>
                <a:ext cx="1016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4" name="墨迹 73"/>
              <p14:cNvContentPartPr/>
              <p14:nvPr/>
            </p14:nvContentPartPr>
            <p14:xfrm>
              <a:off x="3266722" y="2267200"/>
              <a:ext cx="148166" cy="1692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93"/>
            </p:blipFill>
            <p:spPr>
              <a:xfrm>
                <a:off x="3266722" y="2267200"/>
                <a:ext cx="1481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5" name="墨迹 74"/>
              <p14:cNvContentPartPr/>
              <p14:nvPr/>
            </p14:nvContentPartPr>
            <p14:xfrm>
              <a:off x="3330222" y="2171324"/>
              <a:ext cx="28222" cy="23687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95"/>
            </p:blipFill>
            <p:spPr>
              <a:xfrm>
                <a:off x="3330222" y="2171324"/>
                <a:ext cx="28222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6" name="墨迹 75"/>
              <p14:cNvContentPartPr/>
              <p14:nvPr/>
            </p14:nvContentPartPr>
            <p14:xfrm>
              <a:off x="3471509" y="2150174"/>
              <a:ext cx="253824" cy="22224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97"/>
            </p:blipFill>
            <p:spPr>
              <a:xfrm>
                <a:off x="3471509" y="2150174"/>
                <a:ext cx="253824" cy="222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7" name="墨迹 76"/>
              <p14:cNvContentPartPr/>
              <p14:nvPr/>
            </p14:nvContentPartPr>
            <p14:xfrm>
              <a:off x="3745088" y="2124795"/>
              <a:ext cx="14112" cy="21290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99"/>
            </p:blipFill>
            <p:spPr>
              <a:xfrm>
                <a:off x="3745088" y="2124795"/>
                <a:ext cx="14112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8" name="墨迹 77"/>
              <p14:cNvContentPartPr/>
              <p14:nvPr/>
            </p14:nvContentPartPr>
            <p14:xfrm>
              <a:off x="3742266" y="2205162"/>
              <a:ext cx="87489" cy="6767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01"/>
            </p:blipFill>
            <p:spPr>
              <a:xfrm>
                <a:off x="3742266" y="2205162"/>
                <a:ext cx="874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9" name="墨迹 78"/>
              <p14:cNvContentPartPr/>
              <p14:nvPr/>
            </p14:nvContentPartPr>
            <p14:xfrm>
              <a:off x="3810000" y="2045838"/>
              <a:ext cx="45155" cy="57103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03"/>
            </p:blipFill>
            <p:spPr>
              <a:xfrm>
                <a:off x="3810000" y="2045838"/>
                <a:ext cx="45155" cy="571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0" name="墨迹 79"/>
              <p14:cNvContentPartPr/>
              <p14:nvPr/>
            </p14:nvContentPartPr>
            <p14:xfrm>
              <a:off x="3883377" y="2218381"/>
              <a:ext cx="200378" cy="15386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05"/>
            </p:blipFill>
            <p:spPr>
              <a:xfrm>
                <a:off x="3883377" y="2218381"/>
                <a:ext cx="200378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1" name="墨迹 80"/>
              <p14:cNvContentPartPr/>
              <p14:nvPr/>
            </p14:nvContentPartPr>
            <p14:xfrm>
              <a:off x="609600" y="3519236"/>
              <a:ext cx="152400" cy="10151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07"/>
            </p:blipFill>
            <p:spPr>
              <a:xfrm>
                <a:off x="609600" y="3519236"/>
                <a:ext cx="15240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2" name="墨迹 81"/>
              <p14:cNvContentPartPr/>
              <p14:nvPr/>
            </p14:nvContentPartPr>
            <p14:xfrm>
              <a:off x="509411" y="3324311"/>
              <a:ext cx="320322" cy="3753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09"/>
            </p:blipFill>
            <p:spPr>
              <a:xfrm>
                <a:off x="509411" y="3324311"/>
                <a:ext cx="320322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3" name="墨迹 82"/>
              <p14:cNvContentPartPr/>
              <p14:nvPr/>
            </p14:nvContentPartPr>
            <p14:xfrm>
              <a:off x="1219200" y="3264211"/>
              <a:ext cx="352777" cy="28181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11"/>
            </p:blipFill>
            <p:spPr>
              <a:xfrm>
                <a:off x="1219200" y="3264211"/>
                <a:ext cx="352777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4" name="墨迹 83"/>
              <p14:cNvContentPartPr/>
              <p14:nvPr/>
            </p14:nvContentPartPr>
            <p14:xfrm>
              <a:off x="1552222" y="3150887"/>
              <a:ext cx="28222" cy="6813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13"/>
            </p:blipFill>
            <p:spPr>
              <a:xfrm>
                <a:off x="1552222" y="3150887"/>
                <a:ext cx="28222" cy="681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5" name="墨迹 84"/>
              <p14:cNvContentPartPr/>
              <p14:nvPr/>
            </p14:nvContentPartPr>
            <p14:xfrm>
              <a:off x="1618368" y="3316204"/>
              <a:ext cx="131409" cy="15227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15"/>
            </p:blipFill>
            <p:spPr>
              <a:xfrm>
                <a:off x="1618368" y="3316204"/>
                <a:ext cx="131409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6" name="墨迹 85"/>
              <p14:cNvContentPartPr/>
              <p14:nvPr/>
            </p14:nvContentPartPr>
            <p14:xfrm>
              <a:off x="1715911" y="3327483"/>
              <a:ext cx="28222" cy="26789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17"/>
            </p:blipFill>
            <p:spPr>
              <a:xfrm>
                <a:off x="1715911" y="3327483"/>
                <a:ext cx="2822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7" name="墨迹 86"/>
              <p14:cNvContentPartPr/>
              <p14:nvPr/>
            </p14:nvContentPartPr>
            <p14:xfrm>
              <a:off x="1897238" y="3304924"/>
              <a:ext cx="191206" cy="1691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19"/>
            </p:blipFill>
            <p:spPr>
              <a:xfrm>
                <a:off x="1897238" y="3304924"/>
                <a:ext cx="1912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8" name="墨迹 87"/>
              <p14:cNvContentPartPr/>
              <p14:nvPr/>
            </p14:nvContentPartPr>
            <p14:xfrm>
              <a:off x="1995311" y="3189132"/>
              <a:ext cx="25400" cy="35548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21"/>
            </p:blipFill>
            <p:spPr>
              <a:xfrm>
                <a:off x="1995311" y="3189132"/>
                <a:ext cx="25400" cy="355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9" name="墨迹 88"/>
              <p14:cNvContentPartPr/>
              <p14:nvPr/>
            </p14:nvContentPartPr>
            <p14:xfrm>
              <a:off x="2293584" y="3227905"/>
              <a:ext cx="325438" cy="21237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23"/>
            </p:blipFill>
            <p:spPr>
              <a:xfrm>
                <a:off x="2293584" y="3227905"/>
                <a:ext cx="325438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0" name="墨迹 89"/>
              <p14:cNvContentPartPr/>
              <p14:nvPr/>
            </p14:nvContentPartPr>
            <p14:xfrm>
              <a:off x="2662766" y="3329774"/>
              <a:ext cx="179211" cy="14998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25"/>
            </p:blipFill>
            <p:spPr>
              <a:xfrm>
                <a:off x="2662766" y="3329774"/>
                <a:ext cx="179211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91" name="墨迹 90"/>
              <p14:cNvContentPartPr/>
              <p14:nvPr/>
            </p14:nvContentPartPr>
            <p14:xfrm>
              <a:off x="2937580" y="3293644"/>
              <a:ext cx="262820" cy="2256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27"/>
            </p:blipFill>
            <p:spPr>
              <a:xfrm>
                <a:off x="2937580" y="3293644"/>
                <a:ext cx="26282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92" name="墨迹 91"/>
              <p14:cNvContentPartPr/>
              <p14:nvPr/>
            </p14:nvContentPartPr>
            <p14:xfrm>
              <a:off x="3166533" y="3180848"/>
              <a:ext cx="107244" cy="7613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29"/>
            </p:blipFill>
            <p:spPr>
              <a:xfrm>
                <a:off x="3166533" y="3180848"/>
                <a:ext cx="107244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3" name="墨迹 92"/>
              <p14:cNvContentPartPr/>
              <p14:nvPr/>
            </p14:nvContentPartPr>
            <p14:xfrm>
              <a:off x="2976738" y="3361322"/>
              <a:ext cx="243417" cy="225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31"/>
            </p:blipFill>
            <p:spPr>
              <a:xfrm>
                <a:off x="2976738" y="3361322"/>
                <a:ext cx="2434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94" name="墨迹 93"/>
              <p14:cNvContentPartPr/>
              <p14:nvPr/>
            </p14:nvContentPartPr>
            <p14:xfrm>
              <a:off x="3005666" y="3361322"/>
              <a:ext cx="101600" cy="8459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33"/>
            </p:blipFill>
            <p:spPr>
              <a:xfrm>
                <a:off x="3005666" y="3361322"/>
                <a:ext cx="1016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95" name="墨迹 94"/>
              <p14:cNvContentPartPr/>
              <p14:nvPr/>
            </p14:nvContentPartPr>
            <p14:xfrm>
              <a:off x="3479623" y="3151944"/>
              <a:ext cx="277636" cy="22629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35"/>
            </p:blipFill>
            <p:spPr>
              <a:xfrm>
                <a:off x="3479623" y="3151944"/>
                <a:ext cx="277636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96" name="墨迹 95"/>
              <p14:cNvContentPartPr/>
              <p14:nvPr/>
            </p14:nvContentPartPr>
            <p14:xfrm>
              <a:off x="3834694" y="3231606"/>
              <a:ext cx="203906" cy="36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37"/>
            </p:blipFill>
            <p:spPr>
              <a:xfrm>
                <a:off x="3834694" y="3231606"/>
                <a:ext cx="20390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7" name="墨迹 96"/>
              <p14:cNvContentPartPr/>
              <p14:nvPr/>
            </p14:nvContentPartPr>
            <p14:xfrm>
              <a:off x="3903133" y="3101010"/>
              <a:ext cx="47978" cy="28005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39"/>
            </p:blipFill>
            <p:spPr>
              <a:xfrm>
                <a:off x="3903133" y="3101010"/>
                <a:ext cx="47978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8" name="墨迹 97"/>
              <p14:cNvContentPartPr/>
              <p14:nvPr/>
            </p14:nvContentPartPr>
            <p14:xfrm>
              <a:off x="3997148" y="3079332"/>
              <a:ext cx="247474" cy="22929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41"/>
            </p:blipFill>
            <p:spPr>
              <a:xfrm>
                <a:off x="3997148" y="3079332"/>
                <a:ext cx="247474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9" name="墨迹 98"/>
              <p14:cNvContentPartPr/>
              <p14:nvPr/>
            </p14:nvContentPartPr>
            <p14:xfrm>
              <a:off x="4263495" y="3050428"/>
              <a:ext cx="85549" cy="26383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43"/>
            </p:blipFill>
            <p:spPr>
              <a:xfrm>
                <a:off x="4263495" y="3050428"/>
                <a:ext cx="85549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0" name="墨迹 99"/>
              <p14:cNvContentPartPr/>
              <p14:nvPr/>
            </p14:nvContentPartPr>
            <p14:xfrm>
              <a:off x="4363155" y="2955432"/>
              <a:ext cx="50800" cy="64558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45"/>
            </p:blipFill>
            <p:spPr>
              <a:xfrm>
                <a:off x="4363155" y="2955432"/>
                <a:ext cx="50800" cy="645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1" name="墨迹 100"/>
              <p14:cNvContentPartPr/>
              <p14:nvPr/>
            </p14:nvContentPartPr>
            <p14:xfrm>
              <a:off x="4487333" y="3214687"/>
              <a:ext cx="217311" cy="15033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47"/>
            </p:blipFill>
            <p:spPr>
              <a:xfrm>
                <a:off x="4487333" y="3214687"/>
                <a:ext cx="217311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2" name="墨迹 101"/>
              <p14:cNvContentPartPr/>
              <p14:nvPr/>
            </p14:nvContentPartPr>
            <p14:xfrm>
              <a:off x="4780138" y="2032267"/>
              <a:ext cx="134232" cy="12213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49"/>
            </p:blipFill>
            <p:spPr>
              <a:xfrm>
                <a:off x="4780138" y="2032267"/>
                <a:ext cx="134232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3" name="墨迹 102"/>
              <p14:cNvContentPartPr/>
              <p14:nvPr/>
            </p14:nvContentPartPr>
            <p14:xfrm>
              <a:off x="4975577" y="1945731"/>
              <a:ext cx="14111" cy="22488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51"/>
            </p:blipFill>
            <p:spPr>
              <a:xfrm>
                <a:off x="4975577" y="1945731"/>
                <a:ext cx="14111" cy="224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4" name="墨迹 103"/>
              <p14:cNvContentPartPr/>
              <p14:nvPr/>
            </p14:nvContentPartPr>
            <p14:xfrm>
              <a:off x="4972755" y="2047248"/>
              <a:ext cx="81845" cy="5075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53"/>
            </p:blipFill>
            <p:spPr>
              <a:xfrm>
                <a:off x="4972755" y="2047248"/>
                <a:ext cx="818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5" name="墨迹 104"/>
              <p14:cNvContentPartPr/>
              <p14:nvPr/>
            </p14:nvContentPartPr>
            <p14:xfrm>
              <a:off x="5074355" y="1883165"/>
              <a:ext cx="22578" cy="42915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55"/>
            </p:blipFill>
            <p:spPr>
              <a:xfrm>
                <a:off x="5074355" y="1883165"/>
                <a:ext cx="22578" cy="429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6" name="墨迹 105"/>
              <p14:cNvContentPartPr/>
              <p14:nvPr/>
            </p14:nvContentPartPr>
            <p14:xfrm>
              <a:off x="5181600" y="1987501"/>
              <a:ext cx="172155" cy="19316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57"/>
            </p:blipFill>
            <p:spPr>
              <a:xfrm>
                <a:off x="5181600" y="1987501"/>
                <a:ext cx="172155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7" name="墨迹 106"/>
              <p14:cNvContentPartPr/>
              <p14:nvPr/>
            </p14:nvContentPartPr>
            <p14:xfrm>
              <a:off x="5438422" y="1966528"/>
              <a:ext cx="136878" cy="13147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59"/>
            </p:blipFill>
            <p:spPr>
              <a:xfrm>
                <a:off x="5438422" y="1966528"/>
                <a:ext cx="136878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8" name="墨迹 107"/>
              <p14:cNvContentPartPr/>
              <p14:nvPr/>
            </p14:nvContentPartPr>
            <p14:xfrm>
              <a:off x="4950177" y="2934107"/>
              <a:ext cx="293512" cy="20162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61"/>
            </p:blipFill>
            <p:spPr>
              <a:xfrm>
                <a:off x="4950177" y="2934107"/>
                <a:ext cx="293512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9" name="墨迹 108"/>
              <p14:cNvContentPartPr/>
              <p14:nvPr/>
            </p14:nvContentPartPr>
            <p14:xfrm>
              <a:off x="5223933" y="2903793"/>
              <a:ext cx="31044" cy="45752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63"/>
            </p:blipFill>
            <p:spPr>
              <a:xfrm>
                <a:off x="5223933" y="2903793"/>
                <a:ext cx="31044" cy="457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10" name="墨迹 109"/>
              <p14:cNvContentPartPr/>
              <p14:nvPr/>
            </p14:nvContentPartPr>
            <p14:xfrm>
              <a:off x="5321123" y="2989095"/>
              <a:ext cx="146403" cy="19457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65"/>
            </p:blipFill>
            <p:spPr>
              <a:xfrm>
                <a:off x="5321123" y="2989095"/>
                <a:ext cx="14640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11" name="墨迹 110"/>
              <p14:cNvContentPartPr/>
              <p14:nvPr/>
            </p14:nvContentPartPr>
            <p14:xfrm>
              <a:off x="5528733" y="3006014"/>
              <a:ext cx="132644" cy="15580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67"/>
            </p:blipFill>
            <p:spPr>
              <a:xfrm>
                <a:off x="5528733" y="3006014"/>
                <a:ext cx="132644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2" name="墨迹 111"/>
              <p14:cNvContentPartPr/>
              <p14:nvPr/>
            </p14:nvContentPartPr>
            <p14:xfrm>
              <a:off x="8537222" y="1779357"/>
              <a:ext cx="36688" cy="3665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69"/>
            </p:blipFill>
            <p:spPr>
              <a:xfrm>
                <a:off x="8537222" y="1779357"/>
                <a:ext cx="3668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3" name="墨迹 112"/>
              <p14:cNvContentPartPr/>
              <p14:nvPr/>
            </p14:nvContentPartPr>
            <p14:xfrm>
              <a:off x="2077861" y="3925302"/>
              <a:ext cx="222250" cy="564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71"/>
            </p:blipFill>
            <p:spPr>
              <a:xfrm>
                <a:off x="2077861" y="3925302"/>
                <a:ext cx="2222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4" name="墨迹 113"/>
              <p14:cNvContentPartPr/>
              <p14:nvPr/>
            </p14:nvContentPartPr>
            <p14:xfrm>
              <a:off x="2201333" y="3964781"/>
              <a:ext cx="22578" cy="27071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73"/>
            </p:blipFill>
            <p:spPr>
              <a:xfrm>
                <a:off x="2201333" y="3964781"/>
                <a:ext cx="225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5" name="墨迹 114"/>
              <p14:cNvContentPartPr/>
              <p14:nvPr/>
            </p14:nvContentPartPr>
            <p14:xfrm>
              <a:off x="2500488" y="3806866"/>
              <a:ext cx="45156" cy="59570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75"/>
            </p:blipFill>
            <p:spPr>
              <a:xfrm>
                <a:off x="2500488" y="3806866"/>
                <a:ext cx="45156" cy="595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16" name="墨迹 115"/>
              <p14:cNvContentPartPr/>
              <p14:nvPr/>
            </p14:nvContentPartPr>
            <p14:xfrm>
              <a:off x="2444044" y="3770913"/>
              <a:ext cx="73378" cy="17412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77"/>
            </p:blipFill>
            <p:spPr>
              <a:xfrm>
                <a:off x="2444044" y="3770913"/>
                <a:ext cx="73378" cy="174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17" name="墨迹 116"/>
              <p14:cNvContentPartPr/>
              <p14:nvPr/>
            </p14:nvContentPartPr>
            <p14:xfrm>
              <a:off x="2528711" y="3789947"/>
              <a:ext cx="158044" cy="9869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79"/>
            </p:blipFill>
            <p:spPr>
              <a:xfrm>
                <a:off x="2528711" y="3789947"/>
                <a:ext cx="158044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20" name="墨迹 119"/>
              <p14:cNvContentPartPr/>
              <p14:nvPr/>
            </p14:nvContentPartPr>
            <p14:xfrm>
              <a:off x="3136194" y="3959141"/>
              <a:ext cx="557389" cy="225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81"/>
            </p:blipFill>
            <p:spPr>
              <a:xfrm>
                <a:off x="3136194" y="3959141"/>
                <a:ext cx="5573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1" name="墨迹 120"/>
              <p14:cNvContentPartPr/>
              <p14:nvPr/>
            </p14:nvContentPartPr>
            <p14:xfrm>
              <a:off x="3657600" y="3868904"/>
              <a:ext cx="202847" cy="248151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83"/>
            </p:blipFill>
            <p:spPr>
              <a:xfrm>
                <a:off x="3657600" y="3868904"/>
                <a:ext cx="20284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22" name="墨迹 121"/>
              <p14:cNvContentPartPr/>
              <p14:nvPr/>
            </p14:nvContentPartPr>
            <p14:xfrm>
              <a:off x="4120444" y="3799817"/>
              <a:ext cx="169333" cy="24110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85"/>
            </p:blipFill>
            <p:spPr>
              <a:xfrm>
                <a:off x="4120444" y="3799817"/>
                <a:ext cx="169333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3" name="墨迹 122"/>
              <p14:cNvContentPartPr/>
              <p14:nvPr/>
            </p14:nvContentPartPr>
            <p14:xfrm>
              <a:off x="4278488" y="3902743"/>
              <a:ext cx="87489" cy="6767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87"/>
            </p:blipFill>
            <p:spPr>
              <a:xfrm>
                <a:off x="4278488" y="3902743"/>
                <a:ext cx="874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4" name="墨迹 123"/>
              <p14:cNvContentPartPr/>
              <p14:nvPr/>
            </p14:nvContentPartPr>
            <p14:xfrm>
              <a:off x="4363155" y="3704116"/>
              <a:ext cx="16933" cy="48907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89"/>
            </p:blipFill>
            <p:spPr>
              <a:xfrm>
                <a:off x="4363155" y="3704116"/>
                <a:ext cx="16933" cy="489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25" name="墨迹 124"/>
              <p14:cNvContentPartPr/>
              <p14:nvPr/>
            </p14:nvContentPartPr>
            <p14:xfrm>
              <a:off x="4395611" y="3919662"/>
              <a:ext cx="111477" cy="11632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91"/>
            </p:blipFill>
            <p:spPr>
              <a:xfrm>
                <a:off x="4395611" y="3919662"/>
                <a:ext cx="111477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26" name="墨迹 125"/>
              <p14:cNvContentPartPr/>
              <p14:nvPr/>
            </p14:nvContentPartPr>
            <p14:xfrm>
              <a:off x="4470400" y="3904858"/>
              <a:ext cx="11288" cy="20655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93"/>
            </p:blipFill>
            <p:spPr>
              <a:xfrm>
                <a:off x="4470400" y="3904858"/>
                <a:ext cx="11288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27" name="墨迹 126"/>
              <p14:cNvContentPartPr/>
              <p14:nvPr/>
            </p14:nvContentPartPr>
            <p14:xfrm>
              <a:off x="4583288" y="3592554"/>
              <a:ext cx="50800" cy="51604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195"/>
            </p:blipFill>
            <p:spPr>
              <a:xfrm>
                <a:off x="4583288" y="3592554"/>
                <a:ext cx="50800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28" name="墨迹 127"/>
              <p14:cNvContentPartPr/>
              <p14:nvPr/>
            </p14:nvContentPartPr>
            <p14:xfrm>
              <a:off x="4547305" y="3942222"/>
              <a:ext cx="185561" cy="19950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197"/>
            </p:blipFill>
            <p:spPr>
              <a:xfrm>
                <a:off x="4547305" y="3942222"/>
                <a:ext cx="18556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29" name="墨迹 128"/>
              <p14:cNvContentPartPr/>
              <p14:nvPr/>
            </p14:nvContentPartPr>
            <p14:xfrm>
              <a:off x="1365955" y="4005669"/>
              <a:ext cx="276578" cy="30878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199"/>
            </p:blipFill>
            <p:spPr>
              <a:xfrm>
                <a:off x="1365955" y="4005669"/>
                <a:ext cx="276578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30" name="墨迹 129"/>
              <p14:cNvContentPartPr/>
              <p14:nvPr/>
            </p14:nvContentPartPr>
            <p14:xfrm>
              <a:off x="1450622" y="4133975"/>
              <a:ext cx="118533" cy="12266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01"/>
            </p:blipFill>
            <p:spPr>
              <a:xfrm>
                <a:off x="1450622" y="4133975"/>
                <a:ext cx="118533" cy="122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1" name="墨迹 130"/>
              <p14:cNvContentPartPr/>
              <p14:nvPr/>
            </p14:nvContentPartPr>
            <p14:xfrm>
              <a:off x="1473200" y="4652837"/>
              <a:ext cx="287866" cy="33838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03"/>
            </p:blipFill>
            <p:spPr>
              <a:xfrm>
                <a:off x="1473200" y="4652837"/>
                <a:ext cx="28786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2" name="墨迹 131"/>
              <p14:cNvContentPartPr/>
              <p14:nvPr/>
            </p14:nvContentPartPr>
            <p14:xfrm>
              <a:off x="1608666" y="4748713"/>
              <a:ext cx="11289" cy="236872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05"/>
            </p:blipFill>
            <p:spPr>
              <a:xfrm>
                <a:off x="1608666" y="4748713"/>
                <a:ext cx="112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3" name="墨迹 132"/>
              <p14:cNvContentPartPr/>
              <p14:nvPr/>
            </p14:nvContentPartPr>
            <p14:xfrm>
              <a:off x="2212622" y="4699365"/>
              <a:ext cx="270933" cy="222772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07"/>
            </p:blipFill>
            <p:spPr>
              <a:xfrm>
                <a:off x="2212622" y="4699365"/>
                <a:ext cx="270933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34" name="墨迹 133"/>
              <p14:cNvContentPartPr/>
              <p14:nvPr/>
            </p14:nvContentPartPr>
            <p14:xfrm>
              <a:off x="2483555" y="4613358"/>
              <a:ext cx="360" cy="49066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09"/>
            </p:blipFill>
            <p:spPr>
              <a:xfrm>
                <a:off x="2483555" y="4613358"/>
                <a:ext cx="360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35" name="墨迹 134"/>
              <p14:cNvContentPartPr/>
              <p14:nvPr/>
            </p14:nvContentPartPr>
            <p14:xfrm>
              <a:off x="2525888" y="4825908"/>
              <a:ext cx="127000" cy="10134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11"/>
            </p:blipFill>
            <p:spPr>
              <a:xfrm>
                <a:off x="2525888" y="4825908"/>
                <a:ext cx="127000" cy="101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36" name="墨迹 135"/>
              <p14:cNvContentPartPr/>
              <p14:nvPr/>
            </p14:nvContentPartPr>
            <p14:xfrm>
              <a:off x="2596444" y="4824322"/>
              <a:ext cx="22578" cy="22894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13"/>
            </p:blipFill>
            <p:spPr>
              <a:xfrm>
                <a:off x="2596444" y="4824322"/>
                <a:ext cx="22578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7" name="墨迹 136"/>
              <p14:cNvContentPartPr/>
              <p14:nvPr/>
            </p14:nvContentPartPr>
            <p14:xfrm>
              <a:off x="2771422" y="4546385"/>
              <a:ext cx="33866" cy="45893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15"/>
            </p:blipFill>
            <p:spPr>
              <a:xfrm>
                <a:off x="2771422" y="4546385"/>
                <a:ext cx="33866" cy="458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8" name="墨迹 137"/>
              <p14:cNvContentPartPr/>
              <p14:nvPr/>
            </p14:nvContentPartPr>
            <p14:xfrm>
              <a:off x="2714977" y="4861509"/>
              <a:ext cx="197556" cy="19104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17"/>
            </p:blipFill>
            <p:spPr>
              <a:xfrm>
                <a:off x="2714977" y="4861509"/>
                <a:ext cx="197556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39" name="墨迹 138"/>
              <p14:cNvContentPartPr/>
              <p14:nvPr/>
            </p14:nvContentPartPr>
            <p14:xfrm>
              <a:off x="3361972" y="4639795"/>
              <a:ext cx="168628" cy="22735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19"/>
            </p:blipFill>
            <p:spPr>
              <a:xfrm>
                <a:off x="3361972" y="4639795"/>
                <a:ext cx="168628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40" name="墨迹 139"/>
              <p14:cNvContentPartPr/>
              <p14:nvPr/>
            </p14:nvContentPartPr>
            <p14:xfrm>
              <a:off x="3498850" y="4765633"/>
              <a:ext cx="480483" cy="338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21"/>
            </p:blipFill>
            <p:spPr>
              <a:xfrm>
                <a:off x="3498850" y="4765633"/>
                <a:ext cx="48048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41" name="墨迹 140"/>
              <p14:cNvContentPartPr/>
              <p14:nvPr/>
            </p14:nvContentPartPr>
            <p14:xfrm>
              <a:off x="4272844" y="4528761"/>
              <a:ext cx="186267" cy="33133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23"/>
            </p:blipFill>
            <p:spPr>
              <a:xfrm>
                <a:off x="4272844" y="4528761"/>
                <a:ext cx="186267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42" name="墨迹 141"/>
              <p14:cNvContentPartPr/>
              <p14:nvPr/>
            </p14:nvContentPartPr>
            <p14:xfrm>
              <a:off x="4472516" y="4759993"/>
              <a:ext cx="48684" cy="121256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25"/>
            </p:blipFill>
            <p:spPr>
              <a:xfrm>
                <a:off x="4472516" y="4759993"/>
                <a:ext cx="4868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43" name="墨迹 142"/>
              <p14:cNvContentPartPr/>
              <p14:nvPr/>
            </p14:nvContentPartPr>
            <p14:xfrm>
              <a:off x="4455759" y="4745012"/>
              <a:ext cx="107774" cy="12777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27"/>
            </p:blipFill>
            <p:spPr>
              <a:xfrm>
                <a:off x="4455759" y="4745012"/>
                <a:ext cx="10777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44" name="墨迹 143"/>
              <p14:cNvContentPartPr/>
              <p14:nvPr/>
            </p14:nvContentPartPr>
            <p14:xfrm>
              <a:off x="4569177" y="4771273"/>
              <a:ext cx="57327" cy="11702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29"/>
            </p:blipFill>
            <p:spPr>
              <a:xfrm>
                <a:off x="4569177" y="4771273"/>
                <a:ext cx="57327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45" name="墨迹 144"/>
              <p14:cNvContentPartPr/>
              <p14:nvPr/>
            </p14:nvContentPartPr>
            <p14:xfrm>
              <a:off x="4628444" y="4750123"/>
              <a:ext cx="79022" cy="212903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31"/>
            </p:blipFill>
            <p:spPr>
              <a:xfrm>
                <a:off x="4628444" y="4750123"/>
                <a:ext cx="79022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46" name="墨迹 145"/>
              <p14:cNvContentPartPr/>
              <p14:nvPr/>
            </p14:nvContentPartPr>
            <p14:xfrm>
              <a:off x="4752622" y="4526999"/>
              <a:ext cx="45155" cy="43602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33"/>
            </p:blipFill>
            <p:spPr>
              <a:xfrm>
                <a:off x="4752622" y="4526999"/>
                <a:ext cx="45155" cy="436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47" name="墨迹 146"/>
              <p14:cNvContentPartPr/>
              <p14:nvPr/>
            </p14:nvContentPartPr>
            <p14:xfrm>
              <a:off x="4713111" y="4779732"/>
              <a:ext cx="211666" cy="21149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35"/>
            </p:blipFill>
            <p:spPr>
              <a:xfrm>
                <a:off x="4713111" y="4779732"/>
                <a:ext cx="21166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48" name="墨迹 147"/>
              <p14:cNvContentPartPr/>
              <p14:nvPr/>
            </p14:nvContentPartPr>
            <p14:xfrm>
              <a:off x="2652183" y="6122005"/>
              <a:ext cx="220839" cy="4229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37"/>
            </p:blipFill>
            <p:spPr>
              <a:xfrm>
                <a:off x="2652183" y="6122005"/>
                <a:ext cx="22083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49" name="墨迹 148"/>
              <p14:cNvContentPartPr/>
              <p14:nvPr/>
            </p14:nvContentPartPr>
            <p14:xfrm>
              <a:off x="2709333" y="6068427"/>
              <a:ext cx="14111" cy="16073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39"/>
            </p:blipFill>
            <p:spPr>
              <a:xfrm>
                <a:off x="2709333" y="6068427"/>
                <a:ext cx="14111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50" name="墨迹 149"/>
              <p14:cNvContentPartPr/>
              <p14:nvPr/>
            </p14:nvContentPartPr>
            <p14:xfrm>
              <a:off x="2754488" y="6077592"/>
              <a:ext cx="16934" cy="9305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41"/>
            </p:blipFill>
            <p:spPr>
              <a:xfrm>
                <a:off x="2754488" y="6077592"/>
                <a:ext cx="1693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51" name="墨迹 150"/>
              <p14:cNvContentPartPr/>
              <p14:nvPr/>
            </p14:nvContentPartPr>
            <p14:xfrm>
              <a:off x="2734733" y="6000750"/>
              <a:ext cx="132644" cy="253791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43"/>
            </p:blipFill>
            <p:spPr>
              <a:xfrm>
                <a:off x="2734733" y="6000750"/>
                <a:ext cx="1326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52" name="墨迹 151"/>
              <p14:cNvContentPartPr/>
              <p14:nvPr/>
            </p14:nvContentPartPr>
            <p14:xfrm>
              <a:off x="2641600" y="6245200"/>
              <a:ext cx="33866" cy="195454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45"/>
            </p:blipFill>
            <p:spPr>
              <a:xfrm>
                <a:off x="2641600" y="6245200"/>
                <a:ext cx="33866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53" name="墨迹 152"/>
              <p14:cNvContentPartPr/>
              <p14:nvPr/>
            </p14:nvContentPartPr>
            <p14:xfrm>
              <a:off x="2675466" y="6229162"/>
              <a:ext cx="233010" cy="68241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47"/>
            </p:blipFill>
            <p:spPr>
              <a:xfrm>
                <a:off x="2675466" y="6229162"/>
                <a:ext cx="233010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54" name="墨迹 153"/>
              <p14:cNvContentPartPr/>
              <p14:nvPr/>
            </p14:nvContentPartPr>
            <p14:xfrm>
              <a:off x="3040944" y="6068427"/>
              <a:ext cx="165100" cy="33274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49"/>
            </p:blipFill>
            <p:spPr>
              <a:xfrm>
                <a:off x="3040944" y="6068427"/>
                <a:ext cx="16510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55" name="墨迹 154"/>
              <p14:cNvContentPartPr/>
              <p14:nvPr/>
            </p14:nvContentPartPr>
            <p14:xfrm>
              <a:off x="3211688" y="6248901"/>
              <a:ext cx="158045" cy="18258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51"/>
            </p:blipFill>
            <p:spPr>
              <a:xfrm>
                <a:off x="3211688" y="6248901"/>
                <a:ext cx="158045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6" name="墨迹 155"/>
              <p14:cNvContentPartPr/>
              <p14:nvPr/>
            </p14:nvContentPartPr>
            <p14:xfrm>
              <a:off x="3166533" y="6114955"/>
              <a:ext cx="158044" cy="39337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53"/>
            </p:blipFill>
            <p:spPr>
              <a:xfrm>
                <a:off x="3166533" y="6114955"/>
                <a:ext cx="158044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57" name="墨迹 156"/>
              <p14:cNvContentPartPr/>
              <p14:nvPr/>
            </p14:nvContentPartPr>
            <p14:xfrm>
              <a:off x="3618088" y="6034588"/>
              <a:ext cx="73378" cy="6767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55"/>
            </p:blipFill>
            <p:spPr>
              <a:xfrm>
                <a:off x="3618088" y="6034588"/>
                <a:ext cx="733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58" name="墨迹 157"/>
              <p14:cNvContentPartPr/>
              <p14:nvPr/>
            </p14:nvContentPartPr>
            <p14:xfrm>
              <a:off x="3560056" y="6079707"/>
              <a:ext cx="146403" cy="6556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57"/>
            </p:blipFill>
            <p:spPr>
              <a:xfrm>
                <a:off x="3560056" y="6079707"/>
                <a:ext cx="146403" cy="65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59" name="墨迹 158"/>
              <p14:cNvContentPartPr/>
              <p14:nvPr/>
            </p14:nvContentPartPr>
            <p14:xfrm>
              <a:off x="3651955" y="6153024"/>
              <a:ext cx="99483" cy="121256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59"/>
            </p:blipFill>
            <p:spPr>
              <a:xfrm>
                <a:off x="3651955" y="6153024"/>
                <a:ext cx="9948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60" name="墨迹 159"/>
              <p14:cNvContentPartPr/>
              <p14:nvPr/>
            </p14:nvContentPartPr>
            <p14:xfrm>
              <a:off x="3541183" y="6209422"/>
              <a:ext cx="223661" cy="189815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61"/>
            </p:blipFill>
            <p:spPr>
              <a:xfrm>
                <a:off x="3541183" y="6209422"/>
                <a:ext cx="223661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61" name="墨迹 160"/>
              <p14:cNvContentPartPr/>
              <p14:nvPr/>
            </p14:nvContentPartPr>
            <p14:xfrm>
              <a:off x="3759200" y="6059615"/>
              <a:ext cx="180622" cy="33028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63"/>
            </p:blipFill>
            <p:spPr>
              <a:xfrm>
                <a:off x="3759200" y="6059615"/>
                <a:ext cx="180622" cy="330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62" name="墨迹 161"/>
              <p14:cNvContentPartPr/>
              <p14:nvPr/>
            </p14:nvContentPartPr>
            <p14:xfrm>
              <a:off x="3807177" y="5991409"/>
              <a:ext cx="400756" cy="82711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65"/>
            </p:blipFill>
            <p:spPr>
              <a:xfrm>
                <a:off x="3807177" y="5991409"/>
                <a:ext cx="400756" cy="827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63" name="墨迹 162"/>
              <p14:cNvContentPartPr/>
              <p14:nvPr/>
            </p14:nvContentPartPr>
            <p14:xfrm>
              <a:off x="4017256" y="6268640"/>
              <a:ext cx="114477" cy="6485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67"/>
            </p:blipFill>
            <p:spPr>
              <a:xfrm>
                <a:off x="4017256" y="6268640"/>
                <a:ext cx="11447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64" name="墨迹 163"/>
              <p14:cNvContentPartPr/>
              <p14:nvPr/>
            </p14:nvContentPartPr>
            <p14:xfrm>
              <a:off x="4088694" y="6255951"/>
              <a:ext cx="218017" cy="181883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69"/>
            </p:blipFill>
            <p:spPr>
              <a:xfrm>
                <a:off x="4088694" y="6255951"/>
                <a:ext cx="218017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65" name="墨迹 164"/>
              <p14:cNvContentPartPr/>
              <p14:nvPr/>
            </p14:nvContentPartPr>
            <p14:xfrm>
              <a:off x="4529666" y="6066665"/>
              <a:ext cx="14111" cy="23581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71"/>
            </p:blipFill>
            <p:spPr>
              <a:xfrm>
                <a:off x="4529666" y="6066665"/>
                <a:ext cx="14111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66" name="墨迹 165"/>
              <p14:cNvContentPartPr/>
              <p14:nvPr/>
            </p14:nvContentPartPr>
            <p14:xfrm>
              <a:off x="4546600" y="6030358"/>
              <a:ext cx="74083" cy="263661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73"/>
            </p:blipFill>
            <p:spPr>
              <a:xfrm>
                <a:off x="4546600" y="6030358"/>
                <a:ext cx="7408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67" name="墨迹 166"/>
              <p14:cNvContentPartPr/>
              <p14:nvPr/>
            </p14:nvContentPartPr>
            <p14:xfrm>
              <a:off x="4560711" y="6397474"/>
              <a:ext cx="80080" cy="10821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75"/>
            </p:blipFill>
            <p:spPr>
              <a:xfrm>
                <a:off x="4560711" y="6397474"/>
                <a:ext cx="80080" cy="108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68" name="墨迹 167"/>
              <p14:cNvContentPartPr/>
              <p14:nvPr/>
            </p14:nvContentPartPr>
            <p14:xfrm>
              <a:off x="9064977" y="2351797"/>
              <a:ext cx="5645" cy="1692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77"/>
            </p:blipFill>
            <p:spPr>
              <a:xfrm>
                <a:off x="9064977" y="2351797"/>
                <a:ext cx="56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69" name="墨迹 168"/>
              <p14:cNvContentPartPr/>
              <p14:nvPr/>
            </p14:nvContentPartPr>
            <p14:xfrm>
              <a:off x="8765822" y="2047248"/>
              <a:ext cx="110772" cy="5921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79"/>
            </p:blipFill>
            <p:spPr>
              <a:xfrm>
                <a:off x="8765822" y="2047248"/>
                <a:ext cx="11077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70" name="墨迹 169"/>
              <p14:cNvContentPartPr/>
              <p14:nvPr/>
            </p14:nvContentPartPr>
            <p14:xfrm>
              <a:off x="8709377" y="2120565"/>
              <a:ext cx="167923" cy="5357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81"/>
            </p:blipFill>
            <p:spPr>
              <a:xfrm>
                <a:off x="8709377" y="2120565"/>
                <a:ext cx="1679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71" name="墨迹 170"/>
              <p14:cNvContentPartPr/>
              <p14:nvPr/>
            </p14:nvContentPartPr>
            <p14:xfrm>
              <a:off x="8595783" y="2230541"/>
              <a:ext cx="398639" cy="3665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83"/>
            </p:blipFill>
            <p:spPr>
              <a:xfrm>
                <a:off x="8595783" y="2230541"/>
                <a:ext cx="39863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72" name="墨迹 171"/>
              <p14:cNvContentPartPr/>
              <p14:nvPr/>
            </p14:nvContentPartPr>
            <p14:xfrm>
              <a:off x="8650111" y="2111224"/>
              <a:ext cx="172156" cy="30331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85"/>
            </p:blipFill>
            <p:spPr>
              <a:xfrm>
                <a:off x="8650111" y="2111224"/>
                <a:ext cx="172156" cy="303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73" name="墨迹 172"/>
              <p14:cNvContentPartPr/>
              <p14:nvPr/>
            </p14:nvContentPartPr>
            <p14:xfrm>
              <a:off x="8743244" y="2303330"/>
              <a:ext cx="32456" cy="11226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87"/>
            </p:blipFill>
            <p:spPr>
              <a:xfrm>
                <a:off x="8743244" y="2303330"/>
                <a:ext cx="32456" cy="112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74" name="墨迹 173"/>
              <p14:cNvContentPartPr/>
              <p14:nvPr/>
            </p14:nvContentPartPr>
            <p14:xfrm>
              <a:off x="8805333" y="2261560"/>
              <a:ext cx="110067" cy="202857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89"/>
            </p:blipFill>
            <p:spPr>
              <a:xfrm>
                <a:off x="8805333" y="2261560"/>
                <a:ext cx="110067" cy="202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75" name="墨迹 174"/>
              <p14:cNvContentPartPr/>
              <p14:nvPr/>
            </p14:nvContentPartPr>
            <p14:xfrm>
              <a:off x="9033933" y="2192473"/>
              <a:ext cx="14111" cy="16778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91"/>
            </p:blipFill>
            <p:spPr>
              <a:xfrm>
                <a:off x="9033933" y="2192473"/>
                <a:ext cx="14111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76" name="墨迹 175"/>
              <p14:cNvContentPartPr/>
              <p14:nvPr/>
            </p14:nvContentPartPr>
            <p14:xfrm>
              <a:off x="9160933" y="2049187"/>
              <a:ext cx="180622" cy="40588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93"/>
            </p:blipFill>
            <p:spPr>
              <a:xfrm>
                <a:off x="9160933" y="2049187"/>
                <a:ext cx="180622" cy="405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77" name="墨迹 176"/>
              <p14:cNvContentPartPr/>
              <p14:nvPr/>
            </p14:nvContentPartPr>
            <p14:xfrm>
              <a:off x="9075208" y="2105056"/>
              <a:ext cx="195792" cy="28622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95"/>
            </p:blipFill>
            <p:spPr>
              <a:xfrm>
                <a:off x="9075208" y="2105056"/>
                <a:ext cx="195792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78" name="墨迹 177"/>
              <p14:cNvContentPartPr/>
              <p14:nvPr/>
            </p14:nvContentPartPr>
            <p14:xfrm>
              <a:off x="9544755" y="2250281"/>
              <a:ext cx="38100" cy="4793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97"/>
            </p:blipFill>
            <p:spPr>
              <a:xfrm>
                <a:off x="9544755" y="2250281"/>
                <a:ext cx="381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79" name="墨迹 178"/>
              <p14:cNvContentPartPr/>
              <p14:nvPr/>
            </p14:nvContentPartPr>
            <p14:xfrm>
              <a:off x="9533466" y="2334878"/>
              <a:ext cx="36689" cy="2255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99"/>
            </p:blipFill>
            <p:spPr>
              <a:xfrm>
                <a:off x="9533466" y="2334878"/>
                <a:ext cx="366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80" name="墨迹 179"/>
              <p14:cNvContentPartPr/>
              <p14:nvPr/>
            </p14:nvContentPartPr>
            <p14:xfrm>
              <a:off x="9025466" y="2707105"/>
              <a:ext cx="118534" cy="31018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01"/>
            </p:blipFill>
            <p:spPr>
              <a:xfrm>
                <a:off x="9025466" y="2707105"/>
                <a:ext cx="11853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81" name="墨迹 180"/>
              <p14:cNvContentPartPr/>
              <p14:nvPr/>
            </p14:nvContentPartPr>
            <p14:xfrm>
              <a:off x="9282288" y="2615106"/>
              <a:ext cx="31044" cy="610861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03"/>
            </p:blipFill>
            <p:spPr>
              <a:xfrm>
                <a:off x="9282288" y="2615106"/>
                <a:ext cx="31044" cy="610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82" name="墨迹 181"/>
              <p14:cNvContentPartPr/>
              <p14:nvPr/>
            </p14:nvContentPartPr>
            <p14:xfrm>
              <a:off x="9211733" y="2949616"/>
              <a:ext cx="265289" cy="27776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05"/>
            </p:blipFill>
            <p:spPr>
              <a:xfrm>
                <a:off x="9211733" y="2949616"/>
                <a:ext cx="265289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83" name="墨迹 182"/>
              <p14:cNvContentPartPr/>
              <p14:nvPr/>
            </p14:nvContentPartPr>
            <p14:xfrm>
              <a:off x="10250311" y="2736714"/>
              <a:ext cx="169333" cy="289921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07"/>
            </p:blipFill>
            <p:spPr>
              <a:xfrm>
                <a:off x="10250311" y="2736714"/>
                <a:ext cx="169333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84" name="墨迹 183"/>
              <p14:cNvContentPartPr/>
              <p14:nvPr/>
            </p14:nvContentPartPr>
            <p14:xfrm>
              <a:off x="10467622" y="2874184"/>
              <a:ext cx="70556" cy="13183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09"/>
            </p:blipFill>
            <p:spPr>
              <a:xfrm>
                <a:off x="10467622" y="2874184"/>
                <a:ext cx="70556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85" name="墨迹 184"/>
              <p14:cNvContentPartPr/>
              <p14:nvPr/>
            </p14:nvContentPartPr>
            <p14:xfrm>
              <a:off x="10572044" y="2853740"/>
              <a:ext cx="107244" cy="157914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11"/>
            </p:blipFill>
            <p:spPr>
              <a:xfrm>
                <a:off x="10572044" y="2853740"/>
                <a:ext cx="1072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86" name="墨迹 185"/>
              <p14:cNvContentPartPr/>
              <p14:nvPr/>
            </p14:nvContentPartPr>
            <p14:xfrm>
              <a:off x="10358966" y="2870659"/>
              <a:ext cx="66322" cy="135355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13"/>
            </p:blipFill>
            <p:spPr>
              <a:xfrm>
                <a:off x="10358966" y="2870659"/>
                <a:ext cx="663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87" name="墨迹 186"/>
              <p14:cNvContentPartPr/>
              <p14:nvPr/>
            </p14:nvContentPartPr>
            <p14:xfrm>
              <a:off x="10814755" y="2556769"/>
              <a:ext cx="77612" cy="432326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15"/>
            </p:blipFill>
            <p:spPr>
              <a:xfrm>
                <a:off x="10814755" y="2556769"/>
                <a:ext cx="77612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88" name="墨迹 187"/>
              <p14:cNvContentPartPr/>
              <p14:nvPr/>
            </p14:nvContentPartPr>
            <p14:xfrm>
              <a:off x="10747022" y="2819901"/>
              <a:ext cx="254000" cy="221362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17"/>
            </p:blipFill>
            <p:spPr>
              <a:xfrm>
                <a:off x="10747022" y="2819901"/>
                <a:ext cx="254000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89" name="墨迹 188"/>
              <p14:cNvContentPartPr/>
              <p14:nvPr/>
            </p14:nvContentPartPr>
            <p14:xfrm>
              <a:off x="6245577" y="3487865"/>
              <a:ext cx="25400" cy="38103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19"/>
            </p:blipFill>
            <p:spPr>
              <a:xfrm>
                <a:off x="6245577" y="3487865"/>
                <a:ext cx="25400" cy="381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90" name="墨迹 189"/>
              <p14:cNvContentPartPr/>
              <p14:nvPr/>
            </p14:nvContentPartPr>
            <p14:xfrm>
              <a:off x="6175022" y="3663051"/>
              <a:ext cx="211666" cy="23969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21"/>
            </p:blipFill>
            <p:spPr>
              <a:xfrm>
                <a:off x="6175022" y="3663051"/>
                <a:ext cx="211666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91" name="墨迹 190"/>
              <p14:cNvContentPartPr/>
              <p14:nvPr/>
            </p14:nvContentPartPr>
            <p14:xfrm>
              <a:off x="6279444" y="3420540"/>
              <a:ext cx="104996" cy="5995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23"/>
            </p:blipFill>
            <p:spPr>
              <a:xfrm>
                <a:off x="6279444" y="342054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92" name="墨迹 191"/>
              <p14:cNvContentPartPr/>
              <p14:nvPr/>
            </p14:nvContentPartPr>
            <p14:xfrm>
              <a:off x="6223000" y="4150894"/>
              <a:ext cx="2822" cy="3383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25"/>
            </p:blipFill>
            <p:spPr>
              <a:xfrm>
                <a:off x="6223000" y="4150894"/>
                <a:ext cx="2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93" name="墨迹 192"/>
              <p14:cNvContentPartPr/>
              <p14:nvPr/>
            </p14:nvContentPartPr>
            <p14:xfrm>
              <a:off x="6039555" y="6220702"/>
              <a:ext cx="225778" cy="9023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27"/>
            </p:blipFill>
            <p:spPr>
              <a:xfrm>
                <a:off x="6039555" y="6220702"/>
                <a:ext cx="2257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94" name="墨迹 193"/>
              <p14:cNvContentPartPr/>
              <p14:nvPr/>
            </p14:nvContentPartPr>
            <p14:xfrm>
              <a:off x="6090355" y="6280625"/>
              <a:ext cx="33867" cy="13606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29"/>
            </p:blipFill>
            <p:spPr>
              <a:xfrm>
                <a:off x="6090355" y="6280625"/>
                <a:ext cx="33867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95" name="墨迹 194"/>
              <p14:cNvContentPartPr/>
              <p14:nvPr/>
            </p14:nvContentPartPr>
            <p14:xfrm>
              <a:off x="6175022" y="6273399"/>
              <a:ext cx="14993" cy="21801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31"/>
            </p:blipFill>
            <p:spPr>
              <a:xfrm>
                <a:off x="6175022" y="6273399"/>
                <a:ext cx="14993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96" name="墨迹 195"/>
              <p14:cNvContentPartPr/>
              <p14:nvPr/>
            </p14:nvContentPartPr>
            <p14:xfrm>
              <a:off x="5909733" y="6504631"/>
              <a:ext cx="443089" cy="9393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33"/>
            </p:blipFill>
            <p:spPr>
              <a:xfrm>
                <a:off x="5909733" y="6504631"/>
                <a:ext cx="443089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97" name="墨迹 196"/>
              <p14:cNvContentPartPr/>
              <p14:nvPr/>
            </p14:nvContentPartPr>
            <p14:xfrm>
              <a:off x="6547555" y="6184043"/>
              <a:ext cx="28222" cy="87417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35"/>
            </p:blipFill>
            <p:spPr>
              <a:xfrm>
                <a:off x="6547555" y="6184043"/>
                <a:ext cx="2822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98" name="墨迹 197"/>
              <p14:cNvContentPartPr/>
              <p14:nvPr/>
            </p14:nvContentPartPr>
            <p14:xfrm>
              <a:off x="6374694" y="6146327"/>
              <a:ext cx="384528" cy="407123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37"/>
            </p:blipFill>
            <p:spPr>
              <a:xfrm>
                <a:off x="6374694" y="6146327"/>
                <a:ext cx="384528" cy="407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99" name="墨迹 198"/>
              <p14:cNvContentPartPr/>
              <p14:nvPr/>
            </p14:nvContentPartPr>
            <p14:xfrm>
              <a:off x="6798733" y="6132932"/>
              <a:ext cx="78317" cy="186467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39"/>
            </p:blipFill>
            <p:spPr>
              <a:xfrm>
                <a:off x="6798733" y="6132932"/>
                <a:ext cx="78317" cy="186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200" name="墨迹 199"/>
              <p14:cNvContentPartPr/>
              <p14:nvPr/>
            </p14:nvContentPartPr>
            <p14:xfrm>
              <a:off x="6719005" y="6285559"/>
              <a:ext cx="158750" cy="59218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41"/>
            </p:blipFill>
            <p:spPr>
              <a:xfrm>
                <a:off x="6719005" y="6285559"/>
                <a:ext cx="15875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201" name="墨迹 200"/>
              <p14:cNvContentPartPr/>
              <p14:nvPr/>
            </p14:nvContentPartPr>
            <p14:xfrm>
              <a:off x="6795911" y="6239560"/>
              <a:ext cx="50800" cy="35336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43"/>
            </p:blipFill>
            <p:spPr>
              <a:xfrm>
                <a:off x="6795911" y="6239560"/>
                <a:ext cx="50800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202" name="墨迹 201"/>
              <p14:cNvContentPartPr/>
              <p14:nvPr/>
            </p14:nvContentPartPr>
            <p14:xfrm>
              <a:off x="6708422" y="6305299"/>
              <a:ext cx="208844" cy="17095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45"/>
            </p:blipFill>
            <p:spPr>
              <a:xfrm>
                <a:off x="6708422" y="6305299"/>
                <a:ext cx="208844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03" name="墨迹 202"/>
              <p14:cNvContentPartPr/>
              <p14:nvPr/>
            </p14:nvContentPartPr>
            <p14:xfrm>
              <a:off x="6917972" y="6150909"/>
              <a:ext cx="79728" cy="16425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47"/>
            </p:blipFill>
            <p:spPr>
              <a:xfrm>
                <a:off x="6917972" y="6150909"/>
                <a:ext cx="79728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04" name="墨迹 203"/>
              <p14:cNvContentPartPr/>
              <p14:nvPr/>
            </p14:nvContentPartPr>
            <p14:xfrm>
              <a:off x="6764866" y="6265820"/>
              <a:ext cx="315031" cy="48290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49"/>
            </p:blipFill>
            <p:spPr>
              <a:xfrm>
                <a:off x="6764866" y="6265820"/>
                <a:ext cx="315031" cy="482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205" name="墨迹 204"/>
              <p14:cNvContentPartPr/>
              <p14:nvPr/>
            </p14:nvContentPartPr>
            <p14:xfrm>
              <a:off x="6886222" y="6485772"/>
              <a:ext cx="95955" cy="112797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51"/>
            </p:blipFill>
            <p:spPr>
              <a:xfrm>
                <a:off x="6886222" y="6485772"/>
                <a:ext cx="95955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06" name="墨迹 205"/>
              <p14:cNvContentPartPr/>
              <p14:nvPr/>
            </p14:nvContentPartPr>
            <p14:xfrm>
              <a:off x="7241822" y="6158664"/>
              <a:ext cx="127000" cy="5921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53"/>
            </p:blipFill>
            <p:spPr>
              <a:xfrm>
                <a:off x="7241822" y="6158664"/>
                <a:ext cx="1270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07" name="墨迹 206"/>
              <p14:cNvContentPartPr/>
              <p14:nvPr/>
            </p14:nvContentPartPr>
            <p14:xfrm>
              <a:off x="7189434" y="6274280"/>
              <a:ext cx="176566" cy="4793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55"/>
            </p:blipFill>
            <p:spPr>
              <a:xfrm>
                <a:off x="7189434" y="6274280"/>
                <a:ext cx="17656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208" name="墨迹 207"/>
              <p14:cNvContentPartPr/>
              <p14:nvPr/>
            </p14:nvContentPartPr>
            <p14:xfrm>
              <a:off x="7275688" y="6229162"/>
              <a:ext cx="56444" cy="439904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57"/>
            </p:blipFill>
            <p:spPr>
              <a:xfrm>
                <a:off x="7275688" y="6229162"/>
                <a:ext cx="56444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209" name="墨迹 208"/>
              <p14:cNvContentPartPr/>
              <p14:nvPr/>
            </p14:nvContentPartPr>
            <p14:xfrm>
              <a:off x="7210777" y="6384256"/>
              <a:ext cx="172156" cy="140995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59"/>
            </p:blipFill>
            <p:spPr>
              <a:xfrm>
                <a:off x="7210777" y="6384256"/>
                <a:ext cx="1721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210" name="墨迹 209"/>
              <p14:cNvContentPartPr/>
              <p14:nvPr/>
            </p14:nvContentPartPr>
            <p14:xfrm>
              <a:off x="7394398" y="6189330"/>
              <a:ext cx="296157" cy="35072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61"/>
            </p:blipFill>
            <p:spPr>
              <a:xfrm>
                <a:off x="7394398" y="6189330"/>
                <a:ext cx="296157" cy="350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211" name="墨迹 210"/>
              <p14:cNvContentPartPr/>
              <p14:nvPr/>
            </p14:nvContentPartPr>
            <p14:xfrm>
              <a:off x="7614355" y="6003569"/>
              <a:ext cx="222956" cy="623198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63"/>
            </p:blipFill>
            <p:spPr>
              <a:xfrm>
                <a:off x="7614355" y="6003569"/>
                <a:ext cx="222956" cy="623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212" name="墨迹 211"/>
              <p14:cNvContentPartPr/>
              <p14:nvPr/>
            </p14:nvContentPartPr>
            <p14:xfrm>
              <a:off x="7608711" y="6260180"/>
              <a:ext cx="326672" cy="14099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65"/>
            </p:blipFill>
            <p:spPr>
              <a:xfrm>
                <a:off x="7608711" y="6260180"/>
                <a:ext cx="32667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213" name="墨迹 212"/>
              <p14:cNvContentPartPr/>
              <p14:nvPr/>
            </p14:nvContentPartPr>
            <p14:xfrm>
              <a:off x="7667977" y="6148089"/>
              <a:ext cx="280812" cy="45611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67"/>
            </p:blipFill>
            <p:spPr>
              <a:xfrm>
                <a:off x="7667977" y="6148089"/>
                <a:ext cx="280812" cy="456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14" name="墨迹 213"/>
              <p14:cNvContentPartPr/>
              <p14:nvPr/>
            </p14:nvContentPartPr>
            <p14:xfrm>
              <a:off x="7676444" y="6442593"/>
              <a:ext cx="299156" cy="155976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69"/>
            </p:blipFill>
            <p:spPr>
              <a:xfrm>
                <a:off x="7676444" y="6442593"/>
                <a:ext cx="29915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15" name="墨迹 214"/>
              <p14:cNvContentPartPr/>
              <p14:nvPr/>
            </p14:nvContentPartPr>
            <p14:xfrm>
              <a:off x="8043333" y="6361697"/>
              <a:ext cx="160867" cy="1691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71"/>
            </p:blipFill>
            <p:spPr>
              <a:xfrm>
                <a:off x="8043333" y="6361697"/>
                <a:ext cx="1608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16" name="墨迹 215"/>
              <p14:cNvContentPartPr/>
              <p14:nvPr/>
            </p14:nvContentPartPr>
            <p14:xfrm>
              <a:off x="7958666" y="6262472"/>
              <a:ext cx="169334" cy="32199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73"/>
            </p:blipFill>
            <p:spPr>
              <a:xfrm>
                <a:off x="7958666" y="6262472"/>
                <a:ext cx="169334" cy="321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17" name="墨迹 216"/>
              <p14:cNvContentPartPr/>
              <p14:nvPr/>
            </p14:nvContentPartPr>
            <p14:xfrm>
              <a:off x="8111066" y="6499872"/>
              <a:ext cx="93134" cy="9869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75"/>
            </p:blipFill>
            <p:spPr>
              <a:xfrm>
                <a:off x="8111066" y="6499872"/>
                <a:ext cx="9313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18" name="墨迹 217"/>
              <p14:cNvContentPartPr/>
              <p14:nvPr/>
            </p14:nvContentPartPr>
            <p14:xfrm>
              <a:off x="8319911" y="6601388"/>
              <a:ext cx="104996" cy="5995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77"/>
            </p:blipFill>
            <p:spPr>
              <a:xfrm>
                <a:off x="8319911" y="660138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19" name="墨迹 218"/>
              <p14:cNvContentPartPr/>
              <p14:nvPr/>
            </p14:nvContentPartPr>
            <p14:xfrm>
              <a:off x="8580966" y="6254541"/>
              <a:ext cx="188207" cy="25713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79"/>
            </p:blipFill>
            <p:spPr>
              <a:xfrm>
                <a:off x="8580966" y="6254541"/>
                <a:ext cx="188207" cy="257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20" name="墨迹 219"/>
              <p14:cNvContentPartPr/>
              <p14:nvPr/>
            </p14:nvContentPartPr>
            <p14:xfrm>
              <a:off x="8822266" y="6279919"/>
              <a:ext cx="107244" cy="170076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381"/>
            </p:blipFill>
            <p:spPr>
              <a:xfrm>
                <a:off x="8822266" y="6279919"/>
                <a:ext cx="107244" cy="170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21" name="墨迹 220"/>
              <p14:cNvContentPartPr/>
              <p14:nvPr/>
            </p14:nvContentPartPr>
            <p14:xfrm>
              <a:off x="8963377" y="6257361"/>
              <a:ext cx="214489" cy="18047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383"/>
            </p:blipFill>
            <p:spPr>
              <a:xfrm>
                <a:off x="8963377" y="6257361"/>
                <a:ext cx="21448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22" name="墨迹 221"/>
              <p14:cNvContentPartPr/>
              <p14:nvPr/>
            </p14:nvContentPartPr>
            <p14:xfrm>
              <a:off x="9127066" y="6163070"/>
              <a:ext cx="65616" cy="42139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385"/>
            </p:blipFill>
            <p:spPr>
              <a:xfrm>
                <a:off x="9127066" y="6163070"/>
                <a:ext cx="65616" cy="421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23" name="墨迹 222"/>
              <p14:cNvContentPartPr/>
              <p14:nvPr/>
            </p14:nvContentPartPr>
            <p14:xfrm>
              <a:off x="9206088" y="6337375"/>
              <a:ext cx="127000" cy="86360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387"/>
            </p:blipFill>
            <p:spPr>
              <a:xfrm>
                <a:off x="9206088" y="6337375"/>
                <a:ext cx="127000" cy="86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24" name="墨迹 223"/>
              <p14:cNvContentPartPr/>
              <p14:nvPr/>
            </p14:nvContentPartPr>
            <p14:xfrm>
              <a:off x="9231488" y="6324157"/>
              <a:ext cx="93134" cy="16725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389"/>
            </p:blipFill>
            <p:spPr>
              <a:xfrm>
                <a:off x="9231488" y="6324157"/>
                <a:ext cx="93134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25" name="墨迹 224"/>
              <p14:cNvContentPartPr/>
              <p14:nvPr/>
            </p14:nvContentPartPr>
            <p14:xfrm>
              <a:off x="9287933" y="6254541"/>
              <a:ext cx="110067" cy="25943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391"/>
            </p:blipFill>
            <p:spPr>
              <a:xfrm>
                <a:off x="9287933" y="6254541"/>
                <a:ext cx="11006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26" name="墨迹 225"/>
              <p14:cNvContentPartPr/>
              <p14:nvPr/>
            </p14:nvContentPartPr>
            <p14:xfrm>
              <a:off x="9460088" y="6119185"/>
              <a:ext cx="62089" cy="37504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393"/>
            </p:blipFill>
            <p:spPr>
              <a:xfrm>
                <a:off x="9460088" y="6119185"/>
                <a:ext cx="62089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27" name="墨迹 226"/>
              <p14:cNvContentPartPr/>
              <p14:nvPr/>
            </p14:nvContentPartPr>
            <p14:xfrm>
              <a:off x="9403644" y="6376854"/>
              <a:ext cx="197556" cy="14046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395"/>
            </p:blipFill>
            <p:spPr>
              <a:xfrm>
                <a:off x="9403644" y="6376854"/>
                <a:ext cx="197556" cy="140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28" name="墨迹 227"/>
              <p14:cNvContentPartPr/>
              <p14:nvPr/>
            </p14:nvContentPartPr>
            <p14:xfrm>
              <a:off x="9810044" y="6181223"/>
              <a:ext cx="91722" cy="203034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397"/>
            </p:blipFill>
            <p:spPr>
              <a:xfrm>
                <a:off x="9810044" y="6181223"/>
                <a:ext cx="91722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29" name="墨迹 228"/>
              <p14:cNvContentPartPr/>
              <p14:nvPr/>
            </p14:nvContentPartPr>
            <p14:xfrm>
              <a:off x="9742311" y="6389896"/>
              <a:ext cx="197556" cy="28199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399"/>
            </p:blipFill>
            <p:spPr>
              <a:xfrm>
                <a:off x="9742311" y="6389896"/>
                <a:ext cx="1975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30" name="墨迹 229"/>
              <p14:cNvContentPartPr/>
              <p14:nvPr/>
            </p14:nvContentPartPr>
            <p14:xfrm>
              <a:off x="10123311" y="6033884"/>
              <a:ext cx="25400" cy="71202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01"/>
            </p:blipFill>
            <p:spPr>
              <a:xfrm>
                <a:off x="10123311" y="6033884"/>
                <a:ext cx="25400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31" name="墨迹 230"/>
              <p14:cNvContentPartPr/>
              <p14:nvPr/>
            </p14:nvContentPartPr>
            <p14:xfrm>
              <a:off x="9928930" y="6009914"/>
              <a:ext cx="369359" cy="389852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03"/>
            </p:blipFill>
            <p:spPr>
              <a:xfrm>
                <a:off x="9928930" y="6009914"/>
                <a:ext cx="369359" cy="389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32" name="墨迹 231"/>
              <p14:cNvContentPartPr/>
              <p14:nvPr/>
            </p14:nvContentPartPr>
            <p14:xfrm>
              <a:off x="10245372" y="5997049"/>
              <a:ext cx="176389" cy="402188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05"/>
            </p:blipFill>
            <p:spPr>
              <a:xfrm>
                <a:off x="10245372" y="5997049"/>
                <a:ext cx="176389" cy="402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33" name="墨迹 232"/>
              <p14:cNvContentPartPr/>
              <p14:nvPr/>
            </p14:nvContentPartPr>
            <p14:xfrm>
              <a:off x="10245372" y="6025247"/>
              <a:ext cx="277989" cy="505644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07"/>
            </p:blipFill>
            <p:spPr>
              <a:xfrm>
                <a:off x="10245372" y="6025247"/>
                <a:ext cx="277989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34" name="墨迹 233"/>
              <p14:cNvContentPartPr/>
              <p14:nvPr/>
            </p14:nvContentPartPr>
            <p14:xfrm>
              <a:off x="10374488" y="6290494"/>
              <a:ext cx="47977" cy="99402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09"/>
            </p:blipFill>
            <p:spPr>
              <a:xfrm>
                <a:off x="10374488" y="6290494"/>
                <a:ext cx="47977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35" name="墨迹 234"/>
              <p14:cNvContentPartPr/>
              <p14:nvPr/>
            </p14:nvContentPartPr>
            <p14:xfrm>
              <a:off x="10692870" y="6361697"/>
              <a:ext cx="17462" cy="1973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11"/>
            </p:blipFill>
            <p:spPr>
              <a:xfrm>
                <a:off x="10692870" y="6361697"/>
                <a:ext cx="1746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36" name="墨迹 235"/>
              <p14:cNvContentPartPr/>
              <p14:nvPr/>
            </p14:nvContentPartPr>
            <p14:xfrm>
              <a:off x="10944577" y="6143683"/>
              <a:ext cx="197555" cy="212374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13"/>
            </p:blipFill>
            <p:spPr>
              <a:xfrm>
                <a:off x="10944577" y="6143683"/>
                <a:ext cx="197555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37" name="墨迹 236"/>
              <p14:cNvContentPartPr/>
              <p14:nvPr/>
            </p14:nvContentPartPr>
            <p14:xfrm>
              <a:off x="11209867" y="5944352"/>
              <a:ext cx="107244" cy="499122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15"/>
            </p:blipFill>
            <p:spPr>
              <a:xfrm>
                <a:off x="11209867" y="5944352"/>
                <a:ext cx="107244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38" name="墨迹 237"/>
              <p14:cNvContentPartPr/>
              <p14:nvPr/>
            </p14:nvContentPartPr>
            <p14:xfrm>
              <a:off x="11164711" y="6257361"/>
              <a:ext cx="270933" cy="200213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17"/>
            </p:blipFill>
            <p:spPr>
              <a:xfrm>
                <a:off x="11164711" y="6257361"/>
                <a:ext cx="270933" cy="200213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8_BD.78_1#2fc61ae69?sp=1&amp;vop=1&amp;pid=caba6a276&amp;color=0,0,0&amp;vtp=1&amp;bt=1&amp;bbb=1&amp;hb=1"/>
          <p:cNvSpPr/>
          <p:nvPr/>
        </p:nvSpPr>
        <p:spPr>
          <a:xfrm>
            <a:off x="649224" y="1078993"/>
            <a:ext cx="10899648" cy="2336800"/>
          </a:xfrm>
          <a:prstGeom prst="rect">
            <a:avLst/>
          </a:prstGeom>
          <a:blipFill rotWithShape="1">
            <a:blip r:embed="rId3"/>
            <a:stretch>
              <a:fillRect l="-1454" r="-559" b="-4178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" name="QB_8_AN.79_1#2fc61ae69.blank?vop=1&amp;pid=caba6a276&amp;color=0,0,0&amp;vpa=34&amp;vtp=1&amp;bbb=1"/>
          <p:cNvSpPr/>
          <p:nvPr/>
        </p:nvSpPr>
        <p:spPr>
          <a:xfrm>
            <a:off x="2506599" y="1601279"/>
            <a:ext cx="609537" cy="317500"/>
          </a:xfrm>
          <a:prstGeom prst="rect">
            <a:avLst/>
          </a:prstGeom>
          <a:blipFill rotWithShape="1">
            <a:blip r:embed="rId4"/>
            <a:stretch>
              <a:fillRect l="-4000" r="-7000" b="-2884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8_AN.80_1#2fc61ae69.blank?vop=1&amp;pid=caba6a276&amp;color=0,0,0&amp;vpa=35&amp;vtp=1&amp;bbb=1&amp;rh=33.99"/>
          <p:cNvSpPr/>
          <p:nvPr/>
        </p:nvSpPr>
        <p:spPr>
          <a:xfrm>
            <a:off x="6742494" y="1467358"/>
            <a:ext cx="761746" cy="431673"/>
          </a:xfrm>
          <a:prstGeom prst="rect">
            <a:avLst/>
          </a:prstGeom>
          <a:blipFill rotWithShape="1">
            <a:blip r:embed="rId5"/>
            <a:stretch>
              <a:fillRect b="-1408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B_8_AN.81_1#2fc61ae69.blank?vop=1&amp;pid=caba6a276&amp;color=0,0,0&amp;vpa=36&amp;vtp=1&amp;bbb=1"/>
          <p:cNvSpPr/>
          <p:nvPr/>
        </p:nvSpPr>
        <p:spPr>
          <a:xfrm>
            <a:off x="2463736" y="2074481"/>
            <a:ext cx="444500" cy="317500"/>
          </a:xfrm>
          <a:prstGeom prst="rect">
            <a:avLst/>
          </a:prstGeom>
          <a:blipFill rotWithShape="1">
            <a:blip r:embed="rId6"/>
            <a:stretch>
              <a:fillRect l="-5479" r="-5479" b="-3846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728052" y="1488907"/>
              <a:ext cx="2185459" cy="11279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5728052" y="1488907"/>
                <a:ext cx="218545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615722" y="276350"/>
              <a:ext cx="953911" cy="10151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615722" y="276350"/>
                <a:ext cx="95391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640416" y="408180"/>
              <a:ext cx="1139472" cy="51322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640416" y="408180"/>
                <a:ext cx="1139472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2223911" y="297675"/>
              <a:ext cx="11289" cy="54547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2223911" y="297675"/>
                <a:ext cx="11289" cy="545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2280355" y="287982"/>
              <a:ext cx="16933" cy="51568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2280355" y="287982"/>
                <a:ext cx="16933" cy="515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2279297" y="485023"/>
              <a:ext cx="319969" cy="6203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2279297" y="485023"/>
                <a:ext cx="319969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333977" y="558340"/>
              <a:ext cx="276578" cy="225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333977" y="558340"/>
                <a:ext cx="276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675466" y="366587"/>
              <a:ext cx="118534" cy="17483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675466" y="366587"/>
                <a:ext cx="1185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2709333" y="452594"/>
              <a:ext cx="19755" cy="24392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2709333" y="452594"/>
                <a:ext cx="19755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2540176" y="222772"/>
              <a:ext cx="454201" cy="5357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2540176" y="222772"/>
                <a:ext cx="45420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2751666" y="752913"/>
              <a:ext cx="431800" cy="4793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2751666" y="752913"/>
                <a:ext cx="4318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3457222" y="196688"/>
              <a:ext cx="169333" cy="19774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3457222" y="196688"/>
                <a:ext cx="169333" cy="197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3688644" y="259430"/>
              <a:ext cx="8467" cy="1804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3688644" y="259430"/>
                <a:ext cx="846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3284008" y="439904"/>
              <a:ext cx="557036" cy="5639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3284008" y="439904"/>
                <a:ext cx="55703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3452636" y="541421"/>
              <a:ext cx="168275" cy="20796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3452636" y="541421"/>
                <a:ext cx="168275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3623733" y="592179"/>
              <a:ext cx="172155" cy="10486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3623733" y="592179"/>
                <a:ext cx="172155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3868384" y="406065"/>
              <a:ext cx="105304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3868384" y="406065"/>
                <a:ext cx="10530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3857448" y="504762"/>
              <a:ext cx="169863" cy="846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3857448" y="504762"/>
                <a:ext cx="16986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4143022" y="456824"/>
              <a:ext cx="310444" cy="2255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4143022" y="456824"/>
                <a:ext cx="310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4201583" y="188052"/>
              <a:ext cx="99483" cy="18699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4201583" y="188052"/>
                <a:ext cx="99483" cy="186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4377266" y="265070"/>
              <a:ext cx="8467" cy="14945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4377266" y="265070"/>
                <a:ext cx="8467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4182533" y="597819"/>
              <a:ext cx="124178" cy="16337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4182533" y="597819"/>
                <a:ext cx="124178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4385733" y="626018"/>
              <a:ext cx="177800" cy="10715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4385733" y="626018"/>
                <a:ext cx="1778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6073422" y="307369"/>
              <a:ext cx="338666" cy="25449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6073422" y="307369"/>
                <a:ext cx="338666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6383866" y="246036"/>
              <a:ext cx="50800" cy="57173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6383866" y="246036"/>
                <a:ext cx="50800" cy="571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6461477" y="409943"/>
              <a:ext cx="139700" cy="1351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6461477" y="409943"/>
                <a:ext cx="139700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6527800" y="441843"/>
              <a:ext cx="59266" cy="19263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6527800" y="441843"/>
                <a:ext cx="59266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6858000" y="344027"/>
              <a:ext cx="90311" cy="563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6858000" y="344027"/>
                <a:ext cx="903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6824133" y="462463"/>
              <a:ext cx="76200" cy="6767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6824133" y="462463"/>
                <a:ext cx="762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7071077" y="321468"/>
              <a:ext cx="311856" cy="18981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7071077" y="321468"/>
                <a:ext cx="311856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7355063" y="422985"/>
              <a:ext cx="152047" cy="1390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7355063" y="422985"/>
                <a:ext cx="152047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7580488" y="328518"/>
              <a:ext cx="174978" cy="2114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7580488" y="328518"/>
                <a:ext cx="17497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7552266" y="456824"/>
              <a:ext cx="262466" cy="56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7552266" y="456824"/>
                <a:ext cx="26246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7874000" y="210787"/>
              <a:ext cx="84666" cy="29397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7874000" y="210787"/>
                <a:ext cx="84666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8032044" y="270710"/>
              <a:ext cx="98778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8032044" y="270710"/>
                <a:ext cx="987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7973836" y="394786"/>
              <a:ext cx="182386" cy="6203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7973836" y="394786"/>
                <a:ext cx="18238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8190088" y="167079"/>
              <a:ext cx="101600" cy="6281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8190088" y="167079"/>
                <a:ext cx="101600" cy="628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6160028" y="842269"/>
              <a:ext cx="215372" cy="33292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6160028" y="842269"/>
                <a:ext cx="215372" cy="332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6445955" y="860774"/>
              <a:ext cx="64912" cy="9041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6445955" y="860774"/>
                <a:ext cx="64912" cy="90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6412441" y="847909"/>
              <a:ext cx="264936" cy="37310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6412441" y="847909"/>
                <a:ext cx="264936" cy="373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6522155" y="1082842"/>
              <a:ext cx="110067" cy="225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6522155" y="1082842"/>
                <a:ext cx="1100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7094361" y="891088"/>
              <a:ext cx="265994" cy="23123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7094361" y="891088"/>
                <a:ext cx="26599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7435673" y="953126"/>
              <a:ext cx="610482" cy="6203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7435673" y="953126"/>
                <a:ext cx="61048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7990769" y="857250"/>
              <a:ext cx="174449" cy="23405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7990769" y="857250"/>
                <a:ext cx="174449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8257116" y="806491"/>
              <a:ext cx="138994" cy="21219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8257116" y="806491"/>
                <a:ext cx="138994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8445500" y="874169"/>
              <a:ext cx="18344" cy="7613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8445500" y="874169"/>
                <a:ext cx="18344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8452555" y="770890"/>
              <a:ext cx="124531" cy="36835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8452555" y="770890"/>
                <a:ext cx="124531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8556977" y="783932"/>
              <a:ext cx="152400" cy="338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8556977" y="783932"/>
                <a:ext cx="152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570088" y="3781311"/>
              <a:ext cx="45156" cy="1427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570088" y="3781311"/>
                <a:ext cx="45156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567972" y="3829426"/>
              <a:ext cx="137583" cy="23405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567972" y="3829426"/>
                <a:ext cx="137583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528813" y="4111416"/>
              <a:ext cx="238831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528813" y="4111416"/>
                <a:ext cx="23883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890058" y="4006198"/>
              <a:ext cx="32808" cy="4036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890058" y="4006198"/>
                <a:ext cx="32808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874183" y="4105776"/>
              <a:ext cx="34572" cy="310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874183" y="4105776"/>
                <a:ext cx="3457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552450" y="5171698"/>
              <a:ext cx="178505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552450" y="5171698"/>
                <a:ext cx="17850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609600" y="5228097"/>
              <a:ext cx="11288" cy="16637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609600" y="5228097"/>
                <a:ext cx="1128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694266" y="5199898"/>
              <a:ext cx="16934" cy="26789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694266" y="5199898"/>
                <a:ext cx="1693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459316" y="5543925"/>
              <a:ext cx="342195" cy="564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459316" y="5543925"/>
                <a:ext cx="34219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626533" y="5357812"/>
              <a:ext cx="5644" cy="14945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626533" y="5357812"/>
                <a:ext cx="56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1619955" y="3675036"/>
              <a:ext cx="347133" cy="26154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1619955" y="3675036"/>
                <a:ext cx="347133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1952977" y="3608063"/>
              <a:ext cx="28223" cy="55975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1952977" y="3608063"/>
                <a:ext cx="28223" cy="559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2013831" y="3793824"/>
              <a:ext cx="125413" cy="11455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2013831" y="3793824"/>
                <a:ext cx="125413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2091266" y="3814621"/>
              <a:ext cx="31045" cy="18399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2091266" y="3814621"/>
                <a:ext cx="31045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2346325" y="3734959"/>
              <a:ext cx="387702" cy="4934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2346325" y="3734959"/>
                <a:ext cx="38770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2673702" y="3634324"/>
              <a:ext cx="148520" cy="7102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2673702" y="3634324"/>
                <a:ext cx="148520" cy="7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2410530" y="3832245"/>
              <a:ext cx="329847" cy="2538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2410530" y="3832245"/>
                <a:ext cx="329847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2444220" y="3868904"/>
              <a:ext cx="194557" cy="4511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2444220" y="3868904"/>
                <a:ext cx="19455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3019777" y="3555190"/>
              <a:ext cx="194734" cy="29115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3019777" y="3555190"/>
                <a:ext cx="194734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3245555" y="3671511"/>
              <a:ext cx="67733" cy="15227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3245555" y="3671511"/>
                <a:ext cx="6773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3338688" y="3660231"/>
              <a:ext cx="104423" cy="18611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3338688" y="3660231"/>
                <a:ext cx="10442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3448755" y="3643312"/>
              <a:ext cx="105833" cy="23123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3448755" y="3643312"/>
                <a:ext cx="1058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3648251" y="3657412"/>
              <a:ext cx="214665" cy="3665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3648251" y="3657412"/>
                <a:ext cx="214665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3728155" y="3600132"/>
              <a:ext cx="31045" cy="22083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3728155" y="3600132"/>
                <a:ext cx="31045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3955873" y="3536156"/>
              <a:ext cx="314149" cy="21431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3955873" y="3536156"/>
                <a:ext cx="31414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4295422" y="3478171"/>
              <a:ext cx="16933" cy="22894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4295422" y="3478171"/>
                <a:ext cx="16933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4301066" y="3575634"/>
              <a:ext cx="112889" cy="4511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4301066" y="3575634"/>
                <a:ext cx="1128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4402666" y="3354096"/>
              <a:ext cx="22578" cy="57966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4402666" y="3354096"/>
                <a:ext cx="22578" cy="579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4470400" y="3575634"/>
              <a:ext cx="177800" cy="13147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4470400" y="3575634"/>
                <a:ext cx="177800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1648177" y="5096971"/>
              <a:ext cx="369711" cy="25520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1648177" y="5096971"/>
                <a:ext cx="369711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2009422" y="4995984"/>
              <a:ext cx="16933" cy="53666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2009422" y="4995984"/>
                <a:ext cx="16933" cy="536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2075038" y="5130458"/>
              <a:ext cx="171450" cy="13570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2075038" y="5130458"/>
                <a:ext cx="171450" cy="135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2173111" y="5118120"/>
              <a:ext cx="22577" cy="25943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2173111" y="5118120"/>
                <a:ext cx="2257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2452511" y="5111071"/>
              <a:ext cx="262466" cy="3242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2452511" y="5111071"/>
                <a:ext cx="26246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2579511" y="4986114"/>
              <a:ext cx="33866" cy="32940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2579511" y="4986114"/>
                <a:ext cx="33866" cy="32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2880783" y="4968666"/>
              <a:ext cx="351543" cy="21572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2880783" y="4968666"/>
                <a:ext cx="351543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3235148" y="5098381"/>
              <a:ext cx="174096" cy="13747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3235148" y="5098381"/>
                <a:ext cx="174096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3550355" y="5013784"/>
              <a:ext cx="423333" cy="5075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3550355" y="5013784"/>
                <a:ext cx="4233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3902251" y="4895348"/>
              <a:ext cx="181504" cy="8459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3902251" y="4895348"/>
                <a:ext cx="18150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3571169" y="5081462"/>
              <a:ext cx="475897" cy="6767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3571169" y="5081462"/>
                <a:ext cx="47589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3591277" y="5145791"/>
              <a:ext cx="249767" cy="7102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3591277" y="5145791"/>
                <a:ext cx="249767" cy="7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4106333" y="4878429"/>
              <a:ext cx="254000" cy="25097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4106333" y="4878429"/>
                <a:ext cx="2540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4337755" y="4848115"/>
              <a:ext cx="429683" cy="2423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4337755" y="4848115"/>
                <a:ext cx="429683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4944533" y="4878429"/>
              <a:ext cx="259644" cy="3383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4944533" y="4878429"/>
                <a:ext cx="2596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5040488" y="4773564"/>
              <a:ext cx="39512" cy="33327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5040488" y="4773564"/>
                <a:ext cx="39512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5266266" y="4759993"/>
              <a:ext cx="364066" cy="24057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5266266" y="4759993"/>
                <a:ext cx="364066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5599288" y="4737610"/>
              <a:ext cx="152400" cy="26418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5599288" y="4737610"/>
                <a:ext cx="152400" cy="264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5706533" y="4611948"/>
              <a:ext cx="50800" cy="65562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5706533" y="4611948"/>
                <a:ext cx="50800" cy="655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5791552" y="4880367"/>
              <a:ext cx="166159" cy="13200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5791552" y="4880367"/>
                <a:ext cx="166159" cy="132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7826022" y="3386525"/>
              <a:ext cx="138288" cy="4247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7826022" y="3386525"/>
                <a:ext cx="138288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1713088" y="4356747"/>
              <a:ext cx="163689" cy="1410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1713088" y="4356747"/>
                <a:ext cx="1636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1999544" y="4246771"/>
              <a:ext cx="159456" cy="20849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1999544" y="4246771"/>
                <a:ext cx="159456" cy="208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1998133" y="4201829"/>
              <a:ext cx="191911" cy="30719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1998133" y="4201829"/>
                <a:ext cx="191911" cy="307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3170590" y="4196013"/>
              <a:ext cx="182210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3170590" y="4196013"/>
                <a:ext cx="18221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3256844" y="4104190"/>
              <a:ext cx="22578" cy="26383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3256844" y="4104190"/>
                <a:ext cx="22578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3426177" y="4156534"/>
              <a:ext cx="160867" cy="14099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3426177" y="4156534"/>
                <a:ext cx="1608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3460044" y="4074757"/>
              <a:ext cx="180622" cy="28199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3460044" y="4074757"/>
                <a:ext cx="1806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4208638" y="4105776"/>
              <a:ext cx="162984" cy="2255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4208638" y="4105776"/>
                <a:ext cx="1629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4278488" y="4012014"/>
              <a:ext cx="28223" cy="21219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4278488" y="4012014"/>
                <a:ext cx="28223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4390672" y="3992980"/>
              <a:ext cx="158750" cy="19598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4390672" y="3992980"/>
                <a:ext cx="158750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4590873" y="3961961"/>
              <a:ext cx="158927" cy="236166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4590873" y="3961961"/>
                <a:ext cx="158927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4591755" y="3934819"/>
              <a:ext cx="211667" cy="29785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4591755" y="3934819"/>
                <a:ext cx="211667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1725083" y="5865394"/>
              <a:ext cx="205317" cy="3947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1725083" y="5865394"/>
                <a:ext cx="20531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1992488" y="5683511"/>
              <a:ext cx="180623" cy="40042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1992488" y="5683511"/>
                <a:ext cx="180623" cy="40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3002138" y="5684921"/>
              <a:ext cx="164395" cy="2255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3002138" y="5684921"/>
                <a:ext cx="16439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3222977" y="5516431"/>
              <a:ext cx="149578" cy="43920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3222977" y="5516431"/>
                <a:ext cx="149578" cy="439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4240918" y="5584814"/>
              <a:ext cx="212548" cy="3806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4240918" y="5584814"/>
                <a:ext cx="212548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4363155" y="5474838"/>
              <a:ext cx="28222" cy="266481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4363155" y="5474838"/>
                <a:ext cx="28222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4459111" y="5453689"/>
              <a:ext cx="174977" cy="22911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4459111" y="5453689"/>
                <a:ext cx="174977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4648905" y="5367858"/>
              <a:ext cx="162983" cy="45594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4648905" y="5367858"/>
                <a:ext cx="162983" cy="455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5313715" y="5464968"/>
              <a:ext cx="178329" cy="2255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5313715" y="5464968"/>
                <a:ext cx="17832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5396088" y="5372969"/>
              <a:ext cx="33867" cy="29785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5396088" y="5372969"/>
                <a:ext cx="33867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5522206" y="5357812"/>
              <a:ext cx="195616" cy="18893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5522206" y="5357812"/>
                <a:ext cx="195616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5748866" y="5243430"/>
              <a:ext cx="127000" cy="45629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5748866" y="5243430"/>
                <a:ext cx="127000" cy="456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3096683" y="3488922"/>
              <a:ext cx="735894" cy="84808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3096683" y="3488922"/>
                <a:ext cx="735894" cy="848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5537200" y="3375421"/>
              <a:ext cx="167393" cy="17201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5537200" y="3375421"/>
                <a:ext cx="16739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5737048" y="3319023"/>
              <a:ext cx="164219" cy="22841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5737048" y="3319023"/>
                <a:ext cx="16421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5613400" y="3865203"/>
              <a:ext cx="183444" cy="22242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5613400" y="3865203"/>
                <a:ext cx="183444" cy="222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5624688" y="3790123"/>
              <a:ext cx="226660" cy="31565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5624688" y="3790123"/>
                <a:ext cx="226660" cy="315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6333772" y="4650017"/>
              <a:ext cx="208138" cy="22065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6333772" y="4650017"/>
                <a:ext cx="208138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6620933" y="4638737"/>
              <a:ext cx="138289" cy="236872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6620933" y="4638737"/>
                <a:ext cx="1382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6028266" y="3254166"/>
              <a:ext cx="22578" cy="33274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6028266" y="3254166"/>
                <a:ext cx="22578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6005688" y="3241476"/>
              <a:ext cx="39512" cy="9164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6005688" y="3241476"/>
                <a:ext cx="39512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6073422" y="3237246"/>
              <a:ext cx="84666" cy="5075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6073422" y="3237246"/>
                <a:ext cx="846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6942666" y="4585159"/>
              <a:ext cx="22578" cy="27705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6942666" y="4585159"/>
                <a:ext cx="22578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6874933" y="4525765"/>
              <a:ext cx="84667" cy="14399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6874933" y="4525765"/>
                <a:ext cx="84667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6982177" y="4534401"/>
              <a:ext cx="76200" cy="9023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6982177" y="4534401"/>
                <a:ext cx="762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6466769" y="5209767"/>
              <a:ext cx="473075" cy="512341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6466769" y="5209767"/>
                <a:ext cx="473075" cy="512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7893226" y="3288004"/>
              <a:ext cx="175506" cy="27599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7893226" y="3288004"/>
                <a:ext cx="175506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7933266" y="3220327"/>
              <a:ext cx="202494" cy="36658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7933266" y="3220327"/>
                <a:ext cx="202494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8150577" y="3383881"/>
              <a:ext cx="177800" cy="1691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8150577" y="3383881"/>
                <a:ext cx="1778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8207022" y="3273200"/>
              <a:ext cx="45155" cy="299615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8207022" y="3273200"/>
                <a:ext cx="45155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6" name="墨迹 145"/>
              <p14:cNvContentPartPr/>
              <p14:nvPr/>
            </p14:nvContentPartPr>
            <p14:xfrm>
              <a:off x="8450438" y="3311973"/>
              <a:ext cx="219428" cy="207263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8"/>
            </p:blipFill>
            <p:spPr>
              <a:xfrm>
                <a:off x="8450438" y="3311973"/>
                <a:ext cx="219428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7" name="墨迹 146"/>
              <p14:cNvContentPartPr/>
              <p14:nvPr/>
            </p14:nvContentPartPr>
            <p14:xfrm>
              <a:off x="8656990" y="3252051"/>
              <a:ext cx="227365" cy="45136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0"/>
            </p:blipFill>
            <p:spPr>
              <a:xfrm>
                <a:off x="8656990" y="3252051"/>
                <a:ext cx="227365" cy="451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8" name="墨迹 147"/>
              <p14:cNvContentPartPr/>
              <p14:nvPr/>
            </p14:nvContentPartPr>
            <p14:xfrm>
              <a:off x="8985955" y="3327483"/>
              <a:ext cx="118534" cy="2819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2"/>
            </p:blipFill>
            <p:spPr>
              <a:xfrm>
                <a:off x="8985955" y="3327483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9" name="墨迹 148"/>
              <p14:cNvContentPartPr/>
              <p14:nvPr/>
            </p14:nvContentPartPr>
            <p14:xfrm>
              <a:off x="8926336" y="3406440"/>
              <a:ext cx="245886" cy="4511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4"/>
            </p:blipFill>
            <p:spPr>
              <a:xfrm>
                <a:off x="8926336" y="3406440"/>
                <a:ext cx="24588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0" name="墨迹 149"/>
              <p14:cNvContentPartPr/>
              <p14:nvPr/>
            </p14:nvContentPartPr>
            <p14:xfrm>
              <a:off x="9256888" y="3288004"/>
              <a:ext cx="118534" cy="18611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6"/>
            </p:blipFill>
            <p:spPr>
              <a:xfrm>
                <a:off x="9256888" y="3288004"/>
                <a:ext cx="11853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1" name="墨迹 150"/>
              <p14:cNvContentPartPr/>
              <p14:nvPr/>
            </p14:nvContentPartPr>
            <p14:xfrm>
              <a:off x="9420577" y="3327483"/>
              <a:ext cx="67734" cy="6274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8"/>
            </p:blipFill>
            <p:spPr>
              <a:xfrm>
                <a:off x="9420577" y="3327483"/>
                <a:ext cx="67734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2" name="墨迹 151"/>
              <p14:cNvContentPartPr/>
              <p14:nvPr/>
            </p14:nvContentPartPr>
            <p14:xfrm>
              <a:off x="9462911" y="3163224"/>
              <a:ext cx="214489" cy="38421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0"/>
            </p:blipFill>
            <p:spPr>
              <a:xfrm>
                <a:off x="9462911" y="3163224"/>
                <a:ext cx="214489" cy="384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3" name="墨迹 152"/>
              <p14:cNvContentPartPr/>
              <p14:nvPr/>
            </p14:nvContentPartPr>
            <p14:xfrm>
              <a:off x="9612488" y="3163929"/>
              <a:ext cx="220134" cy="5639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2"/>
            </p:blipFill>
            <p:spPr>
              <a:xfrm>
                <a:off x="9612488" y="3163929"/>
                <a:ext cx="22013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4" name="墨迹 153"/>
              <p14:cNvContentPartPr/>
              <p14:nvPr/>
            </p14:nvContentPartPr>
            <p14:xfrm>
              <a:off x="8009466" y="4225622"/>
              <a:ext cx="22578" cy="986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4"/>
            </p:blipFill>
            <p:spPr>
              <a:xfrm>
                <a:off x="8009466" y="4225622"/>
                <a:ext cx="22578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5" name="墨迹 154"/>
              <p14:cNvContentPartPr/>
              <p14:nvPr/>
            </p14:nvContentPartPr>
            <p14:xfrm>
              <a:off x="8003822" y="4196013"/>
              <a:ext cx="16933" cy="41170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6"/>
            </p:blipFill>
            <p:spPr>
              <a:xfrm>
                <a:off x="8003822" y="4196013"/>
                <a:ext cx="16933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6" name="墨迹 155"/>
              <p14:cNvContentPartPr/>
              <p14:nvPr/>
            </p14:nvContentPartPr>
            <p14:xfrm>
              <a:off x="8007350" y="4303169"/>
              <a:ext cx="199672" cy="197393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8"/>
            </p:blipFill>
            <p:spPr>
              <a:xfrm>
                <a:off x="8007350" y="4303169"/>
                <a:ext cx="19967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7" name="墨迹 156"/>
              <p14:cNvContentPartPr/>
              <p14:nvPr/>
            </p14:nvContentPartPr>
            <p14:xfrm>
              <a:off x="8236655" y="4380011"/>
              <a:ext cx="15522" cy="46457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0"/>
            </p:blipFill>
            <p:spPr>
              <a:xfrm>
                <a:off x="8236655" y="4380011"/>
                <a:ext cx="15522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8" name="墨迹 157"/>
              <p14:cNvContentPartPr/>
              <p14:nvPr/>
            </p14:nvContentPartPr>
            <p14:xfrm>
              <a:off x="8232422" y="4320088"/>
              <a:ext cx="123472" cy="21713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2"/>
            </p:blipFill>
            <p:spPr>
              <a:xfrm>
                <a:off x="8232422" y="4320088"/>
                <a:ext cx="123472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9" name="墨迹 158"/>
              <p14:cNvContentPartPr/>
              <p14:nvPr/>
            </p14:nvContentPartPr>
            <p14:xfrm>
              <a:off x="8391172" y="4425130"/>
              <a:ext cx="86783" cy="15156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4"/>
            </p:blipFill>
            <p:spPr>
              <a:xfrm>
                <a:off x="8391172" y="4425130"/>
                <a:ext cx="86783" cy="151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0" name="墨迹 159"/>
              <p14:cNvContentPartPr/>
              <p14:nvPr/>
            </p14:nvContentPartPr>
            <p14:xfrm>
              <a:off x="8362244" y="4576699"/>
              <a:ext cx="155222" cy="3313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6"/>
            </p:blipFill>
            <p:spPr>
              <a:xfrm>
                <a:off x="8362244" y="4576699"/>
                <a:ext cx="155222" cy="33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1" name="墨迹 160"/>
              <p14:cNvContentPartPr/>
              <p14:nvPr/>
            </p14:nvContentPartPr>
            <p14:xfrm>
              <a:off x="8603544" y="4274970"/>
              <a:ext cx="150988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8"/>
            </p:blipFill>
            <p:spPr>
              <a:xfrm>
                <a:off x="8603544" y="4274970"/>
                <a:ext cx="1509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2" name="墨迹 161"/>
              <p14:cNvContentPartPr/>
              <p14:nvPr/>
            </p14:nvContentPartPr>
            <p14:xfrm>
              <a:off x="8589433" y="4404685"/>
              <a:ext cx="193322" cy="1692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0"/>
            </p:blipFill>
            <p:spPr>
              <a:xfrm>
                <a:off x="8589433" y="4404685"/>
                <a:ext cx="1933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3" name="墨迹 162"/>
              <p14:cNvContentPartPr/>
              <p14:nvPr/>
            </p14:nvContentPartPr>
            <p14:xfrm>
              <a:off x="8973961" y="4291889"/>
              <a:ext cx="980016" cy="5075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2"/>
            </p:blipFill>
            <p:spPr>
              <a:xfrm>
                <a:off x="8973961" y="4291889"/>
                <a:ext cx="98001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4" name="墨迹 163"/>
              <p14:cNvContentPartPr/>
              <p14:nvPr/>
            </p14:nvContentPartPr>
            <p14:xfrm>
              <a:off x="9194800" y="3870843"/>
              <a:ext cx="11288" cy="47462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4"/>
            </p:blipFill>
            <p:spPr>
              <a:xfrm>
                <a:off x="9194800" y="3870843"/>
                <a:ext cx="11288" cy="474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5" name="墨迹 164"/>
              <p14:cNvContentPartPr/>
              <p14:nvPr/>
            </p14:nvContentPartPr>
            <p14:xfrm>
              <a:off x="9152466" y="3835065"/>
              <a:ext cx="156986" cy="30736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6"/>
            </p:blipFill>
            <p:spPr>
              <a:xfrm>
                <a:off x="9152466" y="3835065"/>
                <a:ext cx="156986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6" name="墨迹 165"/>
              <p14:cNvContentPartPr/>
              <p14:nvPr/>
            </p14:nvContentPartPr>
            <p14:xfrm>
              <a:off x="9369777" y="4094672"/>
              <a:ext cx="5645" cy="12953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8"/>
            </p:blipFill>
            <p:spPr>
              <a:xfrm>
                <a:off x="9369777" y="4094672"/>
                <a:ext cx="5645" cy="129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7" name="墨迹 166"/>
              <p14:cNvContentPartPr/>
              <p14:nvPr/>
            </p14:nvContentPartPr>
            <p14:xfrm>
              <a:off x="9364133" y="4129745"/>
              <a:ext cx="84667" cy="3242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0"/>
            </p:blipFill>
            <p:spPr>
              <a:xfrm>
                <a:off x="9364133" y="4129745"/>
                <a:ext cx="84667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8" name="墨迹 167"/>
              <p14:cNvContentPartPr/>
              <p14:nvPr/>
            </p14:nvContentPartPr>
            <p14:xfrm>
              <a:off x="9421988" y="4040918"/>
              <a:ext cx="26812" cy="19457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2"/>
            </p:blipFill>
            <p:spPr>
              <a:xfrm>
                <a:off x="9421988" y="4040918"/>
                <a:ext cx="2681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9" name="墨迹 168"/>
              <p14:cNvContentPartPr/>
              <p14:nvPr/>
            </p14:nvContentPartPr>
            <p14:xfrm>
              <a:off x="9493955" y="4157944"/>
              <a:ext cx="118534" cy="8653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4"/>
            </p:blipFill>
            <p:spPr>
              <a:xfrm>
                <a:off x="9493955" y="4157944"/>
                <a:ext cx="118534" cy="86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0" name="墨迹 169"/>
              <p14:cNvContentPartPr/>
              <p14:nvPr/>
            </p14:nvContentPartPr>
            <p14:xfrm>
              <a:off x="9398000" y="3699710"/>
              <a:ext cx="197555" cy="14275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6"/>
            </p:blipFill>
            <p:spPr>
              <a:xfrm>
                <a:off x="9398000" y="3699710"/>
                <a:ext cx="197555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1" name="墨迹 170"/>
              <p14:cNvContentPartPr/>
              <p14:nvPr/>
            </p14:nvContentPartPr>
            <p14:xfrm>
              <a:off x="9156700" y="4499152"/>
              <a:ext cx="32455" cy="50053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8"/>
            </p:blipFill>
            <p:spPr>
              <a:xfrm>
                <a:off x="9156700" y="4499152"/>
                <a:ext cx="32455" cy="500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2" name="墨迹 171"/>
              <p14:cNvContentPartPr/>
              <p14:nvPr/>
            </p14:nvContentPartPr>
            <p14:xfrm>
              <a:off x="9172222" y="4474478"/>
              <a:ext cx="112888" cy="229117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0"/>
            </p:blipFill>
            <p:spPr>
              <a:xfrm>
                <a:off x="9172222" y="4474478"/>
                <a:ext cx="112888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3" name="墨迹 172"/>
              <p14:cNvContentPartPr/>
              <p14:nvPr/>
            </p14:nvContentPartPr>
            <p14:xfrm>
              <a:off x="9335911" y="4589389"/>
              <a:ext cx="254000" cy="181883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2"/>
            </p:blipFill>
            <p:spPr>
              <a:xfrm>
                <a:off x="9335911" y="4589389"/>
                <a:ext cx="254000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4" name="墨迹 173"/>
              <p14:cNvContentPartPr/>
              <p14:nvPr/>
            </p14:nvContentPartPr>
            <p14:xfrm>
              <a:off x="9584266" y="4540217"/>
              <a:ext cx="33866" cy="32129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4"/>
            </p:blipFill>
            <p:spPr>
              <a:xfrm>
                <a:off x="9584266" y="4540217"/>
                <a:ext cx="33866" cy="321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5" name="墨迹 174"/>
              <p14:cNvContentPartPr/>
              <p14:nvPr/>
            </p14:nvContentPartPr>
            <p14:xfrm>
              <a:off x="9637536" y="4600668"/>
              <a:ext cx="161219" cy="14593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6"/>
            </p:blipFill>
            <p:spPr>
              <a:xfrm>
                <a:off x="9637536" y="4600668"/>
                <a:ext cx="161219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6" name="墨迹 175"/>
              <p14:cNvContentPartPr/>
              <p14:nvPr/>
            </p14:nvContentPartPr>
            <p14:xfrm>
              <a:off x="9747955" y="4621818"/>
              <a:ext cx="28222" cy="225592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8"/>
            </p:blipFill>
            <p:spPr>
              <a:xfrm>
                <a:off x="9747955" y="4621818"/>
                <a:ext cx="282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7" name="墨迹 176"/>
              <p14:cNvContentPartPr/>
              <p14:nvPr/>
            </p14:nvContentPartPr>
            <p14:xfrm>
              <a:off x="9994900" y="4196013"/>
              <a:ext cx="170744" cy="3383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0"/>
            </p:blipFill>
            <p:spPr>
              <a:xfrm>
                <a:off x="9994900" y="4196013"/>
                <a:ext cx="1707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8" name="墨迹 177"/>
              <p14:cNvContentPartPr/>
              <p14:nvPr/>
            </p14:nvContentPartPr>
            <p14:xfrm>
              <a:off x="9973733" y="4337008"/>
              <a:ext cx="239889" cy="2678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2"/>
            </p:blipFill>
            <p:spPr>
              <a:xfrm>
                <a:off x="9973733" y="4337008"/>
                <a:ext cx="2398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9" name="墨迹 178"/>
              <p14:cNvContentPartPr/>
              <p14:nvPr/>
            </p14:nvContentPartPr>
            <p14:xfrm>
              <a:off x="10399888" y="4179093"/>
              <a:ext cx="1357489" cy="112796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4"/>
            </p:blipFill>
            <p:spPr>
              <a:xfrm>
                <a:off x="10399888" y="4179093"/>
                <a:ext cx="13574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0" name="墨迹 179"/>
              <p14:cNvContentPartPr/>
              <p14:nvPr/>
            </p14:nvContentPartPr>
            <p14:xfrm>
              <a:off x="10359496" y="3635910"/>
              <a:ext cx="173038" cy="45576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6"/>
            </p:blipFill>
            <p:spPr>
              <a:xfrm>
                <a:off x="10359496" y="3635910"/>
                <a:ext cx="173038" cy="455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1" name="墨迹 180"/>
              <p14:cNvContentPartPr/>
              <p14:nvPr/>
            </p14:nvContentPartPr>
            <p14:xfrm>
              <a:off x="10566400" y="3756108"/>
              <a:ext cx="555977" cy="62038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8"/>
            </p:blipFill>
            <p:spPr>
              <a:xfrm>
                <a:off x="10566400" y="3756108"/>
                <a:ext cx="5559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2" name="墨迹 181"/>
              <p14:cNvContentPartPr/>
              <p14:nvPr/>
            </p14:nvContentPartPr>
            <p14:xfrm>
              <a:off x="10653888" y="3902743"/>
              <a:ext cx="129823" cy="14804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0"/>
            </p:blipFill>
            <p:spPr>
              <a:xfrm>
                <a:off x="10653888" y="3902743"/>
                <a:ext cx="129823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3" name="墨迹 182"/>
              <p14:cNvContentPartPr/>
              <p14:nvPr/>
            </p14:nvContentPartPr>
            <p14:xfrm>
              <a:off x="10809111" y="3936582"/>
              <a:ext cx="45156" cy="6009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2"/>
            </p:blipFill>
            <p:spPr>
              <a:xfrm>
                <a:off x="10809111" y="3936582"/>
                <a:ext cx="45156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4" name="墨迹 183"/>
              <p14:cNvContentPartPr/>
              <p14:nvPr/>
            </p14:nvContentPartPr>
            <p14:xfrm>
              <a:off x="10854267" y="3856215"/>
              <a:ext cx="116063" cy="26084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4"/>
            </p:blipFill>
            <p:spPr>
              <a:xfrm>
                <a:off x="10854267" y="3856215"/>
                <a:ext cx="116063" cy="260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5" name="墨迹 184"/>
              <p14:cNvContentPartPr/>
              <p14:nvPr/>
            </p14:nvContentPartPr>
            <p14:xfrm>
              <a:off x="10922000" y="3868904"/>
              <a:ext cx="118532" cy="3947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6"/>
            </p:blipFill>
            <p:spPr>
              <a:xfrm>
                <a:off x="10922000" y="3868904"/>
                <a:ext cx="11853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6" name="墨迹 185"/>
              <p14:cNvContentPartPr/>
              <p14:nvPr/>
            </p14:nvContentPartPr>
            <p14:xfrm>
              <a:off x="10576277" y="3537566"/>
              <a:ext cx="150988" cy="143286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8"/>
            </p:blipFill>
            <p:spPr>
              <a:xfrm>
                <a:off x="10576277" y="3537566"/>
                <a:ext cx="150988" cy="143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7" name="墨迹 186"/>
              <p14:cNvContentPartPr/>
              <p14:nvPr/>
            </p14:nvContentPartPr>
            <p14:xfrm>
              <a:off x="10724444" y="3549374"/>
              <a:ext cx="128411" cy="127777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0"/>
            </p:blipFill>
            <p:spPr>
              <a:xfrm>
                <a:off x="10724444" y="3549374"/>
                <a:ext cx="12841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8" name="墨迹 187"/>
              <p14:cNvContentPartPr/>
              <p14:nvPr/>
            </p14:nvContentPartPr>
            <p14:xfrm>
              <a:off x="10727267" y="3493329"/>
              <a:ext cx="155222" cy="20638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2"/>
            </p:blipFill>
            <p:spPr>
              <a:xfrm>
                <a:off x="10727267" y="3493329"/>
                <a:ext cx="155222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9" name="墨迹 188"/>
              <p14:cNvContentPartPr/>
              <p14:nvPr/>
            </p14:nvContentPartPr>
            <p14:xfrm>
              <a:off x="10848622" y="3569995"/>
              <a:ext cx="146756" cy="2819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4"/>
            </p:blipFill>
            <p:spPr>
              <a:xfrm>
                <a:off x="10848622" y="3569995"/>
                <a:ext cx="1467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0" name="墨迹 189"/>
              <p14:cNvContentPartPr/>
              <p14:nvPr/>
            </p14:nvContentPartPr>
            <p14:xfrm>
              <a:off x="10941755" y="3506547"/>
              <a:ext cx="19756" cy="15932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6"/>
            </p:blipFill>
            <p:spPr>
              <a:xfrm>
                <a:off x="10941755" y="3506547"/>
                <a:ext cx="19756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1" name="墨迹 190"/>
              <p14:cNvContentPartPr/>
              <p14:nvPr/>
            </p14:nvContentPartPr>
            <p14:xfrm>
              <a:off x="10999963" y="3432877"/>
              <a:ext cx="226837" cy="287454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8"/>
            </p:blipFill>
            <p:spPr>
              <a:xfrm>
                <a:off x="10999963" y="3432877"/>
                <a:ext cx="226837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2" name="墨迹 191"/>
              <p14:cNvContentPartPr/>
              <p14:nvPr/>
            </p14:nvContentPartPr>
            <p14:xfrm>
              <a:off x="11057467" y="3767388"/>
              <a:ext cx="270933" cy="2255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0"/>
            </p:blipFill>
            <p:spPr>
              <a:xfrm>
                <a:off x="11057467" y="3767388"/>
                <a:ext cx="270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3" name="墨迹 192"/>
              <p14:cNvContentPartPr/>
              <p14:nvPr/>
            </p14:nvContentPartPr>
            <p14:xfrm>
              <a:off x="11373555" y="3620753"/>
              <a:ext cx="5645" cy="47092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2"/>
            </p:blipFill>
            <p:spPr>
              <a:xfrm>
                <a:off x="11373555" y="3620753"/>
                <a:ext cx="5645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4" name="墨迹 193"/>
              <p14:cNvContentPartPr/>
              <p14:nvPr/>
            </p14:nvContentPartPr>
            <p14:xfrm>
              <a:off x="11362267" y="3599604"/>
              <a:ext cx="133350" cy="22700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4"/>
            </p:blipFill>
            <p:spPr>
              <a:xfrm>
                <a:off x="11362267" y="3599604"/>
                <a:ext cx="133350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5" name="墨迹 194"/>
              <p14:cNvContentPartPr/>
              <p14:nvPr/>
            </p14:nvContentPartPr>
            <p14:xfrm>
              <a:off x="11480800" y="3547435"/>
              <a:ext cx="156104" cy="37222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6"/>
            </p:blipFill>
            <p:spPr>
              <a:xfrm>
                <a:off x="11480800" y="3547435"/>
                <a:ext cx="156104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6" name="墨迹 195"/>
              <p14:cNvContentPartPr/>
              <p14:nvPr/>
            </p14:nvContentPartPr>
            <p14:xfrm>
              <a:off x="11655777" y="3350042"/>
              <a:ext cx="194733" cy="144696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8"/>
            </p:blipFill>
            <p:spPr>
              <a:xfrm>
                <a:off x="11655777" y="3350042"/>
                <a:ext cx="19473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7" name="墨迹 196"/>
              <p14:cNvContentPartPr/>
              <p14:nvPr/>
            </p14:nvContentPartPr>
            <p14:xfrm>
              <a:off x="10611555" y="4468662"/>
              <a:ext cx="25400" cy="216075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0"/>
            </p:blipFill>
            <p:spPr>
              <a:xfrm>
                <a:off x="10611555" y="4468662"/>
                <a:ext cx="25400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10684932" y="4523121"/>
              <a:ext cx="169333" cy="2819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10684932" y="4523121"/>
                <a:ext cx="1693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10842977" y="4427245"/>
              <a:ext cx="127882" cy="203032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10842977" y="4427245"/>
                <a:ext cx="127882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10845800" y="4394111"/>
              <a:ext cx="183444" cy="224887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10845800" y="4394111"/>
                <a:ext cx="183444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11091332" y="4483643"/>
              <a:ext cx="101600" cy="1691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11091332" y="4483643"/>
                <a:ext cx="1016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2" name="墨迹 201"/>
              <p14:cNvContentPartPr/>
              <p14:nvPr/>
            </p14:nvContentPartPr>
            <p14:xfrm>
              <a:off x="11249377" y="4353046"/>
              <a:ext cx="169333" cy="36182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0"/>
            </p:blipFill>
            <p:spPr>
              <a:xfrm>
                <a:off x="11249377" y="4353046"/>
                <a:ext cx="169333" cy="361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3" name="墨迹 202"/>
              <p14:cNvContentPartPr/>
              <p14:nvPr/>
            </p14:nvContentPartPr>
            <p14:xfrm>
              <a:off x="10393362" y="4765633"/>
              <a:ext cx="977548" cy="73317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2"/>
            </p:blipFill>
            <p:spPr>
              <a:xfrm>
                <a:off x="10393362" y="4765633"/>
                <a:ext cx="97754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4" name="墨迹 203"/>
              <p14:cNvContentPartPr/>
              <p14:nvPr/>
            </p14:nvContentPartPr>
            <p14:xfrm>
              <a:off x="10744905" y="4857279"/>
              <a:ext cx="165806" cy="201623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4"/>
            </p:blipFill>
            <p:spPr>
              <a:xfrm>
                <a:off x="10744905" y="4857279"/>
                <a:ext cx="165806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5" name="墨迹 204"/>
              <p14:cNvContentPartPr/>
              <p14:nvPr/>
            </p14:nvContentPartPr>
            <p14:xfrm>
              <a:off x="10972800" y="4900988"/>
              <a:ext cx="42332" cy="90237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6"/>
            </p:blipFill>
            <p:spPr>
              <a:xfrm>
                <a:off x="10972800" y="4900988"/>
                <a:ext cx="4233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6" name="墨迹 205"/>
              <p14:cNvContentPartPr/>
              <p14:nvPr/>
            </p14:nvContentPartPr>
            <p14:xfrm>
              <a:off x="11023600" y="4827670"/>
              <a:ext cx="104951" cy="310190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8"/>
            </p:blipFill>
            <p:spPr>
              <a:xfrm>
                <a:off x="11023600" y="4827670"/>
                <a:ext cx="104951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7" name="墨迹 206"/>
              <p14:cNvContentPartPr/>
              <p14:nvPr/>
            </p14:nvContentPartPr>
            <p14:xfrm>
              <a:off x="11068755" y="4892528"/>
              <a:ext cx="158045" cy="5357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0"/>
            </p:blipFill>
            <p:spPr>
              <a:xfrm>
                <a:off x="11068755" y="4892528"/>
                <a:ext cx="15804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8" name="墨迹 207"/>
              <p14:cNvContentPartPr/>
              <p14:nvPr/>
            </p14:nvContentPartPr>
            <p14:xfrm>
              <a:off x="11542888" y="4640500"/>
              <a:ext cx="33867" cy="531198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2"/>
            </p:blipFill>
            <p:spPr>
              <a:xfrm>
                <a:off x="11542888" y="4640500"/>
                <a:ext cx="33867" cy="531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9" name="墨迹 208"/>
              <p14:cNvContentPartPr/>
              <p14:nvPr/>
            </p14:nvContentPartPr>
            <p14:xfrm>
              <a:off x="11554177" y="4602079"/>
              <a:ext cx="142699" cy="217132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4"/>
            </p:blipFill>
            <p:spPr>
              <a:xfrm>
                <a:off x="11554177" y="4602079"/>
                <a:ext cx="142699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0" name="墨迹 209"/>
              <p14:cNvContentPartPr/>
              <p14:nvPr/>
            </p14:nvContentPartPr>
            <p14:xfrm>
              <a:off x="8950853" y="5600324"/>
              <a:ext cx="215724" cy="3947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6"/>
            </p:blipFill>
            <p:spPr>
              <a:xfrm>
                <a:off x="8950853" y="5600324"/>
                <a:ext cx="21572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1" name="墨迹 210"/>
              <p14:cNvContentPartPr/>
              <p14:nvPr/>
            </p14:nvContentPartPr>
            <p14:xfrm>
              <a:off x="8930922" y="5746958"/>
              <a:ext cx="252588" cy="16920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8"/>
            </p:blipFill>
            <p:spPr>
              <a:xfrm>
                <a:off x="8930922" y="5746958"/>
                <a:ext cx="2525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2" name="墨迹 211"/>
              <p14:cNvContentPartPr/>
              <p14:nvPr/>
            </p14:nvContentPartPr>
            <p14:xfrm>
              <a:off x="9450916" y="5611603"/>
              <a:ext cx="565150" cy="2819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0"/>
            </p:blipFill>
            <p:spPr>
              <a:xfrm>
                <a:off x="9450916" y="5611603"/>
                <a:ext cx="5651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3" name="墨迹 212"/>
              <p14:cNvContentPartPr/>
              <p14:nvPr/>
            </p14:nvContentPartPr>
            <p14:xfrm>
              <a:off x="9518826" y="5740261"/>
              <a:ext cx="288396" cy="277408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2"/>
            </p:blipFill>
            <p:spPr>
              <a:xfrm>
                <a:off x="9518826" y="5740261"/>
                <a:ext cx="288396" cy="277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4" name="墨迹 213"/>
              <p14:cNvContentPartPr/>
              <p14:nvPr/>
            </p14:nvContentPartPr>
            <p14:xfrm>
              <a:off x="9764888" y="5761058"/>
              <a:ext cx="160867" cy="3665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4"/>
            </p:blipFill>
            <p:spPr>
              <a:xfrm>
                <a:off x="9764888" y="5761058"/>
                <a:ext cx="1608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5" name="墨迹 214"/>
              <p14:cNvContentPartPr/>
              <p14:nvPr/>
            </p14:nvContentPartPr>
            <p14:xfrm>
              <a:off x="9509653" y="5326264"/>
              <a:ext cx="179035" cy="189462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6"/>
            </p:blipFill>
            <p:spPr>
              <a:xfrm>
                <a:off x="9509653" y="5326264"/>
                <a:ext cx="179035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6" name="墨迹 215"/>
              <p14:cNvContentPartPr/>
              <p14:nvPr/>
            </p14:nvContentPartPr>
            <p14:xfrm>
              <a:off x="9725377" y="5294540"/>
              <a:ext cx="16934" cy="401660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8"/>
            </p:blipFill>
            <p:spPr>
              <a:xfrm>
                <a:off x="9725377" y="5294540"/>
                <a:ext cx="16934" cy="401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7" name="墨迹 216"/>
              <p14:cNvContentPartPr/>
              <p14:nvPr/>
            </p14:nvContentPartPr>
            <p14:xfrm>
              <a:off x="9719733" y="5246426"/>
              <a:ext cx="138994" cy="235462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0"/>
            </p:blipFill>
            <p:spPr>
              <a:xfrm>
                <a:off x="9719733" y="5246426"/>
                <a:ext cx="13899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8" name="墨迹 217"/>
              <p14:cNvContentPartPr/>
              <p14:nvPr/>
            </p14:nvContentPartPr>
            <p14:xfrm>
              <a:off x="8763000" y="6241499"/>
              <a:ext cx="2822" cy="740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2"/>
            </p:blipFill>
            <p:spPr>
              <a:xfrm>
                <a:off x="8763000" y="6241499"/>
                <a:ext cx="2822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19" name="墨迹 218"/>
              <p14:cNvContentPartPr/>
              <p14:nvPr/>
            </p14:nvContentPartPr>
            <p14:xfrm>
              <a:off x="8650111" y="6151262"/>
              <a:ext cx="227189" cy="277407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4"/>
            </p:blipFill>
            <p:spPr>
              <a:xfrm>
                <a:off x="8650111" y="6151262"/>
                <a:ext cx="227189" cy="277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0" name="墨迹 219"/>
              <p14:cNvContentPartPr/>
              <p14:nvPr/>
            </p14:nvContentPartPr>
            <p14:xfrm>
              <a:off x="8901288" y="6271460"/>
              <a:ext cx="197556" cy="1127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6"/>
            </p:blipFill>
            <p:spPr>
              <a:xfrm>
                <a:off x="8901288" y="6271460"/>
                <a:ext cx="1975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1" name="墨迹 220"/>
              <p14:cNvContentPartPr/>
              <p14:nvPr/>
            </p14:nvContentPartPr>
            <p14:xfrm>
              <a:off x="8974666" y="6094511"/>
              <a:ext cx="330200" cy="47867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8"/>
            </p:blipFill>
            <p:spPr>
              <a:xfrm>
                <a:off x="8974666" y="6094511"/>
                <a:ext cx="330200" cy="478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2" name="墨迹 221"/>
              <p14:cNvContentPartPr/>
              <p14:nvPr/>
            </p14:nvContentPartPr>
            <p14:xfrm>
              <a:off x="9343496" y="6237621"/>
              <a:ext cx="150459" cy="3665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0"/>
            </p:blipFill>
            <p:spPr>
              <a:xfrm>
                <a:off x="9343496" y="6237621"/>
                <a:ext cx="15045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3" name="墨迹 222"/>
              <p14:cNvContentPartPr/>
              <p14:nvPr/>
            </p14:nvContentPartPr>
            <p14:xfrm>
              <a:off x="9345788" y="6308119"/>
              <a:ext cx="210256" cy="2960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2"/>
            </p:blipFill>
            <p:spPr>
              <a:xfrm>
                <a:off x="9345788" y="6308119"/>
                <a:ext cx="210256" cy="29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4" name="墨迹 223"/>
              <p14:cNvContentPartPr/>
              <p14:nvPr/>
            </p14:nvContentPartPr>
            <p14:xfrm>
              <a:off x="9589911" y="6177698"/>
              <a:ext cx="112889" cy="191401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4"/>
            </p:blipFill>
            <p:spPr>
              <a:xfrm>
                <a:off x="9589911" y="6177698"/>
                <a:ext cx="112889" cy="191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5" name="墨迹 224"/>
              <p14:cNvContentPartPr/>
              <p14:nvPr/>
            </p14:nvContentPartPr>
            <p14:xfrm>
              <a:off x="9753600" y="6294019"/>
              <a:ext cx="39511" cy="7049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6"/>
            </p:blipFill>
            <p:spPr>
              <a:xfrm>
                <a:off x="9753600" y="6294019"/>
                <a:ext cx="395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6" name="墨迹 225"/>
              <p14:cNvContentPartPr/>
              <p14:nvPr/>
            </p14:nvContentPartPr>
            <p14:xfrm>
              <a:off x="9875131" y="6169944"/>
              <a:ext cx="231246" cy="201094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8"/>
            </p:blipFill>
            <p:spPr>
              <a:xfrm>
                <a:off x="9875131" y="6169944"/>
                <a:ext cx="231246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7" name="墨迹 226"/>
              <p14:cNvContentPartPr/>
              <p14:nvPr/>
            </p14:nvContentPartPr>
            <p14:xfrm>
              <a:off x="10666412" y="5812874"/>
              <a:ext cx="207610" cy="22453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0"/>
            </p:blipFill>
            <p:spPr>
              <a:xfrm>
                <a:off x="10666412" y="5812874"/>
                <a:ext cx="207610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8" name="墨迹 227"/>
              <p14:cNvContentPartPr/>
              <p14:nvPr/>
            </p14:nvContentPartPr>
            <p14:xfrm>
              <a:off x="10738555" y="5777448"/>
              <a:ext cx="189089" cy="27405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2"/>
            </p:blipFill>
            <p:spPr>
              <a:xfrm>
                <a:off x="10738555" y="5777448"/>
                <a:ext cx="189089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29" name="墨迹 228"/>
              <p14:cNvContentPartPr/>
              <p14:nvPr/>
            </p14:nvContentPartPr>
            <p14:xfrm>
              <a:off x="10944577" y="5825916"/>
              <a:ext cx="160867" cy="39478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4"/>
            </p:blipFill>
            <p:spPr>
              <a:xfrm>
                <a:off x="10944577" y="5825916"/>
                <a:ext cx="1608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0" name="墨迹 229"/>
              <p14:cNvContentPartPr/>
              <p14:nvPr/>
            </p14:nvContentPartPr>
            <p14:xfrm>
              <a:off x="10929937" y="5933072"/>
              <a:ext cx="217840" cy="2255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6"/>
            </p:blipFill>
            <p:spPr>
              <a:xfrm>
                <a:off x="10929937" y="5933072"/>
                <a:ext cx="2178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1" name="墨迹 230"/>
              <p14:cNvContentPartPr/>
              <p14:nvPr/>
            </p14:nvContentPartPr>
            <p14:xfrm>
              <a:off x="11245673" y="5871034"/>
              <a:ext cx="130705" cy="564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8"/>
            </p:blipFill>
            <p:spPr>
              <a:xfrm>
                <a:off x="11245673" y="5871034"/>
                <a:ext cx="13070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2" name="墨迹 231"/>
              <p14:cNvContentPartPr/>
              <p14:nvPr/>
            </p14:nvContentPartPr>
            <p14:xfrm>
              <a:off x="11460692" y="5780797"/>
              <a:ext cx="114652" cy="17835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0"/>
            </p:blipFill>
            <p:spPr>
              <a:xfrm>
                <a:off x="11460692" y="5780797"/>
                <a:ext cx="114652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3" name="墨迹 232"/>
              <p14:cNvContentPartPr/>
              <p14:nvPr/>
            </p14:nvContentPartPr>
            <p14:xfrm>
              <a:off x="11588044" y="5882314"/>
              <a:ext cx="62088" cy="5639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2"/>
            </p:blipFill>
            <p:spPr>
              <a:xfrm>
                <a:off x="11588044" y="5882314"/>
                <a:ext cx="620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4" name="墨迹 233"/>
              <p14:cNvContentPartPr/>
              <p14:nvPr/>
            </p14:nvContentPartPr>
            <p14:xfrm>
              <a:off x="11765844" y="5643327"/>
              <a:ext cx="31044" cy="46175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4"/>
            </p:blipFill>
            <p:spPr>
              <a:xfrm>
                <a:off x="11765844" y="5643327"/>
                <a:ext cx="31044" cy="461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5" name="墨迹 234"/>
              <p14:cNvContentPartPr/>
              <p14:nvPr/>
            </p14:nvContentPartPr>
            <p14:xfrm>
              <a:off x="10769600" y="6262119"/>
              <a:ext cx="211667" cy="34772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6"/>
            </p:blipFill>
            <p:spPr>
              <a:xfrm>
                <a:off x="10769600" y="6262119"/>
                <a:ext cx="211667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6" name="墨迹 235"/>
              <p14:cNvContentPartPr/>
              <p14:nvPr/>
            </p14:nvContentPartPr>
            <p14:xfrm>
              <a:off x="11068755" y="6316578"/>
              <a:ext cx="107245" cy="11280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8"/>
            </p:blipFill>
            <p:spPr>
              <a:xfrm>
                <a:off x="11068755" y="6316578"/>
                <a:ext cx="1072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7" name="墨迹 236"/>
              <p14:cNvContentPartPr/>
              <p14:nvPr/>
            </p14:nvContentPartPr>
            <p14:xfrm>
              <a:off x="11062405" y="6384256"/>
              <a:ext cx="141817" cy="2537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0"/>
            </p:blipFill>
            <p:spPr>
              <a:xfrm>
                <a:off x="11062405" y="6384256"/>
                <a:ext cx="14181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8" name="墨迹 237"/>
              <p14:cNvContentPartPr/>
              <p14:nvPr/>
            </p14:nvContentPartPr>
            <p14:xfrm>
              <a:off x="11296473" y="6312348"/>
              <a:ext cx="88371" cy="109095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2"/>
            </p:blipFill>
            <p:spPr>
              <a:xfrm>
                <a:off x="11296473" y="6312348"/>
                <a:ext cx="88371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39" name="墨迹 238"/>
              <p14:cNvContentPartPr/>
              <p14:nvPr/>
            </p14:nvContentPartPr>
            <p14:xfrm>
              <a:off x="11373555" y="6361697"/>
              <a:ext cx="110067" cy="84597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4"/>
            </p:blipFill>
            <p:spPr>
              <a:xfrm>
                <a:off x="11373555" y="6361697"/>
                <a:ext cx="1100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0" name="墨迹 239"/>
              <p14:cNvContentPartPr/>
              <p14:nvPr/>
            </p14:nvContentPartPr>
            <p14:xfrm>
              <a:off x="11500555" y="6169944"/>
              <a:ext cx="232305" cy="527321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6"/>
            </p:blipFill>
            <p:spPr>
              <a:xfrm>
                <a:off x="11500555" y="6169944"/>
                <a:ext cx="232305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1" name="墨迹 240"/>
              <p14:cNvContentPartPr/>
              <p14:nvPr/>
            </p14:nvContentPartPr>
            <p14:xfrm>
              <a:off x="7693377" y="304549"/>
              <a:ext cx="19756" cy="5640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8"/>
            </p:blipFill>
            <p:spPr>
              <a:xfrm>
                <a:off x="7693377" y="304549"/>
                <a:ext cx="197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2" name="墨迹 241"/>
              <p14:cNvContentPartPr/>
              <p14:nvPr/>
            </p14:nvContentPartPr>
            <p14:xfrm>
              <a:off x="3484562" y="1409950"/>
              <a:ext cx="1555926" cy="257492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0"/>
            </p:blipFill>
            <p:spPr>
              <a:xfrm>
                <a:off x="3484562" y="1409950"/>
                <a:ext cx="1555926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3" name="墨迹 242"/>
              <p14:cNvContentPartPr/>
              <p14:nvPr/>
            </p14:nvContentPartPr>
            <p14:xfrm>
              <a:off x="4030133" y="971984"/>
              <a:ext cx="149578" cy="4318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2"/>
            </p:blipFill>
            <p:spPr>
              <a:xfrm>
                <a:off x="4030133" y="971984"/>
                <a:ext cx="149578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4" name="墨迹 243"/>
              <p14:cNvContentPartPr/>
              <p14:nvPr/>
            </p14:nvContentPartPr>
            <p14:xfrm>
              <a:off x="3947406" y="1037723"/>
              <a:ext cx="268994" cy="78957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4"/>
            </p:blipFill>
            <p:spPr>
              <a:xfrm>
                <a:off x="3947406" y="1037723"/>
                <a:ext cx="26899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5" name="墨迹 244"/>
              <p14:cNvContentPartPr/>
              <p14:nvPr/>
            </p14:nvContentPartPr>
            <p14:xfrm>
              <a:off x="4064000" y="870468"/>
              <a:ext cx="67733" cy="584601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6"/>
            </p:blipFill>
            <p:spPr>
              <a:xfrm>
                <a:off x="4064000" y="870468"/>
                <a:ext cx="67733" cy="584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6" name="墨迹 245"/>
              <p14:cNvContentPartPr/>
              <p14:nvPr/>
            </p14:nvContentPartPr>
            <p14:xfrm>
              <a:off x="3984977" y="1101876"/>
              <a:ext cx="103364" cy="153332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8"/>
            </p:blipFill>
            <p:spPr>
              <a:xfrm>
                <a:off x="3984977" y="1101876"/>
                <a:ext cx="103364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7" name="墨迹 246"/>
              <p14:cNvContentPartPr/>
              <p14:nvPr/>
            </p14:nvContentPartPr>
            <p14:xfrm>
              <a:off x="4148666" y="1116680"/>
              <a:ext cx="118534" cy="75433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0"/>
            </p:blipFill>
            <p:spPr>
              <a:xfrm>
                <a:off x="4148666" y="1116680"/>
                <a:ext cx="118534" cy="75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8" name="墨迹 247"/>
              <p14:cNvContentPartPr/>
              <p14:nvPr/>
            </p14:nvContentPartPr>
            <p14:xfrm>
              <a:off x="4214283" y="908008"/>
              <a:ext cx="264583" cy="287630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2"/>
            </p:blipFill>
            <p:spPr>
              <a:xfrm>
                <a:off x="4214283" y="908008"/>
                <a:ext cx="26458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49" name="墨迹 248"/>
              <p14:cNvContentPartPr/>
              <p14:nvPr/>
            </p14:nvContentPartPr>
            <p14:xfrm>
              <a:off x="4351866" y="995072"/>
              <a:ext cx="70556" cy="437437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4"/>
            </p:blipFill>
            <p:spPr>
              <a:xfrm>
                <a:off x="4351866" y="995072"/>
                <a:ext cx="70556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0" name="墨迹 249"/>
              <p14:cNvContentPartPr/>
              <p14:nvPr/>
            </p14:nvContentPartPr>
            <p14:xfrm>
              <a:off x="4481688" y="885448"/>
              <a:ext cx="62089" cy="336274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6"/>
            </p:blipFill>
            <p:spPr>
              <a:xfrm>
                <a:off x="4481688" y="885448"/>
                <a:ext cx="62089" cy="33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1" name="墨迹 250"/>
              <p14:cNvContentPartPr/>
              <p14:nvPr/>
            </p14:nvContentPartPr>
            <p14:xfrm>
              <a:off x="4569883" y="840330"/>
              <a:ext cx="168628" cy="313890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8"/>
            </p:blipFill>
            <p:spPr>
              <a:xfrm>
                <a:off x="4569883" y="840330"/>
                <a:ext cx="168628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2" name="墨迹 251"/>
              <p14:cNvContentPartPr/>
              <p14:nvPr/>
            </p14:nvContentPartPr>
            <p14:xfrm>
              <a:off x="4662311" y="838920"/>
              <a:ext cx="208844" cy="562570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0"/>
            </p:blipFill>
            <p:spPr>
              <a:xfrm>
                <a:off x="4662311" y="838920"/>
                <a:ext cx="208844" cy="562570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7699022" y="1339453"/>
              <a:ext cx="56444" cy="3101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7699022" y="1339453"/>
                <a:ext cx="564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76538" y="5386011"/>
              <a:ext cx="198262" cy="253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376538" y="5386011"/>
                <a:ext cx="19826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399822" y="5431130"/>
              <a:ext cx="50800" cy="51886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399822" y="5431130"/>
                <a:ext cx="50800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444977" y="5557320"/>
              <a:ext cx="174978" cy="19316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444977" y="5557320"/>
                <a:ext cx="174978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535288" y="5275330"/>
              <a:ext cx="312562" cy="68717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535288" y="5275330"/>
                <a:ext cx="312562" cy="687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648177" y="5616538"/>
              <a:ext cx="293511" cy="2074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648177" y="5616538"/>
                <a:ext cx="293511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024591" y="5532646"/>
              <a:ext cx="116770" cy="22277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024591" y="5532646"/>
                <a:ext cx="11677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928988" y="5786437"/>
              <a:ext cx="215900" cy="225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928988" y="5786437"/>
                <a:ext cx="2159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990725" y="5792077"/>
              <a:ext cx="216252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990725" y="5792077"/>
                <a:ext cx="21625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421466" y="5363452"/>
              <a:ext cx="28222" cy="7613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421466" y="5363452"/>
                <a:ext cx="282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06813" y="5312694"/>
              <a:ext cx="278342" cy="38914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06813" y="5312694"/>
                <a:ext cx="278342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406473" y="5605963"/>
              <a:ext cx="48860" cy="14469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406473" y="5605963"/>
                <a:ext cx="48860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489200" y="5563665"/>
              <a:ext cx="28222" cy="60909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489200" y="5563665"/>
                <a:ext cx="28222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613377" y="5380371"/>
              <a:ext cx="280106" cy="17853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613377" y="5380371"/>
                <a:ext cx="28010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599266" y="5312694"/>
              <a:ext cx="228600" cy="54353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599266" y="5312694"/>
                <a:ext cx="228600" cy="543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816577" y="5622883"/>
              <a:ext cx="138289" cy="874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816577" y="5622883"/>
                <a:ext cx="1382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966155" y="5403812"/>
              <a:ext cx="214489" cy="37980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966155" y="5403812"/>
                <a:ext cx="214489" cy="379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048000" y="5605963"/>
              <a:ext cx="208844" cy="16637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048000" y="5605963"/>
                <a:ext cx="2088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183466" y="5266870"/>
              <a:ext cx="67734" cy="12196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183466" y="5266870"/>
                <a:ext cx="67734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313994" y="5384777"/>
              <a:ext cx="369006" cy="3903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313994" y="5384777"/>
                <a:ext cx="369006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804355" y="5682100"/>
              <a:ext cx="11289" cy="310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804355" y="5682100"/>
                <a:ext cx="112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1" name="墨迹 30"/>
              <p14:cNvContentPartPr/>
              <p14:nvPr/>
            </p14:nvContentPartPr>
            <p14:xfrm>
              <a:off x="1639711" y="3220327"/>
              <a:ext cx="106539" cy="2594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6"/>
            </p:blipFill>
            <p:spPr>
              <a:xfrm>
                <a:off x="1639711" y="3220327"/>
                <a:ext cx="10653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墨迹 31"/>
              <p14:cNvContentPartPr/>
              <p14:nvPr/>
            </p14:nvContentPartPr>
            <p14:xfrm>
              <a:off x="1579209" y="3479758"/>
              <a:ext cx="227013" cy="3947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8"/>
            </p:blipFill>
            <p:spPr>
              <a:xfrm>
                <a:off x="1579209" y="3479758"/>
                <a:ext cx="22701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墨迹 32"/>
              <p14:cNvContentPartPr/>
              <p14:nvPr/>
            </p14:nvContentPartPr>
            <p14:xfrm>
              <a:off x="1862666" y="3389521"/>
              <a:ext cx="39511" cy="3947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0"/>
            </p:blipFill>
            <p:spPr>
              <a:xfrm>
                <a:off x="1862666" y="3389521"/>
                <a:ext cx="39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4" name="墨迹 33"/>
              <p14:cNvContentPartPr/>
              <p14:nvPr/>
            </p14:nvContentPartPr>
            <p14:xfrm>
              <a:off x="1844322" y="3507957"/>
              <a:ext cx="46566" cy="3101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2"/>
            </p:blipFill>
            <p:spPr>
              <a:xfrm>
                <a:off x="1844322" y="3507957"/>
                <a:ext cx="4656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5" name="墨迹 34"/>
              <p14:cNvContentPartPr/>
              <p14:nvPr/>
            </p14:nvContentPartPr>
            <p14:xfrm>
              <a:off x="2190044" y="3242886"/>
              <a:ext cx="239889" cy="20303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4"/>
            </p:blipFill>
            <p:spPr>
              <a:xfrm>
                <a:off x="2190044" y="3242886"/>
                <a:ext cx="2398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6" name="墨迹 35"/>
              <p14:cNvContentPartPr/>
              <p14:nvPr/>
            </p14:nvContentPartPr>
            <p14:xfrm>
              <a:off x="2401711" y="3212925"/>
              <a:ext cx="31044" cy="21219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6"/>
            </p:blipFill>
            <p:spPr>
              <a:xfrm>
                <a:off x="2401711" y="3212925"/>
                <a:ext cx="31044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7" name="墨迹 36"/>
              <p14:cNvContentPartPr/>
              <p14:nvPr/>
            </p14:nvContentPartPr>
            <p14:xfrm>
              <a:off x="2393244" y="3184725"/>
              <a:ext cx="124178" cy="47268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8"/>
            </p:blipFill>
            <p:spPr>
              <a:xfrm>
                <a:off x="2393244" y="3184725"/>
                <a:ext cx="124178" cy="472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墨迹 37"/>
              <p14:cNvContentPartPr/>
              <p14:nvPr/>
            </p14:nvContentPartPr>
            <p14:xfrm>
              <a:off x="2510366" y="3299284"/>
              <a:ext cx="159456" cy="14434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0"/>
            </p:blipFill>
            <p:spPr>
              <a:xfrm>
                <a:off x="2510366" y="3299284"/>
                <a:ext cx="159456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9" name="墨迹 38"/>
              <p14:cNvContentPartPr/>
              <p14:nvPr/>
            </p14:nvContentPartPr>
            <p14:xfrm>
              <a:off x="2619022" y="3326426"/>
              <a:ext cx="16933" cy="22100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2"/>
            </p:blipFill>
            <p:spPr>
              <a:xfrm>
                <a:off x="2619022" y="3326426"/>
                <a:ext cx="16933" cy="221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墨迹 39"/>
              <p14:cNvContentPartPr/>
              <p14:nvPr/>
            </p14:nvContentPartPr>
            <p14:xfrm>
              <a:off x="3183819" y="3276725"/>
              <a:ext cx="363714" cy="2819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4"/>
            </p:blipFill>
            <p:spPr>
              <a:xfrm>
                <a:off x="3183819" y="3276725"/>
                <a:ext cx="36371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1" name="墨迹 40"/>
              <p14:cNvContentPartPr/>
              <p14:nvPr/>
            </p14:nvContentPartPr>
            <p14:xfrm>
              <a:off x="3441347" y="3184373"/>
              <a:ext cx="151341" cy="8671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6"/>
            </p:blipFill>
            <p:spPr>
              <a:xfrm>
                <a:off x="3441347" y="3184373"/>
                <a:ext cx="151341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2" name="墨迹 41"/>
              <p14:cNvContentPartPr/>
              <p14:nvPr/>
            </p14:nvContentPartPr>
            <p14:xfrm>
              <a:off x="3243968" y="3355682"/>
              <a:ext cx="300743" cy="1128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8"/>
            </p:blipFill>
            <p:spPr>
              <a:xfrm>
                <a:off x="3243968" y="3355682"/>
                <a:ext cx="30074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3" name="墨迹 42"/>
              <p14:cNvContentPartPr/>
              <p14:nvPr/>
            </p14:nvContentPartPr>
            <p14:xfrm>
              <a:off x="3248025" y="3391988"/>
              <a:ext cx="124530" cy="11596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0"/>
            </p:blipFill>
            <p:spPr>
              <a:xfrm>
                <a:off x="3248025" y="3391988"/>
                <a:ext cx="124530" cy="115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4" name="墨迹 43"/>
              <p14:cNvContentPartPr/>
              <p14:nvPr/>
            </p14:nvContentPartPr>
            <p14:xfrm>
              <a:off x="3715455" y="3177500"/>
              <a:ext cx="218722" cy="24920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2"/>
            </p:blipFill>
            <p:spPr>
              <a:xfrm>
                <a:off x="3715455" y="3177500"/>
                <a:ext cx="218722" cy="249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5" name="墨迹 44"/>
              <p14:cNvContentPartPr/>
              <p14:nvPr/>
            </p14:nvContentPartPr>
            <p14:xfrm>
              <a:off x="3918655" y="3238656"/>
              <a:ext cx="111478" cy="19316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4"/>
            </p:blipFill>
            <p:spPr>
              <a:xfrm>
                <a:off x="3918655" y="3238656"/>
                <a:ext cx="111478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" name="墨迹 45"/>
              <p14:cNvContentPartPr/>
              <p14:nvPr/>
            </p14:nvContentPartPr>
            <p14:xfrm>
              <a:off x="4004733" y="3293644"/>
              <a:ext cx="70555" cy="12407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6"/>
            </p:blipFill>
            <p:spPr>
              <a:xfrm>
                <a:off x="4004733" y="3293644"/>
                <a:ext cx="7055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7" name="墨迹 46"/>
              <p14:cNvContentPartPr/>
              <p14:nvPr/>
            </p14:nvContentPartPr>
            <p14:xfrm>
              <a:off x="4078111" y="3223147"/>
              <a:ext cx="115711" cy="25097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8"/>
            </p:blipFill>
            <p:spPr>
              <a:xfrm>
                <a:off x="4078111" y="3223147"/>
                <a:ext cx="115711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8" name="墨迹 47"/>
              <p14:cNvContentPartPr/>
              <p14:nvPr/>
            </p14:nvContentPartPr>
            <p14:xfrm>
              <a:off x="4415366" y="3333123"/>
              <a:ext cx="238478" cy="112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0"/>
            </p:blipFill>
            <p:spPr>
              <a:xfrm>
                <a:off x="4415366" y="3333123"/>
                <a:ext cx="2384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9" name="墨迹 48"/>
              <p14:cNvContentPartPr/>
              <p14:nvPr/>
            </p14:nvContentPartPr>
            <p14:xfrm>
              <a:off x="4543777" y="3212572"/>
              <a:ext cx="22578" cy="32640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2"/>
            </p:blipFill>
            <p:spPr>
              <a:xfrm>
                <a:off x="4543777" y="3212572"/>
                <a:ext cx="22578" cy="326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墨迹 49"/>
              <p14:cNvContentPartPr/>
              <p14:nvPr/>
            </p14:nvContentPartPr>
            <p14:xfrm>
              <a:off x="4910843" y="3261215"/>
              <a:ext cx="203023" cy="16778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4"/>
            </p:blipFill>
            <p:spPr>
              <a:xfrm>
                <a:off x="4910843" y="3261215"/>
                <a:ext cx="203023" cy="167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1" name="墨迹 50"/>
              <p14:cNvContentPartPr/>
              <p14:nvPr/>
            </p14:nvContentPartPr>
            <p14:xfrm>
              <a:off x="5102577" y="3218212"/>
              <a:ext cx="28223" cy="21924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6"/>
            </p:blipFill>
            <p:spPr>
              <a:xfrm>
                <a:off x="5102577" y="3218212"/>
                <a:ext cx="28223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2" name="墨迹 51"/>
              <p14:cNvContentPartPr/>
              <p14:nvPr/>
            </p14:nvContentPartPr>
            <p14:xfrm>
              <a:off x="5108222" y="3310564"/>
              <a:ext cx="107244" cy="169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8"/>
            </p:blipFill>
            <p:spPr>
              <a:xfrm>
                <a:off x="5108222" y="3310564"/>
                <a:ext cx="1072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3" name="墨迹 52"/>
              <p14:cNvContentPartPr/>
              <p14:nvPr/>
            </p14:nvContentPartPr>
            <p14:xfrm>
              <a:off x="5198533" y="3140136"/>
              <a:ext cx="28222" cy="4524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0"/>
            </p:blipFill>
            <p:spPr>
              <a:xfrm>
                <a:off x="5198533" y="3140136"/>
                <a:ext cx="28222" cy="452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4" name="墨迹 53"/>
              <p14:cNvContentPartPr/>
              <p14:nvPr/>
            </p14:nvContentPartPr>
            <p14:xfrm>
              <a:off x="5247922" y="3327483"/>
              <a:ext cx="119944" cy="15227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2"/>
            </p:blipFill>
            <p:spPr>
              <a:xfrm>
                <a:off x="5247922" y="3327483"/>
                <a:ext cx="1199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5" name="墨迹 54"/>
              <p14:cNvContentPartPr/>
              <p14:nvPr/>
            </p14:nvContentPartPr>
            <p14:xfrm>
              <a:off x="1016000" y="3054658"/>
              <a:ext cx="231422" cy="48854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4"/>
            </p:blipFill>
            <p:spPr>
              <a:xfrm>
                <a:off x="1016000" y="3054658"/>
                <a:ext cx="231422" cy="48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6" name="墨迹 55"/>
              <p14:cNvContentPartPr/>
              <p14:nvPr/>
            </p14:nvContentPartPr>
            <p14:xfrm>
              <a:off x="978429" y="3160228"/>
              <a:ext cx="237948" cy="34208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6"/>
            </p:blipFill>
            <p:spPr>
              <a:xfrm>
                <a:off x="978429" y="3160228"/>
                <a:ext cx="237948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6" name="墨迹 65"/>
              <p14:cNvContentPartPr/>
              <p14:nvPr/>
            </p14:nvContentPartPr>
            <p14:xfrm>
              <a:off x="2184400" y="3930942"/>
              <a:ext cx="251177" cy="25238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98"/>
            </p:blipFill>
            <p:spPr>
              <a:xfrm>
                <a:off x="2184400" y="3930942"/>
                <a:ext cx="251177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7" name="墨迹 66"/>
              <p14:cNvContentPartPr/>
              <p14:nvPr/>
            </p14:nvContentPartPr>
            <p14:xfrm>
              <a:off x="2421466" y="3870843"/>
              <a:ext cx="22578" cy="31953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00"/>
            </p:blipFill>
            <p:spPr>
              <a:xfrm>
                <a:off x="2421466" y="3870843"/>
                <a:ext cx="22578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8" name="墨迹 67"/>
              <p14:cNvContentPartPr/>
              <p14:nvPr/>
            </p14:nvContentPartPr>
            <p14:xfrm>
              <a:off x="2404533" y="4052198"/>
              <a:ext cx="118533" cy="4793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02"/>
            </p:blipFill>
            <p:spPr>
              <a:xfrm>
                <a:off x="2404533" y="4052198"/>
                <a:ext cx="1185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9" name="墨迹 68"/>
              <p14:cNvContentPartPr/>
              <p14:nvPr/>
            </p14:nvContentPartPr>
            <p14:xfrm>
              <a:off x="2492022" y="3878421"/>
              <a:ext cx="25400" cy="48678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04"/>
            </p:blipFill>
            <p:spPr>
              <a:xfrm>
                <a:off x="2492022" y="3878421"/>
                <a:ext cx="25400" cy="486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0" name="墨迹 69"/>
              <p14:cNvContentPartPr/>
              <p14:nvPr/>
            </p14:nvContentPartPr>
            <p14:xfrm>
              <a:off x="1552222" y="3914023"/>
              <a:ext cx="167040" cy="225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6"/>
            </p:blipFill>
            <p:spPr>
              <a:xfrm>
                <a:off x="1552222" y="3914023"/>
                <a:ext cx="1670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1" name="墨迹 70"/>
              <p14:cNvContentPartPr/>
              <p14:nvPr/>
            </p14:nvContentPartPr>
            <p14:xfrm>
              <a:off x="1597377" y="3947861"/>
              <a:ext cx="39511" cy="20655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8"/>
            </p:blipFill>
            <p:spPr>
              <a:xfrm>
                <a:off x="1597377" y="3947861"/>
                <a:ext cx="39511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2" name="墨迹 71"/>
              <p14:cNvContentPartPr/>
              <p14:nvPr/>
            </p14:nvContentPartPr>
            <p14:xfrm>
              <a:off x="1670755" y="3953501"/>
              <a:ext cx="11289" cy="18893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10"/>
            </p:blipFill>
            <p:spPr>
              <a:xfrm>
                <a:off x="1670755" y="3953501"/>
                <a:ext cx="1128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3" name="墨迹 72"/>
              <p14:cNvContentPartPr/>
              <p14:nvPr/>
            </p14:nvContentPartPr>
            <p14:xfrm>
              <a:off x="1478844" y="4150894"/>
              <a:ext cx="316089" cy="1692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12"/>
            </p:blipFill>
            <p:spPr>
              <a:xfrm>
                <a:off x="1478844" y="4150894"/>
                <a:ext cx="3160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4" name="墨迹 73"/>
              <p14:cNvContentPartPr/>
              <p14:nvPr/>
            </p14:nvContentPartPr>
            <p14:xfrm>
              <a:off x="2686755" y="3926712"/>
              <a:ext cx="73378" cy="23546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14"/>
            </p:blipFill>
            <p:spPr>
              <a:xfrm>
                <a:off x="2686755" y="3926712"/>
                <a:ext cx="73378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5" name="墨迹 74"/>
              <p14:cNvContentPartPr/>
              <p14:nvPr/>
            </p14:nvContentPartPr>
            <p14:xfrm>
              <a:off x="2745140" y="4000558"/>
              <a:ext cx="116593" cy="26119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6"/>
            </p:blipFill>
            <p:spPr>
              <a:xfrm>
                <a:off x="2745140" y="4000558"/>
                <a:ext cx="116593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6" name="墨迹 75"/>
              <p14:cNvContentPartPr/>
              <p14:nvPr/>
            </p14:nvContentPartPr>
            <p14:xfrm>
              <a:off x="2898422" y="3953501"/>
              <a:ext cx="69144" cy="27353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8"/>
            </p:blipFill>
            <p:spPr>
              <a:xfrm>
                <a:off x="2898422" y="3953501"/>
                <a:ext cx="6914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7" name="墨迹 76"/>
              <p14:cNvContentPartPr/>
              <p14:nvPr/>
            </p14:nvContentPartPr>
            <p14:xfrm>
              <a:off x="3238500" y="4021179"/>
              <a:ext cx="258233" cy="3383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20"/>
            </p:blipFill>
            <p:spPr>
              <a:xfrm>
                <a:off x="3238500" y="4021179"/>
                <a:ext cx="2582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8" name="墨迹 77"/>
              <p14:cNvContentPartPr/>
              <p14:nvPr/>
            </p14:nvContentPartPr>
            <p14:xfrm>
              <a:off x="3364088" y="3916490"/>
              <a:ext cx="16934" cy="31336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22"/>
            </p:blipFill>
            <p:spPr>
              <a:xfrm>
                <a:off x="3364088" y="3916490"/>
                <a:ext cx="16934" cy="313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9" name="墨迹 78"/>
              <p14:cNvContentPartPr/>
              <p14:nvPr/>
            </p14:nvContentPartPr>
            <p14:xfrm>
              <a:off x="3708400" y="3925302"/>
              <a:ext cx="370593" cy="21431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24"/>
            </p:blipFill>
            <p:spPr>
              <a:xfrm>
                <a:off x="3708400" y="3925302"/>
                <a:ext cx="37059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0" name="墨迹 79"/>
              <p14:cNvContentPartPr/>
              <p14:nvPr/>
            </p14:nvContentPartPr>
            <p14:xfrm>
              <a:off x="4034013" y="4066297"/>
              <a:ext cx="148520" cy="14663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26"/>
            </p:blipFill>
            <p:spPr>
              <a:xfrm>
                <a:off x="4034013" y="4066297"/>
                <a:ext cx="14852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1" name="墨迹 80"/>
              <p14:cNvContentPartPr/>
              <p14:nvPr/>
            </p14:nvContentPartPr>
            <p14:xfrm>
              <a:off x="4199466" y="3942222"/>
              <a:ext cx="62089" cy="22841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28"/>
            </p:blipFill>
            <p:spPr>
              <a:xfrm>
                <a:off x="4199466" y="3942222"/>
                <a:ext cx="620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2" name="墨迹 81"/>
              <p14:cNvContentPartPr/>
              <p14:nvPr/>
            </p14:nvContentPartPr>
            <p14:xfrm>
              <a:off x="4284133" y="3985225"/>
              <a:ext cx="76200" cy="30948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30"/>
            </p:blipFill>
            <p:spPr>
              <a:xfrm>
                <a:off x="4284133" y="3985225"/>
                <a:ext cx="76200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3" name="墨迹 82"/>
              <p14:cNvContentPartPr/>
              <p14:nvPr/>
            </p14:nvContentPartPr>
            <p14:xfrm>
              <a:off x="4397022" y="3964781"/>
              <a:ext cx="77081" cy="25097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32"/>
            </p:blipFill>
            <p:spPr>
              <a:xfrm>
                <a:off x="4397022" y="3964781"/>
                <a:ext cx="77081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4" name="墨迹 83"/>
              <p14:cNvContentPartPr/>
              <p14:nvPr/>
            </p14:nvContentPartPr>
            <p14:xfrm>
              <a:off x="4742038" y="3987340"/>
              <a:ext cx="264584" cy="1691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34"/>
            </p:blipFill>
            <p:spPr>
              <a:xfrm>
                <a:off x="4742038" y="3987340"/>
                <a:ext cx="26458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5" name="墨迹 84"/>
              <p14:cNvContentPartPr/>
              <p14:nvPr/>
            </p14:nvContentPartPr>
            <p14:xfrm>
              <a:off x="4925836" y="3921601"/>
              <a:ext cx="123119" cy="9393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6"/>
            </p:blipFill>
            <p:spPr>
              <a:xfrm>
                <a:off x="4925836" y="3921601"/>
                <a:ext cx="123119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墨迹 85"/>
              <p14:cNvContentPartPr/>
              <p14:nvPr/>
            </p14:nvContentPartPr>
            <p14:xfrm>
              <a:off x="4704468" y="4077577"/>
              <a:ext cx="268287" cy="2819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8"/>
            </p:blipFill>
            <p:spPr>
              <a:xfrm>
                <a:off x="4704468" y="4077577"/>
                <a:ext cx="26828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墨迹 86"/>
              <p14:cNvContentPartPr/>
              <p14:nvPr/>
            </p14:nvContentPartPr>
            <p14:xfrm>
              <a:off x="4710994" y="4100136"/>
              <a:ext cx="140406" cy="10151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40"/>
            </p:blipFill>
            <p:spPr>
              <a:xfrm>
                <a:off x="4710994" y="4100136"/>
                <a:ext cx="14040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8" name="墨迹 87"/>
              <p14:cNvContentPartPr/>
              <p14:nvPr/>
            </p14:nvContentPartPr>
            <p14:xfrm>
              <a:off x="5163255" y="3930942"/>
              <a:ext cx="224367" cy="22365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42"/>
            </p:blipFill>
            <p:spPr>
              <a:xfrm>
                <a:off x="5163255" y="3930942"/>
                <a:ext cx="224367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9" name="墨迹 88"/>
              <p14:cNvContentPartPr/>
              <p14:nvPr/>
            </p14:nvContentPartPr>
            <p14:xfrm>
              <a:off x="5350933" y="3919662"/>
              <a:ext cx="364772" cy="25167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4"/>
            </p:blipFill>
            <p:spPr>
              <a:xfrm>
                <a:off x="5350933" y="3919662"/>
                <a:ext cx="364772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0" name="墨迹 89"/>
              <p14:cNvContentPartPr/>
              <p14:nvPr/>
            </p14:nvContentPartPr>
            <p14:xfrm>
              <a:off x="5779911" y="3953501"/>
              <a:ext cx="67733" cy="19175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6"/>
            </p:blipFill>
            <p:spPr>
              <a:xfrm>
                <a:off x="5779911" y="3953501"/>
                <a:ext cx="677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1" name="墨迹 90"/>
              <p14:cNvContentPartPr/>
              <p14:nvPr/>
            </p14:nvContentPartPr>
            <p14:xfrm>
              <a:off x="5833003" y="3960551"/>
              <a:ext cx="99307" cy="28481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8"/>
            </p:blipFill>
            <p:spPr>
              <a:xfrm>
                <a:off x="5833003" y="3960551"/>
                <a:ext cx="99307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2" name="墨迹 91"/>
              <p14:cNvContentPartPr/>
              <p14:nvPr/>
            </p14:nvContentPartPr>
            <p14:xfrm>
              <a:off x="5952066" y="3930942"/>
              <a:ext cx="93134" cy="28481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0"/>
            </p:blipFill>
            <p:spPr>
              <a:xfrm>
                <a:off x="5952066" y="3930942"/>
                <a:ext cx="9313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3" name="墨迹 92"/>
              <p14:cNvContentPartPr/>
              <p14:nvPr/>
            </p14:nvContentPartPr>
            <p14:xfrm>
              <a:off x="6302727" y="4005669"/>
              <a:ext cx="236362" cy="3242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2"/>
            </p:blipFill>
            <p:spPr>
              <a:xfrm>
                <a:off x="6302727" y="4005669"/>
                <a:ext cx="236362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4" name="墨迹 93"/>
              <p14:cNvContentPartPr/>
              <p14:nvPr/>
            </p14:nvContentPartPr>
            <p14:xfrm>
              <a:off x="6375400" y="3905387"/>
              <a:ext cx="53622" cy="28498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4"/>
            </p:blipFill>
            <p:spPr>
              <a:xfrm>
                <a:off x="6375400" y="3905387"/>
                <a:ext cx="53622" cy="284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5" name="墨迹 94"/>
              <p14:cNvContentPartPr/>
              <p14:nvPr/>
            </p14:nvContentPartPr>
            <p14:xfrm>
              <a:off x="6717594" y="3915961"/>
              <a:ext cx="216606" cy="192635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6"/>
            </p:blipFill>
            <p:spPr>
              <a:xfrm>
                <a:off x="6717594" y="3915961"/>
                <a:ext cx="216606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6" name="墨迹 95"/>
              <p14:cNvContentPartPr/>
              <p14:nvPr/>
            </p14:nvContentPartPr>
            <p14:xfrm>
              <a:off x="6959600" y="3888115"/>
              <a:ext cx="45155" cy="21554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8"/>
            </p:blipFill>
            <p:spPr>
              <a:xfrm>
                <a:off x="6959600" y="3888115"/>
                <a:ext cx="45155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7" name="墨迹 96"/>
              <p14:cNvContentPartPr/>
              <p14:nvPr/>
            </p14:nvContentPartPr>
            <p14:xfrm>
              <a:off x="6965244" y="3967601"/>
              <a:ext cx="129822" cy="5357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0"/>
            </p:blipFill>
            <p:spPr>
              <a:xfrm>
                <a:off x="6965244" y="3967601"/>
                <a:ext cx="12982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8" name="墨迹 97"/>
              <p14:cNvContentPartPr/>
              <p14:nvPr/>
            </p14:nvContentPartPr>
            <p14:xfrm>
              <a:off x="7058377" y="3821671"/>
              <a:ext cx="36689" cy="47021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2"/>
            </p:blipFill>
            <p:spPr>
              <a:xfrm>
                <a:off x="7058377" y="3821671"/>
                <a:ext cx="36689" cy="470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9" name="墨迹 98"/>
              <p14:cNvContentPartPr/>
              <p14:nvPr/>
            </p14:nvContentPartPr>
            <p14:xfrm>
              <a:off x="7077427" y="4032458"/>
              <a:ext cx="110773" cy="15033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4"/>
            </p:blipFill>
            <p:spPr>
              <a:xfrm>
                <a:off x="7077427" y="4032458"/>
                <a:ext cx="110773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0" name="墨迹 99"/>
              <p14:cNvContentPartPr/>
              <p14:nvPr/>
            </p14:nvContentPartPr>
            <p14:xfrm>
              <a:off x="1399822" y="6147384"/>
              <a:ext cx="11289" cy="17765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6"/>
            </p:blipFill>
            <p:spPr>
              <a:xfrm>
                <a:off x="1399822" y="6147384"/>
                <a:ext cx="1128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1" name="墨迹 100"/>
              <p14:cNvContentPartPr/>
              <p14:nvPr/>
            </p14:nvContentPartPr>
            <p14:xfrm>
              <a:off x="1386416" y="6087285"/>
              <a:ext cx="126295" cy="19827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8"/>
            </p:blipFill>
            <p:spPr>
              <a:xfrm>
                <a:off x="1386416" y="6087285"/>
                <a:ext cx="126295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墨迹 101"/>
              <p14:cNvContentPartPr/>
              <p14:nvPr/>
            </p14:nvContentPartPr>
            <p14:xfrm>
              <a:off x="1368777" y="6316578"/>
              <a:ext cx="70556" cy="9305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0"/>
            </p:blipFill>
            <p:spPr>
              <a:xfrm>
                <a:off x="1368777" y="6316578"/>
                <a:ext cx="7055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墨迹 102"/>
              <p14:cNvContentPartPr/>
              <p14:nvPr/>
            </p14:nvContentPartPr>
            <p14:xfrm>
              <a:off x="1478844" y="6339138"/>
              <a:ext cx="112889" cy="7895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2"/>
            </p:blipFill>
            <p:spPr>
              <a:xfrm>
                <a:off x="1478844" y="6339138"/>
                <a:ext cx="11288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墨迹 103"/>
              <p14:cNvContentPartPr/>
              <p14:nvPr/>
            </p14:nvContentPartPr>
            <p14:xfrm>
              <a:off x="1684161" y="6109844"/>
              <a:ext cx="122061" cy="32517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4"/>
            </p:blipFill>
            <p:spPr>
              <a:xfrm>
                <a:off x="1684161" y="6109844"/>
                <a:ext cx="122061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" name="墨迹 104"/>
              <p14:cNvContentPartPr/>
              <p14:nvPr/>
            </p14:nvContentPartPr>
            <p14:xfrm>
              <a:off x="1704622" y="6313054"/>
              <a:ext cx="138818" cy="13888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6"/>
            </p:blipFill>
            <p:spPr>
              <a:xfrm>
                <a:off x="1704622" y="6313054"/>
                <a:ext cx="138818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6" name="墨迹 105"/>
              <p14:cNvContentPartPr/>
              <p14:nvPr/>
            </p14:nvContentPartPr>
            <p14:xfrm>
              <a:off x="1710266" y="6367337"/>
              <a:ext cx="158045" cy="6203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8"/>
            </p:blipFill>
            <p:spPr>
              <a:xfrm>
                <a:off x="1710266" y="6367337"/>
                <a:ext cx="1580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7" name="墨迹 106"/>
              <p14:cNvContentPartPr/>
              <p14:nvPr/>
            </p14:nvContentPartPr>
            <p14:xfrm>
              <a:off x="1828800" y="6062787"/>
              <a:ext cx="64911" cy="13253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0"/>
            </p:blipFill>
            <p:spPr>
              <a:xfrm>
                <a:off x="1828800" y="6062787"/>
                <a:ext cx="64911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8" name="墨迹 107"/>
              <p14:cNvContentPartPr/>
              <p14:nvPr/>
            </p14:nvContentPartPr>
            <p14:xfrm>
              <a:off x="1969205" y="6134343"/>
              <a:ext cx="223661" cy="31195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2"/>
            </p:blipFill>
            <p:spPr>
              <a:xfrm>
                <a:off x="1969205" y="6134343"/>
                <a:ext cx="223661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9" name="墨迹 108"/>
              <p14:cNvContentPartPr/>
              <p14:nvPr/>
            </p14:nvContentPartPr>
            <p14:xfrm>
              <a:off x="2307519" y="6079707"/>
              <a:ext cx="207081" cy="44554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4"/>
            </p:blipFill>
            <p:spPr>
              <a:xfrm>
                <a:off x="2307519" y="6079707"/>
                <a:ext cx="207081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0" name="墨迹 109"/>
              <p14:cNvContentPartPr/>
              <p14:nvPr/>
            </p14:nvContentPartPr>
            <p14:xfrm>
              <a:off x="2336800" y="6248901"/>
              <a:ext cx="225777" cy="15033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6"/>
            </p:blipFill>
            <p:spPr>
              <a:xfrm>
                <a:off x="2336800" y="6248901"/>
                <a:ext cx="225777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1" name="墨迹 110"/>
              <p14:cNvContentPartPr/>
              <p14:nvPr/>
            </p14:nvContentPartPr>
            <p14:xfrm>
              <a:off x="2475088" y="5995286"/>
              <a:ext cx="304800" cy="617381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8"/>
            </p:blipFill>
            <p:spPr>
              <a:xfrm>
                <a:off x="2475088" y="5995286"/>
                <a:ext cx="304800" cy="617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2" name="墨迹 111"/>
              <p14:cNvContentPartPr/>
              <p14:nvPr/>
            </p14:nvContentPartPr>
            <p14:xfrm>
              <a:off x="2590800" y="6268640"/>
              <a:ext cx="341488" cy="1755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0"/>
            </p:blipFill>
            <p:spPr>
              <a:xfrm>
                <a:off x="2590800" y="6268640"/>
                <a:ext cx="341488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3" name="墨迹 112"/>
              <p14:cNvContentPartPr/>
              <p14:nvPr/>
            </p14:nvContentPartPr>
            <p14:xfrm>
              <a:off x="3031066" y="6087285"/>
              <a:ext cx="178682" cy="488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2"/>
            </p:blipFill>
            <p:spPr>
              <a:xfrm>
                <a:off x="3031066" y="6087285"/>
                <a:ext cx="178682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4" name="墨迹 113"/>
              <p14:cNvContentPartPr/>
              <p14:nvPr/>
            </p14:nvContentPartPr>
            <p14:xfrm>
              <a:off x="3087511" y="6130465"/>
              <a:ext cx="39511" cy="18329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4"/>
            </p:blipFill>
            <p:spPr>
              <a:xfrm>
                <a:off x="3087511" y="6130465"/>
                <a:ext cx="395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5" name="墨迹 114"/>
              <p14:cNvContentPartPr/>
              <p14:nvPr/>
            </p14:nvContentPartPr>
            <p14:xfrm>
              <a:off x="3179762" y="6132403"/>
              <a:ext cx="14993" cy="22365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6"/>
            </p:blipFill>
            <p:spPr>
              <a:xfrm>
                <a:off x="3179762" y="6132403"/>
                <a:ext cx="14993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6" name="墨迹 115"/>
              <p14:cNvContentPartPr/>
              <p14:nvPr/>
            </p14:nvContentPartPr>
            <p14:xfrm>
              <a:off x="2974622" y="6353237"/>
              <a:ext cx="372533" cy="422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8"/>
            </p:blipFill>
            <p:spPr>
              <a:xfrm>
                <a:off x="2974622" y="6353237"/>
                <a:ext cx="3725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7" name="墨迹 116"/>
              <p14:cNvContentPartPr/>
              <p14:nvPr/>
            </p14:nvContentPartPr>
            <p14:xfrm>
              <a:off x="7968544" y="3874544"/>
              <a:ext cx="204611" cy="17342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0"/>
            </p:blipFill>
            <p:spPr>
              <a:xfrm>
                <a:off x="7968544" y="3874544"/>
                <a:ext cx="20461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8" name="墨迹 117"/>
              <p14:cNvContentPartPr/>
              <p14:nvPr/>
            </p14:nvContentPartPr>
            <p14:xfrm>
              <a:off x="8243534" y="3838943"/>
              <a:ext cx="180799" cy="23017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2"/>
            </p:blipFill>
            <p:spPr>
              <a:xfrm>
                <a:off x="8243534" y="3838943"/>
                <a:ext cx="180799" cy="230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9" name="墨迹 118"/>
              <p14:cNvContentPartPr/>
              <p14:nvPr/>
            </p14:nvContentPartPr>
            <p14:xfrm>
              <a:off x="8573911" y="3734254"/>
              <a:ext cx="28222" cy="42598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4"/>
            </p:blipFill>
            <p:spPr>
              <a:xfrm>
                <a:off x="8573911" y="3734254"/>
                <a:ext cx="28222" cy="425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0" name="墨迹 119"/>
              <p14:cNvContentPartPr/>
              <p14:nvPr/>
            </p14:nvContentPartPr>
            <p14:xfrm>
              <a:off x="8514644" y="3686316"/>
              <a:ext cx="76200" cy="12337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6"/>
            </p:blipFill>
            <p:spPr>
              <a:xfrm>
                <a:off x="8514644" y="3686316"/>
                <a:ext cx="76200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1" name="墨迹 120"/>
              <p14:cNvContentPartPr/>
              <p14:nvPr/>
            </p14:nvContentPartPr>
            <p14:xfrm>
              <a:off x="8613422" y="3756108"/>
              <a:ext cx="115711" cy="10433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8"/>
            </p:blipFill>
            <p:spPr>
              <a:xfrm>
                <a:off x="8613422" y="3756108"/>
                <a:ext cx="115711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" name="墨迹 121"/>
              <p14:cNvContentPartPr/>
              <p14:nvPr/>
            </p14:nvContentPartPr>
            <p14:xfrm>
              <a:off x="8020050" y="4263690"/>
              <a:ext cx="260350" cy="19175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0"/>
            </p:blipFill>
            <p:spPr>
              <a:xfrm>
                <a:off x="8020050" y="4263690"/>
                <a:ext cx="26035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9" name="墨迹 128"/>
              <p14:cNvContentPartPr/>
              <p14:nvPr/>
            </p14:nvContentPartPr>
            <p14:xfrm>
              <a:off x="7258931" y="1522746"/>
              <a:ext cx="1086379" cy="4882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12"/>
            </p:blipFill>
            <p:spPr>
              <a:xfrm>
                <a:off x="7258931" y="1522746"/>
                <a:ext cx="1086379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30" name="墨迹 129"/>
              <p14:cNvContentPartPr/>
              <p14:nvPr/>
            </p14:nvContentPartPr>
            <p14:xfrm>
              <a:off x="7214305" y="979563"/>
              <a:ext cx="202495" cy="18593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14"/>
            </p:blipFill>
            <p:spPr>
              <a:xfrm>
                <a:off x="7214305" y="979563"/>
                <a:ext cx="202495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31" name="墨迹 130"/>
              <p14:cNvContentPartPr/>
              <p14:nvPr/>
            </p14:nvContentPartPr>
            <p14:xfrm>
              <a:off x="7484533" y="1056581"/>
              <a:ext cx="361244" cy="2626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16"/>
            </p:blipFill>
            <p:spPr>
              <a:xfrm>
                <a:off x="7484533" y="1056581"/>
                <a:ext cx="361244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32" name="墨迹 131"/>
              <p14:cNvContentPartPr/>
              <p14:nvPr/>
            </p14:nvContentPartPr>
            <p14:xfrm>
              <a:off x="7780866" y="970046"/>
              <a:ext cx="169510" cy="205852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18"/>
            </p:blipFill>
            <p:spPr>
              <a:xfrm>
                <a:off x="7780866" y="970046"/>
                <a:ext cx="169510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33" name="墨迹 132"/>
              <p14:cNvContentPartPr/>
              <p14:nvPr/>
            </p14:nvContentPartPr>
            <p14:xfrm>
              <a:off x="7985477" y="937617"/>
              <a:ext cx="182034" cy="205852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20"/>
            </p:blipFill>
            <p:spPr>
              <a:xfrm>
                <a:off x="7985477" y="937617"/>
                <a:ext cx="182034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34" name="墨迹 133"/>
              <p14:cNvContentPartPr/>
              <p14:nvPr/>
            </p14:nvContentPartPr>
            <p14:xfrm>
              <a:off x="8190088" y="1054643"/>
              <a:ext cx="16934" cy="5357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22"/>
            </p:blipFill>
            <p:spPr>
              <a:xfrm>
                <a:off x="8190088" y="1054643"/>
                <a:ext cx="1693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35" name="墨迹 134"/>
              <p14:cNvContentPartPr/>
              <p14:nvPr/>
            </p14:nvContentPartPr>
            <p14:xfrm>
              <a:off x="8173155" y="874169"/>
              <a:ext cx="146756" cy="40888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24"/>
            </p:blipFill>
            <p:spPr>
              <a:xfrm>
                <a:off x="8173155" y="874169"/>
                <a:ext cx="146756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6" name="墨迹 135"/>
              <p14:cNvContentPartPr/>
              <p14:nvPr/>
            </p14:nvContentPartPr>
            <p14:xfrm>
              <a:off x="8274755" y="953126"/>
              <a:ext cx="203200" cy="2819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26"/>
            </p:blipFill>
            <p:spPr>
              <a:xfrm>
                <a:off x="8274755" y="953126"/>
                <a:ext cx="203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7" name="墨迹 136"/>
              <p14:cNvContentPartPr/>
              <p14:nvPr/>
            </p14:nvContentPartPr>
            <p14:xfrm>
              <a:off x="8876947" y="738814"/>
              <a:ext cx="141463" cy="12971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28"/>
            </p:blipFill>
            <p:spPr>
              <a:xfrm>
                <a:off x="8876947" y="738814"/>
                <a:ext cx="14146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8" name="墨迹 137"/>
              <p14:cNvContentPartPr/>
              <p14:nvPr/>
            </p14:nvContentPartPr>
            <p14:xfrm>
              <a:off x="9075031" y="727534"/>
              <a:ext cx="162101" cy="19686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30"/>
            </p:blipFill>
            <p:spPr>
              <a:xfrm>
                <a:off x="9075031" y="727534"/>
                <a:ext cx="162101" cy="196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9" name="墨迹 138"/>
              <p14:cNvContentPartPr/>
              <p14:nvPr/>
            </p14:nvContentPartPr>
            <p14:xfrm>
              <a:off x="9462911" y="573144"/>
              <a:ext cx="31044" cy="379982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32"/>
            </p:blipFill>
            <p:spPr>
              <a:xfrm>
                <a:off x="9462911" y="573144"/>
                <a:ext cx="31044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40" name="墨迹 139"/>
              <p14:cNvContentPartPr/>
              <p14:nvPr/>
            </p14:nvContentPartPr>
            <p14:xfrm>
              <a:off x="9352844" y="586539"/>
              <a:ext cx="141111" cy="16073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34"/>
            </p:blipFill>
            <p:spPr>
              <a:xfrm>
                <a:off x="9352844" y="586539"/>
                <a:ext cx="141111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41" name="墨迹 140"/>
              <p14:cNvContentPartPr/>
              <p14:nvPr/>
            </p14:nvContentPartPr>
            <p14:xfrm>
              <a:off x="9510888" y="597819"/>
              <a:ext cx="82374" cy="20585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36"/>
            </p:blipFill>
            <p:spPr>
              <a:xfrm>
                <a:off x="9510888" y="597819"/>
                <a:ext cx="82374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42" name="墨迹 141"/>
              <p14:cNvContentPartPr/>
              <p14:nvPr/>
            </p14:nvContentPartPr>
            <p14:xfrm>
              <a:off x="8954205" y="1077202"/>
              <a:ext cx="114476" cy="14416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38"/>
            </p:blipFill>
            <p:spPr>
              <a:xfrm>
                <a:off x="8954205" y="1077202"/>
                <a:ext cx="114476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43" name="墨迹 142"/>
              <p14:cNvContentPartPr/>
              <p14:nvPr/>
            </p14:nvContentPartPr>
            <p14:xfrm>
              <a:off x="9087555" y="1150519"/>
              <a:ext cx="67734" cy="4229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40"/>
            </p:blipFill>
            <p:spPr>
              <a:xfrm>
                <a:off x="9087555" y="1150519"/>
                <a:ext cx="6773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44" name="墨迹 143"/>
              <p14:cNvContentPartPr/>
              <p14:nvPr/>
            </p14:nvContentPartPr>
            <p14:xfrm>
              <a:off x="9076266" y="1009524"/>
              <a:ext cx="163689" cy="33838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42"/>
            </p:blipFill>
            <p:spPr>
              <a:xfrm>
                <a:off x="9076266" y="1009524"/>
                <a:ext cx="1636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45" name="墨迹 144"/>
              <p14:cNvContentPartPr/>
              <p14:nvPr/>
            </p14:nvContentPartPr>
            <p14:xfrm>
              <a:off x="9189155" y="1077202"/>
              <a:ext cx="149578" cy="2255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44"/>
            </p:blipFill>
            <p:spPr>
              <a:xfrm>
                <a:off x="9189155" y="1077202"/>
                <a:ext cx="149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6" name="墨迹 145"/>
              <p14:cNvContentPartPr/>
              <p14:nvPr/>
            </p14:nvContentPartPr>
            <p14:xfrm>
              <a:off x="9403997" y="974452"/>
              <a:ext cx="377825" cy="438318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46"/>
            </p:blipFill>
            <p:spPr>
              <a:xfrm>
                <a:off x="9403997" y="974452"/>
                <a:ext cx="377825" cy="438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7" name="墨迹 146"/>
              <p14:cNvContentPartPr/>
              <p14:nvPr/>
            </p14:nvContentPartPr>
            <p14:xfrm>
              <a:off x="8116711" y="4757878"/>
              <a:ext cx="90311" cy="18505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48"/>
            </p:blipFill>
            <p:spPr>
              <a:xfrm>
                <a:off x="8116711" y="4757878"/>
                <a:ext cx="90311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48" name="墨迹 147"/>
              <p14:cNvContentPartPr/>
              <p14:nvPr/>
            </p14:nvContentPartPr>
            <p14:xfrm>
              <a:off x="8263466" y="4850230"/>
              <a:ext cx="16934" cy="4229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50"/>
            </p:blipFill>
            <p:spPr>
              <a:xfrm>
                <a:off x="8263466" y="4850230"/>
                <a:ext cx="1693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9" name="墨迹 148"/>
              <p14:cNvContentPartPr/>
              <p14:nvPr/>
            </p14:nvContentPartPr>
            <p14:xfrm>
              <a:off x="8260644" y="4695135"/>
              <a:ext cx="138288" cy="37504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52"/>
            </p:blipFill>
            <p:spPr>
              <a:xfrm>
                <a:off x="8260644" y="4695135"/>
                <a:ext cx="138288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50" name="墨迹 149"/>
              <p14:cNvContentPartPr/>
              <p14:nvPr/>
            </p14:nvContentPartPr>
            <p14:xfrm>
              <a:off x="8376355" y="4745012"/>
              <a:ext cx="127000" cy="3190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54"/>
            </p:blipFill>
            <p:spPr>
              <a:xfrm>
                <a:off x="8376355" y="4745012"/>
                <a:ext cx="127000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51" name="墨迹 150"/>
              <p14:cNvContentPartPr/>
              <p14:nvPr/>
            </p14:nvContentPartPr>
            <p14:xfrm>
              <a:off x="8530166" y="4816391"/>
              <a:ext cx="213078" cy="7895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56"/>
            </p:blipFill>
            <p:spPr>
              <a:xfrm>
                <a:off x="8530166" y="4816391"/>
                <a:ext cx="2130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52" name="墨迹 151"/>
              <p14:cNvContentPartPr/>
              <p14:nvPr/>
            </p14:nvContentPartPr>
            <p14:xfrm>
              <a:off x="8788400" y="4754529"/>
              <a:ext cx="33866" cy="24515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58"/>
            </p:blipFill>
            <p:spPr>
              <a:xfrm>
                <a:off x="8788400" y="4754529"/>
                <a:ext cx="33866" cy="245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53" name="墨迹 152"/>
              <p14:cNvContentPartPr/>
              <p14:nvPr/>
            </p14:nvContentPartPr>
            <p14:xfrm>
              <a:off x="6970888" y="4807050"/>
              <a:ext cx="62089" cy="13905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60"/>
            </p:blipFill>
            <p:spPr>
              <a:xfrm>
                <a:off x="6970888" y="4807050"/>
                <a:ext cx="62089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54" name="墨迹 153"/>
              <p14:cNvContentPartPr/>
              <p14:nvPr/>
            </p14:nvContentPartPr>
            <p14:xfrm>
              <a:off x="7072488" y="4844590"/>
              <a:ext cx="59267" cy="4318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62"/>
            </p:blipFill>
            <p:spPr>
              <a:xfrm>
                <a:off x="7072488" y="4844590"/>
                <a:ext cx="59267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55" name="墨迹 154"/>
              <p14:cNvContentPartPr/>
              <p14:nvPr/>
            </p14:nvContentPartPr>
            <p14:xfrm>
              <a:off x="7072488" y="4743778"/>
              <a:ext cx="158044" cy="315124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64"/>
            </p:blipFill>
            <p:spPr>
              <a:xfrm>
                <a:off x="7072488" y="4743778"/>
                <a:ext cx="158044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56" name="墨迹 155"/>
              <p14:cNvContentPartPr/>
              <p14:nvPr/>
            </p14:nvContentPartPr>
            <p14:xfrm>
              <a:off x="7191022" y="4761403"/>
              <a:ext cx="146755" cy="4934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66"/>
            </p:blipFill>
            <p:spPr>
              <a:xfrm>
                <a:off x="7191022" y="4761403"/>
                <a:ext cx="14675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57" name="墨迹 156"/>
              <p14:cNvContentPartPr/>
              <p14:nvPr/>
            </p14:nvContentPartPr>
            <p14:xfrm>
              <a:off x="7308144" y="4757878"/>
              <a:ext cx="232833" cy="315124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68"/>
            </p:blipFill>
            <p:spPr>
              <a:xfrm>
                <a:off x="7308144" y="4757878"/>
                <a:ext cx="232833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58" name="墨迹 157"/>
              <p14:cNvContentPartPr/>
              <p14:nvPr/>
            </p14:nvContentPartPr>
            <p14:xfrm>
              <a:off x="5480755" y="4850230"/>
              <a:ext cx="118534" cy="18893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70"/>
            </p:blipFill>
            <p:spPr>
              <a:xfrm>
                <a:off x="5480755" y="4850230"/>
                <a:ext cx="11853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59" name="墨迹 158"/>
              <p14:cNvContentPartPr/>
              <p14:nvPr/>
            </p14:nvContentPartPr>
            <p14:xfrm>
              <a:off x="5621866" y="4923547"/>
              <a:ext cx="95956" cy="7331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72"/>
            </p:blipFill>
            <p:spPr>
              <a:xfrm>
                <a:off x="5621866" y="4923547"/>
                <a:ext cx="959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60" name="墨迹 159"/>
              <p14:cNvContentPartPr/>
              <p14:nvPr/>
            </p14:nvContentPartPr>
            <p14:xfrm>
              <a:off x="5672666" y="4773388"/>
              <a:ext cx="141111" cy="32869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74"/>
            </p:blipFill>
            <p:spPr>
              <a:xfrm>
                <a:off x="5672666" y="4773388"/>
                <a:ext cx="141111" cy="328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61" name="墨迹 160"/>
              <p14:cNvContentPartPr/>
              <p14:nvPr/>
            </p14:nvContentPartPr>
            <p14:xfrm>
              <a:off x="5813777" y="4806521"/>
              <a:ext cx="110067" cy="3242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76"/>
            </p:blipFill>
            <p:spPr>
              <a:xfrm>
                <a:off x="5813777" y="4806521"/>
                <a:ext cx="110067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62" name="墨迹 161"/>
              <p14:cNvContentPartPr/>
              <p14:nvPr/>
            </p14:nvContentPartPr>
            <p14:xfrm>
              <a:off x="5914496" y="4878429"/>
              <a:ext cx="184326" cy="10292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78"/>
            </p:blipFill>
            <p:spPr>
              <a:xfrm>
                <a:off x="5914496" y="4878429"/>
                <a:ext cx="184326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63" name="墨迹 162"/>
              <p14:cNvContentPartPr/>
              <p14:nvPr/>
            </p14:nvContentPartPr>
            <p14:xfrm>
              <a:off x="6124222" y="4803701"/>
              <a:ext cx="28222" cy="32005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80"/>
            </p:blipFill>
            <p:spPr>
              <a:xfrm>
                <a:off x="6124222" y="4803701"/>
                <a:ext cx="28222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64" name="墨迹 163"/>
              <p14:cNvContentPartPr/>
              <p14:nvPr/>
            </p14:nvContentPartPr>
            <p14:xfrm>
              <a:off x="3824111" y="4652837"/>
              <a:ext cx="160866" cy="1691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82"/>
            </p:blipFill>
            <p:spPr>
              <a:xfrm>
                <a:off x="3824111" y="4652837"/>
                <a:ext cx="1608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65" name="墨迹 164"/>
              <p14:cNvContentPartPr/>
              <p14:nvPr/>
            </p14:nvContentPartPr>
            <p14:xfrm>
              <a:off x="4069644" y="4556960"/>
              <a:ext cx="62089" cy="11279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84"/>
            </p:blipFill>
            <p:spPr>
              <a:xfrm>
                <a:off x="4069644" y="4556960"/>
                <a:ext cx="620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66" name="墨迹 165"/>
              <p14:cNvContentPartPr/>
              <p14:nvPr/>
            </p14:nvContentPartPr>
            <p14:xfrm>
              <a:off x="4159955" y="4602079"/>
              <a:ext cx="33867" cy="7331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86"/>
            </p:blipFill>
            <p:spPr>
              <a:xfrm>
                <a:off x="4159955" y="4602079"/>
                <a:ext cx="338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67" name="墨迹 166"/>
              <p14:cNvContentPartPr/>
              <p14:nvPr/>
            </p14:nvContentPartPr>
            <p14:xfrm>
              <a:off x="4233333" y="4525941"/>
              <a:ext cx="166511" cy="26225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88"/>
            </p:blipFill>
            <p:spPr>
              <a:xfrm>
                <a:off x="4233333" y="4525941"/>
                <a:ext cx="166511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68" name="墨迹 167"/>
              <p14:cNvContentPartPr/>
              <p14:nvPr/>
            </p14:nvContentPartPr>
            <p14:xfrm>
              <a:off x="4391377" y="4534401"/>
              <a:ext cx="79023" cy="1691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90"/>
            </p:blipFill>
            <p:spPr>
              <a:xfrm>
                <a:off x="4391377" y="4534401"/>
                <a:ext cx="790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69" name="墨迹 168"/>
              <p14:cNvContentPartPr/>
              <p14:nvPr/>
            </p14:nvContentPartPr>
            <p14:xfrm>
              <a:off x="2348088" y="4726154"/>
              <a:ext cx="180623" cy="2819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92"/>
            </p:blipFill>
            <p:spPr>
              <a:xfrm>
                <a:off x="2348088" y="4726154"/>
                <a:ext cx="1806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70" name="墨迹 169"/>
              <p14:cNvContentPartPr/>
              <p14:nvPr/>
            </p14:nvContentPartPr>
            <p14:xfrm>
              <a:off x="2556933" y="4647197"/>
              <a:ext cx="95955" cy="13147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94"/>
            </p:blipFill>
            <p:spPr>
              <a:xfrm>
                <a:off x="2556933" y="4647197"/>
                <a:ext cx="95955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71" name="墨迹 170"/>
              <p14:cNvContentPartPr/>
              <p14:nvPr/>
            </p14:nvContentPartPr>
            <p14:xfrm>
              <a:off x="2675466" y="4720514"/>
              <a:ext cx="28222" cy="7613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96"/>
            </p:blipFill>
            <p:spPr>
              <a:xfrm>
                <a:off x="2675466" y="4720514"/>
                <a:ext cx="282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72" name="墨迹 171"/>
              <p14:cNvContentPartPr/>
              <p14:nvPr/>
            </p14:nvContentPartPr>
            <p14:xfrm>
              <a:off x="2754488" y="4587626"/>
              <a:ext cx="163689" cy="231585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98"/>
            </p:blipFill>
            <p:spPr>
              <a:xfrm>
                <a:off x="2754488" y="4587626"/>
                <a:ext cx="163689" cy="231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73" name="墨迹 172"/>
              <p14:cNvContentPartPr/>
              <p14:nvPr/>
            </p14:nvContentPartPr>
            <p14:xfrm>
              <a:off x="2889955" y="4579519"/>
              <a:ext cx="112889" cy="1128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00"/>
            </p:blipFill>
            <p:spPr>
              <a:xfrm>
                <a:off x="2889955" y="4579519"/>
                <a:ext cx="112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74" name="墨迹 173"/>
              <p14:cNvContentPartPr/>
              <p14:nvPr/>
            </p14:nvContentPartPr>
            <p14:xfrm>
              <a:off x="2669822" y="4323966"/>
              <a:ext cx="45155" cy="142757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02"/>
            </p:blipFill>
            <p:spPr>
              <a:xfrm>
                <a:off x="2669822" y="4323966"/>
                <a:ext cx="45155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75" name="墨迹 174"/>
              <p14:cNvContentPartPr/>
              <p14:nvPr/>
            </p14:nvContentPartPr>
            <p14:xfrm>
              <a:off x="4178300" y="4264219"/>
              <a:ext cx="26811" cy="13764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04"/>
            </p:blipFill>
            <p:spPr>
              <a:xfrm>
                <a:off x="4178300" y="4264219"/>
                <a:ext cx="26811" cy="137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76" name="墨迹 175"/>
              <p14:cNvContentPartPr/>
              <p14:nvPr/>
            </p14:nvContentPartPr>
            <p14:xfrm>
              <a:off x="2545644" y="5013784"/>
              <a:ext cx="79022" cy="12213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06"/>
            </p:blipFill>
            <p:spPr>
              <a:xfrm>
                <a:off x="2545644" y="5013784"/>
                <a:ext cx="79022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77" name="墨迹 176"/>
              <p14:cNvContentPartPr/>
              <p14:nvPr/>
            </p14:nvContentPartPr>
            <p14:xfrm>
              <a:off x="2664177" y="5064542"/>
              <a:ext cx="28223" cy="5639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08"/>
            </p:blipFill>
            <p:spPr>
              <a:xfrm>
                <a:off x="2664177" y="5064542"/>
                <a:ext cx="2822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78" name="墨迹 177"/>
              <p14:cNvContentPartPr/>
              <p14:nvPr/>
            </p14:nvContentPartPr>
            <p14:xfrm>
              <a:off x="2748844" y="4923547"/>
              <a:ext cx="95956" cy="31300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10"/>
            </p:blipFill>
            <p:spPr>
              <a:xfrm>
                <a:off x="2748844" y="4923547"/>
                <a:ext cx="9595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79" name="墨迹 178"/>
              <p14:cNvContentPartPr/>
              <p14:nvPr/>
            </p14:nvContentPartPr>
            <p14:xfrm>
              <a:off x="2841977" y="4925838"/>
              <a:ext cx="118534" cy="240221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12"/>
            </p:blipFill>
            <p:spPr>
              <a:xfrm>
                <a:off x="2841977" y="4925838"/>
                <a:ext cx="118534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80" name="墨迹 179"/>
              <p14:cNvContentPartPr/>
              <p14:nvPr/>
            </p14:nvContentPartPr>
            <p14:xfrm>
              <a:off x="2929466" y="4940467"/>
              <a:ext cx="124178" cy="2255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14"/>
            </p:blipFill>
            <p:spPr>
              <a:xfrm>
                <a:off x="2929466" y="4940467"/>
                <a:ext cx="1241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81" name="墨迹 180"/>
              <p14:cNvContentPartPr/>
              <p14:nvPr/>
            </p14:nvContentPartPr>
            <p14:xfrm>
              <a:off x="4026605" y="4951746"/>
              <a:ext cx="99483" cy="14240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16"/>
            </p:blipFill>
            <p:spPr>
              <a:xfrm>
                <a:off x="4026605" y="4951746"/>
                <a:ext cx="99483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82" name="墨迹 181"/>
              <p14:cNvContentPartPr/>
              <p14:nvPr/>
            </p14:nvContentPartPr>
            <p14:xfrm>
              <a:off x="4143022" y="5019424"/>
              <a:ext cx="67733" cy="5639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18"/>
            </p:blipFill>
            <p:spPr>
              <a:xfrm>
                <a:off x="4143022" y="5019424"/>
                <a:ext cx="677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83" name="墨迹 182"/>
              <p14:cNvContentPartPr/>
              <p14:nvPr/>
            </p14:nvContentPartPr>
            <p14:xfrm>
              <a:off x="4213577" y="4891647"/>
              <a:ext cx="136173" cy="43514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20"/>
            </p:blipFill>
            <p:spPr>
              <a:xfrm>
                <a:off x="4213577" y="4891647"/>
                <a:ext cx="136173" cy="435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84" name="墨迹 183"/>
              <p14:cNvContentPartPr/>
              <p14:nvPr/>
            </p14:nvContentPartPr>
            <p14:xfrm>
              <a:off x="4323644" y="4912268"/>
              <a:ext cx="127706" cy="21995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22"/>
            </p:blipFill>
            <p:spPr>
              <a:xfrm>
                <a:off x="4323644" y="4912268"/>
                <a:ext cx="12770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85" name="墨迹 184"/>
              <p14:cNvContentPartPr/>
              <p14:nvPr/>
            </p14:nvContentPartPr>
            <p14:xfrm>
              <a:off x="4453466" y="4914206"/>
              <a:ext cx="146756" cy="31900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24"/>
            </p:blipFill>
            <p:spPr>
              <a:xfrm>
                <a:off x="4453466" y="4914206"/>
                <a:ext cx="14675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86" name="墨迹 185"/>
              <p14:cNvContentPartPr/>
              <p14:nvPr/>
            </p14:nvContentPartPr>
            <p14:xfrm>
              <a:off x="8235244" y="712730"/>
              <a:ext cx="88900" cy="18399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26"/>
            </p:blipFill>
            <p:spPr>
              <a:xfrm>
                <a:off x="8235244" y="712730"/>
                <a:ext cx="88900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87" name="墨迹 186"/>
              <p14:cNvContentPartPr/>
              <p14:nvPr/>
            </p14:nvContentPartPr>
            <p14:xfrm>
              <a:off x="1031169" y="3942222"/>
              <a:ext cx="702381" cy="424571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28"/>
            </p:blipFill>
            <p:spPr>
              <a:xfrm>
                <a:off x="1031169" y="3942222"/>
                <a:ext cx="702381" cy="424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88" name="墨迹 187"/>
              <p14:cNvContentPartPr/>
              <p14:nvPr/>
            </p14:nvContentPartPr>
            <p14:xfrm>
              <a:off x="1001536" y="3761748"/>
              <a:ext cx="1010708" cy="71907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30"/>
            </p:blipFill>
            <p:spPr>
              <a:xfrm>
                <a:off x="1001536" y="3761748"/>
                <a:ext cx="1010708" cy="719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89" name="墨迹 188"/>
              <p14:cNvContentPartPr/>
              <p14:nvPr/>
            </p14:nvContentPartPr>
            <p14:xfrm>
              <a:off x="8116711" y="1500187"/>
              <a:ext cx="338666" cy="205570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32"/>
            </p:blipFill>
            <p:spPr>
              <a:xfrm>
                <a:off x="8116711" y="1500187"/>
                <a:ext cx="338666" cy="2055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90" name="墨迹 189"/>
              <p14:cNvContentPartPr/>
              <p14:nvPr/>
            </p14:nvContentPartPr>
            <p14:xfrm>
              <a:off x="8252177" y="3183668"/>
              <a:ext cx="482600" cy="41611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34"/>
            </p:blipFill>
            <p:spPr>
              <a:xfrm>
                <a:off x="8252177" y="3183668"/>
                <a:ext cx="482600" cy="416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91" name="墨迹 190"/>
              <p14:cNvContentPartPr/>
              <p14:nvPr/>
            </p14:nvContentPartPr>
            <p14:xfrm>
              <a:off x="4826000" y="5812521"/>
              <a:ext cx="50800" cy="676072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36"/>
            </p:blipFill>
            <p:spPr>
              <a:xfrm>
                <a:off x="4826000" y="5812521"/>
                <a:ext cx="50800" cy="676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92" name="墨迹 191"/>
              <p14:cNvContentPartPr/>
              <p14:nvPr/>
            </p14:nvContentPartPr>
            <p14:xfrm>
              <a:off x="4809066" y="5770927"/>
              <a:ext cx="197556" cy="29468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38"/>
            </p:blipFill>
            <p:spPr>
              <a:xfrm>
                <a:off x="4809066" y="5770927"/>
                <a:ext cx="197556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93" name="墨迹 192"/>
              <p14:cNvContentPartPr/>
              <p14:nvPr/>
            </p14:nvContentPartPr>
            <p14:xfrm>
              <a:off x="4989688" y="6098565"/>
              <a:ext cx="240771" cy="15403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40"/>
            </p:blipFill>
            <p:spPr>
              <a:xfrm>
                <a:off x="4989688" y="6098565"/>
                <a:ext cx="240771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94" name="墨迹 193"/>
              <p14:cNvContentPartPr/>
              <p14:nvPr/>
            </p14:nvContentPartPr>
            <p14:xfrm>
              <a:off x="5347405" y="5978190"/>
              <a:ext cx="144639" cy="3383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42"/>
            </p:blipFill>
            <p:spPr>
              <a:xfrm>
                <a:off x="5347405" y="5978190"/>
                <a:ext cx="1446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95" name="墨迹 194"/>
              <p14:cNvContentPartPr/>
              <p14:nvPr/>
            </p14:nvContentPartPr>
            <p14:xfrm>
              <a:off x="5325003" y="6102266"/>
              <a:ext cx="203729" cy="1127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44"/>
            </p:blipFill>
            <p:spPr>
              <a:xfrm>
                <a:off x="5325003" y="6102266"/>
                <a:ext cx="20372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96" name="墨迹 195"/>
              <p14:cNvContentPartPr/>
              <p14:nvPr/>
            </p14:nvContentPartPr>
            <p14:xfrm>
              <a:off x="5700888" y="5989470"/>
              <a:ext cx="934156" cy="5639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46"/>
            </p:blipFill>
            <p:spPr>
              <a:xfrm>
                <a:off x="5700888" y="5989470"/>
                <a:ext cx="9341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97" name="墨迹 196"/>
              <p14:cNvContentPartPr/>
              <p14:nvPr/>
            </p14:nvContentPartPr>
            <p14:xfrm>
              <a:off x="6099527" y="6081646"/>
              <a:ext cx="188384" cy="18276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48"/>
            </p:blipFill>
            <p:spPr>
              <a:xfrm>
                <a:off x="6099527" y="6081646"/>
                <a:ext cx="188384" cy="182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98" name="墨迹 197"/>
              <p14:cNvContentPartPr/>
              <p14:nvPr/>
            </p14:nvContentPartPr>
            <p14:xfrm>
              <a:off x="6262511" y="6094511"/>
              <a:ext cx="138289" cy="299615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50"/>
            </p:blipFill>
            <p:spPr>
              <a:xfrm>
                <a:off x="6262511" y="6094511"/>
                <a:ext cx="138289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99" name="墨迹 198"/>
              <p14:cNvContentPartPr/>
              <p14:nvPr/>
            </p14:nvContentPartPr>
            <p14:xfrm>
              <a:off x="6366933" y="6193913"/>
              <a:ext cx="95956" cy="2678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52"/>
            </p:blipFill>
            <p:spPr>
              <a:xfrm>
                <a:off x="6366933" y="6193913"/>
                <a:ext cx="9595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00" name="墨迹 199"/>
              <p14:cNvContentPartPr/>
              <p14:nvPr/>
            </p14:nvContentPartPr>
            <p14:xfrm>
              <a:off x="6067777" y="5713119"/>
              <a:ext cx="127706" cy="14452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54"/>
            </p:blipFill>
            <p:spPr>
              <a:xfrm>
                <a:off x="6067777" y="5713119"/>
                <a:ext cx="127706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01" name="墨迹 200"/>
              <p14:cNvContentPartPr/>
              <p14:nvPr/>
            </p14:nvContentPartPr>
            <p14:xfrm>
              <a:off x="6208888" y="5771456"/>
              <a:ext cx="64912" cy="40360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56"/>
            </p:blipFill>
            <p:spPr>
              <a:xfrm>
                <a:off x="6208888" y="5771456"/>
                <a:ext cx="64912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02" name="墨迹 201"/>
              <p14:cNvContentPartPr/>
              <p14:nvPr/>
            </p14:nvContentPartPr>
            <p14:xfrm>
              <a:off x="6273800" y="5626408"/>
              <a:ext cx="110066" cy="25026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58"/>
            </p:blipFill>
            <p:spPr>
              <a:xfrm>
                <a:off x="6273800" y="5626408"/>
                <a:ext cx="110066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03" name="墨迹 202"/>
              <p14:cNvContentPartPr/>
              <p14:nvPr/>
            </p14:nvContentPartPr>
            <p14:xfrm>
              <a:off x="6400800" y="5686859"/>
              <a:ext cx="79022" cy="3190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60"/>
            </p:blipFill>
            <p:spPr>
              <a:xfrm>
                <a:off x="6400800" y="5686859"/>
                <a:ext cx="7902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04" name="墨迹 203"/>
              <p14:cNvContentPartPr/>
              <p14:nvPr/>
            </p14:nvContentPartPr>
            <p14:xfrm>
              <a:off x="6606822" y="5735679"/>
              <a:ext cx="108126" cy="654216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62"/>
            </p:blipFill>
            <p:spPr>
              <a:xfrm>
                <a:off x="6606822" y="5735679"/>
                <a:ext cx="108126" cy="654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05" name="墨迹 204"/>
              <p14:cNvContentPartPr/>
              <p14:nvPr/>
            </p14:nvContentPartPr>
            <p14:xfrm>
              <a:off x="7845777" y="5718759"/>
              <a:ext cx="5645" cy="1692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64"/>
            </p:blipFill>
            <p:spPr>
              <a:xfrm>
                <a:off x="7845777" y="5718759"/>
                <a:ext cx="56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06" name="墨迹 205"/>
              <p14:cNvContentPartPr/>
              <p14:nvPr/>
            </p14:nvContentPartPr>
            <p14:xfrm>
              <a:off x="7755466" y="5643327"/>
              <a:ext cx="84666" cy="648577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66"/>
            </p:blipFill>
            <p:spPr>
              <a:xfrm>
                <a:off x="7755466" y="5643327"/>
                <a:ext cx="84666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07" name="墨迹 206"/>
              <p14:cNvContentPartPr/>
              <p14:nvPr/>
            </p14:nvContentPartPr>
            <p14:xfrm>
              <a:off x="7828844" y="5835433"/>
              <a:ext cx="203200" cy="224535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68"/>
            </p:blipFill>
            <p:spPr>
              <a:xfrm>
                <a:off x="7828844" y="5835433"/>
                <a:ext cx="203200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08" name="墨迹 207"/>
              <p14:cNvContentPartPr/>
              <p14:nvPr/>
            </p14:nvContentPartPr>
            <p14:xfrm>
              <a:off x="8001000" y="5975371"/>
              <a:ext cx="64911" cy="532961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70"/>
            </p:blipFill>
            <p:spPr>
              <a:xfrm>
                <a:off x="8001000" y="5975371"/>
                <a:ext cx="64911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09" name="墨迹 208"/>
              <p14:cNvContentPartPr/>
              <p14:nvPr/>
            </p14:nvContentPartPr>
            <p14:xfrm>
              <a:off x="8043333" y="5966911"/>
              <a:ext cx="104951" cy="169194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72"/>
            </p:blipFill>
            <p:spPr>
              <a:xfrm>
                <a:off x="8043333" y="5966911"/>
                <a:ext cx="10495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10" name="墨迹 209"/>
              <p14:cNvContentPartPr/>
              <p14:nvPr/>
            </p14:nvContentPartPr>
            <p14:xfrm>
              <a:off x="8187266" y="6000750"/>
              <a:ext cx="108656" cy="2255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74"/>
            </p:blipFill>
            <p:spPr>
              <a:xfrm>
                <a:off x="8187266" y="6000750"/>
                <a:ext cx="1086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11" name="墨迹 210"/>
              <p14:cNvContentPartPr/>
              <p14:nvPr/>
            </p14:nvContentPartPr>
            <p14:xfrm>
              <a:off x="8184444" y="6062787"/>
              <a:ext cx="39511" cy="121784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76"/>
            </p:blipFill>
            <p:spPr>
              <a:xfrm>
                <a:off x="8184444" y="6062787"/>
                <a:ext cx="39511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12" name="墨迹 211"/>
              <p14:cNvContentPartPr/>
              <p14:nvPr/>
            </p14:nvContentPartPr>
            <p14:xfrm>
              <a:off x="8249355" y="6055914"/>
              <a:ext cx="25400" cy="181707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78"/>
            </p:blipFill>
            <p:spPr>
              <a:xfrm>
                <a:off x="8249355" y="6055914"/>
                <a:ext cx="25400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13" name="墨迹 212"/>
              <p14:cNvContentPartPr/>
              <p14:nvPr/>
            </p14:nvContentPartPr>
            <p14:xfrm>
              <a:off x="8083021" y="6205192"/>
              <a:ext cx="267934" cy="60628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80"/>
            </p:blipFill>
            <p:spPr>
              <a:xfrm>
                <a:off x="8083021" y="6205192"/>
                <a:ext cx="267934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14" name="墨迹 213"/>
              <p14:cNvContentPartPr/>
              <p14:nvPr/>
            </p14:nvContentPartPr>
            <p14:xfrm>
              <a:off x="8458200" y="5927432"/>
              <a:ext cx="166511" cy="3947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82"/>
            </p:blipFill>
            <p:spPr>
              <a:xfrm>
                <a:off x="8458200" y="5927432"/>
                <a:ext cx="1665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15" name="墨迹 214"/>
              <p14:cNvContentPartPr/>
              <p14:nvPr/>
            </p14:nvContentPartPr>
            <p14:xfrm>
              <a:off x="8475838" y="6051508"/>
              <a:ext cx="146050" cy="564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84"/>
            </p:blipFill>
            <p:spPr>
              <a:xfrm>
                <a:off x="8475838" y="6051508"/>
                <a:ext cx="1460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16" name="墨迹 215"/>
              <p14:cNvContentPartPr/>
              <p14:nvPr/>
            </p14:nvContentPartPr>
            <p14:xfrm>
              <a:off x="8841493" y="5930252"/>
              <a:ext cx="1067329" cy="87417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86"/>
            </p:blipFill>
            <p:spPr>
              <a:xfrm>
                <a:off x="8841493" y="5930252"/>
                <a:ext cx="106732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17" name="墨迹 216"/>
              <p14:cNvContentPartPr/>
              <p14:nvPr/>
            </p14:nvContentPartPr>
            <p14:xfrm>
              <a:off x="8980311" y="5462853"/>
              <a:ext cx="56444" cy="549176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88"/>
            </p:blipFill>
            <p:spPr>
              <a:xfrm>
                <a:off x="8980311" y="5462853"/>
                <a:ext cx="56444" cy="549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18" name="墨迹 217"/>
              <p14:cNvContentPartPr/>
              <p14:nvPr/>
            </p14:nvContentPartPr>
            <p14:xfrm>
              <a:off x="8980311" y="5402930"/>
              <a:ext cx="172156" cy="301730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90"/>
            </p:blipFill>
            <p:spPr>
              <a:xfrm>
                <a:off x="8980311" y="5402930"/>
                <a:ext cx="172156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19" name="墨迹 218"/>
              <p14:cNvContentPartPr/>
              <p14:nvPr/>
            </p14:nvContentPartPr>
            <p14:xfrm>
              <a:off x="9155288" y="5670821"/>
              <a:ext cx="22578" cy="15509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92"/>
            </p:blipFill>
            <p:spPr>
              <a:xfrm>
                <a:off x="9155288" y="5670821"/>
                <a:ext cx="225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20" name="墨迹 219"/>
              <p14:cNvContentPartPr/>
              <p14:nvPr/>
            </p14:nvContentPartPr>
            <p14:xfrm>
              <a:off x="9166577" y="5718759"/>
              <a:ext cx="93134" cy="2819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394"/>
            </p:blipFill>
            <p:spPr>
              <a:xfrm>
                <a:off x="9166577" y="5718759"/>
                <a:ext cx="931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21" name="墨迹 220"/>
              <p14:cNvContentPartPr/>
              <p14:nvPr/>
            </p14:nvContentPartPr>
            <p14:xfrm>
              <a:off x="9234311" y="5637687"/>
              <a:ext cx="22578" cy="202328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396"/>
            </p:blipFill>
            <p:spPr>
              <a:xfrm>
                <a:off x="9234311" y="5637687"/>
                <a:ext cx="22578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22" name="墨迹 221"/>
              <p14:cNvContentPartPr/>
              <p14:nvPr/>
            </p14:nvContentPartPr>
            <p14:xfrm>
              <a:off x="9273822" y="5766345"/>
              <a:ext cx="152400" cy="95172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398"/>
            </p:blipFill>
            <p:spPr>
              <a:xfrm>
                <a:off x="9273822" y="5766345"/>
                <a:ext cx="152400" cy="95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23" name="墨迹 222"/>
              <p14:cNvContentPartPr/>
              <p14:nvPr/>
            </p14:nvContentPartPr>
            <p14:xfrm>
              <a:off x="9383183" y="5321858"/>
              <a:ext cx="133350" cy="120551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00"/>
            </p:blipFill>
            <p:spPr>
              <a:xfrm>
                <a:off x="9383183" y="5321858"/>
                <a:ext cx="133350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24" name="墨迹 223"/>
              <p14:cNvContentPartPr/>
              <p14:nvPr/>
            </p14:nvContentPartPr>
            <p14:xfrm>
              <a:off x="9632244" y="5481182"/>
              <a:ext cx="52211" cy="556226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02"/>
            </p:blipFill>
            <p:spPr>
              <a:xfrm>
                <a:off x="9632244" y="5481182"/>
                <a:ext cx="52211" cy="556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25" name="墨迹 224"/>
              <p14:cNvContentPartPr/>
              <p14:nvPr/>
            </p14:nvContentPartPr>
            <p14:xfrm>
              <a:off x="9649177" y="5436769"/>
              <a:ext cx="146756" cy="30736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04"/>
            </p:blipFill>
            <p:spPr>
              <a:xfrm>
                <a:off x="9649177" y="5436769"/>
                <a:ext cx="146756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26" name="墨迹 225"/>
              <p14:cNvContentPartPr/>
              <p14:nvPr/>
            </p14:nvContentPartPr>
            <p14:xfrm>
              <a:off x="9773355" y="5644737"/>
              <a:ext cx="211667" cy="18276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06"/>
            </p:blipFill>
            <p:spPr>
              <a:xfrm>
                <a:off x="9773355" y="5644737"/>
                <a:ext cx="211667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27" name="墨迹 226"/>
              <p14:cNvContentPartPr/>
              <p14:nvPr/>
            </p14:nvContentPartPr>
            <p14:xfrm>
              <a:off x="9940572" y="5263874"/>
              <a:ext cx="151694" cy="15033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08"/>
            </p:blipFill>
            <p:spPr>
              <a:xfrm>
                <a:off x="9940572" y="5263874"/>
                <a:ext cx="151694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28" name="墨迹 227"/>
              <p14:cNvContentPartPr/>
              <p14:nvPr/>
            </p14:nvContentPartPr>
            <p14:xfrm>
              <a:off x="8960555" y="6175583"/>
              <a:ext cx="59267" cy="538601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10"/>
            </p:blipFill>
            <p:spPr>
              <a:xfrm>
                <a:off x="8960555" y="6175583"/>
                <a:ext cx="59267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29" name="墨迹 228"/>
              <p14:cNvContentPartPr/>
              <p14:nvPr/>
            </p14:nvContentPartPr>
            <p14:xfrm>
              <a:off x="8923866" y="6203783"/>
              <a:ext cx="158044" cy="284810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12"/>
            </p:blipFill>
            <p:spPr>
              <a:xfrm>
                <a:off x="8923866" y="6203783"/>
                <a:ext cx="15804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30" name="墨迹 229"/>
              <p14:cNvContentPartPr/>
              <p14:nvPr/>
            </p14:nvContentPartPr>
            <p14:xfrm>
              <a:off x="9093200" y="6390248"/>
              <a:ext cx="225777" cy="147692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14"/>
            </p:blipFill>
            <p:spPr>
              <a:xfrm>
                <a:off x="9093200" y="6390248"/>
                <a:ext cx="225777" cy="147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31" name="墨迹 230"/>
              <p14:cNvContentPartPr/>
              <p14:nvPr/>
            </p14:nvContentPartPr>
            <p14:xfrm>
              <a:off x="9285111" y="6296134"/>
              <a:ext cx="62089" cy="341913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16"/>
            </p:blipFill>
            <p:spPr>
              <a:xfrm>
                <a:off x="9285111" y="6296134"/>
                <a:ext cx="62089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32" name="墨迹 231"/>
              <p14:cNvContentPartPr/>
              <p14:nvPr/>
            </p14:nvContentPartPr>
            <p14:xfrm>
              <a:off x="9381066" y="6410693"/>
              <a:ext cx="87489" cy="125838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18"/>
            </p:blipFill>
            <p:spPr>
              <a:xfrm>
                <a:off x="9381066" y="6410693"/>
                <a:ext cx="87489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33" name="墨迹 232"/>
              <p14:cNvContentPartPr/>
              <p14:nvPr/>
            </p14:nvContentPartPr>
            <p14:xfrm>
              <a:off x="9383888" y="6421620"/>
              <a:ext cx="115712" cy="207967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20"/>
            </p:blipFill>
            <p:spPr>
              <a:xfrm>
                <a:off x="9383888" y="6421620"/>
                <a:ext cx="115712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34" name="墨迹 233"/>
              <p14:cNvContentPartPr/>
              <p14:nvPr/>
            </p14:nvContentPartPr>
            <p14:xfrm>
              <a:off x="9612488" y="6429375"/>
              <a:ext cx="33867" cy="1973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22"/>
            </p:blipFill>
            <p:spPr>
              <a:xfrm>
                <a:off x="9612488" y="6429375"/>
                <a:ext cx="338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35" name="墨迹 234"/>
              <p14:cNvContentPartPr/>
              <p14:nvPr/>
            </p14:nvContentPartPr>
            <p14:xfrm>
              <a:off x="9801048" y="5955631"/>
              <a:ext cx="937507" cy="3947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24"/>
            </p:blipFill>
            <p:spPr>
              <a:xfrm>
                <a:off x="9801048" y="5955631"/>
                <a:ext cx="93750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36" name="墨迹 235"/>
              <p14:cNvContentPartPr/>
              <p14:nvPr/>
            </p14:nvContentPartPr>
            <p14:xfrm>
              <a:off x="9742311" y="6205897"/>
              <a:ext cx="62089" cy="77335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26"/>
            </p:blipFill>
            <p:spPr>
              <a:xfrm>
                <a:off x="9742311" y="6205897"/>
                <a:ext cx="62089" cy="773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37" name="墨迹 236"/>
              <p14:cNvContentPartPr/>
              <p14:nvPr/>
            </p14:nvContentPartPr>
            <p14:xfrm>
              <a:off x="9770533" y="6237621"/>
              <a:ext cx="155222" cy="256612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28"/>
            </p:blipFill>
            <p:spPr>
              <a:xfrm>
                <a:off x="9770533" y="6237621"/>
                <a:ext cx="155222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38" name="墨迹 237"/>
              <p14:cNvContentPartPr/>
              <p14:nvPr/>
            </p14:nvContentPartPr>
            <p14:xfrm>
              <a:off x="10010246" y="6339138"/>
              <a:ext cx="285221" cy="200212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30"/>
            </p:blipFill>
            <p:spPr>
              <a:xfrm>
                <a:off x="10010246" y="6339138"/>
                <a:ext cx="285221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39" name="墨迹 238"/>
              <p14:cNvContentPartPr/>
              <p14:nvPr/>
            </p14:nvContentPartPr>
            <p14:xfrm>
              <a:off x="10294055" y="6480133"/>
              <a:ext cx="162277" cy="157915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32"/>
            </p:blipFill>
            <p:spPr>
              <a:xfrm>
                <a:off x="10294055" y="6480133"/>
                <a:ext cx="16227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40" name="墨迹 239"/>
              <p14:cNvContentPartPr/>
              <p14:nvPr/>
            </p14:nvContentPartPr>
            <p14:xfrm>
              <a:off x="10467622" y="5859755"/>
              <a:ext cx="254000" cy="56397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34"/>
            </p:blipFill>
            <p:spPr>
              <a:xfrm>
                <a:off x="10467622" y="5859755"/>
                <a:ext cx="254000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41" name="墨迹 240"/>
              <p14:cNvContentPartPr/>
              <p14:nvPr/>
            </p14:nvContentPartPr>
            <p14:xfrm>
              <a:off x="10484202" y="5983830"/>
              <a:ext cx="305152" cy="5075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36"/>
            </p:blipFill>
            <p:spPr>
              <a:xfrm>
                <a:off x="10484202" y="5983830"/>
                <a:ext cx="30515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42" name="墨迹 241"/>
              <p14:cNvContentPartPr/>
              <p14:nvPr/>
            </p14:nvContentPartPr>
            <p14:xfrm>
              <a:off x="10900832" y="5949991"/>
              <a:ext cx="1113368" cy="5357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38"/>
            </p:blipFill>
            <p:spPr>
              <a:xfrm>
                <a:off x="10900832" y="5949991"/>
                <a:ext cx="111336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43" name="墨迹 242"/>
              <p14:cNvContentPartPr/>
              <p14:nvPr/>
            </p14:nvContentPartPr>
            <p14:xfrm>
              <a:off x="10972800" y="5450516"/>
              <a:ext cx="135467" cy="277585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40"/>
            </p:blipFill>
            <p:spPr>
              <a:xfrm>
                <a:off x="10972800" y="5450516"/>
                <a:ext cx="135467" cy="277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44" name="墨迹 243"/>
              <p14:cNvContentPartPr/>
              <p14:nvPr/>
            </p14:nvContentPartPr>
            <p14:xfrm>
              <a:off x="11104562" y="5532646"/>
              <a:ext cx="235126" cy="28199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42"/>
            </p:blipFill>
            <p:spPr>
              <a:xfrm>
                <a:off x="11104562" y="5532646"/>
                <a:ext cx="23512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45" name="墨迹 244"/>
              <p14:cNvContentPartPr/>
              <p14:nvPr/>
            </p14:nvContentPartPr>
            <p14:xfrm>
              <a:off x="11054644" y="5605963"/>
              <a:ext cx="172156" cy="180474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44"/>
            </p:blipFill>
            <p:spPr>
              <a:xfrm>
                <a:off x="11054644" y="5605963"/>
                <a:ext cx="1721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46" name="墨迹 245"/>
              <p14:cNvContentPartPr/>
              <p14:nvPr/>
            </p14:nvContentPartPr>
            <p14:xfrm>
              <a:off x="11147777" y="5651082"/>
              <a:ext cx="163688" cy="1691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46"/>
            </p:blipFill>
            <p:spPr>
              <a:xfrm>
                <a:off x="11147777" y="5651082"/>
                <a:ext cx="1636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47" name="墨迹 246"/>
              <p14:cNvContentPartPr/>
              <p14:nvPr/>
            </p14:nvContentPartPr>
            <p14:xfrm>
              <a:off x="11139311" y="5205537"/>
              <a:ext cx="138289" cy="386327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48"/>
            </p:blipFill>
            <p:spPr>
              <a:xfrm>
                <a:off x="11139311" y="5205537"/>
                <a:ext cx="138289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48" name="墨迹 247"/>
              <p14:cNvContentPartPr/>
              <p14:nvPr/>
            </p14:nvContentPartPr>
            <p14:xfrm>
              <a:off x="11277600" y="5532646"/>
              <a:ext cx="129822" cy="234052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50"/>
            </p:blipFill>
            <p:spPr>
              <a:xfrm>
                <a:off x="11277600" y="5532646"/>
                <a:ext cx="12982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49" name="墨迹 248"/>
              <p14:cNvContentPartPr/>
              <p14:nvPr/>
            </p14:nvContentPartPr>
            <p14:xfrm>
              <a:off x="11425237" y="5369091"/>
              <a:ext cx="179740" cy="120551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52"/>
            </p:blipFill>
            <p:spPr>
              <a:xfrm>
                <a:off x="11425237" y="5369091"/>
                <a:ext cx="179740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50" name="墨迹 249"/>
              <p14:cNvContentPartPr/>
              <p14:nvPr/>
            </p14:nvContentPartPr>
            <p14:xfrm>
              <a:off x="11514667" y="5521366"/>
              <a:ext cx="135467" cy="235462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54"/>
            </p:blipFill>
            <p:spPr>
              <a:xfrm>
                <a:off x="11514667" y="5521366"/>
                <a:ext cx="13546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51" name="墨迹 250"/>
              <p14:cNvContentPartPr/>
              <p14:nvPr/>
            </p14:nvContentPartPr>
            <p14:xfrm>
              <a:off x="11672711" y="5583404"/>
              <a:ext cx="163689" cy="39478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56"/>
            </p:blipFill>
            <p:spPr>
              <a:xfrm>
                <a:off x="11672711" y="5583404"/>
                <a:ext cx="1636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52" name="墨迹 251"/>
              <p14:cNvContentPartPr/>
              <p14:nvPr/>
            </p14:nvContentPartPr>
            <p14:xfrm>
              <a:off x="11593688" y="5679281"/>
              <a:ext cx="124177" cy="201094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58"/>
            </p:blipFill>
            <p:spPr>
              <a:xfrm>
                <a:off x="11593688" y="5679281"/>
                <a:ext cx="124177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53" name="墨迹 252"/>
              <p14:cNvContentPartPr/>
              <p14:nvPr/>
            </p14:nvContentPartPr>
            <p14:xfrm>
              <a:off x="11700932" y="5684921"/>
              <a:ext cx="146756" cy="2255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60"/>
            </p:blipFill>
            <p:spPr>
              <a:xfrm>
                <a:off x="11700932" y="5684921"/>
                <a:ext cx="1467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54" name="墨迹 253"/>
              <p14:cNvContentPartPr/>
              <p14:nvPr/>
            </p14:nvContentPartPr>
            <p14:xfrm>
              <a:off x="11715044" y="5263874"/>
              <a:ext cx="119415" cy="34490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62"/>
            </p:blipFill>
            <p:spPr>
              <a:xfrm>
                <a:off x="11715044" y="5263874"/>
                <a:ext cx="119415" cy="344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55" name="墨迹 254"/>
              <p14:cNvContentPartPr/>
              <p14:nvPr/>
            </p14:nvContentPartPr>
            <p14:xfrm>
              <a:off x="11794067" y="5481888"/>
              <a:ext cx="162983" cy="324993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64"/>
            </p:blipFill>
            <p:spPr>
              <a:xfrm>
                <a:off x="11794067" y="5481888"/>
                <a:ext cx="162983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56" name="墨迹 255"/>
              <p14:cNvContentPartPr/>
              <p14:nvPr/>
            </p14:nvContentPartPr>
            <p14:xfrm>
              <a:off x="11993738" y="5331023"/>
              <a:ext cx="192617" cy="173424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66"/>
            </p:blipFill>
            <p:spPr>
              <a:xfrm>
                <a:off x="11993738" y="5331023"/>
                <a:ext cx="19261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57" name="墨迹 256"/>
              <p14:cNvContentPartPr/>
              <p14:nvPr/>
            </p14:nvContentPartPr>
            <p14:xfrm>
              <a:off x="10979855" y="6222111"/>
              <a:ext cx="100189" cy="269301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68"/>
            </p:blipFill>
            <p:spPr>
              <a:xfrm>
                <a:off x="10979855" y="6222111"/>
                <a:ext cx="100189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58" name="墨迹 257"/>
              <p14:cNvContentPartPr/>
              <p14:nvPr/>
            </p14:nvContentPartPr>
            <p14:xfrm>
              <a:off x="11113911" y="6333498"/>
              <a:ext cx="338667" cy="2819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70"/>
            </p:blipFill>
            <p:spPr>
              <a:xfrm>
                <a:off x="11113911" y="6333498"/>
                <a:ext cx="3386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59" name="墨迹 258"/>
              <p14:cNvContentPartPr/>
              <p14:nvPr/>
            </p14:nvContentPartPr>
            <p14:xfrm>
              <a:off x="11161182" y="6409107"/>
              <a:ext cx="76906" cy="233170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72"/>
            </p:blipFill>
            <p:spPr>
              <a:xfrm>
                <a:off x="11161182" y="6409107"/>
                <a:ext cx="76906" cy="233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60" name="墨迹 259"/>
              <p14:cNvContentPartPr/>
              <p14:nvPr/>
            </p14:nvContentPartPr>
            <p14:xfrm>
              <a:off x="11277600" y="6446294"/>
              <a:ext cx="112888" cy="17271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74"/>
            </p:blipFill>
            <p:spPr>
              <a:xfrm>
                <a:off x="11277600" y="6446294"/>
                <a:ext cx="112888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61" name="墨迹 260"/>
              <p14:cNvContentPartPr/>
              <p14:nvPr/>
            </p14:nvContentPartPr>
            <p14:xfrm>
              <a:off x="11288888" y="6087462"/>
              <a:ext cx="107244" cy="279875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76"/>
            </p:blipFill>
            <p:spPr>
              <a:xfrm>
                <a:off x="11288888" y="6087462"/>
                <a:ext cx="107244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62" name="墨迹 261"/>
              <p14:cNvContentPartPr/>
              <p14:nvPr/>
            </p14:nvContentPartPr>
            <p14:xfrm>
              <a:off x="11470922" y="6310234"/>
              <a:ext cx="88900" cy="419636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78"/>
            </p:blipFill>
            <p:spPr>
              <a:xfrm>
                <a:off x="11470922" y="6310234"/>
                <a:ext cx="88900" cy="419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63" name="墨迹 262"/>
              <p14:cNvContentPartPr/>
              <p14:nvPr/>
            </p14:nvContentPartPr>
            <p14:xfrm>
              <a:off x="11517488" y="6324157"/>
              <a:ext cx="115712" cy="198274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80"/>
            </p:blipFill>
            <p:spPr>
              <a:xfrm>
                <a:off x="11517488" y="6324157"/>
                <a:ext cx="115712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64" name="墨迹 263"/>
              <p14:cNvContentPartPr/>
              <p14:nvPr/>
            </p14:nvContentPartPr>
            <p14:xfrm>
              <a:off x="11534422" y="6344777"/>
              <a:ext cx="221015" cy="380687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82"/>
            </p:blipFill>
            <p:spPr>
              <a:xfrm>
                <a:off x="11534422" y="6344777"/>
                <a:ext cx="221015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65" name="墨迹 264"/>
              <p14:cNvContentPartPr/>
              <p14:nvPr/>
            </p14:nvContentPartPr>
            <p14:xfrm>
              <a:off x="11728450" y="6226341"/>
              <a:ext cx="136172" cy="149455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84"/>
            </p:blipFill>
            <p:spPr>
              <a:xfrm>
                <a:off x="11728450" y="6226341"/>
                <a:ext cx="13617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66" name="墨迹 265"/>
              <p14:cNvContentPartPr/>
              <p14:nvPr/>
            </p14:nvContentPartPr>
            <p14:xfrm>
              <a:off x="9944276" y="3909793"/>
              <a:ext cx="204434" cy="2396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86"/>
            </p:blipFill>
            <p:spPr>
              <a:xfrm>
                <a:off x="9944276" y="3909793"/>
                <a:ext cx="204434" cy="23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67" name="墨迹 266"/>
              <p14:cNvContentPartPr/>
              <p14:nvPr/>
            </p14:nvContentPartPr>
            <p14:xfrm>
              <a:off x="9926813" y="4066297"/>
              <a:ext cx="267053" cy="22560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488"/>
            </p:blipFill>
            <p:spPr>
              <a:xfrm>
                <a:off x="9926813" y="4066297"/>
                <a:ext cx="26705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68" name="墨迹 267"/>
              <p14:cNvContentPartPr/>
              <p14:nvPr/>
            </p14:nvContentPartPr>
            <p14:xfrm>
              <a:off x="10413294" y="3987340"/>
              <a:ext cx="607483" cy="11280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490"/>
            </p:blipFill>
            <p:spPr>
              <a:xfrm>
                <a:off x="10413294" y="3987340"/>
                <a:ext cx="60748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69" name="墨迹 268"/>
              <p14:cNvContentPartPr/>
              <p14:nvPr/>
            </p14:nvContentPartPr>
            <p14:xfrm>
              <a:off x="10484026" y="4105776"/>
              <a:ext cx="186795" cy="146635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492"/>
            </p:blipFill>
            <p:spPr>
              <a:xfrm>
                <a:off x="10484026" y="4105776"/>
                <a:ext cx="18679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70" name="墨迹 269"/>
              <p14:cNvContentPartPr/>
              <p14:nvPr/>
            </p14:nvContentPartPr>
            <p14:xfrm>
              <a:off x="10667294" y="4096435"/>
              <a:ext cx="246592" cy="296971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494"/>
            </p:blipFill>
            <p:spPr>
              <a:xfrm>
                <a:off x="10667294" y="4096435"/>
                <a:ext cx="246592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71" name="墨迹 270"/>
              <p14:cNvContentPartPr/>
              <p14:nvPr/>
            </p14:nvContentPartPr>
            <p14:xfrm>
              <a:off x="10916355" y="4145254"/>
              <a:ext cx="101600" cy="22560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496"/>
            </p:blipFill>
            <p:spPr>
              <a:xfrm>
                <a:off x="10916355" y="4145254"/>
                <a:ext cx="1016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72" name="墨迹 271"/>
              <p14:cNvContentPartPr/>
              <p14:nvPr/>
            </p14:nvContentPartPr>
            <p14:xfrm>
              <a:off x="10684932" y="3550960"/>
              <a:ext cx="200378" cy="227707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498"/>
            </p:blipFill>
            <p:spPr>
              <a:xfrm>
                <a:off x="10684932" y="3550960"/>
                <a:ext cx="200378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73" name="墨迹 272"/>
              <p14:cNvContentPartPr/>
              <p14:nvPr/>
            </p14:nvContentPartPr>
            <p14:xfrm>
              <a:off x="10718800" y="3619166"/>
              <a:ext cx="129822" cy="269477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00"/>
            </p:blipFill>
            <p:spPr>
              <a:xfrm>
                <a:off x="10718800" y="3619166"/>
                <a:ext cx="129822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74" name="墨迹 273"/>
              <p14:cNvContentPartPr/>
              <p14:nvPr/>
            </p14:nvContentPartPr>
            <p14:xfrm>
              <a:off x="10910711" y="3559420"/>
              <a:ext cx="45156" cy="475858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02"/>
            </p:blipFill>
            <p:spPr>
              <a:xfrm>
                <a:off x="10910711" y="3559420"/>
                <a:ext cx="45156" cy="475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75" name="墨迹 274"/>
              <p14:cNvContentPartPr/>
              <p14:nvPr/>
            </p14:nvContentPartPr>
            <p14:xfrm>
              <a:off x="10910711" y="3553075"/>
              <a:ext cx="178682" cy="248151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04"/>
            </p:blipFill>
            <p:spPr>
              <a:xfrm>
                <a:off x="10910711" y="3553075"/>
                <a:ext cx="17868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76" name="墨迹 275"/>
              <p14:cNvContentPartPr/>
              <p14:nvPr/>
            </p14:nvContentPartPr>
            <p14:xfrm>
              <a:off x="11204222" y="3420011"/>
              <a:ext cx="214489" cy="185937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06"/>
            </p:blipFill>
            <p:spPr>
              <a:xfrm>
                <a:off x="11204222" y="3420011"/>
                <a:ext cx="214489" cy="185937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228</Words>
  <Application>Microsoft Office PowerPoint</Application>
  <PresentationFormat>宽屏</PresentationFormat>
  <Paragraphs>210</Paragraphs>
  <Slides>51</Slides>
  <Notes>50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1" baseType="lpstr">
      <vt:lpstr>仿宋</vt:lpstr>
      <vt:lpstr>黑体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seewo</dc:creator>
  <cp:lastModifiedBy>³He</cp:lastModifiedBy>
  <cp:revision>163</cp:revision>
  <dcterms:created xsi:type="dcterms:W3CDTF">1900-01-01T00:00:00Z</dcterms:created>
  <dcterms:modified xsi:type="dcterms:W3CDTF">2025-09-26T10:21:05Z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75ACCDED342C40A590EAECBE8DB5A226_13</vt:lpwstr>
  </property>
</Properties>
</file>