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notesSlides/notesSlide9.xml" ContentType="application/vnd.openxmlformats-officedocument.presentationml.notesSlide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1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notesSlides/notesSlide25.xml" ContentType="application/vnd.openxmlformats-officedocument.presentationml.notesSlide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notesSlides/notesSlide26.xml" ContentType="application/vnd.openxmlformats-officedocument.presentationml.notesSlide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notesSlides/notesSlide27.xml" ContentType="application/vnd.openxmlformats-officedocument.presentationml.notesSlide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notesSlides/notesSlide28.xml" ContentType="application/vnd.openxmlformats-officedocument.presentationml.notesSlide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notesSlides/notesSlide29.xml" ContentType="application/vnd.openxmlformats-officedocument.presentationml.notesSlide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notesSlides/notesSlide32.xml" ContentType="application/vnd.openxmlformats-officedocument.presentationml.notesSlide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447.xml" ContentType="application/inkml+xml"/>
  <Override PartName="/ppt/notesSlides/notesSlide35.xml" ContentType="application/vnd.openxmlformats-officedocument.presentationml.notesSlide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notesSlides/notesSlide36.xml" ContentType="application/vnd.openxmlformats-officedocument.presentationml.notesSlide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notesSlides/notesSlide37.xml" ContentType="application/vnd.openxmlformats-officedocument.presentationml.notesSlide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notesSlides/notesSlide38.xml" ContentType="application/vnd.openxmlformats-officedocument.presentationml.notesSlide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notesSlides/notesSlide41.xml" ContentType="application/vnd.openxmlformats-officedocument.presentationml.notesSlide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notesSlides/notesSlide42.xml" ContentType="application/vnd.openxmlformats-officedocument.presentationml.notesSlide+xml"/>
  <Override PartName="/ppt/ink/ink2209.xml" ContentType="application/inkml+xml"/>
  <Override PartName="/ppt/notesSlides/notesSlide43.xml" ContentType="application/vnd.openxmlformats-officedocument.presentationml.notesSlide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notesSlides/notesSlide44.xml" ContentType="application/vnd.openxmlformats-officedocument.presentationml.notesSlide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2"/>
  </p:sldMasterIdLst>
  <p:notesMasterIdLst>
    <p:notesMasterId r:id="rId47"/>
  </p:notesMasterIdLst>
  <p:sldIdLst>
    <p:sldId id="259" r:id="rId3"/>
    <p:sldId id="319" r:id="rId4"/>
    <p:sldId id="260" r:id="rId5"/>
    <p:sldId id="262" r:id="rId6"/>
    <p:sldId id="265" r:id="rId7"/>
    <p:sldId id="320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76" r:id="rId16"/>
    <p:sldId id="277" r:id="rId17"/>
    <p:sldId id="279" r:id="rId18"/>
    <p:sldId id="281" r:id="rId19"/>
    <p:sldId id="283" r:id="rId20"/>
    <p:sldId id="284" r:id="rId21"/>
    <p:sldId id="285" r:id="rId22"/>
    <p:sldId id="286" r:id="rId23"/>
    <p:sldId id="287" r:id="rId24"/>
    <p:sldId id="289" r:id="rId25"/>
    <p:sldId id="361" r:id="rId26"/>
    <p:sldId id="290" r:id="rId27"/>
    <p:sldId id="293" r:id="rId28"/>
    <p:sldId id="295" r:id="rId29"/>
    <p:sldId id="298" r:id="rId30"/>
    <p:sldId id="299" r:id="rId31"/>
    <p:sldId id="300" r:id="rId32"/>
    <p:sldId id="358" r:id="rId33"/>
    <p:sldId id="302" r:id="rId34"/>
    <p:sldId id="303" r:id="rId35"/>
    <p:sldId id="306" r:id="rId36"/>
    <p:sldId id="359" r:id="rId37"/>
    <p:sldId id="307" r:id="rId38"/>
    <p:sldId id="310" r:id="rId39"/>
    <p:sldId id="311" r:id="rId40"/>
    <p:sldId id="313" r:id="rId41"/>
    <p:sldId id="360" r:id="rId42"/>
    <p:sldId id="314" r:id="rId43"/>
    <p:sldId id="315" r:id="rId44"/>
    <p:sldId id="316" r:id="rId45"/>
    <p:sldId id="317" r:id="rId4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30" d="100"/>
          <a:sy n="30" d="100"/>
        </p:scale>
        <p:origin x="3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1" d="1250"/>
        <a:sy n="891" d="1250"/>
      </p:scale>
      <p:origin x="0" y="-1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19"/>
    </inkml:context>
    <inkml:brush xml:id="br0">
      <inkml:brushProperty name="width" value="0.0356" units="cm"/>
      <inkml:brushProperty name="height" value="0.0356" units="cm"/>
      <inkml:brushProperty name="color" value="#F2385B"/>
    </inkml:brush>
  </inkml:definitions>
  <inkml:trace contextRef="#ctx0" brushRef="#br0">4950 28800 617,'-24'-63'4,"4"26"17,3 24 19,3 26 19,-4 24 3,-8 26-11,-10 24-12,-9 26-10,-4 15-8,4 6-4,3 7-2,3 6-4,-1 4-3,-2 4-4,-3 3-3,-3 3-3,1-2-1,6-6 1,7-6 1,6-6 2,4-12-3,4-15-6,3-15-5,3-16-6,1-21-9,1-24-10,-1-26-11,1-24-10,2-20-2,7-11 8,6-14 9,7-11 8,2-6 7,1 4 6,-1 3 4,1 3 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28"/>
    </inkml:context>
    <inkml:brush xml:id="br0">
      <inkml:brushProperty name="width" value="0.03077" units="cm"/>
      <inkml:brushProperty name="height" value="0.03077" units="cm"/>
      <inkml:brushProperty name="color" value="#F2385B"/>
    </inkml:brush>
  </inkml:definitions>
  <inkml:trace contextRef="#ctx0" brushRef="#br0">10100 29050 714,'25'29'43,"0"10"-10,0 10-8,0 9-9,-4 1-5,-5-6-1,-7-6 0,-5-6-2,-3 1-1,4 9-1,3 10-3,3 10-1,-2 0-1,-6-5-3,-6-7-2,-6-5-2,-4-6-2,1-3-1,-1-3-2,1-2-1,-4-8 0,-6-8 1,-6-10 3,-6-9 1,-4-10 0,1-9-4,-1-10-4,1-8-4,4-9 1,9-6 3,10-6 4,10-6 4,7-2 3,6 3 4,7 3 3,6 4 3,7 1 3,10 0 1,10 0 2,9 0 2,1 4 0,-6 10 0,-6 10-1,-6 9 0,-6 6-1,-2 3-4,-3 3-2,-3 4-3,-7 8-3,-9 17-5,-10 15-5,-8 16-3,-9 5-4,-6-2-1,-6-3-2,-6-3-2,-6-2-1,-2 0 2,-3 0 0,-3 0 1,-1 0 2,4 0 6,3 0 4,3 0 5,1-2 4,1-3 0,-1-3 2,1-2 1,2-6 2,7-6 2,6-6 3,7-6 1,4-1 4,3 7 3,3 6 3,4 7 4,2 4 1,4 3 0,3 3 0,3 4 0,1 4-2,1 6-1,-1 7-2,1 6-2,-3 3-2,-2 0-5,-3 0-5,-3 0-3,-2-5-4,0-9-1,0-10-2,0-8-2,1-18-4,4-25-9,3-25-9,3-25-8,6-27-2,9-28 3,10-28 3,10-27 4,5-6 2,4 19 4,3 19 1,3 19 4,-4 18 3,-8 19 8,-10 19 5,-9 19 8,-9 19 4,-5 23 4,-7 22 3,-5 22 4,-8 15 2,-5 9 0,-7 10 3,-5 10 0,-6 0-2,-3-5-6,-3-7-4,-2-5-7,0-9-3,7-9-4,6-10-3,7-8-3,7-17-4,9-21-6,10-22-7,10-22-5,7-15-1,6-5 3,7-7 5,6-5 4,-1 2 3,-5 13 2,-7 12 3,-5 13 2,-6 16 3,-3 23 3,-3 22 5,-2 22 2,-9 12 2,-12 3-2,-13 3-1,-12 4-3,-9-3-1,-2-5-4,-3-7-2,-3-5-2,-4-4-2,-3 0 0,-3 0-1,-2 0 1,-3-2-1,1-3 1,-1-3-1,1-2 0,-1-1 1,1 3 3,-1 3 2,1 4 2,4-4 2,9-9 4,10-10 3,10-8 4,19-8 4,32-2 5,31-3 5,32-3 6,21-6-1,13-5-7,12-7-8,13-5-7,12-6-4,13-3-1,12-3 1,13-2 0,-4 0-9,-18 7-17,-19 6-17,-18 7-16,-20 4-6,-18 3 3,-19 3 3,-18 4 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50075 56325 333,'157'63'167,"51"46"-1,49 47 1,51 47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8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79450 2600 478,'-68'3'23,"17"6"11,15 7 10,16 6 11,9 10 1,3 17-8,3 15-7,4 16-6,1 9-7,0 3-3,0 3-4,0 4-4,6-1-1,13-3 0,12-3 1,13-2 1,16-6-3,23-6-6,22-6-5,22-6-7,23-12-4,25-15-2,25-15-3,25-16-2,14-15-4,3-11-5,3-14-5,4-11-6,-10-7-2,-22 0 0,-22 0 2,-21 0 1,-26 4-3,-28 10-6,-28 10-6,-27 9-6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8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80300 2350 649,'21'29'92,"-5"10"-21,-7 10-22,-5 9-21,-4 10-10,0 14-1,0 11 0,0 14 0,0 0-2,0-8-3,0-10-3,0-9-3,-2-9-16,-3-5-26,-3-7-27,-2-5-27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8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80350 2100 704,'-47'-21'29,"6"10"2,7 10 2,6 9 2,-2 9-1,-9 9-2,-10 10-4,-8 10-3,-9 11-4,-6 17-6,-6 15-6,-6 16-6,1 2-3,9-8-2,10-10-3,10-9-1,5-9-11,4-5-21,3-7-19,3-5-21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9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82350 900 554,'100'0'126,"0"0"-26,0 0-26,0 0-27,-2 1-15,-3 4-6,-3 3-6,-2 3-5,-6 1-10,-6 1-14,-6-1-15,-6 1-14,-13 4-9,-19 9-2,-18 10-2,-19 10-2,-12-1 1,-2-9 3,-3-10 4,-3-8 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9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82600 1450 496,'-202'45'19,"47"-9"2,47-10 3,48-8 3,25-3 1,7 7 2,6 6 2,7 7 2,4 4 0,3 3 0,3 3-2,4 4 0,1 5-2,0 10-4,0 10-2,0 9-4,-4 10-3,-5 14-2,-7 11-4,-5 14-2,-6 8-5,-3 7-4,-3 6-6,-2 7-5,-1-9-1,3-21 2,3-22 2,4-22 2,-1-11-3,-3 0-7,-3 0-8,-2 0-7,-8 3-4,-8 6-2,-10 7-2,-9 6-2,1-5 0,13-16 5,12-15 2,13-15 4,6-11 1,0-2 1,0-3 0,0-3-1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0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83550 1500 472,'-5'-65'37,"-9"23"6,-10 22 7,-8 22 6,-12 16-3,-12 14-14,-13 11-14,-12 14-13,-7 7-11,1 3-7,-1 3-6,1 4-7,5-6-2,14-11 1,11-14 1,14-11 3,13-9-2,16-3-4,15-3-3,17-2-4,7-6 3,0-6 9,0-6 9,0-6 10,-2 4 9,-3 16 9,-3 15 10,-2 17 9,-5 8 2,-2 4-8,-3 3-7,-3 3-7,-7 1-4,-9 1 0,-10-1-2,-8 1 0,-4-3-4,3-2-8,3-3-7,4-3-7,1-6-9,0-5-12,0-7-13,0-5-10,12-20-3,26-31 8,24-31 10,26-31 7,13-18 8,4-3 6,3-3 6,3-2 7,3 2 5,3 9 6,3 10 4,4 10 6,-4 8 4,-9 10 6,-10 10 4,-8 9 6,-11 9 2,-8 9 0,-10 10-1,-9 10 1,-7 7-2,-3 6-1,-3 7-2,-2 6-1,-9 7-5,-12 10-7,-13 10-6,-12 9-7,-10 4-7,-6 1-6,-6-1-6,-6 1-7,-2-4-3,3-6-3,3-6-1,4-6-2,4-7 0,6-6 1,7-6 1,6-6 2,17-13 1,28-19 1,28-18 1,29-19 1,10-5 3,-6 9 5,-6 10 4,-6 10 5,-15 11 4,-21 17 4,-22 15 4,-22 16 3,-21 12 2,-18 9-3,-19 10 0,-18 10-3,-7 2 1,6-3 0,7-3 1,6-2 1,6-8 0,6-8 0,7-10-1,6-9 0,18-10-1,32-9-1,31-10-1,32-8 0,13-9-2,-3-6-1,-3-6-2,-2-6-2,-5 1-1,-2 9-3,-3 10-1,-3 10-2,-10 2-1,-16-3-1,-15-3-1,-15-2-1,-9 0 3,1 7 4,-1 6 4,1 7 6,-1 5 5,1 7 7,-1 6 9,1 7 7,1 5 3,3 7-3,3 6-1,4 7-3,1 4-1,0 3 0,0 3 0,0 4 0,0 5 1,0 10 2,0 10 1,0 9 1,0 1-1,0-6-3,0-6-4,0-6-5,0-9-1,0-8-1,0-10-2,0-9 0,-5-9-8,-9-5-12,-10-7-13,-8-5-13,-11-11-4,-8-11 3,-10-14 3,-9-11 4,-5-17 0,0-18-3,0-19-3,0-18-3,1-15 0,4-9 0,3-10 1,3-8 1,6 2 3,9 16 5,10 15 5,10 17 5,7 13 4,6 13 4,7 12 3,6 13 4,6 10 7,6 10 10,7 10 11,6 9 9,1 10 5,-3 14-2,-3 11-2,-2 14-2,-3 5-4,1 1-6,-1-1-4,1 1-6,1-4-6,3-6-8,3-6-6,4-6-7,4-7-12,6-6-16,7-6-16,6-6-17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0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83950 3250 569,'90'26'10,"-18"4"19,-19 3 19,-18 3 20,-9 3 4,4 3-10,3 3-10,3 4-11,-2 1-12,-6 0-12,-6 0-15,-6 0-12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1"/>
    </inkml:context>
    <inkml:brush xml:id="br0">
      <inkml:brushProperty name="width" value="0.04909" units="cm"/>
      <inkml:brushProperty name="height" value="0.04909" units="cm"/>
      <inkml:brushProperty name="color" value="#F2395B"/>
    </inkml:brush>
  </inkml:definitions>
  <inkml:trace contextRef="#ctx0" brushRef="#br0">85100 2250 448,'-36'0'8,"28"0"19,28 0 17,29 0 18,21 0 2,16 0-11,15 0-13,17 0-11,7 0-11,0 0-11,0 0-10,0 0-10,-5-2-6,-9-3-1,-10-3-1,-8-2-1,-12-1 1,-12 3 2,-13 3 2,-12 4 2,-12 4 4,-8 6 4,-10 7 5,-9 6 4,-9 7 5,-5 10 5,-7 10 6,-5 9 4,-9 7 4,-9 7 5,-10 6 2,-8 7 5,-8 4-1,-2 3-5,-3 3-4,-3 4-5,-2 1-4,0 0-3,0 0-3,0 0-4,0-4-2,0-5-1,0-7-1,0-5-1,1-11-2,4-11-3,3-14-2,3-11-2,4-18-5,7-22-10,6-22-9,7-21-10,13-28-6,22-30-4,22-32-5,23-30-4,16-23 0,13-12 5,12-13 6,13-12 5,1 6 6,-9 25 6,-10 25 7,-8 25 6,-6 17 5,1 9 5,-1 10 4,1 10 5,-6 13 4,-8 19 7,-10 19 6,-9 19 6,-9 18 9,-5 19 11,-7 19 11,-5 19 11,-12 15 2,-16 13-8,-15 12-7,-15 13-9,-11 7-7,-2 4-8,-3 3-8,-3 3-7,-7 4-7,-9 7-6,-10 6-7,-8 7-7,-4-1-2,3-6 2,3-6 2,4-6 2,8-9-8,17-8-16,15-10-16,16-9-16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1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85850 2550 651,'48'48'58,"-3"-3"-4,-3-3-4,-2-2-4,-5 0-5,-2 7-5,-3 6-8,-3 7-5,-4 0-10,-3-2-15,-3-3-15,-2-3-13,-6-4-8,-6-3 3,-6-3 1,-6-2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1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85100 1150 651,'7'-38'47,"17"26"6,15 24 7,16 26 6,13 18-6,14 13-20,11 12-19,14 13-19,-3 1-16,-15-9-9,-15-10-9,-16-8-10,-10-9-7,-3-6-3,-3-6-3,-2-6-4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8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49700 56400 455,'142'-2'154,"-16"-3"-32,-15-3-33,-15-2-32,-9-3-21,1 1-6,-1-1-8,1 1-6,-6 1-6,-8 3-4,-10 3-3,-9 4-5,-7 5-9,-3 10-12,-3 10-14,-2 9-13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2"/>
    </inkml:context>
    <inkml:brush xml:id="br0">
      <inkml:brushProperty name="width" value="0.05447" units="cm"/>
      <inkml:brushProperty name="height" value="0.05447" units="cm"/>
      <inkml:brushProperty name="color" value="#F2395B"/>
    </inkml:brush>
  </inkml:definitions>
  <inkml:trace contextRef="#ctx0" brushRef="#br0">88300 1400 403,'6'-46'36,"13"10"0,12 10 2,13 9 1,9 6-1,6 3-4,7 3-5,6 4-4,9 2-3,13 4-2,12 3-1,13 3-1,-2 1-5,-16 1-9,-15-1-7,-15 1-8,-20 5-11,-21 14-13,-22 11-13,-22 14-13,-21 0-2,-18-8 11,-19-10 8,-18-9 11,-9-9 9,4-5 6,3-7 8,3-5 7,4-4 5,7 0 5,6 0 3,7 0 5,5 1 4,7 4 8,6 3 6,7 3 7,7 6 5,9 9 2,10 10 2,10 10 2,2 7-1,-3 6-5,-3 7-7,-2 6-5,-3 9-4,1 13-5,-1 12-4,1 13-4,-1 15-2,1 19-3,-1 19 0,1 19-3,-3 5-2,-2-5-4,-3-7-3,-3-5-4,1-11-4,6-11-6,7-14-5,6-11-6,3-14-3,0-11-3,0-14-2,0-11-3,4-14-7,10-11-10,10-14-11,9-11-12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2"/>
    </inkml:context>
    <inkml:brush xml:id="br0">
      <inkml:brushProperty name="width" value="0.05428" units="cm"/>
      <inkml:brushProperty name="height" value="0.05428" units="cm"/>
      <inkml:brushProperty name="color" value="#F2395B"/>
    </inkml:brush>
  </inkml:definitions>
  <inkml:trace contextRef="#ctx0" brushRef="#br0">88700 2650 405,'-22'-25'5,"6"0"12,7 0 10,6 0 11,12 3 5,19 6-4,19 7-4,19 6-2,13 3-4,10 0-6,10 0-4,9 0-5,6 0-4,3 0-4,3 0-3,4 0-3,-4-2-3,-9-3-1,-10-3-3,-8-2-1,-12-3-4,-12 1-4,-13-1-5,-12 1-6,-15-6-1,-15-8 1,-15-10 1,-16-9 1,-13-2 4,-9 6 4,-10 7 6,-8 6 5,-4 6 7,3 6 9,3 7 10,4 6 8,1 3 4,0 0 1,0 0 0,0 0 0,0 6-1,0 13-3,0 12-3,0 13-2,0 7-2,0 4-1,0 3-1,0 3-1,3 7-1,6 14 1,7 11-1,6 14-1,4 7 0,4 3-3,3 3-3,3 4-3,6-3-2,9-5-4,10-7-5,10-5-2,10-11-4,13-11-2,12-14-1,13-11-3,10-14-6,10-11-12,10-14-12,9-11-12,-1-9-2,-8-3 9,-10-3 8,-9-2 8,-9-5 2,-5-2-4,-7-3-5,-5-3-5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3"/>
    </inkml:context>
    <inkml:brush xml:id="br0">
      <inkml:brushProperty name="width" value="0.04297" units="cm"/>
      <inkml:brushProperty name="height" value="0.04297" units="cm"/>
      <inkml:brushProperty name="color" value="#F2395B"/>
    </inkml:brush>
  </inkml:definitions>
  <inkml:trace contextRef="#ctx0" brushRef="#br0">91000 1100 512,'51'-44'43,"4"13"6,3 12 5,3 13 5,-1 12-1,-2 13-10,-3 12-8,-3 13-9,-6 6-6,-5 0-1,-7 0-3,-5 0-2,-12 1-6,-16 4-9,-15 3-10,-15 3-10,-15 3-6,-12 3-6,-13 3-4,-12 4-5,-5-6-2,3-11 1,3-14 0,4-11 0,5-11 4,10-5 6,10-7 6,9-5 6,12-4 10,16 0 13,15 0 14,17 0 14,16 0 3,19 0-5,19 0-6,19 0-5,9-2-6,0-3-7,0-3-7,0-2-6,-2-1-4,-3 3 0,-3 3 0,-2 4 0,-11-1-9,-15-3-15,-15-3-18,-16-2-15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3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92100 1350 618,'53'-46'77,"6"10"-14,7 10-12,6 9-12,4 6-8,4 3-1,3 3-2,3 4-1,-1 1-6,-2 0-9,-3 0-9,-3 0-10,-7 0-10,-9 0-9,-10 0-9,-8 0-9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3"/>
    </inkml:context>
    <inkml:brush xml:id="br0">
      <inkml:brushProperty name="width" value="0.04677" units="cm"/>
      <inkml:brushProperty name="height" value="0.04677" units="cm"/>
      <inkml:brushProperty name="color" value="#F2395B"/>
    </inkml:brush>
  </inkml:definitions>
  <inkml:trace contextRef="#ctx0" brushRef="#br0">92800 500 470,'-29'-24'4,"-5"4"9,-7 3 7,-5 3 9,0 14 11,10 25 11,10 25 12,9 25 12,7 17-1,7 9-14,6 10-14,7 10-13,2 8-15,1 10-15,-1 10-15,1 9-15,-3-10-7,-2-28 0,-3-28 2,-3-27 2,-2-17-7,0-3-13,0-3-13,0-2-13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5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77550 1500 590,'4'-46'59,"10"10"-5,10 10-6,9 9-5,4 6-5,1 3-6,-1 3-4,1 4-5,-1 2-5,1 4-3,-1 3-4,1 3-4,-4 4-3,-6 7-4,-6 6-3,-6 7-4,-9 2-1,-8 1 0,-10-1-1,-9 1 1,-7 1 0,-3 3 0,-3 3 0,-2 4 0,-3-3 0,1-5 0,-1-7 0,1-5-1,-1-6 2,1-3-1,-1-3 1,1-2 1,1-1-1,3 3 1,3 3-1,4 4-1,7-3 4,13-5 8,12-7 7,13-5 7,7-4 2,4 0-3,3 0-2,3 0-4,3 1-1,3 4 0,3 3 0,4 3-1,-3 3 0,-5 3-1,-7 3-1,-5 4-1,-9 2-2,-9 4 0,-10 3-1,-8 3 0,-9 1-1,-6 1 1,-6-1 0,-6 1 1,-6 1 0,-2 3-2,-3 3-1,-3 4-2,1-3-1,6-5-1,7-7-1,6-5-2,1-3-5,-3 4-11,-3 3-10,-2 3-12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5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78100 1950 678,'-16'-24'71,"19"4"-12,19 3-12,19 3-12,12 3-10,6 3-5,7 3-5,6 4-5,3-1-2,0-3 0,0-3 2,0-2 0,-5-1-7,-9 3-12,-10 3-15,-8 4-13,-8 1-8,-2 0 0,-3 0-2,-3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5"/>
    </inkml:context>
    <inkml:brush xml:id="br0">
      <inkml:brushProperty name="width" value="0.03338" units="cm"/>
      <inkml:brushProperty name="height" value="0.03338" units="cm"/>
      <inkml:brushProperty name="color" value="#F2395B"/>
    </inkml:brush>
  </inkml:definitions>
  <inkml:trace contextRef="#ctx0" brushRef="#br0">78600 1150 659,'-2'-46'0,"-3"10"2,-3 10 0,-2 9 2,2 15 10,9 22 19,10 22 18,10 23 20,2 14-1,-3 10-20,-3 10-18,-2 9-21,-5 2-15,-2-2-15,-3-3-14,-3-3-14,-2-10-7,0-16-1,0-15-1,0-15-2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7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80250 2350 638,'-19'-19'8,"13"13"16,12 12 16,13 13 16,4 12 2,-3 13-10,-3 12-11,-2 13-11,-3 9-6,1 6-5,-1 7-2,1 6-5,-4 1-2,-6-3-4,-6-3-2,-6-2-2,-4 0-3,1 7-3,-1 6-2,1 7-2,1-6-6,3-15-7,3-15-8,4-16-8,1-12-5,0-5-3,0-7-1,0-5-4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7"/>
    </inkml:context>
    <inkml:brush xml:id="br0">
      <inkml:brushProperty name="width" value="0.03079" units="cm"/>
      <inkml:brushProperty name="height" value="0.03079" units="cm"/>
      <inkml:brushProperty name="color" value="#F2395B"/>
    </inkml:brush>
  </inkml:definitions>
  <inkml:trace contextRef="#ctx0" brushRef="#br0">80700 2400 714,'28'26'50,"6"4"-4,7 3-3,6 3-3,3 1-6,0 1-6,0-1-6,0 1-8,0-3-6,0-2-8,0-3-6,0-3-8,-5-2-9,-9 0-9,-10 0-10,-8 0-11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8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51550 57800 479,'-69'21'1,"13"-5"4,12-7 3,13-5 2,15-4 9,19 0 13,19 0 12,19 0 14,18-4 2,19-5-7,19-7-6,19-5-7,10-3-6,4 4-6,3 3-6,3 3-5,-1 3-6,-2 3-2,-3 3-4,-3 4-2,-9 2-1,-11 4 1,-14 3 1,-11 3 1,-11 3-8,-5 3-20,-7 3-20,-5 4-19,-9 1-10,-9 0 0,-10 0 0,-8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07"/>
    </inkml:context>
    <inkml:brush xml:id="br0">
      <inkml:brushProperty name="width" value="0.03028" units="cm"/>
      <inkml:brushProperty name="height" value="0.03028" units="cm"/>
      <inkml:brushProperty name="color" value="#F2395B"/>
    </inkml:brush>
  </inkml:definitions>
  <inkml:trace contextRef="#ctx0" brushRef="#br0">79250 1750 726,'1'-41'2,"4"19"17,3 19 18,3 19 18,-1 12 3,-2 6-14,-3 7-13,-3 6-14,-2 1-9,0-3-5,0-3-7,0-2-5,0-3-5,0 1-4,0-1-5,0 1-5,1-3-1,4-2 2,3-3 3,3-3 2,-1-2 3,-2 0 3,-3 0 3,-3 0 3,-1 0 2,4 0 2,3 0 0,3 0 3,1 0 0,1 0 3,-1 0 2,1 0 1,-6 3 2,-8 6 0,-10 7 0,-9 6 0,-10 6-1,-9 6-1,-10 7-2,-8 6-2,-6 1-2,1-3-1,-1-3-3,1-2-2,1-6-2,3-6-2,3-6-3,4-6-3,5-7 0,10-6 1,10-6 1,9-6 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16"/>
    </inkml:context>
    <inkml:brush xml:id="br0">
      <inkml:brushProperty name="width" value="0.02526" units="cm"/>
      <inkml:brushProperty name="height" value="0.02526" units="cm"/>
      <inkml:brushProperty name="color" value="#F2395B"/>
    </inkml:brush>
  </inkml:definitions>
  <inkml:trace contextRef="#ctx0" brushRef="#br0">49550 40500 871,'-43'15'27,"17"-18"-3,15-19-2,16-18-3,10-7-4,7 6-4,6 7-3,7 6-5,2 1-5,1-3-4,-1-3-6,1-2-4,-1-3-3,1 1-1,-1-1-2,1 1 0,-3 1-1,-2 3 1,-3 3 1,-3 4 0,-2 1 2,0 0 4,0 0 2,0 0 5,-2 0 4,-3 0 5,-3 0 6,-2 0 6,-1 0 2,3 0-2,3 0-2,4 0-1,-1 1-1,-3 4 2,-3 3 3,-2 3 1,-1-1 0,3-2-1,3-3-1,4-3-3,1-4-1,0-3-2,0-3-3,0-2-2,1-3-2,4 1-3,3-1-4,3 1-2,1-1-2,1 1 1,-1-1-1,1 1 1,-1-1-3,1 1-3,-1-1-5,1 1-5,-3 1 1,-2 3 2,-3 3 3,-3 4 3,-4 1 3,-3 0 3,-3 0 3,-2 0 4,-5 0 1,-2 0 3,-3 0 1,-3 0 3,-1 1 9,4 4 17,3 3 19,3 3 18,1-1-1,1-2-18,-1-3-19,1-3-18,4-6-14,9-5-9,10-7-8,10-5-9,-1-1-4,-9 6 0,-10 7 1,-8 6 0,-6 4 3,1 4 4,-1 3 5,1 3 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16"/>
    </inkml:context>
    <inkml:brush xml:id="br0">
      <inkml:brushProperty name="width" value="0.02259" units="cm"/>
      <inkml:brushProperty name="height" value="0.02259" units="cm"/>
      <inkml:brushProperty name="color" value="#F2395B"/>
    </inkml:brush>
  </inkml:definitions>
  <inkml:trace contextRef="#ctx0" brushRef="#br0">51750 37800 973,'25'-25'21,"0"0"-16,0 0-15,0 0-18,-2 1-4,-3 4 3,-3 3 5,-2 3 5,-3 1 2,1 1 0,-1-1 0,1 1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16"/>
    </inkml:context>
    <inkml:brush xml:id="br0">
      <inkml:brushProperty name="width" value="0.02225" units="cm"/>
      <inkml:brushProperty name="height" value="0.02225" units="cm"/>
      <inkml:brushProperty name="color" value="#F2395B"/>
    </inkml:brush>
  </inkml:definitions>
  <inkml:trace contextRef="#ctx0" brushRef="#br0">52150 37350 988,'70'-49'9,"-9"4"-7,-10 3-6,-8 3-8,-9 4-5,-6 7-1,-6 6-2,-6 7-2,-4 2-1,1 1 1,-1-1-1,1 1 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16"/>
    </inkml:context>
    <inkml:brush xml:id="br0">
      <inkml:brushProperty name="width" value="0.02521" units="cm"/>
      <inkml:brushProperty name="height" value="0.02521" units="cm"/>
      <inkml:brushProperty name="color" value="#F2395B"/>
    </inkml:brush>
  </inkml:definitions>
  <inkml:trace contextRef="#ctx0" brushRef="#br0">52900 36650 872,'25'-71'42,"0"10"-8,0 10-8,0 9-7,1 4-13,4 1-15,3-1-16,3 1-16,-1 2-7,-2 7 5,-3 6 4,-3 7 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16"/>
    </inkml:context>
    <inkml:brush xml:id="br0">
      <inkml:brushProperty name="width" value="0.02695" units="cm"/>
      <inkml:brushProperty name="height" value="0.02695" units="cm"/>
      <inkml:brushProperty name="color" value="#F2395B"/>
    </inkml:brush>
  </inkml:definitions>
  <inkml:trace contextRef="#ctx0" brushRef="#br0">54000 35150 816,'-46'-2'5,"10"-3"12,10-3 11,9-2 11,9-3 0,9 1-10,10-1-10,10 1-11,4-3-12,0-2-10,0-3-12,0-3-11,0-1-6,0 4 0,0 3 0,0 3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16"/>
    </inkml:context>
    <inkml:brush xml:id="br0">
      <inkml:brushProperty name="width" value="0.02291" units="cm"/>
      <inkml:brushProperty name="height" value="0.02291" units="cm"/>
      <inkml:brushProperty name="color" value="#F2395B"/>
    </inkml:brush>
  </inkml:definitions>
  <inkml:trace contextRef="#ctx0" brushRef="#br0">55150 34000 960,'-41'-5'2,"19"-9"3,19-10 5,19-8 3,9-6-4,0 1-10,0-1-10,0 1-12,0 1-6,0 3-2,0 3-2,0 4-2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17"/>
    </inkml:context>
    <inkml:brush xml:id="br0">
      <inkml:brushProperty name="width" value="0.02949" units="cm"/>
      <inkml:brushProperty name="height" value="0.02949" units="cm"/>
      <inkml:brushProperty name="color" value="#F2395B"/>
    </inkml:brush>
  </inkml:definitions>
  <inkml:trace contextRef="#ctx0" brushRef="#br0">56000 32150 746,'-43'-27'-3,"17"-3"16,15-3 15,16-2 15,9-1 4,3 3-7,3 3-8,4 4-7,1 2-11,0 4-15,0 3-14,0 3-15,-4-1-7,-5-2 0,-7-3 1,-5-3-1,-3-2 2,4 0 0,3 0 2,3 0 2,-1-2 3,-2-3 6,-3-3 7,-3-2 5,-1-1 5,4 3 0,3 3 2,3 4 1,-1 1 2,-2 0 2,-3 0 2,-3 0 2,-2 0 3,0 0 5,0 0 4,0 0 4,0 0 4,0 0 1,0 0 3,0 0 3,3-4-1,6-5 0,7-7-2,6-5-2,1-1-2,-3 6-2,-3 7-3,-2 6-2,-1 3-4,3 0-6,3 0-5,4 0-5,1 0-6,0 0-5,0 0-5,0 0-6,-2 0-6,-3 0-4,-3 0-5,-2 0-6,-3 0 0,1 0 5,-1 0 4,1 0 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17"/>
    </inkml:context>
    <inkml:brush xml:id="br0">
      <inkml:brushProperty name="width" value="0.02257" units="cm"/>
      <inkml:brushProperty name="height" value="0.02257" units="cm"/>
      <inkml:brushProperty name="color" value="#F2395B"/>
    </inkml:brush>
  </inkml:definitions>
  <inkml:trace contextRef="#ctx0" brushRef="#br0">56950 29250 974,'1'-71'-31,"4"10"11,3 10 12,3 9 12,1 4 7,1 1 3,-1-1 1,1 1 3,1-1-3,3 1-8,3-1-7,4 1-9,1-3-6,0-2-2,0-3-3,0-3-2,-2-1 0,-3 4 4,-3 3 4,-2 3 3,-3 4 1,1 7-3,-1 6-2,1 7-3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19"/>
    </inkml:context>
    <inkml:brush xml:id="br0">
      <inkml:brushProperty name="width" value="0.02969" units="cm"/>
      <inkml:brushProperty name="height" value="0.02969" units="cm"/>
      <inkml:brushProperty name="color" value="#F2395B"/>
    </inkml:brush>
  </inkml:definitions>
  <inkml:trace contextRef="#ctx0" brushRef="#br0">57500 27250 741,'25'-118'-3,"0"17"-3,0 15-5,0 16-3,0 7 3,0 1 13,0-1 12,0 1 13,0-1 5,0 1-4,0-1-5,0 1-2,-2 2-4,-3 7-1,-3 6-2,-2 7-2,-3 2-1,1 1-3,-1-1-2,1 1-2,-1 1-3,1 3-3,-1 3-3,1 4-4,-3 1 0,-2 0 1,-3 0 0,-3 0 2,-2 0-2,0 0-3,0 0-4,0 0-3,1-4-1,4-5 1,3-7 2,3-5 1,1-3 2,1 4 2,-1 3 4,1 3 2,-1-1 3,1-2 2,-1-3 1,1-3 2,-1-2 1,1 0-1,-1 0 0,1 0 0,1 3-1,3 6-1,3 7 0,4 6 0,-1-2-1,-3-9 0,-3-10-1,-2-8 0,-1-4 0,3 3 0,3 3-1,4 4 0,1 2 0,0 4 1,0 3 0,0 3 0,-2-1 0,-3-2 1,-3-3 0,-2-3-1,-3 1 1,1 6 0,-1 7 0,1 6 0,-1 1 0,1-3-1,-1-3 0,1-2 0,-1-3 0,1 1 0,-1-1 0,1 1 1,1-3 0,3-2 0,3-3-1,4-3 0,-1 1 0,-3 6 0,-3 7-1,-2 6 0,-1 1 0,3-3-1,3-3-1,4-2-1,-1-3 0,-3 1 0,-3-1-1,-2 1 0,-3-1 0,1 1 0,-1-1 1,1 1 0,-1-1 1,1 1 0,-1-1 1,1 1 0,1-1 0,3 1 0,3-1 0,4 1-1,1 1 1,0 3 5,0 3 3,0 4 4,-2-1 1,-3-3 0,-3-3 0,-2-2 0,-1-1-2,3 3 0,3 3-1,4 4-2,1 1 0,0 0 0,0 0-1,0 0-1,-2 0 1,-3 0 1,-3 0 0,-2 0 0,-1 0 1,3 0-2,3 0-1,4 0-1,-1-2 0,-3-3 0,-3-3 1,-2-2 0,0-3-1,7 1-2,6-1-1,7 1-2,2-1-1,1 1 0,-1-1 1,1 1 0,2-3 0,7-2 0,6-3 1,7-3 0,2-2 0,1 0 1,-1 0 0,1 0 1,-3 3 0,-2 6 1,-3 7 0,-3 6 1,-4 1 1,-3-3 2,-3-3 1,-2-2 2,-5 0 0,-2 7 0,-3 6-1,-3 7 0,-2 2-1,0 1 0,0-1-1,0 1-1,0-1-1,0 1 1,0-1-2,0 1 1,1-3 0,4-2-1,3-3 0,3-3 0,3-1-1,3 4 1,3 3-1,4 3-1,1-2 0,0-6 0,0-6-1,0-6-1,1-2 0,4 3-1,3 3 1,3 4 0,-2 2 0,-6 4 0,-6 3 0,-6 3 0,-6 1 1,-2 1 1,-3-1 1,-3 1 1,-1 1 1,4 3 1,3 3 1,3 4 0,-1 1 0,-2 0 0,-3 0-1,-3 0-1,-1 0 0,4 0 0,3 0 0,3 0 0,1-2 0,1-3 0,-1-3 1,1-2-1,-1-3 1,1 1-1,-1-1 0,1 1 0,-1-1-1,1 1-1,-1-1-1,1 1-1,-3 1-1,-2 3 1,-3 3-1,-3 4 0,-2-1 0,0-3 1,0-3-1,0-2 1,1-1 1,4 3 1,3 3 2,3 4 1,1 1 1,1 0 0,-1 0 0,1 0 0,-1 0-1,1 0-1,-1 0 0,1 0-1,-1 0-1,1 0-2,-1 0 0,1 0-3,-3-2 1,-2-3 0,-3-3 0,-3-2 2,-2-1-1,0 3 1,0 3 0,0 4 0,0 1 1,0 0-1,0 0-1,0 0 1,0 1-2,0 4-1,0 3-3,0 3-1,0-1-1,0-2 1,0-3 1,0-3 1,1-2 1,4 0 1,3 0 1,3 0 1,1 0 1,1 0 0,-1 0 2,1 0 0,-3 3 0,-2 6 2,-3 7 0,-3 6 0,-1 1 2,4-3-2,3-3 1,3-2-1,-1-5-1,-2-2-2,-3-3-1,-3-3-2,-1-1-2,4 4-1,3 3-1,3 3-1,1 1-1,1 1-1,-1-1 1,1 1-1,-1-1 1,1 1 2,-1-1 2,1 1 2,-1-1 2,1 1-2,-1-1-1,1 1 0,-3-3-1,-2-2 1,-3-3 0,-3-3 1,1-2 1,6 0-1,7 0 1,6 0 0,4 1-1,4 4-4,3 3-2,3 3-3,-1-1 1,-2-2 2,-3-3 4,-3-3 3,-6-1 3,-5 4 3,-7 3 4,-5 3 2,-4 3 3,0 3 0,0 3 0,0 4 1,-2 1-1,-3 0-1,-3 0-1,-2 0-2,-1-2 0,3-3-2,3-3-1,4-2-1,2-3 0,4 1-3,3-1 0,3 1-2,1-3-1,1-2 0,-1-3-1,1-3 0,-3-1 0,-2 4-1,-3 3 0,-3 3-1,-4 3 0,-3 3 0,-3 3 0,-2 4-1,-5 1 1,-2 0 0,-3 0 1,-3 0 1,4 0 0,13 0-1,12 0-1,13 0 0,2-4-1,-5-5 1,-7-7 1,-5-5 0,-3-4 1,4 0 0,3 0 1,3 0 0,-1 1 1,-2 4 0,-3 3 2,-3 3 0,-2-1 1,0-2-1,0-3 2,0-3-1,0-1 1,0 4-1,0 3-1,0 3 1,0-1-2,0-2 1,0-3 0,0-3 0,1-2 0,4 0-1,3 0-1,3 0 0,3 0-1,3 0 0,3 0-1,4 0 1,-3 0 0,-5 0 0,-7 0 1,-5 0 0,-1 1 1,6 4 1,7 3 2,6 3 1,3-1 1,0-2-1,0-3-1,0-3-1,3-1 0,6 4 0,7 3-2,6 3 0,3-1 0,0-2 0,0-3 0,0-3 0,-2-2 0,-3 0 0,-3 0 0,-2 0 0,-3 0 0,1 0-2,-1 0-1,1 0-2,-4 0 0,-6 0 1,-6 0 1,-6 0 0,-6 0 1,-2 0 1,-3 0 0,-3 0 0,-1 0 1,4 0-1,3 0 1,3 0-1,1 0 1,1 0-1,-1 0 1,1 0-1,-1 0 0,1 0 0,-1 0 1,1 0-1,-1 0 0,1 0 0,-1 0 0,1 0 0,-3 1 0,-2 4 2,-3 3 0,-3 3 1,-1 1 0,4 1-1,3-1 0,3 1 0,-1-1 0,-2 1 1,-3-1 0,-3 1 2,1-3-1,6-2 0,7-3 0,6-3 0,3-2-1,0 0-1,0 0-2,0 0 0,0 0-1,0 0 0,0 0 1,0 0 0,0-2 0,0-3 1,0-3 1,0-2 0,0-1 0,0 3 0,0 3 0,0 4-1,1 1 1,4 0-1,3 0 0,3 0 0,1-2 0,1-3 1,-1-3 1,1-2 1,1-1-1,3 3 0,3 3 0,4 4 0,1-1 0,0-3 1,0-3 2,0-2 2,3-3 0,6 1 1,7-1 0,6 1 1,4-3-1,4-2-2,3-3-1,3-3-3,1-2 0,1 0-1,-1 0 0,1 0-1,1 0 0,3 0-1,3 0 1,4 0-2,-1 0 1,-3 0-2,-3 0-1,-2 0-2,-5 0 1,-2 0 0,-3 0 1,-3 0 1,-7 3 0,-9 6 1,-10 7 1,-8 6 0,-4 3 1,3 0-1,3 0-1,4 0 0,1 0 0,0 0 1,0 0-1,0 0 0,0 0 0,0 0-4,0 0-3,0 0-2,0 0-3,0 0-3,0 0-2,0 0-3,-5-2 0,-9-3-1,-10-3 1,-8-2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9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52850 57000 456,'-91'-24'34,"19"4"-6,19 3-3,19 3-6,12 7 4,6 14 12,7 11 12,6 14 12,3 11 1,0 14-8,0 11-8,0 14-9,0 13-6,0 16-7,0 15-5,0 17-7,-2 5-5,-3-3-9,-3-3-6,-2-2-7,0-9-11,7-12-14,6-13-14,7-12-14,5-15-5,7-15 6,6-15 6,7-16 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21"/>
    </inkml:context>
    <inkml:brush xml:id="br0">
      <inkml:brushProperty name="width" value="0.04902" units="cm"/>
      <inkml:brushProperty name="height" value="0.04902" units="cm"/>
      <inkml:brushProperty name="color" value="#F2395B"/>
    </inkml:brush>
  </inkml:definitions>
  <inkml:trace contextRef="#ctx0" brushRef="#br0">73800 19050 448,'101'-22'97,"4"6"-18,3 7-19,3 6-18,4 1-12,7-3-5,6-3-4,7-2-4,-4-3-5,-12 1-5,-13-1-3,-12 1-5,-13 2-1,-12 7 3,-13 6 2,-12 7 4,-24 10-11,-34 16-26,-35 15-24,-33 17-25,-18 3-4,0-5 15,0-7 17,0-5 15,3-9 11,6-9 4,7-10 4,6-8 5,4-8 4,4-2 3,3-3 5,3-3 4,6-2 4,9 0 5,10 0 4,10 0 6,7 4 5,6 10 7,7 10 7,6 9 6,4 7 1,4 7-5,3 6-5,3 7-4,-1 5-3,-2 7-3,-3 6-1,-3 7-2,-2 8-2,0 14-3,0 11-3,0 14-2,-2 7-3,-3 3-1,-3 3-3,-2 4-1,-3 4-2,1 6 0,-1 7-1,1 6 0,1-7-7,3-18-10,3-19-12,4-18-10,1-17-6,0-11 3,0-14 2,0-11 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21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74200 20650 472,'28'-69'27,"6"13"-1,7 12-2,6 13-2,6 6 0,6 0 2,7 0 2,6 0 1,6 1 1,6 4-3,7 3-2,6 3-2,1-1-3,-3-2-4,-3-3-3,-2-3-4,-6-1-2,-6 4-1,-6 3 0,-6 3-1,-9-1-4,-8-2-8,-10-3-8,-9-3-9,-13-6-3,-16-5-1,-15-7-1,-15-5 1,-11-1 2,-2 6 7,-3 7 5,-3 6 6,-2 4 5,0 4 6,0 3 4,0 3 5,-2 4 4,-3 7 3,-3 6 4,-2 7 2,-1 8 3,3 14 0,3 11 2,4 14 0,2 8 0,4 7-2,3 6-1,3 7-1,4 0-2,7-2-3,6-3-1,7-3-2,4-4-3,3-3-4,3-3-2,4-2-4,7-5-2,13-2 2,12-3 0,13-3 1,9-4-5,6-3-7,7-3-9,6-2-8,3-8-8,0-8-4,0-10-7,0-9-4,-4-9-3,-5-5 3,-7-7 3,-5-5 1,-8-3 3,-5 4 2,-7 3 4,-5 3 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22"/>
    </inkml:context>
    <inkml:brush xml:id="br0">
      <inkml:brushProperty name="width" value="0.03682" units="cm"/>
      <inkml:brushProperty name="height" value="0.03682" units="cm"/>
      <inkml:brushProperty name="color" value="#F2395B"/>
    </inkml:brush>
  </inkml:definitions>
  <inkml:trace contextRef="#ctx0" brushRef="#br0">76100 18900 597,'26'-47'2,"4"6"6,3 7 4,3 6 5,4 4 6,7 4 7,6 3 6,7 3 8,-1 4 1,-6 7-5,-6 6-3,-6 7-5,-7 8-5,-6 14-8,-6 11-6,-6 14-7,-12 8-4,-15 7 0,-15 6 1,-16 7 1,-12 0-4,-5-2-4,-7-3-7,-5-3-5,-3-6-3,4-5-1,3-7 0,3-5 0,20-11 3,38-11 7,37-14 6,38-11 8,16-12 0,-2-9-7,-3-10-7,-3-8-6,-4-3-6,-3 7-5,-3 6-5,-2 7-4,-9 0-2,-12-2-1,-13-3 1,-12-3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22"/>
    </inkml:context>
    <inkml:brush xml:id="br0">
      <inkml:brushProperty name="width" value="0.0315" units="cm"/>
      <inkml:brushProperty name="height" value="0.0315" units="cm"/>
      <inkml:brushProperty name="color" value="#F2395B"/>
    </inkml:brush>
  </inkml:definitions>
  <inkml:trace contextRef="#ctx0" brushRef="#br0">76550 19050 698,'51'-24'5,"4"4"8,3 3 10,3 3 9,3 3 6,3 3-1,3 3 1,4 4 1,-1-1-5,-3-3-9,-3-3-11,-2-2-10,-3-1-10,1 3-9,-1 3-10,1 4-8,-6-3-8,-8-5-7,-10-7-6,-9-5-6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4:22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77450 18350 603,'-47'0'5,"6"0"10,7 0 10,6 0 9,6 10 9,6 23 4,7 22 6,6 22 5,6 16-5,6 14-16,7 11-16,6 14-16,-1 8-12,-5 7-10,-7 6-10,-5 7-9,-6-10-9,-3-25-9,-3-25-8,-2-25-8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1:45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67050 1100 999,'-22'-19'-3,"6"13"-3,7 12-2,6 13-2,3 6-5,0 0-6,0 0-7,0 0-7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1:46"/>
    </inkml:context>
    <inkml:brush xml:id="br0">
      <inkml:brushProperty name="width" value="0.04965" units="cm"/>
      <inkml:brushProperty name="height" value="0.04965" units="cm"/>
      <inkml:brushProperty name="color" value="#FED406"/>
    </inkml:brush>
  </inkml:definitions>
  <inkml:trace contextRef="#ctx0" brushRef="#br0">10400 7100 443,'-24'-24'0,"4"4"0,3 3 0,3 3 0,10 7 7,20 14 17,18 11 15,20 14 16,8 3 3,1-2-8,-1-3-9,1-3-9,1-4-5,3-3-5,3-3-3,4-2-4,4-5-3,6-2-2,7-3-1,6-3-2,6-6-1,6-5-1,7-7 0,6-5 0,1-3-1,-3 4-1,-3 3-2,-2 3-1,-6 3 0,-6 3 0,-6 3 0,-6 4-1,-4-1 1,1-3-1,-1-3 0,1-2 1,-4-3-1,-6 1 1,-6-1 0,-6 1 0,-6 1 1,-2 3 0,-3 3 1,-3 4 1,-2 2 1,0 4 2,0 3 0,0 3 3,-2 3-1,-3 3 2,-3 3-1,-2 4 1,0 1-1,7 0-1,6 0-1,7 0-2,2-4-1,1-5-2,-1-7-2,1-5-1,1-9 0,3-9-1,3-10 2,4-8-1,1-4-2,0 3-4,0 3-4,0 4-5,-4 4-1,-5 6 2,-7 7 2,-5 6 1,-3 7 3,4 10 4,3 10 4,3 9 5,-2 2 2,-6-2 0,-6-3 1,-6-3 0,-2-6-1,3-5-1,3-7-2,4-5-1,4-4-2,6 0-1,7 0 0,6 0-1,-1 0-1,-5 0 1,-7 0-1,-5 0 0,-4 1-1,0 4 0,0 3 0,0 3-1,0 3 0,0 3 1,0 3 1,0 4 0,0-3 2,0-5-1,0-7 0,0-5 0,3-4-3,6 0-8,7 0-6,6 0-9,6 0-1,6 0 3,7 0 4,6 0 2,1 0 1,-3 0-4,-3 0-2,-2 0-4,-9 0-3,-12 0-4,-13 0-3,-12 0-4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1:47"/>
    </inkml:context>
    <inkml:brush xml:id="br0">
      <inkml:brushProperty name="width" value="0.05046" units="cm"/>
      <inkml:brushProperty name="height" value="0.05046" units="cm"/>
      <inkml:brushProperty name="color" value="#FED406"/>
    </inkml:brush>
  </inkml:definitions>
  <inkml:trace contextRef="#ctx0" brushRef="#br0">25100 7300 435,'92'4'32,"-16"10"-2,-15 10-4,-15 9-2,-6 2-2,7-2-3,6-3-2,7-3-3,5-4-1,7-3-2,6-3 1,7-2-2,5-6-1,7-6-2,6-6-3,7-6-2,10-10-2,16-12-3,15-13-2,17-12-2,7-7-1,0 1 0,0-1 1,0 1 1,0 5 2,0 14 4,0 11 3,0 14 4,-7 8 2,-11 7 0,-14 6-1,-11 7 1,-14 4 0,-11 3 0,-14 3 0,-11 4 0,-9 1 0,-3 0 2,-3 0 1,-2 0 1,-3 0 0,1 0 0,-1 0-1,1 0 0,1-4-1,3-5-1,3-7 1,4-5-1,4-4 0,6 0-2,7 0 0,6 0-2,6 0-1,6 0-2,7 0-2,6 0-1,3-4-2,0-5 1,0-7 1,0-5-1,0-6 0,0-3-4,0-3-3,0-2-4,-2-1 0,-3 3 2,-3 3 2,-2 4 3,-3 4 2,1 6 3,-1 7 3,1 6 3,-1 3 2,1 0 0,-1 0 0,1 0 0,-3 3 0,-2 6 0,-3 7-1,-3 6-1,-10 3-2,-16 0-1,-15 0-3,-15 0-3,-9 0 0,1 0-1,-1 0 1,1 0-1,2-2 2,7-3 1,6-3 2,7-2 1,5-5 2,7-2-2,6-3 0,7-3 0,7-2-1,9 0 0,10 0 1,10 0-1,11-5 1,17-9-2,15-10-1,16-8 0,12-9-2,9-6-1,10-6-2,10-6-1,4-6-1,0-2 0,0-3 1,0-3 1,-10 4 1,-18 13-1,-19 12 2,-18 13 0,-15 10 2,-9 10 5,-10 10 3,-8 9 3,-11 9 3,-8 9 0,-10 10-1,-9 10 1,-5 4-1,0 0 0,0 0 0,0 0 0,0-4 0,0-5 0,0-7 0,0-5 1,3-8-4,6-5-5,7-7-8,6-5-6,3-6-3,0-3-1,0-3 1,0-2-1,-2-1 1,-3 3 2,-3 3 1,-2 4 2,-3 1 2,1 0-1,-1 0 1,1 0 1,2 0-2,7 0-2,6 0-4,7 0-3,5-4-6,7-5-6,6-7-7,7-5-7,-4-4-1,-12 0 8,-13 0 5,-12 0 7,-12 0 2,-8 0-3,-10 0-4,-9 0-2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16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87550 22250 999,'-179'-68'-27,"45"17"-4,43 15-2,45 16-4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17"/>
    </inkml:context>
    <inkml:brush xml:id="br0">
      <inkml:brushProperty name="width" value="0.04528" units="cm"/>
      <inkml:brushProperty name="height" value="0.04528" units="cm"/>
      <inkml:brushProperty name="color" value="#6ADCAB"/>
    </inkml:brush>
  </inkml:definitions>
  <inkml:trace contextRef="#ctx0" brushRef="#br0">49050 15500 485,'-2'118'148,"-3"-11"-32,-3-14-34,-2-11-32,-5-6-19,-2 4-4,-3 3-4,-3 3-5,-1 3-5,4 3-6,3 3-8,3 4-5,1-3-7,1-5-7,-1-7-8,1-5-6,2-6-7,7-3-5,6-3-6,7-2-6,4-9 1,3-12 7,3-13 8,4-12 7,-1-7 6,-3 1 3,-3-1 3,-2 1 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9"/>
    </inkml:context>
    <inkml:brush xml:id="br0">
      <inkml:brushProperty name="width" value="0.04932" units="cm"/>
      <inkml:brushProperty name="height" value="0.04932" units="cm"/>
      <inkml:brushProperty name="color" value="#F2395B"/>
    </inkml:brush>
  </inkml:definitions>
  <inkml:trace contextRef="#ctx0" brushRef="#br0">55300 56850 446,'1'-46'6,"4"10"11,3 10 13,3 9 12,3 7 6,3 7 0,3 6 0,4 7 1,-3 8-2,-5 14-5,-7 11-4,-5 14-5,-6 10-4,-3 9-4,-3 10-5,-2 10-4,-6 8-6,-6 10-4,-6 10-7,-6 9-5,-2 1-4,3-6-2,3-6-2,4-6-2,2-10-10,4-12-15,3-13-16,3-12-16,1-12-3,1-8 7,-1-10 8,1-9 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18"/>
    </inkml:context>
    <inkml:brush xml:id="br0">
      <inkml:brushProperty name="width" value="0.03608" units="cm"/>
      <inkml:brushProperty name="height" value="0.03608" units="cm"/>
      <inkml:brushProperty name="color" value="#6ADCAB"/>
    </inkml:brush>
  </inkml:definitions>
  <inkml:trace contextRef="#ctx0" brushRef="#br0">49100 17850 609,'-69'112'84,"13"-24"-13,12-26-13,13-24-13,9-12-10,6 4-5,7 3-7,6 3-5,3 3-5,0 3-4,0 3-5,0 4-3,3 2-7,6 4-9,7 3-7,6 3-9,-1-1-7,-5-2-8,-7-3-6,-5-3-8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20"/>
    </inkml:context>
    <inkml:brush xml:id="br0">
      <inkml:brushProperty name="width" value="0.04177" units="cm"/>
      <inkml:brushProperty name="height" value="0.04177" units="cm"/>
      <inkml:brushProperty name="color" value="#6ADCAB"/>
    </inkml:brush>
  </inkml:definitions>
  <inkml:trace contextRef="#ctx0" brushRef="#br0">48900 19550 526,'-25'46'20,"0"-5"3,0-7 4,0-5 2,1-1 3,4 6 0,3 7-1,3 6 1,3 6-3,3 6-8,3 7-8,4 6-6,2 4-5,4 4 0,3 3 1,3 3-2,1 1-8,1 1-17,-1-1-17,1 1-18,-3-4-4,-2-6 9,-3-6 8,-3-6 8,-2-6 8,0-2 7,0-3 6,0-3 7,0-4 5,0-3 0,0-3 2,0-2 1,0-5 2,0-2 4,0-3 3,0-3 3,0-1 2,0 4 1,0 3-1,0 3 1,-2 3 4,-3 3 8,-3 3 7,-2 4 8,-1 2 2,3 4-4,3 3-3,4 3-4,1 1-5,0 1-6,0-1-6,0 1-6,0 1-7,0 3-5,0 3-7,0 4-7,0 2-1,0 4 2,0 3 1,0 3 3,1-2-3,4-6-9,3-6-9,3-6-8,-1-7-1,-2-6 6,-3-6 8,-3-6 6,-2-6 7,0-2 4,0-3 6,0-3 5,0-2 3,0 0 1,0 0-1,0 0 2,-2 0 6,-3 0 12,-3 0 12,-2 0 12,-1 0 5,3 0-5,3 0-3,4 0-4,1 3-7,0 6-10,0 7-10,0 6-10,0 6-5,0 6 1,0 7 1,0 6 2,0 4-5,0 4-7,0 3-9,0 3-8,0-1-6,0-2-4,0-3-3,0-3-5,0-4 2,0-3 9,0-3 9,0-2 7,0-5 7,0-2 2,0-3 3,0-3 3,0-6 1,0-5 1,0-7 1,0-5 0,-2-3 7,-3 4 13,-3 3 13,-2 3 12,-3 3 7,1 3 0,-1 3 1,1 4-1,1 1-4,3 0-6,3 0-7,4 0-7,1 1-5,0 4-5,0 3-3,0 3-4,0 4-7,0 7-10,0 6-10,0 7-9,0 0-8,0-2-6,0-3-6,0-3-5,0-2-1,0 0 6,0 0 5,0 0 5,0-2 5,0-3 5,0-3 6,0-2 6,0-5 3,0-2 3,0-3 2,0-3 3,0-2 4,0 0 9,0 0 9,0 0 7,0-2 7,0-3 3,0-3 4,0-2 3,0-1 0,0 3-5,0 3-4,0 4-4,0 1-3,0 0-2,0 0-2,0 0-2,0 3-6,0 6-9,0 7-9,0 6-8,0 1-9,0-3-6,0-3-6,0-2-7,0-5-1,0-2 3,0-3 2,0-3 3,0-2 3,0 0 5,0 0 2,0 0 5,0 0 2,0 0 0,0 0 0,0 0 1,0-2 6,0-3 11,0-3 11,0-2 11,0-1 4,0 3-4,0 3-5,0 4-4,0-3 3,0-5 8,0-7 9,0-5 8,0 0 2,0 10-7,0 10-6,0 9-6,0 4-5,0 1-7,0-1-6,0 1-5,1-1-6,4 1-4,3-1-5,3 1-5,1-1-4,1 1-5,-1-1-4,1 1-4,-1-4-3,1-6-1,-1-6 0,1-6-2,-3-4 2,-2 1 4,-3-1 4,-3 1 4,-2-3 3,0-2 5,0-3 4,0-3 4,0-1 4,0 4 4,0 3 3,0 3 4,-2 3 4,-3 3 3,-3 3 4,-2 4 4,-1-1 6,3-3 10,3-3 9,4-2 11,-1 5 0,-3 16-6,-3 15-8,-2 17-8,-1 5-4,3-3-3,3-3-1,4-2-3,1-6-3,0-6-6,0-6-4,0-6-6,1-6-3,4-2-1,3-3-3,3-3 0,-1-2-1,-2 0 1,-3 0 0,-3 0 2,-1 1-2,4 4-4,3 3-4,3 3-4,-1-2-2,-2-6-2,-3-6-1,-3-6-1,-2-2 0,0 3 2,0 3 1,0 4 2,0 1 1,0 0 3,0 0 2,0 0 1,0 0 2,0 0 0,0 0 0,0 0 0,0 4 1,0 10 2,0 10 2,0 9 1,0 7 1,0 7-1,0 6-2,0 7-1,0-6 0,0-15 1,0-15 2,0-16 1,1-7 2,4 4 1,3 3 3,3 3 1,-1-1 1,-2-2 1,-3-3 1,-3-3 1,-1-2-1,4 0-2,3 0-2,3 0-2,-1 0-2,-2 0-2,-3 0-1,-3 0-1,-1-2-1,4-3-2,3-3-1,3-2-2,-1-1 0,-2 3 0,-3 3 1,-3 4-1,-2 1 2,0 0 1,0 0 0,0 0 3,0-2-1,0-3 1,0-3 0,0-2 0,0-3 0,0 1 0,0-1-1,0 1 1,0 1 0,0 3 0,0 3 0,0 4 0,0 2 0,0 4 2,0 3 2,0 3 0,0-2 1,0-6 1,0-6 0,0-6 1,0 1-1,0 9-2,0 10 0,0 10-2,0 2 0,0-3-1,0-3-1,0-2 0,0-3 0,0 1 2,0-1 0,0 1 2,0-1 0,0 1 2,0-1 0,0 1 2,0-3 0,0-2-2,0-3 0,0-3-2,1-2-1,4 0-1,3 0-2,3 0-2,-1 0-1,-2 0 0,-3 0-1,-3 0-1,-2-2 0,0-3 2,0-3 2,0-2 1,0-3 2,0 1 1,0-1 0,0 1 2,0-1 0,0 1 0,0-1 0,0 1-1,0-1 1,0 1 2,0-1 0,0 1 1,1 2-1,4 7 0,3 6-2,3 7-2,1 5-1,1 7-1,-1 6-1,1 7-2,-1 0-1,1-2 0,-1-3 1,1-3 0,-3-18-7,-2-31-14,-3-31-14,-3-31-14,-4-16-4,-3 0 3,-3 0 4,-2 0 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22"/>
    </inkml:context>
    <inkml:brush xml:id="br0">
      <inkml:brushProperty name="width" value="0.0486" units="cm"/>
      <inkml:brushProperty name="height" value="0.0486" units="cm"/>
      <inkml:brushProperty name="color" value="#6ADCAB"/>
    </inkml:brush>
  </inkml:definitions>
  <inkml:trace contextRef="#ctx0" brushRef="#br0">48900 15100 452,'0'-50'-1,"0"0"-1,0 0-3,0 0-1,1 0 0,4 0 5,3 0 4,3 0 3,1 0 3,1 0 1,-1 0 1,1 0 1,-1 3 1,1 6 0,-1 7 1,1 6 0,-7 10 4,-12 17 9,-13 15 9,-12 16 7,-4 12 2,7 9-7,6 10-7,7 10-7,4 4-4,3 0-2,3 0-2,4 0-2,1 0-3,0 0-1,0 0-2,0 0-2,0-2-1,0-3-1,0-3 1,0-2-1,1 0-1,4 7-1,3 6-2,3 7-2,1-1-2,1-6 0,-1-6-1,1-6 0,-3-7-1,-2-6-1,-3-6 0,-3-6 0,-6-15-3,-5-21-4,-7-22-4,-5-22-4,-1-19-2,6-16 4,7-15 2,6-15 3,3-12 1,0-6-1,0-6 0,0-6 0,1 2 1,4 14 2,3 11 4,3 14 1,-1 11 4,-2 14 3,-3 11 3,-3 14 3,-2 24 8,0 38 11,0 37 11,0 38 11,0 16 1,0-2-8,0-3-9,0-3-9,-2-6-6,-3-5-1,-3-7-3,-2-5-1,-3-4-2,1 0 1,-1 0 0,1 0 0,1-21-8,3-40-20,3-40-18,4-41-19,1-26-4,0-8 9,0-10 10,0-9 10,1-2 7,4 6 5,3 7 6,3 6 5,1 10 4,1 17 1,-1 15 1,1 16 2,-1 23 5,1 31 10,-1 32 8,1 31 10,-3 17 1,-2 3-3,-3 3-6,-3 4-4,-2 8-4,0 17-3,0 15-3,0 16-3,0 7-6,0 1-9,0-1-10,0 1-9,0-15-13,0-28-14,0-28-16,0-27-14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37"/>
    </inkml:context>
    <inkml:brush xml:id="br0">
      <inkml:brushProperty name="width" value="0.03826" units="cm"/>
      <inkml:brushProperty name="height" value="0.03826" units="cm"/>
      <inkml:brushProperty name="color" value="#6ADCAB"/>
    </inkml:brush>
  </inkml:definitions>
  <inkml:trace contextRef="#ctx0" brushRef="#br0">88100 8350 575,'1'-43'7,"4"17"17,3 15 15,3 16 17,-1 12 2,-2 9-11,-3 10-10,-3 10-10,-2 4-6,0 0-4,0 0-3,0 0-3,0 1-1,0 4 1,0 3 0,0 3 1,0-1-2,0-2-3,0-3-3,0-3-3,0-2-3,0 0-3,0 0-4,0 0-4,-4-2-4,-5-3-5,-7-3-6,-5-2-5,-1-12-4,6-19-3,7-18-2,6-19-3,3-16 0,0-12 4,0-13 2,0-12 4,3-7 4,6 1 7,7-1 6,6 1 6,3-1 4,0 1 2,0-1 2,0 1 1,0 2 2,0 7 0,0 6 0,0 7 0,1 5 3,4 7 3,3 6 5,3 7 4,-1 4 3,-2 3 4,-3 3 3,-3 4 4,-2 4 0,0 6 0,0 7-3,0 6 0,1 4-2,4 4 1,3 3-1,3 3 0,-1 3 0,-2 3-2,-3 3-1,-3 4-1,-2 1-1,0 0-2,0 0-2,0 0-1,-4 1-1,-5 4 1,-7 3 1,-5 3 0,-4 1-2,0 1-3,0-1-5,0 1-3,-5-1-4,-9 1-5,-10-1-3,-8 1-6,-4-4-1,3-6 1,3-6-1,4-6 1,2-9-1,4-8-1,3-10-1,3-9-2,3-5-4,3 0-7,3 0-5,4 0-6,2 1 0,4 4 5,3 3 6,3 3 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0"/>
    </inkml:context>
    <inkml:brush xml:id="br0">
      <inkml:brushProperty name="width" value="0.04013" units="cm"/>
      <inkml:brushProperty name="height" value="0.04013" units="cm"/>
      <inkml:brushProperty name="color" value="#6ADCAB"/>
    </inkml:brush>
  </inkml:definitions>
  <inkml:trace contextRef="#ctx0" brushRef="#br0">47300 11400 548,'-22'-13'51,"6"26"-2,7 24-3,6 26-3,4 12-5,4 0-8,3 0-8,3 0-9,-1 0-3,-2 0-2,-3 0-1,-3 0 0,-2 0-3,0 0-4,0 0-4,0 0-5,-2-5-4,-3-9-5,-3-10-4,-2-8-5,-1-17-4,3-21-6,3-22-3,4-22-6,4-21 2,6-18 7,7-19 7,6-18 7,3-12 5,0-3 5,0-3 4,0-2 3,1 3 4,4 14 1,3 11 2,3 14 2,1 8 4,1 7 5,-1 6 7,1 7 7,-3 8 4,-2 14 3,-3 11 4,-3 14 4,-2 8-1,0 7-3,0 6-3,0 7-4,-2 8-3,-3 14-4,-3 11-3,-2 14-3,-5 5-2,-2 1-2,-3-1-1,-3 1-2,-2 5-3,0 14-6,0 11-5,0 14-6,-5-1-3,-9-12-2,-10-13 0,-8-12-2,-4-10 1,3-6 0,3-6 2,4-6 1,-1-12-1,-3-15-3,-3-15-4,-2-16-2,2-12 0,9-5 5,10-7 5,10-5 4,10-8 4,13-5 2,12-7 3,13-5 1,2 2 2,-5 13-1,-7 12 0,-5 13 1,-4 9 0,0 6 3,0 7 3,0 6 4,-7 10-1,-11 17-1,-14 15-2,-11 16-2,-12 10-3,-9 7-6,-10 6-5,-8 7-6,-9 0-2,-6-2 0,-6-3-1,-6-3-1,-9-4 1,-8-3 1,-10-3 0,-9-2 0,-4-5 3,4-2 3,3-3 5,3-3 2,4-6 4,7-5 4,6-7 2,7-5 4,10-6 2,16-3 0,15-3 1,17-2 0,24-14 4,34-21 5,35-22 8,35-22 5,24-10 1,16 4-6,15 3-5,17 3-5,8 3-4,4 3-3,3 3-1,3 4-3,-4 2-1,-8 4 1,-10 3 0,-9 3 1,-13 4-5,-16 7-12,-15 6-11,-15 7-11,-25 10-13,-30 16-12,-32 15-13,-30 17-13,-26 7 1,-19 0 14,-18 0 15,-19 0 14,-5-5 10,9-9 5,10-10 6,10-8 5,8-6 3,10 1 1,10-1 2,9 1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0"/>
    </inkml:context>
    <inkml:brush xml:id="br0">
      <inkml:brushProperty name="width" value="0.03468" units="cm"/>
      <inkml:brushProperty name="height" value="0.03468" units="cm"/>
      <inkml:brushProperty name="color" value="#6ADCAB"/>
    </inkml:brush>
  </inkml:definitions>
  <inkml:trace contextRef="#ctx0" brushRef="#br0">47200 12650 634,'-75'3'0,"0"6"0,0 7 0,0 6 0,6 1 1,13-3 1,12-3 3,13-2 1,9-1 3,6 3 5,7 3 4,6 4 5,3 2 2,0 4 1,0 3 2,0 3 0,0 6 0,0 9-2,0 10-1,0 10-3,0 2-2,0-3-2,0-3-2,0-2-2,-2-1-5,-3 3-7,-3 3-6,-2 4-7,0-12-13,7-24-19,6-26-18,7-24-20,2-15 0,1-3 17,-1-3 15,1-2 18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1"/>
    </inkml:context>
    <inkml:brush xml:id="br0">
      <inkml:brushProperty name="width" value="0.04404" units="cm"/>
      <inkml:brushProperty name="height" value="0.04404" units="cm"/>
      <inkml:brushProperty name="color" value="#6ADCAB"/>
    </inkml:brush>
  </inkml:definitions>
  <inkml:trace contextRef="#ctx0" brushRef="#br0">47100 12850 499,'65'-36'34,"-18"28"6,-19 28 8,-18 29 7,-9 13 0,4 1-7,3-1-7,3 1-6,1 4-6,1 9-4,-1 10-3,1 10-3,-1 8-5,1 10-2,-1 10-4,1 9-4,-3 1-1,-2-6-1,-3-6 1,-3-6 0,-4-9-4,-3-8-8,-3-10-10,-2-9-7,-9-15-8,-12-18-5,-13-19-6,-12-18-4,-5-20 0,3-18 6,3-19 7,4-18 5,4-20 6,6-18 2,7-19 4,6-18 2,6-9 4,6 4 3,7 3 5,6 3 3,6 7 4,6 14 3,7 11 5,6 14 3,4 10 3,4 9 3,3 10 3,3 10 2,-1 11 2,-2 17 0,-3 15 2,-3 16 0,-7 15-2,-9 16-5,-10 15-4,-8 17-5,-12 14-5,-12 17-2,-13 15-4,-12 16-3,-7 4-3,1-6-3,-1-6-2,1-6-3,2-10 0,7-12 2,6-13 3,7-12 2,2-12 1,1-8 0,-1-10 0,1-9 1,10-24 1,22-37 2,22-38 3,23-37 2,24-26 1,28-11-1,28-14-1,29-11 0,15-1-1,3 13-2,3 12-2,4 13-1,-3 13 1,-5 17 4,-7 15 3,-5 16 4,-15 13 2,-22 14 1,-22 11 2,-21 14 0,-15 8 2,-6 7 1,-6 6 0,-6 7 0,-9 8 0,-8 14-1,-10 11-2,-9 14-1,-15 10-2,-18 9-2,-19 10-1,-18 10-2,-12 5-1,-3 4-4,-3 3-4,-2 3-2,-5 1-1,-2 1 1,-3-1 0,-3 1 2,1-10-5,6-19-7,7-18-8,6-19-7,7-15-5,10-8 1,10-10-1,9-9 0,7-15 1,7-18 1,6-19 1,7-18 1,7-12 2,9-3 4,10-3 4,10-2 3,7 3 6,6 14 8,7 11 8,6 14 8,4 8 7,4 7 5,3 6 4,3 7 5,4 8 3,7 14 1,6 11 3,7 14 1,2 11-2,1 14-4,-1 11-6,1 14-4,1 5-9,3 1-12,3-1-12,4 1-12,-7-7-8,-16-12-4,-15-13-5,-15-12-3,-11-9-5,-2-2-3,-3-3-2,-3-3-4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2"/>
    </inkml:context>
    <inkml:brush xml:id="br0">
      <inkml:brushProperty name="width" value="0.04899" units="cm"/>
      <inkml:brushProperty name="height" value="0.04899" units="cm"/>
      <inkml:brushProperty name="color" value="#6ADCAB"/>
    </inkml:brush>
  </inkml:definitions>
  <inkml:trace contextRef="#ctx0" brushRef="#br0">49250 11600 449,'48'-44'54,"-3"13"-12,-3 12-12,-2 13-13,3 12-4,14 13 5,11 12 5,14 13 5,2 6-1,-6 0-7,-6 0-6,-6 0-7,-10 3-8,-12 6-7,-13 7-7,-12 6-9,-13 4-3,-12 4-2,-13 3-1,-12 3-1,-12-1 1,-8-2 0,-10-3 1,-9-3 1,-7-7 3,-3-9 3,-3-10 3,-2-8 4,0-8 4,7-2 3,6-3 4,7-3 3,7-4 4,9-3 4,10-3 5,10-2 3,18-8 8,28-8 9,28-10 9,29-9 10,15-12-1,3-11-9,3-14-10,4-11-9,1-6-8,0 4-4,0 3-5,0 3-5,-8 6-5,-16 9-2,-15 10-3,-15 10-4,-18 5-3,-19 4-3,-18 3-3,-19 3-2,-15 3 0,-8 3 5,-10 3 4,-9 4 5,-4 1 4,4 0 4,3 0 3,3 0 2,4 0 5,7 0 2,6 0 3,7 0 4,5 4 2,7 10 3,6 10 1,7 9 2,4 9 1,3 9 1,3 10 2,4 10 0,1 4 0,0 0-3,0 0-1,0 0-2,1 7-1,4 17-1,3 15-1,3 16 0,1 4-1,1-6-3,-1-6-3,1-6-2,-3-9-3,-2-8-1,-3-10-2,-3-9-1,4-18-7,13-24-10,12-26-10,13-24-11,7-32-3,4-37 1,3-38 2,3-37 3,-1-23 1,-2-5 0,-3-7 0,-3-5 1,-2 3-1,0 17 0,0 15-2,0 16 0,-2 12 3,-3 9 7,-3 10 7,-2 10 6,-5 11 7,-2 17 6,-3 15 4,-3 16 6,-2 20 9,0 25 15,0 25 14,0 25 14,-4 15 0,-5 7-15,-7 6-14,-5 7-14,-4-3-9,0-8-3,0-10-3,0-9-3,-4-5-4,-5 0-5,-7 0-5,-5 0-6,3-30-8,17-59-11,15-60-10,16-58-10,13-26 0,14 9 14,11 10 12,14 10 14,5 11 7,1 17 1,-1 15 1,1 16 1,-7 16 8,-12 20 13,-13 18 13,-12 20 13,-9 13 5,-2 9-4,-3 10-4,-3 10-4,-6 11-4,-5 17-5,-7 15-6,-5 16-4,-8 12-5,-5 9-3,-7 10-3,-5 10-4,-6 0-1,-3-5-3,-3-7-1,-2-5-3,-3-9-2,1-9-5,-1-10-6,1-8-4,-1-11-2,1-8 0,-1-10 0,1-9 0,1-10 1,3-9 3,3-10 1,4-8 3,4-14 0,6-15 0,7-15-1,6-16 0,7-13 1,10-9 2,10-10 3,9-8 2,4-3 3,1 7 3,-1 6 3,1 7 4,-4 10 4,-6 16 4,-6 15 4,-6 17 5,-7 13 4,-6 13 5,-6 12 5,-6 13 3,-6 12-2,-2 13-10,-3 12-11,-3 13-10,-2 6-6,0 0-3,0 0-2,0 0-3,0 0-1,0 0 1,0 0 1,0 0 1,0 0 1,0 0 2,0 0 1,0 0 2,3-4 1,6-5 0,7-7 1,6-5 1,4-8 1,4-5-1,3-7 0,3-5 1,3-8-2,3-5-1,3-7-2,4-5-1,1-8 0,0-5-1,0-7 1,0-5 0,0-6-1,0-3 1,0-3-2,0-2 0,-2-1 1,-3 3 1,-3 3 2,-2 4 2,-5 8 3,-2 17 5,-3 15 6,-3 16 5,-6 9 0,-5 3-3,-7 3-4,-5 4-4,-6 4-2,-3 6-2,-3 7-2,-2 6-1,-5-2 0,-2-9 0,-3-10 0,-3-8 1,-2-4 1,0 3-2,0 3 0,0 4-1,1-1 1,4-3 1,3-3 1,3-2 2,1-5 0,1-2 2,-1-3 0,1-3 0,10-4 3,22-3 4,22-3 3,23-2 5,17-9-1,17-12-4,15-13-5,16-12-4,9-7-3,3 1-1,3-1-2,4 1 0,2 1-2,4 3-1,3 3-1,3 4-1,-2 1-5,-6 0-8,-6 0-11,-6 0-8,-15 3-2,-21 6 4,-22 7 5,-22 6 5,-11 1 1,0-3-4,0-3-2,0-2-4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3"/>
    </inkml:context>
    <inkml:brush xml:id="br0">
      <inkml:brushProperty name="width" value="0.05062" units="cm"/>
      <inkml:brushProperty name="height" value="0.05062" units="cm"/>
      <inkml:brushProperty name="color" value="#6ADCAB"/>
    </inkml:brush>
  </inkml:definitions>
  <inkml:trace contextRef="#ctx0" brushRef="#br0">52000 11800 434,'4'-52'4,"10"-3"6,10-3 7,9-2 7,9 0 5,9 7 3,10 6 3,10 7 3,7 4-2,6 3-6,7 3-5,6 4-6,-2 4-6,-9 6-3,-10 7-5,-8 6-4,-9 3-2,-6 0 2,-6 0 1,-6 0 1,-18-5-10,-28-9-22,-28-10-23,-27-8-21,-14-9-3,4-6 18,3-6 17,3-6 17,6-1 12,9 7 7,10 6 7,10 7 7,5 5 9,4 7 8,3 6 9,3 7 9,3 15 6,3 25 1,3 25 2,4 25 1,2 21-3,4 20-7,3 18-9,3 20-8,1 11-5,1 7 0,-1 6-2,1 7 0,-3 0-5,-2-2-6,-3-3-6,-3-3-8,-1-4-8,4-3-11,3-3-12,3-2-11,1-17-6,1-28-2,-1-28-3,1-27-1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3"/>
    </inkml:context>
    <inkml:brush xml:id="br0">
      <inkml:brushProperty name="width" value="0.04173" units="cm"/>
      <inkml:brushProperty name="height" value="0.04173" units="cm"/>
      <inkml:brushProperty name="color" value="#6ADCAB"/>
    </inkml:brush>
  </inkml:definitions>
  <inkml:trace contextRef="#ctx0" brushRef="#br0">53000 11850 527,'0'-69'2,"0"13"6,0 12 5,0 13 5,-4 9 5,-5 6 4,-7 7 5,-5 6 5,-9 10 2,-9 17 0,-10 15 2,-8 16 0,-8 15-4,-2 16-7,-3 15-7,-3 17-8,-2 2-5,0-9-1,0-10-1,0-8-3,4-12 0,10-12-1,10-13-1,9-12 0,18-15-6,29-15-15,28-15-12,28-16-14,24-18-6,23-18 3,22-19 2,22-18 2,7-14 4,-6-5 6,-6-7 5,-6-5 5,-12 3 5,-15 17 2,-15 15 2,-16 16 4,-15 13 6,-11 14 12,-14 11 12,-11 14 11,-11 10 9,-5 9 7,-7 10 5,-5 10 7,-1 5-2,6 4-12,7 3-12,6 3-11,3 3-12,0 3-15,0 3-13,0 4-14,-15 5-7,-27 10 3,-28 10 1,-28 9 3,-18 2 2,-6-2 3,-6-3 3,-6-3 3,-6-4 3,-2-3 2,-3-3 2,-3-2 2,1-6 4,6-6 6,7-6 6,6-6 6,9-4 5,13 1 3,12-1 3,13 1 3,10-3 2,10-2 1,10-3 1,9-3 2,6 4 0,3 13-1,3 12-2,4 13-2,1 4-4,0-3-10,0-3-7,0-2-10,0-6-9,0-6-11,0-6-10,0-6-11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9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55450 57650 549,'3'-72'5,"6"6"9,7 7 10,6 6 10,4 6 6,4 6 5,3 7 3,3 6 5,4 6-3,7 6-8,6 7-8,7 6-8,0 3-8,-2 0-6,-3 0-7,-3 0-6,-4 4-14,-3 10-22,-3 10-23,-2 9-20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4"/>
    </inkml:context>
    <inkml:brush xml:id="br0">
      <inkml:brushProperty name="width" value="0.04961" units="cm"/>
      <inkml:brushProperty name="height" value="0.04961" units="cm"/>
      <inkml:brushProperty name="color" value="#6ADCAB"/>
    </inkml:brush>
  </inkml:definitions>
  <inkml:trace contextRef="#ctx0" brushRef="#br0">52900 13400 443,'26'93'105,"4"-11"-17,3-14-17,3-11-16,3-6-12,3 4-5,3 3-6,4 3-6,1-1-4,0-2-4,0-3-3,0-3-3,-2-6-3,-3-5 0,-3-7-2,-2-5-1,-3-19-5,1-27-12,-1-28-11,1-28-10,-4-17-5,-6-2 3,-6-3 2,-6-3 1,-4 2 6,1 10 5,-1 10 6,1 9 7,1 7 6,3 7 6,3 6 6,4 7 7,2 5 2,4 7 1,3 6 0,3 7 0,3 5-1,3 7 0,3 6 0,4 7-1,-4 5-4,-9 7-8,-10 6-7,-8 7-8,-8 2-7,-2 1-5,-3-1-5,-3 1-7,-7-1-3,-9 1-3,-10-1-3,-8 1-2,-9-3-2,-6-2 1,-6-3 0,-6-3 1,-9-7 3,-8-9 6,-10-10 6,-9-8 5,-4-12 5,4-12 5,3-13 3,3-12 4,4-5 3,7 3 0,6 3 1,7 4 2,8 4 6,14 6 15,11 7 15,14 6 13,18 4 7,25 4-2,25 3-1,25 3-2,15 7-9,7 14-17,6 11-19,7 14-17,-7 3-15,-19-2-13,-18-3-12,-19-3-14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6"/>
    </inkml:context>
    <inkml:brush xml:id="br0">
      <inkml:brushProperty name="width" value="0.04293" units="cm"/>
      <inkml:brushProperty name="height" value="0.04293" units="cm"/>
      <inkml:brushProperty name="color" value="#6ADCAB"/>
    </inkml:brush>
  </inkml:definitions>
  <inkml:trace contextRef="#ctx0" brushRef="#br0">38700 12250 512,'1'-90'2,"4"23"4,3 22 3,3 22 5,4 8 3,7-2 2,6-3 3,7-3 3,0-1-1,-2 4-4,-3 3-4,-3 3-4,1 3-2,6 3 0,7 3 0,6 4 0,3 2 0,0 4-1,0 3-1,0 3 0,-4 3-1,-5 3 0,-7 3 0,-5 4 0,-4 2-1,0 4 1,0 3-1,0 3 0,-2 3 1,-3 3-1,-3 3 1,-2 4 0,-5 1-1,-2 0 0,-3 0-2,-3 0 0,-7 7-2,-9 17-3,-10 15-4,-8 16-3,-4-2 0,3-19 0,3-18 2,4-19 2,-1-8 0,-3 3 2,-3 3 2,-2 4 0,-3-3 0,1-5-1,-1-7-2,1-5-2,-1-8-3,1-5-6,-1-7-5,1-5-7,1-6 0,3-3 1,3-3 4,4-2 2,2-8 1,4-8 0,3-10-1,3-9 1,1-9 0,1-5 2,-1-7 1,1-5 2,1 2 2,3 13 2,3 12 2,4 13 2,2 6 1,4 0-1,3 0 0,3 0-1,1 0-1,1 0 1,-1 0 0,1 0 0,-1 1 6,1 4 12,-1 3 13,1 3 13,-1 7 6,1 14 3,-1 11 1,1 14 2,-1 5-3,1 1-7,-1-1-8,1 1-8,-3 1-5,-2 3-1,-3 3-3,-3 4-2,-4 2-1,-3 4-2,-3 3-1,-2 3-1,-3 1 0,1 1-1,-1-1 0,1 1-1,-3 2 0,-2 7-3,-3 6-1,-3 7-3,-1 0-2,4-2-3,3-3-3,3-3-3,1-2-1,1 0 1,-1 0 1,1 0 0,1-4-2,3-5-3,3-7-4,4-5-4,1-6-1,0-3 0,0-3 0,0-2 2,3-6-3,6-6-3,7-6-4,6-6-3,3-7-2,0-6 2,0-6 2,0-6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6"/>
    </inkml:context>
    <inkml:brush xml:id="br0">
      <inkml:brushProperty name="width" value="0.03909" units="cm"/>
      <inkml:brushProperty name="height" value="0.03909" units="cm"/>
      <inkml:brushProperty name="color" value="#6ADCAB"/>
    </inkml:brush>
  </inkml:definitions>
  <inkml:trace contextRef="#ctx0" brushRef="#br0">39950 12250 562,'1'-38'32,"4"26"8,3 24 9,3 26 10,-1 13-1,-2 4-10,-3 3-9,-3 3-10,-2 1-6,0 1-4,0-1-2,0 1-5,0-1-3,0 1-5,0-1-6,0 1-4,0-1-1,0 1 1,0-1 1,0 1 3,0-1 1,0 1 2,0-1 2,0 1 2,-2-4-3,-3-6-9,-3-6-9,-2-6-8,-1-4-5,3 1-1,3-1-1,4 1 0,-3-7-5,-5-12-8,-7-13-7,-5-12-8,-3-12 2,4-8 13,3-10 11,3-9 12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6"/>
    </inkml:context>
    <inkml:brush xml:id="br0">
      <inkml:brushProperty name="width" value="0.03484" units="cm"/>
      <inkml:brushProperty name="height" value="0.03484" units="cm"/>
      <inkml:brushProperty name="color" value="#6ADCAB"/>
    </inkml:brush>
  </inkml:definitions>
  <inkml:trace contextRef="#ctx0" brushRef="#br0">39800 13500 631,'1'-74'0,"4"4"1,3 3 1,3 3 1,3 6 0,3 9 2,3 10 0,4 10 1,1 5 2,0 4 3,0 3 3,0 3 2,0 1 1,0 1 0,0-1 0,0 1 0,1-1 0,4 1 1,3-1 1,3 1 2,1-1-1,1 1-2,-1-1-1,1 1-1,-1 1-2,1 3 0,-1 3-2,1 4 0,1 1-2,3 0-2,3 0-2,4 0-2,-1 0-3,-3 0-6,-3 0-6,-2 0-4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6"/>
    </inkml:context>
    <inkml:brush xml:id="br0">
      <inkml:brushProperty name="width" value="0.04338" units="cm"/>
      <inkml:brushProperty name="height" value="0.04338" units="cm"/>
      <inkml:brushProperty name="color" value="#6ADCAB"/>
    </inkml:brush>
  </inkml:definitions>
  <inkml:trace contextRef="#ctx0" brushRef="#br0">40800 12000 507,'0'-50'0,"0"0"3,0 0 1,0 0 1,0 3 1,0 6 0,0 7-1,0 6 0,0 3-1,0 0 2,0 0 0,0 0 2,1 20 8,4 41 19,3 40 17,3 42 19,-1 22 1,-2 7-12,-3 6-14,-3 7-12,-2 7-11,0 9-7,0 10-8,0 10-6,1-1-10,4-9-8,3-10-9,3-8-10,-1-9-5,-2-6 1,-3-6-2,-3-6 1,-1-16-3,4-25-4,3-25-5,3-25-4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6"/>
    </inkml:context>
    <inkml:brush xml:id="br0">
      <inkml:brushProperty name="width" value="0.03691" units="cm"/>
      <inkml:brushProperty name="height" value="0.03691" units="cm"/>
      <inkml:brushProperty name="color" value="#6ADCAB"/>
    </inkml:brush>
  </inkml:definitions>
  <inkml:trace contextRef="#ctx0" brushRef="#br0">41550 12200 595,'7'-69'7,"17"13"14,15 12 14,16 13 14,10 6 5,7 0-4,6 0-4,7 0-4,5 1-7,7 4-9,6 3-10,7 3-11,-6 6-3,-15 9 2,-15 10 1,-16 10 3,-13 5-9,-9 4-18,-10 3-16,-8 3-19,-8-1-3,-2-2 9,-3-3 9,-3-3 10,-4-2 2,-3 0-4,-3 0-6,-2 0-4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7"/>
    </inkml:context>
    <inkml:brush xml:id="br0">
      <inkml:brushProperty name="width" value="0.04049" units="cm"/>
      <inkml:brushProperty name="height" value="0.04049" units="cm"/>
      <inkml:brushProperty name="color" value="#6ADCAB"/>
    </inkml:brush>
  </inkml:definitions>
  <inkml:trace contextRef="#ctx0" brushRef="#br0">41700 12850 543,'-25'21'-15,"0"-5"2,0-7 2,0-5 2,6-4 12,13 0 21,12 0 22,13 0 21,15-4 7,19-5-8,19-7-8,19-5-8,10-3-8,4 4-10,3 3-7,3 3-10,-2 1-12,-6 1-17,-6-1-15,-6 1-15,-9 1-7,-8 3 4,-10 3 4,-9 4 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2:47"/>
    </inkml:context>
    <inkml:brush xml:id="br0">
      <inkml:brushProperty name="width" value="0.04999" units="cm"/>
      <inkml:brushProperty name="height" value="0.04999" units="cm"/>
      <inkml:brushProperty name="color" value="#6ADCAB"/>
    </inkml:brush>
  </inkml:definitions>
  <inkml:trace contextRef="#ctx0" brushRef="#br0">43250 11400 440,'4'-49'3,"10"4"8,10 3 8,9 3 6,2 6 4,-2 9-1,-3 10-1,-3 10-1,4 2 0,13-3 0,12-3 1,13-2 0,7 5-1,4 16-3,3 15-2,3 17-4,-4 11-2,-8 10-2,-10 10-3,-9 9-2,-12 9-2,-11 9-2,-14 10-2,-11 10-1,-18 5-2,-22 4-2,-22 3 0,-21 3-2,-12-1-1,1-2-2,-1-3-1,1-3-2,-1-7 0,1-9 2,-1-10 1,1-8 2,5-12 3,14-12 7,11-13 5,14-12 7,25-15 5,42-15 4,40-15 5,41-16 4,41-18-2,45-18-7,43-19-8,45-18-7,36-14-13,32-5-14,31-7-15,32-5-15,-23 6-12,-74 23-10,-76 22-9,-74 22-9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04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59400 21450 333,'157'63'167,"51"46"-1,50 47 1,49 47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09"/>
    </inkml:context>
    <inkml:brush xml:id="br0">
      <inkml:brushProperty name="width" value="0.04946" units="cm"/>
      <inkml:brushProperty name="height" value="0.04946" units="cm"/>
      <inkml:brushProperty name="color" value="#00BFF3"/>
    </inkml:brush>
  </inkml:definitions>
  <inkml:trace contextRef="#ctx0" brushRef="#br0">60300 21250 444,'-44'6'60,"13"13"-1,12 12 0,13 13-1,7 7-5,4 4-8,3 3-8,3 3-9,-1 4-5,-2 7-3,-3 6-2,-3 7-4,-2 5-1,0 7-1,0 6-2,0 7-1,-2 4 0,-3 3-2,-3 3-1,-2 4-1,-5 1-1,-2 0-1,-3 0-1,-3 0-1,-1 0-1,4 0-1,3 0-3,3 0-2,-1 10 0,-2 23 0,-3 22 0,-3 22 0,-1-2 0,4-25 0,3-25 0,3-25-1,3-15 0,3-2-1,3-3 0,4-3 0,1-6-2,0-5 1,0-7-1,0-5-1,0-4 0,0 0 0,0 0-1,0 0 0,0-5-1,0-9-1,0-10 0,0-8-2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9"/>
    </inkml:context>
    <inkml:brush xml:id="br0">
      <inkml:brushProperty name="width" value="0.06269" units="cm"/>
      <inkml:brushProperty name="height" value="0.06269" units="cm"/>
      <inkml:brushProperty name="color" value="#F2395B"/>
    </inkml:brush>
  </inkml:definitions>
  <inkml:trace contextRef="#ctx0" brushRef="#br0">56400 56200 350,'-22'-94'6,"6"13"1,7 12 1,6 13 2,3 9 1,0 6 3,0 7 1,0 6 2,0 3 7,0 0 11,0 0 12,0 0 10,0 9 5,0 19-5,0 19-5,0 19-3,-2 16-6,-3 17-7,-3 15-7,-2 16-7,-5 10-5,-2 7-3,-3 6-5,-3 7-3,-1 11-3,4 20-5,3 18-4,3 20-4,-1 8-4,-2 1-4,-3-1-5,-3 1-3,1-9-3,6-15-1,7-15-2,6-16 0,3-15-2,0-11-1,0-14-2,0-11-2,0-14 1,0-11 1,0-14 3,0-11 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0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61450 23150 509,'-25'23'92,"0"-3"-22,0-3-22,0-2-22,-4 0-11,-5 7-2,-7 6-1,-5 7-1,-6 4 0,-3 3-1,-3 3 0,-2 4 0,-5 2-1,-2 4-2,-3 3-2,-3 3-2,-1-1-2,4-2 0,3-3-2,3-3-1,1-4-1,1-3 1,-1-3 1,1-2-1,4-5 1,9-2 0,10-3-1,10-3 0,16-1 3,26 4 4,24 3 6,26 3 6,8 1 1,-5 1-3,-7-1-1,-5 1-3,-3 1-2,4 3 1,3 3-1,3 4-1,3 1 0,3 0-2,3 0 0,4 0-3,-3-2-1,-5-3-2,-7-3-4,-5-2-2,-6-5-1,-3-2 1,-3-3 1,-2-3 1,-5-2-5,-2 0-12,-3 0-10,-3 0-12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1"/>
    </inkml:context>
    <inkml:brush xml:id="br0">
      <inkml:brushProperty name="width" value="0.03513" units="cm"/>
      <inkml:brushProperty name="height" value="0.03513" units="cm"/>
      <inkml:brushProperty name="color" value="#00BFF3"/>
    </inkml:brush>
  </inkml:definitions>
  <inkml:trace contextRef="#ctx0" brushRef="#br0">62000 23500 626,'95'23'115,"-9"-3"-26,-10-3-26,-8-2-26,-6-5-15,1-2-5,-1-3-3,1-3-4,-1-4-4,1-3-6,-1-3-3,1-2-6,-4-1-5,-6 3-4,-6 3-6,-6 4-4,-7 4-6,-6 6-7,-6 7-8,-6 6-6,-7 3 0,-6 0 9,-6 0 7,-6 0 8,-6-2 8,-2-3 4,-3-3 6,-3-2 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1"/>
    </inkml:context>
    <inkml:brush xml:id="br0">
      <inkml:brushProperty name="width" value="0.03662" units="cm"/>
      <inkml:brushProperty name="height" value="0.03662" units="cm"/>
      <inkml:brushProperty name="color" value="#00BFF3"/>
    </inkml:brush>
  </inkml:definitions>
  <inkml:trace contextRef="#ctx0" brushRef="#br0">62000 24550 600,'-91'23'7,"19"-3"3,19-3 5,19-2 4,15-5 4,13-2 3,12-3 3,13-3 4,7-2-1,4 0-3,3 0-3,3 0-4,4-2-3,7-3 0,6-3-1,7-2 0,2-1-2,1 3-3,-1 3-2,1 4-3,5 1-3,14 0-3,11 0-4,14 0-3,2 0-3,-6 0-1,-6 0-1,-6 0-2,1 1-7,9 4-13,10 3-12,10 3-12,-3 3-4,-11 3 5,-14 3 5,-11 4 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2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65050 24200 594,'48'21'83,"-3"-5"-19,-3-7-17,-2-5-19,-1-3-10,3 4-1,3 3-2,4 3 0,5-2-1,10-6-1,10-6-1,9-6 1,6-2-2,3 3-3,3 3-2,4 4-3,-1 1 0,-3 0 1,-3 0 1,-2 0 0,-5 1 1,-2 4-4,-3 3-1,-3 3-3,-4-1-1,-3-2 0,-3-3-2,-2-3 0,-1-1 0,3 4 2,3 3 1,4 3 2,1-1 1,0-2 1,0-3 1,0-3 1,1-2 0,4 0 0,3 0 0,3 0 0,1 1 0,1 4-2,-1 3-1,1 3 0,2-1-2,7-2 1,6-3-1,7-3 1,2-2 0,1 0 0,-1 0 0,1 0 1,-3-2-1,-2-3 0,-3-3 0,-3-2-1,2-5 0,10-2 2,10-3 1,9-3 1,4-1 0,1 4-2,-1 3-3,1 3-1,-1 3-1,1 3 0,-1 3 0,1 4 0,-1-1 1,1-3 0,-1-3-1,1-2 1,-3-3 0,-2 1-1,-3-1 1,-3 1-1,-4-1 0,-3 1 1,-3-1 1,-2 1 0,-3-1 0,1 1 0,-1-1 1,1 1-1,-1 1 1,1 3 1,-1 3-1,1 4 1,-1 1 0,1 0 0,-1 0-2,1 0 1,2 0-2,7 0-1,6 0-1,7 0-1,2 0-1,1 0 1,-1 0 1,1 0 1,1 0 0,3 0-2,3 0 0,4 0-2,1-2-1,0-3 0,0-3 0,0-2-2,1-3 1,4 1 0,3-1 2,3 1 0,-1 1-1,-2 3-3,-3 3-4,-3 4-2,-2-1-1,0-3-1,0-3 0,0-2 0,-2-5-1,-3-2-3,-3-3-1,-2-3-3,-15-1 2,-25 4 4,-25 3 4,-25 3 6,-13 1 2,1 1 3,-1-1 2,1 1 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5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67550 21250 488,'-47'-22'73,"6"6"-19,7 7-18,6 6-19,1 3-11,-3 0-3,-3 0-4,-2 0-3,-5 3-2,-2 6 3,-3 7 1,-3 6 2,1 4 3,6 4 8,7 3 6,6 3 6,6 3 4,6 3-2,7 3-1,6 4-1,1 7-2,-3 13 0,-3 12-2,-2 13-1,-3 12 0,1 13-1,-1 12 1,1 13 1,-1-5-3,1-22-5,-1-22-5,1-21-5,1-12-2,3 1 0,3-1 1,4 1-1,1-1-2,0 1-4,0-1-4,0 1-4,0-4-2,0-6 2,0-6 1,0-6 1,7-9-5,17-8-14,15-10-12,16-9-13,4-10-3,-6-9 7,-6-10 8,-6-8 7,-6-4 4,-2 3 4,-3 3 3,-3 4 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5"/>
    </inkml:context>
    <inkml:brush xml:id="br0">
      <inkml:brushProperty name="width" value="0.04426" units="cm"/>
      <inkml:brushProperty name="height" value="0.04426" units="cm"/>
      <inkml:brushProperty name="color" value="#00BFF3"/>
    </inkml:brush>
  </inkml:definitions>
  <inkml:trace contextRef="#ctx0" brushRef="#br0">68300 21250 497,'0'53'126,"0"6"-27,0 7-28,0 6-27,0 6-16,0 6-5,0 7-4,0 6-4,-2 6-4,-3 6-1,-3 7-1,-2 6-1,-3 1-1,1-3 2,-1-3 1,1-2 1,-1-11-8,1-15-20,-1-15-18,1-16-18,1-19-12,3-22-1,3-22-2,4-21-2,2-20 4,4-15 14,3-15 12,3-16 12,-1-4 10,-2 10 5,-3 10 5,-3 9 7,-1 6 4,4 3 5,3 3 5,3 4 4,3 4 2,3 6-2,3 7-1,4 6-2,4 3 2,6 0 4,7 0 5,6 0 3,3 3 2,0 6-4,0 7-2,0 6-3,0 3-4,0 0-6,0 0-7,0 0-5,-2 1-9,-3 4-9,-3 3-11,-2 3-9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6"/>
    </inkml:context>
    <inkml:brush xml:id="br0">
      <inkml:brushProperty name="width" value="0.04876" units="cm"/>
      <inkml:brushProperty name="height" value="0.04876" units="cm"/>
      <inkml:brushProperty name="color" value="#00BFF3"/>
    </inkml:brush>
  </inkml:definitions>
  <inkml:trace contextRef="#ctx0" brushRef="#br0">69200 21150 451,'0'-47'2,"0"6"6,0 7 4,0 6 6,1 12 9,4 19 13,3 19 14,3 19 14,1 13 2,1 10-12,-1 10-10,1 9-10,-3 9-9,-2 9-4,-3 10-4,-3 10-6,-2 14-4,0 23-7,0 22-5,0 22-6,0 5-7,0-8-8,0-10-7,0-9-9,0-10-6,0-9-4,0-10-4,0-8-4,0-18 2,0-25 11,0-25 9,0-25 9,-2-15 5,-3-2-4,-3-3-2,-2-3-3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6"/>
    </inkml:context>
    <inkml:brush xml:id="br0">
      <inkml:brushProperty name="width" value="0.03268" units="cm"/>
      <inkml:brushProperty name="height" value="0.03268" units="cm"/>
      <inkml:brushProperty name="color" value="#00BFF3"/>
    </inkml:brush>
  </inkml:definitions>
  <inkml:trace contextRef="#ctx0" brushRef="#br0">69850 21450 673,'-19'-22'7,"13"6"16,12 7 15,13 6 14,13 1 4,17-3-10,15-3-9,16-2-10,5-1-7,-2 3-7,-3 3-6,-3 4-7,-6 1-6,-5 0-8,-7 0-7,-5 0-8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6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70450 21000 575,'-46'-46'8,"10"10"15,10 10 16,9 9 16,6 10 3,3 14-9,3 11-9,4 14-10,1 8-6,0 7-2,0 6-2,0 7-2,-2 4-3,-3 3-3,-3 3-4,-2 4-5,-1 2-4,3 4-8,3 3-6,4 3-8,-1-2-8,-3-6-6,-3-6-8,-2-6-7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6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71100 20650 449,'73'-22'63,"-3"6"-15,-3 7-14,-2 6-15,-6 6-9,-6 6-4,-6 7-4,-6 6-4,-7 4-1,-6 4 3,-6 3 2,-6 3 2,-6 1 2,-2 1 3,-3-1 3,-3 1 2,-4 1 1,-3 3-2,-3 3-1,-2 4-1,-3 4 1,1 6 6,-1 7 5,1 6 6,1 4 0,3 4-2,3 3-4,4 3-3,1 6-3,0 9-1,0 10-1,0 10-3,-2 4-1,-3 0-3,-3 0-2,-2 0-2,-1-4-1,3-5-1,3-7-2,4-5 0,-1-8 0,-3-5-1,-3-7-1,-2-5 0,-3-9 0,1-9-1,-1-10 0,1-8-1,-6-9-2,-8-6-5,-10-6-4,-9-6-5,-10-9-2,-9-8 0,-10-10 0,-8-9 0,-3-4-2,7 4-5,6 3-4,7 3-5,4-1-4,3-2-5,3-3-5,4-3-5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10"/>
    </inkml:context>
    <inkml:brush xml:id="br0">
      <inkml:brushProperty name="width" value="0.05952" units="cm"/>
      <inkml:brushProperty name="height" value="0.05952" units="cm"/>
      <inkml:brushProperty name="color" value="#F2395B"/>
    </inkml:brush>
  </inkml:definitions>
  <inkml:trace contextRef="#ctx0" brushRef="#br0">56300 58350 369,'43'-91'1,"-11"19"2,-14 19 2,-11 19 2,5 1 4,26-16 9,24-15 8,26-15 8,7 2 2,-9 22-2,-10 22-4,-8 23-3,-12 14-3,-12 10-2,-13 10-4,-12 9-3,-9 9-1,-2 9-1,-3 10 0,-3 10-1,-6 4-1,-5 0-1,-7 0-2,-5 0-1,0-5-3,10-9-5,10-10-3,9-8-5,10-17-4,14-21-1,11-22-2,14-22-2,8-15-2,7-5-2,6-7-3,7-5-2,-1-3 1,-6 4 3,-6 3 4,-6 3 4,-6 3 4,-2 3 5,-3 3 5,-3 4 5,-7 15 12,-9 28 15,-10 28 17,-8 29 15,-8 13 3,-2 1-14,-3-1-13,-3 1-14,-4 2-8,-3 7-4,-3 6-3,-2 7-3,3-1-4,14-6-7,11-6-5,14-6-5,11-10-6,14-12-5,11-13-5,14-12-5,2-16-1,-6-19 3,-6-18 3,-6-19 4,-4-13 3,1-6 3,-1-6 4,1-6 4,-7-7 3,-12-6 2,-13-6 2,-12-6 2,-9-1 1,-2 7-2,-3 6-1,-3 7-1,-10 10 1,-16 16 5,-15 15 6,-15 17 4,-18 16 0,-19 19-8,-18 19-9,-19 19-7,-12 18-8,-2 19-8,-3 19-8,-3 19-9,10-1-2,26-18 3,24-19 3,26-18 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17"/>
    </inkml:context>
    <inkml:brush xml:id="br0">
      <inkml:brushProperty name="width" value="0.04984" units="cm"/>
      <inkml:brushProperty name="height" value="0.04984" units="cm"/>
      <inkml:brushProperty name="color" value="#00BFF3"/>
    </inkml:brush>
  </inkml:definitions>
  <inkml:trace contextRef="#ctx0" brushRef="#br0">73200 19150 441,'18'-18'27,"-11"17"6,-14 15 4,-11 16 5,-11 13 0,-5 14-4,-7 11-4,-5 14-3,-4 3-4,0-2-2,0-3-2,0-3-3,1 1 0,4 6-2,3 7 0,3 6-1,1-1 0,1-5-2,-1-7 0,1-5-1,4-6-2,9-3-1,10-3-1,10-2-1,13-8-6,19-8-7,19-10-10,19-9-8,9-12-4,0-11 0,0-14 2,0-11 0,-5-11 2,-9-5 1,-10-7 2,-8-5 0,-8-4 3,-2 0 1,-3 0 2,-3 0 1,-9 4 2,-11 10 3,-14 10 2,-11 9 2,-18 9 0,-22 9-2,-22 10-1,-21 10-3,-10 10-2,3 13-3,3 12-4,4 13-3,10-1-4,19-11-6,19-14-7,19-11-5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0"/>
    </inkml:context>
    <inkml:brush xml:id="br0">
      <inkml:brushProperty name="width" value="0.04707" units="cm"/>
      <inkml:brushProperty name="height" value="0.04707" units="cm"/>
      <inkml:brushProperty name="color" value="#00BFF3"/>
    </inkml:brush>
  </inkml:definitions>
  <inkml:trace contextRef="#ctx0" brushRef="#br0">75400 20550 467,'-72'-22'33,"6"6"-5,7 7-4,6 6-5,3 6-4,0 6-3,0 7-3,0 6-4,-2 3-2,-3 0-2,-3 0-1,-2 0-2,-1-2-1,3-3 0,3-3 0,4-2-1,4-5 0,6-2 1,7-3 1,6-3 0,4 5 6,4 17 10,3 15 11,3 16 11,3 10 2,3 7-5,3 6-6,4 7-5,-3 5-2,-5 7 1,-7 6 0,-5 7 2,-4 10-1,0 16-1,0 15-1,0 17-1,0 2-2,0-9-5,0-10-4,0-8-5,3-17-2,6-21 0,7-22 0,6-22 0,6-13-5,6-3-8,7-3-7,6-2-10,9-14-9,13-21-12,12-22-13,13-22-11,-1-8-1,-11 6 10,-14 7 10,-11 6 10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0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76750 20800 542,'-27'-21'70,"-3"10"-13,-3 10-15,-2 9-13,-6 9-9,-6 9-2,-6 10-3,-6 10-3,-6 5 0,-2 4-1,-3 3 2,-3 3-1,-1 3 1,4 3 0,3 3 1,3 4 1,4 2-2,7 4-1,6 3-1,7 3-2,5 1-1,7 1-1,6-1 1,7 1 0,4-6-1,3-8-2,3-10-2,4-9-2,5-7-3,10-3-4,10-3-3,9-2-4,6-6-3,3-6-4,3-6-3,4-6-4,1-6-4,0-2-5,0-3-6,0-3-4,-4-2-2,-5 0 0,-7 0 3,-5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1"/>
    </inkml:context>
    <inkml:brush xml:id="br0">
      <inkml:brushProperty name="width" value="0.04844" units="cm"/>
      <inkml:brushProperty name="height" value="0.04844" units="cm"/>
      <inkml:brushProperty name="color" value="#00BFF3"/>
    </inkml:brush>
  </inkml:definitions>
  <inkml:trace contextRef="#ctx0" brushRef="#br0">76700 21550 454,'67'28'13,"-16"6"7,-15 7 9,-15 6 8,-11 7 0,-2 10-7,-3 10-8,-3 9-7,-9 4-5,-11 1 0,-14-1-2,-11 1 1,-7-4-4,0-6-2,0-6-4,0-6-4,14-18-3,28-28-2,28-28-2,29-27-3,19-22 0,14-11 0,11-14 1,14-11 1,2-4 0,-6 6 1,-6 7 1,-6 6 0,-9 6 0,-8 6-1,-10 7-2,-9 6-2,-10 4 0,-9 4 2,-10 3 1,-8 3 2,-8 3 1,-2 3 2,-3 3 2,-3 4 1,-2 1 3,0 0 4,0 0 3,0 0 4,1 1 3,4 4 2,3 3 2,3 3 2,-1 10 7,-2 20 12,-3 18 13,-3 20 11,-6 8 1,-5 1-11,-7-1-11,-5 1-10,-4 7-7,0 16 0,0 15-2,0 17 0,0 2-2,0-9-2,0-10-2,0-8-2,10-22-6,23-30-13,22-32-11,22-30-12,12-28-5,3-21 1,3-22 1,4-22 1,-3-13 2,-5-3 3,-7-3 3,-5-2 3,-8 3 4,-5 14 4,-7 11 3,-5 14 5,-8 10 2,-5 9-1,-7 10-2,-5 10 0,-9 8 2,-9 10 7,-10 10 6,-8 9 7,-6 7 1,1 7-2,-1 6-4,1 7-2,-4 7-4,-6 9-7,-6 10-5,-6 10-7,1 7-3,9 6-1,10 7-1,10 6-1,5-4 1,4-11 2,3-14 2,3-11 2,3-7-3,3 0-10,3 0-9,4 0-9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1"/>
    </inkml:context>
    <inkml:brush xml:id="br0">
      <inkml:brushProperty name="width" value="0.04234" units="cm"/>
      <inkml:brushProperty name="height" value="0.04234" units="cm"/>
      <inkml:brushProperty name="color" value="#00BFF3"/>
    </inkml:brush>
  </inkml:definitions>
  <inkml:trace contextRef="#ctx0" brushRef="#br0">78600 21500 519,'18'28'48,"-11"6"0,-14 7 0,-11 6 1,-7 4-3,0 4-7,0 3-6,0 3-7,1-1-3,4-2-2,3-3-1,3-3-2,3-4-2,3-3-1,3-3-4,4-2-1,4-5-4,6-2-3,7-3-3,6-3-3,6-6-5,6-5-6,7-7-7,6-5-6,6-6-2,6-3 3,7-3 4,6-2 4,-2-3-4,-9 1-9,-10-1-11,-8 1-9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1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79050 21600 456,'-25'-24'28,"0"4"14,0 3 16,0 3 14,1 10 1,4 20-14,3 18-14,3 20-15,1 14-6,1 14 0,-1 11-1,1 14 0,-1 8-2,1 7-8,-1 6-5,1 7-8,-1 4-8,1 3-12,-1 3-13,1 4-12,1-6-7,3-11 1,3-14-2,4-11 1,1-17 0,0-18 1,0-19 2,0-18 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2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79450 20600 581,'25'-22'63,"0"6"-15,0 7-14,0 6-14,3 6-5,6 6 6,7 7 4,6 6 6,-2 4 0,-9 4-5,-10 3-5,-8 3-4,-9 4-5,-6 7-2,-6 6-3,-6 7-2,-10 2-1,-12 1 2,-13-1 0,-12 1 2,-4-6-2,7-8-3,6-10-5,7-9-4,4-5-2,3 0-1,3 0-1,4 0 1,18-7-2,34-11-2,35-14-2,35-11-2,10-7-2,-12 0-2,-13 0-3,-12 0-1,-9 3-4,-2 6-6,-3 7-5,-3 6-5,-7 1 0,-9-3 9,-10-3 8,-8-2 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2"/>
    </inkml:context>
    <inkml:brush xml:id="br0">
      <inkml:brushProperty name="width" value="0.03178" units="cm"/>
      <inkml:brushProperty name="height" value="0.03178" units="cm"/>
      <inkml:brushProperty name="color" value="#00BFF3"/>
    </inkml:brush>
  </inkml:definitions>
  <inkml:trace contextRef="#ctx0" brushRef="#br0">80250 20900 692,'-19'-24'8,"13"4"17,12 3 18,13 3 16,10 3 1,10 3-12,10 3-14,9 4-13,2 1-11,-2 0-11,-3 0-10,-3 0-10,-6 0-2,-5 0 6,-7 0 6,-5 0 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3"/>
    </inkml:context>
    <inkml:brush xml:id="br0">
      <inkml:brushProperty name="width" value="0.05549" units="cm"/>
      <inkml:brushProperty name="height" value="0.05549" units="cm"/>
      <inkml:brushProperty name="color" value="#00BFF3"/>
    </inkml:brush>
  </inkml:definitions>
  <inkml:trace contextRef="#ctx0" brushRef="#br0">80850 20250 396,'93'-22'63,"-11"6"-16,-14 7-15,-11 6-15,-7 3-10,0 0-1,0 0-1,0 0-3,-4 3 0,-5 6 2,-7 7 1,-5 6 2,-8 9 3,-5 13 9,-7 12 8,-5 13 7,-6 4 2,-3-3-3,-3-3-3,-2-2-3,-3-1-3,1 3 0,-1 3-2,1 4-1,-1 4-2,1 6-3,-1 7-3,1 6-2,1 3-2,3 0-1,3 0 1,4 0-2,1-2-1,0-3-5,0-3-3,0-2-5,0-6-3,0-6 1,0-6-2,0-6 1,-2-2-1,-3 3 0,-3 3 0,-2 4 0,-5-4 0,-2-9 2,-3-10 0,-3-8 1,-7-8 0,-9-2-1,-10-3-1,-8-3 0,-9-1-3,-6 4-3,-6 3-4,-6 3-4,-1-2-1,7-6-2,6-6 0,7-6-1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3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78600 23850 560,'-38'-2'43,"26"-3"5,24-3 4,26-2 4,16-3-3,10 1-10,10-1-11,9 1-10,13-1-6,20 1-2,18-1-2,20 1-2,17-3 0,20-2-2,18-3 0,20-3 0,10 1-4,3 6-4,3 7-4,4 6-6,-4 3-3,-9 0-1,-10 0-1,-8 0-2,-15 1-1,-19 4 1,-18 3-1,-19 3 0,-21-1-2,-21-2-6,-22-3-5,-22-3-5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1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55100 17250 512,'0'-113'0,"0"26"-1,0 24-1,0 26 0,0 7 5,0-9 13,0-10 11,0-8 13,0 10 6,0 31-1,0 32-2,0 31 0,-5 24-4,-9 20-4,-10 18-6,-8 20-5,-4 5-3,3-6-4,3-6-2,4-6-3,1-6-2,0-2-3,0-3-1,0-3-3,0-7-2,0-9-2,0-10-3,0-8-1,4-22-9,10-30-13,10-32-14,9-30-13,6-23-4,3-12 8,3-13 7,4-12 7,2-7 5,4 1 3,3-1 3,3 1 3,1-1 2,1 1 2,-1-1 3,1 1 2,-3 4 4,-2 9 6,-3 10 4,-3 10 6,-1 8 3,4 10 2,3 10 2,3 9 1,1 7 3,1 7 4,-1 6 4,1 7 4,-3 4 1,-2 3 0,-3 3-2,-3 4-1,-4 5-2,-3 10-2,-3 10-2,-2 9-2,-3 7-1,1 7-3,-1 6 0,1 7-2,-3 2-1,-2 1-2,-3-1-2,-3 1-1,-4-1-2,-3 1-2,-3-1-2,-2 1-2,-6-1-1,-6 1-2,-6-1 0,-6 1-1,-6-4-3,-2-6-6,-3-6-6,-3-6-5,-2-7-3,0-6 0,0-6 1,0-6 0,3-7 2,6-6 2,7-6 1,6-6 3,3-7 2,0-6 1,0-6 3,0-6 2,3-2 2,6 3 3,7 3 3,6 4 3,9 4 7,13 6 11,12 7 12,13 6 12,4 9 2,-3 13-4,-3 12-6,-2 13-5,-3 4-4,1-3-2,-1-3-2,1-2-3,1 0-3,3 7-5,3 6-6,4 7-5,2 0-9,4-2-14,3-3-14,3-3-14,-4-6-6,-8-5 4,-10-7 2,-9-5 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5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83450 18850 553,'90'3'138,"-18"6"-34,-19 7-33,-18 6-34,-14 7-20,-5 10-10,-7 10-9,-5 9-9,-9 1-5,-9-6 2,-10-6 0,-8-6 1,-4-6 0,3-2 1,3-3 2,4-3-1,2-2 3,4 0 1,3 0 2,3 0 1,4 0 3,7 0 2,6 0 2,7 0 1,7 0 2,9 0 1,10 0 0,10 0 2,2 0 0,-3 0 4,-3 0 3,-2 0 2,-5 0 1,-2 0-2,-3 0-2,-3 0-2,-4 1-1,-3 4-2,-3 3 0,-2 3-2,-6 1-1,-6 1-2,-6-1-2,-6 1-1,-13 4-6,-19 9-6,-18 10-7,-19 10-8,-13 4-6,-6 0-6,-6 0-6,-6 0-6,5-5-4,20-9 1,18-10 0,20-8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7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68050 26400 445,'-69'-22'78,"13"6"-22,12 7-23,13 6-21,4 3-13,-3 0-4,-3 0-4,-2 0-4,-1 0 5,3 0 11,3 0 13,4 0 12,2 10 5,4 23-3,3 22-1,3 22-3,-1 16-2,-2 14 1,-3 11-2,-3 14 0,-1 10-1,4 9-2,3 10-2,3 10-2,-1 0-2,-2-5-2,-3-7-2,-3-5-2,1-9-1,6-9-1,7-10 0,6-8-1,3-14-1,0-15-1,0-15-3,0-16 0,6-15-7,13-11-11,12-14-11,13-11-10,4-11-4,-3-5 1,-3-7 2,-2-5 2,-5-3-3,-2 4-7,-3 3-7,-3 3-8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7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70250 26500 477,'-7'-44'44,"-11"13"-1,-14 12-1,-11 13 0,-11 12-4,-5 13-4,-7 12-7,-5 13-5,-9 13-4,-9 17 1,-10 15 0,-8 16-1,0 1 0,14-12-2,11-13-1,14-12-2,11-7-1,14 1-1,11-1-2,14 1-1,11-4-2,14-6 1,11-6-1,14-6 0,10-6-1,9-2 1,10-3 1,10-3 0,4-4-3,0-3-5,0-3-5,0-2-6,-5-1-2,-9 3 1,-10 3 1,-8 4 1,-9 2 3,-6 4 2,-6 3 2,-6 3 3,-7 4 2,-6 7 2,-6 6 2,-6 7 2,-10 2 2,-12 1-1,-13-1 0,-12 1-1,-7-3 0,1-2-2,-1-3-3,1-3-1,-3-2-2,-2 0-3,-3 0-2,-3 0-3,2-5-9,10-9-16,10-10-18,9-8-16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28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70750 27800 500,'15'-15'28,"-18"23"9,-19 22 10,-18 22 10,-10 12 0,0 3-10,0 3-11,0 4-9,3-3-5,6-5-3,7-7-1,6-5-2,3 0-1,0 10 0,0 10 0,0 9 1,9-2-2,19-12-5,19-13-5,19-12-3,9-13-7,0-12-4,0-13-7,0-12-6,1-9-5,4-2-6,3-3-5,3-3-6,-1-2-1,-2 0 4,-3 0 3,-3 0 5,-6 1 4,-5 4 5,-7 3 6,-5 3 6,-6-1 0,-3-2-5,-3-3-4,-2-3-6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35"/>
    </inkml:context>
    <inkml:brush xml:id="br0">
      <inkml:brushProperty name="width" value="0.0397" units="cm"/>
      <inkml:brushProperty name="height" value="0.0397" units="cm"/>
      <inkml:brushProperty name="color" value="#00BFF3"/>
    </inkml:brush>
  </inkml:definitions>
  <inkml:trace contextRef="#ctx0" brushRef="#br0">71600 26000 554,'25'-22'64,"0"6"-12,0 7-11,0 6-11,0 4-5,0 4 1,0 3 0,0 3 2,-2 9-2,-3 16-2,-3 15-2,-2 17-3,-8 2-4,-8-9-5,-10-10-6,-9-8-6,-9-6-4,-5 1-1,-7-1-2,-5 1-2,-1-3-2,6-2 0,7-3 0,6-3-2,17-6 4,28-5 8,28-7 7,29-5 8,7-3 3,-12 4-2,-13 3-1,-12 3-1,-12 4-1,-8 7 1,-10 6 0,-9 7 0,-12 2-1,-11 1-2,-14-1-3,-11 1-2,-7-1-2,0 1-5,0-1-3,0 1-4,1-3-3,4-2-3,3-3-4,3-3-3,4-2-2,7 0-4,6 0-3,7 0-2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35"/>
    </inkml:context>
    <inkml:brush xml:id="br0">
      <inkml:brushProperty name="width" value="0.03596" units="cm"/>
      <inkml:brushProperty name="height" value="0.03596" units="cm"/>
      <inkml:brushProperty name="color" value="#00BFF3"/>
    </inkml:brush>
  </inkml:definitions>
  <inkml:trace contextRef="#ctx0" brushRef="#br0">72250 26550 611,'93'-44'128,"-11"13"-30,-14 12-28,-11 13-28,-9 7-19,-3 4-7,-3 3-7,-2 3-7,-3 1-9,1 1-14,-1-1-13,1 1-13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36"/>
    </inkml:context>
    <inkml:brush xml:id="br0">
      <inkml:brushProperty name="width" value="0.03832" units="cm"/>
      <inkml:brushProperty name="height" value="0.03832" units="cm"/>
      <inkml:brushProperty name="color" value="#00BFF3"/>
    </inkml:brush>
  </inkml:definitions>
  <inkml:trace contextRef="#ctx0" brushRef="#br0">72700 26050 574,'-46'-16'27,"10"19"14,10 19 14,9 19 14,4 12 0,1 6-13,-1 7-13,1 6-13,1 1-10,3-3-9,3-3-6,4-2-9,1 2-9,0 9-10,0 10-10,0 10-9,-2-6-9,-3-18-6,-3-19-5,-2-18-6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36"/>
    </inkml:context>
    <inkml:brush xml:id="br0">
      <inkml:brushProperty name="width" value="0.04709" units="cm"/>
      <inkml:brushProperty name="height" value="0.04709" units="cm"/>
      <inkml:brushProperty name="color" value="#00BFF3"/>
    </inkml:brush>
  </inkml:definitions>
  <inkml:trace contextRef="#ctx0" brushRef="#br0">73350 25950 467,'48'-22'60,"-3"6"-14,-3 7-13,-2 6-14,-5 6-8,-2 6-2,-3 7-2,-3 6-2,-4 3-1,-3 0-1,-3 0-1,-2 0-1,-3 0 1,1 0 2,-1 0 3,1 0 2,-4 3 3,-6 6 3,-6 7 3,-6 6 3,-4 4 2,1 4 0,-1 3 0,1 3-1,1 3 0,3 3-1,3 3 0,4 4-2,1 2-2,0 4-4,0 3-3,0 3-3,0 3-2,0 3-1,0 3 1,0 4-1,0 1-1,0 0-1,0 0-2,0 0-1,-2-4-1,-3-5 0,-3-7-1,-2-5 1,-3-8 0,1-5-1,-1-7 1,1-5 0,-4-6 0,-6-3 1,-6-3 1,-6-2 0,-4-3 0,1 1 0,-1-1-2,1 1-1,-3-1-2,-2 1-2,-3-1-2,-3 1-2,-4-1-3,-3 1-1,-3-1-3,-2 1-1,-3-3-4,1-2-3,-1-3-3,1-3-5,4-4 2,9-3 5,10-3 7,10-2 5,4-3-2,0 1-12,0-1-12,0 1-11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37"/>
    </inkml:context>
    <inkml:brush xml:id="br0">
      <inkml:brushProperty name="width" value="0.03858" units="cm"/>
      <inkml:brushProperty name="height" value="0.03858" units="cm"/>
      <inkml:brushProperty name="color" value="#00BFF3"/>
    </inkml:brush>
  </inkml:definitions>
  <inkml:trace contextRef="#ctx0" brushRef="#br0">74500 25500 570,'23'-24'3,"-3"4"8,-3 3 6,-2 3 8,0 4 3,7 7 0,6 6-1,7 7 0,0 5 1,-2 7 4,-3 6 4,-3 7 3,-6 4-2,-5 3-8,-7 3-8,-5 4-7,-8 1-6,-5 0-1,-7 0-1,-5 0-2,-8 0-4,-5 0-3,-7 0-4,-5 0-4,-3-4-1,4-5 1,3-7 2,3-5 0,12-8 5,22-5 6,22-7 7,23-5 6,14-6 1,10-3-4,10-3-3,9-2-4,2-3-5,-2 1-7,-3-1-9,-3 1-6,-7 2-13,-9 7-17,-10 6-16,-8 7-18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39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77250 26200 503,'-52'-19'90,"-3"13"-22,-3 12-21,-2 13-22,-1 6-11,3 0 0,3 0 0,4 0-1,1-4-1,0-5-5,0-7-4,0-5-4,4 0-2,10 10 0,10 10-1,9 9 0,7 7 2,7 7 5,6 6 5,7 7 6,0 4 2,-2 3-1,-3 3-1,-3 4-1,-2 4 1,0 6-1,0 7 1,0 6 0,0 4 0,0 4-2,0 3-1,0 3-1,0-4-1,0-8-3,0-10-3,0-9-1,0-7-2,0-3 1,0-3-1,0-2 0,1-3 0,4 1-3,3-1-1,3 1-3,1-4-5,1-6-10,-1-6-8,1-6-9,2-12-9,7-15-11,6-15-9,7-16-10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2"/>
    </inkml:context>
    <inkml:brush xml:id="br0">
      <inkml:brushProperty name="width" value="0.04582" units="cm"/>
      <inkml:brushProperty name="height" value="0.04582" units="cm"/>
      <inkml:brushProperty name="color" value="#F2395B"/>
    </inkml:brush>
  </inkml:definitions>
  <inkml:trace contextRef="#ctx0" brushRef="#br0">56000 18000 480,'50'-4'58,"0"-5"-11,0-7-10,0-5-11,0-4-6,0 0-4,0 0-2,0 0-3,-2-2-4,-3-3-3,-3-3-3,-2-2-4,-5 0-3,-2 7-2,-3 6-2,-3 7-3,-6 0-1,-5-2-2,-7-3 0,-5-3-2,-6-4 1,-3-3 1,-3-3 1,-2-2 2,-5-1 2,-2 3 2,-3 3 3,-3 4 2,-2 4 0,0 6 1,0 7 0,0 6 1,-2 6 2,-3 6 7,-3 7 6,-2 6 7,-3 7 3,1 10-1,-1 10 0,1 9-1,1 6-1,3 3 0,3 3-2,4 4 0,1-1-2,0-3-1,0-3-3,0-2-2,1-5-2,4-2 0,3-3 0,3-3-1,9-6-2,16-5-2,15-7-2,17-5-3,8-8-3,4-5-4,3-7-3,3-5-4,3-11-1,3-11 1,3-14 1,4-11 2,-1-9-3,-3-3-7,-3-3-8,-2-2-7,-5-5-2,-2-2 4,-3-3 4,-3-3 4,-7-2 4,-9 0 5,-10 0 5,-8 0 5,-6 3 5,1 6 4,-1 7 4,1 6 5,-3 4 4,-2 4 2,-3 3 4,-3 3 2,-2 12 8,0 22 12,0 22 12,0 23 13,0 11 0,0 4-12,0 3-13,0 3-11,-5 7-8,-9 14-2,-10 11-2,-8 14-2,-4 0-2,3-8-1,3-10-2,4-9-1,4-9-1,6-5-3,7-7-1,6-5-2,7-11-4,10-11-4,10-14-5,9-11-4,7-17-3,7-18-2,6-19-1,7-18-3,0-14 1,-2-5 1,-3-7 2,-3-5 1,-6-8 1,-5-5 1,-7-7 1,-5-5 0,-6-4 2,-3 0 3,-3 0 3,-2 0 2,-6 7 2,-6 17 3,-6 15 2,-6 16 1,-7 13 3,-6 14 0,-6 11 2,-6 14 1,-2 8 0,3 7-1,3 6-2,4 7-1,-1 7-3,-3 9-4,-3 10-4,-2 10-4,-1 7-4,3 6-4,3 7-4,4 6-4,4 3-3,6 0-2,7 0-2,6 0-3,1-7 2,-3-11 3,-3-14 3,-2-11 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40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78500 26250 553,'-68'1'6,"17"4"13,15 3 12,16 3 12,9 6 5,3 9-3,3 10-3,4 10-4,2 7-4,4 6-5,3 7-6,3 6-4,1 3-4,1 0-1,-1 0-2,1 0-1,-3 0-3,-2 0-2,-3 0-3,-3 0-3,-4 1-4,-3 4-9,-3 3-8,-2 3-8,-1-5-5,3-12-3,3-13-2,4-12-4,-1-18-2,-3-21 0,-3-22-2,-2-22 0,-1-13 3,3-3 8,3-3 8,4-2 8,2 0 6,4 7 3,3 6 4,3 7 4,1 5 5,1 7 9,-1 6 6,1 7 8,2 0 5,7-2-1,6-3 1,7-3-1,2 1 0,1 6-1,-1 7-2,1 6-2,-1 3-3,1 0-5,-1 0-5,1 0-5,-1 0-3,1 0-2,-1 0-1,1 0-2,-3 0-5,-2 0-8,-3 0-10,-3 0-8,-6-4-5,-5-5-1,-7-7 1,-5-5 0,-4-4 3,0 0 8,0 0 7,0 0 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40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79150 26350 449,'21'-91'3,"-5"19"4,-7 19 6,-5 19 5,-3 21 10,4 26 15,3 24 14,3 26 15,-1 16 2,-2 10-12,-3 10-11,-3 9-11,-2 10-10,0 14-7,0 11-6,0 14-7,-2 8-8,-3 7-7,-3 6-7,-2 7-9,-3 2-7,1 1-8,-1-1-8,1 1-7,-1-20-6,1-36-3,-1-39-5,1-36-3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41"/>
    </inkml:context>
    <inkml:brush xml:id="br0">
      <inkml:brushProperty name="width" value="0.04025" units="cm"/>
      <inkml:brushProperty name="height" value="0.04025" units="cm"/>
      <inkml:brushProperty name="color" value="#00BFF3"/>
    </inkml:brush>
  </inkml:definitions>
  <inkml:trace contextRef="#ctx0" brushRef="#br0">80900 26450 546,'-4'-44'68,"-5"13"-11,-7 12-10,-5 13-10,-6 6-8,-3 0-5,-3 0-6,-2 0-6,-6 4-2,-6 10-1,-6 10 0,-6 9 0,-2 6 0,3 3 2,3 3-1,4 4 2,1 1 0,0 0 0,0 0 0,0 0-1,1 3-1,4 6-2,3 7-1,3 6-2,4 1-1,7-3-3,6-3-1,7-2-2,4-6-1,3-6-1,3-6 1,4-6 0,5-6-1,10-2-2,10-3-1,9-3-2,6-4-1,3-3-3,3-3-2,4-2-2,4-6-5,6-6-6,7-6-7,6-6-7,-1-7-4,-5-6 1,-7-6 0,-5-6-1,-9-1 4,-9 7 7,-10 6 7,-8 7 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41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80750 26950 584,'71'23'103,"-5"-3"-23,-7-3-22,-5-2-23,-8 0-13,-5 7-3,-7 6-3,-5 7-4,-6 4-2,-3 3-1,-3 3-1,-2 4-1,-11 4-1,-15 6 0,-15 7-2,-16 6 0,-10 3-1,-3 0 1,-3 0-1,-2 0 0,2-7 0,9-11-3,10-14-1,10-11-1,22-20-5,39-24-7,36-26-6,39-24-7,11-12-3,-11 4-3,-14 3-1,-11 3-2,-9 4-1,-3 7-1,-3 6-1,-2 7-1,-8 2 2,-8 1 5,-10-1 6,-9 1 4,-5 1 5,0 3 3,0 3 3,0 4 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42"/>
    </inkml:context>
    <inkml:brush xml:id="br0">
      <inkml:brushProperty name="width" value="0.05205" units="cm"/>
      <inkml:brushProperty name="height" value="0.05205" units="cm"/>
      <inkml:brushProperty name="color" value="#00BFF3"/>
    </inkml:brush>
  </inkml:definitions>
  <inkml:trace contextRef="#ctx0" brushRef="#br0">82200 26700 422,'21'-47'2,"-5"6"3,-7 7 3,-5 6 3,-4 12 10,0 19 14,0 19 15,0 19 16,-4 13 1,-5 10-10,-7 10-10,-5 9-12,-4 6-6,0 3-5,0 3-3,0 4-4,1-1-3,4-3 0,3-3 0,3-2-1,3-8-1,3-8-4,3-10-3,4-9-3,8-9-4,17-5-8,15-7-6,16-5-8,5-15-1,-2-22 1,-3-22 3,-3-21 1,2-23 1,10-21-2,10-22-2,9-22-3,-4-8 2,-15 6 3,-15 7 4,-16 6 3,-12 10 3,-5 17 1,-7 15 3,-5 16 2,-11 10 1,-11 7-1,-14 6 1,-11 7-1,-9 5 2,-3 7 4,-3 6 3,-2 7 3,-1 5 1,3 7-4,3 6-1,4 7-4,4 5-3,6 7-7,7 6-5,6 7-6,6 0-5,6-2-7,7-3-5,6-3-7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42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83850 26750 515,'-52'25'5,"-3"0"8,-3 0 10,-2 0 10,0 1 4,7 4 1,6 3 0,7 3 2,2 3-2,1 3-3,-1 3-3,1 4-4,2 2-2,7 4-4,6 3-2,7 3-4,0 1-3,-2 1-3,-3-1-3,-3 1-4,1-3-1,6-2 0,7-3 0,6-3 0,7-2-3,10 0-2,10 0-4,9 0-2,7-7-5,7-11-5,6-14-4,7-11-5,2-9-3,1-3-4,-1-3-2,1-2-3,-3-3 0,-2 1 1,-3-1 2,-3 1 2,-6-3 2,-5-2 3,-7-3 3,-5-3 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42"/>
    </inkml:context>
    <inkml:brush xml:id="br0">
      <inkml:brushProperty name="width" value="0.04994" units="cm"/>
      <inkml:brushProperty name="height" value="0.04994" units="cm"/>
      <inkml:brushProperty name="color" value="#00BFF3"/>
    </inkml:brush>
  </inkml:definitions>
  <inkml:trace contextRef="#ctx0" brushRef="#br0">83800 27400 440,'-44'-19'13,"13"13"25,12 12 26,13 13 25,4 16 5,-3 23-16,-3 22-16,-2 22-16,-3 15-14,1 9-8,-1 10-10,1 10-8,-4 10-7,-6 13-1,-6 12-3,-6 13-1,-1-7 0,7-24 2,6-26 2,7-24 2,2-18-14,1-9-34,-1-10-31,1-8-34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44"/>
    </inkml:context>
    <inkml:brush xml:id="br0">
      <inkml:brushProperty name="width" value="0.03298" units="cm"/>
      <inkml:brushProperty name="height" value="0.03298" units="cm"/>
      <inkml:brushProperty name="color" value="#00BFF3"/>
    </inkml:brush>
  </inkml:definitions>
  <inkml:trace contextRef="#ctx0" brushRef="#br0">82100 23650 666,'100'-24'76,"0"4"-17,0 3-16,0 3-16,1 3-9,4 3-1,3 3-1,3 4-1,6 1-1,9 0-3,10 0-2,10 0-1,10-2-2,13-3-1,12-3-1,13-2-1,13-5-1,17-2-1,15-3-2,16-3-1,12-1-1,9 4-2,10 3-2,10 3-1,-3 1-2,-11 1-5,-14-1-4,-11 1-4,-18-1-3,-22 1-5,-22-1-3,-21 1-4,-26 1 0,-28 3 4,-28 3 3,-27 4 4,-20 2 2,-9 4 3,-10 3 1,-8 3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58"/>
    </inkml:context>
    <inkml:brush xml:id="br0">
      <inkml:brushProperty name="width" value="0.05445" units="cm"/>
      <inkml:brushProperty name="height" value="0.05445" units="cm"/>
      <inkml:brushProperty name="color" value="#00BFF3"/>
    </inkml:brush>
  </inkml:definitions>
  <inkml:trace contextRef="#ctx0" brushRef="#br0">85000 25300 404,'51'1'104,"4"4"-25,3 3-24,3 3-25,-1-1-13,-2-2-3,-3-3-3,-3-3-2,-6 1-2,-5 6-1,-7 7-2,-5 6 0,-6 6-1,-3 6-2,-3 7 0,-2 6 0,-3 3-2,1 0 1,-1 0 0,1 0 0,-6 1 2,-8 4 5,-10 3 5,-9 3 4,-4 1 3,4 1-1,3-1 0,3 1-1,3-3 0,3-2-2,3-3 0,4-3-2,1-1-1,0 4-1,0 3-1,0 3-3,0 3 0,0 3 0,0 3 0,0 4-1,1 1 0,4 0-2,3 0-1,3 0-2,1-2 0,1-3-2,-1-3 0,1-2-1,-3-3-1,-2 1 0,-3-1 0,-3 1 0,-2-1 0,0 1 0,0-1 1,0 1 0,0-3 0,0-2-1,0-3 0,0-3-1,-5 1 1,-9 6 1,-10 7 1,-8 6 2,-8-2 0,-2-9 1,-3-10 1,-3-8 0,-2-8 0,0-2-2,0-3 0,0-3-1,-2-6-2,-3-5-3,-3-7-2,-2-5-3,-8-4-5,-8 0-7,-10 0-6,-9 0-6,-2 0-6,6 0-2,7 0-3,6 0-3,9-2-2,13-3-1,12-3-1,13-2-1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6:59"/>
    </inkml:context>
    <inkml:brush xml:id="br0">
      <inkml:brushProperty name="width" value="0.04162" units="cm"/>
      <inkml:brushProperty name="height" value="0.04162" units="cm"/>
      <inkml:brushProperty name="color" value="#00BFF3"/>
    </inkml:brush>
  </inkml:definitions>
  <inkml:trace contextRef="#ctx0" brushRef="#br0">86650 24450 528,'50'1'98,"0"4"-20,0 3-21,0 3-19,-2 1-12,-3 1-3,-3-1-3,-2 1-2,-6 2-3,-6 7-3,-6 6-2,-6 7-3,-6 2-3,-2 1-1,-3-1-2,-3 1-1,-9 4-2,-11 9 0,-14 10-1,-11 10-1,-7 0 0,0-5-1,0-7 0,0-5-1,3-8 0,6-5 1,7-7 0,6-5 2,9-4 1,13 0 3,12 0 3,13 0 3,7-2 1,4-3 2,3-3 0,3-2 1,1-1 0,1 3-2,-1 3-1,1 4-1,-4 2-2,-6 4 1,-6 3-2,-6 3 1,-6 1-2,-2 1 0,-3-1-2,-3 1-1,-9 1-1,-11 3-1,-14 3-3,-11 4-2,-11 1-3,-5 0-7,-7 0-7,-5 0-6,-4-4-1,0-5 2,0-7 4,0-5 4,6-6-6,13-3-12,12-3-13,13-2-13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29"/>
    </inkml:context>
    <inkml:brush xml:id="br0">
      <inkml:brushProperty name="width" value="0.02701" units="cm"/>
      <inkml:brushProperty name="height" value="0.02701" units="cm"/>
      <inkml:brushProperty name="color" value="#F2385B"/>
    </inkml:brush>
  </inkml:definitions>
  <inkml:trace contextRef="#ctx0" brushRef="#br0">9150 34100 814,'18'-36'-3,"-11"28"14,-14 28 14,-11 29 14,-7 13 1,0 1-10,0-1-12,0 1-10,0-3-7,0-2-2,0-3-1,0-3-1,6-7-4,13-9-3,12-10-3,13-8-5,9-8 0,6-2 3,7-3 3,6-3 2,-1-2 3,-5 0 5,-7 0 5,-5 0 4,-9 7 1,-9 17 0,-10 15-2,-8 16 0,-11 12-2,-8 9-1,-10 10-2,-9 10-1,-4-1-2,4-9-1,3-10-3,3-8-1,4-11-2,7-8-2,6-10-1,7-9-1,5-12 1,7-11 2,6-14 3,7-11 4,4-6 1,3 4 0,3 3 1,4 3 1,1 10 4,0 20 11,0 18 9,0 20 10,-4 8 1,-5 1-7,-7-1-6,-5 1-8,-4-4-6,0-6-4,0-6-4,0-6-4,0-20-9,0-30-14,0-32-13,0-30-13,1-12-3,4 9 9,3 10 9,3 10 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3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58150 17600 540,'-47'26'120,"6"4"-26,7 3-28,6 3-25,1 3-17,-3 3-3,-3 3-4,-2 4-4,-1 2-2,3 4 0,3 3 0,4 3-1,2-1 0,4-2-4,3-3-2,3-3-4,7-9 0,14-11-2,11-14 1,14-11-2,10-7-1,9 0-5,10 0-5,10 0-4,2 0-3,-3 0-2,-3 0-3,-2 0-1,-8-2-2,-8-3-1,-10-3-2,-9-2 0,-5-1-2,0 3 0,0 3-1,0 4-1,-5-4 2,-9-9 4,-10-10 3,-8-8 3,-6-4 5,1 3 3,-1 3 6,1 4 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00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88650 23200 573,'51'0'100,"4"0"-22,3 0-21,3 0-23,-1 0-13,-2 0-3,-3 0-5,-3 0-4,-1 0-2,4 0-1,3 0-1,3 0-1,6 1 0,9 4 1,10 3 2,10 3 1,7 1 0,6 1 0,7-1 0,6 1 0,4-3-1,4-2-1,3-3-3,3-3-1,1-4-1,1-3-4,-1-3-1,1-2-4,-1-3 0,1 1 1,-1-1 0,1 1 1,-3 1 1,-2 3 0,-3 3 1,-3 4 1,-6-1 1,-5-3 0,-7-3 0,-5-2 1,-4-1-1,0 3 1,0 3-1,0 4 0,1 2 0,4 4-1,3 3 0,3 3-1,-1-1 0,-2-2 0,-3-3 0,-3-3 0,-2-2-1,0 0 0,0 0-2,0 0-1,-2 0 0,-3 0-1,-3 0-1,-2 0 0,-3 0 0,1 0 1,-1 0 1,1 0 0,-3 0 0,-2 0 0,-3 0 0,-3 0 0,-1 0-1,4 0-3,3 0-3,3 0-3,3-2-2,3-3 0,3-3-2,4-2-1,-9-3-2,-18 1-1,-19-1-1,-18 1-2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23"/>
    </inkml:context>
    <inkml:brush xml:id="br0">
      <inkml:brushProperty name="width" value="0.04555" units="cm"/>
      <inkml:brushProperty name="height" value="0.04555" units="cm"/>
      <inkml:brushProperty name="color" value="#00BFF3"/>
    </inkml:brush>
  </inkml:definitions>
  <inkml:trace contextRef="#ctx0" brushRef="#br0">78350 26500 482,'0'-41'6,"0"19"19,0 19 20,0 19 20,0 16 4,0 17-11,0 15-11,0 16-11,0 5-9,0-2-3,0-3-5,0-3-4,0-4-2,0-3-2,0-3-2,0-2-2,0-1 0,0 3-1,0 3 0,0 4-1,-2-1 0,-3-3-1,-3-3 0,-2-2-2,-1-5 0,3-2-2,3-3-1,4-3-1,1-2-2,0 0-1,0 0 0,0 0-1,0-2 0,0-3 0,0-3 1,0-2 0,0-3 1,0 1-1,0-1 1,0 1 0,-2 2 0,-3 7-2,-3 6 0,-2 7-1,-3-1 0,1-6 1,-1-6 2,1-6 0,-1-13-12,1-19-25,-1-18-25,1-19-26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24"/>
    </inkml:context>
    <inkml:brush xml:id="br0">
      <inkml:brushProperty name="width" value="0.04356" units="cm"/>
      <inkml:brushProperty name="height" value="0.04356" units="cm"/>
      <inkml:brushProperty name="color" value="#00BFF3"/>
    </inkml:brush>
  </inkml:definitions>
  <inkml:trace contextRef="#ctx0" brushRef="#br0">79550 28550 505,'28'-19'148,"6"13"-32,7 12-32,6 13-32,1 7-20,-3 4-7,-3 3-7,-2 3-6,-9 4-6,-12 7-4,-13 6-5,-12 7-3,-9-3-2,-2-8-1,-3-10 0,-3-9-1,-2-5 0,0 0 2,0 0 1,0 0 2,-2-4 2,-3-5 1,-3-7 2,-2-5 2,6-3 2,20 4 2,18 3 2,20 3 2,8-1-1,1-2-1,-1-3-2,1-3-2,7-4-5,16-3-6,15-3-7,17-2-6,5-3-7,-3 1-4,-3-1-6,-2 1-5,-9-1 0,-12 1 6,-13-1 6,-12 1 6,-9 1 0,-2 3-7,-3 3-7,-3 4-7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52"/>
    </inkml:context>
    <inkml:brush xml:id="br0">
      <inkml:brushProperty name="width" value="0.04946" units="cm"/>
      <inkml:brushProperty name="height" value="0.04946" units="cm"/>
      <inkml:brushProperty name="color" value="#00BFF3"/>
    </inkml:brush>
  </inkml:definitions>
  <inkml:trace contextRef="#ctx0" brushRef="#br0">75200 20600 444,'-29'-21'117,"-5"10"-26,-7 10-28,-5 9-26,-3 6-15,4 3-2,3 3-4,3 4-3,1-1-2,1-3-2,-1-3-1,1-2-2,-1-1-1,1 3-1,-1 3-1,1 4-1,-1-3 0,1-5-1,-1-7 1,1-5-1,-1-4 0,1 0-2,-1 0-1,1 0-3,4 4 3,9 10 6,10 10 6,10 9 6,2 9 2,-3 9-3,-3 10-1,-2 10-3,-1 2-2,3-3-2,3-3 0,4-2-2,-1-3-1,-3 1-1,-3-1 0,-2 1-1,-1-1 0,3 1-1,3-1-1,4 1 0,1-3 0,0-2-1,0-3-1,0-3 1,0 1-2,0 6-1,0 7-2,0 6-2,0 1-1,0-3 1,0-3 1,0-2-1,0-6 2,0-6-1,0-6 2,0-6 1,0-4 0,0 1 1,0-1 1,0 1 1,0-1 0,0 1 0,0-1 0,0 1-1,3-12-4,6-21-9,7-22-7,6-22-9,1-10-6,-3 4-4,-3 3-3,-2 3-4,-3 1-2,1 1 2,-1-1 2,1 1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56"/>
    </inkml:context>
    <inkml:brush xml:id="br0">
      <inkml:brushProperty name="width" value="0.05894" units="cm"/>
      <inkml:brushProperty name="height" value="0.05894" units="cm"/>
      <inkml:brushProperty name="color" value="#F2395B"/>
    </inkml:brush>
  </inkml:definitions>
  <inkml:trace contextRef="#ctx0" brushRef="#br0">75200 20900 373,'-4'-44'35,"-5"13"12,-7 12 12,-5 13 11,-8 7 0,-5 4-14,-7 3-13,-5 3-13,-4 3-9,0 3-4,0 3-3,0 4-4,-2-1-3,-3-3-2,-3-3-3,-2-2-2,0-1 0,7 3 5,6 3 4,7 4 4,8 4 1,14 6 0,11 7-2,14 6-1,2 9-1,-6 13-2,-6 12-1,-6 13-3,-2 1-1,3-9-2,3-10-1,4-8-1,1-8-1,0-2 1,0-3 0,0-3 1,0-2 0,0 0-1,0 0 1,0 0 0,0 0 0,0 0 0,0 0 0,0 0 0,0 1 0,0 4 0,0 3-1,0 3 0,-2 3-1,-3 3-1,-3 3-1,-2 4-1,-3-1-1,1-3-1,-1-3-2,1-2 0,4-6 2,9-6 5,10-6 6,10-6 5,8-9 2,10-8 0,10-10-2,9-9 0,2-1-1,-2 10 0,-3 10-1,-3 9 1,-2 1-3,0-6-2,0-6-5,0-6-3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56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75150 20850 579,'-4'-47'53,"-5"6"0,-7 7-1,-5 6-1,-4 7-4,0 10-7,0 10-8,0 9-6,-5 9-6,-9 9-3,-10 10-3,-8 10-4,-8 4-5,-2 0-4,-3 0-7,-3 0-4,4-2-2,13-3 2,12-3 3,13-2 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57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76650 20850 449,'-5'-44'39,"-9"13"9,-10 12 11,-8 13 11,-9 10-1,-6 10-10,-6 10-11,-6 9-11,-4 7-8,1 7-6,-1 6-8,1 7-5,-1 2-5,1 1 0,-1-1-1,1 1-1,2 1 0,7 3 0,6 3 1,7 4 1,5-1-1,7-3-1,6-3-1,7-2-1,4-5 0,3-2-1,3-3 1,4-3 0,2-4-2,4-3 0,3-3-2,3-2-1,4-5 0,7-2 1,6-3 0,7-3 1,5-6-4,7-5-11,6-7-9,7-5-11,2-4-5,1 0-1,-1 0-1,1 0-1,-3-4-1,-2-5-1,-3-7 0,-3-5-2,-7-3 3,-9 4 8,-10 3 9,-8 3 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57"/>
    </inkml:context>
    <inkml:brush xml:id="br0">
      <inkml:brushProperty name="width" value="0.04696" units="cm"/>
      <inkml:brushProperty name="height" value="0.04696" units="cm"/>
      <inkml:brushProperty name="color" value="#F2395B"/>
    </inkml:brush>
  </inkml:definitions>
  <inkml:trace contextRef="#ctx0" brushRef="#br0">76350 21500 468,'70'0'93,"-9"0"-17,-10 0-18,-8 0-17,-6 3-10,1 6-1,-1 7-1,1 6-1,-3 3-2,-2 0-2,-3 0-3,-3 0-1,-4 4-4,-3 10-2,-3 10-3,-2 9-4,-8 4-2,-8 1-3,-10-1-4,-9 1-2,-12 7-4,-11 16-1,-14 15-4,-11 17-1,-6-1-2,4-16 1,3-15 2,3-15 0,6-12 2,9-6 2,10-6 1,10-6 3,18-15 5,28-21 7,28-22 9,29-22 7,13-8 2,1 6-5,-1 7-4,1 6-5,-3 3-8,-2 0-12,-3 0-11,-3 0-11,-6 3-9,-5 6-4,-7 7-4,-5 6-4,-8 1-2,-5-3 0,-7-3-1,-5-2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58"/>
    </inkml:context>
    <inkml:brush xml:id="br0">
      <inkml:brushProperty name="width" value="0.05038" units="cm"/>
      <inkml:brushProperty name="height" value="0.05038" units="cm"/>
      <inkml:brushProperty name="color" value="#F2395B"/>
    </inkml:brush>
  </inkml:definitions>
  <inkml:trace contextRef="#ctx0" brushRef="#br0">78050 20950 436,'-4'-38'86,"-5"26"-14,-7 24-14,-5 26-13,-4 13-9,0 4-2,0 3-4,0 3-3,-2 4-3,-3 7-1,-3 6-1,-2 7-2,0 4-2,7 3-2,6 3-2,7 4-3,2-3-2,1-5-2,-1-7-2,1-5-2,1-6-2,3-3 0,3-3 0,4-2 0,7-6-2,13-6-1,12-6-1,13-6-1,7-15-3,4-21-1,3-22-3,3-22-2,3-16-3,3-9-2,3-10-2,4-8-3,-4-8-1,-9-2 0,-10-3-1,-8-3 0,-9-1 2,-6 4 2,-6 3 3,-6 3 4,-7 1 1,-6 1 1,-6-1 1,-6 1 1,-6 5 1,-2 14 1,-3 11 2,-3 14 1,-2 7 1,0 3-1,0 3 0,0 4-1,0 4 1,0 6 1,0 7 2,0 6 1,-2 7-2,-3 10-3,-3 10-5,-2 9-3,0 4-4,7 1-2,6-1-3,7 1-3,4-3 1,3-2 1,3-3 3,4-3 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58"/>
    </inkml:context>
    <inkml:brush xml:id="br0">
      <inkml:brushProperty name="width" value="0.04884" units="cm"/>
      <inkml:brushProperty name="height" value="0.04884" units="cm"/>
      <inkml:brushProperty name="color" value="#F2395B"/>
    </inkml:brush>
  </inkml:definitions>
  <inkml:trace contextRef="#ctx0" brushRef="#br0">78900 21450 450,'18'31'90,"-11"13"-12,-14 12-13,-11 13-12,-9 4-10,-3-3-5,-3-3-6,-2-2-5,-3-1-4,1 3-4,-1 3-5,1 4-3,1 1-2,3 0 1,3 0 0,4 0 0,2-5-1,4-9-3,3-10-3,3-8-4,10-9-3,20-6-5,18-6-5,20-6-4,8-7-1,1-6 2,-1-6 3,1-6 2,-3-4 1,-2 1-3,-3-1-3,-3 1-1,-4 1-4,-3 3-6,-3 3-4,-2 4-6,-5 1-1,-2 0 2,-3 0 4,-3 0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3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58400 17850 506,'-24'-46'-11,"4"10"11,3 10 13,3 9 11,1 10 13,1 14 11,-1 11 14,1 14 11,1 13 0,3 16-14,3 15-15,4 17-13,1 11-11,0 10-6,0 10-8,0 9-6,0 13-8,0 20-10,0 18-10,0 20-10,0-4-6,0-25-1,0-25-1,0-25-2,0-19-1,0-12 0,0-13 1,0-12-1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59"/>
    </inkml:context>
    <inkml:brush xml:id="br0">
      <inkml:brushProperty name="width" value="0.05011" units="cm"/>
      <inkml:brushProperty name="height" value="0.05011" units="cm"/>
      <inkml:brushProperty name="color" value="#F2395B"/>
    </inkml:brush>
  </inkml:definitions>
  <inkml:trace contextRef="#ctx0" brushRef="#br0">79150 21700 439,'-47'1'7,"6"4"14,7 3 15,6 3 14,6 4 4,6 7-9,7 6-8,6 7-9,1 7-3,-3 9 0,-3 10 0,-2 10 0,-1 5-1,3 4 0,3 3 0,4 3-1,-1 4-1,-3 7-3,-3 6-2,-2 7-3,-3 5-3,1 7-7,-1 6-4,1 7-7,-1-3-2,1-8 0,-1-10-1,1-9 0,-1-7-2,1-3 0,-1-3-3,1-2 0,-1-9-13,1-12-23,-1-13-22,1-12-22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7:59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79300 20450 553,'25'-25'8,"0"0"14,0 0 16,0 0 14,4 7 5,10 17-6,10 15-6,9 16-7,-2 9-5,-12 3-5,-13 3-7,-12 4-4,-9 2-5,-2 4-3,-3 3-2,-3 3-2,-7 1-2,-9 1-2,-10-1-3,-8 1-1,-8-3 0,-2-2-1,-3-3 0,-3-3 1,-1-7-1,4-9-1,3-10 0,3-8-2,17-6 2,31 1 4,32-1 3,31 1 4,12-3 0,-6-2-3,-6-3-2,-6-3-4,-1-4-10,7-3-18,6-3-17,7-2-18,-6-3-5,-15 1 6,-15-1 6,-16 1 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0"/>
    </inkml:context>
    <inkml:brush xml:id="br0">
      <inkml:brushProperty name="width" value="0.03338" units="cm"/>
      <inkml:brushProperty name="height" value="0.03338" units="cm"/>
      <inkml:brushProperty name="color" value="#F2395B"/>
    </inkml:brush>
  </inkml:definitions>
  <inkml:trace contextRef="#ctx0" brushRef="#br0">80300 20750 659,'-41'-2'8,"19"-3"17,19-3 16,19-2 17,13-1 3,10 3-10,10 3-11,9 4-11,6 1-10,3 0-11,3 0-10,4 0-11,-1 0-9,-3 0-6,-3 0-6,-2 0-7,-8 1-5,-8 4-2,-10 3-2,-9 3-3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0"/>
    </inkml:context>
    <inkml:brush xml:id="br0">
      <inkml:brushProperty name="width" value="0.05824" units="cm"/>
      <inkml:brushProperty name="height" value="0.05824" units="cm"/>
      <inkml:brushProperty name="color" value="#F2395B"/>
    </inkml:brush>
  </inkml:definitions>
  <inkml:trace contextRef="#ctx0" brushRef="#br0">80750 20000 377,'53'0'99,"6"0"-24,7 0-22,6 0-24,1 0-13,-3 0-3,-3 0-4,-2 0-2,-6 0-3,-6 0-1,-6 0-2,-6 0-2,-7 4 2,-6 10 3,-6 10 3,-6 9 4,-6 6 2,-2 3 1,-3 3 1,-3 4 1,-4 1 1,-3 0 1,-3 0 2,-2 0 0,-3 3-1,1 6 0,-1 7-3,1 6-1,-1 3-2,1 0-1,-1 0-1,1 0-1,-1 3-1,1 6-1,-1 7-1,1 6 0,1 1-1,3-3-2,3-3-2,4-2-2,1-3 0,0 1-1,0-1 0,0 1-1,0-3 0,0-2-1,0-3-2,0-3 0,0-4-1,0-3-1,0-3-1,0-2 0,-4-6-2,-5-6-1,-7-6-1,-5-6-1,-17-4-6,-24 1-9,-26-1-9,-24 1-10,-7-4-1,13-6 5,12-6 5,13-6 5,10-4 0,10 1-6,10-1-5,9 1-7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1"/>
    </inkml:context>
    <inkml:brush xml:id="br0">
      <inkml:brushProperty name="width" value="0.05427" units="cm"/>
      <inkml:brushProperty name="height" value="0.05427" units="cm"/>
      <inkml:brushProperty name="color" value="#F2395B"/>
    </inkml:brush>
  </inkml:definitions>
  <inkml:trace contextRef="#ctx0" brushRef="#br0">83100 18450 405,'95'1'97,"-9"4"-18,-10 3-18,-8 3-20,-11 4-10,-8 7-4,-10 6-3,-9 7-5,-9 4-2,-5 3-3,-7 3-2,-5 4-3,-8 2-1,-5 4-2,-7 3-2,-5 3-1,-9 1-3,-9 1-2,-10-1-4,-8 1-3,-4-4-2,3-6 0,3-6-1,4-6 0,4-6 1,6-2 1,7-3 2,6-3 2,21-7 5,39-9 7,36-10 7,39-8 8,10-4 2,-16 3-2,-15 3-3,-15 4-2,-12 5-2,-6 10-3,-6 10-1,-6 9-3,-10 9 0,-12 9 1,-13 10 2,-12 10 1,-10 0 0,-6-5-2,-6-7-1,-6-5-2,-6-4-1,-2 0-1,-3 0-2,-3 0-1,-2-2-2,0-3 1,0-3-1,0-2 0,0-3-5,0 1-9,0-1-10,0 1-9,0-3-13,0-2-17,0-3-18,0-3-16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6"/>
    </inkml:context>
    <inkml:brush xml:id="br0">
      <inkml:brushProperty name="width" value="0.05535" units="cm"/>
      <inkml:brushProperty name="height" value="0.05535" units="cm"/>
      <inkml:brushProperty name="color" value="#F2395B"/>
    </inkml:brush>
  </inkml:definitions>
  <inkml:trace contextRef="#ctx0" brushRef="#br0">90000 25100 397,'18'-46'37,"-11"10"4,-14 10 6,-11 9 3,-9 9-1,-3 9-12,-3 10-10,-2 10-10,-5 5-8,-2 4-3,-3 3-5,-3 3-2,-1-1-3,4-2 0,3-3-1,3-3 0,1-2 1,1 0 0,-1 0 0,1 0 1,-1-2 0,1-3 1,-1-3 0,1-2 0,4 0 7,9 7 11,10 6 12,10 7 11,4 11 4,0 20-6,0 18-6,0 20-5,-2 5-5,-3-6-3,-3-6-2,-2-6-4,-1-6-3,3-2-2,3-3-1,4-3-3,-1-2-1,-3 0 0,-3 0 0,-2 0 0,-1 0-3,3 0-1,3 0-4,4 0-2,1 0-1,0 0 1,0 0 2,0 0 1,-2-4 1,-3-5 0,-3-7 1,-2-5 0,-1-4 1,3 0-1,3 0 1,4 0-1,5-4-1,10-5-2,10-7-2,9-5-2,7-8-1,7-5 0,6-7 0,7-5 1,0-4 0,-2 0 2,-3 0 2,-3 0 1,2 1-7,10 4-13,10 3-15,9 3-14,-4 1-3,-15 1 10,-15-1 11,-16 1 8,-8-1 4,0 1-4,0-1-4,0 1-3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6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91950 25750 448,'23'-25'2,"-3"0"2,-3 0 4,-2 0 2,-11 0 7,-15 0 13,-15 0 13,-16 0 11,-10 4 1,-3 10-11,-3 10-10,-2 9-11,-1 6-7,3 3-1,3 3-2,4 4-2,-1 2-1,-3 4-1,-3 3 0,-2 3 0,-1 3-1,3 3 0,3 3 1,4 4 0,2 1-1,4 0 2,3 0-1,3 0 1,1 1-1,1 4 0,-1 3-1,1 3 0,2 1-1,7 1-1,6-1-2,7 1 0,2-4-1,1-6 0,-1-6-1,1-6-1,5-1-1,14 7-6,11 6-4,14 7-5,8-4-5,7-12-4,6-13-4,7-12-5,5-9-2,7-2 0,6-3 1,7-3 1,0-2-1,-2 0-1,-3 0-2,-3 0 0,-7 0 0,-9 0 0,-10 0 2,-8 0 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7"/>
    </inkml:context>
    <inkml:brush xml:id="br0">
      <inkml:brushProperty name="width" value="0.0541" units="cm"/>
      <inkml:brushProperty name="height" value="0.0541" units="cm"/>
      <inkml:brushProperty name="color" value="#F2395B"/>
    </inkml:brush>
  </inkml:definitions>
  <inkml:trace contextRef="#ctx0" brushRef="#br0">91950 26500 406,'-16'-22'43,"19"6"-4,19 7-3,19 6-3,5 7-3,-5 10-3,-7 10-1,-5 9-3,-11 9-3,-11 9-4,-14 10-3,-11 10-4,-12 2-3,-9-3-2,-10-3-2,-8-2-2,-3-6-1,7-6-2,6-6 0,7-6-2,11-10 1,20-12 2,18-13 1,20-12 1,16-13-1,16-12-5,15-13-5,17-12-5,3-5-3,-5 3-2,-7 3-2,-5 4-1,-6 1-2,-3 0-1,-3 0 1,-2 0-1,-5-2 1,-2-3 3,-3-3 2,-3-2 3,-4-3 2,-3 1 1,-3-1 3,-2 1 1,-5 2 2,-2 7 5,-3 6 3,-3 7 4,-2 2 4,0 1 4,0-1 4,0 1 4,-7 8 8,-11 20 12,-14 18 12,-11 20 11,-11 13 3,-5 9-8,-7 10-9,-5 10-9,-3 4-5,4 0-6,3 0-5,3 0-5,3 0-2,3 0 1,3 0 1,4 0 2,4-2-2,6-3-4,7-3-3,6-2-4,6-6-5,6-6-8,7-6-6,6-6-7,6-12-4,6-15-1,7-15 0,6-16-1,6-18 0,6-18 2,7-19 1,6-18 2,-1-10 0,-5 0 0,-7 0-1,-5 0 0,-8 1 1,-5 4 2,-7 3 1,-5 3 2,-8 6 3,-5 9 2,-7 10 3,-5 10 3,-8 8 2,-5 10 3,-7 10 1,-5 9 3,-9 6 0,-9 3-1,-10 3 0,-8 4-2,-4 7-2,3 13-7,3 12-6,4 13-5,4 4-5,6-3-3,7-3-2,6-2-3,6-5 0,6-2 3,7-3 4,6-3 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7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94450 26250 467,'-46'3'87,"10"6"-17,10 7-19,9 6-18,-1 6-10,-8 6 1,-10 7 1,-9 6-1,-9 7 0,-5 10-2,-7 10-2,-5 9-1,-3 2-2,4-2-1,3-3-2,3-3 0,6-6-2,9-5-1,10-7 0,10-5-1,21-8-4,34-5-9,35-7-7,35-5-8,18-12-3,3-16 3,3-15 2,4-15 2,-7-6 0,-16 7-4,-15 6-4,-15 7-3,-20 7-9,-21 9-12,-22 10-14,-22 10-14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8"/>
    </inkml:context>
    <inkml:brush xml:id="br0">
      <inkml:brushProperty name="width" value="0.05348" units="cm"/>
      <inkml:brushProperty name="height" value="0.05348" units="cm"/>
      <inkml:brushProperty name="color" value="#F2395B"/>
    </inkml:brush>
  </inkml:definitions>
  <inkml:trace contextRef="#ctx0" brushRef="#br0">94250 26600 411,'-24'-25'2,"4"0"5,3 0 5,3 0 5,1 10 11,1 23 18,-1 22 17,1 22 18,-1 15 1,1 9-14,-1 10-15,1 10-14,1 10-10,3 13-5,3 12-5,4 13-5,-1 10-10,-3 10-11,-3 10-12,-2 9-13,-5 1-9,-2-6-4,-3-6-5,-3-6-6,1-12 0,6-15 4,7-15 3,6-16 3,1-18 5,-3-18 2,-3-19 4,-2-18 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3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58400 16350 521,'26'-68'114,"4"17"-25,3 15-22,3 16-25,7 7-12,14 1-1,11-1-1,14 1-2,5 2-3,1 7-7,-1 6-6,1 7-6,-3 5-8,-2 7-11,-3 6-10,-3 7-10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8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94550 24800 599,'28'-24'0,"6"4"0,7 3 0,6 3 0,3 12 9,0 22 19,0 22 18,0 23 19,-5 10 4,-9 0-12,-10 0-11,-8 0-12,-15 1-10,-19 4-8,-18 3-9,-19 3-10,-12-1-5,-2-2-4,-3-3-3,-3-3-4,2-9-1,10-11 1,10-14 2,9-11 1,15-12 5,22-9 7,22-10 8,23-8 8,13-4 2,6 3-1,7 3-1,6 4-3,-1 1 0,-5 0-3,-7 0-1,-5 0-2,-4 1-8,0 4-16,0 3-14,0 3-16,-4 1-7,-5 1 2,-7-1 2,-5 1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9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95200 25400 749,'50'-46'73,"0"10"-15,0 10-14,0 9-15,1 6-9,4 3-6,3 3-5,3 4-6,3 2-6,3 4-11,3 3-9,4 3-9,-6-1-4,-11-2 0,-14-3 1,-11-3 1,-9-1 2,-3 4-1,-3 3 2,-2 3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09"/>
    </inkml:context>
    <inkml:brush xml:id="br0">
      <inkml:brushProperty name="width" value="0.05314" units="cm"/>
      <inkml:brushProperty name="height" value="0.05314" units="cm"/>
      <inkml:brushProperty name="color" value="#F2395B"/>
    </inkml:brush>
  </inkml:definitions>
  <inkml:trace contextRef="#ctx0" brushRef="#br0">96100 24400 413,'53'0'71,"6"0"-17,7 0-16,6 0-16,3 1-8,0 4-3,0 3-1,0 3-2,-4 3-3,-5 3-3,-7 3-2,-5 4-4,-8 1 0,-5 0 2,-7 0 2,-5 0 1,-8 1 2,-5 4 0,-7 3 1,-5 3 0,-4 3 1,0 3 4,0 3 4,0 4 3,-2 2 1,-3 4 2,-3 3 0,-2 3 1,-3 3 0,1 3 0,-1 3-1,1 4-1,1 1 0,3 0-2,3 0-1,4 0-1,1 0-2,0 0 0,0 0-1,0 0-2,0 1 0,0 4-1,0 3 0,0 3-1,-2 1-2,-3 1-1,-3-1-1,-2 1-3,-1-1 0,3 1 0,3-1 0,4 1-1,-1-1 0,-3 1 0,-3-1-1,-2 1-1,-3-3 0,1-2-2,-1-3 0,1-3 0,-3-6-2,-2-5-1,-3-7 0,-3-5-1,-13-8-2,-22-5-4,-22-7-5,-21-5-3,-15-8-4,-6-5-2,-6-7-2,-6-5-3,5-6-6,20-3-10,18-3-9,20-2-10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10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95900 23100 589,'95'-22'110,"-9"6"-25,-10 7-25,-8 6-24,-1 3-15,9 0 0,10 0-2,10 0-2,7-2-2,6-3-3,7-3-4,6-2-3,1-1-3,-3 3-4,-3 3-2,-2 4-3,-1 1-1,3 0 1,3 0 1,4 0 1,2 0 0,4 0 1,3 0-1,3 0-1,1 0-1,1 0-4,-1 0-4,1 0-4,-4-4-5,-6-5-3,-6-7-6,-6-5-4,-9-3-3,-8 4 1,-10 3 1,-9 3-1,-13 1 4,-16 1 4,-15-1 6,-15 1 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13"/>
    </inkml:context>
    <inkml:brush xml:id="br0">
      <inkml:brushProperty name="width" value="0.04731" units="cm"/>
      <inkml:brushProperty name="height" value="0.04731" units="cm"/>
      <inkml:brushProperty name="color" value="#F2395B"/>
    </inkml:brush>
  </inkml:definitions>
  <inkml:trace contextRef="#ctx0" brushRef="#br0">98300 23900 465,'46'23'110,"-5"-3"-24,-7-3-25,-5-2-23,-3-1-14,4 3-4,3 3-3,3 4-3,-4 4-2,-8 6-1,-10 7-1,-9 6-1,-10 4-4,-9 4-4,-10 3-6,-8 3-6,-6-2-1,1-6 1,-1-6 2,1-6 1,-1-6 1,1-2-1,-1-3 0,1-3-1,7-2 3,16 0 9,15 0 7,17 0 8,13-4 3,13-5-4,12-7-3,13-5-3,2-3-2,-5 4-2,-7 3 0,-5 3-2,-6 3-1,-3 3-1,-3 3 0,-2 4-2,-6 4 1,-6 6 1,-6 7 0,-6 6 2,-9 1 0,-8-3 0,-10-3-1,-9-2-1,-7-5 1,-3-2 2,-3-3 1,-2-3 1,-6-1 1,-6 4-3,-6 3-1,-6 3-3,-4-1-2,1-2-5,-1-3-5,1-3-5,-1-4-4,1-3-5,-1-3-4,1-2-4,4-1-10,9 3-13,10 3-14,10 4-13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23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61000 32150 488,'-35'3'20,"32"6"19,31 7 20,32 6 19,19 3 2,10 0-16,10 0-14,9 0-17,-2-4-9,-12-5-6,-13-7-6,-12-5-4,-9-4-3,-2 0 1,-3 0 1,-3 0 1,-12 4-16,-18 10-35,-19 10-35,-18 9-34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24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60600 33550 470,'-105'1'25,"41"4"12,40 3 10,42 3 10,22 1 2,7 1-6,6-1-8,7 1-7,7-3-5,9-2-5,10-3-3,10-3-5,4-2-2,0 0-4,0 0-1,0 0-4,0 1-3,0 4-4,0 3-4,0 3-4,-2 1-7,-3 1-8,-3-1-7,-2 1-9,-6-1-6,-6 1-6,-6-1-4,-6 1-6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26"/>
    </inkml:context>
    <inkml:brush xml:id="br0">
      <inkml:brushProperty name="width" value="0.04524" units="cm"/>
      <inkml:brushProperty name="height" value="0.04524" units="cm"/>
      <inkml:brushProperty name="color" value="#F2395B"/>
    </inkml:brush>
  </inkml:definitions>
  <inkml:trace contextRef="#ctx0" brushRef="#br0">66350 30750 486,'0'-47'-8,"0"6"3,0 7 2,0 6 4,0 1 1,0-3 3,0-3 2,0-2 1,3 0 5,6 7 7,7 6 8,6 7 6,-1 10 5,-5 16 1,-7 15 0,-5 17 2,-6 13-2,-3 13-5,-3 12-5,-2 13-5,-3 6-3,1 0-4,-1 0-4,1 0-3,-1 0-2,1 0 1,-1 0 1,1 0 1,-1 1-3,1 4-4,-1 3-6,1 3-4,-1 1-5,1 1-3,-1-1-4,1 1-3,-1-1-2,1 1-1,-1-1 0,1 1-1,1-7 0,3-12-1,3-13-1,4-12-1,1-12 0,0-8 3,0-10 1,0-9 3,1-13-3,4-16-6,3-15-6,3-15-7,1-9 1,1 1 8,-1-1 9,1 1 8,-1 1 5,1 3 3,-1 3 2,1 4 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27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67500 31400 570,'34'-105'18,"-31"41"13,-31 40 13,-31 42 13,-20 22 2,-5 7-12,-7 6-12,-5 7-11,-4 4-7,0 3-4,0 3-3,0 4-4,6-4-1,13-9-2,12-10 0,13-8-1,13-4-1,17 3 3,15 3 2,16 4 1,13-4 1,14-9-2,11-10 0,14-8-2,7-4 0,3 3-1,3 3 0,4 4 0,-1 1-3,-3 0-2,-3 0-5,-2 0-2,-5 0-5,-2 0-4,-3 0-3,-3 0-5,-2 1-3,0 4-3,0 3-2,0 3-3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27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68200 32100 504,'23'-49'41,"-3"4"-1,-3 3 0,-2 3-1,-11 4-4,-15 7-4,-15 6-5,-16 7-6,-7 4-3,4 3-4,3 3-3,3 4-2,1 5-3,1 10 1,-1 10 1,1 9 0,-1 4 0,1 1 0,-1-1 1,1 1-1,1 2 0,3 7 0,3 6-1,4 7 1,4-1-1,6-6 0,7-6 1,6-6-1,3-4-1,0 1-1,0-1-1,0 1-2,9-7-4,19-12-5,19-13-6,19-12-6,7-13-3,-3-12 1,-3-13 1,-2-12 0,-6-4 1,-6 7-2,-6 6 0,-6 7-2,-7 4 3,-6 3 4,-6 3 6,-6 4 4,-6 1 8,-2 0 9,-3 0 9,-3 0 9,-2 10 6,0 23 2,0 22 1,0 22 3,0 7-4,0-6-8,0-6-7,0-6-8,1-4-5,4 1 0,3-1-1,3 1 0,3-1-8,3 1-12,3-1-12,4 1-13,2-4-10,4-6-5,3-6-7,3-6-7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6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55350 22200 612,'-4'-40'52,"-5"23"-5,-7 22-5,-5 22-5,-9 23-5,-9 25-4,-10 25-4,-8 25-3,-6 10-2,1-2 0,-1-3 1,1-3 1,-1-1-4,1 4-9,-1 3-8,1 3-8,2-4-6,7-8-2,6-10-2,7-9-2,15-27-9,25-44-14,25-43-14,25-44-14,6-18 0,-12 10 14,-13 10 15,-12 9 14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27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69150 32100 569,'1'-41'53,"4"19"-4,3 19-4,3 19-4,-1 12-4,-2 6-2,-3 7-4,-3 6-2,-2 4-3,0 4-4,0 3-2,0 3-2,0 1-5,0 1-5,0-1-4,0 1-7,-2-1-7,-3 1-11,-3-1-11,-2 1-12,-1-6-3,3-8 4,3-10 4,4-9 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28"/>
    </inkml:context>
    <inkml:brush xml:id="br0">
      <inkml:brushProperty name="width" value="0.04962" units="cm"/>
      <inkml:brushProperty name="height" value="0.04962" units="cm"/>
      <inkml:brushProperty name="color" value="#F2395B"/>
    </inkml:brush>
  </inkml:definitions>
  <inkml:trace contextRef="#ctx0" brushRef="#br0">70550 30350 443,'0'-38'40,"0"26"1,0 24 3,0 26 0,0 15 1,0 6-2,0 7-1,0 6-3,0 6-2,0 6-3,0 7-4,0 6-3,0 3-4,0 0-4,0 0-2,0 0-5,-2 1-2,-3 4-4,-3 3-3,-2 3-2,-3 4-6,1 7-7,-1 6-8,1 7-6,-3 0-7,-2-2-3,-3-3-5,-3-3-3,1-7-1,6-9 3,7-10 2,6-8 3,3-14 3,0-15 1,0-15 3,0-16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28"/>
    </inkml:context>
    <inkml:brush xml:id="br0">
      <inkml:brushProperty name="width" value="0.03972" units="cm"/>
      <inkml:brushProperty name="height" value="0.03972" units="cm"/>
      <inkml:brushProperty name="color" value="#F2395B"/>
    </inkml:brush>
  </inkml:definitions>
  <inkml:trace contextRef="#ctx0" brushRef="#br0">71600 31150 553,'-11'-58'10,"-22"34"19,-22 35 18,-21 35 20,-12 19 2,1 7-16,-1 6-16,1 7-15,4-3-10,9-8-4,10-10-5,10-9-3,5-7-2,4-3 1,3-3 0,3-2 1,9-1 2,16 3 3,15 3 4,17 4 4,11-4 0,10-9-1,10-10-4,9-8-1,6-4-2,3 3 1,3 3 0,4 4 0,-1-1-5,-3-3-9,-3-3-11,-2-2-10,-6-3-8,-6 1-4,-6-1-5,-6 1-5,-6-1 2,-2 1 8,-3-1 9,-3 1 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29"/>
    </inkml:context>
    <inkml:brush xml:id="br0">
      <inkml:brushProperty name="width" value="0.04525" units="cm"/>
      <inkml:brushProperty name="height" value="0.04525" units="cm"/>
      <inkml:brushProperty name="color" value="#F2395B"/>
    </inkml:brush>
  </inkml:definitions>
  <inkml:trace contextRef="#ctx0" brushRef="#br0">72400 32100 486,'-21'-69'4,"10"13"8,10 12 8,9 13 9,4 6 3,1 0-3,-1 0-2,1 0-2,-6-2-3,-8-3-4,-10-3-4,-9-2-3,-9 2-3,-5 9 0,-7 10-1,-5 10-1,-4 8 0,0 10 0,0 10 1,0 9-1,-4 7 2,-5 7 0,-7 6 3,-5 7 1,0 2 0,10 1 0,10-1 1,9 1-1,7-1 1,7 1-1,6-1 0,7 1 0,7-4-1,9-6-5,10-6-3,10-6-4,8-12-6,10-15-7,10-15-8,9-16-7,6-12-3,3-5 0,3-7 0,4-5 1,-4-3 2,-9 4 5,-10 3 3,-8 3 5,-8 9 13,-2 16 24,-3 15 22,-3 17 23,-4 10 5,-3 6-14,-3 7-14,-2 6-14,-3 1-12,1-3-12,-1-3-10,1-2-12,-3-1-8,-2 3-8,-3 3-6,-3 4-8,-2-1-4,0-3-1,0-3-1,0-2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29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73250 31900 585,'23'-24'3,"-3"4"7,-3 3 6,-2 3 8,0 1 4,7 1 5,6-1 3,7 1 4,2 2 1,1 7-5,-1 6-3,1 7-4,-6 5-5,-8 7-4,-10 6-4,-9 7-4,-5 5-4,0 7-4,0 6-2,0 7-5,-4 0 0,-5-2 0,-7-3 1,-5-3 0,-3-4 1,4-3 1,3-3 0,3-2 1,9-6-3,16-6-7,15-6-7,17-6-6,11-9-4,10-8-3,10-10-1,9-9-3,-4-4-2,-15 4-1,-15 3-2,-16 3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30"/>
    </inkml:context>
    <inkml:brush xml:id="br0">
      <inkml:brushProperty name="width" value="0.05113" units="cm"/>
      <inkml:brushProperty name="height" value="0.05113" units="cm"/>
      <inkml:brushProperty name="color" value="#F2395B"/>
    </inkml:brush>
  </inkml:definitions>
  <inkml:trace contextRef="#ctx0" brushRef="#br0">64650 33950 430,'-71'0'3,"10"0"6,10 0 7,9 0 7,15 0 4,22 0 5,22 0 4,23 0 4,13 0 1,6 0-6,7 0-4,6 0-4,7 0-4,10 0-1,10 0-2,9 0-2,9 0-1,9 0-2,10 0 0,10 0-2,10-5-1,13-9 0,12-10 0,13-8 0,7-1 0,4 9-2,3 10-1,3 10 0,7 2-2,14-3-2,11-3-1,14-2-2,3-1-2,-2 3-2,-3 3-2,-3 4-4,-2 1 0,0 0 0,0 0 0,0 0 1,1 0-1,4 0-1,3 0 0,3 0-1,1 0 0,1 0-1,-1 0 0,1 0 0,-3-2-1,-2-3 1,-3-3 0,-3-2-1,1-5 1,6-2 0,7-3 0,6-3 0,-1 1-1,-5 6-2,-7 7-4,-5 6-2,-11 3-2,-11 0-4,-14 0-3,-11 0-2,-25 0 1,-33 0 5,-35 0 5,-34 0 6,-21 0 0,-6 0-6,-6 0-7,-6 0-5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32"/>
    </inkml:context>
    <inkml:brush xml:id="br0">
      <inkml:brushProperty name="width" value="0.04836" units="cm"/>
      <inkml:brushProperty name="height" value="0.04836" units="cm"/>
      <inkml:brushProperty name="color" value="#F2395B"/>
    </inkml:brush>
  </inkml:definitions>
  <inkml:trace contextRef="#ctx0" brushRef="#br0">68100 34550 454,'21'-47'6,"-5"6"11,-7 7 12,-5 6 11,-4 10 7,0 17 2,0 15 2,0 16 3,0 12-3,0 9-9,0 10-7,0 10-10,-2 13-4,-3 19-2,-3 19-3,-2 19-1,-3 15-4,1 13-2,-1 12-3,1 13-4,-3 9-3,-2 6-7,-3 7-5,-3 6-6,1-5-5,6-16-5,7-15-4,6-15-4,3-14-2,0-8 1,0-10 1,0-9 2,0-13 0,0-16 0,0-15 1,0-15-1,0-20 2,0-21 2,0-22 1,0-22 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32"/>
    </inkml:context>
    <inkml:brush xml:id="br0">
      <inkml:brushProperty name="width" value="0.04212" units="cm"/>
      <inkml:brushProperty name="height" value="0.04212" units="cm"/>
      <inkml:brushProperty name="color" value="#F2395B"/>
    </inkml:brush>
  </inkml:definitions>
  <inkml:trace contextRef="#ctx0" brushRef="#br0">69550 35300 522,'-7'-41'8,"-11"19"18,-14 19 18,-11 19 16,-12 16 4,-9 17-13,-10 15-13,-8 16-11,-9 7-8,-6 1-2,-6-1-1,-6 1-3,1-3-1,9-2-2,10-3-1,10-3-2,10-7 0,13-9 1,12-10 0,13-8 0,13-4 0,17 3-2,15 3-1,16 4-1,15-4-2,16-9-2,15-10-1,17-8-3,3-6-2,-5 1-3,-7-1-2,-5 1-2,-1-1-3,6 1 0,7-1-1,6 1-1,-5-1-7,-16 1-12,-15-1-13,-15 1-13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33"/>
    </inkml:context>
    <inkml:brush xml:id="br0">
      <inkml:brushProperty name="width" value="0.05859" units="cm"/>
      <inkml:brushProperty name="height" value="0.05859" units="cm"/>
      <inkml:brushProperty name="color" value="#F2395B"/>
    </inkml:brush>
  </inkml:definitions>
  <inkml:trace contextRef="#ctx0" brushRef="#br0">70350 35800 375,'20'-46'4,"-9"10"8,-10 10 8,-8 9 9,-8 9 2,-2 9-3,-3 10-2,-3 10-3,-6 10-3,-5 13-5,-7 12-4,-5 13-5,-4 4-1,0-3-2,0-3 0,0-2-1,3-5 0,6-2 0,7-3 0,6-3 0,10-7 0,17-9-1,15-10 0,16-8-1,12-8 0,9-2 0,10-3 0,10-3-1,0-2 2,-5 0-1,-7 0 0,-5 0 0,-11 7 1,-11 17-1,-14 15 1,-11 16-1,-17 9 1,-18 3 0,-19 3-1,-18 4 0,-10-3 0,0-5-2,0-7-2,0-5 0,3-6-1,6-3 0,7-3 2,6-2 0,15-11 5,26-15 5,24-15 7,26-16 7,16-13 1,10-9-2,10-10-4,9-8-2,4-6-5,1 1-5,-1-1-7,1 1-5,-3-1-3,-2 1 0,-3-1 1,-3 1 0,-6 1 1,-5 3-1,-7 3 1,-5 4-1,-8 2 0,-5 4 2,-7 3 0,-5 3 0,-8 1 5,-5 1 7,-7-1 8,-5 1 8,-6 8 7,-3 20 8,-3 18 8,-2 20 8,-5 16-1,-2 16-9,-3 15-9,-3 17-8,1 8-7,6 4-2,7 3-4,6 3-2,-1 7-5,-5 14-3,-7 11-6,-5 14-3,-6 19-7,-3 29-11,-3 28-8,-2 28-11,-1 9-1,3-9 5,3-10 6,4-8 6,4-29-4,6-47-12,7-47-12,6-46-12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33"/>
    </inkml:context>
    <inkml:brush xml:id="br0">
      <inkml:brushProperty name="width" value="0.04719" units="cm"/>
      <inkml:brushProperty name="height" value="0.04719" units="cm"/>
      <inkml:brushProperty name="color" value="#F2395B"/>
    </inkml:brush>
  </inkml:definitions>
  <inkml:trace contextRef="#ctx0" brushRef="#br0">71000 35900 466,'1'-46'0,"4"10"0,3 10 0,3 9 0,7 2 5,14-2 12,11-3 11,14-3 12,7 1 3,3 6-4,3 7-5,4 6-4,-1 3-3,-3 0-4,-3 0-2,-2 0-3,-6 4 0,-6 10 4,-6 10 2,-6 9 4,-9 7-1,-8 7-2,-10 6-4,-9 7-3,-12 7-5,-11 9-4,-14 10-6,-11 10-4,-18 5-5,-22 4-4,-22 3-4,-21 3-4,-6-4-4,14-8-7,11-10-6,14-9-7,8-9-7,7-5-7,6-7-8,7-5-8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6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55200 22800 546,'21'-47'3,"-5"6"3,-7 7 5,-5 6 5,-3 13 7,4 23 11,3 22 12,3 22 11,-1 15 0,-2 9-9,-3 10-11,-3 10-10,-2 4-6,0 0-4,0 0-4,0 0-3,0 1-3,0 4 0,0 3-1,0 3-1,-2-5-2,-3-12-6,-3-13-5,-2-12-5,-11-21-10,-15-28-14,-15-28-15,-16-27-14,-5-19-1,6-5 12,7-7 12,6-5 13,4 0 10,4 10 8,3 10 9,3 9 9,9 7 12,16 7 16,15 6 16,17 7 17,11 4 0,10 3-16,10 3-15,9 4-16,7-1-12,7-3-7,6-3-9,7-2-7,-1-5-5,-6-2-1,-6-3-1,-6-3 0,-7-1-6,-6 4-10,-6 3-10,-6 3-11,-7 1 1,-6 1 11,-6-1 10,-6 1 11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47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78700 33200 512,'-19'-24'9,"13"4"19,12 3 19,13 3 19,12 4 3,13 7-11,12 6-13,13 7-11,7-1-7,4-6-3,3-6-4,3-6-2,1-4-3,1 1-4,-1-1-2,1 1-3,-4 1-5,-6 3-3,-6 3-5,-6 4-4,-7 4-2,-6 6-2,-6 7 0,-6 6 0,-4 1-5,1-3-8,-1-3-9,1-2-8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47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78850 34050 509,'-25'21'2,"0"-5"5,0-7 5,0-5 4,9-3 10,19 4 15,19 3 14,19 3 15,10-1 1,4-2-15,3-3-14,3-3-13,6-4-10,9-3-4,10-3-3,10-2-5,-1-3-2,-9 1-2,-10-1-1,-8 1-1,-6-1-4,1 1-5,-1-1-5,1 1-6,4 1-5,9 3-4,10 3-6,10 4-4,-1 1-1,-9 0 2,-10 0 4,-8 0 2,-11 1-1,-8 4-5,-10 3-5,-9 3-5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48"/>
    </inkml:context>
    <inkml:brush xml:id="br0">
      <inkml:brushProperty name="width" value="0.04479" units="cm"/>
      <inkml:brushProperty name="height" value="0.04479" units="cm"/>
      <inkml:brushProperty name="color" value="#F2395B"/>
    </inkml:brush>
  </inkml:definitions>
  <inkml:trace contextRef="#ctx0" brushRef="#br0">82600 33600 491,'70'0'112,"-9"0"-25,-10 0-27,-8 0-25,2 0-15,16 0-2,15 0-2,17 0-3,16 0-1,19 0 2,19 0 1,19 0 1,15-2 1,13-3-1,12-3-2,13-2 0,9-1-2,6 3-3,7 3-3,6 4-4,1 2-3,-3 4-5,-3 3-5,-2 3-5,-5 4-2,-2 7-1,-3 6 2,-3 7-1,1-1 1,6-6 0,7-6 0,6-6 1,-2-6 1,-9-2 0,-10-3 0,-8-3 0,-11-2 0,-8 0-3,-10 0-2,-9 0-2,-10 0-1,-9 0-1,-10 0 0,-8 0 0,-17 0-2,-21 0-1,-22 0-3,-22 0-2,-18-4 2,-11-5 7,-14-7 5,-11-5 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49"/>
    </inkml:context>
    <inkml:brush xml:id="br0">
      <inkml:brushProperty name="width" value="0.04385" units="cm"/>
      <inkml:brushProperty name="height" value="0.04385" units="cm"/>
      <inkml:brushProperty name="color" value="#F2395B"/>
    </inkml:brush>
  </inkml:definitions>
  <inkml:trace contextRef="#ctx0" brushRef="#br0">85400 31650 501,'25'-68'33,"0"17"-7,0 15-5,0 16-7,0 5-3,0-2 1,0-3-1,0-3 1,-2-4-1,-3-3-2,-3-3-2,-2-2-2,-5-3-1,-2 1-2,-3-1 0,-3 1-2,-4 1 1,-3 3 0,-3 3 1,-2 4 0,-6 4 1,-6 6 1,-6 7-1,-6 6 0,-9 9 1,-8 13 0,-10 12 1,-9 13 0,-4 12 1,4 13 0,3 12 2,3 13 0,3 2 0,3-5 1,3-7 1,4-5 0,4-6 1,6-3 0,7-3 1,6-2 1,6-6 0,6-6-2,7-6-1,6-6-1,13-7-4,23-6-7,22-6-6,22-6-7,13-15-4,7-21-2,6-22-1,7-22-2,-1-10-1,-6 4 2,-6 3 0,-6 3 1,-10 1 1,-12 1 2,-13-1 2,-12 1 2,-10 4 2,-6 9 5,-6 10 3,-6 10 5,-10 7 7,-12 6 14,-13 7 13,-12 6 12,-4 10 5,7 17-5,6 15-5,7 16-5,4 9-4,3 3-6,3 3-6,4 4-4,2-1-4,4-3 0,3-3-2,3-2-1,1-3-4,1 1-7,-1-1-6,1 1-7,1-4-6,3-6-8,3-6-6,4-6-7,-1-6-8,-3-2-7,-3-3-7,-2-3-8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50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87000 30150 654,'4'-44'6,"10"13"11,10 12 11,9 13 12,2 6 3,-2 0-7,-3 0-6,-3 0-7,-2 1-4,0 4 0,0 3-1,0 3 0,-2 6-4,-3 9-8,-3 10-7,-2 10-8,-9 4-4,-12 0 1,-13 0 1,-12 0-1,-7 0 2,1 0 2,-1 0 1,1 0 3,-1-4-1,1-5-1,-1-7-1,1-5-2,12-6 2,25-3 6,25-3 5,25-2 6,7-3 3,-8 1-1,-10-1-2,-9 1 0,-9 2-1,-5 7 1,-7 6 0,-5 7 1,-6 4-1,-3 3 0,-3 3-1,-2 4-2,-8 1 0,-8 0-3,-10 0-1,-9 0-1,-7 0-6,-3 0-7,-3 0-8,-2 0-8,-3-2-3,1-3 0,-1-3 0,1-2 1,4-6-3,9-6-6,10-6-6,10-6-6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51"/>
    </inkml:context>
    <inkml:brush xml:id="br0">
      <inkml:brushProperty name="width" value="0.04677" units="cm"/>
      <inkml:brushProperty name="height" value="0.04677" units="cm"/>
      <inkml:brushProperty name="color" value="#F2395B"/>
    </inkml:brush>
  </inkml:definitions>
  <inkml:trace contextRef="#ctx0" brushRef="#br0">88700 29800 470,'-22'-18'7,"6"17"13,7 15 13,6 16 14,3 9 3,0 3-8,0 3-7,0 4-7,-2 7-5,-3 13-1,-3 12-1,-2 13-2,-5 6 0,-2 0-1,-3 0 1,-3 0-1,-2 1-1,0 4-2,0 3-3,0 3-1,0 3-2,0 3 1,0 3 0,0 4 2,0-4-3,0-9-5,0-10-6,0-8-4,1-8-2,4-2-1,3-3 0,3-3 0,3-7-1,3-9-2,3-10-2,4-8-2,5-23-4,10-34-5,10-35-7,9-33-5,7-17-1,7 4 5,6 3 4,7 3 5,4 4 4,3 7 5,3 6 4,4 7 4,-4 7 4,-9 9 5,-10 10 4,-8 10 4,-8 7 2,-2 6 0,-3 7 0,-3 6-1,-2 6 2,0 6 4,0 7 2,0 6 4,-4 7 0,-5 10 0,-7 10-2,-5 9 0,-6 6-2,-3 3-3,-3 3-1,-2 4-3,-8 1-2,-8 0-3,-10 0-3,-9 0-2,-7-2-1,-3-3-2,-3-3-2,-2-2 0,-6-3-3,-6 1-3,-6-1-3,-6 1-4,-4-7-2,1-12 3,-1-13 0,1-12 1,5-13-3,14-12-11,11-13-9,14-12-9,8-7-1,7 1 9,6-1 8,7 1 10,4-1 2,3 1-4,3-1-4,4 1-4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51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89950 30250 620,'45'-68'0,"-9"17"0,-10 15 0,-8 16 0,0 7 5,14 1 10,11-1 10,14 1 9,0 5 3,-8 14-4,-10 11-5,-9 14-4,-7 8-4,-3 7-2,-3 6-3,-2 7-2,-12 7-2,-19 9-2,-18 10-2,-19 10-1,-12 0-3,-2-5-1,-3-7-1,-3-5-2,2-8 0,10-5-1,10-7 0,9-5-1,7-8 1,7-5 0,6-7 1,7-5 0,11-3 3,20 4 5,18 3 4,20 3 5,8-2 1,1-6-3,-1-6-4,1-6-4,-15 5-2,-28 20-3,-28 18-2,-27 20-3,-34 14-5,-37 14-8,-38 11-7,-37 14-8,-13 3-6,13-2-5,12-3-6,13-3-5,18-13 1,26-22 7,24-22 6,26-21 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8:51"/>
    </inkml:context>
    <inkml:brush xml:id="br0">
      <inkml:brushProperty name="width" value="0.04925" units="cm"/>
      <inkml:brushProperty name="height" value="0.04925" units="cm"/>
      <inkml:brushProperty name="color" value="#F2395B"/>
    </inkml:brush>
  </inkml:definitions>
  <inkml:trace contextRef="#ctx0" brushRef="#br0">87100 35750 446,'23'-49'39,"-3"4"-5,-3 3-6,-2 3-5,-3 1-2,1 1 1,-1-1-1,1 1 2,-1-1-1,1 1 0,-1-1-1,1 1 0,-4-1 0,-6 1-2,-6-1-1,-6 1 0,-6 1-2,-2 3-1,-3 3-2,-3 4-2,-7 2-1,-9 4-1,-10 3 1,-8 3-1,-6 3-1,1 3 1,-1 3 0,1 4-1,-1 4 0,1 6-1,-1 7-1,1 6-1,-3 7-2,-2 10-2,-3 10-1,-3 9-3,-2 10 0,0 14 2,0 11 1,0 14 2,1 5 1,4 1 0,3-1 2,3 1 1,9-6 0,16-8-3,15-10-1,17-9-1,11-7-2,10-3-1,10-3 1,9-2-1,18-8-3,29-8-5,28-10-4,28-9-6,39-20-4,50-27-6,50-28-5,50-28-5,35-26-2,23-21 1,22-22 2,22-22 1,-31 3 0,-80 28-4,-82 28-2,-80 29-3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9:50"/>
    </inkml:context>
    <inkml:brush xml:id="br0">
      <inkml:brushProperty name="width" value="0.06716" units="cm"/>
      <inkml:brushProperty name="height" value="0.06716" units="cm"/>
      <inkml:brushProperty name="color" value="#00BFF3"/>
    </inkml:brush>
  </inkml:definitions>
  <inkml:trace contextRef="#ctx0" brushRef="#br0">78600 38050 327,'73'71'118,"-3"-5"-22,-3-7-21,-2-5-20,-3-8-15,1-5-6,-1-7-7,1-5-6,-3-6-5,-2-3-3,-3-3-2,-3-2-3,8-8-2,23-8-3,22-10-2,22-9-2,8-9-1,-2-5-1,-3-7 0,-3-5-1,1-6 1,6-3 1,7-3 2,6-2 1,1 3 1,-3 14-1,-3 11 0,-2 14 0,-12 7-1,-19 3 0,-18 3 0,-19 4 0,-15 5 0,-8 10 3,-10 10 2,-9 9 2,-5 9 2,0 9 3,0 10 3,0 10 2,4-3 0,10-11-4,10-14-5,9-11-4,9-11-3,9-5-2,10-7-3,10-5-2,7-11-1,6-11 1,7-14 1,6-11 0,1-4-1,-3 6-2,-3 7-2,-2 6-4,-9 6 0,-12 6 1,-13 7 1,-12 6 1,-2 4 5,9 4 9,10 3 9,10 3 8,4 1 5,0 1-4,0-1-1,0 1-3,7-3-3,17-2-2,15-3-3,16-3-2,9-2-1,3 0-2,3 0-1,4 0 0,-1 0-1,-3 0-3,-3 0 0,-2 0-2,-6-4-2,-6-5-1,-6-7-2,-6-5-1,-10-3-1,-12 4-1,-13 3-1,-12 3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9:52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80950 39650 589,'51'25'102,"4"0"-19,3 0-19,3 0-18,-1 0-13,-2 0-5,-3 0-5,-3 0-5,-2-2-7,0-3-9,0-3-8,0-2-9,-8 0-12,-16 7-18,-15 6-17,-15 7-16,-15 2-2,-12 1 15,-13-1 14,-12 1 15,-2-6 9,9-8 7,10-10 5,10-9 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6"/>
    </inkml:context>
    <inkml:brush xml:id="br0">
      <inkml:brushProperty name="width" value="0.04615" units="cm"/>
      <inkml:brushProperty name="height" value="0.04615" units="cm"/>
      <inkml:brushProperty name="color" value="#F2395B"/>
    </inkml:brush>
  </inkml:definitions>
  <inkml:trace contextRef="#ctx0" brushRef="#br0">55800 22350 476,'1'-49'-1,"4"4"-1,3 3-2,3 3-2,-2 21 11,-6 42 25,-6 40 23,-6 41 25,-6 21 5,-2 4-13,-3 3-15,-3 3-12,-2-2-11,0-6-5,0-6-6,0-6-6,1-4-5,4 1-2,3-1-3,3 1-3,4-6-6,7-8-6,6-10-7,7-9-7,8-15-8,14-18-8,11-19-9,14-18-8,2-14 0,-6-5 8,-6-7 7,-6-5 9,-6-4 3,-2 0-1,-3 0-1,-3 0-1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9:52"/>
    </inkml:context>
    <inkml:brush xml:id="br0">
      <inkml:brushProperty name="width" value="0.04197" units="cm"/>
      <inkml:brushProperty name="height" value="0.04197" units="cm"/>
      <inkml:brushProperty name="color" value="#00BFF3"/>
    </inkml:brush>
  </inkml:definitions>
  <inkml:trace contextRef="#ctx0" brushRef="#br0">80850 40350 524,'-30'23'0,"-9"-3"0,-10-3 1,-8-2 0,-1-3 3,9 1 3,10-1 5,10 1 3,4-3 3,0-2 2,0-3 1,0-3 1,3 2 1,6 10 1,7 10 0,6 9 1,3 6 0,0 3 0,0 3 0,0 4 0,-2 5-2,-3 10-2,-3 10-3,-2 9-2,-1 4-1,3 1-1,3-1 0,4 1 0,-1-1-2,-3 1-4,-3-1-4,-2 1-5,-1-3-4,3-2-8,3-3-7,4-3-7,5-13-11,10-22-16,10-22-16,9-21-15,1-14 2,-6-2 17,-6-3 18,-6-3 18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9:53"/>
    </inkml:context>
    <inkml:brush xml:id="br0">
      <inkml:brushProperty name="width" value="0.03361" units="cm"/>
      <inkml:brushProperty name="height" value="0.03361" units="cm"/>
      <inkml:brushProperty name="color" value="#00BFF3"/>
    </inkml:brush>
  </inkml:definitions>
  <inkml:trace contextRef="#ctx0" brushRef="#br0">80700 40950 654,'23'-47'1,"-3"6"3,-3 7 3,-2 6 2,2 3 5,9 0 5,10 0 7,10 0 5,8 0 3,10 0-4,10 0-2,9 0-2,1 1-3,-6 4-2,-6 3-3,-6 3-3,-7 4-2,-6 7-3,-6 6-2,-6 7-3,-7 4-2,-6 3-2,-6 3-3,-6 4-2,-12 7-3,-15 13-5,-15 12-5,-16 13-4,-8 2-2,0-5 3,0-7 1,0-5 2,-2-6 0,-3-3-4,-3-3-3,-2-2-4,2-6-1,9-6 2,10-6 1,10-6 2,13-10 10,19-12 15,19-13 16,19-12 17,9-5 5,0 3-7,0 3-5,0 4-6,-4 4-4,-5 6-3,-7 7-2,-5 6-3,-9 9-2,-9 13-1,-10 12-2,-8 13-2,-11 7-1,-8 4 0,-10 3 0,-9 3-1,-4-2-1,4-6-1,3-6-3,3-6-2,1-6 0,1-2 0,-1-3 0,1-3 1,10-9 2,22-11 3,22-14 5,23-11 4,6-6 2,-5 4 0,-7 3 0,-5 3 0,-9 7 0,-9 14 0,-10 11 0,-8 14 1,-12 8-1,-12 7-1,-13 6-2,-12 7-1,-10 5-3,-6 7-1,-6 6-3,-6 7-2,-6 0-1,-2-2 0,-3-3 1,-3-3 0,2-7-3,10-9-3,10-10-6,9-8-3,9-9-4,9-6-3,10-6-3,10-6-3,14-12-3,23-15-2,22-15-3,22-16-2,7-5 1,-6 6 8,-6 7 7,-6 6 7,-6 3 5,-2 0 3,-3 0 2,-3 0 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9:53"/>
    </inkml:context>
    <inkml:brush xml:id="br0">
      <inkml:brushProperty name="width" value="0.04141" units="cm"/>
      <inkml:brushProperty name="height" value="0.04141" units="cm"/>
      <inkml:brushProperty name="color" value="#00BFF3"/>
    </inkml:brush>
  </inkml:definitions>
  <inkml:trace contextRef="#ctx0" brushRef="#br0">80950 42200 531,'67'-21'6,"-16"10"14,-15 10 12,-15 9 13,-11 9 6,-2 9-2,-3 10-2,-3 10-1,2 5-4,10 4-4,10 3-5,9 3-5,7-2-8,7-6-9,6-6-11,7-6-9,2-6-7,1-2-6,-1-3-4,1-3-6,-1-6-4,1-5-7,-1-7-4,1-5-6,-6-6-1,-8-3 4,-10-3 4,-9-2 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9:53"/>
    </inkml:context>
    <inkml:brush xml:id="br0">
      <inkml:brushProperty name="width" value="0.03579" units="cm"/>
      <inkml:brushProperty name="height" value="0.03579" units="cm"/>
      <inkml:brushProperty name="color" value="#00BFF3"/>
    </inkml:brush>
  </inkml:definitions>
  <inkml:trace contextRef="#ctx0" brushRef="#br0">83250 40100 614,'-24'-46'6,"4"10"13,3 10 11,3 9 13,-5 18 6,-12 29-2,-13 28-1,-12 28-1,-9 18-6,-2 10-9,-3 10-10,-3 9-9,-1 2-10,4-2-10,3-3-10,3-3-9,3-10-7,3-16-3,3-15-4,4-15-3,8-21-1,17-25 0,15-25 1,16-25-1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9:54"/>
    </inkml:context>
    <inkml:brush xml:id="br0">
      <inkml:brushProperty name="width" value="0.04107" units="cm"/>
      <inkml:brushProperty name="height" value="0.04107" units="cm"/>
      <inkml:brushProperty name="color" value="#00BFF3"/>
    </inkml:brush>
  </inkml:definitions>
  <inkml:trace contextRef="#ctx0" brushRef="#br0">82850 40450 535,'73'-47'11,"-3"6"3,-3 7 4,-2 6 3,-5 6 3,-2 6 1,-3 7 1,-3 6 3,-4 6-1,-3 6-3,-3 7-1,-2 6-3,-5 7-2,-2 10 0,-3 10-1,-3 9 0,-6 10-3,-5 14-5,-7 11-6,-5 14-4,-9 7-2,-9 3 0,-10 3 2,-8 4 2,-8-4-7,-2-9-12,-3-10-13,-3-8-13,-2-14-5,0-15 3,0-15 4,0-16 2,1-18 4,4-18 1,3-19 2,3-18 2,6-12 4,9-3 6,10-3 7,10-2 5,7-3 3,6 1 0,7-1 1,6 1 0,4 4 2,4 9 6,3 10 4,3 10 6,-1 14 8,-2 23 13,-3 22 11,-3 22 12,-7 12 1,-9 3-12,-10 3-12,-8 4-11,-12 1-9,-12 0-6,-13 0-5,-12 0-5,-4-4-5,7-5-2,6-7-5,7-5-2,4-11-3,3-11-2,3-14-1,4-11-3,4-11 1,6-5 1,7-7 4,6-5 1,12-8 4,19-5 3,19-7 5,19-5 4,9-3 2,0 4-1,0 3 1,0 3 0,-5 6 3,-9 9 4,-10 10 6,-8 10 5,-9 7 2,-6 6-1,-6 7-2,-6 6-1,-10 7-1,-12 10-2,-13 10-2,-12 9-2,-13 7-2,-12 7-4,-13 6-2,-12 7-4,-5-1-2,3-6-1,3-6-1,4-6-2,2-9 1,4-8 0,3-10 1,3-9 1,6-7 3,9-3 4,10-3 4,10-2 4,19-9 8,32-12 10,31-13 12,32-12 12,13-2-1,-3 9-11,-3 10-12,-2 10-10,-3 4-10,1 0-9,-1 0-8,1 0-9,5 0-6,14 0-5,11 0-5,14 0-4,0-2-1,-8-3 3,-10-3 1,-9-2 4,-13-3-2,-16 1-4,-15-1-4,-15 1-5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9:55"/>
    </inkml:context>
    <inkml:brush xml:id="br0">
      <inkml:brushProperty name="width" value="0.05131" units="cm"/>
      <inkml:brushProperty name="height" value="0.05131" units="cm"/>
      <inkml:brushProperty name="color" value="#00BFF3"/>
    </inkml:brush>
  </inkml:definitions>
  <inkml:trace contextRef="#ctx0" brushRef="#br0">85350 40050 428,'-22'-19'38,"6"13"-1,7 12 1,6 13 1,3 10-2,0 10-1,0 10-2,0 9-3,-2 9-2,-3 9-4,-3 10-3,-2 10-4,-5 11-1,-2 17 3,-3 15 1,-3 16 3,1 7 0,6 1-3,7-1-3,6 1-3,4-10-2,4-19-5,3-18-3,3-19-3,1-15-4,1-8-1,-1-10-2,1-9-1,-6-16-8,-8-22-15,-10-22-14,-9-21-14,-10-23-3,-9-21 9,-10-22 10,-8-22 9,-3-15 6,7-5 2,6-7 2,7-5 4,5 2 3,7 13 5,6 12 5,7 13 6,4 12 3,3 13 2,3 12 3,4 13 1,2 9 1,4 6 0,3 7-1,3 6-1,1 12 1,1 19 1,-1 19 1,1 19 2,-9 18 0,-15 19-4,-15 19-3,-16 19-3,-8 4-3,0-9-1,0-10-1,0-8-2,3-12-1,6-12 0,7-13 1,6-12-1,17-15-1,28-15-1,28-15-1,29-16-2,13-10 0,1-3 3,-1-3 1,1-2 3,2 0 2,7 7 1,6 6 1,7 7 2,-4 4 0,-12 3-2,-13 3 0,-12 4-2,-9-4-2,-2-9-1,-3-10-2,-3-8-2,-2-14-3,0-15-2,0-15-3,0-16-2,1-12-2,4-5 1,3-7 0,3-5 1,-4 2 1,-8 13 2,-10 12 2,-9 13 2,-9 12 5,-5 13 7,-7 12 8,-5 13 7,2 9 13,13 6 16,12 7 16,13 6 17,9 3 1,6 0-18,7 0-17,6 0-17,1 0-11,-3 0-5,-3 0-5,-2 0-6,-6 4-7,-6 10-8,-6 10-9,-6 9-8,-18 6-4,-28 3 2,-28 3 2,-27 4 1,-17 1 2,-3 0 1,-3 0 2,-2 0 2,0-4 2,7-5 4,6-7 4,7-5 4,5-8 3,7-5 2,6-7 3,7-5 2,11-3 8,20 4 13,18 3 13,20 3 14,6 3 1,-2 3-8,-3 3-9,-3 4-9,-4 7-4,-3 13-3,-3 12-1,-2 13-1,-8 10-2,-8 10-2,-10 10-1,-9 9-1,-9 4-1,-5 1-2,-7-1-2,-5 1-1,-1-7-2,6-12 0,7-13-2,6-12-1,18-34-8,32-52-14,31-53-15,32-53-13,15-29-4,0-3 6,0-3 8,0-2 7,-4 5 5,-5 16 6,-7 15 6,-5 17 5,-8 14 7,-5 17 7,-7 15 8,-5 16 8,-15 24 6,-22 35 5,-22 35 6,-21 34 4,-12 13-4,1-5-12,-1-7-13,1-5-13,16-28-10,35-46-9,35-47-9,34-47-7,13-15-1,-5 20 11,-7 18 10,-5 20 11,-8 11 5,-5 7 5,-7 6 2,-5 7 4,-9 7 5,-9 9 7,-10 10 8,-8 10 7,-15 10 0,-19 13-7,-18 12-6,-19 13-8,-12 7-7,-2 4-8,-3 3-8,-3 3-9,4-5-3,13-12 0,12-13 1,13-12 0,6-5 2,0 3 2,0 3 3,0 4 2,-4 4 3,-5 6 3,-7 7 2,-5 6 4,-8 1 1,-5-3 3,-7-3 3,-5-2 1,-3-5 2,4-2 0,3-3 2,3-3 1,23-10 5,44-16 9,44-15 10,44-15 9,26-14 1,9-8-8,10-10-8,10-9-9,-1-1-8,-9 10-7,-10 10-8,-8 9-7,-11 4-4,-8 1 0,-10-1 1,-9 1 1,-10 1-5,-9 3-11,-10 3-9,-8 4-11,-12-4-7,-12-9-8,-13-10-5,-12-8-7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19:56"/>
    </inkml:context>
    <inkml:brush xml:id="br0">
      <inkml:brushProperty name="width" value="0.05476" units="cm"/>
      <inkml:brushProperty name="height" value="0.05476" units="cm"/>
      <inkml:brushProperty name="color" value="#00BFF3"/>
    </inkml:brush>
  </inkml:definitions>
  <inkml:trace contextRef="#ctx0" brushRef="#br0">88250 40950 401,'-138'-182'25,"26"39"1,24 36 0,26 39 1,21 43 8,19 50 15,19 50 15,19 50 14,7 39 0,-3 28-15,-3 28-14,-2 29-15,-6 27-13,-6 29-9,-6 28-10,-6 28-11,-9 32-12,-8 39-15,-10 36-14,-9 39-15,-2 18-4,6 0 5,7 0 5,6 0 6,6-52 7,6-103 9,7-103 8,6-102 9,1-56 3,-3-6-2,-3-6-3,-2-6-2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0:01"/>
    </inkml:context>
    <inkml:brush xml:id="br0">
      <inkml:brushProperty name="width" value="0.07706" units="cm"/>
      <inkml:brushProperty name="height" value="0.07706" units="cm"/>
      <inkml:brushProperty name="color" value="#FED406"/>
    </inkml:brush>
  </inkml:definitions>
  <inkml:trace contextRef="#ctx0" brushRef="#br0">78950 37350 285,'-116'0'0,"19"0"0,19 0 0,19 0 0,-2 0 4,-22 0 6,-22 0 8,-21 0 6,16 0 9,57 0 8,56 0 9,57 0 9,29 0 0,3 0-10,3 0-10,4 0-10,1-2-6,0-3-3,0-3-3,0-2-3,3-1-3,6 3 0,7 3-1,6 4-2,4 2 0,4 4 1,3 3 1,3 3 0,-1 1 0,-2 1-1,-3-1-1,-3 1 0,-6 1-1,-5 3-1,-7 3 0,-5 4-1,-6-1-1,-3-3-1,-3-3 0,-2-2-2,-6-5 0,-6-2 1,-6-3 0,-6-3 0,-4-1 2,1 4 0,-1 3 3,1 3 0,-1-1 1,1-2 0,-1-3-1,1-3 1,5-2-2,14 0-1,11 0-1,14 0-1,10-2-2,9-3-2,10-3-2,10-2-1,4-3-1,0 1-1,0-1-1,0 1 0,-7-1-1,-11 1 0,-14-1 1,-11 1 1,-12 7 0,-9 16 0,-10 15 1,-8 17 0,-3 3 1,7-5 1,6-7 2,7-5 0,0-8 1,-2-5-2,-3-7 0,-3-5-2,1-4-1,6 0-1,7 0 1,6 0-1,3 0 0,0 0 1,0 0 0,0 0 0,0 0 1,0 0-1,0 0 0,0 0-1,0-2 1,0-3 1,0-3 0,0-2 0,-2-3 1,-3 1 0,-3-1-1,-2 1 0,-5-1 1,-2 1 1,-3-1 3,-3 1 2,-6-1 0,-5 1 0,-7-1 0,-5 1-1,-6-4 1,-3-6-1,-3-6 1,-2-6 0,-6-10 0,-6-12-2,-6-13 0,-6-12-2,-6-4-1,-2 7-2,-3 6 0,-3 7-2,-4 0 0,-3-2 0,-3-3 0,-2-3 0,-5-2 0,-2 0 1,-3 0-1,-3 0 0,-6-2 1,-5-3 1,-7-3 0,-5-2 2,-6-1-1,-3 3 1,-3 3 0,-2 4-1,-3 4 1,1 6 1,-1 7 2,1 6 0,1 4 0,3 4 1,3 3-1,4 3 0,-1 3 1,-3 3 0,-3 3 0,-2 4 1,-3 1 0,1 0 0,-1 0 0,1 0-1,-4 0 1,-6 0-1,-6 0-1,-6 0 0,-6 1 0,-2 4 0,-3 3-1,-3 3-1,-9 1 1,-11 1 0,-14-1 0,-11 1 0,-6-1-1,4 1 1,3-1-1,3 1-1,1-1 1,1 1 0,-1-1-1,1 1 1,-1-1 0,1 1 0,-1-1 1,1 1-1,-1-1 1,1 1-1,-1-1 0,1 1 0,-3 1 0,-2 3 0,-3 3 0,-3 4 0,1 2 0,6 4 2,7 3-1,6 3 2,6 1 0,6 1-1,7-1 0,6 1 0,6 2 0,6 7 0,7 6 1,6 7 1,3 2 0,0 1-1,0-1 1,0 1-1,0 1-1,0 3 0,0 3-1,0 4-1,-2 4 0,-3 6 1,-3 7 0,-2 6 1,-3 6 0,1 6-1,-1 7 1,1 6-1,1 1 1,3-3 0,3-3 1,4-2 1,5-3 1,10 1-1,10-1 1,9 1 0,6-4-1,3-6 0,3-6 1,4-6-2,4-4 1,6 1-1,7-1-1,6 1 0,7-3 0,10-2-1,10-3 0,9-3 0,9-2-1,9 0 0,10 0-1,10 0 0,7-2-1,6-3-1,7-3-1,6-2 0,6-3 0,6 1 1,7-1 0,6 1 2,4-1-1,4 1 1,3-1 0,3 1-1,1-3 1,1-2 0,-1-3-1,1-3 1,2-6-1,7-5 0,6-7 0,7-5 0,5-6 0,7-3-1,6-3 0,7-2-1,-1-5 0,-6-2 0,-6-3 2,-6-3-1,-6-1 1,-2 4 0,-3 3 0,-3 3-1,-2-1 1,0-2 0,0-3-1,0-3 1,0-4-1,0-3 2,0-3 1,0-2 2,-4-1-1,-5 3-1,-7 3 0,-5 4-2,-8 1 1,-5 0-1,-7 0 1,-5 0-1,-9 0 1,-9 0-1,-10 0 1,-8 0-1,-6 0 0,1 0 0,-1 0 0,1 0 0,-1-4-1,1-5 1,-1-7 0,1-5 0,-4-4 0,-6 0 1,-6 0 1,-6 0 0,-6 1 1,-2 4-1,-3 3 1,-3 3-1,-4-1 1,-3-2 0,-3-3 0,-2-3 2,-5-2-1,-2 0 1,-3 0 0,-3 0 0,-9-2 1,-11-3-1,-14-3-1,-11-2 0,-11-5 0,-5-2-1,-7-3 0,-5-3-1,-8-2 0,-5 0 0,-7 0 0,-5 0 0,-8 0 1,-5 0-1,-7 0 1,-5 0-1,-4 3 0,0 6 1,0 7-1,0 6 0,0 6 1,0 6-1,0 7 1,0 6-1,-5 3 0,-9 0-1,-10 0-1,-8 0-1,-6 1-1,1 4 1,-1 3-1,1 3 1,-3 1 0,-2 1 0,-3-1-1,-3 1 0,-1-1 0,4 1 0,3-1 0,3 1-1,1 1 1,1 3 1,-1 3 0,1 4 0,1-1 2,3-3 0,3-3 1,4-2 0,2-1 2,4 3-1,3 3 1,3 4 1,1 2-1,1 4 0,-1 3-1,1 3 0,-1 4 1,1 7-1,-1 6 1,1 7 0,2 10 1,7 16 1,6 15 1,7 17 1,4 14 1,3 17 0,3 15-1,4 16 0,8 7 0,17 1-1,15-1 0,16 1-1,13-4-2,14-6-5,11-6-4,14-6-4,19-6-6,29-2-4,28-3-7,28-3-4,15-13-1,4-22 5,3-22 6,3-21 5,-5-15 1,-12-6-3,-13-6-2,-12-6-3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0:56"/>
    </inkml:context>
    <inkml:brush xml:id="br0">
      <inkml:brushProperty name="width" value="0.04703" units="cm"/>
      <inkml:brushProperty name="height" value="0.04703" units="cm"/>
    </inkml:brush>
  </inkml:definitions>
  <inkml:trace contextRef="#ctx0" brushRef="#br0">28250 47500 467,'-27'-25'95,"-3"0"-23,-3 0-22,-2 0-23,-5 1-13,-2 4-3,-3 3-5,-3 3-2,-2 1-3,0 1 0,0-1 0,0 1 0,0 1 0,0 3 2,0 3-1,0 4 2,0 2 0,0 4 1,0 3 0,0 3 0,0 4 0,0 7 1,0 6-1,0 7 1,1 4 0,4 3 0,3 3 1,3 4 0,3 4-1,3 6 1,3 7-1,4 6-1,1 1 0,0-3 0,0-3 0,0-2 0,3-5-1,6-2 0,7-3 0,6-3 0,6-1-1,6 4-1,7 3 0,6 3 0,4-1-1,4-2 1,3-3 0,3-3-1,3-4 1,3-3 0,3-3 1,4-2-1,2-6 0,4-6 1,3-6 0,3-6 0,1-2-1,1 3 0,-1 3-2,1 4 0,-4 2 0,-6 4 0,-6 3 0,-6 3 1,-6-1 0,-2-2 0,-3-3 0,-3-3 0,-4-1 0,-3 4 0,-3 3 0,-2 3-1,-5 3 1,-2 3 0,-3 3 0,-3 4 0,-2-1 0,0-3 1,0-3-1,0-2 1,-4-1-1,-5 3 1,-7 3-1,-5 4 0,-4-1 0,0-3 0,0-3-1,0-2 1,-4-5 0,-5-2 0,-7-3 1,-5-3 0,-4-4 1,0-3 1,0-3 0,0-2 1,0-5 0,0-2-1,0-3 0,0-3-2,0-2 1,0 0-1,0 0 0,0 0 0,-2-4 0,-3-5-3,-3-7-1,-2-5-1,0-3-2,7 4-2,6 3-2,7 3-2,-1-1-1,-6-2-2,-6-3-1,-6-3-2,-1-1-1,7 4 2,6 3 2,7 3 0,4-2-1,3-6-5,3-6-5,4-6-3,5-7-5,10-6-4,10-6-2,9-6-5,6-1 1,3 7 3,3 6 3,4 7 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03"/>
    </inkml:context>
    <inkml:brush xml:id="br0">
      <inkml:brushProperty name="width" value="0.0418" units="cm"/>
      <inkml:brushProperty name="height" value="0.0418" units="cm"/>
    </inkml:brush>
  </inkml:definitions>
  <inkml:trace contextRef="#ctx0" brushRef="#br0">29100 49500 526,'-5'-44'18,"-9"13"15,-10 12 14,-8 13 16,-8 12 0,-2 13-13,-3 12-12,-3 13-12,1 2-9,6-5-3,7-7-3,6-5-4,3-1-2,0 6-2,0 7-2,0 6-1,1 1 0,4-3-1,3-3 1,3-2 1,1-1-1,1 3 1,-1 3 1,1 4-1,1-1 1,3-3 0,3-3 0,4-2 1,1-3 0,0 1 1,0-1 2,0 1 0,0-1 1,0 1-1,0-1 0,0 1-1,6-4-1,13-6 1,12-6 0,13-6 0,4-6-2,-3-2-4,-3-3-4,-2-3-4,-1-4-4,3-3-5,3-3-6,4-2-6,5-6-4,10-6-6,10-6-5,9-6-4,-5-2-3,-19 3 2,-18 3 2,-19 4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6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56750 23000 606,'-71'28'54,"10"6"-4,10 7-4,9 6-4,7 3-3,7 0-4,6 0-3,7 0-3,4 0-5,3 0-4,3 0-6,4 0-6,5-4-11,10-5-19,10-7-19,9-5-19,2-8-8,-2-5 4,-3-7 3,-3-5 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05"/>
    </inkml:context>
    <inkml:brush xml:id="br0">
      <inkml:brushProperty name="width" value="0.04613" units="cm"/>
      <inkml:brushProperty name="height" value="0.04613" units="cm"/>
    </inkml:brush>
  </inkml:definitions>
  <inkml:trace contextRef="#ctx0" brushRef="#br0">31100 48600 476,'0'-47'3,"0"6"4,0 7 5,0 6 5,-4 3 2,-5 0-2,-7 0-2,-5 0-1,-4 3-1,0 6-2,0 7 0,0 6-1,-2 3-1,-3 0-1,-3 0 0,-2 0 0,-3 3-1,1 6 0,-1 7 0,1 6 0,-1 4 0,1 4 0,-1 3 0,1 3 1,1 4-1,3 7 1,3 6-1,4 7-1,4 4 1,6 3 0,7 3-1,6 4 1,3 4 0,0 6 0,0 7 0,0 6 0,0 3-1,0 0 1,0 0-1,0 0 1,0-4 0,0-5-2,0-7 0,0-5 0,4-9-3,10-9-1,10-10-2,9-8-2,4-9-1,1-6-1,-1-6-1,1-6 0,2-6 0,7-2-1,6-3-1,7-3-1,4-9 1,3-11 0,3-14 1,4-11 0,2-14-1,4-11-4,3-14-5,3-11-4,-2-9-2,-6-3 0,-6-3 1,-6-2 1,-7-8 1,-6-8 1,-6-10 2,-6-9 0,-4-5 3,1 0 2,-1 0 1,1 0 3,-4 3 1,-6 6 1,-6 7 0,-6 6 0,-6 10 3,-2 17 5,-3 15 5,-3 16 5,-2 12 6,0 9 5,0 10 6,0 10 5,-2 10 5,-3 13 1,-3 12 2,-2 13 2,-3 15-2,1 19-7,-1 19-6,1 19-6,-1 7-5,1-3-1,-1-3-2,1-2-2,1-1-1,3 3-2,3 3-1,4 4-1,1 1-3,0 0-2,0 0-5,0 0-2,0 1-3,0 4-1,0 3-1,0 3 0,0-2-5,0-6-4,0-6-7,0-6-5,0-7-5,0-6-3,0-6-3,0-6-3,1-7-1,4-6 1,3-6 0,3-6 2,1-7 2,1-6 7,-1-6 5,1-6 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06"/>
    </inkml:context>
    <inkml:brush xml:id="br0">
      <inkml:brushProperty name="width" value="0.04318" units="cm"/>
      <inkml:brushProperty name="height" value="0.04318" units="cm"/>
    </inkml:brush>
  </inkml:definitions>
  <inkml:trace contextRef="#ctx0" brushRef="#br0">32400 48750 509,'70'0'14,"-9"0"8,-10 0 6,-8 0 9,-8 6-1,-2 13-6,-3 12-7,-3 13-7,-6 9-4,-5 6-4,-7 7-2,-5 6-4,-9 4-1,-9 4 0,-10 3 0,-8 3-1,-4-2 0,3-6-1,3-6-2,4-6-1,1-7 0,0-6 1,0-6 1,0-6 1,9-6 3,19-2 8,19-3 6,19-3 7,9-2 4,0 0 0,0 0 0,0 0 0,-5 1-1,-9 4-3,-10 3-3,-8 3-3,-8 3-3,-2 3-5,-3 3-6,-3 4-3,-6 5-5,-5 10-3,-7 10-3,-5 9-4,-8 4-3,-5 1-4,-7-1-3,-5 1-4,-3-6-1,4-8-2,3-10 1,3-9 0,1-4-2,1 4-1,-1 3-1,1 3-2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06"/>
    </inkml:context>
    <inkml:brush xml:id="br0">
      <inkml:brushProperty name="width" value="0.0242" units="cm"/>
      <inkml:brushProperty name="height" value="0.0242" units="cm"/>
    </inkml:brush>
  </inkml:definitions>
  <inkml:trace contextRef="#ctx0" brushRef="#br0">33950 48850 909,'4'46'-14,"10"-5"14,10-7 12,9-5 14,6-1 2,3 6-8,3 7-7,4 6-8,-1-1-5,-3-5-5,-3-7-5,-2-5-3,-5-4-7,-2 0-7,-3 0-7,-3 0-8,-4-2 1,-3-3 7,-3-3 8,-2-2 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07"/>
    </inkml:context>
    <inkml:brush xml:id="br0">
      <inkml:brushProperty name="width" value="0.0379" units="cm"/>
      <inkml:brushProperty name="height" value="0.0379" units="cm"/>
    </inkml:brush>
  </inkml:definitions>
  <inkml:trace contextRef="#ctx0" brushRef="#br0">36250 47850 580,'-25'-38'7,"0"26"13,0 24 13,0 26 15,-2 18 2,-3 13-7,-3 12-7,-2 13-8,-5 9-4,-2 6-2,-3 7-2,-3 6-3,-1 4-1,4 4-2,3 3-2,3 3-2,4-4-2,7-8-2,6-10-2,7-9-3,4-12-1,3-11 0,3-14 0,4-11 0,7-12-5,13-9-10,12-10-10,13-8-9,6-14-5,0-15 2,0-15 1,0-16 3,-2-10 2,-3-3 3,-3-3 4,-2-2 3,-8-3 4,-8 1 2,-10-1 4,-9 1 2,-5-1 3,0 1 2,0-1 2,0 1 3,-5 5 1,-9 14 1,-10 11 2,-8 14 1,-6 7 0,1 3-1,-1 3 0,1 4-2,1 2-1,3 4-5,3 3-3,4 3-4,11-7-5,23-15-5,22-15-5,22-16-4,12-8-1,3 0 8,3 0 5,4 0 8,1 3 3,0 6 1,0 7 2,0 6 1,-5 4 1,-9 4 0,-10 3 0,-8 3 1,-8 3 1,-2 3 2,-3 3 3,-3 4 3,-2 1 4,0 0 7,0 0 7,0 0 7,-2 3 5,-3 6 0,-3 7 0,-2 6 2,-5 4-2,-2 4-4,-3 3-4,-3 3-4,-2 4-3,0 7-3,0 6-3,0 7-2,0 5-4,0 7-3,0 6-4,0 7-3,-4 0-8,-5-2-11,-7-3-12,-5-3-11,-1-9-6,6-11 0,7-14 0,6-11 0,1-17 2,-3-18 4,-3-19 5,-2-18 4,0-14 6,7-5 5,6-7 6,7-5 5,4-3 4,3 4 1,3 3 1,4 3 2,2 6 2,4 9 4,3 10 5,3 10 3,1 4 6,1 0 4,-1 0 4,1 0 6,-1 1-1,1 4-4,-1 3-4,1 3-4,-3 3-5,-2 3-7,-3 3-7,-3 4-5,-2 2-7,0 4-4,0 3-4,0 3-6,-2-2-2,-3-6 0,-3-6 0,-2-6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07"/>
    </inkml:context>
    <inkml:brush xml:id="br0">
      <inkml:brushProperty name="width" value="0.04148" units="cm"/>
      <inkml:brushProperty name="height" value="0.04148" units="cm"/>
    </inkml:brush>
  </inkml:definitions>
  <inkml:trace contextRef="#ctx0" brushRef="#br0">37600 47800 530,'0'-91'-3,"0"19"-7,0 19-6,0 19-7,0 23 12,0 28 30,0 28 29,0 29 30,0 13 8,0 1-16,0-1-14,0 1-16,0 2-8,0 7-5,0 6-3,0 7-4,-2 10-5,-3 16-5,-3 15-4,-2 17-4,-3 5-7,1-3-6,-1-3-7,1-2-7,1-8-3,3-8-1,3-10 0,4-9 0,1-9-3,0-5-5,0-7-5,0-5-5,0-11 0,0-11 5,0-14 5,0-11 6,-2-12 5,-3-9 5,-3-10 3,-2-8 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08"/>
    </inkml:context>
    <inkml:brush xml:id="br0">
      <inkml:brushProperty name="width" value="0.04178" units="cm"/>
      <inkml:brushProperty name="height" value="0.04178" units="cm"/>
    </inkml:brush>
  </inkml:definitions>
  <inkml:trace contextRef="#ctx0" brushRef="#br0">37950 49550 526,'45'-160'-2,"-9"32"-2,-10 31-5,-8 32-2,-4 24 6,3 19 17,3 19 16,4 19 17,-3 16 2,-5 17-13,-7 15-11,-5 16-12,-4 5-9,0-2-2,0-3-3,0-3-3,3-10-2,6-16-4,7-15-3,6-15-3,9-23 0,13-28 3,12-28 1,13-27 4,4-14 1,-3 4 1,-3 3 2,-2 3 1,-5 9 3,-2 16 3,-3 15 2,-3 17 4,-6 13 5,-5 13 6,-7 12 7,-5 13 6,-8 7 3,-5 4 1,-7 3-1,-5 3-1,-4 4-1,0 7-4,0 6-4,0 7-4,0 2-3,0 1-2,0-1-2,0 1-2,3-4-1,6-6 1,7-6 1,6-6 0,4-9-3,4-8-4,3-10-7,3-9-4,1-5-4,1 0-1,-1 0-1,1 0-1,1-7 0,3-11 2,3-14 2,4-11 3,2-12 1,4-9 1,3-10-1,3-8 1,-2-4 1,-6 3 2,-6 3 2,-6 4 2,-7 2 2,-6 4 2,-6 3 2,-6 3 1,-7 4 1,-6 7-3,-6 6 0,-6 7-3,-9 4-1,-8 3-4,-10 3-3,-9 4-2,-9 4-2,-5 6 1,-7 7 0,-5 6 2,-9 10-1,-9 17 1,-10 15-1,-8 16 0,0 7-9,14 1-17,11-1-17,14 1-18,7-3-4,3-2 8,3-3 9,4-3 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09"/>
    </inkml:context>
    <inkml:brush xml:id="br0">
      <inkml:brushProperty name="width" value="0.04335" units="cm"/>
      <inkml:brushProperty name="height" value="0.04335" units="cm"/>
    </inkml:brush>
  </inkml:definitions>
  <inkml:trace contextRef="#ctx0" brushRef="#br0">42150 48700 507,'-40'1'10,"23"4"20,22 3 19,22 3 21,19 1 3,20 1-12,18-1-12,20 1-12,8-3-9,1-2-5,-1-3-5,1-3-5,-1-2-3,1 0-2,-1 0-2,1 0-1,-1-2-2,1-3-5,-1-3-4,1-2-4,-3-3-1,-2 1 2,-3-1 0,-3 1 2,-4 1-2,-3 3-7,-3 3-6,-2 4-7,-9 1-4,-12 0-2,-13 0-1,-12 0-3,-12 4-3,-8 10-2,-10 10-4,-9 9-3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09"/>
    </inkml:context>
    <inkml:brush xml:id="br0">
      <inkml:brushProperty name="width" value="0.03742" units="cm"/>
      <inkml:brushProperty name="height" value="0.03742" units="cm"/>
    </inkml:brush>
  </inkml:definitions>
  <inkml:trace contextRef="#ctx0" brushRef="#br0">42100 49850 587,'-40'-24'7,"23"4"13,22 3 14,22 3 12,18 1 4,16 1-6,15-1-8,17 1-6,8 1-4,4 3-3,3 3-1,3 4-3,4-1-2,7-3-3,6-3-3,7-2-3,2-1-3,1 3-4,-1 3-5,1 4-4,-4 5-2,-6 10 0,-6 10-1,-6 9 0,-6 1-7,-2-6-15,-3-6-13,-3-6-15,-12-4-2,-18 1 12,-19-1 11,-18 1 10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10"/>
    </inkml:context>
    <inkml:brush xml:id="br0">
      <inkml:brushProperty name="width" value="0.03999" units="cm"/>
      <inkml:brushProperty name="height" value="0.03999" units="cm"/>
    </inkml:brush>
  </inkml:definitions>
  <inkml:trace contextRef="#ctx0" brushRef="#br0">43800 46500 550,'-5'-36'5,"-9"28"12,-10 28 10,-8 29 12,-9 18 2,-6 9-5,-6 10-6,-6 10-4,-7 2-5,-6-3-2,-6-3-3,-6-2-3,1-9-2,9-12-1,10-13-2,10-12-1,7-9-1,6-2 0,7-3 1,6-3 0,9-2-1,13 0-3,12 0-1,13 0-3,10 0-1,10 0-2,10 0 0,9 0-2,7-4 1,7-5 0,6-7 0,7-5 1,-3-3 0,-8 4 0,-10 3-1,-9 3 0,-7-1-1,-3-2 2,-3-3 0,-2-3 2,-5-6 1,-2-5 3,-3-7 2,-3-5 4,-2-4 2,0 0 0,0 0 1,0 0 1,-2-2 1,-3-3-1,-3-3 0,-2-2-1,-5-5-1,-2-2 0,-3-3-1,-3-3-1,-4-4-2,-3-3-1,-3-3-2,-2-2-1,-6-1-4,-6 3-3,-6 3-5,-6 4-3,-2 1-5,3 0-6,3 0-4,4 0-5,1 4-2,0 10 2,0 10 2,0 9 3,0 6-3,0 3-6,0 3-7,0 4-6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12"/>
    </inkml:context>
    <inkml:brush xml:id="br0">
      <inkml:brushProperty name="width" value="0.04378" units="cm"/>
      <inkml:brushProperty name="height" value="0.04378" units="cm"/>
    </inkml:brush>
  </inkml:definitions>
  <inkml:trace contextRef="#ctx0" brushRef="#br0">49600 47450 502,'21'-47'0,"-5"6"0,-7 7 0,-5 6 0,-4 1 4,0-3 8,0-3 9,0-2 7,-5-1 3,-9 3-3,-10 3-4,-8 4-4,-8 4-1,-2 6-2,-3 7 0,-3 6-1,-4 7-1,-3 10 0,-3 10-2,-2 9 0,-5 6-1,-2 3-1,-3 3 1,-3 4-2,-1 2 1,4 4-2,3 3-1,3 3-1,4 1 0,7 1 0,6-1 1,7 1 1,5-1 0,7 1 0,6-1 0,7 1 1,4-3-1,3-2-1,3-3-1,4-3 0,5-2-2,10 0 0,10 0-1,9 0 0,4 1-2,1 4-2,-1 3-3,1 3-1,2 1-1,7 1 2,6-1 3,7 1 1,0-3 1,-2-2 1,-3-3-1,-3-3 1,-4-2 0,-3 0-1,-3 0 0,-2 0-1,-6-2 0,-6-3 0,-6-3-2,-6-2 0,-4-3 0,1 1 0,-1-1 0,1 1-1,-6 1 0,-8 3 0,-10 3 0,-9 4-1,-9 2 0,-5 4 1,-7 3 0,-5 3 1,-8-1-2,-5-2-2,-7-3-3,-5-3-3,-4-6-2,0-5-2,0-7-1,0-5-2,4-8-2,10-5-1,10-7-1,9-5-1,10-9-5,14-9-7,11-10-7,14-8-7,8-4-1,7 3 5,6 3 5,7 4 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7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57100 22950 468,'-69'71'94,"13"-5"-16,12-7-16,13-5-17,7-3-10,4 4-4,3 3-4,3 3-4,3-1-3,3-2-1,3-3-1,4-3-1,1-4-1,0-3-2,0-3 0,0-2-1,7-9-8,17-12-12,15-13-13,16-12-14,5-13-6,-2-12 1,-3-13 0,-3-12 0,-6-7 3,-5 1 3,-7-1 4,-5 1 3,-6 1 4,-3 3 2,-3 3 3,-2 4 4,-5 2 2,-2 4 3,-3 3 3,-3 3 4,-4 3 3,-3 3 5,-3 3 6,-2 4 4,3 10 9,14 19 11,11 19 11,14 19 11,2 9-2,-6 0-15,-6 0-15,-6 0-15,-6 0-9,-2 0-2,-3 0-2,-3 0-2,-4 0-4,-3 0-4,-3 0-5,-2 0-5,5-8-5,16-16-7,15-15-5,17-15-7,5-11 0,-3-2 7,-3-3 6,-2-3 7,-3-4 3,1-3 0,-1-3 0,1-2 0,-4-5 1,-6-2 4,-6-3 1,-6-3 4,-6-2 1,-2 0 1,-3 0 1,-3 0 1,-2 1 2,0 4 4,0 3 4,0 3 5,0 20 13,0 38 27,0 37 24,0 38 25,-2 15 3,-3-6-22,-3-6-21,-2-6-22,-1-6-13,3-2-2,3-3-4,4-3-4,-1-4-10,-3-3-17,-3-3-17,-2-2-18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12"/>
    </inkml:context>
    <inkml:brush xml:id="br0">
      <inkml:brushProperty name="width" value="0.04385" units="cm"/>
      <inkml:brushProperty name="height" value="0.04385" units="cm"/>
    </inkml:brush>
  </inkml:definitions>
  <inkml:trace contextRef="#ctx0" brushRef="#br0">50200 49200 501,'-49'-43'117,"4"17"-25,3 15-27,3 16-25,-2 15-15,-6 16-2,-6 15-4,-6 17-2,-2 7-3,3 0-1,3 0 0,4 0-3,4-2 0,6-3-1,7-3-2,6-2 0,6-5-2,6-2 0,7-3-1,6-3 0,9-4-5,13-3-6,12-3-6,13-2-7,7-9-2,4-12 1,3-13 0,3-12 2,3-5-2,3 3-3,3 3-4,4 4-4,-3-3-2,-5-5-2,-7-7-1,-5-5-2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13"/>
    </inkml:context>
    <inkml:brush xml:id="br0">
      <inkml:brushProperty name="width" value="0.04607" units="cm"/>
      <inkml:brushProperty name="height" value="0.04607" units="cm"/>
    </inkml:brush>
  </inkml:definitions>
  <inkml:trace contextRef="#ctx0" brushRef="#br0">51550 48800 477,'-47'-21'56,"6"10"-5,7 10-5,6 9-4,3 9-5,0 9-4,0 10-4,0 10-5,-2 5-2,-3 4-3,-3 3 0,-2 3-3,0 3-1,7 3 0,6 3-1,7 4-1,4-3-1,3-5-2,3-7-2,4-5-2,1-3-1,0 4 0,0 3 0,0 3 0,1-2 1,4-6-2,3-6-1,3-6-1,4-7-2,7-6-1,6-6-2,7-6-3,4-6 0,3-2-1,3-3 1,4-3 0,2-7-2,4-9-4,3-10-5,3-8-3,1-9-2,1-6 1,-1-6 1,1-6 1,-4-6 2,-6-2 2,-6-3 4,-6-3 2,-6-6 1,-2-5 0,-3-7-1,-3-5-1,-6-1 2,-5 6 4,-7 7 4,-5 6 5,-6 6 2,-3 6 0,-3 7 0,-2 6 1,-8 6 0,-8 6-2,-10 7-1,-9 6-2,-7 7 0,-3 10-1,-3 10 0,-2 9 0,-5 7-3,-2 7-5,-3 6-5,-3 7-5,1 2-5,6 1-5,7-1-6,6 1-5,6-4-2,6-6-1,7-6 0,6-6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14"/>
    </inkml:context>
    <inkml:brush xml:id="br0">
      <inkml:brushProperty name="width" value="0.04948" units="cm"/>
      <inkml:brushProperty name="height" value="0.04948" units="cm"/>
    </inkml:brush>
  </inkml:definitions>
  <inkml:trace contextRef="#ctx0" brushRef="#br0">53650 48400 444,'-4'-46'3,"-5"10"5,-7 10 5,-5 9 5,-4 6 3,0 3-2,0 3-1,0 4-2,-2 2 0,-3 4 1,-3 3 1,-2 3 1,-3 6 1,1 9 1,-1 10 1,1 10 1,-1 7 0,1 6-1,-1 7-2,1 6-1,2 4-1,7 4-2,6 3-1,7 3-2,4 1-1,3 1-2,3-1 0,4 1-2,1 1-1,0 3-2,0 3-1,0 4-1,6-9-1,13-18 0,12-19-2,13-18 0,9-12-2,6-3-4,7-3-5,6-2-3,6-12-4,6-19-4,7-18-5,6-19-5,-1-8 0,-5 3 0,-7 3 2,-5 4 1,-6-4 2,-3-9 2,-3-10 2,-2-8 2,-6-9 2,-6-6 1,-6-6 3,-6-6 1,-6-6 2,-2-2 0,-3-3 0,-3-3 0,-4 2 1,-3 10-1,-3 10 1,-2 9 0,-3 7 3,1 7 8,-1 6 8,1 7 8,-4 13 11,-6 22 15,-6 22 16,-6 23 14,-6 17 2,-2 17-13,-3 15-12,-3 16-13,-1 5-8,4-2-3,3-3-3,3-3-3,1 4-3,1 13-3,-1 12-2,1 13-2,1 9-3,3 6-5,3 7-6,4 6-3,2-4-5,4-11-3,3-14-2,3-11-4,1-9-4,1-3-7,-1-3-5,1-2-8,-1-9-1,1-12 0,-1-13 2,1-12 1,-3-9 2,-2-2 2,-3-3 3,-3-3 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17"/>
    </inkml:context>
    <inkml:brush xml:id="br0">
      <inkml:brushProperty name="width" value="0.03563" units="cm"/>
      <inkml:brushProperty name="height" value="0.03563" units="cm"/>
    </inkml:brush>
  </inkml:definitions>
  <inkml:trace contextRef="#ctx0" brushRef="#br0">56350 48300 617,'-49'1'0,"4"4"-1,3 3-1,3 3 0,10 1 9,20 1 17,18-1 18,20 1 17,14-3 4,14-2-11,11-3-10,14-3-12,7-2-7,3 0-5,3 0-4,4 0-5,2-2-5,4-3-5,3-3-6,3-2-5,1-1-4,1 3-1,-1 3-2,1 4-2,-6 1-2,-8 0-3,-10 0-4,-9 0-4,-10 0-1,-9 0-1,-10 0 1,-8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17"/>
    </inkml:context>
    <inkml:brush xml:id="br0">
      <inkml:brushProperty name="width" value="0.03929" units="cm"/>
      <inkml:brushProperty name="height" value="0.03929" units="cm"/>
    </inkml:brush>
  </inkml:definitions>
  <inkml:trace contextRef="#ctx0" brushRef="#br0">57400 47500 559,'-24'-47'0,"4"6"0,3 7 0,3 6 0,1 4 4,1 4 6,-1 3 7,1 3 7,1 7 6,3 14 4,3 11 4,4 14 5,1 8 0,0 7-7,0 6-6,0 7-6,0 7-4,0 9-4,0 10-3,0 10-4,0 5 0,0 4 0,0 3 2,0 3 2,0 9-5,0 16-11,0 15-11,0 17-10,-2 7-9,-3 0-8,-3 0-7,-2 0-8,0-18-1,7-33 2,6-35 2,7-34 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18"/>
    </inkml:context>
    <inkml:brush xml:id="br0">
      <inkml:brushProperty name="width" value="0.03883" units="cm"/>
      <inkml:brushProperty name="height" value="0.03883" units="cm"/>
    </inkml:brush>
  </inkml:definitions>
  <inkml:trace contextRef="#ctx0" brushRef="#br0">60100 47800 566,'70'-66'62,"-9"19"-11,-10 19-10,-8 19-10,-3 10-7,7 4 1,6 3-2,7 3 0,0 4-2,-2 7-2,-3 6-3,-3 7-3,-6 4-2,-5 3 0,-7 3 0,-5 4-2,-8 2 1,-5 4-1,-7 3-1,-5 3 0,-12 3-2,-16 3-5,-15 3-4,-15 4-4,-14 1-4,-8 0-2,-10 0-2,-9 0-2,-2-2 0,6-3 2,7-3 4,6-2 2,7-8 1,10-8 1,10-10 0,9-9 1,2-5 1,-2 0 2,-3 0 2,-3 0 2,12-5 4,28-9 5,28-10 4,29-8 5,18-6 2,9 1-5,10-1-2,10 1-4,5-1-4,4 1-5,3-1-6,3 1-6,-2 1-3,-6 3-2,-6 3-2,-6 4-1,-6 1-3,-2 0-3,-3 0-4,-3 0-3,-7-2-2,-9-3-1,-10-3 1,-8-2 0,-8-5 2,-2-2 2,-3-3 3,-3-3 3,-4-2 2,-3 0 5,-3 0 3,-2 0 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19"/>
    </inkml:context>
    <inkml:brush xml:id="br0">
      <inkml:brushProperty name="width" value="0.04285" units="cm"/>
      <inkml:brushProperty name="height" value="0.04285" units="cm"/>
    </inkml:brush>
  </inkml:definitions>
  <inkml:trace contextRef="#ctx0" brushRef="#br0">62100 47750 513,'21'-49'0,"-5"4"2,-7 3 0,-5 3 2,-4 3 6,0 3 13,0 3 13,0 4 13,0 11 3,0 23-7,0 22-8,0 22-6,0 10-5,0 1-1,0-1 0,0 1-2,0 1-2,0 3-2,0 3-3,0 4-3,0 1-3,0 0-2,0 0-2,0 0-3,-2 1-3,-3 4-1,-3 3-3,-2 3-2,-1-1-4,3-2-8,3-3-7,4-3-7,-1-17-10,-3-27-13,-3-28-14,-2-28-13,-1-20 2,3-8 18,3-10 17,4-9 19,1-4 10,0 4 5,0 3 5,0 3 5,3 6 1,6 9-1,7 10-2,6 10 0,3 4 4,0 0 10,0 0 11,0 0 10,1 1 5,4 4 0,3 3 0,3 3 1,1 3-3,1 3-6,-1 3-5,1 4-5,1 2-5,3 4-3,3 3-5,4 3-4,-3 1-3,-5 1-2,-7-1-2,-5 1-3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19"/>
    </inkml:context>
    <inkml:brush xml:id="br0">
      <inkml:brushProperty name="width" value="0.05068" units="cm"/>
      <inkml:brushProperty name="height" value="0.05068" units="cm"/>
    </inkml:brush>
  </inkml:definitions>
  <inkml:trace contextRef="#ctx0" brushRef="#br0">62950 47550 434,'1'-75'1,"4"0"4,3 0 2,3 0 4,1 6 4,1 13 8,-1 12 7,1 13 7,-3 15 4,-2 19 2,-3 19 2,-3 19 2,-2 13-3,0 10-6,0 10-5,0 9-7,0 6-5,0 3-3,0 3-2,0 4-4,-2 2-2,-3 4 1,-3 3 0,-2 3 0,-3 4-3,1 7-7,-1 6-5,1 7-7,1 2-7,3 1-9,3-1-10,4 1-8,1-7-6,0-12 0,0-13-1,0-12-1,0-13 1,0-12 2,0-13 3,0-12 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20"/>
    </inkml:context>
    <inkml:brush xml:id="br0">
      <inkml:brushProperty name="width" value="0.05145" units="cm"/>
      <inkml:brushProperty name="height" value="0.05145" units="cm"/>
    </inkml:brush>
  </inkml:definitions>
  <inkml:trace contextRef="#ctx0" brushRef="#br0">64550 47800 427,'-4'-46'0,"-5"10"0,-7 10 0,-5 9 0,-4 2 4,0-2 7,0-3 9,0-3 7,0 1 1,0 6-3,0 7-4,0 6-4,-2 3-2,-3 0-2,-3 0 0,-2 0-1,-5 0 0,-2 0 0,-3 0 0,-3 0 1,-1 4 0,4 10 1,3 10 0,3 9 0,1 9 0,1 9-2,-1 10-1,1 10-1,2 4-2,7 0 0,6 0-1,7 0 0,4 0-1,3 0-1,3 0 0,4 0 0,4-2-2,6-3 0,7-3-2,6-2-1,6-5-1,6-2-4,7-3-2,6-3-2,6-9-3,6-11-2,7-14-2,6-11-1,4-11-2,4-5 2,3-7 1,3-5 1,-2-9-2,-6-9-3,-6-10-4,-6-8-4,-6-8 1,-2-2 2,-3-3 2,-3-3 4,-4-7 1,-3-9 2,-3-10 2,-2-8 0,-3-8 2,1-2 1,-1-3 1,1-3 1,-1-2 0,1 0 1,-1 0-2,1 0 0,-4 4 4,-6 10 8,-6 10 8,-6 9 7,-4 10 6,1 14 1,-1 11 3,1 14 2,-6 13 6,-8 16 9,-10 15 10,-9 17 10,-7 19-1,-3 26-10,-3 24-12,-2 26-9,0 10-8,7-3-3,6-3-2,7-2-4,4-3-2,3 1-3,3-1-2,4 1-2,2 1-4,4 3-7,3 3-5,3 4-5,3-1-7,3-3-6,3-3-6,4-2-6,-1-1-3,-3 3 1,-3 3 1,-2 4 1,-3-10 2,1-22 3,-1-22 3,1-21 3,-3-14 1,-2-2-2,-3-3-1,-3-3-2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22"/>
    </inkml:context>
    <inkml:brush xml:id="br0">
      <inkml:brushProperty name="width" value="0.03462" units="cm"/>
      <inkml:brushProperty name="height" value="0.03462" units="cm"/>
    </inkml:brush>
  </inkml:definitions>
  <inkml:trace contextRef="#ctx0" brushRef="#br0">66650 48000 635,'-63'0'6,"26"0"13,24 0 12,26 0 12,22 1 4,23 4-5,22 3-5,22 3-4,8-1-6,-2-2-3,-3-3-4,-3-3-5,-1 1-4,4 6-4,3 7-5,3 6-3,-2-1-7,-6-5-5,-6-7-6,-6-5-6,-7-3-5,-6 4-2,-6 3-4,-6 3-2,-7-1 0,-6-2 3,-6-3 2,-6-3 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7"/>
    </inkml:context>
    <inkml:brush xml:id="br0">
      <inkml:brushProperty name="width" value="0.04122" units="cm"/>
      <inkml:brushProperty name="height" value="0.04122" units="cm"/>
      <inkml:brushProperty name="color" value="#F2395B"/>
    </inkml:brush>
  </inkml:definitions>
  <inkml:trace contextRef="#ctx0" brushRef="#br0">58200 22200 533,'25'-44'35,"0"13"2,0 12 2,0 13 1,0 12 0,0 13-4,0 12-3,0 13-3,-2 12-2,-3 13-1,-3 12-2,-2 13 0,-6 9-3,-6 6-4,-6 7-4,-6 6-3,-9 3-5,-8 0-5,-10 0-6,-9 0-6,-5-4-6,0-5-8,0-7-9,0-5-8,3-12-2,6-16 7,7-15 4,6-15 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23"/>
    </inkml:context>
    <inkml:brush xml:id="br0">
      <inkml:brushProperty name="width" value="0.03765" units="cm"/>
      <inkml:brushProperty name="height" value="0.03765" units="cm"/>
    </inkml:brush>
  </inkml:definitions>
  <inkml:trace contextRef="#ctx0" brushRef="#br0">67650 47200 584,'-24'-91'0,"4"19"0,3 19 0,3 19 0,1 10-2,1 4-2,-1 3-4,1 3-4,1 7 11,3 14 21,3 11 21,4 14 23,1 14 4,0 20-12,0 18-11,0 20-12,0 10-8,0 3-2,0 3-4,0 4-1,0 4-5,0 6-3,0 7-4,0 6-5,0 6-6,0 6-10,0 7-11,0 6-10,3-1-7,6-5-7,7-7-7,6-5-5,1-19 1,-3-27 10,-3-28 10,-2-28 10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40"/>
    </inkml:context>
    <inkml:brush xml:id="br0">
      <inkml:brushProperty name="width" value="0.04384" units="cm"/>
      <inkml:brushProperty name="height" value="0.04384" units="cm"/>
    </inkml:brush>
  </inkml:definitions>
  <inkml:trace contextRef="#ctx0" brushRef="#br0">70600 47300 501,'1'-93'0,"4"17"0,3 15 0,3 16 0,-1 23 9,-2 31 15,-3 32 17,-3 31 16,-4 18 3,-3 7-9,-3 6-10,-2 7-10,-3 4-7,1 3-1,-1 3-4,1 4-2,-1-3-2,1-5-2,-1-7-1,1-5-2,4-6 0,9-3 0,10-3 1,10-2 0,4-6-3,0-6-6,0-6-8,0-6-6,-2-7-4,-3-6 1,-3-6 0,-2-6 1,-9-4 0,-12 1 2,-13-1 2,-12 1 1,-10-3 1,-6-2-1,-6-3-1,-6-3 0,-7-2-3,-6 0-1,-6 0-3,-6 0-1,-1-2-3,7-3-3,6-3-3,7-2-2,7-5-2,9-2-2,10-3-1,10-3-1,7-6 1,6-5 4,7-7 5,6-5 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40"/>
    </inkml:context>
    <inkml:brush xml:id="br0">
      <inkml:brushProperty name="width" value="0.02906" units="cm"/>
      <inkml:brushProperty name="height" value="0.02906" units="cm"/>
    </inkml:brush>
  </inkml:definitions>
  <inkml:trace contextRef="#ctx0" brushRef="#br0">70850 47950 757,'25'-66'26,"0"19"1,0 19 1,0 19 1,6 9 0,13 0-3,12 0-1,13 0-3,6 0-4,0 0-8,0 0-8,0 0-7,-4 3-8,-5 6-9,-7 7-8,-5 6-9,-8 1-5,-5-3 0,-7-3-1,-5-2-1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40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72500 47000 548,'-2'-35'9,"-3"32"17,-3 31 17,-2 32 18,-1 16 3,3 4-9,3 3-10,4 3-9,1-1-7,0-2-5,0-3-5,0-3-6,-2 1-2,-3 6-3,-3 7-3,-2 6-2,-5 1-3,-2-3-6,-3-3-4,-3-2-6,-2-5-3,0-2-1,0-3-1,0-3-2,1-7-3,4-9-5,3-10-4,3-8-5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40"/>
    </inkml:context>
    <inkml:brush xml:id="br0">
      <inkml:brushProperty name="width" value="0.03182" units="cm"/>
      <inkml:brushProperty name="height" value="0.03182" units="cm"/>
    </inkml:brush>
  </inkml:definitions>
  <inkml:trace contextRef="#ctx0" brushRef="#br0">72300 48250 691,'46'-71'3,"-5"10"5,-7 10 6,-5 9 6,-3 7 5,4 7 3,3 6 4,3 7 4,4 2-2,7 1-6,6-1-7,7 1-7,-1 1-3,-6 3 0,-6 3 1,-6 4 0,-6-3-15,-2-5-27,-3-7-28,-3-5-28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41"/>
    </inkml:context>
    <inkml:brush xml:id="br0">
      <inkml:brushProperty name="width" value="0.05148" units="cm"/>
      <inkml:brushProperty name="height" value="0.05148" units="cm"/>
    </inkml:brush>
  </inkml:definitions>
  <inkml:trace contextRef="#ctx0" brushRef="#br0">73400 46300 427,'0'-49'3,"0"4"8,0 3 7,0 3 7,1 10 6,4 20 8,3 18 7,3 20 8,-1 13-2,-2 9-9,-3 10-8,-3 10-9,-2 7-5,0 6 0,0 7-1,0 6-1,-2 4 0,-3 4-3,-3 3-3,-2 3-2,-5 3-1,-2 3-2,-3 3-1,-3 4-2,-1-1 0,4-3 0,3-3-1,3-2-1,3 0 0,3 7-4,3 6-3,4 7-3,-1 2-3,-3 1-2,-3-1-2,-2 1-2,-1-3-3,3-2-2,3-3-3,4-3-2,1-9-1,0-11 1,0-14 1,0-11 1,-2-9-2,-3-3-4,-3-3-3,-2-2-3,-5-8-3,-2-8 2,-3-10 0,-3-9 2,-1-7 2,4-3 5,3-3 6,3-2 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1:41"/>
    </inkml:context>
    <inkml:brush xml:id="br0">
      <inkml:brushProperty name="width" value="0.05145" units="cm"/>
      <inkml:brushProperty name="height" value="0.05145" units="cm"/>
    </inkml:brush>
  </inkml:definitions>
  <inkml:trace contextRef="#ctx0" brushRef="#br0">73450 48750 427,'68'-93'0,"-11"17"0,-14 15 0,-11 16 0,-3 10 7,10 7 15,10 6 14,9 7 14,-1 5 3,-8 7-12,-10 6-11,-9 7-10,-9 8-8,-5 14-4,-7 11-2,-5 14-5,-6 7-1,-3 3-2,-3 3 1,-2 4-1,-3-4-1,1-9-1,-1-10 0,1-8 0,8-12-1,20-12 0,18-13 0,20-12 1,11-15 0,7-15-1,6-15 0,7-16 0,0-7 0,-2 4 0,-3 3-1,-3 3-1,-6 3 2,-5 3-1,-7 3 2,-5 4 1,-6 5 1,-3 10 4,-3 10 2,-2 9 2,-5 7 6,-2 7 6,-3 6 7,-3 7 7,-6 8 2,-5 14-3,-7 11-4,-5 14-2,-4 5-3,0 1-2,0-1-3,0 1-1,0 1-3,0 3-1,0 3-1,0 4-1,0-3-1,0-5 0,0-7-1,0-5 1,3-6-1,6-3-3,7-3-3,6-2-2,6-6-2,6-6-3,7-6-4,6-6-2,1-9-2,-3-8 2,-3-10 0,-2-9 1,-1-9 1,3-5 0,3-7 0,4-5-1,1-8 1,0-5 1,0-7 0,0-5 2,-2-4 0,-3 0 1,-3 0 2,-2 0 1,-6 0 1,-6 0 2,-6 0 1,-6 0 2,-4 3 0,1 6 0,-1 7-1,1 6 0,-3 4 0,-2 4 0,-3 3 1,-3 3-1,-9 3-1,-11 3 0,-14 3-1,-11 4 0,-12 2-4,-9 4-4,-10 3-6,-8 3-4,-11 9-5,-8 16-5,-10 15-4,-9 17-6,-7 13-2,-3 13-1,-3 12-2,-2 13 0,8-4 1,22-18 3,22-19 3,23-18 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8:45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6050 25200 523,'-113'0'-1,"26"0"-1,24 0 0,26 0-2,18 1 9,13 4 21,12 3 20,13 3 20,6 1 3,0 1-13,0-1-13,0 1-13,7-1-8,17 1-1,15-1-3,16 1-2,4-1-1,-6 1-3,-6-1-1,-6 1-3,-6-3-1,-2-2-1,-3-3-2,-3-3 0,-2-1-3,0 4-4,0 3-3,0 3-3,0-1-3,0-2 0,0-3-1,0-3-1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8:47"/>
    </inkml:context>
    <inkml:brush xml:id="br0">
      <inkml:brushProperty name="width" value="0.02544" units="cm"/>
      <inkml:brushProperty name="height" value="0.02544" units="cm"/>
      <inkml:brushProperty name="color" value="#FED406"/>
    </inkml:brush>
  </inkml:definitions>
  <inkml:trace contextRef="#ctx0" brushRef="#br0">66000 9200 864,'18'-35'9,"-11"-18"16,-14-19 17,-11-18 17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5-11-13T13:28:52"/>
    </inkml:context>
    <inkml:brush xml:id="br0">
      <inkml:brushProperty name="width" value="0.08333" units="cm"/>
      <inkml:brushProperty name="height" value="0.08333" units="cm"/>
      <inkml:brushProperty name="color" value="#FED406"/>
    </inkml:brush>
  </inkml:definitions>
  <inkml:trace contextRef="#ctx0" brushRef="#br0">5900 25450,'500'-12,"0"1,0 0,0 0,0-1,0 1,0 0,0 0,0-1,0 1,0 0,0 0,0-1,0 1,0 0,0 0,0-1,0 1,0 0,0 0,0-1,0 1,0 0,0 0,0-1,0 1,0 0,0 0,0-1,0 1,0 0,0 0,0-1,0 1,0 0,0 0,0-1,0 1,0 0,0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8"/>
    </inkml:context>
    <inkml:brush xml:id="br0">
      <inkml:brushProperty name="width" value="0.04456" units="cm"/>
      <inkml:brushProperty name="height" value="0.04456" units="cm"/>
      <inkml:brushProperty name="color" value="#F2395B"/>
    </inkml:brush>
  </inkml:definitions>
  <inkml:trace contextRef="#ctx0" brushRef="#br0">58950 23100 493,'-24'-18'117,"4"17"-23,3 15-23,3 16-22,1 10-14,1 7-5,-1 6-5,1 7-6,-1 2-3,1 1-4,-1-1-1,1 1-3,2-4-2,7-6-1,6-6 0,7-6-2,11-7-5,20-6-13,18-6-12,20-6-13,5-7-4,-6-6 0,-6-6 1,-6-6 1,-4-6 0,1-2 1,-1-3 0,1-3 0,-7-1 2,-12 4 4,-13 3 5,-12 3 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8:54"/>
    </inkml:context>
    <inkml:brush xml:id="br0">
      <inkml:brushProperty name="width" value="0.04761" units="cm"/>
      <inkml:brushProperty name="height" value="0.04761" units="cm"/>
      <inkml:brushProperty name="color" value="#FED406"/>
    </inkml:brush>
  </inkml:definitions>
  <inkml:trace contextRef="#ctx0" brushRef="#br0">5550 21500 462,'-22'-47'-2,"6"6"1,7 7 0,6 6 1,1 4 1,-3 4 0,-3 3 2,-2 3 0,-1-1 4,3-2 4,3-3 5,4-3 5,2 4 5,4 13 7,3 12 7,3 13 6,-2 13 1,-6 17-4,-6 15-5,-6 16-4,-4 9-4,1 3-4,-1 3-4,1 4-4,-1 4-2,1 6-3,-1 7-1,1 6-1,1-1-3,3-5-1,3-7-2,4-5-3,2 6-1,4 23-1,3 22-1,3 22-3,1-1 1,1-21 1,-1-22 0,1-22 1,1-8 0,3 6-2,3 7-2,4 6-1,-1 7-2,-3 10-1,-3 10 0,-2 9 0,-5-1-1,-2-8 1,-3-10 0,-3-9 1,-4-12-1,-3-11 0,-3-14-1,-2-11 0,0-34-10,7-53-17,6-53-17,7-52-18,4-23-3,3 9 12,3 10 12,4 10 11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5-11-13T13:28:56"/>
    </inkml:context>
    <inkml:brush xml:id="br0">
      <inkml:brushProperty name="width" value="0.08333" units="cm"/>
      <inkml:brushProperty name="height" value="0.08333" units="cm"/>
      <inkml:brushProperty name="color" value="#FED406"/>
    </inkml:brush>
  </inkml:definitions>
  <inkml:trace contextRef="#ctx0" brushRef="#br0">6300 20850,'488'-8,"1"0,0 1,-1 0,1-1,0 1,0-1,-1 1,1-1,0 1,0-1,0 0,-1 1,1 0,0-1,0 1,-1-1,1 1,0-1,0 1,-1-1,1 0,0 1,-1 0,1-1,0 1,0-1,-1 1,1-1,0 1,0-1,0 0,-1 1,1 0,0-1,0 1,-1-1,1 1,0-1,0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8:57"/>
    </inkml:context>
    <inkml:brush xml:id="br0">
      <inkml:brushProperty name="width" value="0.04887" units="cm"/>
      <inkml:brushProperty name="height" value="0.04887" units="cm"/>
      <inkml:brushProperty name="color" value="#FED406"/>
    </inkml:brush>
  </inkml:definitions>
  <inkml:trace contextRef="#ctx0" brushRef="#br0">25500 20950 450,'-22'-33'11,"6"34"24,7 35 23,6 35 24,4 19 3,4 7-16,3 6-16,3 7-17,1 5-10,1 7-4,-1 6-3,1 7-5,-1 5-2,1 7-2,-1 6-3,1 7-1,-1-3-3,1-8-2,-1-10-1,1-9-2,-3-9-1,-2-5-2,-3-7-1,-3-5-2,-2-4-1,0 0-1,0 0-2,0 0-2,0-4-2,0-5-2,0-7-2,0-5-2,-2-6-4,-3-3-2,-3-3-3,-2-2-3,-1-6-1,3-6 0,3-6 0,4-6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19"/>
    </inkml:context>
    <inkml:brush xml:id="br0">
      <inkml:brushProperty name="width" value="0.02427" units="cm"/>
      <inkml:brushProperty name="height" value="0.02427" units="cm"/>
      <inkml:brushProperty name="color" value="#00BFF3"/>
    </inkml:brush>
  </inkml:definitions>
  <inkml:trace contextRef="#ctx0" brushRef="#br0">61450 17250 906,'-2'-49'6,"-3"4"11,-3 3 13,-2 3 11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21"/>
    </inkml:context>
    <inkml:brush xml:id="br0">
      <inkml:brushProperty name="width" value="0.04412" units="cm"/>
      <inkml:brushProperty name="height" value="0.04412" units="cm"/>
      <inkml:brushProperty name="color" value="#00BFF3"/>
    </inkml:brush>
  </inkml:definitions>
  <inkml:trace contextRef="#ctx0" brushRef="#br0">9000 37250 498,'0'-47'1,"0"6"2,0 7 2,0 6 2,1 3 3,4 0 0,3 0 1,3 0 1,3-2 0,3-3 2,3-3 1,4-2 0,-1 6 4,-3 20 8,-3 18 7,-2 20 8,-5 13-1,-2 9-7,-3 10-8,-3 10-7,-4 7-4,-3 6-4,-3 7-2,-2 6-3,-3 3-1,1 0 1,-1 0-1,1 0 0,-1 7 0,1 17-3,-1 15-1,1 16-2,-1 2-1,1-8 0,-1-10-2,1-9 0,-1-12 0,1-11 1,-1-14 1,1-11 0,-3-6 1,-2 4 0,-3 3-1,-3 3 1,-1-4-1,4-8 1,3-10-1,3-9 1,4-18-4,7-24-6,6-26-7,7-24-5,5-24-2,7-22 5,6-22 3,7-21 3,8-20 2,14-15-2,11-15-1,14-16-2,3-5-1,-2 6 3,-3 7 1,-3 6 1,-4 9 3,-3 13 2,-3 12 3,-2 13 2,-5 13 2,-2 17 4,-3 15 1,-3 16 4,-6 10 1,-5 7 1,-7 6 0,-5 7 1,-4 5 1,0 7 2,0 6 3,0 7 2,1 10 0,4 16 1,3 15 0,3 17-1,-2 8-1,-6 4-2,-6 3-2,-6 3-2,-6 3-2,-2 3 0,-3 3-1,-3 4 0,-2 2 0,0 4-1,0 3 1,0 3 0,0 4 0,0 7 0,0 6 0,0 7-1,0 0 0,0-2-2,0-3-1,0-3-1,0-1-3,0 4-1,0 3-2,0 3-2,-2-1-5,-3-2-4,-3-3-7,-2-3-5,-1-4-5,3-3-3,3-3-5,4-2-4,2-6 0,4-6 2,3-6 4,3-6 2,1-9 1,1-8-2,-1-10-1,1-9-1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25"/>
    </inkml:context>
    <inkml:brush xml:id="br0">
      <inkml:brushProperty name="width" value="0.03368" units="cm"/>
      <inkml:brushProperty name="height" value="0.03368" units="cm"/>
      <inkml:brushProperty name="color" value="#00BFF3"/>
    </inkml:brush>
  </inkml:definitions>
  <inkml:trace contextRef="#ctx0" brushRef="#br0">11300 38350 653,'75'-25'97,"0"0"-22,0 0-23,0 0-22,1 3-11,4 6-2,3 7 0,3 6-2,-4 1-3,-8-3-3,-10-3-5,-9-2-5,-4-1-2,4 3 0,3 3-1,3 4 0,-8-3-12,-19-5-23,-18-7-23,-19-5-22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25"/>
    </inkml:context>
    <inkml:brush xml:id="br0">
      <inkml:brushProperty name="width" value="0.03354" units="cm"/>
      <inkml:brushProperty name="height" value="0.03354" units="cm"/>
      <inkml:brushProperty name="color" value="#00BFF3"/>
    </inkml:brush>
  </inkml:definitions>
  <inkml:trace contextRef="#ctx0" brushRef="#br0">12350 37550 655,'-2'-83'7,"-3"34"14,-3 35 12,-2 35 15,-6 21 2,-6 9-7,-6 10-8,-6 10-7,-9 7-7,-8 6-3,-10 7-3,-9 6-5,-5 7-2,0 10-3,0 10-2,0 9-4,1 2-3,4-2-7,3-3-5,3-3-7,6-10-2,9-16 0,10-15 2,10-15 0,11-18-4,17-19-10,15-18-10,16-19-10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25"/>
    </inkml:context>
    <inkml:brush xml:id="br0">
      <inkml:brushProperty name="width" value="0.03287" units="cm"/>
      <inkml:brushProperty name="height" value="0.03287" units="cm"/>
      <inkml:brushProperty name="color" value="#00BFF3"/>
    </inkml:brush>
  </inkml:definitions>
  <inkml:trace contextRef="#ctx0" brushRef="#br0">11750 38850 669,'21'100'91,"-5"0"-17,-7 0-17,-5 0-16,-6-8-12,-3-16-8,-3-15-9,-2-15-7,-3-7-8,1 3-11,-1 3-9,1 4-10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26"/>
    </inkml:context>
    <inkml:brush xml:id="br0">
      <inkml:brushProperty name="width" value="0.03869" units="cm"/>
      <inkml:brushProperty name="height" value="0.03869" units="cm"/>
      <inkml:brushProperty name="color" value="#00BFF3"/>
    </inkml:brush>
  </inkml:definitions>
  <inkml:trace contextRef="#ctx0" brushRef="#br0">11950 38850 568,'26'-27'1,"4"-3"2,3-3 1,3-2 2,1 0 1,1 7-2,-1 6 0,1 7-1,-1 4-2,1 3-1,-1 3-3,1 4-1,-3 4 1,-2 6 3,-3 7 4,-3 6 2,-6 3 4,-5 0 0,-7 0 1,-5 0 2,-3 1 1,4 4 0,3 3 0,3 3 2,-1 1-1,-2 1 0,-3-1 0,-3 1 0,-2-1-1,0 1 0,0-1 0,0 1-1,1 2-1,4 7 1,3 6 0,3 7 0,-1 4 0,-2 3 0,-3 3-1,-3 4 0,-2-1-1,0-3-2,0-3-1,0-2-2,1-6-2,4-6-3,3-6-2,3-6-3,-1-4-2,-2 1-2,-3-1-2,-3 1-2,-9-6-4,-11-8-6,-14-10-4,-11-9-7,-7-10 0,0-9 4,0-10 3,0-8 5,-2-12 1,-3-12 3,-3-13 1,-2-12 2,2-4 1,9 7 2,10 6 1,10 7 2,8 2 2,10 1 3,10-1 2,9 1 3,7 1 2,7 3 2,6 3 1,7 4 3,2 4 1,1 6 1,-1 7 1,1 6 1,-3 6 0,-2 6-1,-3 7-2,-3 6-2,-4 7-1,-3 10-2,-3 10-2,-2 9-1,-5 7-3,-2 7 1,-3 6-2,-3 7 0,-7 2-1,-9 1-1,-10-1-1,-8 1-2,-6-4 0,1-6 1,-1-6 1,1-6 0,10-15 0,22-21-4,22-22-4,23-22-2,13-10-4,6 4 0,7 3-2,6 3-1,-4 4-2,-11 7-4,-14 6-4,-11 7-3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26"/>
    </inkml:context>
    <inkml:brush xml:id="br0">
      <inkml:brushProperty name="width" value="0.02788" units="cm"/>
      <inkml:brushProperty name="height" value="0.02788" units="cm"/>
      <inkml:brushProperty name="color" value="#00BFF3"/>
    </inkml:brush>
  </inkml:definitions>
  <inkml:trace contextRef="#ctx0" brushRef="#br0">11550 39150 789,'0'121'81,"0"-5"-21,0-7-19,0-5-22,-2-3-12,-3 4-4,-3 3-6,-2 3-3,-1-7-3,3-15 3,3-15 1,4-16 2,1-10-8,0-3-18,0-3-17,0-2-19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30"/>
    </inkml:context>
    <inkml:brush xml:id="br0">
      <inkml:brushProperty name="width" value="0.02878" units="cm"/>
      <inkml:brushProperty name="height" value="0.02878" units="cm"/>
      <inkml:brushProperty name="color" value="#F2385B"/>
    </inkml:brush>
  </inkml:definitions>
  <inkml:trace contextRef="#ctx0" brushRef="#br0">9600 34050 764,'26'-52'2,"4"-3"3,3-3 3,3-2 4,-2 13 4,-6 31 8,-6 32 6,-6 31 7,-6 17-1,-2 3-8,-3 3-8,-3 4-7,-4-1-8,-3-3-8,-3-3-6,-2-2-6,2-22-9,9-36-7,10-39-8,10-36-8,5-14 0,4 14 6,3 11 8,3 14 6,-2 8 8,-6 7 10,-6 6 9,-6 7 9,-7 11 8,-6 20 5,-6 18 5,-6 20 4,-6 8 2,-2 1-5,-3-1-4,-3 1-3,-1-6-5,4-8-5,3-10-5,3-9-4,9-16-6,16-22-4,15-22-6,17-21-4,3-9-1,-5 7 4,-7 6 4,-5 7 4,-8 10 1,-5 16-1,-7 15-3,-5 17-1,-8 7-2,-5 0 0,-7 0-1,-5 0-2,-3-2 0,4-3 0,3-3-2,3-2 1,1-3 0,1 1 3,-1-1 3,1 1 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28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59550 23200 525,'-90'-41'41,"23"19"7,22 19 9,22 19 7,8 18-1,-2 19-11,-3 19-10,-3 19-10,-2 12-8,0 6-4,0 7-3,0 6-4,-2 13-12,-3 23-18,-3 22-20,-2 22-18,0-9-11,7-36-2,6-39-1,7-36-3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27"/>
    </inkml:context>
    <inkml:brush xml:id="br0">
      <inkml:brushProperty name="width" value="0.04249" units="cm"/>
      <inkml:brushProperty name="height" value="0.04249" units="cm"/>
      <inkml:brushProperty name="color" value="#00BFF3"/>
    </inkml:brush>
  </inkml:definitions>
  <inkml:trace contextRef="#ctx0" brushRef="#br0">7750 41400 517,'-136'23'-37,"28"-3"13,28-3 14,29-2 13,11-5 8,-2-2 1,-3-3 3,-3-3 1,2-6 6,10-5 8,10-7 10,9-5 8,9-3 1,9 4-7,10 3-8,10 3-7,13-2-4,19-6-1,19-6 0,19-6-2,4 1-2,-9 9-3,-10 10-3,-8 10-3,0 4-1,14 0 2,11 0 0,14 0 2,7 0-1,3 0-4,3 0-3,4 0-2,5 0-4,10 0 0,10 0-1,9 0-2,6 0-1,3 0 2,3 0-1,4 0 2,5 0-1,10 0 0,10 0-1,9 0 1,2-5-1,-2-9 0,-3-10 0,-3-8 1,7-6-1,19 1-1,19-1-3,19 1 0,-6 1-1,-27 3 1,-28 3 1,-28 4 1,-15 4 1,1 6-1,-1 7-2,1 6 0,5 1-1,14-3-2,11-3-1,14-2-2,-9-1 0,-28 3 0,-28 3-1,-27 4 1,-15-1-1,0-3-4,0-3-2,0-2-3,-8-1-2,-16 3 0,-15 3 0,-15 4 0,-12-1 1,-6-3 2,-6-3 3,-6-2 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28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9850 41800 531,'0'54'83,"0"10"-18,0 10-18,0 9-18,-2 6-11,-3 3-1,-3 3-3,-2 4-3,-1 4-1,3 6-1,3 7-2,4 6-1,-1 9-2,-3 13-1,-3 12-1,-2 13-2,-3-4 0,1-18 0,-1-19 0,1-18 0,-1-15 0,1-9 1,-1-10 1,1-8 0,-3-28-5,-2-43-10,-3-44-9,-3-43-11,5-25-1,17-2 6,15-3 6,16-3 6,12-6 3,9-5-3,10-7-2,10-5-2,7 0 1,6 10 4,7 10 4,6 9 5,-4 12 4,-11 16 1,-14 15 3,-11 17 2,-11 13 2,-5 13 4,-7 12 2,-5 13 4,-6 9 0,-3 6 0,-3 7-1,-2 6-2,-3 6 3,1 6 5,-1 7 4,1 6 5,-3 3 2,-2 0-2,-3 0-2,-3 0-1,-2 3-4,0 6-2,0 7-4,0 6-3,1 3-2,4 0-3,3 0-2,3 0-1,-1 3-3,-2 6-4,-3 7-2,-3 6-3,1 3-6,6 0-10,7 0-9,6 0-9,4-4-7,4-5-2,3-7-4,3-5-2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28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12300 42250 553,'0'75'120,"0"0"-28,0 0-26,0 0-28,0-2-14,0-3-3,0-3-3,0-2-2,0-1-2,0 3-2,0 3-3,0 4-2,0 1-2,0 0-2,0 0-1,0 0-3,0 0 0,0 0 0,0 0-1,0 0 0,0-5-2,0-9-2,0-10-2,0-8-2,-7-15-6,-11-19-9,-14-18-7,-11-19-8,-9-15-2,-3-8 5,-3-10 6,-2-9 5,-1-5 4,3 0 4,3 0 4,4 0 3,4 3 2,6 6-1,7 7-1,6 6 0,6 4 3,6 4 8,7 3 7,6 3 8,3 1 4,0 1 1,0-1 1,0 1 2,4 1-1,10 3-3,10 3-2,9 4-3,6 5-1,3 10-2,3 10-2,4 9 0,-6 9-2,-11 9-2,-14 10-1,-11 10-2,-9 5 0,-3 4-1,-3 3 1,-2 3-1,-6 1 0,-6 1 0,-6-1-1,-6 1 0,-4-4 0,1-6 0,-1-6 1,1-6 0,7-13-4,16-19-9,15-18-7,17-19-8,17-15-1,23-8 4,22-10 5,22-9 4,10-4 4,1 4 2,-1 3 0,1 3 2,-6 4 1,-8 7 1,-10 6 1,-9 7 1,-12 5 0,-11 7 0,-14 6 1,-11 7-1,-12 7 6,-9 9 13,-10 10 11,-8 10 13,-9 5 3,-6 4-4,-6 3-4,-6 3-4,-2 1-5,3 1-4,3-1-4,4 1-3,4 2-4,6 7-2,7 6-2,6 7-1,9-1-4,13-6-5,12-6-5,13-6-5,9-4-4,6 1-5,7-1-3,6 1-5,4-3-1,4-2 3,3-3 2,3-3 3,-2-4-1,-6-3-4,-6-3-4,-6-2-5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0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16600 39900 573,'51'-22'125,"4"6"-29,3 7-28,3 6-29,-1 3-16,-2 0-3,-3 0-3,-3 0-4,4 0-3,13 0-2,12 0-3,13 0-2,-1 1-5,-11 4-4,-14 3-5,-11 3-5,-9-1-4,-3-2-4,-3-3-2,-2-3-3,-6 1-7,-6 6-7,-6 7-9,-6 6-8,-7 1 1,-6-3 10,-6-3 11,-6-2 10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0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16600 40850 577,'29'21'106,"10"-5"-22,10-7-21,9-5-21,4-6-14,1-3-5,-1-3-5,1-2-5,-1-1-3,1 3 1,-1 3-1,1 4 1,4 1-8,9 0-15,10 0-16,10 0-15,-1 3-8,-9 6 1,-10 7 1,-8 6 1,-11 1 3,-8-3 7,-10-3 7,-9-2 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1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19250 40800 572,'93'0'70,"-11"0"-12,-14 0-13,-11 0-12,-6 0-7,4 0-1,3 0-1,3 0-1,4 1-2,7 4-3,6 3-4,7 3-2,4-1-2,3-2 0,3-3-1,4-3-1,1-2-1,0 0-1,0 0-3,0 0-1,0 0-2,0 0-1,0 0-1,0 0 0,0 0-1,0 0 0,0 0 1,0 0 1,-4 0 0,-5 0 0,-7 0 1,-5 0 0,-4 0 1,0 0 1,0 0 0,0 0 1,3 1 0,6 4-1,7 3 0,6 3 0,3 1-1,0 1 0,0-1-1,0 1 0,1-1 0,4 1 0,3-1-1,3 1-1,3-1 0,3 1 0,3-1-1,4 1 0,2-1 0,4 1 0,3-1 1,3 1 0,3 1 1,3 3 0,3 3 1,4 4 0,1-1 1,0-3-1,0-3 0,0-2 0,0-5-2,0-2-2,0-3-3,0-3-2,1-2-2,4 0 1,3 0 1,3 0 0,1-5 0,1-9-1,-1-10-1,1-8-1,-1-4-1,1 3 0,-1 3 0,1 4 0,-4 2-1,-6 4-1,-6 3-2,-6 3 0,-9 3-3,-8 3-4,-10 3-3,-9 4-3,-13 1-2,-16 0 0,-15 0 0,-15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2"/>
    </inkml:context>
    <inkml:brush xml:id="br0">
      <inkml:brushProperty name="width" value="0.04017" units="cm"/>
      <inkml:brushProperty name="height" value="0.04017" units="cm"/>
      <inkml:brushProperty name="color" value="#00BFF3"/>
    </inkml:brush>
  </inkml:definitions>
  <inkml:trace contextRef="#ctx0" brushRef="#br0">22300 37550 547,'0'-49'80,"0"4"-19,0 3-18,0 3-18,-2 1-10,-3 1-1,-3-1-2,-2 1-1,-6 1-2,-6 3-2,-6 3-4,-6 4-1,-9 5-1,-8 10 3,-10 10 2,-9 9 4,-4 10 0,4 14-1,3 11-1,3 14-1,1 7-1,1 3 0,-1 3 0,1 4 0,-1 4-1,1 6-1,-1 7-1,1 6 0,4 3-1,9 0 0,10 0 1,10 0 0,5 1 1,4 4-1,3 3 2,3 3-1,3-2 1,3-6 1,3-6 1,4-6 0,2-9 0,4-8-1,3-10-1,3-9-2,6-9 0,9-5-2,10-7-1,10-5-1,7-6-2,6-3-4,7-3-4,6-2-2,6-8-3,6-8 2,7-10 0,6-9 0,3-9-3,0-5-9,0-7-9,0-5-8,-7-1-4,-11 6 3,-14 7 3,-11 6 2,-11 3 2,-5 0 5,-7 0 2,-5 0 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6"/>
    </inkml:context>
    <inkml:brush xml:id="br0">
      <inkml:brushProperty name="width" value="0.03309" units="cm"/>
      <inkml:brushProperty name="height" value="0.03309" units="cm"/>
      <inkml:brushProperty name="color" value="#00BFF3"/>
    </inkml:brush>
  </inkml:definitions>
  <inkml:trace contextRef="#ctx0" brushRef="#br0">23400 38650 664,'-22'29'111,"6"10"-26,7 10-26,6 9-25,1 9-15,-3 9-5,-3 10-5,-2 10-4,-1 0-7,3-5-6,3-7-8,4-5-7,1-4-7,0 0-10,0 0-8,0 0-9,0-7-1,0-11 8,0-14 9,0-11 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7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24250 37500 561,'1'-46'-38,"4"10"35,3 10 33,3 9 34,1 15 11,1 22-10,-1 22-12,1 23-11,-1 10-9,1 0-5,-1 0-6,1 0-6,-1 1-4,1 4-2,-1 3-2,1 3-3,-1 4-1,1 7 0,-1 6-1,1 7 0,-3-1-1,-2-6-2,-3-6-1,-3-6-3,-1-7-2,4-6-1,3-6-2,3-6-2,-1-7 1,-2-6 1,-3-6 3,-3-6 1,4-21 2,13-34 1,12-35 1,13-33 1,6-23 0,0-9 0,0-10 0,0-8-1,0-6-1,0 1 0,0-1-1,0 1 0,0 2-1,0 7 0,0 6 0,0 7 0,-2 7-1,-3 9-1,-3 10-2,-2 10-1,-5 8-1,-2 10-2,-3 10-2,-3 9-2,-4 6 1,-3 3-1,-3 3 1,-2 4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7"/>
    </inkml:context>
    <inkml:brush xml:id="br0">
      <inkml:brushProperty name="width" value="0.03499" units="cm"/>
      <inkml:brushProperty name="height" value="0.03499" units="cm"/>
      <inkml:brushProperty name="color" value="#00BFF3"/>
    </inkml:brush>
  </inkml:definitions>
  <inkml:trace contextRef="#ctx0" brushRef="#br0">25900 38600 628,'0'96'134,"0"-5"-34,0-7-33,0-5-34,0-4-18,0 0-3,0 0-5,0 0-3,1 0-8,4 0-9,3 0-11,3 0-9,-1-7-2,-2-11 7,-3-14 6,-3-11 8,-2-7-4,0 0-13,0 0-15,0 0-13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31"/>
    </inkml:context>
    <inkml:brush xml:id="br0">
      <inkml:brushProperty name="width" value="0.04502" units="cm"/>
      <inkml:brushProperty name="height" value="0.04502" units="cm"/>
      <inkml:brushProperty name="color" value="#F2395B"/>
    </inkml:brush>
  </inkml:definitions>
  <inkml:trace contextRef="#ctx0" brushRef="#br0">59550 22250 488,'46'-46'86,"-5"10"-12,-7 10-14,-5 9-12,-1 6-8,6 3 0,7 3-3,6 4 0,1-1-5,-3-3-7,-3-3-8,-2-2-6,-3-3-7,1 1-4,-1-1-3,1 1-5,1 1-7,3 3-11,3 3-10,4 4-12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8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21950 42700 632,'-2'-113'36,"-3"26"0,-3 24 1,-2 26 0,-6 13-1,-6 4-5,-6 3-4,-6 3-5,-6 7-3,-2 14-4,-3 11-4,-3 14-3,-4 8-2,-3 7-3,-3 6-1,-2 7-1,-1 5-1,3 7 0,3 6 3,4 7 0,2-1 0,4-6 0,3-6 0,3-6-1,4 2 1,7 14-1,6 11 1,7 14 1,4 0-1,3-8-1,3-10 0,4-9-1,4-7-1,6-3 1,7-3 0,6-2 1,9-8-4,13-8-7,12-10-6,13-9-8,6-9-3,0-5 1,0-7-1,0-5 1,3-12-2,6-16-6,7-15-5,6-15-6,-7-3 1,-18 14 7,-19 11 6,-18 14 7,-12 3 4,-3-2 3,-3-3 1,-2-3 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8"/>
    </inkml:context>
    <inkml:brush xml:id="br0">
      <inkml:brushProperty name="width" value="0.03083" units="cm"/>
      <inkml:brushProperty name="height" value="0.03083" units="cm"/>
      <inkml:brushProperty name="color" value="#00BFF3"/>
    </inkml:brush>
  </inkml:definitions>
  <inkml:trace contextRef="#ctx0" brushRef="#br0">22400 43400 713,'92'1'88,"-16"4"-21,-15 3-21,-15 3-21,-12 4-11,-6 7-1,-6 6-1,-6 7-1,-6 4-3,-2 3-5,-3 3-7,-3 4-5,-7 1-3,-9 0 1,-10 0 1,-8 0 1,-4-2 2,3-3 4,3-3 3,4-2 3,1-6 2,0-6-1,0-6 0,0-6-1,6-4 0,13 1-2,12-1-2,13 1-1,12-3-3,13-2-2,12-3-3,13-3-3,7-4-3,4-3-6,3-3-4,3-2-6,-2-6-2,-6-6-2,-6-6 0,-6-6-2,-9-2 2,-8 3 8,-10 3 5,-9 4 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9"/>
    </inkml:context>
    <inkml:brush xml:id="br0">
      <inkml:brushProperty name="width" value="0.03961" units="cm"/>
      <inkml:brushProperty name="height" value="0.03961" units="cm"/>
      <inkml:brushProperty name="color" value="#00BFF3"/>
    </inkml:brush>
  </inkml:definitions>
  <inkml:trace contextRef="#ctx0" brushRef="#br0">24150 42550 555,'-22'-25'5,"6"0"11,7 0 11,6 0 10,6 9 5,6 19-1,7 19 0,6 19-1,1 12-3,-3 6-5,-3 7-5,-2 6-7,-3 6-2,1 6-3,-1 7-3,1 6-1,1 4-2,3 4-3,3 3-1,4 3-2,-1-5-3,-3-12 0,-3-13-3,-2-12-2,0-18 0,7-21 0,6-22-1,7-22 1,2-18 1,1-11 1,-1-14 0,1-11 1,2-14 1,7-11 1,6-14 1,7-11-1,-1-3-1,-6 10-6,-6 10-7,-6 9-4,-4 9-6,1 9-6,-1 10-4,1 10-5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39"/>
    </inkml:context>
    <inkml:brush xml:id="br0">
      <inkml:brushProperty name="width" value="0.03264" units="cm"/>
      <inkml:brushProperty name="height" value="0.03264" units="cm"/>
      <inkml:brushProperty name="color" value="#00BFF3"/>
    </inkml:brush>
  </inkml:definitions>
  <inkml:trace contextRef="#ctx0" brushRef="#br0">25500 43300 673,'48'21'17,"-3"-5"7,-3-7 7,-2-5 7,-5-1 1,-2 6-6,-3 7-6,-3 6-5,-4 3-5,-3 0-4,-3 0-3,-2 0-4,-5 3-1,-2 6 1,-3 7 2,-3 6 0,-4 1-1,-3-3-5,-3-3-6,-2-2-5,-3-5-1,1-2 0,-1-3 2,1-3 1,1-2 4,3 0 6,3 0 6,4 0 6,7-4 1,13-5-4,12-7-5,13-5-5,4-4-3,-3 0-5,-3 0-3,-2 0-3,5-2-7,16-3-9,15-3-8,17-2-9,-1-3-4,-16 1 0,-15-1 1,-15 1 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40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29450 40350 588,'81'-25'126,"13"0"-28,12 0-26,13 0-27,1 1-17,-9 4-7,-10 3-7,-8 3-6,-9 6-10,-6 9-9,-6 10-12,-6 10-9,-9 4-8,-8 0-2,-10 0-4,-9 0-2,-10 0-1,-9 0 2,-10 0 2,-8 0 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40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29600 41400 572,'-63'17'36,"26"-16"5,24-15 5,26-15 4,18-7-1,13 3-6,12 3-8,13 4-6,7 4-5,4 6-2,3 7-4,3 6-2,1 4-4,1 4-6,-1 3-5,1 3-6,1 3-7,3 3-7,3 3-8,4 4-8,1-1-6,0-3-5,0-3-6,0-2-5,-10-5 1,-18-2 8,-19-3 6,-18-3 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40"/>
    </inkml:context>
    <inkml:brush xml:id="br0">
      <inkml:brushProperty name="width" value="0.04168" units="cm"/>
      <inkml:brushProperty name="height" value="0.04168" units="cm"/>
      <inkml:brushProperty name="color" value="#00BFF3"/>
    </inkml:brush>
  </inkml:definitions>
  <inkml:trace contextRef="#ctx0" brushRef="#br0">32400 40900 527,'-19'21'36,"13"-5"-2,12-7 0,13-5-3,9-4-2,6 0-3,7 0-4,6 0-4,4 0 0,4 0 0,3 0 2,3 0 1,3 0 0,3 0-1,3 0-1,4 0 0,5 0-2,10 0-2,10 0-2,9 0-2,2-2-2,-2-3-1,-3-3-2,-3-2-1,-1-3-3,4 1-2,3-1-2,3 1-3,-4-1 0,-8 1 0,-10-1 0,-9 1 2,-2 1 0,6 3 2,7 3 0,6 4 2,1 1 0,-3 0 0,-3 0 1,-2 0 0,0 0 0,7 0 1,6 0 1,7 0 0,4 1 0,3 4-1,3 3-2,4 3-1,2-1 0,4-2-1,3-3 1,3-3-1,1-2 0,1 0 0,-1 0 0,1 0-1,-1 1 1,1 4 0,-1 3 0,1 3 0,1-1-1,3-2 0,3-3 0,4-3-2,2-6 0,4-5 1,3-7-1,3-5 0,1-4 1,1 0-2,-1 0 1,1 0-2,-3 0 1,-2 0-2,-3 0 0,-3 0-1,-2 0 0,0 0 0,0 0 1,0 0 1,0 3 0,0 6 0,0 7-1,0 6 0,1 1-2,4-3-3,3-3-3,3-2-3,-2-1-2,-6 3-3,-6 3-2,-6 4-2,-6-1-1,-2-3 1,-3-3 0,-3-2 1,-13-3 0,-22 1-2,-22-1 0,-21 1-3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45"/>
    </inkml:context>
    <inkml:brush xml:id="br0">
      <inkml:brushProperty name="width" value="0.04165" units="cm"/>
      <inkml:brushProperty name="height" value="0.04165" units="cm"/>
      <inkml:brushProperty name="color" value="#00BFF3"/>
    </inkml:brush>
  </inkml:definitions>
  <inkml:trace contextRef="#ctx0" brushRef="#br0">34400 37450 528,'-41'0'7,"19"0"16,19 0 15,19 0 15,13 0 3,10 0-9,10 0-8,9 0-10,6 1-6,3 4-4,3 3-4,4 3-4,-1 1-2,-3 1-3,-3-1-2,-2 1-2,-6-1-2,-6 1-2,-6-1-1,-6 1-3,-7 4 1,-6 9-1,-6 10 1,-6 10 0,-10 7 4,-12 6 4,-13 7 5,-12 6 5,-9 4 2,-2 4 0,-3 3-1,-3 3-1,-4 4-1,-3 7-2,-3 6-1,-2 7-2,-5 5-3,-2 7-3,-3 6-5,-3 7-2,1 2-6,6 1-6,7-1-6,6 1-5,7-9-6,10-15-5,10-15-4,9-16-5,7-15-1,7-11 0,6-14 1,7-11 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45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35500 38850 586,'23'25'99,"-3"0"-18,-3 0-18,-2 0-20,-1 1-10,3 4-6,3 3-4,4 3-5,1-1-5,0-2-4,0-3-5,0-3-4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46"/>
    </inkml:context>
    <inkml:brush xml:id="br0">
      <inkml:brushProperty name="width" value="0.0447" units="cm"/>
      <inkml:brushProperty name="height" value="0.0447" units="cm"/>
      <inkml:brushProperty name="color" value="#00BFF3"/>
    </inkml:brush>
  </inkml:definitions>
  <inkml:trace contextRef="#ctx0" brushRef="#br0">36700 37300 492,'-2'96'115,"-3"-5"-24,-3-7-24,-2-5-25,-1-4-14,3 0-3,3 0-3,4 0-3,1 0-3,0 0-1,0 0-1,0 0-2,0 0-1,0 0-2,0 0-3,0 0 0,3-2-3,6-3 0,7-3-1,6-2 0,1-6-4,-3-6-2,-3-6-4,-2-6-4,-1-4-2,3 1 1,3-1 0,4 1 1,-1-1 1,-3 1 0,-3-1 1,-2 1 1,-9 1 0,-12 3 1,-13 3-1,-12 4 0,-9-3-1,-2-5-1,-3-7-3,-3-5-2,-6-1-1,-5 6-3,-7 7-3,-5 6-2,0-2-1,10-9 1,10-10-1,9-8 1,6-8 0,3-2-2,3-3-1,4-3-1,2-4 2,4-3 3,3-3 5,3-2 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40"/>
    </inkml:context>
    <inkml:brush xml:id="br0">
      <inkml:brushProperty name="width" value="0.05862" units="cm"/>
      <inkml:brushProperty name="height" value="0.05862" units="cm"/>
      <inkml:brushProperty name="color" value="#FED406"/>
    </inkml:brush>
  </inkml:definitions>
  <inkml:trace contextRef="#ctx0" brushRef="#br0">75850 20450 375,'-44'3'25,"13"6"5,12 7 7,13 6 5,10 7 2,10 10-3,10 10-3,9 9-2,2-1-4,-2-8-6,-3-10-5,-3-9-6,1-7-4,6-3-2,7-3-2,6-2-3,4-5-1,4-2-3,3-3-1,3-3-1,6-2-1,9 0 0,10 0 2,10 0 0,4-2 1,0-3 0,0-3 0,0-2 1,-4-3 0,-5 1 0,-7-1 0,-5 1 0,-9 1-1,-9 3 0,-10 3 0,-8 4-1,-6 2 1,1 4 2,-1 3 3,1 3 2,-3 4 2,-2 7 2,-3 6 2,-3 7 2,-1 5 2,4 7 2,3 6 3,3 7 2,3-6-2,3-15-4,3-15-7,4-16-5,2-8-4,4 0-5,3 0-3,3 0-5,3-4-2,3-5-1,3-7-1,4-5-1,-1-3 0,-3 4 0,-3 3 0,-2 3 1,-1 3 3,3 3 6,3 3 7,4 4 6,-3 1 3,-5 0 1,-7 0 2,-5 0 1,-1-2 0,6-3-1,7-3-1,6-2 0,1-1-2,-3 3 0,-3 3 0,-2 4-1,-1 2-2,3 4-1,3 3-2,4 3-1,1-1-2,0-2-2,0-3 0,0-3-1,-2-4 0,-3-3-2,-3-3 1,-2-2-1,-3-3-1,1 1-2,-1-1 0,1 1-2,-15 2-10,-28 7-21,-28 6-21,-27 7-19,-12 2-3,6 1 17,7-1 16,6 1 16,3-3 7,0-2-3,0-3-3,0-3-3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46"/>
    </inkml:context>
    <inkml:brush xml:id="br0">
      <inkml:brushProperty name="width" value="0.03571" units="cm"/>
      <inkml:brushProperty name="height" value="0.03571" units="cm"/>
      <inkml:brushProperty name="color" value="#00BFF3"/>
    </inkml:brush>
  </inkml:definitions>
  <inkml:trace contextRef="#ctx0" brushRef="#br0">36650 37750 616,'23'-25'5,"-3"0"10,-3 0 11,-2 0 10,0 1 4,7 4-1,6 3 0,7 3-2,4 1-3,3 1-4,3-1-4,4 1-5,1 1-4,0 3-6,0 3-5,0 4-4,-2 4-10,-3 6-10,-3 7-10,-2 6-12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47"/>
    </inkml:context>
    <inkml:brush xml:id="br0">
      <inkml:brushProperty name="width" value="0.03861" units="cm"/>
      <inkml:brushProperty name="height" value="0.03861" units="cm"/>
      <inkml:brushProperty name="color" value="#00BFF3"/>
    </inkml:brush>
  </inkml:definitions>
  <inkml:trace contextRef="#ctx0" brushRef="#br0">39600 37500 569,'-69'3'50,"13"6"-2,12 7-3,13 6-2,2 4-3,-5 4-5,-7 3-4,-5 3-5,-6 7-4,-3 14-1,-3 11-4,-2 14-1,-1 5-4,3 1-1,3-1-4,4 1-2,1-1-3,0 1-6,0-1-4,0 1-5,3-4-5,6-6-6,7-6-4,6-6-6,6-9-3,6-8 0,7-10-2,6-9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48"/>
    </inkml:context>
    <inkml:brush xml:id="br0">
      <inkml:brushProperty name="width" value="0.04216" units="cm"/>
      <inkml:brushProperty name="height" value="0.04216" units="cm"/>
      <inkml:brushProperty name="color" value="#00BFF3"/>
    </inkml:brush>
  </inkml:definitions>
  <inkml:trace contextRef="#ctx0" brushRef="#br0">38350 37700 521,'-19'-21'39,"13"10"7,12 10 9,13 9 7,7 7-1,4 7-9,3 6-9,3 7-10,3 4-7,3 3-4,3 3-5,4 4-5,1 5-4,0 10-6,0 10-4,0 9-6,0 4-1,0 1 1,0-1 1,0 1 2,-4-1-7,-5 1-13,-7-1-14,-5 1-13,-6-9-8,-3-15-1,-3-15-1,-2-16-1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49"/>
    </inkml:context>
    <inkml:brush xml:id="br0">
      <inkml:brushProperty name="width" value="0.05034" units="cm"/>
      <inkml:brushProperty name="height" value="0.05034" units="cm"/>
      <inkml:brushProperty name="color" value="#00BFF3"/>
    </inkml:brush>
  </inkml:definitions>
  <inkml:trace contextRef="#ctx0" brushRef="#br0">60400 24800 437,'-47'-2'-1,"6"-3"1,7-3-1,6-2-1,17 0 10,28 7 20,28 6 19,29 7 19,11 2 4,-2 1-12,-3-1-12,-3 1-12,2-3-7,10-2-3,10-3-4,9-3-3,-1-2-3,-8 0-2,-10 0-3,-9 0-2,4 3-1,19 6 2,19 7 0,19 6 1,5-1-1,-5-5 0,-7-7-1,-5-5-2,3-6-1,17-3 0,15-3 0,16-2-1,9-5 0,3-2-1,3-3-1,4-3-2,-6-1 1,-11 4 0,-14 3-1,-11 3 1,-15 1 0,-16 1 0,-15-1-1,-15 1 1,-1 1-1,16 3-1,15 3 1,17 4-1,10-1 0,6-3-1,7-3 1,6-2 0,3-1 1,0 3-1,0 3 1,0 4 1,4 2-1,10 4-1,10 3-1,9 3-2,-8-1-1,-25-2-3,-25-3-3,-25-3-2,-8-2-4,9 0-4,10 0-3,10 0-4,0 0-3,-5 0-2,-7 0-1,-5 0-3,-14 0 2,-18 0 2,-19 0 2,-18 0 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54"/>
    </inkml:context>
    <inkml:brush xml:id="br0">
      <inkml:brushProperty name="width" value="0.0407" units="cm"/>
      <inkml:brushProperty name="height" value="0.0407" units="cm"/>
      <inkml:brushProperty name="color" value="#00BFF3"/>
    </inkml:brush>
  </inkml:definitions>
  <inkml:trace contextRef="#ctx0" brushRef="#br0">41550 36100 540,'23'-29'2,"-3"-5"5,-3-7 5,-2-5 5,-5 5 7,-2 19 11,-3 19 11,-3 19 12,-6 19-2,-5 23-13,-7 22-14,-5 22-13,-8 13-6,-5 7 0,-7 6 1,-5 7 1,-6 0-1,-3-2-1,-3-3-1,-2-3-1,-1 1-1,3 6-1,3 7-2,4 6-1,4-5 0,6-16-1,7-15 1,6-15-1,4-3 0,4 14-1,3 11 0,3 14-2,1 0 0,1-8 0,-1-10 0,1-9 0,1-9-1,3-5 2,3-7-1,4-5 1,2-9-1,4-9-1,3-10-2,3-8-1,7-11-3,14-8-2,11-10-2,14-9-3,3-13 0,-2-16-1,-3-15 1,-3-15 0,-1-14 0,4-8 2,3-10 1,3-9 2,-4-2 1,-8 6 1,-10 7 3,-9 6 1,-7 6 2,-3 6 3,-3 7 1,-2 6 3,-6 6 2,-6 6 0,-6 7 1,-6 6 2,-7 4-1,-6 4 0,-6 3-1,-6 3 0,-4 3-1,1 3-1,-1 3 0,1 4-1,-3 4-1,-2 6-3,-3 7-2,-3 6-3,-4 4-2,-3 4-3,-3 3-3,-2 3-2,0-1-4,7-2-4,6-3-4,7-3-4,5-2-2,7 0-1,6 0 0,7 0-1,7-5 1,9-9 0,10-10 2,10-8 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55"/>
    </inkml:context>
    <inkml:brush xml:id="br0">
      <inkml:brushProperty name="width" value="0.04558" units="cm"/>
      <inkml:brushProperty name="height" value="0.04558" units="cm"/>
      <inkml:brushProperty name="color" value="#00BFF3"/>
    </inkml:brush>
  </inkml:definitions>
  <inkml:trace contextRef="#ctx0" brushRef="#br0">42250 37750 482,'20'46'100,"-9"-5"-20,-10-7-20,-8-5-20,-6-1-11,1 6-3,-1 7-3,1 6-2,-1 4-3,1 4-1,-1 3-2,1 3-1,-1 4-1,1 7-1,-1 6-1,1 7 0,1 0-2,3-2-2,3-3-1,4-3-3,1-4-1,0-3-1,0-3-2,0-2-1,6-6-1,13-6-3,12-6-3,13-6-3,6-12-1,0-15-2,0-15 0,0-16-2,1-15 1,4-11-1,3-14 1,3-11-1,-1-12 2,-2-9 0,-3-10 2,-3-8 1,-6-6 1,-5 1 2,-7-1 2,-5 1 1,-8 5 2,-5 14 1,-7 11 1,-5 14 2,-6 10 1,-3 9 3,-3 10 1,-2 10 4,-8 5-1,-8 4-2,-10 3-2,-9 3-2,-9 6-4,-5 9-4,-7 10-4,-5 10-5,-4 8-5,0 10-5,0 10-6,0 9-6,6-1 1,13-8 6,12-10 6,13-9 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29:58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43250 40450 641,'68'-2'39,"-11"-3"-4,-14-3-3,-11-2-3,-7-1-4,0 3-4,0 3-4,0 4-5,0 1-3,0 0 0,0 0-2,0 0 0,0 0-1,0 0-1,0 0-2,0 0 0,0 0 0,0 0-1,0 0 0,0 0-1,0 1 1,0 4 1,0 3 1,0 3 1,1-2 0,4-6 0,3-6-2,3-6-1,1-2 1,1 3 0,-1 3 2,1 4 0,1 1 0,3 0-1,3 0-1,4 0 0,1 0-1,0 0 0,0 0 0,0 0 0,0 0 0,0 0 0,0 0 0,0 0 0,0 0-1,0 0-1,0 0 0,0 0-1,-4-2 0,-5-3 0,-7-3 0,-5-2 1,-3-1-1,4 3 1,3 3-1,3 4 1,4 1 0,7 0 1,6 0 1,7 0 1,-1 0 1,-6 0-1,-6 0 0,-6 0-2,-2 0 1,3 0-1,3 0-1,4 0 0,1 0-1,0 0-2,0 0-2,0 0-2,-2 0-1,-3 0 1,-3 0 2,-2 0 0,-5 1 1,-2 4 1,-3 3 1,-3 3 0,1-1 2,6-2-1,7-3 1,6-3-1,1-1 1,-3 4 0,-3 3-1,-2 3 0,3-1 1,14-2 1,11-3 1,14-3 2,8-6 1,7-5 0,6-7 0,7-5 1,-3-3-2,-8 4-2,-10 3-4,-9 3-2,-5-1-3,0-2 0,0-3 0,0-3-1,-4 1 0,-5 6 1,-7 7 0,-5 6 0,-6 1 1,-3-3 1,-3-3 0,-2-2 1,-5-1-4,-2 3-8,-3 3-9,-3 4-8,-2-1-3,0-3 0,0-3 0,0-2 2,-2-3 2,-3 1 2,-3-1 3,-2 1 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09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37150 41400 616,'0'-41'22,"0"19"16,0 19 16,0 19 15,1 18 1,4 19-18,3 19-15,3 19-18,-1 12-9,-2 6-3,-3 7-3,-3 6-3,-6 3-3,-5 0-5,-7 0-4,-5 0-5,-4 4-5,0 10-6,0 10-6,0 9-6,1 7-3,4 7-2,3 6-1,3 7-1,3-17 3,3-36 7,3-39 8,4-36 8,1-20 5,0 1 2,0-1 2,0 1 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1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40000 41700 660,'25'-24'-23,"0"4"12,0 3 9,0 3 11,-7 7 11,-11 14 13,-14 11 12,-11 14 13,-7 7 0,0 3-12,0 3-13,0 4-12,-2 2-7,-3 4-2,-3 3-2,-2 3-2,-5 3-3,-2 3-2,-3 3-3,-3 4-2,-4-1-2,-3-3-2,-3-3-2,-2-2-1,-5-1-3,-2 3-4,-3 3-3,-3 4-3,2-4-2,10-9-2,10-10 0,9-8-2,7-8-1,7-2-3,6-3-2,7-3-3,4-9 2,3-11 4,3-14 6,4-11 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1"/>
    </inkml:context>
    <inkml:brush xml:id="br0">
      <inkml:brushProperty name="width" value="0.03831" units="cm"/>
      <inkml:brushProperty name="height" value="0.03831" units="cm"/>
      <inkml:brushProperty name="color" value="#00BFF3"/>
    </inkml:brush>
  </inkml:definitions>
  <inkml:trace contextRef="#ctx0" brushRef="#br0">38950 42050 574,'-19'-80'23,"13"41"16,12 40 16,13 42 16,10 22 1,10 7-14,10 6-15,9 7-14,4 4-10,1 3-7,-1 3-8,1 4-5,-1-1-9,1-3-7,-1-3-9,1-2-8,-3-5-6,-2-2-4,-3-3-4,-3-3-5,-7-9 2,-9-11 9,-10-14 8,-8-11 9,-6-7 4,1 0 1,-1 0-1,1 0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40"/>
    </inkml:context>
    <inkml:brush xml:id="br0">
      <inkml:brushProperty name="width" value="0.04526" units="cm"/>
      <inkml:brushProperty name="height" value="0.04526" units="cm"/>
      <inkml:brushProperty name="color" value="#FED406"/>
    </inkml:brush>
  </inkml:definitions>
  <inkml:trace contextRef="#ctx0" brushRef="#br0">75750 20650 486,'-40'0'14,"23"0"10,22 0 8,22 0 10,10 1 2,1 4-4,-1 3-4,1 3-4,2-1-3,7-2-4,6-3-3,7-3-3,2-2-2,1 0-2,-1 0-1,1 0-3,5 3-1,14 6-2,11 7-1,14 6-3,7 3 0,3 0 0,3 0 2,4 0 0,-3 1 1,-5 4-1,-7 3 1,-5 3 0,-3-2 0,4-6-2,3-6-1,3-6-1,-1-6-1,-2-2-1,-3-3-2,-3-3-1,-4-6-1,-3-5 1,-3-7 1,-2-5-1,-8-1-1,-8 6-6,-10 7-6,-9 6-5,-7 3-2,-3 0 2,-3 0 1,-2 0 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1"/>
    </inkml:context>
    <inkml:brush xml:id="br0">
      <inkml:brushProperty name="width" value="0.03727" units="cm"/>
      <inkml:brushProperty name="height" value="0.03727" units="cm"/>
      <inkml:brushProperty name="color" value="#00BFF3"/>
    </inkml:brush>
  </inkml:definitions>
  <inkml:trace contextRef="#ctx0" brushRef="#br0">41400 41550 590,'-24'-32'40,"4"39"6,3 36 6,3 39 5,3 13-1,3-9-11,3-10-10,4-8-11,-3 0-6,-5 14-4,-7 11-3,-5 14-3,-3 0-5,4-8-3,3-10-4,3-9-4,1-5-5,1 0-7,-1 0-7,1 0-6,1-4-1,3-5 4,3-7 4,4-5 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2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42250 42100 531,'-46'96'124,"10"-5"-31,10-7-30,9-5-30,4-4-15,1 0 0,-1 0-1,1 0 0,5-10-5,14-18-11,11-19-10,14-18-10,7-17-4,3-11 2,3-14 3,4-11 3,1-12 1,0-9-1,0-10 1,0-8-1,-4-3 0,-5 7 3,-7 6 1,-5 7 2,-8 4 2,-5 3 3,-7 3 2,-5 4 1,-11 4 3,-11 6-1,-14 7 1,-11 6 1,-6 6 0,4 6 1,3 7 2,3 6 0,-2 6 1,-6 6-1,-6 7-1,-6 6-1,1 1-2,9-3-2,10-3-3,10-2-2,18-3-4,28 1-5,28-1-6,29 1-5,13-7-3,1-12 1,-1-13 0,1-12 1,1-4 1,3 7 3,3 6 2,4 7 2,-6 4 3,-11 3 4,-14 3 2,-11 4 4,-11 1 3,-5 0 4,-7 0 3,-5 0 3,-8 3 5,-5 6 3,-7 7 4,-5 6 5,-4 3 3,0 0 3,0 0 5,0 0 2,-2 1 1,-3 4-2,-3 3-3,-2 3-3,-1 1-3,3 1-1,3-1-3,4 1-3,-1-1-2,-3 1-2,-3-1-4,-2 1-2,0 1-2,7 3-2,6 3-2,7 4-1,4-3-1,3-5 0,3-7-2,4-5 1,4-6-6,6-3-8,7-3-10,6-2-8,3-11-2,0-15 4,0-15 5,0-16 5,-2-12 2,-3-5 3,-3-7 2,-2-5 2,-8-3 1,-8 4 2,-10 3 2,-9 3 1,-5 3 2,0 3 2,0 3 2,0 4 2,-5 4 0,-9 6-1,-10 7-2,-8 6 0,-8 4-5,-2 4-4,-3 3-7,-3 3-5,1 3-3,6 3-1,7 3 0,6 4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6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47400 40250 597,'-41'-2'8,"19"-3"19,19-3 18,19-2 18,13-1 4,10 3-12,10 3-13,9 4-11,4 1-9,1 0-5,-1 0-5,1 0-4,2 0-4,7 0-2,6 0-3,7 0-2,2 0-4,1 0-5,-1 0-6,1 0-6,-6-2-3,-8-3-1,-10-3-1,-9-2-2,-9-1-1,-5 3-1,-7 3-2,-5 4 0,-8 4 1,-5 6 3,-7 7 3,-5 6 4,-6 1 3,-3-3 4,-3-3 4,-2-2 3,-5-3 2,-2 1 0,-3-1 0,-3 1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6"/>
    </inkml:context>
    <inkml:brush xml:id="br0">
      <inkml:brushProperty name="width" value="0.03216" units="cm"/>
      <inkml:brushProperty name="height" value="0.03216" units="cm"/>
      <inkml:brushProperty name="color" value="#00BFF3"/>
    </inkml:brush>
  </inkml:definitions>
  <inkml:trace contextRef="#ctx0" brushRef="#br0">47400 41200 684,'-79'21'32,"45"-5"9,43-7 8,45-5 9,25-4-3,10 0-14,10 0-14,9 0-14,4 0-14,1 0-12,-1 0-11,1 0-13,-1 0-4,1 0 2,-1 0 4,1 0 2,-12 0 5,-21 0 5,-22 0 7,-22 0 4,-11-2 1,0-3-6,0-3-7,0-2-6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7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49950 40250 555,'-35'0'9,"32"0"19,31 0 18,32 0 18,13 0 2,-3 0-14,-3 0-14,-2 0-15,10 0-8,25 0 0,25 0-1,25 0 0,15-2-2,7-3 0,6-3-2,7-2-2,7-3-1,9 1-2,10-1-1,10 1-1,4-1-4,0 1-2,0-1-5,0 1-2,-5-1-2,-9 1 2,-10-1 1,-8 1 0,-11-1-1,-8 1-5,-10-1-5,-9 1-6,-15-1-3,-18 1-2,-19-1-2,-18 1-3,-26 2-2,-31 7-4,-31 6-2,-31 7-3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7"/>
    </inkml:context>
    <inkml:brush xml:id="br0">
      <inkml:brushProperty name="width" value="0.03079" units="cm"/>
      <inkml:brushProperty name="height" value="0.03079" units="cm"/>
      <inkml:brushProperty name="color" value="#00BFF3"/>
    </inkml:brush>
  </inkml:definitions>
  <inkml:trace contextRef="#ctx0" brushRef="#br0">51850 37050 714,'1'-50'-3,"4"0"-8,3 0-7,3 0-7,-8 20 9,-19 41 25,-18 40 23,-19 42 26,-13 21 6,-6 3-11,-6 3-11,-6 4-10,-1-6-9,7-11-4,6-14-6,7-11-5,10-14-4,16-11-2,15-14-3,17-11-2,2-4-1,-9 6-1,-10 7-1,-8 6-1,-1 3 0,9 0 2,10 0 0,10 0 2,10-4 0,13-5-2,12-7-1,13-5-1,12-8-1,13-5 1,12-7 1,13-5 0,7-8-1,4-5-2,3-7-2,3-5-2,-2-4-3,-6 0-1,-6 0-2,-6 0-3,-10 1-2,-12 4-4,-13 3-5,-12 3-3,-10 1 1,-6 1 7,-6-1 7,-6 1 7,-9-3 4,-8-2 3,-10-3 1,-9-3 3,-7-6 1,-3-5 1,-3-7 0,-2-5 0,-1-1 1,3 6-1,3 7 1,4 6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8"/>
    </inkml:context>
    <inkml:brush xml:id="br0">
      <inkml:brushProperty name="width" value="0.02955" units="cm"/>
      <inkml:brushProperty name="height" value="0.02955" units="cm"/>
      <inkml:brushProperty name="color" value="#00BFF3"/>
    </inkml:brush>
  </inkml:definitions>
  <inkml:trace contextRef="#ctx0" brushRef="#br0">52100 37600 744,'-2'-94'-4,"-3"13"-8,-3 12-8,-2 13-7,-1 9-2,3 6 5,3 7 5,4 6 6,-1 15 15,-3 26 24,-3 24 25,-2 26 25,-5 18 4,-2 13-18,-3 12-17,-3 13-18,-4 15-11,-3 19-5,-3 19-5,-2 19-5,-3 9-6,1 0-10,-1 0-8,1 0-9,4-10-4,9-18 2,10-19 1,10-18 2,4-23-1,0-24 1,0-26-1,0-24-1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8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53100 37100 623,'-2'123'86,"-3"-3"-19,-3-3-17,-2-2-18,-1-5-11,3-2-2,3-3-3,4-3-2,1-2-2,0 0 1,0 0 2,0 0-1,1-5-2,4-9-7,3-10-6,3-8-8,1-9-3,1-6-3,-1-6-2,1-6-2,-1-4-1,1 1 0,-1-1 1,1 1 1,-12 1 0,-21 3 0,-22 3-1,-22 4-1,-11-4 0,0-9-1,0-10-1,0-8-1,-2-8 0,-3-2 1,-3-3 2,-2-3 1,3-7 1,14-9 0,11-10-1,14-8 0,8-4 1,7 3 5,6 3 3,7 4 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8"/>
    </inkml:context>
    <inkml:brush xml:id="br0">
      <inkml:brushProperty name="width" value="0.02498" units="cm"/>
      <inkml:brushProperty name="height" value="0.02498" units="cm"/>
      <inkml:brushProperty name="color" value="#00BFF3"/>
    </inkml:brush>
  </inkml:definitions>
  <inkml:trace contextRef="#ctx0" brushRef="#br0">52900 37400 880,'23'-24'0,"-3"4"0,-3 3 0,-2 3 0,5-1 1,16-2 0,15-3 1,17-3 0,8 1 3,4 6 3,3 7 4,3 6 3,-4 4 2,-8 4-1,-10 3 0,-9 3-1,-9 1-6,-5 1-9,-7-1-9,-5 1-11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18"/>
    </inkml:context>
    <inkml:brush xml:id="br0">
      <inkml:brushProperty name="width" value="0.03147" units="cm"/>
      <inkml:brushProperty name="height" value="0.03147" units="cm"/>
      <inkml:brushProperty name="color" value="#00BFF3"/>
    </inkml:brush>
  </inkml:definitions>
  <inkml:trace contextRef="#ctx0" brushRef="#br0">54150 37900 699,'-24'45'0,"4"-9"0,3-10 0,3-8 0,1-3 0,1 7 2,-1 6 2,1 7 0,-1 10 5,1 16 8,-1 15 8,1 17 7,1 3 3,3-5-4,3-7-4,4-5-3,4-8-5,6-5-4,7-7-4,6-5-5,3-8-2,0-5 3,0-7 2,0-5 1,4-9-1,10-9-8,10-10-8,9-8-7,4-14-4,1-15-2,-1-15-1,1-16-3,-1-15 1,1-11 1,-1-14 1,1-11 2,-7-3 2,-12 10 4,-13 10 2,-12 9 4,-10 10 2,-6 14 4,-6 11 4,-6 14 3,-9 8 1,-8 7-1,-10 6-2,-9 7 0,-13 10 0,-16 16 1,-15 15 2,-15 17 1,-7 11-6,3 10-14,3 10-14,4 9-14,8-2-3,17-12 5,15-13 7,16-12 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45"/>
    </inkml:context>
    <inkml:brush xml:id="br0">
      <inkml:brushProperty name="width" value="0.04989" units="cm"/>
      <inkml:brushProperty name="height" value="0.04989" units="cm"/>
      <inkml:brushProperty name="color" value="#FED406"/>
    </inkml:brush>
  </inkml:definitions>
  <inkml:trace contextRef="#ctx0" brushRef="#br0">61400 10400 440,'-50'-19'63,"0"13"-12,0 12-13,0 13-11,0 10-8,0 10-1,0 10-2,0 9-2,-4 9-2,-5 9 0,-7 10-1,-5 10-2,-1 7 0,6 6-1,7 7 0,6 6-1,7-7 2,10-18 3,10-19 4,9-18 4,4-10 0,1 0 0,-1 0-2,1 0-1,5-7-4,14-11-6,11-14-6,14-11-6,10-11-5,9-5-1,10-7-1,10-5-2,5-9-2,4-9-1,3-10-2,3-8-1,-2-6-1,-6 1 2,-6-1 1,-6 1 2,-7 2 2,-6 7 3,-6 6 2,-6 7 4,-7 4 2,-6 3 3,-6 3 2,-6 4 4,-6 15 6,-2 28 10,-3 28 11,-3 29 10,-4 10 1,-3-6-8,-3-6-6,-2-6-9,-1-6-3,3-2-3,3-3-2,4-3-1,1-1-3,0 4-3,0 3-3,0 3-4,10-7-3,23-15-3,22-15-2,22-16-4,5-16 0,-8-16 0,-10-15 1,-9-15-1,-4-11 2,4-2 3,3-3 1,3-3 2,-4-2 2,-8 0 2,-10 0 0,-9 0 1,-7-2 1,-3-3 0,-3-3 1,-2-2 0,-5 0 1,-2 7 1,-3 6 1,-3 7 1,-6 5 0,-5 7 1,-7 6 0,-5 7 1,-9 5-1,-9 7-2,-10 6-2,-8 7-2,-8 8-4,-2 14-6,-3 11-6,-3 14-5,-2 10-6,0 9-5,0 10-4,0 10-4,6 7-1,13 6 4,12 7 4,13 6 4,7-7-1,4-18-6,3-19-5,3-18-7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20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51050 41200 522,'0'-41'10,"0"19"22,0 19 21,0 19 22,-2 12 1,-3 6-15,-3 7-16,-2 6-17,-6 13-8,-6 23-1,-6 22-1,-6 22 0,-2 7-4,3-6-7,3-6-5,4-6-7,2-2-6,4 3-5,3 3-5,3 4-5,1-3-6,1-5-4,-1-7-5,1-5-5,1-12 0,3-16 5,3-15 4,4-15 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20"/>
    </inkml:context>
    <inkml:brush xml:id="br0">
      <inkml:brushProperty name="width" value="0.04153" units="cm"/>
      <inkml:brushProperty name="height" value="0.04153" units="cm"/>
      <inkml:brushProperty name="color" value="#00BFF3"/>
    </inkml:brush>
  </inkml:definitions>
  <inkml:trace contextRef="#ctx0" brushRef="#br0">52200 41550 529,'21'-19'8,"-5"13"14,-7 12 15,-5 13 15,-4 12 3,0 13-9,0 12-8,0 13-9,0 4-6,0-3-4,0-3-4,0-2-3,0-5-3,0-2 0,0-3 0,0-3-1,4-6-4,10-5-6,10-7-5,9-5-7,7-12-3,7-16-1,6-15 0,7-15 0,2-17 0,1-15 1,-1-15-1,1-16 2,-6-7 0,-8 4 3,-10 3 1,-9 3 3,-9 4 3,-5 7 2,-7 6 3,-5 7 3,-9 8 3,-9 14 1,-10 11 2,-8 14 2,-8 7 0,-2 3 0,-3 3-1,-3 4 1,-1 2-2,4 4-1,3 3-1,3 3-1,3 1-1,3 1 1,3-1 0,4 1 0,11-1-6,23 1-14,22-1-14,22 1-14,15-6-5,9-8 6,10-10 6,10-9 6,2-4 4,-3 4 4,-3 3 3,-2 3 5,-8 3 4,-8 3 3,-10 3 4,-9 4 4,-9 1 3,-5 0 0,-7 0 2,-5 0 1,-8 3 4,-5 6 3,-7 7 4,-5 6 5,-4 4 1,0 4-1,0 3 0,0 3-2,1 3 3,4 3 3,3 3 5,3 4 5,-1 1-1,-2 0-3,-3 0-4,-3 0-4,1 1-4,6 4-4,7 3-5,6 3-3,1-2-2,-3-6 1,-3-6 1,-2-6 1,0-7-2,7-6-3,6-6-4,7-6-3,4-7-3,3-6-2,3-6-1,4-6-2,1-7-1,0-6 0,0-6-1,0-6-1,-2-9 1,-3-8-1,-3-10 0,-2-9 1,-6-2 0,-6 6 1,-6 7 0,-6 6 2,-6 3 2,-2 0 6,-3 0 5,-3 0 5,-7 1 3,-9 4 0,-10 3 0,-8 3 1,-8 6-1,-2 9-3,-3 10-2,-3 10-3,-10 10-4,-16 13-6,-15 12-7,-15 13-6,-11 10-3,-2 10 0,-3 10 1,-3 9 1,8-4-7,23-15-12,22-15-12,22-16-12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28"/>
    </inkml:context>
    <inkml:brush xml:id="br0">
      <inkml:brushProperty name="width" value="0.02353" units="cm"/>
      <inkml:brushProperty name="height" value="0.02353" units="cm"/>
    </inkml:brush>
  </inkml:definitions>
  <inkml:trace contextRef="#ctx0" brushRef="#br0">28150 50950 934,'-4'-93'4,"-5"17"5,-7 15 7,-5 16 6,2 12-8,13 9-22,12 10-24,13 10-22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1"/>
    </inkml:context>
    <inkml:brush xml:id="br0">
      <inkml:brushProperty name="width" value="0.04267" units="cm"/>
      <inkml:brushProperty name="height" value="0.04267" units="cm"/>
    </inkml:brush>
  </inkml:definitions>
  <inkml:trace contextRef="#ctx0" brushRef="#br0">7300 48750 515,'-49'0'4,"4"0"7,3 0 8,3 0 8,9 0 6,16 0 5,15 0 5,17 0 5,14-2 0,17-3-6,15-3-8,16-2-5,7-3-5,1 1-4,-1-1-2,1 1-3,1 1-3,3 3-3,3 3-3,4 4-3,2-1-2,4-3-1,3-3-1,3-2-2,-1-3-3,-2 1-3,-3-1-4,-3 1-4,-6 1-3,-5 3-2,-7 3-2,-5 4-3,-8 1 0,-5 0 2,-7 0 0,-5 0 2,-8 0-1,-5 0 0,-7 0-2,-5 0-1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1"/>
    </inkml:context>
    <inkml:brush xml:id="br0">
      <inkml:brushProperty name="width" value="0.03503" units="cm"/>
      <inkml:brushProperty name="height" value="0.03503" units="cm"/>
    </inkml:brush>
  </inkml:definitions>
  <inkml:trace contextRef="#ctx0" brushRef="#br0">8300 47800 628,'-24'-46'1,"4"10"4,3 10 3,3 9 3,-1 6 5,-2 3 8,-3 3 8,-3 4 7,1 7 0,6 13-5,7 12-6,6 13-6,1 10-4,-3 10-1,-3 10-1,-2 9-1,-3 6-2,1 3-1,-1 3-3,1 4-1,1 2-4,3 4-5,3 3-6,4 3-5,1 3-6,0 3-4,0 3-4,0 4-5,0-4-3,0-9-3,0-10-2,0-8-3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2"/>
    </inkml:context>
    <inkml:brush xml:id="br0">
      <inkml:brushProperty name="width" value="0.0354" units="cm"/>
      <inkml:brushProperty name="height" value="0.0354" units="cm"/>
    </inkml:brush>
  </inkml:definitions>
  <inkml:trace contextRef="#ctx0" brushRef="#br0">8850 47800 621,'1'95'90,"4"-9"-18,3-10-17,3-8-18,3-6-9,3 1-3,3-1-2,4 1-3,-3-1-5,-5 1-5,-7-1-6,-5 1-7,-4-1-8,0 1-11,0-1-12,0 1-12,-2-3-4,-3-2 1,-3-3 1,-2-3 2,-5-7 3,-2-9 5,-3-10 5,-3-8 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2"/>
    </inkml:context>
    <inkml:brush xml:id="br0">
      <inkml:brushProperty name="width" value="0.03015" units="cm"/>
      <inkml:brushProperty name="height" value="0.03015" units="cm"/>
    </inkml:brush>
  </inkml:definitions>
  <inkml:trace contextRef="#ctx0" brushRef="#br0">8400 48800 729,'25'50'103,"0"0"-26,0 0-26,0 0-25,0-2-17,0-3-4,0-3-7,0-2-5,-2-3-6,-3 1-5,-3-1-5,-2 1-6,-3-1-1,1 1 2,-1-1 2,1 1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2"/>
    </inkml:context>
    <inkml:brush xml:id="br0">
      <inkml:brushProperty name="width" value="0.03376" units="cm"/>
      <inkml:brushProperty name="height" value="0.03376" units="cm"/>
    </inkml:brush>
  </inkml:definitions>
  <inkml:trace contextRef="#ctx0" brushRef="#br0">7450 49650 651,'-32'21'3,"-11"-5"4,-14-7 4,-11-5 5,5-4 5,26 0 5,24 0 5,26 0 5,19 0 0,17 0-5,15 0-6,16 0-5,10 1-4,7 4-1,6 3-3,7 3-2,2-4-2,1-8-1,-1-10-3,1-9-1,-4-4-3,-6 4-3,-6 3-3,-6 3-4,-7-1-3,-6-2-3,-6-3-2,-6-3-3,-9-2-2,-8 0 1,-10 0 0,-9 0-1,-13 3 4,-16 6 4,-15 7 5,-15 6 6,-11 7 5,-2 10 5,-3 10 7,-3 9 5,-6 7 3,-5 7 1,-7 6 0,-5 7 1,-4 4-1,0 3-2,0 3-1,0 4-1,0-1-4,0-3-4,0-3-5,0-2-4,0-1-2,0 3-3,0 3-2,0 4-2,4-4-2,10-9-2,10-10-1,9-8-1,6-9-3,3-6-3,3-6-3,4-6-4,7-9-4,13-8-9,12-10-7,13-9-8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3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7800 50400 579,'23'-18'5,"-3"17"13,-3 15 11,-2 16 12,-3 5 1,1-2-7,-1-3-9,1-3-9,1-2-6,3 0-4,3 0-5,4 0-5,4-4-1,6-5 1,7-7 2,6-5 1,7-12-4,10-16-9,10-15-9,9-15-10,6-9-4,3 1-1,3-1 1,4 1 0,-4 4 4,-9 9 6,-10 10 8,-8 10 6,-11 5 6,-8 4 7,-10 3 4,-9 3 6,-12 6 7,-11 9 7,-14 10 7,-11 10 7,-11 5 2,-5 4-5,-7 3-5,-5 3-3,-1 1-6,6 1-3,7-1-4,6 1-5,4-3-3,4-2-3,3-3-4,3-3-3,6-4-2,9-3-3,10-3-2,10-2-2,5-5-1,4-2 2,3-3 1,3-3 1,3-2 0,3 0 1,3 0-1,4 0 1,-7 6 0,-16 13 3,-15 12 1,-15 13 3,-17 4 0,-15-3-1,-15-3-1,-16-2-1,-10-1-1,-3 3 1,-3 3 1,-2 4-1,-9 4 2,-12 6 0,-13 7 2,-12 6 0,-7 3 1,1 0-1,-1 0-1,1 0-1,5-7 2,14-11 7,11-14 4,14-11 7,5-9 4,1-3 6,-1-3 4,1-2 6,26-9 0,53-12-4,53-13-5,54-12-4,30-5-5,10 3-6,10 3-4,9 4-7,2 1-3,-2 0-4,-3 0-3,-3 0-3,-6 1-3,-5 4-2,-7 3-1,-5 3-2,-11 1-3,-11 1-5,-14-1-5,-11 1-4,-14 1-3,-11 3 0,-14 3 0,-11 4-1,-15-1 2,-16-3 3,-15-3 2,-15-2 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3"/>
    </inkml:context>
    <inkml:brush xml:id="br0">
      <inkml:brushProperty name="width" value="0.03397" units="cm"/>
      <inkml:brushProperty name="height" value="0.03397" units="cm"/>
    </inkml:brush>
  </inkml:definitions>
  <inkml:trace contextRef="#ctx0" brushRef="#br0">8650 51000 647,'-46'-46'-13,"10"10"15,10 10 14,9 9 16,6 12 7,3 16 2,3 15 2,4 17 1,1 11-2,0 10-7,0 10-6,0 9-8,-2 4-6,-3 1-8,-3-1-8,-2 1-8,-3 4-6,1 9-8,-1 10-7,1 10-8,1-9 0,3-24 4,3-26 4,4-24 5,1-13-1,0 0-5,0 0-6,0 0-4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45"/>
    </inkml:context>
    <inkml:brush xml:id="br0">
      <inkml:brushProperty name="width" value="0.04774" units="cm"/>
      <inkml:brushProperty name="height" value="0.04774" units="cm"/>
      <inkml:brushProperty name="color" value="#FED406"/>
    </inkml:brush>
  </inkml:definitions>
  <inkml:trace contextRef="#ctx0" brushRef="#br0">62750 11500 460,'95'0'97,"-9"0"-17,-10 0-16,-8 0-17,-8 0-9,-2 0-4,-3 0-2,-3 0-4,-4 4-4,-3 10-4,-3 10-4,-2 9-4,-8 7-3,-8 7-1,-10 6-1,-9 7-1,-10 5-2,-9 7-2,-10 6-2,-8 7-2,-11 0-1,-8-2-2,-10-3-2,-9-3-1,-4-6-1,4-5-2,3-7-1,3-5-2,4-8 1,7-5 2,6-7 3,7-5 3,19-8 6,35-5 11,35-7 12,34-5 11,20-6-3,6-3-16,7-3-17,6-2-16,9-3-10,13 1-4,12-1-5,13 1-3,-10-1-8,-31 1-10,-31-1-10,-31 1-12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4"/>
    </inkml:context>
    <inkml:brush xml:id="br0">
      <inkml:brushProperty name="width" value="0.03548" units="cm"/>
      <inkml:brushProperty name="height" value="0.03548" units="cm"/>
    </inkml:brush>
  </inkml:definitions>
  <inkml:trace contextRef="#ctx0" brushRef="#br0">9850 49200 620,'53'-68'73,"6"17"-12,7 15-15,6 16-13,6 7-10,6 1-7,7-1-7,6 1-6,-2-1-6,-9 1-3,-10-1-4,-8 1-4,-12 7-9,-12 16-13,-13 15-14,-12 17-13,-15 7 0,-15 0 14,-15 0 14,-16 0 14,-7-5 9,4-9 2,3-10 3,3-8 3,1-6 1,1 1 1,-1-1 1,1 1 0,-1-3 3,1-2 6,-1-3 4,1-3 7,1 1 8,3 6 15,3 7 13,4 6 14,2 6 2,4 6-12,3 7-12,3 6-11,1 7-8,1 10-7,-1 10-4,1 9-7,-1 4-5,1 1-5,-1-1-6,1 1-5,-1-1-3,1 1 2,-1-1 0,1 1 2,1-6-5,3-8-11,3-10-12,4-9-12,4-12-4,6-11 3,7-14 2,6-11 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4"/>
    </inkml:context>
    <inkml:brush xml:id="br0">
      <inkml:brushProperty name="width" value="0.03928" units="cm"/>
      <inkml:brushProperty name="height" value="0.03928" units="cm"/>
    </inkml:brush>
  </inkml:definitions>
  <inkml:trace contextRef="#ctx0" brushRef="#br0">10700 49250 560,'0'-47'4,"0"6"10,0 7 9,0 6 9,0 15 5,0 26 1,0 24 1,0 26 0,0 10-3,0-3-6,0-3-7,0-2-6,0 10-3,0 25 0,0 25 1,0 25 0,0 12 0,0 1-3,0-1-2,0 1-2,0 10-3,0 22-7,0 22-6,0 23-5,0 14-6,0 10-6,0 10-5,0 9-6,0-10-4,0-28-3,0-28-2,0-27-3,0-30 1,0-27 6,0-28 5,0-28 5,0-20 5,0-8 4,0-10 4,0-9 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4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10050 50450 596,'3'-94'25,"6"13"-1,7 12 1,6 13 1,3 12-2,0 13-2,0 12-1,0 13-3,-2 10-1,-3 10 0,-3 10-2,-2 9 1,-5 10-7,-2 14-9,-3 11-11,-3 14-10,-10 8-4,-16 7 2,-15 6 3,-15 7 3,-9 0 2,1-2 2,-1-3 3,1-3 3,1-10 1,3-16 3,3-15 1,4-15 2,4-12 2,6-6 2,7-6 1,6-6 3,13-15 2,23-21 1,22-22 1,22-22 2,19-15 0,20-5-5,18-7-2,20-5-4,11-6-1,7-3 0,6-3 0,7-2 0,-1 3-3,-6 14-5,-6 11-6,-6 14-6,-12 8-1,-15 7 1,-15 6 2,-16 7 1,-15 5 5,-11 7 5,-14 6 8,-11 7 5,-11 10 9,-5 16 9,-7 15 10,-5 17 9,-11 10 2,-11 6-7,-14 7-7,-11 6-7,-11 4-5,-5 4-6,-7 3-6,-5 3-4,-4-2-7,0-6-6,0-6-7,0-6-7,1-7-6,4-6-6,3-6-6,3-6-7,3-10 0,3-12 5,3-13 5,4-12 5,4-16 2,6-19 1,7-18 1,6-19 1,6-5 3,6 9 5,7 10 6,6 10 5,4 8 4,4 10 2,3 10 3,3 9 2,4 4 5,7 1 8,6-1 7,7 1 7,4 2 8,3 7 7,3 6 9,4 7 8,5 7-1,10 9-9,10 10-8,9 10-10,2 8-11,-2 10-10,-3 10-12,-3 9-11,-4 2-8,-3-2-4,-3-3-5,-2-3-3,-8-9-8,-8-11-8,-10-14-9,-9-11-10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5"/>
    </inkml:context>
    <inkml:brush xml:id="br0">
      <inkml:brushProperty name="width" value="0.02778" units="cm"/>
      <inkml:brushProperty name="height" value="0.02778" units="cm"/>
    </inkml:brush>
  </inkml:definitions>
  <inkml:trace contextRef="#ctx0" brushRef="#br0">12600 47650 791,'4'-44'3,"10"13"3,10 12 4,9 13 5,6 6 3,3 0 3,3 0 3,4 0 3,-3 0-1,-5 0-5,-7 0-6,-5 0-5,3 4-4,17 10-1,15 10-3,16 9-3,2 6-4,-8 3-9,-10 3-8,-9 4-8,-10 4-4,-9 6-1,-10 7 2,-8 6-1,-9-5 1,-6-16 3,-6-15 1,-6-15 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5"/>
    </inkml:context>
    <inkml:brush xml:id="br0">
      <inkml:brushProperty name="width" value="0.04151" units="cm"/>
      <inkml:brushProperty name="height" value="0.04151" units="cm"/>
    </inkml:brush>
  </inkml:definitions>
  <inkml:trace contextRef="#ctx0" brushRef="#br0">12550 48850 529,'-25'21'5,"0"-5"9,0-7 8,0-5 10,18-11 3,39-11-1,36-14-2,39-11-2,16-6-4,-3 4-6,-3 3-7,-2 3-6,-5 4-2,-2 7 1,-3 6 0,-3 7 2,-9 4-3,-11 3-9,-14 3-7,-11 4-8,-18 7-9,-22 13-11,-22 12-11,-21 13-11,-18 4 1,-12-3 12,-13-3 13,-12-2 12,-9 0 10,-2 7 6,-3 6 8,-3 7 6,-1 0 7,4-2 7,3-3 8,3-3 6,9-6 2,16-5-2,15-7-2,17-5-4,17-9-2,23-9-5,22-10-3,22-8-4,16-9-5,14-6-6,11-6-7,14-6-6,2-2-3,-6 3-2,-6 3-1,-6 4-1,-12 2 0,-15 4 2,-15 3 1,-16 3 2,-12 6 2,-5 9 3,-7 10 3,-5 10 2,-14 10 5,-18 13 4,-19 12 5,-18 13 5,-15 7 2,-9 4-3,-10 3-1,-8 3-3,-3 1 0,7 1 3,6-1 1,7 1 3,7-9-1,9-15-1,10-15-2,10-16-1,16-10-4,26-3-5,24-3-6,26-2-4,19-9-3,17-12-1,15-13 0,16-12 0,9-9-3,3-2-3,3-3-4,4-3-4,-7 1-1,-16 6 1,-15 7 1,-15 6 2,-18 12 2,-19 19 3,-18 19 4,-19 19 3,-19 12 4,-19 6 4,-18 7 5,-19 6 3,-12 1 3,-2-3 0,-3-3 1,-3-2 1,-2-1-1,0 3 0,0 3-2,0 4-1,0-3 0,0-5 1,0-7 0,0-5 0,6-8 2,13-5 2,12-7 2,13-5 2,23-8 1,34-5 0,35-7 0,35-5-1,27-9-1,22-9-4,22-10-4,23-8-3,6-6-8,-5 1-8,-7-1-9,-5 1-9,-9 4-5,-9 9-2,-10 10-1,-8 10-2,-15 2-1,-19-3-3,-18-3-3,-19-2-2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6"/>
    </inkml:context>
    <inkml:brush xml:id="br0">
      <inkml:brushProperty name="width" value="0.03966" units="cm"/>
      <inkml:brushProperty name="height" value="0.03966" units="cm"/>
    </inkml:brush>
  </inkml:definitions>
  <inkml:trace contextRef="#ctx0" brushRef="#br0">13500 49900 554,'-49'-47'5,"4"6"8,3 7 10,3 6 8,4 9 7,7 13 4,6 12 3,7 13 5,4 15-3,3 19-10,3 19-9,4 19-9,1 16-5,0 17 0,0 15-1,0 16 1,1 18-4,4 22-7,3 22-8,3 23-7,-1 8-8,-2-3-10,-3-3-9,-3-2-9,-1-25-6,4-43-4,3-44-1,3-43-4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7"/>
    </inkml:context>
    <inkml:brush xml:id="br0">
      <inkml:brushProperty name="width" value="0.0379" units="cm"/>
      <inkml:brushProperty name="height" value="0.0379" units="cm"/>
    </inkml:brush>
  </inkml:definitions>
  <inkml:trace contextRef="#ctx0" brushRef="#br0">15150 49550 580,'-16'-24'10,"19"4"21,19 3 19,19 3 21,15 3 4,13 3-15,12 3-13,13 4-15,4 1-10,-3 0-7,-3 0-9,-2 0-6,-5 3-11,-2 6-11,-3 7-11,-3 6-11,-7 3-3,-9 0 4,-10 0 4,-8 0 5,-11 0 0,-8 0-3,-10 0-3,-9 0-2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7"/>
    </inkml:context>
    <inkml:brush xml:id="br0">
      <inkml:brushProperty name="width" value="0.03773" units="cm"/>
      <inkml:brushProperty name="height" value="0.03773" units="cm"/>
    </inkml:brush>
  </inkml:definitions>
  <inkml:trace contextRef="#ctx0" brushRef="#br0">15100 50600 583,'-71'0'3,"10"0"9,10 0 7,9 0 7,15 0 6,22 0 4,22 0 4,23 0 3,14 0-1,10 0-6,10 0-6,9 0-7,6-2-3,3-3-3,3-3-1,4-2-3,2 0-4,4 7-10,3 6-9,3 7-9,-5 2-9,-12 1-8,-13-1-9,-12 1-9,-12 1-3,-8 3 2,-10 3 2,-9 4 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7"/>
    </inkml:context>
    <inkml:brush xml:id="br0">
      <inkml:brushProperty name="width" value="0.03582" units="cm"/>
      <inkml:brushProperty name="height" value="0.03582" units="cm"/>
    </inkml:brush>
  </inkml:definitions>
  <inkml:trace contextRef="#ctx0" brushRef="#br0">18250 50550 614,'-43'-24'5,"17"4"10,15 3 7,16 3 9,12 3 3,9 3-5,10 3-4,10 4-4,4 1-2,0 0-2,0 0-1,0 0-1,4 0 0,10 0-2,10 0-1,9 0-1,9-2-1,9-3-2,10-3-1,10-2-1,5-1 0,4 3-1,3 3 1,3 4 0,6 2-1,9 4-1,10 3-2,10 3-1,2-1 0,-3-2 1,-3-3 2,-2-3 1,-5-1-1,-2 4-1,-3 3-3,-3 3-1,1 1-1,6 1 0,7-1 1,6 1 1,1-3 0,-3-2-2,-3-3 0,-2-3-2,-3-2 0,1 0 1,-1 0-1,1 0 0,-1 0 0,1 0-2,-1 0-2,1 0-1,2-2-1,7-3 2,6-3 1,7-2 1,5-3 1,7 1-2,6-1-1,7 1 0,5 1-1,7 3 0,6 3 1,7 4 0,-1-1 0,-6-3 1,-6-3-1,-6-2 1,-7-3-2,-6 1-4,-6-1-2,-6 1-5,-9 1-2,-8 3-2,-10 3-3,-9 4-2,-12 1 0,-11 0 0,-14 0 0,-11 0 2,-18-2 2,-22-3 6,-22-3 5,-21-2 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8"/>
    </inkml:context>
    <inkml:brush xml:id="br0">
      <inkml:brushProperty name="width" value="0.04706" units="cm"/>
      <inkml:brushProperty name="height" value="0.04706" units="cm"/>
    </inkml:brush>
  </inkml:definitions>
  <inkml:trace contextRef="#ctx0" brushRef="#br0">20700 47050 467,'-22'-36'29,"6"28"7,7 28 7,6 29 6,3 18-1,0 9-8,0 10-8,0 10-7,0 10-6,0 13-1,0 12 0,0 13-2,-5 9-2,-9 6-2,-10 7-2,-8 6-3,-4 6-2,3 6-4,3 7-3,4 6-4,1-7-2,0-18-4,0-19-3,0-18-2,3-21-3,6-22 1,7-22-2,6-21 1,3-24-1,0-25 0,0-25 1,0-25 0,6-29 0,13-30 3,12-32 1,13-30 2,12-23-1,13-12-2,12-13-2,13-12-3,4 2 2,-3 20 3,-3 18 3,-2 20 5,-6 14 3,-6 14 4,-6 11 3,-6 14 3,-6 10 5,-2 9 3,-3 10 5,-3 10 4,-4 10 3,-3 13 2,-3 12 1,-2 13 2,-5 7 1,-2 4-1,-3 3-1,-3 3 0,-2 17 0,0 31 2,0 32 1,0 31 1,-4 15-2,-5 1-4,-7-1-5,-5 1-5,-6 2-3,-3 7-2,-3 6-3,-2 7-1,-5 7-5,-2 9-4,-3 10-5,-3 10-5,-1 7-7,4 6-8,3 7-9,3 6-8,3-5-4,3-16 1,3-15 0,4-15 1,1-23 1,0-28 0,0-28 0,0-27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48"/>
    </inkml:context>
    <inkml:brush xml:id="br0">
      <inkml:brushProperty name="width" value="0.05685" units="cm"/>
      <inkml:brushProperty name="height" value="0.05685" units="cm"/>
      <inkml:brushProperty name="color" value="#FED406"/>
    </inkml:brush>
  </inkml:definitions>
  <inkml:trace contextRef="#ctx0" brushRef="#br0">54050 19000 386,'1'-46'0,"4"10"-1,3 10 2,3 9 0,1 7 6,1 7 12,-1 6 12,1 7 13,1 4 6,3 3-1,3 3 1,4 4 1,4-3-5,6-5-8,7-7-9,6-5-8,4-3-4,4 4-2,3 3-2,3 3-2,4-1 0,7-2 0,6-3-1,7-3 0,7-4-1,9-3 0,10-3 0,10-2-1,4-5 0,0-2-1,0-3-2,0-3-1,1-4 0,4-3 0,3-3 0,3-2 0,-1 0-1,-2 7-2,-3 6-1,-3 7-2,-4 4 0,-3 3 0,-3 3 0,-2 4 1,-3 2 0,1 4-1,-1 3 1,1 3-1,-1 1 1,1 1 0,-1-1 0,1 1 0,-3-1 1,-2 1 0,-3-1 1,-3 1-1,-2-3-1,0-2-3,0-3-3,0-3-3,0-6-2,0-5-1,0-7 1,0-5-1,0-6 0,0-3 0,0-3 1,0-2 0,-5-1-1,-9 3-1,-10 3-2,-8 4-1,-20 4-8,-28 6-12,-28 7-14,-27 6-13,-15 4 0,0 4 11,0 3 12,0 3 11,3 1 7,6 1 1,7-1 2,6 1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9"/>
    </inkml:context>
    <inkml:brush xml:id="br0">
      <inkml:brushProperty name="width" value="0.02917" units="cm"/>
      <inkml:brushProperty name="height" value="0.02917" units="cm"/>
    </inkml:brush>
  </inkml:definitions>
  <inkml:trace contextRef="#ctx0" brushRef="#br0">22450 48550 754,'25'-24'4,"0"4"10,0 3 8,0 3 10,7 1 3,17 1-2,15-1-3,16 1-2,9-1-5,3 1-8,3-1-6,4 1-9,-1 1-5,-3 3-4,-3 3-5,-2 4-4,-9 1-6,-12 0-5,-13 0-7,-12 0-5,-10-2 1,-6-3 8,-6-3 7,-6-2 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9"/>
    </inkml:context>
    <inkml:brush xml:id="br0">
      <inkml:brushProperty name="width" value="0.03698" units="cm"/>
      <inkml:brushProperty name="height" value="0.03698" units="cm"/>
    </inkml:brush>
  </inkml:definitions>
  <inkml:trace contextRef="#ctx0" brushRef="#br0">23550 47750 594,'-4'-40'10,"-5"23"15,-7 22 17,-5 22 17,-9 19 3,-9 20-8,-10 18-10,-8 20-9,-6 6-8,1-2-5,-1-3-7,1-3-6,-3 1-8,-2 6-8,-3 7-9,-3 6-9,2-4-6,10-11-4,10-14-4,9-11-4,9-14-2,9-11 1,10-14-1,10-11 1,5-15 3,4-16 7,3-15 6,3-15 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39"/>
    </inkml:context>
    <inkml:brush xml:id="br0">
      <inkml:brushProperty name="width" value="0.03467" units="cm"/>
      <inkml:brushProperty name="height" value="0.03467" units="cm"/>
    </inkml:brush>
  </inkml:definitions>
  <inkml:trace contextRef="#ctx0" brushRef="#br0">23050 48900 634,'40'7'9,"-18"17"17,-19 15 17,-18 16 18,-10 7 3,0 1-11,0-1-10,0 1-10,0 2-12,0 7-9,0 6-12,0 7-9,1-3-8,4-8-6,3-10-5,3-9-5,1-9-5,1-5-4,-1-7-3,1-5-5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0"/>
    </inkml:context>
    <inkml:brush xml:id="br0">
      <inkml:brushProperty name="width" value="0.04207" units="cm"/>
      <inkml:brushProperty name="height" value="0.04207" units="cm"/>
    </inkml:brush>
  </inkml:definitions>
  <inkml:trace contextRef="#ctx0" brushRef="#br0">23300 48850 522,'25'-66'6,"0"19"1,0 19 0,0 19 0,1 9 0,4 0 0,3 0-2,3 0 0,-4 3-1,-8 6 0,-10 7 1,-9 6-1,-5 3 4,0 0 5,0 0 7,0 0 6,0 3 3,0 6 1,0 7 0,0 6 0,0 4-1,0 4-4,0 3-2,0 3-3,-2 3-2,-3 3-2,-3 3-1,-2 4-1,-1-1-2,3-3 0,3-3 0,4-2-1,-1-3-2,-3 1-3,-3-1-4,-2 1-4,-6-6-8,-6-8-15,-6-10-14,-6-9-14,-4-16-4,1-22 7,-1-22 7,1-21 5,1-14 5,3-2 2,3-3 1,4-3 2,4-1 3,6 4 5,7 3 5,6 3 6,4 4 2,4 7 4,3 6 1,3 7 3,3 7 4,3 9 5,3 10 4,4 10 6,-1 11 2,-3 17 0,-3 15 1,-2 16-1,-11 9-1,-15 3-4,-15 3-5,-16 4-4,-7-4-2,4-9-2,3-10 0,3-8-2,10-12-5,20-12-11,18-13-10,20-12-11,6-7-3,-2 1 2,-3-1 3,-3 1 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0"/>
    </inkml:context>
    <inkml:brush xml:id="br0">
      <inkml:brushProperty name="width" value="0.0473" units="cm"/>
      <inkml:brushProperty name="height" value="0.0473" units="cm"/>
    </inkml:brush>
  </inkml:definitions>
  <inkml:trace contextRef="#ctx0" brushRef="#br0">20300 51800 465,'-22'-11'11,"6"28"22,7 28 23,6 29 23,3 19 3,0 14-16,0 11-14,0 14-16,-2 2-10,-3-6-2,-3-6-4,-2-6-3,-5-1-4,-2 7-6,-3 6-4,-3 7-6,-2 2-4,0 1-3,0-1-4,0 1-4,3-10 0,6-19 2,7-18 2,6-19 3,4-26-4,4-30-11,3-32-9,3-30-11,9-28-1,16-21 8,15-22 8,17-22 7,10-15 4,6-5-1,7-7-1,6-5-1,6-4 3,6 0 5,7 0 6,6 0 5,-4 9 5,-11 19 6,-14 19 4,-11 19 5,-12 18 1,-9 19-1,-10 19-1,-8 19-1,-9 16 4,-6 17 12,-6 15 11,-6 16 11,-6 15 2,-2 16-7,-3 15-7,-3 17-8,-2 8-5,0 4-5,0 3-5,0 3-4,-2 1-3,-3 1-2,-3-1-2,-2 1-2,-1 1-5,3 3-4,3 3-6,4 4-6,1-3-4,0-5-6,0-7-5,0-5-5,0-9-2,0-9 0,0-10 1,0-8 1,3-14-2,6-15-4,7-15-5,6-16-4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1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22150 52350 543,'21'-25'6,"-5"0"13,-7 0 12,-5 0 13,-4 12 7,0 26-2,0 24 0,0 26-1,3 10-5,6-3-10,7-3-11,6-2-10,3-6-8,0-6-3,0-6-4,0-6-4,1-7-8,4-6-13,3-6-12,3-6-13,6-12-4,9-15 3,10-15 5,10-16 5,4-12 4,0-5 5,0-7 5,0-5 6,-8 0 6,-16 10 8,-15 10 8,-15 9 7,-12 7 14,-6 7 20,-6 6 19,-6 7 20,-7 8 4,-6 14-14,-6 11-12,-6 14-14,-7 10-9,-6 9-7,-6 10-6,-6 10-5,-1 0-7,7-5-3,6-7-6,7-5-4,5-6-5,7-3-5,6-3-4,7-2-4,4-3-5,3 1-4,3-1-4,4 1-4,1-3 4,0-2 12,0-3 11,0-3 12,-5 2 8,-9 10 5,-10 10 4,-8 9 6,-9 7 2,-6 7-1,-6 6-2,-6 7-1,-7 2-2,-6 1-5,-6-1-3,-6 1-5,4-9-3,16-15-3,15-15-1,17-16-2,21-16-13,28-16-22,28-15-24,29-15-21,11-9-3,-2 1 20,-3-1 19,-3 1 19,-6 2 13,-5 7 6,-7 6 8,-5 7 5,-8 4 8,-5 3 9,-7 3 8,-5 4 9,-6 5 5,-3 10 1,-3 10 2,-2 9 2,-1 6-2,3 3-5,3 3-4,4 4-5,1 1-4,0 0-4,0 0-2,0 0-4,0-2-5,0-3-4,0-3-6,0-2-5,0-5-2,0-2 2,0-3 0,0-3 2,-2-12-4,-3-18-7,-3-19-7,-2-18-7,-3-15-2,1-9 4,-1-10 4,1-8 4,2-6 3,7 1 2,6-1 0,7 1 2,0 4 4,-2 9 5,-3 10 6,-3 10 6,-1 8 4,4 10 3,3 10 4,3 9 2,1 6 0,1 3-4,-1 3-4,1 4-3,1 4-7,3 6-7,3 7-7,4 6-9,-6 6-7,-11 6-9,-14 7-8,-11 6-9,-12 1-3,-9-3 4,-10-3 3,-8-2 4,-3-6 3,7-6 6,6-6 3,7-6 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1"/>
    </inkml:context>
    <inkml:brush xml:id="br0">
      <inkml:brushProperty name="width" value="0.02629" units="cm"/>
      <inkml:brushProperty name="height" value="0.02629" units="cm"/>
    </inkml:brush>
  </inkml:definitions>
  <inkml:trace contextRef="#ctx0" brushRef="#br0">23050 53750 836,'-24'-46'3,"4"10"4,3 10 5,3 9 4,10 6 4,20 3 2,18 3 3,20 4 1,5 2-4,-6 4-11,-6 3-13,-6 3-10,-4 1-12,1 1-11,-1-1-12,1 1-10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2"/>
    </inkml:context>
    <inkml:brush xml:id="br0">
      <inkml:brushProperty name="width" value="0.03938" units="cm"/>
      <inkml:brushProperty name="height" value="0.03938" units="cm"/>
    </inkml:brush>
  </inkml:definitions>
  <inkml:trace contextRef="#ctx0" brushRef="#br0">28950 49700 558,'3'-46'11,"6"10"21,7 10 21,6 9 22,12 4 2,19 1-15,19-1-16,19 1-16,10 1-11,4 3-3,3 3-4,3 4-5,-2 2-5,-6 4-8,-6 3-8,-6 3-7,-9 4-6,-8 7-7,-10 6-5,-9 7-6,-10 2-3,-9 1-2,-10-1-1,-8 1-2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3"/>
    </inkml:context>
    <inkml:brush xml:id="br0">
      <inkml:brushProperty name="width" value="0.03809" units="cm"/>
      <inkml:brushProperty name="height" value="0.03809" units="cm"/>
    </inkml:brush>
  </inkml:definitions>
  <inkml:trace contextRef="#ctx0" brushRef="#br0">28950 50550 577,'-93'0'2,"17"0"2,15 0 3,16 0 4,9 0 4,3 0 5,3 0 7,4 0 5,11-2 4,23-3 2,22-3 2,22-2 2,16-3-3,14 1-6,11-1-8,14 1-8,7 1-4,3 3-3,3 3-3,4 4-2,-1 1-6,-3 0-6,-3 0-6,-2 0-7,-3 1-1,1 4 2,-1 3 3,1 3 2,-4-1-5,-6-2-12,-6-3-12,-6-3-13,-10-2-3,-12 0 7,-13 0 6,-12 0 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3"/>
    </inkml:context>
    <inkml:brush xml:id="br0">
      <inkml:brushProperty name="width" value="0.04409" units="cm"/>
      <inkml:brushProperty name="height" value="0.04409" units="cm"/>
    </inkml:brush>
  </inkml:definitions>
  <inkml:trace contextRef="#ctx0" brushRef="#br0">31700 50500 498,'121'-2'127,"-5"-3"-30,-7-3-31,-5-2-30,3-1-16,17 3-2,15 3-1,16 4-2,15 1 0,16 0 0,15 0 1,17 0 0,8-2-2,4-3-2,3-3-3,3-2-3,-1-1-3,-2 3-5,-3 3-2,-3 4-5,1 2-2,6 4-1,7 3-2,6 3-1,3-1 0,0-2 1,0-3 0,0-3 2,-2-4 0,-3-3 1,-3-3 0,-2-2 1,-1-3-1,3 1 0,3-1-2,4 1 0,1-3-1,0-2 0,0-3 0,0-3 0,-5-1-1,-9 4 1,-10 3-2,-8 3 1,-9-1-2,-6-2-2,-6-3-2,-6-3-3,-15-1-1,-21 4 0,-22 3-2,-22 3 0,-21 3 1,-18 3 5,-19 3 4,-18 4 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49"/>
    </inkml:context>
    <inkml:brush xml:id="br0">
      <inkml:brushProperty name="width" value="0.04449" units="cm"/>
      <inkml:brushProperty name="height" value="0.04449" units="cm"/>
      <inkml:brushProperty name="color" value="#FED406"/>
    </inkml:brush>
  </inkml:definitions>
  <inkml:trace contextRef="#ctx0" brushRef="#br0">54050 19000 494,'-47'0'1,"6"0"1,7 0 1,6 0 2,3 1 1,0 4 1,0 3 2,0 3 2,6-1 6,13-2 10,12-3 12,13-3 10,10-2 2,10 0-7,10 0-9,9 0-7,7 0-5,7 0-3,6 0-1,7 0-3,4 0-2,3 0-1,3 0-3,4 0-1,7-2-1,13-3 1,12-3 0,13-2 0,12-3-1,13 1-4,12-1-4,13 1-3,6-1-1,0 1-1,0-1 0,0 1 1,0 4-7,0 9-11,0 10-11,0 10-12,-15 2-7,-27-3 0,-28-3 0,-28-2-1,-20-3 1,-8 1 6,-10-1 4,-9 1 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4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35500 46850 569,'15'-8'9,"-18"34"20,-19 35 20,-18 35 19,-17 16 2,-11 1-14,-14-1-13,-11 1-14,-4-4-9,6-6-2,7-6-3,6-6-3,-2-2-3,-9 3-5,-10 3-6,-8 4-4,3-7-2,20-16 0,18-15 1,20-15 1,19-14 0,22-8 1,22-10 0,23-9 0,19-5 0,19 0 2,19 0 1,19 0 1,12-4 1,6-5 0,7-7 2,6-5 0,-2-1-1,-9 6-5,-10 7-5,-8 6-4,-11 3-5,-8 0-5,-10 0-5,-9 0-5,-12 0-3,-11 0-3,-14 0-2,-11 0-3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4"/>
    </inkml:context>
    <inkml:brush xml:id="br0">
      <inkml:brushProperty name="width" value="0.04204" units="cm"/>
      <inkml:brushProperty name="height" value="0.04204" units="cm"/>
    </inkml:brush>
  </inkml:definitions>
  <inkml:trace contextRef="#ctx0" brushRef="#br0">35500 47550 523,'-2'-46'0,"-3"10"0,-3 10 0,-2 9 0,-3 2 2,1-2 4,-1-3 4,1-3 4,1 4 7,3 13 11,3 12 11,4 13 10,1 13 2,0 17-8,0 15-7,0 16-8,0 9-7,0 3-4,0 3-4,0 4-6,-4 4-1,-5 6 1,-7 7 0,-5 6 1,-4 7-8,0 10-20,0 10-17,0 9-20,1-2-6,4-12 3,3-13 5,3-12 4,3-18 3,3-21 1,3-22 1,4-22 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5"/>
    </inkml:context>
    <inkml:brush xml:id="br0">
      <inkml:brushProperty name="width" value="0.04679" units="cm"/>
      <inkml:brushProperty name="height" value="0.04679" units="cm"/>
    </inkml:brush>
  </inkml:definitions>
  <inkml:trace contextRef="#ctx0" brushRef="#br0">36750 47100 470,'-46'-35'10,"10"32"19,10 31 21,9 32 20,2 18 3,-2 6-13,-3 7-13,-3 6-12,1 1-9,6-3-3,7-3-3,6-2-3,3-5-2,0-2 0,0-3-2,0-3 0,0-4-3,0-3-7,0-3-4,0-2-7,1-5-4,4-2 0,3-3-2,3-3-2,-1-4 0,-2-3-1,-3-3 1,-3-2-1,-7-3 1,-9 1 1,-10-1 1,-8 1 2,-8-1-1,-2 1 2,-3-1-1,-3 1 1,-9-3-4,-11-2-5,-14-3-6,-11-3-6,-3-4-2,10-3 2,10-3 0,9-2 3,9-6 0,9-6 1,10-6 1,10-6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5"/>
    </inkml:context>
    <inkml:brush xml:id="br0">
      <inkml:brushProperty name="width" value="0.03458" units="cm"/>
      <inkml:brushProperty name="height" value="0.03458" units="cm"/>
    </inkml:brush>
  </inkml:definitions>
  <inkml:trace contextRef="#ctx0" brushRef="#br0">36400 47450 636,'71'-93'3,"-5"17"9,-7 15 7,-5 16 7,-1 9 7,6 3 5,7 3 6,6 4 6,3 4-3,0 6-9,0 7-10,0 6-11,-2 7-8,-3 10-11,-3 10-10,-2 9-10,-9 4-3,-12 1 5,-13-1 4,-12 1 5,-9-3-7,-2-2-17,-3-3-18,-3-3-17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5"/>
    </inkml:context>
    <inkml:brush xml:id="br0">
      <inkml:brushProperty name="width" value="0.04504" units="cm"/>
      <inkml:brushProperty name="height" value="0.04504" units="cm"/>
    </inkml:brush>
  </inkml:definitions>
  <inkml:trace contextRef="#ctx0" brushRef="#br0">37700 47750 488,'-44'50'75,"13"0"-13,12 0-13,13 0-12,6 1-6,0 4-1,0 3-1,0 3 0,0 3-1,0 3-4,0 3-1,0 4-3,0-4-3,0-9-1,0-10-3,0-8-2,4-6-3,10 1-2,10-1-3,9 1-2,7-7-5,7-12-5,6-13-4,7-12-5,2-12-3,1-8 0,-1-10-1,1-9 0,2-12 2,7-11 1,6-14 2,7-11 2,-6-6 2,-15 4-1,-15 3 0,-16 3 1,-13 4 3,-9 7 6,-10 6 7,-8 7 6,-9 5 4,-6 7 0,-6 6 1,-6 7 1,-9 5-3,-8 7-5,-10 6-6,-9 7-6,-12 11-4,-11 20-3,-14 18-3,-11 20-4,5 3-2,26-8-3,24-10-2,26-9-3,10-5-3,-3 0-4,-3 0-4,-2 0-4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6"/>
    </inkml:context>
    <inkml:brush xml:id="br0">
      <inkml:brushProperty name="width" value="0.04039" units="cm"/>
      <inkml:brushProperty name="height" value="0.04039" units="cm"/>
    </inkml:brush>
  </inkml:definitions>
  <inkml:trace contextRef="#ctx0" brushRef="#br0">34300 51150 544,'-180'71'92,"41"-5"-20,40-7-20,42-5-18,17 0-12,-2 10-2,-3 10-3,-3 9-2,-1 1-1,4-6-2,3-6 0,3-6-2,4-4 1,7 1-2,6-1 0,7 1-1,4-3 1,3-2 0,3-3 0,4-3 1,10-7-2,19-9-6,19-10-7,19-8-5,18-9-5,19-6-2,19-6-4,19-6-3,5-9-3,-5-8-4,-7-10-5,-5-9-4,-12-2 0,-16 6 4,-15 7 5,-15 6 4,-14 3 0,-8 0-2,-10 0-2,-9 0-3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6"/>
    </inkml:context>
    <inkml:brush xml:id="br0">
      <inkml:brushProperty name="width" value="0.0406" units="cm"/>
      <inkml:brushProperty name="height" value="0.0406" units="cm"/>
    </inkml:brush>
  </inkml:definitions>
  <inkml:trace contextRef="#ctx0" brushRef="#br0">34750 51500 541,'-47'-46'3,"6"10"5,7 10 6,6 9 5,3 6 4,0 3 3,0 3 3,0 4 3,1 4 0,4 6-2,3 7-2,3 6-2,-1 12-1,-2 19 0,-3 19-1,-3 19 0,-4 12-2,-3 6-5,-3 7-4,-2 6-5,-1 7-2,3 10 1,3 10 0,4 9 2,-1 2-7,-3-2-15,-3-3-14,-2-3-14,2-10-9,9-16-3,10-15-4,10-15-2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7"/>
    </inkml:context>
    <inkml:brush xml:id="br0">
      <inkml:brushProperty name="width" value="0.04477" units="cm"/>
      <inkml:brushProperty name="height" value="0.04477" units="cm"/>
    </inkml:brush>
  </inkml:definitions>
  <inkml:trace contextRef="#ctx0" brushRef="#br0">35750 51250 491,'-46'7'104,"10"17"-19,10 15-20,9 16-19,4 10-13,1 7-6,-1 6-5,1 7-6,1 4-2,3 3-1,3 3 1,4 4 0,2 1 0,4 0-2,3 0-1,3 0-2,-1-5-2,-2-9-4,-3-10-5,-3-8-4,-2-8-3,0-2-2,0-3-2,0-3-1,-2-4-3,-3-3-1,-3-3-1,-2-2-2,-9-8 0,-12-8 3,-13-10 2,-12-9 3,-9-4 0,-2 4-2,-3 3-1,-3 3-3,-1-2-2,4-6-5,3-6-4,3-6-5,7-6-1,14-2-1,11-3 0,14-3 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7"/>
    </inkml:context>
    <inkml:brush xml:id="br0">
      <inkml:brushProperty name="width" value="0.03152" units="cm"/>
      <inkml:brushProperty name="height" value="0.03152" units="cm"/>
    </inkml:brush>
  </inkml:definitions>
  <inkml:trace contextRef="#ctx0" brushRef="#br0">35550 51300 698,'51'-24'44,"4"4"6,3 3 4,3 3 4,4 4-7,7 7-19,6 6-20,7 7-18,-3 2-12,-8 1-2,-10-1-4,-9 1-2,-9-1-7,-5 1-8,-7-1-10,-5 1-9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8"/>
    </inkml:context>
    <inkml:brush xml:id="br0">
      <inkml:brushProperty name="width" value="0.04341" units="cm"/>
      <inkml:brushProperty name="height" value="0.04341" units="cm"/>
    </inkml:brush>
  </inkml:definitions>
  <inkml:trace contextRef="#ctx0" brushRef="#br0">37100 51800 506,'-27'-19'33,"-3"13"8,-3 12 7,-2 13 9,-1 12-2,3 13-9,3 12-8,4 13-11,1 9-5,0 6-2,0 7-2,0 6-2,3-2-2,6-9-2,7-10 0,6-8-1,3-9-2,0-6-2,0-6-2,0-6-3,4-7-2,10-6-3,10-6-5,9-6-3,7-9-3,7-8-4,6-10-4,7-9-4,4-13-1,3-16-1,3-15 0,4-15 0,-3-11 2,-5-2 4,-7-3 3,-5-3 5,-11 1 2,-11 6 2,-14 7 3,-11 6 1,-12 9 2,-9 13 4,-10 12 2,-8 13 4,-9 9 0,-6 6-1,-6 7-2,-6 6-1,-6 7-4,-2 10-7,-3 10-6,-3 9-7,4 2-1,13-2 3,12-3 4,13-3 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5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92850 16150 999,'1'-174'0,"4"54"0,3 53 0,3 53 0,3 26-6,3 1-12,3-1-12,4 1-12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8"/>
    </inkml:context>
    <inkml:brush xml:id="br0">
      <inkml:brushProperty name="width" value="0.03748" units="cm"/>
      <inkml:brushProperty name="height" value="0.03748" units="cm"/>
    </inkml:brush>
  </inkml:definitions>
  <inkml:trace contextRef="#ctx0" brushRef="#br0">38050 52100 587,'-40'-22'8,"23"6"17,22 7 18,22 6 16,19 3 3,20 0-10,18 0-12,20 0-10,10-2-7,3-3-1,3-3-2,4-2-3,-3-3-6,-5 1-11,-7-1-12,-5 1-12,-11 1-8,-11 3-2,-14 3-3,-11 4-4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8"/>
    </inkml:context>
    <inkml:brush xml:id="br0">
      <inkml:brushProperty name="width" value="0.04413" units="cm"/>
      <inkml:brushProperty name="height" value="0.04413" units="cm"/>
    </inkml:brush>
  </inkml:definitions>
  <inkml:trace contextRef="#ctx0" brushRef="#br0">39000 51200 498,'-49'-47'1,"4"6"2,3 7 2,3 6 2,6 9 11,9 13 17,10 12 19,10 13 19,4 13 2,0 17-14,0 15-13,0 16-14,0 13-9,0 14-3,0 11-4,0 14-3,0 10-7,0 9-12,0 10-10,0 10-10,-4 2-9,-5-3-6,-7-3-5,-5-2-6,-1-17-1,6-28 4,7-28 6,6-27 4,1-19 2,-3-5 1,-3-7 0,-2-5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9"/>
    </inkml:context>
    <inkml:brush xml:id="br0">
      <inkml:brushProperty name="width" value="0.04132" units="cm"/>
      <inkml:brushProperty name="height" value="0.04132" units="cm"/>
    </inkml:brush>
  </inkml:definitions>
  <inkml:trace contextRef="#ctx0" brushRef="#br0">40150 51300 532,'-4'-33'84,"-5"34"-10,-7 35-8,-5 35-9,-6 18-9,-3 3-11,-3 3-10,-2 4-10,-1 1-4,3 0-1,3 0 1,4 0 0,2-4-7,4-5-14,3-7-14,3-5-16,4-11-11,7-11-12,6-14-11,7-11-10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49"/>
    </inkml:context>
    <inkml:brush xml:id="br0">
      <inkml:brushProperty name="width" value="0.0483" units="cm"/>
      <inkml:brushProperty name="height" value="0.0483" units="cm"/>
    </inkml:brush>
  </inkml:definitions>
  <inkml:trace contextRef="#ctx0" brushRef="#br0">40650 51650 455,'-24'-18'112,"4"17"-22,3 15-22,3 16-23,1 12-12,1 9-6,-1 10-5,1 10-6,1 4-3,3 0-2,3 0-3,4 0-2,1-5-2,0-9-2,0-10-1,0-8-2,9-14-4,19-15-6,19-15-8,19-16-6,4-13-3,-9-9 1,-10-10 1,-8-8 2,-8-8 3,-2-2 3,-3-3 3,-3-3 4,-7 2 4,-9 10 2,-10 10 2,-8 9 3,-8 6 3,-2 3 1,-3 3 3,-3 4 2,-4 4-1,-3 6-3,-3 7-3,-2 6-3,13-1-6,31-5-8,32-7-8,31-5-8,12-1-1,-6 6 6,-6 7 4,-6 6 6,-9 4 4,-8 4 4,-10 3 3,-9 3 3,-9 3 5,-5 3 4,-7 3 6,-5 4 5,-4 2 3,0 4 3,0 3 1,0 3 2,-4 1 3,-5 1 1,-7-1 2,-5 1 1,-3 2 1,4 7-2,3 6-2,3 7-1,3 0-4,3-2-3,3-3-5,4-3-3,4-4-5,6-3-4,7-3-5,6-2-4,10-9-6,17-12-7,15-13-8,16-12-7,2-13-2,-8-12 5,-10-13 2,-9-12 5,-7-9 3,-3-2 2,-3-3 3,-2-3 2,-6 1 2,-6 6 2,-6 7 2,-6 6 2,-7 3 1,-6 0 0,-6 0 2,-6 0-1,-12 4 0,-15 10-1,-15 10-1,-16 9-2,-12 7-4,-5 7-10,-7 6-8,-5 7-10,3 2 0,17 1 5,15-1 7,16 1 5,9-1 3,3 1-3,3-1-2,4 1-2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0"/>
    </inkml:context>
    <inkml:brush xml:id="br0">
      <inkml:brushProperty name="width" value="0.03975" units="cm"/>
      <inkml:brushProperty name="height" value="0.03975" units="cm"/>
    </inkml:brush>
  </inkml:definitions>
  <inkml:trace contextRef="#ctx0" brushRef="#br0">42900 49850 553,'6'-47'6,"13"6"14,12 7 12,13 6 12,6 4 5,0 4-6,0 3-5,0 3-5,7 1-3,17 1-1,15-1-2,16 1 0,5 2-4,-2 7-4,-3 6-5,-3 7-4,-9 4-7,-11 3-9,-14 3-8,-11 4-9,-12 5-8,-9 10-9,-10 10-10,-8 9-9,-8-1-2,-2-8 4,-3-10 5,-3-9 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0"/>
    </inkml:context>
    <inkml:brush xml:id="br0">
      <inkml:brushProperty name="width" value="0.03787" units="cm"/>
      <inkml:brushProperty name="height" value="0.03787" units="cm"/>
    </inkml:brush>
  </inkml:definitions>
  <inkml:trace contextRef="#ctx0" brushRef="#br0">42700 50750 580,'-24'-24'8,"4"4"15,3 3 16,3 3 14,6 3 5,9 3-10,10 3-7,10 4-10,13-1-4,19-3-4,19-3-1,19-2-3,12 0-4,6 7-6,7 6-6,6 7-5,-1 2-8,-5 1-8,-7-1-8,-5 1-8,-11-1-2,-11 1 5,-14-1 4,-11 1 6,-11-1-4,-5 1-11,-7-1-10,-5 1-12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2"/>
    </inkml:context>
    <inkml:brush xml:id="br0">
      <inkml:brushProperty name="width" value="0.03683" units="cm"/>
      <inkml:brushProperty name="height" value="0.03683" units="cm"/>
    </inkml:brush>
  </inkml:definitions>
  <inkml:trace contextRef="#ctx0" brushRef="#br0">47250 47150 597,'-11'-58'6,"-22"34"13,-22 35 12,-21 35 12,-7 19 4,9 7-7,10 6-5,10 7-6,7 0-5,6-2-2,7-3-4,6-3-2,4-2-3,4 0 0,3 0-1,3 0-1,9-2-2,16-3-2,15-3-2,17-2-2,11-8-5,10-8-7,10-10-6,9-9-6,6-7-6,3-3-3,3-3-4,4-2-4,-4-6-3,-9-6-1,-10-6-2,-8-6-1,-11-6 2,-8-2 6,-10-3 6,-9-3 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2"/>
    </inkml:context>
    <inkml:brush xml:id="br0">
      <inkml:brushProperty name="width" value="0.03366" units="cm"/>
      <inkml:brushProperty name="height" value="0.03366" units="cm"/>
    </inkml:brush>
  </inkml:definitions>
  <inkml:trace contextRef="#ctx0" brushRef="#br0">47850 47650 653,'-29'-24'1,"-5"4"1,-7 3 3,-5 3 0,-3 6 6,4 9 9,3 10 9,3 10 9,1 13 3,1 19-2,-1 19-3,1 19-2,-3 13-4,-2 10-7,-3 10-6,-3 9-6,-4 9-6,-3 9-9,-3 10-7,-2 10-8,0-1-5,7-9-1,6-10-4,7-8-1,7-17-2,9-21 0,10-22-1,10-22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3"/>
    </inkml:context>
    <inkml:brush xml:id="br0">
      <inkml:brushProperty name="width" value="0.04047" units="cm"/>
      <inkml:brushProperty name="height" value="0.04047" units="cm"/>
    </inkml:brush>
  </inkml:definitions>
  <inkml:trace contextRef="#ctx0" brushRef="#br0">48550 47850 543,'-24'-46'0,"4"10"0,3 10 0,3 9 0,1 10 1,1 14 1,-1 11 0,1 14 3,1 10 7,3 9 16,3 10 15,4 10 15,2 2 3,4-3-10,3-3-11,3-2-10,1-3-6,1 1-4,-1-1-2,1 1-3,-1-1-2,1 1-2,-1-1-2,1 1-1,-3-3-3,-2-2-5,-3-3-3,-3-3-4,-7-4-2,-9-3-3,-10-3-1,-8-2-2,-6-6-2,1-6-1,-1-6-1,1-6-3,-4-4-1,-6 1-3,-6-1-3,-6 1-3,-2-6-1,3-8 4,3-10 1,4-9 3,5-7 0,10-3-3,10-3-3,9-2-4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3"/>
    </inkml:context>
    <inkml:brush xml:id="br0">
      <inkml:brushProperty name="width" value="0.02953" units="cm"/>
      <inkml:brushProperty name="height" value="0.02953" units="cm"/>
    </inkml:brush>
  </inkml:definitions>
  <inkml:trace contextRef="#ctx0" brushRef="#br0">48600 47800 745,'48'-49'4,"-3"4"9,-3 3 8,-2 3 9,-3 4 3,1 7 0,-1 6-1,1 7-1,2 4-4,7 3-9,6 3-8,7 4-7,4 7-7,3 13-3,3 12-3,4 13-4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04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50100 29050 624,'90'0'109,"-18"0"-27,-19 0-26,-18 0-28,-10 4-13,0 10-4,0 10-1,0 9-2,-5 7-2,-9 7-2,-10 6-1,-8 7-1,-8-1-1,-2-6-1,-3-6 0,-3-6-1,-2-2 1,0 3 0,0 3 0,0 4 1,0-3-1,0-5-3,0-7-2,0-5-3,0-6-4,0-3-6,0-3-6,0-2-6,0-8-3,0-8-1,0-10 0,0-9-1,1-10 1,4-9 4,3-10 2,3-8 4,3-3 3,3 7 4,3 6 5,4 7 3,1 4 4,0 3 4,0 3 3,0 4 3,0 1 6,0 0 4,0 0 7,0 0 5,0 9 6,0 19 5,0 19 6,0 19 5,-2 9 0,-3 0-9,-3 0-7,-2 0-9,-3 4-6,1 10-3,-1 10-5,1 9-4,1 4-2,3 1 0,3-1 0,4 1 0,1-1-4,0 1-12,0-1-10,0 1-10,3-7-6,6-12 2,7-13 2,6-12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3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49800 47850 561,'-25'26'4,"0"4"7,0 3 8,0 3 8,1 3 4,4 3 2,3 3 1,3 4 2,1 2-1,1 4-3,-1 3-3,1 3-3,1 1-3,3 1-1,3-1-3,4 1-2,5-7-3,10-12-3,10-13-3,9-12-2,9-10-5,9-6-2,10-6-5,10-6-3,4-10-3,0-12-1,0-13-1,0-12-2,-4-7-1,-5 1-2,-7-1-2,-5 1-1,-9 1 0,-9 3 5,-10 3 3,-8 4 4,-11 2 2,-8 4 1,-10 3 2,-9 3 1,-12 4 1,-11 7-1,-14 6 0,-11 7 1,-12 7-4,-9 9-4,-10 10-5,-8 10-4,-3 5-4,7 4-1,6 3-1,7 3-1,7-1 0,9-2 1,10-3 2,10-3 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3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44900 49900 535,'-65'-21'5,"23"10"11,22 10 10,22 9 10,18 4 4,16 1-5,15-1-3,17 1-4,11-1-3,10 1-2,10-1 0,9 1-2,17-3 0,25-2-1,25-3 0,25-3-1,15-4-1,7-3-2,6-3-2,7-2-2,32-8-3,59-8-4,60-10-4,60-9-5,16-4-1,-24 4 1,-26 3 2,-24 3 1,-29 4-4,-31 7-9,-31 6-10,-31 7-9,-38 10-7,-44 16-4,-43 15-4,-44 17-4,-35 5-1,-24-3 4,-26-3 2,-24-2 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4"/>
    </inkml:context>
    <inkml:brush xml:id="br0">
      <inkml:brushProperty name="width" value="0.02958" units="cm"/>
      <inkml:brushProperty name="height" value="0.02958" units="cm"/>
    </inkml:brush>
  </inkml:definitions>
  <inkml:trace contextRef="#ctx0" brushRef="#br0">46450 50650 743,'-46'-18'1,"10"17"1,10 15 0,9 16 2,6 12 3,3 9 3,3 10 3,4 10 3,2 4 3,4 0 0,3 0 1,3 0 0,1 1 1,1 4-1,-1 3 0,1 3-1,-3-1-2,-2-2-4,-3-3-5,-3-3-4,-2-6-3,0-5 0,0-7-2,0-5 0,-7-4-5,-11 0-9,-14 0-10,-11 0-8,-11-5-7,-5-9-1,-7-10-3,-5-8-3,-4-8 4,0-2 6,0-3 8,0-3 8,7-4 5,17-3 3,15-3 4,16-2 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46300 50900 999,'51'-90'-30,"4"23"1,3 22 1,3 22 0,7 12 6,14 3 13,11 3 12,14 4 11,3 2 1,-2 4-12,-3 3-12,-3 3-11,-12 1-4,-18 1 4,-19-1 4,-18 1 4,-12-1 3,-3 1 2,-3-1 2,-2 1 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4"/>
    </inkml:context>
    <inkml:brush xml:id="br0">
      <inkml:brushProperty name="width" value="0.0354" units="cm"/>
      <inkml:brushProperty name="height" value="0.0354" units="cm"/>
    </inkml:brush>
  </inkml:definitions>
  <inkml:trace contextRef="#ctx0" brushRef="#br0">47850 50800 621,'0'118'80,"0"-11"-15,0-14-16,0-11-14,0-7-9,0 0-3,0 0-2,0 0-3,0 0-2,0 0-3,0 0-1,0 0-4,0-5-1,0-9-3,0-10-3,0-8-1,0-3-4,0 7-4,0 6-5,0 7-4,-5-3-2,-9-8 4,-10-10 1,-8-9 3,-11-4-3,-8 4-6,-10 3-6,-9 3-7,-4-2-5,4-6-2,3-6-2,3-6-3,3-4 3,3 1 7,3-1 8,4 1 8,4-3 5,6-2 3,7-3 3,6-3 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47800 51000 999,'73'-47'-2,"-3"6"-6,-3 7-6,-2 6-5,2 6-2,9 6 3,10 7 1,10 6 3,-1 4-1,-9 4-1,-10 3-1,-8 3-3,-12 1 2,-12 1 4,-13-1 3,-12 1 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5"/>
    </inkml:context>
    <inkml:brush xml:id="br0">
      <inkml:brushProperty name="width" value="0.03479" units="cm"/>
      <inkml:brushProperty name="height" value="0.03479" units="cm"/>
    </inkml:brush>
  </inkml:definitions>
  <inkml:trace contextRef="#ctx0" brushRef="#br0">48800 51200 632,'-44'31'-23,"13"13"17,12 12 18,13 13 18,6 6 6,0 0-4,0 0-4,0 0-5,0 0-2,0 0 1,0 0 0,0 0 0,1-5 0,4-9-1,3-10-1,3-8 0,4-11-3,7-8-1,6-10-2,7-9-1,7-12-7,9-11-12,10-14-10,10-11-11,0-9-5,-5-3 3,-7-3 3,-5-2 1,-8-5 2,-5-2 1,-7-3 1,-5-3 1,-8 1 1,-5 6-2,-7 7 1,-5 6-2,-11 4 4,-11 4 5,-14 3 6,-11 3 6,-12 6-2,-9 9-8,-10 10-8,-8 10-8,0 5-1,14 4 6,11 3 7,14 3 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5"/>
    </inkml:context>
    <inkml:brush xml:id="br0">
      <inkml:brushProperty name="width" value="0.04081" units="cm"/>
      <inkml:brushProperty name="height" value="0.04081" units="cm"/>
    </inkml:brush>
  </inkml:definitions>
  <inkml:trace contextRef="#ctx0" brushRef="#br0">52700 48950 539,'-4'-44'6,"-5"13"15,-7 12 13,-5 13 14,-8 15 5,-5 19-3,-7 19-5,-5 19-2,-9 13-6,-9 10-4,-10 10-6,-8 9-5,-6 7-5,1 7-4,-1 6-5,1 7-5,-1-3-3,1-8-2,-1-10-4,1-9-2,4-10-7,9-9-10,10-10-10,10-8-11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6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51400 48950 542,'6'-63'8,"13"26"17,12 24 15,13 26 16,6 19 4,0 17-7,0 15-7,0 16-8,0 10-6,0 7-4,0 6-4,0 7-4,-2 4-5,-3 3-6,-3 3-6,-2 4-6,-6-4-1,-6-9 4,-6-10 2,-6-8 4,-4-9-9,1-6-17,-1-6-20,1-6-18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6"/>
    </inkml:context>
    <inkml:brush xml:id="br0">
      <inkml:brushProperty name="width" value="0.03737" units="cm"/>
      <inkml:brushProperty name="height" value="0.03737" units="cm"/>
    </inkml:brush>
  </inkml:definitions>
  <inkml:trace contextRef="#ctx0" brushRef="#br0">53550 49200 588,'-2'-41'5,"-3"19"10,-3 19 10,-2 19 11,-5 16 5,-2 17 2,-3 15 2,-3 16 3,-6 7-4,-5 1-8,-7-1-7,-5 1-8,-1-1-8,6 1-5,7-1-5,6 1-7,4-6-6,4-8-7,3-10-6,3-9-6,6-10-7,9-9-6,10-10-7,10-8-6,4-8 0,0-2 5,0-3 7,0-3 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31"/>
    </inkml:context>
    <inkml:brush xml:id="br0">
      <inkml:brushProperty name="width" value="0.03302" units="cm"/>
      <inkml:brushProperty name="height" value="0.03302" units="cm"/>
      <inkml:brushProperty name="color" value="#F2385B"/>
    </inkml:brush>
  </inkml:definitions>
  <inkml:trace contextRef="#ctx0" brushRef="#br0">8950 33450 666,'-91'93'20,"19"-11"-1,19-14 0,19-11-2,12-6 0,6 4 0,7 3-1,6 3-1,3-4-1,0-8-3,0-10-3,0-9-4,6-5-1,13 0-1,12 0 0,13 0-1,7-4 0,4-5-1,3-7 0,3-5-1,1-6-1,1-3-2,-1-3-3,1-2-1,-9 5-3,-15 16-4,-15 15-4,-16 17-3,-16 10-1,-16 6 2,-15 7 3,-15 6 2,-9 1 3,1-3 3,-1-3 3,1-2 2,2-8 3,7-8 2,6-10 4,7-9 2,18-16 5,31-22 7,32-22 7,31-21 8,15-9 0,1 7-5,-1 6-7,1 7-6,-7 7-4,-12 9-4,-13 10-2,-12 10-3,-15 14-5,-15 23-5,-15 22-6,-16 22-5,-13 8-3,-9-2-1,-10-3 0,-8-3 0,-8-2 1,-2 0 3,-3 0 3,-3 0 2,1-4 3,6-5 2,7-7 3,6-5 1,6-6 3,6-3 5,7-3 3,6-2 5,10-12 4,17-19 3,15-18 6,16-19 3,10-13 0,7-6-5,6-6-5,7-6-5,2-2-4,1 3-5,-1 3-3,1 4-6,-4 2-3,-6 4-5,-6 3-4,-6 3-5,-9 3-2,-8 3-1,-10 3-1,-9 4-2,-10 4 3,-9 6 3,-10 7 4,-8 6 4,-6 3 6,1 0 5,-1 0 6,1 0 7,-1 4 4,1 10 5,-1 10 3,1 9 4,2 6 3,7 3 1,6 3 1,7 4 1,2 7 0,1 13-2,-1 12-1,1 13-2,1 6-2,3 0-3,3 0-4,4 0-3,1-5-2,0-9-1,0-10 0,0-8-2,1-11-2,4-8-3,3-10-2,3-9-5,4-9-3,7-5-4,6-7-4,7-5-5,5-17-4,7-24-5,6-26-4,7-24-4,-3-6-1,-8 17 5,-10 15 6,-9 16 4,-5 5 1,0-2-4,0-3-3,0-3-4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05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50800 28900 577,'0'-38'45,"0"26"3,0 24 1,0 26 2,-2 15-3,-3 6-8,-3 7-10,-2 6-8,-1 3-6,3 0 1,3 0-1,4 0-1,-1 1-2,-3 4-4,-3 3-5,-2 3-5,-1-1-4,3-2-1,3-3-2,4-3-3,5-7-3,10-9-6,10-10-5,9-8-6,7-17-2,7-21 2,6-22 1,7-22 2,-1-13-1,-6-3-1,-6-3-1,-6-2-2,-6 0 1,-2 7 2,-3 6 4,-3 7 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7"/>
    </inkml:context>
    <inkml:brush xml:id="br0">
      <inkml:brushProperty name="width" value="0.04409" units="cm"/>
      <inkml:brushProperty name="height" value="0.04409" units="cm"/>
    </inkml:brush>
  </inkml:definitions>
  <inkml:trace contextRef="#ctx0" brushRef="#br0">54100 49800 498,'-49'-19'53,"4"13"0,3 12 0,3 13 1,4 9-2,7 6-8,6 7-5,7 6-8,4 3-5,3 0-6,3 0-5,4 0-6,4-4-4,6-5-2,7-7-3,6-5-2,7-9-5,10-9-11,10-10-9,9-8-10,1-11-3,-6-8 2,-6-10 2,-6-9 2,-6-5 3,-2 0 2,-3 0 3,-3 0 3,-7 0 5,-9 0 5,-10 0 6,-8 0 6,-9 3 4,-6 6 2,-6 7 3,-6 6 2,-4 4 2,1 4 2,-1 3 2,1 3 1,15-2-7,31-6-17,32-6-16,31-6-17,13-4-5,-2 1 6,-3-1 6,-3 1 6,-6 1 6,-5 3 4,-7 3 5,-5 4 5,-9 1 3,-9 0 0,-10 0 2,-8 0 0,-6 1 4,1 4 4,-1 3 5,1 3 5,-3 9 12,-2 16 21,-3 15 19,-3 17 21,-2 10 2,0 6-17,0 7-15,0 6-17,0-1-11,0-5-6,0-7-7,0-5-8,6-12-12,13-16-22,12-15-21,13-15-22,2-12-4,-5-6 12,-7-6 11,-5-6 11,-8-2 9,-5 3 6,-7 3 5,-5 4 6,-4 1 6,0 0 6,0 0 5,0 0 6,-4 3 4,-5 6 3,-7 7 3,-5 6 3,-4 4-3,0 4-5,0 3-8,0 3-6,0-2-8,0-6-12,0-6-10,0-6-10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8"/>
    </inkml:context>
    <inkml:brush xml:id="br0">
      <inkml:brushProperty name="width" value="0.03829" units="cm"/>
      <inkml:brushProperty name="height" value="0.03829" units="cm"/>
    </inkml:brush>
  </inkml:definitions>
  <inkml:trace contextRef="#ctx0" brushRef="#br0">54900 49350 574,'21'-19'7,"-5"13"16,-7 12 14,-5 13 15,-4 10 3,0 10-10,0 10-7,0 9-10,-2 6-6,-3 3-1,-3 3-2,-2 4-1,-1-4-4,3-9-2,3-10-3,4-8-4,2-6 0,4 1-1,3-1 1,3 1 0,7-7-3,14-12-7,11-13-5,14-12-6,7-15-4,3-15-2,3-15-1,4-16-2,-6-10 2,-11-3 5,-14-3 5,-11-2 5,-11-1 3,-5 3 3,-7 3 1,-5 4 3,-6 5 0,-3 10 0,-3 10 1,-2 9-1,-8 7 1,-8 7 2,-10 6 2,-9 7 1,-9 7 0,-5 9-3,-7 10-2,-5 10-3,-1 5-5,6 4-8,7 3-7,6 3-8,7-1-7,10-2-8,10-3-5,9-3-8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8"/>
    </inkml:context>
    <inkml:brush xml:id="br0">
      <inkml:brushProperty name="width" value="0.04378" units="cm"/>
      <inkml:brushProperty name="height" value="0.04378" units="cm"/>
    </inkml:brush>
  </inkml:definitions>
  <inkml:trace contextRef="#ctx0" brushRef="#br0">56250 47800 502,'-4'-66'1,"-5"19"2,-7 19 2,-5 19 2,-3 16 6,4 17 13,3 15 11,3 16 12,1 4 0,1-6-8,-1-6-11,1-6-9,4-6-6,9-2-3,10-3-3,10-3-2,5-6-1,4-5 0,3-7 0,3-5 1,1-4-10,1 0-17,-1 0-19,1 0-19,-3-2-5,-2-3 7,-3-3 7,-3-2 8,-6-5 8,-5-2 9,-7-3 10,-5-3 9,-8 1 5,-5 6 1,-7 7 2,-5 6 0,-3 1 5,4-3 5,3-3 6,3-2 6,6-1 5,9 3 1,10 3 3,10 4 2,5 2-3,4 4-9,3 3-9,3 3-9,-2 3-6,-6 3 0,-6 3-2,-6 4-1,-6 4 0,-2 6 1,-3 7 3,-3 6 1,-9 4 0,-11 4 0,-14 3-1,-11 3-2,-11 6 5,-5 9 8,-7 10 10,-5 10 7,-8 13 4,-5 19-2,-7 19-2,-5 19-2,-12 15-3,-16 13-3,-15 12-4,-15 13-3,-14 15-5,-8 19-7,-10 19-6,-9 19-7,-1 10-6,10 4-5,10 3-6,9 3-5,15-16-3,22-34-2,22-35-1,23-33-2,16-29 0,13-22 2,12-22 3,13-21 1,9-20 3,6-15 4,7-15 4,6-16 5,4-10 1,4-3 3,3-3 1,3-2 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9"/>
    </inkml:context>
    <inkml:brush xml:id="br0">
      <inkml:brushProperty name="width" value="0.03547" units="cm"/>
      <inkml:brushProperty name="height" value="0.03547" units="cm"/>
    </inkml:brush>
  </inkml:definitions>
  <inkml:trace contextRef="#ctx0" brushRef="#br0">55050 51800 620,'3'-65'11,"6"23"21,7 22 22,6 22 22,6 15 1,6 9-19,7 10-19,6 10-19,1-1-12,-3-9-3,-3-10-6,-2-8-3,-1-9-1,3-6 0,3-6 3,4-6 0,-1-10 0,-3-12-5,-3-13-4,-2-12-4,-6-5-2,-6 3 3,-6 3 1,-6 4 1,-10 4 1,-12 6-1,-13 7 0,-12 6-1,-10 3-1,-6 0-2,-6 0-1,-6 0-2,1 3 1,9 6 3,10 7 3,10 6 3,4 3-4,0 0-9,0 0-11,0 0-9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9"/>
    </inkml:context>
    <inkml:brush xml:id="br0">
      <inkml:brushProperty name="width" value="0.03588" units="cm"/>
      <inkml:brushProperty name="height" value="0.03588" units="cm"/>
    </inkml:brush>
  </inkml:definitions>
  <inkml:trace contextRef="#ctx0" brushRef="#br0">57000 49250 613,'-46'-24'2,"10"4"4,10 3 4,9 3 5,10 3 7,14 3 11,11 3 12,14 4 11,10 1 1,9 0-10,10 0-10,10 0-10,5 0-8,4 0-10,3 0-8,3 0-8,-2 0-9,-6 0-9,-6 0-8,-6 0-9,-10 3-4,-12 6-1,-13 7 0,-12 6-1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0:59"/>
    </inkml:context>
    <inkml:brush xml:id="br0">
      <inkml:brushProperty name="width" value="0.03191" units="cm"/>
      <inkml:brushProperty name="height" value="0.03191" units="cm"/>
    </inkml:brush>
  </inkml:definitions>
  <inkml:trace contextRef="#ctx0" brushRef="#br0">56650 50050 689,'-47'0'0,"6"0"0,7 0 0,6 0 0,20 1 11,34 4 20,35 3 22,35 3 21,14 1-2,-2 1-25,-3-1-25,-3 1-25,-6-1-19,-5 1-15,-7-1-13,-5 1-14,-12-1-2,-16 1 9,-15-1 11,-15 1 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02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32850 56650 541,'112'-46'31,"-24"10"-1,-26 10-1,-24 9-1,-20 2 0,-11-2 2,-14-3 1,-11-3 0,-9-2-1,-3 0-7,-3 0-6,-2 0-6,-3 3-2,1 6-1,-1 7 0,1 6 1,-1 4-2,1 4-3,-1 3-3,1 3-4,-1 4 0,1 7-1,-1 6 2,1 7 0,2 4 0,7 3 2,6 3 1,7 4 1,4 2 1,3 4 1,3 3 0,4 3 2,4 3 0,6 3 1,7 3 1,6 4 0,6 1 0,6 0 1,7 0-1,6 0 0,-1-2 0,-5-3-2,-7-3-1,-5-2-1,-6-5-2,-3-2 0,-3-3-1,-2-3-2,-5-1 0,-2 4 0,-3 3 0,-3 3 1,-7-2-1,-9-6-1,-10-6-2,-8-6 0,-8-6-2,-2-2 1,-3-3-2,-3-3 0,-2-4 0,0-3 1,0-3-1,0-2 2,1-9-1,4-12 0,3-13 1,3-12 0,4-10 0,7-6-1,6-6 0,7-6 0,8-7-1,14-6-1,11-6 1,14-6-1,10-4-1,9 1 2,10-1-1,10 1 1,7 2-1,6 7-3,7 6-3,6 7-3,1 4-3,-3 3-5,-3 3-5,-2 4-5,-3 2-1,1 4 2,-1 3 0,1 3 3,-7 3 2,-12 3 5,-13 3 4,-12 4 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02"/>
    </inkml:context>
    <inkml:brush xml:id="br0">
      <inkml:brushProperty name="width" value="0.04669" units="cm"/>
      <inkml:brushProperty name="height" value="0.04669" units="cm"/>
    </inkml:brush>
  </inkml:definitions>
  <inkml:trace contextRef="#ctx0" brushRef="#br0">34350 56250 471,'-2'-41'12,"-3"19"23,-3 19 25,-2 19 23,-5 16 4,-2 17-16,-3 15-17,-3 16-15,-4 10-11,-3 7-5,-3 6-5,-2 7-5,-3 10-8,1 16-11,-1 15-12,1 17-11,2 5-6,7-3 1,6-3 1,7-2 1,2-12-2,1-19-4,-1-18-6,1-19-4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02"/>
    </inkml:context>
    <inkml:brush xml:id="br0">
      <inkml:brushProperty name="width" value="0.02941" units="cm"/>
      <inkml:brushProperty name="height" value="0.02941" units="cm"/>
    </inkml:brush>
  </inkml:definitions>
  <inkml:trace contextRef="#ctx0" brushRef="#br0">34450 57850 748,'4'-44'8,"10"13"16,10 12 17,9 13 17,4 10-2,1 10-17,-1 10-17,1 9-19,-3 6-10,-2 3-4,-3 3-4,-3 4-5,-6-3-3,-5-5-3,-7-7-4,-5-5-2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03"/>
    </inkml:context>
    <inkml:brush xml:id="br0">
      <inkml:brushProperty name="width" value="0.04434" units="cm"/>
      <inkml:brushProperty name="height" value="0.04434" units="cm"/>
    </inkml:brush>
  </inkml:definitions>
  <inkml:trace contextRef="#ctx0" brushRef="#br0">37500 56650 496,'-68'-72'3,"17"6"5,15 7 7,16 6 5,9 4 2,3 4-1,3 3-3,4 3-3,-1 3-1,-3 3-3,-3 3-3,-2 4-3,-5 1 0,-2 0 3,-3 0 1,-3 0 3,-2 1 1,0 4-2,0 3 1,0 3-2,-2 3 1,-3 3 0,-3 3 0,-2 4 1,-5 8 0,-2 17 4,-3 15 1,-3 16 2,4 5 0,13-2-2,12-3-2,13-3-2,6-1-2,0 4-1,0 3 0,0 3-1,3 1-1,6 1 1,7-1 0,6 1 0,4-1-2,4 1-2,3-1-2,3 1-3,-1 1-2,-2 3-3,-3 3-4,-3 4-3,-4-4-1,-3-9 1,-3-10 0,-2-8 1,-6-4 1,-6 3-1,-6 3 1,-6 4-1,-7-1 1,-6-3-2,-6-3 0,-6-2-1,-6-6 1,-2-6 2,-3-6 2,-3-6 2,-6-7 2,-5-6 0,-7-6 1,-5-6 0,-1-6 0,6-2 0,7-3-1,6-3 0,7-2 2,10 0 4,10 0 4,9 0 4,6-4 2,3-5-3,3-7-1,4-5-2,8-4-2,17 0-1,15 0-1,16 0-2,12-4-4,9-5-3,10-7-6,10-5-4,7-4-5,6 0-4,7 0-3,6 0-5,-5 6-1,-16 13 4,-15 12 3,-15 13 2,-11 6 2,-2 0-1,-3 0-1,-3 0-1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05"/>
    </inkml:context>
    <inkml:brush xml:id="br0">
      <inkml:brushProperty name="width" value="0.03134" units="cm"/>
      <inkml:brushProperty name="height" value="0.03134" units="cm"/>
      <inkml:brushProperty name="color" value="#F2395B"/>
    </inkml:brush>
  </inkml:definitions>
  <inkml:trace contextRef="#ctx0" brushRef="#br0">50400 29650 702,'-68'-24'-6,"17"4"4,15 3 5,16 3 4,9-2 8,3-6 10,3-6 11,4-6 11,5 1 1,10 9-9,10 10-8,9 10-10,7 2-6,7-3-5,6-3-3,7-2-6,5-1-6,7 3-9,6 3-10,7 4-10,-6 2-8,-15 4-6,-15 3-5,-16 3-7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03"/>
    </inkml:context>
    <inkml:brush xml:id="br0">
      <inkml:brushProperty name="width" value="0.05041" units="cm"/>
      <inkml:brushProperty name="height" value="0.05041" units="cm"/>
    </inkml:brush>
  </inkml:definitions>
  <inkml:trace contextRef="#ctx0" brushRef="#br0">38950 55250 436,'-2'-69'3,"-3"13"7,-3 12 6,-2 13 6,-5 16 7,-2 23 7,-3 22 7,-3 22 7,-1 10 0,4 1-8,3-1-8,3 1-8,3-4-5,3-6-3,3-6-2,4-6-3,11-7-10,23-6-17,22-6-16,22-6-17,8-13-7,-2-19 3,-3-18 2,-3-19 4,-9-12 3,-11-2 6,-14-3 6,-11-3 6,-11 1 5,-5 6 7,-7 7 5,-5 6 6,-9 6 6,-9 6 5,-10 7 6,-8 6 4,-6 6 5,1 6 2,-1 7 3,1 6 2,1 4 1,3 4-2,3 3-2,4 3-1,11 1-8,23 1-15,22-1-14,22 1-15,8-3-6,-2-2 0,-3-3 2,-3-3 1,-6-2 2,-5 0 3,-7 0 1,-5 0 4,-11 9 15,-11 19 29,-14 19 30,-11 19 29,-11 12 5,-5 6-18,-7 7-18,-5 6-18,-12 9-12,-16 13-4,-15 12-3,-15 13-5,-14 15-3,-8 19-7,-10 19-4,-9 19-5,-9 16-7,-5 17-5,-7 15-7,-5 16-6,-1 1-4,6-12-2,7-13-2,6-12-1,6-9-2,6-2 1,7-3 0,6-3 1,15-23 3,26-40 7,24-40 6,26-41 7,12-23 2,0-2-3,0-3-3,0-3-2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04"/>
    </inkml:context>
    <inkml:brush xml:id="br0">
      <inkml:brushProperty name="width" value="0.03641" units="cm"/>
      <inkml:brushProperty name="height" value="0.03641" units="cm"/>
    </inkml:brush>
  </inkml:definitions>
  <inkml:trace contextRef="#ctx0" brushRef="#br0">38750 58150 604,'23'70'110,"-3"-9"-23,-3-10-23,-2-8-23,-1-6-14,3 1-5,3-1-4,4 1-5,7-4-4,13-6-5,12-6-3,13-6-5,4-12-4,-3-15-2,-3-15-3,-2-16-3,-6-8-1,-6 0 2,-6 0 1,-6 0 2,-9 0 3,-8 0 3,-10 0 4,-9 0 4,-9 3 2,-5 6 2,-7 7 1,-5 6 2,-11 4-3,-11 4-6,-14 3-7,-11 3-7,-7 9-3,0 16-1,0 15 1,0 17-1,4 5-6,10-3-12,10-3-11,9-2-12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14"/>
    </inkml:context>
    <inkml:brush xml:id="br0">
      <inkml:brushProperty name="width" value="0.05752" units="cm"/>
      <inkml:brushProperty name="height" value="0.05752" units="cm"/>
    </inkml:brush>
  </inkml:definitions>
  <inkml:trace contextRef="#ctx0" brushRef="#br0">43850 38000 382,'-2'57'132,"-3"17"-30,-3 15-29,-2 16-31,-3 4-17,1-6-4,-1-6-5,1-6-5,1-9-4,3-8-4,3-10-4,4-9-4,7-27-6,13-44-8,12-43-8,13-44-9,9-22 0,6 0 4,7 0 6,6 0 5,-1 9 4,-5 19 3,-7 19 3,-5 19 3,-9 24 9,-9 32 12,-10 31 14,-8 32 13,-8 11 4,-2-5-7,-3-7-6,-3-5-7,-2-3-4,0 4-3,0 3-3,0 3-2,6-19-8,13-41-16,12-40-14,13-40-14,4-14-4,-3 17 9,-3 15 8,-2 16 8,-6 18 10,-6 22 12,-6 22 12,-6 23 12,-4 10 6,1 0-3,-1 0-1,1 0-2,-1 0-5,1 0-12,-1 0-10,1 0-11,2-25-13,7-50-15,6-50-15,7-50-16,-1-10 1,-6 32 14,-6 31 15,-6 32 16,-1 2 6,7-24 1,6-26-1,7-24-1,0-6 3,-2 17 5,-3 15 5,-3 16 6,-4 12 4,-3 9 6,-3 10 5,-2 10 5,-1 5 8,3 4 9,3 3 9,4 3 10,-1 12 2,-3 22-4,-3 22-6,-2 23-4,-5 10-6,-2 0-5,-3 0-6,-3 0-5,-4 0-3,-3 0-3,-3 0-1,-2 0-3,-3 0 0,1 0-1,-1 0 0,1 0-1,1 1 0,3 4-3,3 3-2,4 3-2,1-1-1,0-2-3,0-3 0,0-3-2,0-6-2,0-5-2,0-7-3,0-5-2,7-11-2,17-11-4,15-14-2,16-11-3,7-7 0,1 0 0,-1 0 1,1 0 1,2 1-2,7 4-3,6 3-4,7 3-3,-4 4-7,-12 7-6,-13 6-8,-12 7-7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15"/>
    </inkml:context>
    <inkml:brush xml:id="br0">
      <inkml:brushProperty name="width" value="0.04336" units="cm"/>
      <inkml:brushProperty name="height" value="0.04336" units="cm"/>
    </inkml:brush>
  </inkml:definitions>
  <inkml:trace contextRef="#ctx0" brushRef="#br0">44850 42100 507,'-2'-40'72,"-3"23"-7,-3 22-5,-2 22-7,-3 16-6,1 14-4,-1 11-6,1 14-3,1-1-6,3-12-6,3-13-5,4-12-7,1-7-6,0 1-7,0-1-8,0 1-8,7-18-7,17-34-5,15-35-7,16-33-5,4-12 0,-6 13 9,-6 12 7,-6 13 9,-6 10 4,-2 10 1,-3 10 1,-3 9 2,-4 13 6,-3 20 13,-3 18 13,-2 20 13,-5 6 3,-2-2-4,-3-3-4,-3-3-5,2-10-7,10-16-13,10-15-11,9-15-12,4-14-6,1-8 0,-1-10 1,1-9-1,-3 5 6,-2 23 10,-3 22 10,-3 22 11,-6 12 5,-5 3 4,-7 3 2,-5 4 3,-4-1 1,0-3-1,0-3 0,0-2-2,4-11-15,10-15-31,10-15-31,9-16-31,1-12-8,-6-5 14,-6-7 13,-6-5 15,-6-1 11,-2 6 9,-3 7 8,-3 6 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16"/>
    </inkml:context>
    <inkml:brush xml:id="br0">
      <inkml:brushProperty name="width" value="0.05136" units="cm"/>
      <inkml:brushProperty name="height" value="0.05136" units="cm"/>
    </inkml:brush>
  </inkml:definitions>
  <inkml:trace contextRef="#ctx0" brushRef="#br0">45950 41800 428,'23'-93'3,"-3"17"1,-3 15 3,-2 16 1,-1 21 10,3 29 17,3 28 15,4 28 18,-3 14 2,-5 0-11,-7 0-10,-5 0-11,-4-2-8,0-3-4,0-3-5,0-2-5,-2-1-3,-3 3-2,-3 3-2,-2 4-1,-3-3-1,1-5-1,-1-7 0,1-5-1,2-3-2,7 4-1,6 3-4,7 3-1,10-7-4,16-15-3,15-15-3,17-16-3,2-8-1,-9 0 2,-10 0 3,-8 0 1,-4 0 1,3 0 0,3 0-1,4 0 0,1 4-5,0 10-9,0 10-10,0 9-8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21"/>
    </inkml:context>
    <inkml:brush xml:id="br0">
      <inkml:brushProperty name="width" value="0.02208" units="cm"/>
      <inkml:brushProperty name="height" value="0.02208" units="cm"/>
      <inkml:brushProperty name="color" value="#00BFF3"/>
    </inkml:brush>
  </inkml:definitions>
  <inkml:trace contextRef="#ctx0" brushRef="#br0">64850 8750 996,'265'-197'4,"-68"56"-17,-69 57-16,-68 56-16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23"/>
    </inkml:context>
    <inkml:brush xml:id="br0">
      <inkml:brushProperty name="width" value="0.06977" units="cm"/>
      <inkml:brushProperty name="height" value="0.06977" units="cm"/>
      <inkml:brushProperty name="color" value="#00BFF3"/>
    </inkml:brush>
  </inkml:definitions>
  <inkml:trace contextRef="#ctx0" brushRef="#br0">29650 24300 315,'-54'1'2,"-5"4"5,-7 3 5,-5 3 4,8 1 13,26 1 23,24-1 21,26 1 21,21-3 2,19-2-18,19-3-19,19-3-20,7-1-11,-3 4-5,-3 3-6,-2 3-5,-3-1-4,1-2-2,-1-3-1,1-3-1,2-2-1,7 0 0,6 0 1,7 0 0,2 1 0,1 4-1,-1 3-1,1 3-1,1 1-1,3 1 0,3-1 0,4 1-1,-3-3 0,-5-2-1,-7-3 1,-5-3-2,-6-1 1,-3 4 0,-3 3 0,-2 3 1,-5 3-1,-2 3 1,-3 3 0,-3 4 0,-4-3 0,-3-5 0,-3-7 0,-2-5 1,-3-3-1,1 4 0,-1 3-1,1 3 1,-1-1-1,1-2 0,-1-3 1,1-3-1,2-2 0,7 0 0,6 0-1,7 0 0,2 0-1,1 0 0,-1 0 1,1 0-1,1 0 1,3 0-1,3 0-1,4 0-1,1-2 0,0-3 1,0-3 0,0-2 0,3-1 0,6 3-1,7 3 0,6 4-3,1 1 0,-3 0-2,-3 0-1,-2 0-2,-5-2-1,-2-3-1,-3-3 1,-3-2-2,-4 0 0,-3 7-1,-3 6-1,-2 7-1,-9 5-3,-12 7-4,-13 6-4,-12 7-4,-10 2-4,-6 1-4,-6-1-4,-6 1-3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35"/>
    </inkml:context>
    <inkml:brush xml:id="br0">
      <inkml:brushProperty name="width" value="0.02634" units="cm"/>
      <inkml:brushProperty name="height" value="0.02634" units="cm"/>
      <inkml:brushProperty name="color" value="#F2395B"/>
    </inkml:brush>
  </inkml:definitions>
  <inkml:trace contextRef="#ctx0" brushRef="#br0">78800 12100 835,'-35'-58'7,"-18"-16"15,-19-15 16,-18-15 14,4 8-11,28 35-37,28 35-36,29 34-38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3"/>
    </inkml:context>
    <inkml:brush xml:id="br0">
      <inkml:brushProperty name="width" value="0.04294" units="cm"/>
      <inkml:brushProperty name="height" value="0.04294" units="cm"/>
      <inkml:brushProperty name="color" value="#F2395B"/>
    </inkml:brush>
  </inkml:definitions>
  <inkml:trace contextRef="#ctx0" brushRef="#br0">59850 30700 512,'-2'-97'4,"-3"6"9,-3 7 10,-2 6 7,-1 21 6,3 39 0,3 36 1,4 39 1,1 22-3,0 10-4,0 10-5,0 9-4,0 6-4,0 3-2,0 3-2,0 4-3,0-1-1,0-3-2,0-3-2,0-2-1,-2 2-1,-3 9-1,-3 10 1,-2 10 0,-3 8-1,1 10-1,-1 10-1,1 9-1,1 2 0,3-2-1,3-3-1,4-3 0,-1-7 1,-3-9 1,-3-10 2,-2-8 1,-1-6 1,3 1-1,3-1 0,4 1-1,-1-3-1,-3-2 1,-3-3 1,-2-3-1,-3-1 1,1 4 0,-1 3 0,1 3 0,1-1 0,3-2-1,3-3 1,4-3-2,-1-6 1,-3-5-1,-3-7 1,-2-5-1,-1-6 0,3-3 0,3-3-2,4-2 0,-1 2-1,-3 9 1,-3 10-1,-2 10 1,-3 4-1,1 0 0,-1 0 0,1 0-1,1 1 1,3 4 0,3 3 1,4 3 0,1 1 0,0 1 0,0-1 0,0 1 0,-2-4 0,-3-6-1,-3-6 0,-2-6-1,-1-6-1,3-2 0,3-3 0,4-3-2,1-2 2,0 0 0,0 0 1,0 0 0,-2 4 2,-3 10-1,-3 10 1,-2 9 0,-3 6 0,1 3-1,-1 3 1,1 4-1,-1-3 0,1-5 1,-1-7 0,1-5 1,1-9 1,3-9-1,3-10 0,4-8 1,1-8-1,0-2 0,0-3-1,0-3 0,0 1-1,0 6-3,0 7-1,0 6-2,0 3 0,0 0 2,0 0 3,0 0 3,-2 0 1,-3 0 0,-3 0 0,-2 0 0,-3 3 0,1 6 0,-1 7 0,1 6 0,-1 1 0,1-3 0,-1-3 1,1-2 0,-1-5 0,1-2-1,-1-3 1,1-3 0,1-2-1,3 0 0,3 0-2,4 0 1,-1 3-2,-3 6 1,-3 7-1,-2 6 0,-1 6 0,3 6 1,3 7-1,4 6 0,-1 1 1,-3-3 0,-3-3 0,-2-2 0,-3-3 0,1 1 0,-1-1 0,1 1 1,-1-4-2,1-6-2,-1-6-1,1-6-3,-1-2 2,1 3 2,-1 3 4,1 4 3,1 2 2,3 4-2,3 3 0,4 3-1,-1 1-1,-3 1 0,-3-1 0,-2 1 0,-3-3-1,1-2 1,-1-3-1,1-3 1,1-7 0,3-9-1,3-10 1,4-8-1,-1-6 1,-3 1 0,-3-1-1,-2 1 1,-1 5-1,3 14 1,3 11-1,4 14 0,-1 3 0,-3-2 1,-3-3-1,-2-3 0,-1-1 1,3 4 0,3 3-1,4 3 1,-3 1-1,-5 1 1,-7-1-1,-5 1 1,-3-4-1,4-6-1,3-6 0,3-6-2,1 1 1,1 9 0,-1 10 0,1 10 1,1 4-1,3 0 1,3 0-1,4 0 0,1-2-1,0-3 1,0-3-1,0-2-1,0-3 0,0 1 0,0-1 0,0 1-1,0-3 0,0-2-1,0-3 0,0-3 0,0 4-2,0 13 1,0 12-2,0 13 0,0 4 0,0-3 0,0-3 1,0-2 0,0-8 1,0-8-1,0-10 1,0-9-1,-2-7 1,-3-3 1,-3-3 2,-2-2 0,-3-5 1,1-2 0,-1-3-2,1-3 0,1-6-1,3-5-1,3-7-2,4-5-2,-1-6 0,-3-3-1,-3-3 0,-2-2-1,-1-8 0,3-8 2,3-10 2,4-9 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4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64550 30850 489,'-22'-69'6,"6"13"11,7 12 12,6 13 12,3 21 5,0 32 1,0 31 1,0 32 1,0 13-3,0-3-9,0-3-7,0-2-7,-2-5-6,-3-2-2,-3-3-3,-2-3-3,-3 1-2,1 6 0,-1 7 0,1 6 0,-1 7-1,1 10-3,-1 10-2,1 9-1,-3 7-3,-2 7 0,-3 6-1,-3 7-2,-2 2 1,0 1-1,0-1 1,0 1 0,1-4 0,4-6 0,3-6 0,3-6-1,1-7 0,1-6-2,-1-6-2,1-6-2,1-6-2,3-2-2,3-3-3,4-3-1,1-9-3,0-11-1,0-14-2,0-11-1,0-18-5,0-22-6,0-22-6,0-21-8,1-12 2,4 1 9,3-1 9,3 1 10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06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52750 29000 665,'29'-22'89,"10"6"-17,10 7-17,9 6-18,2 3-11,-2 0-4,-3 0-6,-3 0-4,-4 0-6,-3 0-10,-3 0-8,-2 0-10,-6 3-5,-6 6-6,-6 7-5,-6 6-4,-7 4-3,-6 4 0,-6 3 0,-6 3-1,-6-1 5,-2-2 9,-3-3 9,-3-3 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5"/>
    </inkml:context>
    <inkml:brush xml:id="br0">
      <inkml:brushProperty name="width" value="0.04283" units="cm"/>
      <inkml:brushProperty name="height" value="0.04283" units="cm"/>
      <inkml:brushProperty name="color" value="#F2395B"/>
    </inkml:brush>
  </inkml:definitions>
  <inkml:trace contextRef="#ctx0" brushRef="#br0">65350 32100 513,'20'-43'8,"-9"17"14,-10 15 15,-8 16 15,-11 15 2,-8 16-10,-10 15-12,-9 17-10,-7 7-6,-3 0-1,-3 0-1,-2 0-2,-5 0-2,-2 0-3,-3 0-2,-3 0-4,-1-2-1,4-3 2,3-3 1,3-2 0,3-5 3,3-2 0,3-3 2,4-3 1,5-4 0,10-3 2,10-3 0,9-2 0,12-6 0,16-6-3,15-6-1,17-6-2,13-2-2,13 3 1,12 3-2,13 4 1,4 1-1,-3 0 0,-3 0 1,-2 0 1,-5 0-2,-2 0-1,-3 0-3,-3 0-2,-7 1-2,-9 4-1,-10 3-3,-8 3-2,-9 1-1,-6 1 2,-6-1 0,-6 1 2,-6-1-7,-2 1-16,-3-1-15,-3 1-16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6"/>
    </inkml:context>
    <inkml:brush xml:id="br0">
      <inkml:brushProperty name="width" value="0.04261" units="cm"/>
      <inkml:brushProperty name="height" value="0.04261" units="cm"/>
      <inkml:brushProperty name="color" value="#F2395B"/>
    </inkml:brush>
  </inkml:definitions>
  <inkml:trace contextRef="#ctx0" brushRef="#br0">66600 33350 516,'-2'-71'111,"-3"10"-28,-3 10-29,-2 9-27,-5 4-17,-2 1-6,-3-1-5,-3 1-6,-4 4-1,-3 9 3,-3 10 4,-2 10 3,-3 8 2,1 10 0,-1 10 0,1 9 1,1 9 0,3 9 1,3 10 2,4 10 0,1 5 1,0 4 0,0 3-1,0 3 1,1-2-1,4-6-1,3-6-1,3-6-1,3-6 0,3-2-1,3-3 0,4-3 0,5-6-3,10-5-5,10-7-5,9-5-5,7-12-4,7-16-2,6-15-3,7-15-1,4-14-2,3-8 1,3-10 1,4-9 0,-3-9 1,-5-5 2,-7-7 2,-5-5 1,-6-11 2,-3-11-1,-3-14-1,-2-11 1,-5-4 0,-2 6 4,-3 7 3,-3 6 3,-4 9 3,-3 13 1,-3 12 3,-2 13 1,-5 10 3,-2 10 5,-3 10 5,-3 9 4,-4 23 9,-3 38 14,-3 37 13,-2 38 14,-3 21 1,1 7-14,-1 6-13,1 7-13,1-4-9,3-12-2,3-13-2,4-12-4,1-9-4,0-2-7,0-3-8,0-3-7,0 5-6,0 17-5,0 15-5,0 16-5,0 1-5,0-12-3,0-13-3,0-12-4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7"/>
    </inkml:context>
    <inkml:brush xml:id="br0">
      <inkml:brushProperty name="width" value="0.03736" units="cm"/>
      <inkml:brushProperty name="height" value="0.03736" units="cm"/>
      <inkml:brushProperty name="color" value="#F2395B"/>
    </inkml:brush>
  </inkml:definitions>
  <inkml:trace contextRef="#ctx0" brushRef="#br0">67950 32200 588,'95'0'143,"-9"0"-34,-10 0-32,-8 0-33,-3 0-21,7 0-10,6 0-11,7 0-9,-1 0-7,-6 0-6,-6 0-3,-6 0-6,-10 6-7,-12 13-10,-13 12-10,-12 13-9,-12 1 0,-8-9 12,-10-10 12,-9-8 12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7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67600 33700 650,'-61'3'9,"28"6"18,28 7 18,29 6 19,21 1 2,16-3-14,15-3-13,17-2-14,7-5-10,0-2-8,0-3-7,0-3-7,-4-1-8,-5 4-5,-7 3-6,-5 3-6,-6-1-6,-3-2-5,-3-3-6,-2-3-6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7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70100 33300 558,'-16'-24'7,"19"4"15,19 3 14,19 3 15,13 3 2,10 3-8,10 3-10,9 4-9,6 1-5,3 0-4,3 0-2,4 0-3,7 0-1,13 0 2,12 0 1,13 0 2,10 3 0,10 6-4,10 7-2,9 6-3,6 1-5,3-3-4,3-3-7,4-2-5,-1-5-4,-3-2-3,-3-3-4,-2-3-2,-8-2-2,-8 0-1,-10 0-1,-9 0 0,-18-2-1,-24-3 0,-26-3 0,-24-2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8"/>
    </inkml:context>
    <inkml:brush xml:id="br0">
      <inkml:brushProperty name="width" value="0.04599" units="cm"/>
      <inkml:brushProperty name="height" value="0.04599" units="cm"/>
      <inkml:brushProperty name="color" value="#F2395B"/>
    </inkml:brush>
  </inkml:definitions>
  <inkml:trace contextRef="#ctx0" brushRef="#br0">73200 30350 478,'21'-94'0,"-5"13"0,-7 12 0,-5 13 0,-4 6 4,0 0 8,0 0 7,0 0 9,-2 0 0,-3 0-4,-3 0-6,-2 0-6,-6 1-2,-6 4 0,-6 3 1,-6 3-1,-4 1 1,1 1 2,-1-1 0,1 1 1,-4 2 2,-6 7-1,-6 6 0,-6 7 1,-6 4-1,-2 3-2,-3 3-1,-3 4-1,-2 2-1,0 4-1,0 3 0,0 3 0,-2 7-1,-3 14 0,-3 11 1,-2 14-1,-3 13 1,1 16-1,-1 15-1,1 17 0,2 8 0,7 4 0,6 3 0,7 3 0,7 1 0,9 1 0,10-1 0,10 1 0,7-4-1,6-6-2,7-6-1,6-6-2,9-7-2,13-6-4,12-6-3,13-6-4,12-9-4,13-8-2,12-10-4,13-9-2,12-12-2,13-11-2,12-14 0,13-11-2,4-12-1,-3-9-1,-3-10-3,-2-8-2,-17-3 1,-28 7 4,-28 6 4,-27 7 3,-14 2 2,4 1-1,3-1 1,3 1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8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72750 30500 674,'4'-46'6,"10"10"13,10 10 13,9 9 12,12 4 3,16 1-6,15-1-6,17 1-7,10 1-5,6 3-3,7 3-5,6 4-4,-4 1-6,-11 0-10,-14 0-7,-11 0-10,-12 0-4,-9 0-1,-10 0-1,-8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9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74000 29600 525,'-49'29'67,"4"10"-9,3 10-9,3 9-9,-2 10-7,-6 14-3,-6 11-4,-6 14-4,-6 5-3,-2 1-1,-3-1-1,-3 1-2,-4-1-2,-3 1-5,-3-1-4,-2 1-4,2-6-5,9-8-7,10-10-7,10-9-7,8-12-5,10-11-5,10-14-4,9-11-4,10-12-2,14-9 0,11-10 2,14-8 0,8-12 4,7-12 8,6-13 7,7-12 8,0-4 5,-2 7 3,-3 6 2,-3 7 3,-6 5 3,-5 7 4,-7 6 3,-5 7 3,-6 5 5,-3 7 6,-3 6 5,-2 7 7,-5 7 3,-2 9-3,-3 10-1,-3 10-2,-6 7 1,-5 6 0,-7 7 2,-5 6 1,-4 1-2,0-3-3,0-3-4,0-2-3,-2-3-5,-3 1-3,-3-1-5,-2 1-3,6-18-15,20-34-25,18-35-24,20-33-25,11-22-3,7-5 16,6-7 19,7-5 16,-1-3 12,-6 4 6,-6 3 4,-6 3 6,-2 7 3,3 14 2,3 11 0,4 14 1,-3 7 3,-5 3 4,-7 3 3,-5 4 4,-6 2 5,-3 4 5,-3 3 6,-2 3 5,-3 7 3,1 14 1,-1 11 2,1 14 0,-3 7-1,-2 3-5,-3 3-4,-3 4-5,-2 2-2,0 4-1,0 3-1,0 3-1,0 3-1,0 3-2,0 3-1,0 4-2,-2 1-1,-3 0-2,-3 0 0,-2 0-1,-3-4-2,1-5-2,-1-7-3,1-5-3,-3-8-4,-2-5-6,-3-7-6,-3-5-6,-2-11-5,0-11-1,0-14-3,0-11-2,1-14-1,4-11 2,3-14 1,3-11 1,1-7 2,1 0 4,-1 0 3,1 0 3,2 1 5,7 4 5,6 3 5,7 3 6,5 6 3,7 9 4,6 10 2,7 10 4,0 5 1,-2 4 1,-3 3 0,-3 3 1,-7 12 0,-9 22-1,-10 22-2,-8 23 0,-9 10-3,-6 0-4,-6 0-4,-6 0-3,-2-7-3,3-11-1,3-14-1,4-11-1,7-11-4,13-5-6,12-7-6,13-5-7,6-6-1,0-3 3,0-3 5,0-2 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49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72000 34150 494,'23'-47'0,"-3"6"0,-3 7 0,-2 6 0,-3 1 5,1-3 8,-1-3 10,1-2 8,-6-3 3,-8 1-6,-10-1-4,-9 1-4,-9 4-3,-5 9-2,-7 10 0,-5 10-1,-6 5-1,-3 4-1,-3 3-1,-2 3 0,-6 6 1,-6 9 2,-6 10 2,-6 10 2,-2 5 1,3 4 0,3 3 1,4 3 0,4 3-1,6 3-3,7 3-2,6 4-3,7 2-3,10 4-1,10 3-3,9 3-2,6 1-2,3 1 0,3-1-2,4 1 0,5-1-3,10 1-1,10-1-4,9 1-1,10-6-1,14-8 1,11-10 0,14-9 1,8-10-3,7-9-7,6-10-8,7-8-8,2-11-3,1-8 0,-1-10-1,1-9 0,-9-5 1,-15 0 3,-15 0 3,-16 0 2,-10 1 3,-3 4 3,-3 3 3,-2 3 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0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73150 34100 484,'0'118'145,"0"-11"-33,0-14-33,0-11-32,0-12-19,0-9-5,0-10-4,0-8-6,0-4-2,0 3-2,0 3-2,0 4-1,0 7-2,0 13 0,0 12 0,0 13-1,0 4-1,0-3-3,0-3-3,0-2-2,-2-8-2,-3-8-3,-3-10-2,-2-9-2,-8-15-6,-8-18-10,-10-19-9,-9-18-10,-5-20-2,0-18 7,0-19 7,0-18 7,3-9 5,6 4 5,7 3 4,6 3 5,4 6 3,4 9 4,3 10 4,3 10 3,4 2 1,7-3 1,6-3 0,7-2-1,7 0 2,9 7 4,10 6 2,10 7 3,0 5 2,-5 7-2,-7 6 0,-5 7-1,-6 7-2,-3 9-2,-3 10-2,-2 10-2,-11 11-1,-15 17 1,-15 15 0,-16 16-1,-12 5 2,-5-2 0,-7-3 1,-5-3 0,-1-2 1,6 0 0,7 0 1,6 0-1,18-18-5,32-33-12,31-35-10,32-34-12,22-23-4,17-8 3,15-10 3,16-9 4,10-1 3,7 10 2,6 10 3,7 9 3,-12 10 3,-28 14 4,-28 11 2,-27 14 5,-22 10 5,-11 9 8,-14 10 8,-11 10 9,-12 5 3,-9 4 2,-10 3 2,-8 3 0,-4 3 0,3 3-4,3 3-2,4 4-3,2-1-3,4-3-3,3-3-3,3-2-4,7-3-4,14 1-5,11-1-6,14 1-6,8-4-5,7-6-7,6-6-7,7-6-6,2-6-7,1-2-4,-1-3-6,1-3-5,-6-4 0,-8-3 4,-10-3 6,-9-2 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06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52900 29250 631,'-44'6'44,"13"13"-2,12 12-1,13 13-3,4 7-2,-3 4-5,-3 3-5,-2 3-4,-1 3-3,3 3-2,3 3-1,4 4-1,1 2-3,0 4-5,0 3-4,0 3-5,0-1-6,0-2-8,0-3-9,0-3-7,1-9-7,4-11-4,3-14-5,3-11-6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3"/>
    </inkml:context>
    <inkml:brush xml:id="br0">
      <inkml:brushProperty name="width" value="0.04809" units="cm"/>
      <inkml:brushProperty name="height" value="0.04809" units="cm"/>
      <inkml:brushProperty name="color" value="#F2395B"/>
    </inkml:brush>
  </inkml:definitions>
  <inkml:trace contextRef="#ctx0" brushRef="#br0">81600 30000 457,'0'-38'7,"0"26"15,0 24 14,0 26 14,0 19 4,0 17-6,0 15-6,0 16-7,0 7-5,0 1-5,0-1-3,0 1-5,-2 2-2,-3 7-1,-3 6 0,-2 7-1,-6 2-2,-6 1-2,-6-1-3,-6 1-3,-4-1-2,1 1-2,-1-1-2,1 1-2,-1-3-1,1-2-2,-1-3 0,1-3-2,2-12 1,7-18-1,6-19 1,7-18-1,5-26-1,7-31-5,6-31-5,7-31-4,13-31-2,22-27 1,22-28-1,23-28 1,10-18 2,0-6 1,0-6 3,0-6 1,-4 4 2,-5 16 0,-7 15 0,-5 17 1,-1 2 2,6-9 7,7-10 6,6-8 7,-4 11 4,-11 35 5,-14 35 4,-11 34 5,-11 21 3,-5 10 0,-7 10 0,-5 9 0,-4 10 1,0 14-3,0 11-1,0 14-2,-4 11 0,-5 14 0,-7 11 1,-5 14 0,-4 11-2,0 14-2,0 11-4,0 14-2,-4 2-2,-5-6 0,-7-6 0,-5-6-2,-4-2 0,0 3-3,0 3-2,0 4-3,1 2-4,4 4-7,3 3-8,3 3-8,3 1-7,3 1-10,3-1-8,4 1-9,1-7-1,0-12 6,0-13 8,0-12 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83400 30950 999,'62'-46'-75,"26"10"25,24 10 26,26 9 26,10 2 11,-3-2-2,-3-3-3,-2-3-2,-6-1-6,-6 4-6,-6 3-7,-6 3-8,-15 3-1,-21 3 4,-22 3 3,-22 4 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4"/>
    </inkml:context>
    <inkml:brush xml:id="br0">
      <inkml:brushProperty name="width" value="0.03154" units="cm"/>
      <inkml:brushProperty name="height" value="0.03154" units="cm"/>
      <inkml:brushProperty name="color" value="#F2395B"/>
    </inkml:brush>
  </inkml:definitions>
  <inkml:trace contextRef="#ctx0" brushRef="#br0">84650 30100 697,'-2'-41'-35,"-3"19"20,-3 19 20,-2 19 20,-8 19 10,-8 23-1,-10 22 1,-9 22-1,-9 12-2,-5 3-2,-7 3-2,-5 4-3,-8 1-3,-5 0-5,-7 0-5,-5 0-3,-4-2-4,0-3-2,0-3-2,0-2-1,7-11-6,17-15-9,15-15-10,16-16-9,21-19-8,29-22-6,28-22-6,28-21-5,14-14 2,0-2 13,0-3 13,0-3 12,-4-2 8,-5 0 2,-7 0 3,-5 0 2,-8 6 2,-5 13 0,-7 12 1,-5 13 0,-8 15 7,-5 19 12,-7 19 13,-5 19 13,-8 9 5,-5 0-1,-7 0-1,-5 0-1,-4-2-4,0-3-9,0-3-8,0-2-8,1-3-7,4 1-5,3-1-5,3 1-5,6-20-11,9-36-19,10-39-18,10-36-19,2-14 0,-3 14 16,-3 11 15,-2 14 17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5"/>
    </inkml:context>
    <inkml:brush xml:id="br0">
      <inkml:brushProperty name="width" value="0.03557" units="cm"/>
      <inkml:brushProperty name="height" value="0.03557" units="cm"/>
      <inkml:brushProperty name="color" value="#F2395B"/>
    </inkml:brush>
  </inkml:definitions>
  <inkml:trace contextRef="#ctx0" brushRef="#br0">84250 31650 618,'28'-47'-4,"6"6"-7,7 7-8,6 6-7,-1 4 1,-5 4 9,-7 3 9,-5 3 9,-4 6 8,0 9 7,0 10 4,0 10 7,-4 7 3,-5 6-2,-7 7-1,-5 6 0,-4 1-1,0-3-1,0-3-1,0-2 0,0 0-1,0 7-2,0 6-2,0 7-1,0 2-2,0 1-2,0-1-1,0 1-2,-2-3-2,-3-2-2,-3-3-1,-2-3-3,-3-2 0,1 0 1,-1 0 0,1 0 1,-4-7-8,-6-11-18,-6-14-18,-6-11-19,-2-12-4,3-9 7,3-10 7,4-8 8,1-15 5,0-19 1,0-18 2,0-19 1,3-4 5,6 14 5,7 11 6,6 14 5,7 7 5,10 3 4,10 3 4,9 4 4,1 5 4,-6 10 2,-6 10 4,-6 9 4,-4 9 0,1 9 0,-1 10 0,1 10-1,-6 8-1,-8 10-2,-10 10-1,-9 9-2,-9 6-5,-5 3-6,-7 3-7,-5 4-8,0-4-4,10-9-1,10-10-2,9-8-1,12-12-2,16-12-2,15-13-2,17-12-2,5-10 2,-3-6 5,-3-6 6,-2-6 6,-5-1 3,-2 7 1,-3 6 1,-3 7 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5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79800 33450 619,'-140'21'0,"23"-5"0,22-7 0,22-5 0,2 2-2,-15 13-5,-15 12-4,-16 13-4,18-1 7,54-11 19,53-14 21,53-11 19,43-11 7,35-5-8,35-7-7,34-5-8,29-6-6,26-3-2,24-3-4,26-2-3,19-3-3,17 1-5,15-1-3,16 1-5,2 4-2,-8 9-1,-10 10-2,-9 10-1,-12 4-7,-11 0-13,-14 0-14,-11 0-12,-22 0-6,-27 0 1,-28 0 1,-28 0 2,-27 0 4,-25 0 7,-25 0 8,-25 0 6,-25 1 6,-25 4 4,-25 3 5,-25 3 4,-15-1 2,-2-2 1,-3-3 1,-3-3 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5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81500 34100 539,'-21'-13'8,"10"26"16,10 24 16,9 26 16,-1 18 4,-8 13-10,-10 12-9,-9 13-10,-7 12-6,-3 13-4,-3 12-4,-2 13-4,-1 1-4,3-9-3,3-10-4,4-8-2,1-9-4,0-6-5,0-6-3,0-6-5,6-26-5,13-43-6,12-44-8,13-43-5,12-39-3,13-30 2,12-32 2,13-30 2,6-14 3,0 7 4,0 6 2,0 7 5,3 8 3,6 14 7,7 11 5,6 14 6,3 10 6,0 9 6,0 10 5,0 10 7,-7 13 3,-11 19 4,-14 19 3,-11 19 3,-14 12 2,-11 6-1,-14 7-1,-11 6 1,-9 10-2,-3 17-3,-3 15-1,-2 16-2,-6 10-3,-6 7-1,-6 6-3,-6 7-1,-2 4-3,3 3-3,3 3-3,4 4-4,4-1-4,6-3-6,7-3-7,6-2-7,4-6-8,4-6-8,3-6-8,3-6-9,-1-12 0,-2-15 9,-3-15 8,-3-16 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83550 34700 999,'-43'1'-6,"17"4"-12,15 3-12,16 3-12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7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83750 34650 474,'43'6'78,"-11"13"-16,-14 12-14,-11 13-16,-7 7-8,0 4 1,0 3-2,0 3 0,0 6 0,0 9-2,0 10-1,0 10-2,-2 4-1,-3 0-1,-3 0-1,-2 0-2,-3-2 0,1-3-1,-1-3 0,1-2-1,1-8-2,3-8-2,3-10-4,4-9-2,-7-20-12,-16-27-19,-15-28-20,-15-28-19,-7-20-2,3-8 14,3-10 14,4-9 14,4-5 9,6 0 4,7 0 3,6 0 4,6 3 3,6 6 5,7 7 4,6 6 3,4 9 3,4 13-1,3 12-1,3 13-1,3 6 2,3 0 2,3 0 2,4 0 2,-1 10 1,-3 23-1,-3 22-1,-2 22-2,-12 18-1,-19 16-2,-18 15-1,-19 17-2,-12 5 0,-2-3 1,-3-3 1,-3-2 1,2-9 1,10-12 1,10-13 1,9-12 1,13-18-2,20-21-5,18-22-6,20-22-4,19-21-3,22-18 2,22-19 0,23-18 1,13-12-6,6-3-10,7-3-11,6-2-11,-1 3-1,-5 14 8,-7 11 8,-5 14 8,-12 11 6,-16 14 2,-15 11 2,-15 14 3,-14 7 2,-8 3 4,-10 3 4,-9 4 4,-15 5 3,-18 10 6,-19 10 6,-18 9 4,-12 6 4,-3 3 1,-3 3 2,-2 4 2,0 1-1,7 0 0,6 0-3,7 0 0,7 0-4,9 0-3,10 0-4,10 0-3,11-2-3,17-3 0,15-3-2,16-2 0,10-6-10,7-6-17,6-6-18,7-6-17,-1-6-8,-6-2 1,-6-3 3,-6-3 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8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86750 32800 550,'-24'-24'0,"4"4"0,3 3 0,3 3 0,15 1 11,29 1 23,28-1 23,28 1 22,15 1 3,4 3-15,3 3-17,3 4-16,-2 2-12,-6 4-10,-6 3-11,-6 3-8,-9 3-10,-8 3-8,-10 3-9,-9 4-7,-12 1-5,-11 0 1,-14 0 0,-11 0 2,-11 0 1,-5 0 3,-7 0 4,-5 0 3,-4 0 4,0 0 4,0 0 3,0 0 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8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86500 33800 650,'143'0'121,"-11"0"-28,-14 0-28,-11 0-28,-4 1-18,6 4-8,7 3-7,6 3-9,-4 3-6,-11 3-5,-14 3-6,-11 4-5,-12-3-4,-9-5-2,-10-7-2,-8-5-2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06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52850 30000 623,'71'-22'79,"-5"6"-17,-7 7-19,-5 6-19,-6 3-9,-3 0-1,-3 0-1,-2 0-1,-3 0-4,1 0-9,-1 0-8,1 0-10,-3-4-3,-2-5-1,-3-7-1,-3-5 0,-6-8-1,-5-5 1,-7-7 1,-5-5-1,-4-3 2,0 4 3,0 3 4,0 3 2,-2 3 7,-3 3 7,-3 3 9,-2 4 8,-6 15 10,-6 28 9,-6 28 9,-6 29 10,-2 13 0,3 1-10,3-1-10,4 1-11,4-6-6,6-8-7,7-10-4,6-9-7,3-5-2,0 0-2,0 0-2,0 0-2,4-5-4,10-9-7,10-10-6,9-8-8,4-11-4,1-8-5,-1-10-4,1-9-4,-3-5 2,-2 0 7,-3 0 7,-3 0 7,-4 0 4,-3 0 4,-3 0 1,-2 0 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8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89200 33800 502,'3'-44'6,"6"13"15,7 12 14,6 13 14,13 6 4,23 0-7,22 0-6,22 0-7,12 0-3,3 0-3,3 0-2,4 0-3,5 1-2,10 4-2,10 3-2,9 3-3,9-1-2,9-2-2,10-3-2,10-3-2,4-2-2,0 0 1,0 0-2,0 0 0,1 1-4,4 4-8,3 3-9,3 3-8,4-1-3,7-2 2,6-3 2,7-3 2,-1-1 3,-6 4 1,-6 3 3,-6 3 1,-1-1 2,7-2 1,6-3 3,7-3 1,2-2-1,1 0-1,-1 0-3,1 0-3,-4 0-2,-6 0-2,-6 0-3,-6 0-1,-4 1-1,1 4 3,-1 3 3,1 3 2,-21-2 1,-41-6 2,-40-6-1,-40-6 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9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90400 30600 527,'-11'-25'8,"28"0"15,28 0 16,29 0 15,16 1 3,7 4-9,6 3-8,7 3-10,-6 6-7,-15 9-4,-15 10-6,-16 10-4,-13 7-2,-9 6 0,-10 7 1,-8 6 1,-12 6-2,-12 6-3,-13 7-4,-12 6-2,-12 4-2,-8 4 0,-10 3 0,-9 3 1,-7 1 3,-3 1 5,-3-1 5,-2 1 6,-3 2 1,1 7-3,-1 6-2,1 7-4,1 4-6,3 3-6,3 3-7,4 4-8,5 1-7,10 0-9,10 0-7,9 0-8,7-10-4,7-18 2,6-19 1,7-18 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1:59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91400 31700 644,'23'-15'10,"-3"23"19,-3 22 20,-2 22 20,-1 12 1,3 3-16,3 3-16,4 4-17,1-3-10,0-5-7,0-7-4,0-5-6,-2-8-7,-3-5-9,-3-7-9,-2-5-8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00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92550 30850 504,'23'-49'3,"-3"4"6,-3 3 6,-2 3 7,-5 10 6,-2 20 8,-3 18 9,-3 20 7,-2 14 1,0 14-6,0 11-7,0 14-7,0 5-5,0 1-4,0-1-5,0 1-4,1-3-4,4-2-2,3-3-4,3-3-4,1-4-1,1-3-2,-1-3-1,1-2-2,-3-3 0,-2 1-1,-3-1-1,-3 1 1,-4-4-2,-3-6-2,-3-6-1,-2-6-3,-9-4-2,-12 1 0,-13-1-3,-12 1 0,-9-1-3,-2 1-2,-3-1-1,-3 1-4,-2-4-1,0-6-2,0-6-2,0-6-1,6-6 0,13-2 3,12-3 5,13-3 3,7-4 2,4-3 3,3-3 1,3-2 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00"/>
    </inkml:context>
    <inkml:brush xml:id="br0">
      <inkml:brushProperty name="width" value="0.03118" units="cm"/>
      <inkml:brushProperty name="height" value="0.03118" units="cm"/>
      <inkml:brushProperty name="color" value="#F2395B"/>
    </inkml:brush>
  </inkml:definitions>
  <inkml:trace contextRef="#ctx0" brushRef="#br0">92600 30950 705,'121'-158'6,"-5"34"13,-7 35 13,-5 35 13,-6 19 3,-3 7-4,-3 6-4,-2 7-5,-6 8-13,-6 14-18,-6 11-21,-6 14-20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0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94900 31100 999,'-24'25'-83,"4"0"21,3 0 21,3 0 20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02"/>
    </inkml:context>
    <inkml:brush xml:id="br0">
      <inkml:brushProperty name="width" value="0.03946" units="cm"/>
      <inkml:brushProperty name="height" value="0.03946" units="cm"/>
      <inkml:brushProperty name="color" value="#F2395B"/>
    </inkml:brush>
  </inkml:definitions>
  <inkml:trace contextRef="#ctx0" brushRef="#br0">94950 31150 557,'12'-15'9,"-24"23"19,-26 22 18,-24 22 19,-12 10 4,4 1-13,3-1-12,3 1-12,-2 1-8,-6 3-5,-6 3-4,-6 4-6,-2 1-2,3 0 0,3 0-1,4 0 0,4-5-6,6-9-11,7-10-11,6-8-12,10-14-11,17-15-12,15-15-12,16-16-11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02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94000 31100 502,'0'-47'0,"0"6"2,0 7 0,0 6 1,4 9 10,10 13 15,10 12 17,9 13 16,4 9 4,1 6-7,-1 7-7,1 6-8,-3 7-7,-2 10-6,-3 10-6,-3 9-7,-2 7-5,0 7-6,0 6-4,0 7-6,0-1-1,0-6 1,0-6 2,0-6 2,0-2-8,0 3-15,0 3-16,0 4-16,-2-9-9,-3-18-2,-3-19-2,-2-18-2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06"/>
    </inkml:context>
    <inkml:brush xml:id="br0">
      <inkml:brushProperty name="width" value="0.04524" units="cm"/>
      <inkml:brushProperty name="height" value="0.04524" units="cm"/>
      <inkml:brushProperty name="color" value="#00BFF3"/>
    </inkml:brush>
  </inkml:definitions>
  <inkml:trace contextRef="#ctx0" brushRef="#br0">95800 30600 486,'145'-122'78,"-9"56"-4,-10 57-6,-8 56-4,-20 26-8,-28-3-10,-28-3-11,-27-2-10,-20 2-8,-9 9-3,-10 10-4,-8 10-4,-12 0-2,-12-5 0,-13-7 1,-12-5 1,-12-1-4,-8 6-7,-10 7-7,-9 6-6,1-4-2,13-11 2,12-14 4,13-11 3,10-12 3,10-9 3,10-10 2,9-8 3,13-11 3,20-8 3,18-10 2,20-9 4,14-7 0,14-3-2,11-3-2,14-2-1,5-1-2,1 3-1,-1 3 0,1 4 0,-4 2-4,-6 4-6,-6 3-6,-6 3-5,-4 3-5,1 3-4,-1 3-2,1 4-4,-4 1-5,-6 0-7,-6 0-8,-6 0-7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06"/>
    </inkml:context>
    <inkml:brush xml:id="br0">
      <inkml:brushProperty name="width" value="0.04965" units="cm"/>
      <inkml:brushProperty name="height" value="0.04965" units="cm"/>
      <inkml:brushProperty name="color" value="#00BFF3"/>
    </inkml:brush>
  </inkml:definitions>
  <inkml:trace contextRef="#ctx0" brushRef="#br0">97100 31200 443,'21'-25'4,"-5"0"8,-7 0 9,-5 0 9,-8 15 8,-5 32 9,-7 31 10,-5 32 8,-4 13 0,0-3-12,0-3-12,0-2-11,1-6-7,4-6-2,3-6-3,3-6-3,7-7-4,14-6-5,11-6-7,14-6-4,8-15-6,7-21-2,6-22-4,7-22-2,2-13-4,1-3-1,-1-3-2,1-2-1,-6-6 1,-8-6 4,-10-6 5,-9-6 4,-9-2 3,-5 3 1,-7 3 2,-5 4 2,-8 7 1,-5 13 0,-7 12 2,-5 13 1,-8 7 0,-5 4-2,-7 3-2,-5 3 0,-6 9-4,-3 16-5,-3 15-5,-2 17-4,0 5-3,7-3-1,6-3 0,7-2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07"/>
    </inkml:context>
    <inkml:brush xml:id="br0">
      <inkml:brushProperty name="width" value="0.02974" units="cm"/>
      <inkml:brushProperty name="height" value="0.02974" units="cm"/>
      <inkml:brushProperty name="color" value="#F2395B"/>
    </inkml:brush>
  </inkml:definitions>
  <inkml:trace contextRef="#ctx0" brushRef="#br0">53950 29650 739,'26'-19'27,"4"13"3,3 12 2,3 13 4,-4 9-3,-8 6-6,-10 7-8,-9 6-6,-9 6-4,-5 6 0,-7 7 0,-5 6 1,-3-4-4,4-11-6,3-14-5,3-11-7,7-11-7,14-5-6,11-7-7,14-5-8,3-4 4,-2 0 12,-3 0 12,-3 0 13,-4 4 7,-3 10 2,-3 10 0,-2 9 2,-6 7 0,-6 7-3,-6 6 0,-6 7-3,-7 2-1,-6 1-1,-6-1 0,-6 1-2,-2-6 0,3-8-1,3-10 0,4-9-2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07"/>
    </inkml:context>
    <inkml:brush xml:id="br0">
      <inkml:brushProperty name="width" value="0.05902" units="cm"/>
      <inkml:brushProperty name="height" value="0.05902" units="cm"/>
      <inkml:brushProperty name="color" value="#00BFF3"/>
    </inkml:brush>
  </inkml:definitions>
  <inkml:trace contextRef="#ctx0" brushRef="#br0">98250 31200 372,'25'-24'62,"0"4"-5,0 3-5,0 3-5,-4 10-4,-5 20-2,-7 18-2,-5 20-2,-8 10-5,-5 3-7,-7 3-6,-5 4-6,-3-3-6,4-5-1,3-7-4,3-5-2,10-12-6,20-16-10,18-15-10,20-15-9,10-17-3,3-15 1,3-15 2,4-16 3,-1-5 3,-3 6 4,-3 7 4,-2 6 5,-8 6 4,-8 6 5,-10 7 4,-9 6 3,-7 13 10,-3 23 14,-3 22 13,-2 22 15,-3 7 1,1-6-11,-1-6-9,1-6-11,-1-2-12,1 3-14,-1 3-14,1 4-14,-3-1-3,-2-3 5,-3-3 6,-3-2 5,-2-3 5,0 1 0,0-1 2,0 1 1,3-7 1,6-12 0,7-13 1,6-12-1,7-16-1,10-19-4,10-18-4,9-19-4,2-13-1,-2-6 2,-3-6 3,-3-6 2,-4-6 1,-3-2 1,-3-3 0,-2-3 2,-3 2 1,1 10 6,-1 10 4,1 9 4,-3 9 6,-2 9 6,-3 10 5,-3 10 5,-2 7 4,0 6-1,0 7 0,0 6 0,0 9 4,0 13 8,0 12 9,0 13 8,-4 13 0,-5 17-7,-7 15-9,-5 16-8,-6 13-5,-3 14-2,-3 11-3,-2 14-3,-3-1-3,1-12-3,-1-13-4,1-12-3,-1-7-2,1 1 0,-1-1 0,1 1 0,-1-4-2,1-6-4,-1-6-2,1-6-3,8-6-5,20-2-4,18-3-5,20-3-5,13-7 0,9-9 2,10-10 3,10-8 3,5-8-1,4-2-6,3-3-5,3-3-5,-7-4-8,-15-3-7,-15-3-9,-16-2-8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08"/>
    </inkml:context>
    <inkml:brush xml:id="br0">
      <inkml:brushProperty name="width" value="0.0327" units="cm"/>
      <inkml:brushProperty name="height" value="0.0327" units="cm"/>
      <inkml:brushProperty name="color" value="#00BFF3"/>
    </inkml:brush>
  </inkml:definitions>
  <inkml:trace contextRef="#ctx0" brushRef="#br0">98100 33900 672,'29'-24'13,"10"4"-3,10 3-2,9 3-3,13 1 1,20 1 4,18-1 3,20 1 4,13-1 4,9 1 4,10-1 2,10 1 5,4 5 0,0 14-3,0 11-1,0 14-3,-5 5-6,-9 1-12,-10-1-9,-8 1-12,-12-3-8,-12-2-8,-13-3-7,-12-3-7,-15-4-4,-15-3 0,-15-3-1,-16-2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09"/>
    </inkml:context>
    <inkml:brush xml:id="br0">
      <inkml:brushProperty name="width" value="0.04639" units="cm"/>
      <inkml:brushProperty name="height" value="0.04639" units="cm"/>
      <inkml:brushProperty name="color" value="#00BFF3"/>
    </inkml:brush>
  </inkml:definitions>
  <inkml:trace contextRef="#ctx0" brushRef="#br0">93200 34650 474,'23'-25'0,"-3"0"0,-3 0 0,-2 0 0,-1 0 6,3 0 14,3 0 12,4 0 13,-3 9 7,-5 19 1,-7 19 1,-5 19 2,-8 13-5,-5 10-8,-7 10-9,-5 9-9,-6 9-6,-3 9-5,-3 10-3,-2 10-5,-6 14-3,-6 23-1,-6 22-4,-6 22-1,-4 10-1,1 1 0,-1-1 0,1 1 1,4-6-11,9-8-19,10-10-21,10-9-21,5-23-6,4-33 8,3-35 7,3-34 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0"/>
    </inkml:context>
    <inkml:brush xml:id="br0">
      <inkml:brushProperty name="width" value="0.04288" units="cm"/>
      <inkml:brushProperty name="height" value="0.04288" units="cm"/>
      <inkml:brushProperty name="color" value="#00BFF3"/>
    </inkml:brush>
  </inkml:definitions>
  <inkml:trace contextRef="#ctx0" brushRef="#br0">95200 35450 513,'-25'-43'9,"0"17"17,0 15 19,0 16 18,-4 12 4,-5 9-11,-7 10-10,-5 10-10,-8 10-8,-5 13-3,-7 12-4,-5 13-5,-4 6-2,0 0-2,0 0-1,0 0-3,-4 1-4,-5 4-10,-7 3-7,-5 3-9,0-5-7,10-12-6,10-13-6,9-12-7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0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94000 35600 541,'-13'-57'32,"26"39"13,24 36 14,26 39 12,8 22 1,-5 10-13,-7 10-13,-5 9-13,-4 4-11,0 1-8,0-1-9,0 1-7,0-1-12,0 1-11,0-1-12,0 1-12,-5-12-8,-9-21-4,-10-22-4,-8-22-4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1"/>
    </inkml:context>
    <inkml:brush xml:id="br0">
      <inkml:brushProperty name="width" value="0.04603" units="cm"/>
      <inkml:brushProperty name="height" value="0.04603" units="cm"/>
      <inkml:brushProperty name="color" value="#00BFF3"/>
    </inkml:brush>
  </inkml:definitions>
  <inkml:trace contextRef="#ctx0" brushRef="#br0">96350 35050 477,'-24'-41'50,"4"19"9,3 19 9,3 19 8,-1 19-2,-2 23-14,-3 22-13,-3 22-14,-4 18-10,-3 16-6,-3 15-6,-2 17-7,-3 3-5,1-5-5,-1-7-7,1-5-5,-1-9-8,1-9-8,-1-10-9,1-8-9,2-15-1,7-19 6,6-18 7,7-19 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1"/>
    </inkml:context>
    <inkml:brush xml:id="br0">
      <inkml:brushProperty name="width" value="0.04862" units="cm"/>
      <inkml:brushProperty name="height" value="0.04862" units="cm"/>
      <inkml:brushProperty name="color" value="#00BFF3"/>
    </inkml:brush>
  </inkml:definitions>
  <inkml:trace contextRef="#ctx0" brushRef="#br0">97300 35500 452,'-2'-41'10,"-3"19"21,-3 19 20,-2 19 21,-8 21 4,-8 26-14,-10 24-12,-9 26-12,-4 7-10,4-9-4,3-10-5,3-8-5,6-12-2,9-12-2,10-13-1,10-12-1,14-12-5,23-8-9,22-10-10,22-9-10,7-13-4,-6-16 0,-6-15 0,-6-15 1,-7-11 0,-6-2 4,-6-3 1,-6-3 4,-9-1 1,-8 4 4,-10 3 2,-9 3 4,-10 6 2,-9 9 3,-10 10 2,-8 10 3,-9 4 2,-6 0 3,-6 0 1,-6 0 2,9 1-1,25 4-3,25 3-3,25 3-4,21-1-4,20-2-3,18-3-5,20-3-4,2 2-1,-12 10 0,-13 10 1,-12 9 0,-13 9 4,-12 9 7,-13 10 6,-12 10 8,-7 4 4,1 0 5,-1 0 4,1 0 4,-9 1 5,-15 4 3,-15 3 4,-16 3 4,-7 1 0,4 1-4,3-1-4,3 1-3,4-4-3,7-6-3,6-6-2,7-6-3,8 1-3,14 9-6,11 10-4,14 10-6,7-4-4,3-16-2,3-15-1,4-15-3,-1-11-3,-3-2-5,-3-3-3,-2-3-4,-1-6-1,3-5 4,3-7 3,4-5 4,-1-6 3,-3-3 3,-3-3 3,-2-2 3,-6-6 3,-6-6 1,-6-6 3,-6-6 1,-6-7 2,-2-6-1,-3-6 1,-3-6 0,-4 1 0,-3 9-2,-3 10 0,-2 10-2,-6 7-1,-6 6-3,-6 7-3,-6 6-2,-4 4-3,1 4-1,-1 3-1,1 3-2,-1 6-4,1 9-6,-1 10-7,1 10-6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2"/>
    </inkml:context>
    <inkml:brush xml:id="br0">
      <inkml:brushProperty name="width" value="0.05671" units="cm"/>
      <inkml:brushProperty name="height" value="0.05671" units="cm"/>
      <inkml:brushProperty name="color" value="#00BFF3"/>
    </inkml:brush>
  </inkml:definitions>
  <inkml:trace contextRef="#ctx0" brushRef="#br0">99450 35800 387,'23'-11'110,"-3"28"-21,-3 28-19,-2 29-20,-9 10-14,-12-6-6,-13-6-7,-12-6-8,-2-6-7,9-2-9,10-3-9,10-3-9,13-10-6,19-16-2,19-15-2,19-15-3,9-14 0,0-8 2,0-10 2,0-9 1,-4-1 4,-5 10 2,-7 10 4,-5 9 2,-12 13 10,-16 20 16,-15 18 14,-15 20 16,-11 6 4,-2-2-5,-3-3-7,-3-3-5,8-7-6,23-9-5,22-10-6,22-8-4,10-9-8,1-6-11,-1-6-10,1-6-11,-4-2-4,-6 3 1,-6 3 1,-6 4 1,-7-4 3,-6-9 4,-6-10 4,-6-8 4,-2-11 1,3-8 2,3-10 1,4-9 1,2-5 0,4 0 1,3 0 0,3 0 0,1 3 2,1 6 2,-1 7 3,1 6 2,-3 9 12,-2 13 20,-3 12 20,-3 13 21,-2 9 5,0 6-11,0 7-9,0 6-11,-4 6-7,-5 6-2,-7 7-3,-5 6-3,-6 7-2,-3 10-4,-3 10-1,-2 9-4,-6 4-2,-6 1-2,-6-1-2,-6 1-1,-2-4-2,3-6 1,3-6 0,4-6 1,4-6-2,6-2-4,7-3-5,6-3-3,15-6-4,26-5-6,24-7-5,26-5-5,15-8-3,6-5-1,7-7-2,6-5-2,-1-3-1,-5 4-4,-7 3-2,-5 3-4,-14 1 1,-18 1 5,-19-1 5,-18 1 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3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100500 34000 657,'139'0'82,"-22"0"-16,-22 0-18,-21 0-17,4 0-10,31 0-3,32 0-3,31 0-3,18 0-2,7 0 0,6 0 1,7 0-1,2 0-3,1 0-6,-1 0-6,1 0-6,-4 0-9,-6 0-10,-6 0-11,-6 0-10,-20 1-3,-30 4 7,-32 3 5,-30 3 7,-22 1 4,-8 1 3,-10-1 3,-9 1 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7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67800 40200 525,'-63'0'7,"26"0"21,24 0 20,26 0 20,18-2 4,13-3-12,12-3-11,13-2-11,7-1-9,4 3-5,3 3-4,3 4-6,-1-1-4,-2-3-4,-3-3-4,-3-2-5,-4-1-5,-3 3-7,-3 3-6,-2 4-7,-8 4-3,-8 6 1,-10 7 1,-9 6 1,-5 4-3,0 4-5,0 3-6,0 3-7,-8 3 1,-16 3 5,-15 3 5,-15 4 5,-6-4 6,7-9 6,6-10 6,7-8 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07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54750 29650 625,'20'-15'8,"-9"23"15,-10 22 15,-8 22 15,-6 15 4,1 9-9,-1 10-9,1 10-9,-1 0-6,1-5-4,-1-7-3,1-5-4,10-25-8,22-40-15,22-40-12,23-41-14,5-26-5,-9-8 2,-10-10 2,-8-9 3,-9-2 4,-6 6 3,-6 7 5,-6 6 4,-6 9 2,-2 13 0,-3 12 0,-3 13 0,-6 10 5,-5 10 12,-7 10 10,-5 9 12,-6 7 4,-3 7 1,-3 6-1,-2 7-1,-3 7-3,1 9-6,-1 10-6,1 10-6,4 2-8,9-3-7,10-3-9,10-2-9,4-5-5,0-2-3,0-3-2,0-3-3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7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67950 41200 528,'-72'46'0,"6"-5"0,7-7 0,6-5 0,1-6 2,-3-3 4,-3-3 4,-2-2 3,10-5 9,25-2 15,25-3 14,25-3 14,17-6 1,9-5-11,10-7-13,10-5-12,7-3-7,6 4-4,7 3-5,6 3-3,4 3-5,4 3-8,3 3-5,3 4-8,3 1-1,3 0 2,3 0 4,4 0 2,1 0-6,0 0-15,0 0-16,0 0-15,-13 0-3,-24 0 9,-26 0 9,-24 0 10,-13 1 6,0 4 0,0 3 3,0 3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7"/>
    </inkml:context>
    <inkml:brush xml:id="br0">
      <inkml:brushProperty name="width" value="0.04832" units="cm"/>
      <inkml:brushProperty name="height" value="0.04832" units="cm"/>
      <inkml:brushProperty name="color" value="#00BFF3"/>
    </inkml:brush>
  </inkml:definitions>
  <inkml:trace contextRef="#ctx0" brushRef="#br0">71100 41050 455,'-15'-24'9,"23"4"18,22 3 17,22 3 19,15 1 3,9 1-12,10-1-11,10 1-11,7-1-7,6 1-2,7-1-1,6 1-3,6 1-1,6 3-1,7 3-3,6 4-1,7 1-1,10 0 0,10 0 0,9 0-1,4 0-3,1 0-8,-1 0-6,1 0-8,-3 1-5,-2 4-1,-3 3-3,-3 3-1,-2 1 0,0 1 2,0-1 3,0 1 2,-5-3 1,-9-2-2,-10-3 0,-8-3-3,-14-2 1,-15 0 0,-15 0 0,-16 0 1,-15 0 1,-11 0 0,-14 0 2,-11 0 0,-7 0-2,0 0-3,0 0-4,0 0-3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8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73450 38650 478,'1'-49'0,"4"4"0,3 3 0,3 3 0,-1 9 11,-2 16 24,-3 15 24,-3 17 22,-4 16 5,-3 19-15,-3 19-15,-2 19-14,-8 12-12,-8 6-7,-10 7-8,-9 6-7,-5 3-4,0 0-4,0 0-1,0 0-2,1 0-6,4 0-10,3 0-9,3 0-10,6-10-4,9-18-1,10-19 1,10-18-1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8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74400 38350 461,'1'-46'0,"4"10"0,3 10 0,3 9 0,-1 15 11,-2 22 22,-3 22 21,-3 23 22,-4 14 3,-3 10-16,-3 10-14,-2 9-16,-5 2-8,-2-2-4,-3-3-3,-3-3-2,-1-4-3,4-3-2,3-3-1,3-2-1,1-6-2,1-6-2,-1-6-2,1-6-1,-3-4-2,-2 1-6,-3-1-4,-3 1-4,-6-6-1,-5-8 0,-7-10 2,-5-9 1,-8-4-1,-5 4-2,-7 3-1,-5 3-2,-4-2-4,0-6-6,0-6-4,0-6-6,4-6-2,10-2 1,10-3 2,9-3 1,7-6 1,7-5 2,6-7-1,7-5 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9"/>
    </inkml:context>
    <inkml:brush xml:id="br0">
      <inkml:brushProperty name="width" value="0.03509" units="cm"/>
      <inkml:brushProperty name="height" value="0.03509" units="cm"/>
      <inkml:brushProperty name="color" value="#00BFF3"/>
    </inkml:brush>
  </inkml:definitions>
  <inkml:trace contextRef="#ctx0" brushRef="#br0">73750 38400 626,'68'-91'0,"-11"19"0,-14 19 0,-11 19 0,5 4 9,26-9 18,24-10 16,26-8 19,8 2 3,-5 16-11,-7 15-10,-5 17-11,-9 7-10,-9 0-11,-10 0-11,-8 0-9,-9 7-5,-6 17 4,-6 15 3,-6 16 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19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75500 39050 523,'-22'51'137,"6"4"-29,7 3-30,6 3-29,3-2-18,0-6-5,0-6-6,0-6-4,9-7-7,19-6-6,19-6-7,19-6-7,5-13-5,-5-19-3,-7-18-5,-5-19-3,-6-12 0,-3-2 4,-3-3 3,-2-3 3,-5-2 3,-2 0 2,-3 0 2,-3 0 1,-6 3 2,-5 6 3,-7 7 1,-5 6 3,-11 9-1,-11 13-3,-14 12-4,-11 13-4,-14 12-3,-11 13-6,-14 12-4,-11 13-6,0 4-3,17-3 0,15-3 0,16-2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20"/>
    </inkml:context>
    <inkml:brush xml:id="br0">
      <inkml:brushProperty name="width" value="0.04367" units="cm"/>
      <inkml:brushProperty name="height" value="0.04367" units="cm"/>
      <inkml:brushProperty name="color" value="#00BFF3"/>
    </inkml:brush>
  </inkml:definitions>
  <inkml:trace contextRef="#ctx0" brushRef="#br0">72650 41850 503,'3'-50'0,"6"0"0,7 0 0,6 0 0,3-2 4,0-3 8,0-3 7,0-2 8,-5 14 9,-9 35 11,-10 35 9,-8 34 11,-9 23 0,-6 13-13,-6 12-12,-6 13-12,-4 6-10,1 0-8,-1 0-9,1 0-7,-1 1-8,1 4-7,-1 3-9,1 3-7,1-4-5,3-8-3,3-10-2,4-9-4,4-15 4,6-18 8,7-19 9,6-18 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20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73850 41750 456,'0'-38'7,"0"26"13,0 24 15,0 26 13,-4 15 4,-5 6-8,-7 7-6,-5 6-8,-3 4-3,4 4-2,3 3 0,3 3-2,1-4-1,1-8-3,-1-10-3,1-9-3,8-9-5,20-5-7,18-7-7,20-5-7,10-17-5,3-24-1,3-26-1,4-24-2,-1-13 0,-3 0 1,-3 0 2,-2 0 0,-8 1 2,-8 4 0,-10 3 1,-9 3 1,-10 6 3,-9 9 5,-10 10 4,-8 10 5,-9 4 4,-6 0 1,-6 0 3,-6 0 3,-6 3-1,-2 6 0,-3 7-2,-3 6-2,1 6-1,6 6-2,7 7-3,6 6-2,15 3-9,26 0-17,24 0-17,26 0-15,12-4-4,0-5 11,0-7 11,0-5 10,-4-4 8,-5 0 5,-7 0 5,-5 0 5,-6 0 2,-3 0 2,-3 0 1,-2 0 0,-5 0 9,-2 0 16,-3 0 16,-3 0 16,-2 1 3,0 4-8,0 3-8,0 3-10,-2 3-3,-3 3-2,-3 3 0,-2 4 0,-5 4-2,-2 6 1,-3 7 0,-3 6-1,-4 6-2,-3 6-2,-3 7-2,-2 6-4,-1-1-1,3-5-2,3-7-1,4-5-1,10-8-3,19-5-6,19-7-4,19-5-6,7-12-4,-3-16-3,-3-15-3,-2-15-4,-5-11-1,-2-2 1,-3-3 2,-3-3 0,-4-1 3,-3 4 2,-3 3 4,-2 3 3,-6-1 2,-6-2 3,-6-3 2,-6-3 4,-7-4 1,-6-3 2,-6-3 3,-6-2 2,-7 2-1,-6 9-3,-6 10-4,-6 10-3,-9 7-5,-8 6-4,-10 7-6,-9 6-5,-5 9-1,0 13 1,0 12 1,0 13 3,4 2-5,10-5-10,10-7-11,9-5-10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35"/>
    </inkml:context>
    <inkml:brush xml:id="br0">
      <inkml:brushProperty name="width" value="0.03958" units="cm"/>
      <inkml:brushProperty name="height" value="0.03958" units="cm"/>
      <inkml:brushProperty name="color" value="#00BFF3"/>
    </inkml:brush>
  </inkml:definitions>
  <inkml:trace contextRef="#ctx0" brushRef="#br0">67550 44850 555,'-47'25'0,"6"0"0,7 0 0,6 0 0,6 0 4,6 0 5,7 0 7,6 0 6,6-4 1,6-5-3,7-7-4,6-5-3,12-9-2,19-9 1,19-10 1,19-8 2,2-4-2,-11 3-1,-14 3-4,-11 4-2,-11 2-1,-5 4-1,-7 3 0,-5 3 0,-9 7-3,-9 14-4,-10 11-4,-8 14-4,-15 13-1,-19 16 1,-18 15 3,-19 17 2,-12 5 1,-2-3-1,-3-3 0,-3-2 0,-1-3 2,4 1 2,3-1 3,3 1 3,4-6 1,7-8 1,6-10 0,7-9 1,8-9-1,14-5 0,11-7-1,14-5-1,10-8 0,9-5-1,10-7-2,10-5 1,18-14-2,28-18 1,28-19 1,29-18-1,7-4 0,-12 13 0,-13 12-1,-12 13 0,-12 9-1,-8 6 2,-10 7 0,-9 6 0,-15 10 2,-18 17 1,-19 15 2,-18 16 2,-15 7 0,-9 1-1,-10-1-1,-8 1 0,-6 1-1,1 3-1,-1 3 0,1 4-1,1-1 0,3-3-1,3-3-1,4-2 0,1-3-1,0 1 2,0-1-1,0 1 2,-2-1-2,-3 1-2,-3-1-3,-2 1-2,-1-4-3,3-6-2,3-6-2,4-6-3,1-9-1,0-8 0,0-10 0,0-9 1,1-9-1,4-5 2,3-7 1,3-5 2,4-14-1,7-18-1,6-19-1,7-18 0,4-9 0,3 4 3,3 3 4,4 3 3,1 4 2,0 7 2,0 6 3,0 7 2,3 10 2,6 16 1,7 15 1,6 17 1,6 10 1,6 6 2,7 7 2,6 6 2,1 4 0,-3 4 0,-3 3-1,-2 3 1,-5 1-1,-2 1-1,-3-1-1,-3 1-1,-6-1-1,-5 1-4,-7-1-4,-5 1-3,-3-3-5,4-2-6,3-3-6,3-3-6,6-9-2,9-11-1,10-14 0,10-11 0,8-15 1,10-16 1,10-15 0,9-15 1,6-9 2,3 1 2,3-1 3,4 1 2,-3 4 3,-5 9 5,-7 10 3,-5 10 5,-6 7 4,-3 6 4,-3 7 4,-2 6 4,-5 4 3,-2 4 2,-3 3 1,-3 3 1,-1 1 2,4 1 1,3-1 1,3 1 1,3-1-1,3 1-3,3-1-4,4 1-2,-1-1-4,-3 1-3,-3-1-3,-2 1-4,-8-1 0,-8 1-1,-10-1 0,-9 1 1,-12 4-6,-11 9-11,-14 10-10,-11 10-11,-20 11-3,-24 17 3,-26 15 3,-24 16 4,-15 10 4,-3 7 4,-3 6 5,-2 7 5,-3-1 2,1-6 3,-1-6 2,1-6 1,7-7 4,16-6 3,15-6 5,17-6 3,13-10 2,13-12 1,12-13 0,13-12 0,20-9 0,28-2-1,28-3-2,29-3 0,16-7-4,7-9-3,6-10-4,7-8-4,2-9-2,1-6 0,-1-6 1,1-6-1,-4-2 0,-6 3-1,-6 3-1,-6 4-2,-10 2-2,-12 4-6,-13 3-5,-12 3-5,-10 1-3,-6 1 1,-6-1-1,-6 1 1,-10-6 1,-12-8 2,-13-10 1,-12-9 2,-10-7 3,-6-3 3,-6-3 3,-6-2 3,1-5 3,9-2-1,10-3 1,10-3 1,5-2 1,4 0 3,3 0 3,3 0 4,3 4 3,3 10 3,3 10 5,4 9 3,1 9 2,0 9 0,0 10 0,0 10 0,3 11 2,6 17 3,7 15 5,6 16 3,4 18 0,4 22-5,3 22-4,3 23-5,1 22-4,1 26-3,-1 24-3,1 26-4,-1 24-1,1 26-2,-1 24-1,1 26-2,1 10-4,3-3-8,3-3-8,4-2-8,1-6-7,0-6-9,0-6-6,0-6-8,-4-29-2,-5-49 7,-7-51 5,-5-49 6,-6-32 5,-3-12 5,-3-13 4,-2-12 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36"/>
    </inkml:context>
    <inkml:brush xml:id="br0">
      <inkml:brushProperty name="width" value="0.03364" units="cm"/>
      <inkml:brushProperty name="height" value="0.03364" units="cm"/>
      <inkml:brushProperty name="color" value="#00BFF3"/>
    </inkml:brush>
  </inkml:definitions>
  <inkml:trace contextRef="#ctx0" brushRef="#br0">70050 47150 653,'1'-90'0,"4"23"0,3 22 0,3 22 0,-8 26 9,-19 31 18,-18 32 17,-19 31 18,-15 17 2,-8 3-14,-10 3-13,-9 4-13,-9-1-9,-5-3-6,-7-3-4,-5-2-5,-6-5-4,-3-2-5,-3-3-5,-2-3-5,8-10-3,22-16-1,22-15-2,23-15-2,13-18-4,6-19-5,7-18-6,6-19-7,6-10 2,6 1 7,7-1 8,6 1 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07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55350 29500 614,'-2'68'60,"-3"-11"-12,-3-14-12,-2-11-11,-3-3-6,1 10 3,-1 10 2,1 9 2,2 4-1,7 1-3,6-1-2,7 1-4,5-3-2,7-2-2,6-3-3,7-3-1,4-7-10,3-9-17,3-10-15,4-8-17,4-11-6,6-8 2,7-10 4,6-9 3,-5-4 6,-16 4 7,-15 3 8,-15 3 7,-7-1 4,3-2 2,3-3 0,4-3 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36"/>
    </inkml:context>
    <inkml:brush xml:id="br0">
      <inkml:brushProperty name="width" value="0.03237" units="cm"/>
      <inkml:brushProperty name="height" value="0.03237" units="cm"/>
      <inkml:brushProperty name="color" value="#00BFF3"/>
    </inkml:brush>
  </inkml:definitions>
  <inkml:trace contextRef="#ctx0" brushRef="#br0">69400 44750 679,'51'-94'4,"4"13"8,3 12 8,3 13 8,-2 13 5,-6 17 1,-6 15 2,-6 16 1,-2 16-2,3 20-5,3 18-7,4 20-5,1 11-8,0 7-9,0 6-11,0 7-9,-5-7-12,-9-19-15,-10-18-14,-8-19-14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37"/>
    </inkml:context>
    <inkml:brush xml:id="br0">
      <inkml:brushProperty name="width" value="0.03637" units="cm"/>
      <inkml:brushProperty name="height" value="0.03637" units="cm"/>
      <inkml:brushProperty name="color" value="#00BFF3"/>
    </inkml:brush>
  </inkml:definitions>
  <inkml:trace contextRef="#ctx0" brushRef="#br0">71900 46650 604,'-19'-44'34,"13"13"7,12 12 6,13 13 8,13 6 0,17 0-10,15 0-8,16 0-8,9-2-8,3-3-5,3-3-5,4-2-7,-3-3-4,-5 1-7,-7-1-6,-5 1-7,-8 1 0,-5 3 2,-7 3 3,-5 4 3,-9 4-2,-9 6-7,-10 7-9,-8 6-6,-8 3-4,-2 0 3,-3 0 1,-3 0 2,-4 1 1,-3 4 3,-3 3 3,-2 3 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38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71450 47900 582,'-18'21'10,"17"-5"21,15-7 20,16-5 21,18-4 2,22 0-15,22 0-16,23 0-14,5 0-11,-9 0-4,-10 0-4,-8 0-4,-8 0-6,-2 0-4,-3 0-5,-3 0-6,-6 3-4,-5 6-7,-7 7-5,-5 6-6,-8 3-4,-5 0-2,-7 0-3,-5 0-2,-6-2 2,-3-3 5,-3-3 4,-2-2 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49"/>
    </inkml:context>
    <inkml:brush xml:id="br0">
      <inkml:brushProperty name="width" value="0.03639" units="cm"/>
      <inkml:brushProperty name="height" value="0.03639" units="cm"/>
      <inkml:brushProperty name="color" value="#00BFF3"/>
    </inkml:brush>
  </inkml:definitions>
  <inkml:trace contextRef="#ctx0" brushRef="#br0">75050 47300 604,'-10'-25'47,"32"0"-5,31 0-3,32 0-5,11 0-4,-5 0-4,-7 0-5,-5 0-5,6 0-2,23 0 0,22 0 1,22 0 0,12 1 0,3 4-3,3 3-1,4 3-3,5 6-2,10 9 1,10 10 0,9 10 0,9 4-1,9 0-3,10 0-3,10 0-2,8 0-2,10 0-1,10 0-1,9 0-1,4-4 0,1-5 1,-1-7 0,1-5 1,-4-4-2,-6 0-2,-6 0-3,-6 0-3,-10 0-1,-12 0-3,-13 0 0,-12 0-2,-18 0-1,-21 0-2,-22 0 0,-22 0-3,-21 1 0,-18 4-2,-19 3-1,-18 3-1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0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77600 44050 558,'0'-69'0,"0"13"0,0 12 0,0 13 0,1 18 7,4 26 13,3 24 14,3 26 13,-1 19 3,-2 17-8,-3 15-7,-3 16-9,-7 7-6,-9 1-4,-10-1-5,-8 1-5,-4-7-2,3-12-4,3-13-2,4-12-3,4-10-1,6-6-1,7-6 0,6-6-1,1-9 0,-3-8 1,-3-10 0,-2-9 1,5-16-3,16-22-5,15-22-5,17-21-5,13-21-1,13-19 2,12-18 3,13-19 2,9-12 3,6-2 1,7-3 2,6-3 1,-2-1 2,-9 4 3,-10 3 2,-8 3 2,-8 4 4,-2 7 2,-3 6 3,-3 7 3,-6 11 2,-5 20 1,-7 18 0,-5 20 0,-8 11 3,-5 7 6,-7 6 6,-5 7 7,-6 10-1,-3 16-4,-3 15-5,-2 17-5,-5 16-3,-2 19-1,-3 19-2,-3 19 0,-6 12-2,-5 6-1,-7 7-4,-5 6-1,-3-2 0,4-9 0,3-10 1,3-8 1,3-8-4,3-2-11,3-3-8,4-3-11,-1 1-4,-3 6-1,-3 7-1,-2 6 0,-3-7-2,1-18-3,-1-19-3,1-18-3,-1-12 0,1-3 3,-1-3 3,1-2 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1"/>
    </inkml:context>
    <inkml:brush xml:id="br0">
      <inkml:brushProperty name="width" value="0.03592" units="cm"/>
      <inkml:brushProperty name="height" value="0.03592" units="cm"/>
      <inkml:brushProperty name="color" value="#00BFF3"/>
    </inkml:brush>
  </inkml:definitions>
  <inkml:trace contextRef="#ctx0" brushRef="#br0">80450 44700 612,'-22'-41'8,"6"19"14,7 19 16,6 19 16,3 18 2,0 19-10,0 19-9,0 19-9,0 5-7,0-5-3,0-7-2,0-5-3,-2-4-2,-3 0-3,-3 0-2,-2 0-2,-1-2-3,3-3-1,3-3-2,4-2-3,-1-6 0,-3-6 0,-3-6-1,-2-6 1,-5-12-5,-2-15-9,-3-15-9,-3-16-10,-4-12-1,-3-5 5,-3-7 6,-2-5 6,-3-8 3,1-5 3,-1-7 3,1-5 2,-1 0 3,1 10 2,-1 10 2,1 9 4,2 4 0,7 1-1,6-1-1,7 1 0,5-1 3,7 1 6,6-1 8,7 1 8,2 7-1,1 16-4,-1 15-7,1 17-5,-7 10-3,-12 6-3,-13 7-1,-12 6-1,-9 1-1,-2-3 1,-3-3 1,-3-2 2,2-5 0,10-2 1,10-3 1,9-3 1,21-9-1,35-11-3,35-14-5,34-11-2,20-12-5,6-9-3,7-10-3,6-8-5,-1-3 0,-5 7 2,-7 6 2,-5 7 2,-12 5 3,-16 7 5,-15 6 4,-15 7 6,-20 8 5,-21 14 7,-22 11 7,-22 14 8,-11 5 2,0 1-2,0-1-1,0 1-3,1-1-1,4 1 0,3-1-1,3 1-1,4-3-2,7-2-2,6-3-4,7-3-3,7-2-4,9 0-6,10 0-5,10 0-6,4 0-4,0 0-7,0 0-4,0 0-5,-4-2-2,-5-3 4,-7-3 3,-5-2 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1"/>
    </inkml:context>
    <inkml:brush xml:id="br0">
      <inkml:brushProperty name="width" value="0.04124" units="cm"/>
      <inkml:brushProperty name="height" value="0.04124" units="cm"/>
      <inkml:brushProperty name="color" value="#00BFF3"/>
    </inkml:brush>
  </inkml:definitions>
  <inkml:trace contextRef="#ctx0" brushRef="#br0">77250 47650 533,'-22'-18'9,"6"17"19,7 15 19,6 16 19,1 16 2,-3 20-11,-3 18-13,-2 20-13,-5 10-7,-2 3-4,-3 3-4,-3 4-3,-2 2-2,0 4-1,0 3 0,0 3-2,3-7-3,6-15-10,7-15-8,6-16-8,3-12-4,0-5 0,0-7 2,0-5 0,7-29-1,17-50-3,15-50-3,16-50-3,13-29 0,14-5 2,11-7 3,14-5 2,5 2 4,1 13 5,-1 12 5,1 13 5,-4 13 3,-6 17 1,-6 15 1,-6 16 0,-12 12 3,-15 9 4,-15 10 4,-16 10 5,-10 10 8,-3 13 10,-3 12 10,-2 13 11,-5 12 2,-2 13-8,-3 12-8,-3 13-8,-4 7-6,-3 4-5,-3 3-5,-2 3-5,-1 4-5,3 7-6,3 6-5,4 7-5,1 7-6,0 9-7,0 10-8,0 10-7,1-1-3,4-9 0,3-10 1,3-8 0,3-15 0,3-19 0,3-18-1,4-19 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2"/>
    </inkml:context>
    <inkml:brush xml:id="br0">
      <inkml:brushProperty name="width" value="0.03955" units="cm"/>
      <inkml:brushProperty name="height" value="0.03955" units="cm"/>
      <inkml:brushProperty name="color" value="#00BFF3"/>
    </inkml:brush>
  </inkml:definitions>
  <inkml:trace contextRef="#ctx0" brushRef="#br0">79950 48000 556,'3'-38'8,"6"26"16,7 24 17,6 26 16,1 12 3,-3 0-10,-3 0-11,-2 0-10,0-4-11,7-5-11,6-7-11,7-5-11,7-8-8,9-5-5,10-7-4,10-5-4,4-11-3,0-11 3,0-14 1,0-11 2,-7-4 1,-11 6 4,-14 7 2,-11 6 3,-15 6 9,-16 6 14,-15 7 15,-15 6 15,-12 7 7,-6 10-1,-6 10 0,-6 9-1,-2 2 0,3-2-3,3-3-2,4-3-3,4-2-1,6 0-4,7 0-2,6 0-2,6 1-9,6 4-13,7 3-13,6 3-14,-5 3-3,-16 3 6,-15 3 5,-15 4 6,-14 5 6,-8 10 6,-10 10 6,-9 9 7,-2 1 2,6-6 1,7-6-1,6-6-1,7-7-1,10-6-3,10-6-3,9-6-2,15-12-6,22-15-6,22-15-6,23-16-7,13-8-3,6 0 0,7 0 2,6 0-1,1 3 4,-3 6 5,-3 7 6,-2 6 4,-6 6 6,-6 6 4,-6 7 5,-6 6 5,-7 7 4,-6 10 3,-6 10 3,-6 9 3,-6 4 3,-2 1 1,-3-1 2,-3 1 2,-1-4-1,4-6-3,3-6-3,3-6-4,4-7-1,7-6-2,6-6-2,7-6-1,4-10-6,3-12-14,3-13-11,4-12-12,-3-9-4,-5-2 5,-7-3 6,-5-3 4,-1-9 3,6-11 2,7-14 0,6-11 1,1-3 2,-3 10 5,-3 10 3,-2 9 5,-3 10 3,1 14 2,-1 11 2,1 14 2,-1 5 1,1 1 1,-1-1 0,1 1 0,-3 4 1,-2 9 0,-3 10-1,-3 10 1,-2 4-1,0 0-4,0 0-2,0 0-3,-4 1-7,-5 4-11,-7 3-12,-5 3-12,-11 1-4,-11 1 6,-14-1 3,-11 1 5,-4-3 0,6-2-6,7-3-6,6-3-5,3-4-1,0-3 3,0-3 4,0-2 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2"/>
    </inkml:context>
    <inkml:brush xml:id="br0">
      <inkml:brushProperty name="width" value="0.02601" units="cm"/>
      <inkml:brushProperty name="height" value="0.02601" units="cm"/>
      <inkml:brushProperty name="color" value="#00BFF3"/>
    </inkml:brush>
  </inkml:definitions>
  <inkml:trace contextRef="#ctx0" brushRef="#br0">80550 49000 845,'-24'-24'3,"4"4"7,3 3 7,3 3 6,9 3 1,16 3-5,15 3-5,17 4-5,13 2-2,13 4 1,12 3 1,13 3 2,-2-1-11,-16-2-21,-15-3-22,-15-3-23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3"/>
    </inkml:context>
    <inkml:brush xml:id="br0">
      <inkml:brushProperty name="width" value="0.03619" units="cm"/>
      <inkml:brushProperty name="height" value="0.03619" units="cm"/>
      <inkml:brushProperty name="color" value="#00BFF3"/>
    </inkml:brush>
  </inkml:definitions>
  <inkml:trace contextRef="#ctx0" brushRef="#br0">83500 46650 607,'-13'-49'8,"26"4"15,24 3 16,26 3 15,13 4 4,4 7-7,3 6-7,3 7-8,1 4-6,1 3-7,-1 3-7,1 4-7,-3 1-7,-2 0-9,-3 0-8,-3 0-9,-7 3-7,-9 6-6,-10 7-6,-8 6-6,-11 4-1,-8 4 4,-10 3 4,-9 3 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07"/>
    </inkml:context>
    <inkml:brush xml:id="br0">
      <inkml:brushProperty name="width" value="0.0324" units="cm"/>
      <inkml:brushProperty name="height" value="0.0324" units="cm"/>
      <inkml:brushProperty name="color" value="#F2395B"/>
    </inkml:brush>
  </inkml:definitions>
  <inkml:trace contextRef="#ctx0" brushRef="#br0">56050 29700 679,'-47'0'3,"6"0"8,7 0 8,6 0 7,4 3 5,4 6 1,3 7 1,3 6 2,1 10-2,1 17-5,-1 15-3,1 16-6,-3 15-4,-2 16-7,-3 15-5,-3 17-7,-4 11-8,-3 10-10,-3 10-9,-2 9-11,-1-12-6,3-30-2,3-32-2,4-30-4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3"/>
    </inkml:context>
    <inkml:brush xml:id="br0">
      <inkml:brushProperty name="width" value="0.03284" units="cm"/>
      <inkml:brushProperty name="height" value="0.03284" units="cm"/>
      <inkml:brushProperty name="color" value="#00BFF3"/>
    </inkml:brush>
  </inkml:definitions>
  <inkml:trace contextRef="#ctx0" brushRef="#br0">83700 47300 669,'-71'0'0,"10"0"0,10 0 0,9 0 0,23-2 10,38-3 17,37-3 18,38-2 18,18-1 2,1 3-14,-1 3-15,1 4-14,-1 2-11,1 4-11,-1 3-8,1 3-10,-7 3-7,-12 3-6,-13 3-5,-12 4-5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4"/>
    </inkml:context>
    <inkml:brush xml:id="br0">
      <inkml:brushProperty name="width" value="0.03997" units="cm"/>
      <inkml:brushProperty name="height" value="0.03997" units="cm"/>
      <inkml:brushProperty name="color" value="#00BFF3"/>
    </inkml:brush>
  </inkml:definitions>
  <inkml:trace contextRef="#ctx0" brushRef="#br0">86200 47350 550,'-43'-24'6,"17"4"13,15 3 13,16 3 12,10 3 2,7 3-8,6 3-8,7 4-9,13-3-4,22-5 1,22-7-1,23-5 0,6-3-1,-5 4 0,-7 3-2,-5 3-2,6 1 1,23 1 0,22-1 1,22 1 0,15-1-1,9 1-3,10-1-4,10 1-3,7-1-3,6 1-4,7-1-3,6 1-4,4-1-3,4 1-1,3-1-1,3 1-2,-4 1-1,-8 3 1,-10 3 0,-9 4 0,-13 1 0,-16 0 0,-15 0 0,-15 0-1,-15 0 0,-12 0-1,-13 0-3,-12 0 0,-16 0-2,-19 0 0,-18 0-1,-19 0-1,-21-4 0,-21-5 2,-22-7 1,-22-5 2,-7-3 2,10 4 5,10 3 4,9 3 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5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88700 44150 575,'-25'-32'11,"0"39"20,0 36 22,0 39 22,-4 22 1,-5 10-17,-7 10-17,-5 9-18,-6 2-8,-3-2-3,-3-3-2,-2-3-2,0-6-4,7-5-10,6-7-7,7-5-9,7-9-10,9-9-10,10-10-12,10-8-10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5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89700 45000 533,'18'-18'10,"-11"17"18,-14 15 19,-11 16 18,-11 12 5,-5 9-13,-7 10-10,-5 10-12,-1 4-8,6 0-5,7 0-4,6 0-5,6-5-3,6-9-2,7-10-2,6-8-2,9-8-6,13-2-7,12-3-7,13-3-8,10-9-2,10-11 2,10-14 4,9-11 2,4-12 0,1-9-4,-1-10-4,1-8-4,-7-4 1,-12 3 5,-13 3 4,-12 4 5,-12 4 4,-8 6 3,-10 7 2,-9 6 3,-9 3 2,-5 0 3,-7 0 1,-5 0 3,-8 1 0,-5 4 0,-7 3-1,-5 3-1,-6 3-1,-3 3 1,-3 3-1,-2 4-1,2 1-1,9 0-4,10 0-2,10 0-5,11 0-4,17 0-9,15 0-8,16 0-7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5"/>
    </inkml:context>
    <inkml:brush xml:id="br0">
      <inkml:brushProperty name="width" value="0.04262" units="cm"/>
      <inkml:brushProperty name="height" value="0.04262" units="cm"/>
      <inkml:brushProperty name="color" value="#00BFF3"/>
    </inkml:brush>
  </inkml:definitions>
  <inkml:trace contextRef="#ctx0" brushRef="#br0">91100 45100 516,'20'50'144,"-9"0"-31,-10 0-31,-8 0-30,-4 0-20,3 0-7,3 0-7,4 0-7,4 0-6,6 0-4,7 0-4,6 0-4,4-7-4,4-11-1,3-14-3,3-11-1,4-11-2,7-5 1,6-7 0,7-5-1,2-8 2,1-5 2,-1-7 3,1-5 2,-3-6 2,-2-3 0,-3-3 2,-3-2 0,-7-3 2,-9 1 1,-10-1 1,-8 1 2,-8 2 1,-2 7 0,-3 6 0,-3 7 1,-6 5 0,-5 7-1,-7 6 0,-5 7-2,-12 4-2,-16 3-4,-15 3-6,-15 4-4,-11 8-7,-2 17-8,-3 15-9,-3 16-8,5 2-1,17-8 6,15-10 7,16-9 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88200 48950 999,'-47'-25'0,"6"0"0,7 0 0,6 0 0,3 0-6,0 0-12,0 0-12,0 0-12,0 3-2,0 6 10,0 7 10,0 6 9,1 1 6,4-3 3,3-3 1,3-2 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7"/>
    </inkml:context>
    <inkml:brush xml:id="br0">
      <inkml:brushProperty name="width" value="0.04384" units="cm"/>
      <inkml:brushProperty name="height" value="0.04384" units="cm"/>
      <inkml:brushProperty name="color" value="#00BFF3"/>
    </inkml:brush>
  </inkml:definitions>
  <inkml:trace contextRef="#ctx0" brushRef="#br0">87400 48300 501,'98'-44'87,"-3"13"-14,-3 12-13,-2 13-14,-8 7-10,-8 4-6,-10 3-7,-9 3-7,-12 6-5,-11 9-4,-14 10-3,-11 10-5,-14 8-3,-11 10-2,-14 10-2,-11 9-2,-12 2-1,-9-2-1,-10-3-1,-8-3-2,-3-2 2,7 0 1,6 0 2,7 0 2,7-7 1,9-11 0,10-14 1,10-11-1,18-12 1,28-9 2,28-10 1,29-8 2,16-11-1,7-8-4,6-10-5,7-9-5,0-7-3,-2-3-3,-3-3-4,-3-2-3,1-6 0,6-6 2,7-6 2,6-6 3,-4-2 2,-11 3 3,-14 3 3,-11 4 3,-14 7 3,-11 13 5,-14 12 3,-11 13 4,-9 7 5,-3 4 7,-3 3 7,-2 3 8,-8 12 7,-8 22 10,-10 22 10,-9 23 9,-7 11-1,-3 4-13,-3 3-11,-2 3-12,-1 1-9,3 1-3,3-1-6,4 1-4,2-3-2,4-2 0,3-3-1,3-3 0,1-4-1,1-3-1,-1-3-1,1-2-1,-3-5-1,-2-2 0,-3-3 1,-3-3-2,-4-6-2,-3-5-5,-3-7-6,-2-5-6,-9-4-3,-12 0 0,-13 0-1,-12 0 0,-7-2-2,1-3-4,-1-3-4,1-2-4,2-8-1,7-8-1,6-10 0,7-9 0,8-4 3,14 4 8,11 3 7,14 3 7,5-2 4,1-6-1,-1-6-1,1-6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7"/>
    </inkml:context>
    <inkml:brush xml:id="br0">
      <inkml:brushProperty name="width" value="0.02683" units="cm"/>
      <inkml:brushProperty name="height" value="0.02683" units="cm"/>
      <inkml:brushProperty name="color" value="#00BFF3"/>
    </inkml:brush>
  </inkml:definitions>
  <inkml:trace contextRef="#ctx0" brushRef="#br0">88950 48400 820,'93'-24'0,"-11"4"0,-14 3 0,-11 3 0,0 1 3,17 1 8,15-1 7,16 1 7,2 1 3,-8 3-2,-10 3 0,-9 4-3,-10 4-6,-9 6-15,-10 7-12,-8 6-14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7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90650 48350 511,'-49'4'7,"4"10"15,3 10 16,3 9 14,4 10 5,7 14-4,6 11-5,7 14-4,4 3-4,3-2-7,3-3-5,4-3-7,2-6-4,4-5-5,3-7-4,3-5-5,6-8-2,9-5 0,10-7 1,10-5-1,7-9-2,6-9-6,7-10-7,6-8-6,1-14-2,-3-15 3,-3-15 2,-2-16 4,-5-8 0,-2 0-2,-3 0-2,-3 0-3,-7 3 1,-9 6 3,-10 7 3,-8 6 3,-9 4 2,-6 4 1,-6 3 1,-6 3 1,-10 4 2,-12 7 0,-13 6 2,-12 7 0,-12 4-2,-8 3-8,-10 3-7,-9 4-8,1 2-1,13 4 2,12 3 4,13 3 3,9 1 0,6 1-5,7-1-3,6 1-4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8"/>
    </inkml:context>
    <inkml:brush xml:id="br0">
      <inkml:brushProperty name="width" value="0.02888" units="cm"/>
      <inkml:brushProperty name="height" value="0.02888" units="cm"/>
      <inkml:brushProperty name="color" value="#00BFF3"/>
    </inkml:brush>
  </inkml:definitions>
  <inkml:trace contextRef="#ctx0" brushRef="#br0">93650 46800 761,'10'-47'8,"23"6"14,22 7 16,22 6 14,12 7 0,3 10-15,3 10-14,4 9-17,-1 6-11,-3 3-12,-3 3-11,-2 4-10,-11-1-3,-15-3 7,-15-3 5,-16-2 5,-10-3 3,-3 1-5,-3-1-2,-2 1-4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16"/>
    </inkml:context>
    <inkml:brush xml:id="br0">
      <inkml:brushProperty name="width" value="0.05788" units="cm"/>
      <inkml:brushProperty name="height" value="0.05788" units="cm"/>
      <inkml:brushProperty name="color" value="#FED406"/>
    </inkml:brush>
  </inkml:definitions>
  <inkml:trace contextRef="#ctx0" brushRef="#br0">58650 31200 380,'-290'0'10,"73"0"1,72 0-1,72 0 0,33 0 0,-2 0 2,-3 0 1,-3 0 1,-1 1 2,4 4 1,3 3 3,3 3 1,1 3 2,1 3 1,-1 3 2,1 4 1,1 1 2,3 0 0,3 0 0,4 0 1,10-2 0,19-3-2,19-3-1,19-2-2,10-5-3,4-2-5,3-3-6,3-3-5,3-2-3,3 0-1,3 0 0,4 0-1,1 0 0,0 0 0,0 0 1,0 0 0,-2 0 0,-3 0 1,-3 0 0,-2 0 0,-5 1 0,-2 4 0,-3 3 1,-3 3-1,-1-1 0,4-2 0,3-3-1,3-3 0,1-1 0,1 4 0,-1 3 0,1 3 1,2-1 0,7-2-2,6-3 0,7-3-2,-1-2 0,-6 0 1,-6 0-1,-6 0 1,-2 0 0,3 0-1,3 0 1,4 0-1,1 0 1,0 0-1,0 0 1,0 0-1,0-2 1,0-3 0,0-3 2,0-2 0,1-1 1,4 3-1,3 3-1,3 4 0,-1-1 0,-2-3-1,-3-3 1,-3-2-1,-1-3 0,4 1 1,3-1-1,3 1 1,-1 1-1,-2 3 0,-3 3-1,-3 4-1,-2 1 1,0 0 0,0 0 1,0 0 1,0 0-1,0 0 1,0 0-1,0 0-1,1-2 1,4-3-1,3-3 0,3-2 0,1-1 0,1 3 0,-1 3-1,1 4 1,-3 1 0,-2 0 0,-3 0 1,-3 0 1,-2 0 0,0 0-1,0 0 0,0 0 0,-2 1 0,-3 4 0,-3 3 0,-2 3 1,-3-1 0,1-2 0,-1-3 0,1-3-1,1-2 0,3 0 1,3 0-1,4 0 0,2 0 0,4 0 0,3 0 0,3 0 0,1 0-1,1 0 0,-1 0 0,1 0-2,-3 1 1,-2 4 0,-3 3 2,-3 3 0,-4-1 0,-3-2-1,-3-3-1,-2-3-2,2-2 1,9 0 2,10 0 1,10 0 2,2 0 1,-3 0-1,-3 0-1,-2 0 0,-3 0-1,1 0 1,-1 0 1,1 0-1,-1 0 1,1 0 0,-1 0-1,1 0 0,-1-2 0,1-3-1,-1-3 1,1-2-1,-3-1 0,-2 3 0,-3 3 0,-3 4 0,-2 1 0,0 0 0,0 0 0,0 0 0,0 0 0,0 0 0,0 0 1,0 0-1,0 0 1,0 0 1,0 0-1,0 0 0,0 0 0,0 0 0,0 0 0,0 0-1,-2 0 0,-3 0 0,-3 0 0,-2 0 0,-3 0-1,1 0 1,-1 0-1,1 0 1,1 0-1,3 0 1,3 0 0,4 0-1,2 0 1,4 0-1,3 0 0,3 0 0,1 0 0,1 0 0,-1 0 0,1 0 1,-3 0-1,-2 0 0,-3 0 0,-3 0 0,-1 0 0,4 0-1,3 0-1,3 0 0,1 0 0,1 0 1,-1 0 1,1 0 1,-1-2 0,1-3 0,-1-3-1,1-2-1,-4-3 0,-6 1 0,-6-1 1,-6 1 0,-4 1-1,1 3 0,-1 3 1,1 4-2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8"/>
    </inkml:context>
    <inkml:brush xml:id="br0">
      <inkml:brushProperty name="width" value="0.03152" units="cm"/>
      <inkml:brushProperty name="height" value="0.03152" units="cm"/>
      <inkml:brushProperty name="color" value="#00BFF3"/>
    </inkml:brush>
  </inkml:definitions>
  <inkml:trace contextRef="#ctx0" brushRef="#br0">93500 47400 698,'-58'1'8,"34"4"16,35 3 17,35 3 17,24-1 1,16-2-12,15-3-13,17-3-13,7-2-11,0 0-14,0 0-11,0 0-13,-8 0-7,-16 0-5,-15 0-3,-15 0-5,-14 1 1,-8 4 5,-10 3 3,-9 3 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8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95900 45800 509,'-29'-21'32,"-5"10"4,-7 10 6,-5 9 6,-4 15 0,0 22-4,0 22-3,0 23-4,1 11-3,4 4-5,3 3-4,3 3-3,6-2-4,9-6-4,10-6-3,10-6-4,8-7-5,10-6-6,10-6-8,9-6-6,10-9-6,14-8-6,11-10-4,14-9-5,7-10-3,3-9-2,3-10-1,4-8-1,-4-9 2,-9-6 3,-10-6 5,-8-6 3,-12-1 5,-12 7 4,-13 6 5,-12 7 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8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96850 46150 539,'-47'-24'2,"6"4"4,7 3 5,6 3 4,3 3 6,0 3 6,0 3 6,0 4 7,-5 7 1,-9 13-2,-10 12-3,-8 13-3,-8 13-3,-2 17-2,-3 15-3,-3 16-3,-6 9-4,-5 3-3,-7 3-5,-5 4-4,-3 1-3,4 0-6,3 0-3,3 0-4,3-2-9,3-3-12,3-3-12,4-2-13,7-12-5,13-19 0,12-18 0,13-19 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9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97350 46650 530,'-24'-46'0,"4"10"0,3 10 0,3 9 0,1 4 6,1 1 10,-1-1 11,1 1 11,-6 15 7,-8 31 4,-10 32 5,-9 31 3,-2 13-3,6-2-12,7-3-10,6-3-12,6-9-7,6-11-4,7-14-3,6-11-4,12-11-6,19-5-7,19-7-8,19-5-7,10-12-4,4-16-1,3-15-1,3-15-2,-2-12 0,-6-6 3,-6-6 1,-6-6 3,-9-6 2,-8-2 4,-10-3 4,-9-3 4,-10 1 5,-9 6 4,-10 7 4,-8 6 5,-11 4 3,-8 4 1,-10 3 2,-9 3 2,-7 4 0,-3 7-1,-3 6-1,-2 7-1,0 2-1,7 1-1,6-1-2,7 1-2,16-6-7,29-8-14,28-10-13,28-9-14,9-2-3,-9 6 6,-10 7 6,-8 6 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2:59"/>
    </inkml:context>
    <inkml:brush xml:id="br0">
      <inkml:brushProperty name="width" value="0.04472" units="cm"/>
      <inkml:brushProperty name="height" value="0.04472" units="cm"/>
      <inkml:brushProperty name="color" value="#00BFF3"/>
    </inkml:brush>
  </inkml:definitions>
  <inkml:trace contextRef="#ctx0" brushRef="#br0">99400 45000 491,'-2'-71'5,"-3"10"11,-3 10 9,-2 9 10,-6 9 9,-6 9 7,-6 10 7,-6 10 7,-2 11-3,3 17-15,3 15-15,4 16-14,4 7-6,6 1-1,7-1 1,6 1 0,9-6-9,13-8-17,12-10-19,13-9-17,7-7-9,4-3 1,3-3 1,3-2 2,-1-9 2,-2-12 4,-3-13 5,-3-12 4,-7-9 5,-9-2 9,-10-3 7,-8-3 7,-11 1 6,-8 6 5,-10 7 3,-9 6 5,-7 3 4,-3 0 5,-3 0 5,-2 0 4,-3 1 5,1 4 2,-1 3 3,1 3 2,4 6 0,9 9-3,10 10-5,10 10-3,7 4-7,6 0-6,7 0-9,6 0-7,6-4-8,6-5-6,7-7-8,6-5-7,-1-3-2,-5 4 2,-7 3 2,-5 3 1,-6 3 15,-3 3 24,-3 3 25,-2 4 26,-8 4 6,-8 6-13,-10 7-12,-9 6-12,-15 15-8,-18 26-2,-19 24-3,-18 26-3,-14 19-2,-5 17-1,-7 15-3,-5 16-1,-12 15-4,-16 16-5,-15 15-5,-15 17-5,-11 14-3,-2 17-1,-3 15-1,-3 16-2,7-1-3,19-15-6,19-15-7,19-16-5,15-24-4,13-31 0,12-31-1,13-31 1,12-32 2,13-31 7,12-31 5,13-31 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00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98650 48350 602,'23'139'123,"-3"-22"-26,-3-22-27,-2-21-27,2-15-16,9-6-8,10-6-6,10-6-8,4-9-6,0-8-6,0-10-6,0-9-6,-2-12-2,-3-11 0,-3-14 2,-2-11 2,-6-6-1,-6 4 1,-6 3-1,-6 3 0,-7-1 2,-6-2 7,-6-3 4,-6-3 7,-10 1 2,-12 6-1,-13 7 0,-12 6-1,-10 6-5,-6 6-9,-6 7-9,-6 6-9,2 1-5,14-3-2,11-3-1,14-2-2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0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101950 50200 999,'-69'0'-39,"13"0"2,12 0 1,13 0 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17"/>
    </inkml:context>
    <inkml:brush xml:id="br0">
      <inkml:brushProperty name="width" value="0.0287" units="cm"/>
      <inkml:brushProperty name="height" value="0.0287" units="cm"/>
      <inkml:brushProperty name="color" value="#F2395B"/>
    </inkml:brush>
  </inkml:definitions>
  <inkml:trace contextRef="#ctx0" brushRef="#br0">68200 51000 766,'-41'-21'3,"19"10"8,19 10 5,19 9 8,12 4 2,6 1-1,7-1-2,6 1-2,4-1-1,4 1-4,3-1-2,3 1-4,4-3-1,7-2-2,6-3-2,7-3-1,0-4-5,-2-3-4,-3-3-6,-3-2-6,-6-5-3,-5-2-3,-7-3-3,-5-3-2,-6 1-2,-3 6 0,-3 7 0,-2 6-1,-6-1 2,-6-5 1,-6-7 3,-6-5 3,-4-3 3,1 4 4,-1 3 4,1 3 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18"/>
    </inkml:context>
    <inkml:brush xml:id="br0">
      <inkml:brushProperty name="width" value="0.027" units="cm"/>
      <inkml:brushProperty name="height" value="0.027" units="cm"/>
      <inkml:brushProperty name="color" value="#F2395B"/>
    </inkml:brush>
  </inkml:definitions>
  <inkml:trace contextRef="#ctx0" brushRef="#br0">68600 50300 814,'-44'92'58,"13"-16"-12,12-15-13,13-15-13,4-3-7,-3 14-4,-3 11-4,-2 14-4,-1 2-2,3-6-5,3-6-2,4-6-4,1-7-1,0-6 2,0-6 3,0-6 1,1-6-3,4-2-7,3-3-8,3-3-8,3-6-2,3-5 0,3-7 1,4-5 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18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69350 50100 818,'-44'71'53,"13"-5"-10,12-7-11,13-5-12,6-4-6,0 0-5,0 0-2,0 0-5,1 0-1,4 0 0,3 0-2,3 0 1,-1 0-5,-2 0-8,-3 0-9,-3 0-8,-4-2-4,-3-3-2,-3-3 0,-2-2-2,-3-6 2,1-6 6,-1-6 4,1-6 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32"/>
    </inkml:context>
    <inkml:brush xml:id="br0">
      <inkml:brushProperty name="width" value="0.03354" units="cm"/>
      <inkml:brushProperty name="height" value="0.03354" units="cm"/>
      <inkml:brushProperty name="color" value="#F2385B"/>
    </inkml:brush>
  </inkml:definitions>
  <inkml:trace contextRef="#ctx0" brushRef="#br0">10050 33500 655,'0'76'65,"0"4"-13,0 3-13,0 3-13,0-1-8,0-2-5,0-3-4,0-3-4,-2-7-3,-3-9 1,-3-10 1,-2-8 0,-1-17-7,3-21-15,3-22-16,4-22-15,4-15-4,6-5 8,7-7 8,6-5 7,1 2 7,-3 13 5,-3 12 5,-2 13 6,0-1 2,7-11 1,6-14 0,7-11 0,0-1 4,-2 13 6,-3 12 5,-3 13 6,-6 13 7,-5 17 8,-7 15 7,-5 16 9,-4 13 0,0 14-6,0 11-8,0 14-6,-5 3-9,-9-2-8,-10-3-10,-8-3-8,-3-7-6,7-9-4,6-10-2,7-8-3,8-17-4,14-21-3,11-22-4,14-22-3,3-7 3,-2 10 8,-3 10 10,-3 9 9,-4 7 5,-3 7 2,-3 6 1,-2 7 2,-5 7 1,-2 9-1,-3 10 0,-3 10-2,-7 5 0,-9 4-1,-10 3-1,-8 3-1,-8-1-1,-2-2-2,-3-3 0,-3-3-1,-2-4-1,0-3 0,0-3 1,0-2 1,3-8 0,6-8 3,7-10 2,6-9 2,12-9 5,19-5 6,19-7 6,19-5 7,10-6 2,4-3-5,3-3-3,3-2-3,-1 0-4,-2 7-1,-3 6-2,-3 7-2,-6 4-1,-5 3 0,-7 3 1,-5 4 0,-11 5-6,-11 10-12,-14 10-12,-11 9-13,-9 4-2,-3 1 4,-3-1 5,-2 1 4,-1-3 5,3-2 1,3-3 3,4-3 1,-1-2 3,-3 0 4,-3 0 2,-2 0 4,-1 0 4,3 0 3,3 0 4,4 0 4,1 0 1,0 0 0,0 0-2,0 0-1,0-2 0,0-3 2,0-3 1,0-2 2,10-6 3,23-6 2,22-6 2,22-6 4,12-6-2,3-2-3,3-3-5,4-3-4,2-2-4,4 0-4,3 0-4,3 0-3,-2 0-5,-6 0-4,-6 0-4,-6 0-4,-13-2-9,-19-3-13,-18-3-12,-19-2-13,-13 0 0,-6 7 13,-6 6 12,-6 7 14,-2 2 11,3 1 8,3-1 8,4 1 10,4 8 10,6 20 13,7 18 14,6 20 13,4 11 2,4 7-11,3 6-10,3 7-10,1-1-8,1-6-5,-1-6-4,1-6-5,1 5-3,3 20-2,3 18-3,4 20-1,-3-1-1,-5-19-4,-7-18-1,-5-19-2,-6-13-1,-3-6 0,-3-6 1,-2-6 0,-6-9 0,-6-8-4,-6-10-3,-6-9-3,-7-7-2,-6-3 1,-6-3 0,-6-2 0,-2-6 2,3-6 2,3-6 3,4-6 2,5-6 3,10-2 3,10-3 2,9-3 4,9-4 1,9-3 0,10-3-1,10-2 0,10-5-2,13-2-3,12-3-5,13-3-2,6 1-5,0 6-5,0 7-4,0 6-4,-7 6-3,-11 6-2,-14 7-1,-11 6-2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17"/>
    </inkml:context>
    <inkml:brush xml:id="br0">
      <inkml:brushProperty name="width" value="0.04203" units="cm"/>
      <inkml:brushProperty name="height" value="0.04203" units="cm"/>
      <inkml:brushProperty name="color" value="#FED406"/>
    </inkml:brush>
  </inkml:definitions>
  <inkml:trace contextRef="#ctx0" brushRef="#br0">57550 28600 523,'-24'-24'2,"4"4"5,3 3 5,3 3 5,3 10 5,3 20 7,3 18 6,4 20 7,1 8 1,0 1-4,0-1-4,0 1-4,0-1-4,0 1-4,0-1-4,0 1-5,-2 1-2,-3 3 0,-3 3-1,-2 4 1,-1 2-1,3 4-2,3 3-3,4 3-1,1 4-3,0 7-4,0 6-3,0 7-4,0-1-3,0-6-4,0-6-2,0-6-5,1-7 0,4-6 0,3-6 1,3-6 0,-1-7-2,-2-6-6,-3-6-5,-3-6-5,-4-13-4,-3-19 1,-3-18 0,-2-19 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18"/>
    </inkml:context>
    <inkml:brush xml:id="br0">
      <inkml:brushProperty name="width" value="0.02512" units="cm"/>
      <inkml:brushProperty name="height" value="0.02512" units="cm"/>
      <inkml:brushProperty name="color" value="#F2395B"/>
    </inkml:brush>
  </inkml:definitions>
  <inkml:trace contextRef="#ctx0" brushRef="#br0">68850 51000 875,'-41'1'-20,"19"4"15,19 3 15,19 3 17,7 3 4,-3 3-5,-3 3-5,-2 4-6,-1 2-4,3 4-5,3 3-4,4 3-3,-1-1-3,-3-2-1,-3-3 1,-2-3-2,-5-2-1,-2 0-2,-3 0-4,-3 0-1,-2 0-3,0 0-1,0 0-1,0 0-1,0 0 1,0 0 1,0 0 2,0 0 1,-2-2 1,-3-3-3,-3-3-1,-2-2-2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18"/>
    </inkml:context>
    <inkml:brush xml:id="br0">
      <inkml:brushProperty name="width" value="0.02302" units="cm"/>
      <inkml:brushProperty name="height" value="0.02302" units="cm"/>
      <inkml:brushProperty name="color" value="#F2395B"/>
    </inkml:brush>
  </inkml:definitions>
  <inkml:trace contextRef="#ctx0" brushRef="#br0">68800 51200 955,'-21'-21'-4,"10"10"3,10 10 3,9 9 2,4 6 2,1 3-1,-1 3 1,1 4-1,-3 1-1,-2 0 0,-3 0-2,-3 0-1,-1 0 0,4 0 2,3 0 0,3 0 1,-1 0-5,-2 0-10,-3 0-11,-3 0-9,-4-2-5,-3-3 3,-3-3 2,-2-2 2,-8-3 4,-8 1 6,-10-1 5,-9 1 6,-1-1 3,10 1 1,10-1 2,9 1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19"/>
    </inkml:context>
    <inkml:brush xml:id="br0">
      <inkml:brushProperty name="width" value="0.03258" units="cm"/>
      <inkml:brushProperty name="height" value="0.03258" units="cm"/>
      <inkml:brushProperty name="color" value="#F2395B"/>
    </inkml:brush>
  </inkml:definitions>
  <inkml:trace contextRef="#ctx0" brushRef="#br0">68300 51850 675,'-72'45'-1,"6"-9"-3,7-10-1,6-8-3,3-8 1,0-2 1,0-3 4,0-3 1,9-4 6,19-3 11,19-3 9,19-2 10,15-6 2,13-6-6,12-6-6,13-6-5,7-2-6,4 3-2,3 3-4,3 4-2,-1 2-3,-2 4 0,-3 3-1,-3 3 0,-2 1-3,0 1-1,0-1-3,0 1-3,-5-1-1,-9 1-1,-10-1 0,-8 1-1,-12 4 3,-12 9 6,-13 10 7,-12 10 6,-13 10 3,-12 13-4,-13 12-2,-12 13-3,-9 9-2,-2 6-2,-3 7 0,-3 6-2,-1-2-1,4-9 1,3-10-1,3-8 0,7-11-2,14-8-1,11-10-3,14-9-3,13-15-4,16-18-9,15-19-8,17-18-7,13-20-3,13-18 6,12-19 4,13-18 5,2-3 5,-5 17 4,-7 15 5,-5 16 4,-9 12 4,-9 9 4,-10 10 4,-8 10 4,-14 11 5,-15 17 7,-15 15 7,-16 16 6,-12 9 2,-5 3-2,-7 3-1,-5 4-2,2-3-4,13-5-4,12-7-5,13-5-5,15-6-4,19-3-4,19-3-4,19-2-4,9-5-2,0-2 1,0-3 0,0-3 1,-5-2 1,-9 0 0,-10 0 1,-8 0 2,-9 3-2,-6 6-3,-6 7-2,-6 6-3,-10 6-1,-12 6 1,-13 7 2,-12 6 1,-12 4 0,-8 4 0,-10 3 1,-9 3-1,-9-1 1,-5-2 2,-7-3 1,-5-3 1,-8-1 1,-5 4 0,-7 3 0,-5 3 0,0-4 0,10-8 2,10-10 2,9-9 1,9-5 1,9 0 0,10 0-1,10 0-1,14-4 7,23-5 14,22-7 13,22-5 13,16-8 2,14-5-10,11-7-9,14-5-10,-1-1-6,-12 6-3,-13 7-3,-12 6-2,1-1-3,16-5-3,15-7-2,17-5-2,10-3 0,6 4-1,7 3 2,6 3 0,-4 3-5,-11 3-11,-14 3-11,-11 4-12,-14 1-6,-11 0-1,-14 0 0,-11 0-2,-12 1 4,-9 4 7,-10 3 7,-8 3 7,-6 1 6,1 1 4,-1-1 3,1 1 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19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69300 53000 714,'-136'-68'-4,"28"17"7,28 15 6,29 16 6,16 16 5,7 20 5,6 18 6,7 20 5,4 10 0,3 3-6,3 3-4,4 4-6,1 2-4,0 4-4,0 3-5,0 3-4,3 3-6,6 3-12,7 3-10,6 4-11,1-6-6,-3-11-3,-3-14-2,-2-11-2,-3-12 2,1-9 8,-1-10 9,1-8 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0"/>
    </inkml:context>
    <inkml:brush xml:id="br0">
      <inkml:brushProperty name="width" value="0.02856" units="cm"/>
      <inkml:brushProperty name="height" value="0.02856" units="cm"/>
      <inkml:brushProperty name="color" value="#F2395B"/>
    </inkml:brush>
  </inkml:definitions>
  <inkml:trace contextRef="#ctx0" brushRef="#br0">70600 51250 770,'7'-44'6,"17"13"13,15 12 12,16 13 12,9 4 2,3-3-10,3-3-9,4-2-10,1-1-8,0 3-8,0 3-5,0 4-8,-4-1-4,-5-3-2,-7-3-2,-5-2-1,-11 2-6,-11 9-7,-14 10-8,-11 10-7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0"/>
    </inkml:context>
    <inkml:brush xml:id="br0">
      <inkml:brushProperty name="width" value="0.02783" units="cm"/>
      <inkml:brushProperty name="height" value="0.02783" units="cm"/>
      <inkml:brushProperty name="color" value="#F2395B"/>
    </inkml:brush>
  </inkml:definitions>
  <inkml:trace contextRef="#ctx0" brushRef="#br0">71250 51250 790,'-50'1'1,"0"4"4,0 3 2,0 3 4,3 4 3,6 7 6,7 6 5,6 7 5,6 4 0,6 3-6,7 3-6,6 4-6,1 2-4,-3 4-4,-3 3-4,-2 3-3,-1-1-2,3-2-1,3-3-2,4-3 0,1-4-3,0-3-4,0-3-5,0-2-4,6-14-6,13-21-5,12-22-6,13-22-5,1-10 1,-9 4 11,-10 3 9,-8 3 10,-6 1 6,1 1 2,-1-1 2,1 1 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0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71200 51500 599,'21'-47'0,"-5"6"-2,-7 7 0,-5 6-1,-3 3 0,4 0 5,3 0 2,3 0 4,-1 7 7,-2 17 12,-3 15 11,-3 16 12,-1 12 1,4 9-8,3 10-8,3 10-8,-1 8-6,-2 10-2,-3 10-3,-3 9-3,-2 7-2,0 7-2,0 6-3,0 7-1,0 7-2,0 9 0,0 10-1,0 10 0,0 5-4,0 4-11,0 3-10,0 3-10,-2-2-4,-3-6 1,-3-6 1,-2-6 0,-1-20 4,3-30 4,3-32 4,4-30 6,1-3 0,0 29-4,0 28-4,0 28-3,-2-1-1,-3-27 5,-3-28 2,-2-28 4,-3-17 3,1-2 4,-1-3 3,1-3 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1"/>
    </inkml:context>
    <inkml:brush xml:id="br0">
      <inkml:brushProperty name="width" value="0.03352" units="cm"/>
      <inkml:brushProperty name="height" value="0.03352" units="cm"/>
      <inkml:brushProperty name="color" value="#F2395B"/>
    </inkml:brush>
  </inkml:definitions>
  <inkml:trace contextRef="#ctx0" brushRef="#br0">70650 52900 656,'3'-133'21,"6"34"-3,7 35-2,6 35-4,4 19-2,4 7-1,3 6 1,3 7-2,-1 10-1,-2 16-5,-3 15-4,-3 17-4,-10 10-2,-16 6 0,-15 7-1,-15 6 0,-12 1 0,-6-3 1,-6-3 2,-6-2 0,-2-6 1,3-6 1,3-6 0,4-6 2,2-9 2,4-8 2,3-10 4,3-9 2,7-13 3,14-16 4,11-15 4,14-15 3,18-17 0,25-15-4,25-15-4,25-16-3,17-8-3,9 0 1,10 0 0,10 0 0,2 4-1,-3 10-5,-3 10-3,-2 9-4,-8 9-1,-8 9 1,-10 10 2,-9 10 2,-12 5 0,-11 4 3,-14 3 1,-11 3 2,-11 7 2,-5 14 3,-7 11 4,-5 14 2,-9 5 1,-9 1-4,-10-1-3,-8 1-3,-14 7-2,-15 16 0,-15 15-1,-16 17 0,-10 2-5,-3-9-6,-3-10-8,-2-8-7,0-9-6,7-6-1,6-6-4,7-6-2,4-9-2,3-8 1,3-10 0,4-9 0,4-13 1,6-16 3,7-15 2,6-15 1,6-7 5,6 3 5,7 3 5,6 4 5,3 4 4,0 6 1,0 7 2,0 6 1,1 4 4,4 4 8,3 3 6,3 3 6,6 4 7,9 7 7,10 6 5,10 7 6,7 7 0,6 9-3,7 10-5,6 10-4,4 5-7,4 4-11,3 3-10,3 3-10,1 4-7,1 7-3,-1 6-3,1 7-3,-9-4 0,-15-12 4,-15-13 2,-16-12 4,-7-9-7,4-2-15,3-3-17,3-3-15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2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73650 50800 641,'3'-46'0,"6"10"0,7 10 0,6 9 0,12 4 2,19 1 3,19-1 4,19 1 4,5 5 2,-5 14 3,-7 11 1,-5 14 3,-8 5-3,-5 1-6,-7-1-7,-5 1-7,-11 1-5,-11 3-3,-14 3-5,-11 4-3,-14 2-1,-11 4 2,-14 3 2,-11 3 2,-14 1-1,-11 1-4,-14-1-5,-11 1-4,-7-6 0,0-8 4,0-10 5,0-9 4,4-7 4,10-3 5,10-3 6,9-2 4,9-5 4,9-2 4,10-3 3,10-3 4,8-4 2,10-3-2,10-3 0,9-2-1,13-9 0,20-12 1,18-13 0,20-12 2,11-4-1,7 7-4,6 6-3,7 7-3,-1 7-3,-6 9 1,-6 10-1,-6 10 0,-12 5-1,-15 4-2,-15 3-2,-16 3-1,-15 6-3,-11 9-3,-14 10-3,-11 10-4,-17 8 1,-18 10 1,-19 10 2,-18 9 2,-12 4 2,-3 1 1,-3-1 1,-2 1 1,5-7 1,16-12 0,15-13-1,17-12 1,10-10 0,6-6 1,7-6 0,6-6 1,18-12 0,32-15-2,31-15 0,32-16-1,15-8-1,0 0 1,0 0 0,0 0 0,-4 6 0,-5 13 1,-7 12-1,-5 13 0,-11 6 0,-11 0 0,-14 0-2,-11 0 0,-15 7 0,-16 17 3,-15 15 1,-15 16 2,-15 9 1,-12 3-1,-13 3 0,-12 4-1,-9 1-1,-2 0-1,-3 0-1,-3 0-1,1-2-2,6-3-1,7-3-3,6-2-1,1-5-1,-3-2-2,-3-3-1,-2-3 0,2-6 0,9-5 6,10-7 4,10-5 4,7-6 4,6-3 2,7-3 2,6-2 2,21-8 3,39-8 1,36-10 3,39-9 2,21-9-2,6-5-3,7-7-4,6-5-5,6-3-3,6 4-7,7 3-4,6 3-6,-5 3-5,-16 3-7,-15 3-5,-15 4-6,-17 4-3,-15 6-1,-15 7-2,-16 6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2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74300 52550 682,'-69'-24'0,"13"4"0,12 3 0,13 3 0,7 6 7,4 9 12,3 10 14,3 10 13,3 13 3,3 19-6,3 19-6,4 19-7,2 15-6,4 13-7,3 12-7,3 13-8,-1 20-7,-2 28-11,-3 28-10,-3 29-10,-2-6-2,0-36 7,0-39 6,0-36 7,1-25-2,4-8-9,3-10-8,3-9-10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19"/>
    </inkml:context>
    <inkml:brush xml:id="br0">
      <inkml:brushProperty name="width" value="0.05364" units="cm"/>
      <inkml:brushProperty name="height" value="0.05364" units="cm"/>
      <inkml:brushProperty name="color" value="#FED406"/>
    </inkml:brush>
  </inkml:definitions>
  <inkml:trace contextRef="#ctx0" brushRef="#br0">57650 28500 410,'0'-47'2,"0"6"6,0 7 4,0 6 5,3 6 2,6 6 0,7 7-1,6 6-2,7 3 0,10 0-1,10 0-1,9 0-1,6 0 0,3 0-1,3 0 1,4 0-1,2 1 1,4 4-1,3 3 0,3 3-1,1-1 0,1-2-2,-1-3 0,1-3-2,2-2 0,7 0 1,6 0 1,7 0 1,2 1-2,1 4-1,-1 3-2,1 3-2,1 1-2,3 1-1,3-1-1,4 1-1,2-3 0,4-2 1,3-3-1,3-3 2,1-2-1,1 0 1,-1 0 0,1 0 1,-1-2-1,1-3 0,-1-3 0,1-2 0,-3-1-1,-2 3 2,-3 3 0,-3 4 2,-1-1-1,4-3 1,3-3 0,3-2 0,1-1-1,1 3 1,-1 3 1,1 4-1,-3-1 1,-2-3-1,-3-3 1,-3-2 0,-1-3-1,4 1 1,3-1 0,3 1 0,1-1-1,1 1 0,-1-1 0,1 1-1,-4 1 0,-6 3-1,-6 3 1,-6 4 0,-6 1-1,-2 0 0,-3 0-2,-3 0-1,-2 1 0,0 4 1,0 3 1,0 3 1,-2 1 1,-3 1-1,-3-1 0,-2 1 0,-1-3 0,3-2 1,3-3 1,4-3 0,2-2 1,4 0-1,3 0-1,3 0 0,-1-2 0,-2-3-1,-3-3-1,-3-2 0,-1-3 0,4 1 0,3-1-1,3 1 0,4 1-1,7 3 1,6 3 0,7 4 0,-1-1 0,-6-3 0,-6-3-1,-6-2 0,-6-3 0,-2 1 0,-3-1 0,-3 1 0,-4 1 0,-3 3 0,-3 3 1,-2 4 0,-6 1-1,-6 0 2,-6 0-1,-6 0 1,-6 0 0,-2 0 0,-3 0 0,-3 0 1,-2 0-1,0 0 1,0 0 0,0 0 0,-2 1 0,-3 4-1,-3 3 1,-2 3 0,-3-1-1,1-2 0,-1-3-1,1-3 0,-1-1 0,1 4 0,-1 3-1,1 3 0,1 1 0,3 1-1,3-1 0,4 1-2,2-1 0,4 1 0,3-1-1,3 1 1,-1-1-1,-2 1 1,-3-1 0,-3 1 0,-2-1 0,0 1 1,0-1 0,0 1 0,-2-3 0,-3-2 1,-3-3-1,-2-3 1,-3-2 0,1 0 0,-1 0 1,1 0-1,-1 0 2,1 0-1,-1 0 2,1 0 0,-7 4 2,-12 10 6,-13 10 5,-12 9 5,-1 1-3,14-6-10,11-6-11,14-6-11,5-6 0,1-2 6,-1-3 9,1-3 7,-7 5 6,-12 17 5,-13 15 3,-12 16 4,-7 5 1,1-2-2,-1-3-2,1-3-3,-3-1-2,-2 4 0,-3 3-2,-3 3-1,-1 3-2,4 3 0,3 3-2,3 4-1,3 2-2,3 4-1,3 3-2,4 3-1,-1 3-1,-3 3-1,-3 3-1,-2 4 0,-1-1-2,3-3 0,3-3-1,4-2 0,1-5-2,0-2-1,0-3-2,0-3 0,0-4-4,0-3-2,0-3-3,0-2-3,1-6-7,4-6-11,3-6-9,3-6-10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3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76000 51650 634,'117'-24'63,"-16"4"-12,-15 3-14,-15 3-12,-9 1-9,1 1-5,-1-1-5,1 1-5,-4-1-2,-6 1-1,-6-1 0,-6 1 0,-4-1 0,1 1-1,-1-1-1,1 1 0,-3-1-1,-2 1 1,-3-1 0,-3 1 1,-10 4 2,-16 9 6,-15 10 5,-15 10 6,-9 7 2,1 6-1,-1 7-1,1 6-1,-1 3-2,1 0 0,-1 0-2,1 0-1,1 0-1,3 0 0,3 0-2,4 0-1,2-4 0,4-5-2,3-7 0,3-5-2,1-1 0,1 6-3,-1 7-2,1 6-1,-3 3-2,-2 0 0,-3 0-2,-3 0 0,-4 1 0,-3 4 1,-3 3 1,-2 3 1,-3-2 0,1-6 0,-1-6 0,1-6-2,1-4 1,3 1 0,3-1-1,4 1 1,1-4-5,0-6-9,0-6-10,0-6-9,6-7-5,13-6 0,12-6-1,13-6 1,9-12 4,6-15 9,7-15 8,6-16 10,1-4 5,-3 10 2,-3 10 1,-2 9 2,-5 4 3,-2 1 1,-3-1 2,-3 1 2,-1 2 5,4 7 6,3 6 6,3 7 7,-1 5 5,-2 7 1,-3 6 2,-3 7 2,-1 8 0,4 14-2,3 11-1,3 14-2,-2 8-4,-6 7-4,-6 6-6,-6 7-4,-6 4-4,-2 3-2,-3 3-3,-3 4-3,-6-1-4,-5-3-6,-7-3-6,-5-2-5,-4-6-4,0-6 0,0-6-2,0-6 1,3-7-4,6-6-5,7-6-6,6-6-4,3-12-2,0-15 3,0-15 4,0-16 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3"/>
    </inkml:context>
    <inkml:brush xml:id="br0">
      <inkml:brushProperty name="width" value="0.02987" units="cm"/>
      <inkml:brushProperty name="height" value="0.02987" units="cm"/>
      <inkml:brushProperty name="color" value="#F2395B"/>
    </inkml:brush>
  </inkml:definitions>
  <inkml:trace contextRef="#ctx0" brushRef="#br0">77100 52700 736,'23'-46'0,"-3"10"0,-3 10 0,-2 9 0,2 7 6,9 7 10,10 6 13,10 7 10,5 5 3,4 7-4,3 6-6,3 7-4,-1 2-8,-2 1-9,-3-1-9,-3 1-8,-6 1-9,-5 3-5,-7 3-6,-5 4-7,-8-1-2,-5-3 0,-7-3 1,-5-2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3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78550 50950 691,'23'-46'0,"-3"10"0,-3 10 0,-2 9 0,2 7 9,9 7 18,10 6 17,10 7 19,2 7 0,-3 9-15,-3 10-15,-2 10-16,-8 2-12,-8-3-9,-10-3-8,-9-2-8,-5-1-3,0 3 3,0 3 3,0 4 4,-7-1-6,-11-3-10,-14-3-13,-11-2-11,-3-6-1,10-6 10,10-6 8,9-6 10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4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78200 51600 577,'-27'23'0,"-3"-3"0,-3-3 0,-2-2 0,8-5 7,22-2 14,22-3 14,23-3 13,17-10 4,17-16-9,15-15-8,16-15-8,10-9-7,7 1-5,6-1-4,7 1-5,-4 2-3,-12 7-1,-13 6-1,-12 7-2,-13 7-4,-12 9-9,-13 10-8,-12 10-9,-18 8-5,-21 10 0,-22 10-1,-22 9-1,-13 2 3,-3-2 4,-3-3 6,-2-3 5,-1-1 4,3 4 5,3 3 5,4 3 5,2-1 4,4-2 5,3-3 6,3-3 6,3-1 3,3 4 3,3 3 2,4 3 4,2 1 0,4 1 0,3-1-1,3 1 0,3 2-2,3 7-5,3 6-4,4 7-4,1 2-4,0 1-3,0-1-3,0 1-4,0-1-2,0 1-2,0-1-2,0 1-2,-2-3-2,-3-2-3,-3-3-3,-2-3-2,-3-20-8,1-33-13,-1-35-13,1-34-12,2-21 0,7-6 11,6-6 12,7-6 12,4 1 7,3 9 4,3 10 2,4 10 4,-3 10 6,-5 13 7,-7 12 9,-5 13 8,-6 13 9,-3 17 11,-3 15 10,-2 16 10,-5 7-1,-2 1-12,-3-1-13,-3 1-12,2-3-10,10-2-9,10-3-8,9-3-8,9-9-5,9-11 0,10-14 0,10-11-1,0-7 2,-5 0 1,-7 0 3,-5 0 2,-4 1 2,0 4 0,0 3 1,0 3 1,-4 9-2,-5 16-6,-7 15-4,-5 17-6,-9 10 0,-9 6 3,-10 7 2,-8 6 3,-11 4 3,-8 4 0,-10 3 2,-9 3 2,-5 1 1,0 1 2,0-1 2,0 1 2,0-4 4,0-6 5,0-6 6,0-6 6,1-4 3,4 1-1,3-1 1,3 1 0,6-6 2,9-8 3,10-10 3,10-9 4,16-10 3,26-9 2,24-10 3,26-8 2,19-14-2,17-15-5,15-15-6,16-16-7,9-12-5,3-5-6,3-7-7,4-5-5,-4-1-5,-9 6-3,-10 7-2,-8 6-3,-11 7-1,-8 10 2,-10 10 2,-9 9 0,-18 15 5,-24 22 6,-26 22 6,-24 23 6,-18 11 2,-9 4-1,-10 3-2,-8 3-2,-8 4-2,-2 7-2,-3 6-3,-3 7-2,-4 2-4,-3 1-5,-3-1-4,-2 1-5,-3-3-3,1-2-2,-1-3-2,1-3-2,1-4-1,3-3-1,3-3-1,4-2 0,5-9-1,10-12-2,10-13-2,9-12-2,7-10 3,7-6 4,6-6 6,7-6 5,2-6 3,1-2 2,-1-3 1,1-3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4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77750 53150 608,'-24'-46'1,"4"10"0,3 10 2,3 9 0,9 9 10,16 9 18,15 10 17,17 10 18,14 8 1,17 10-12,15 10-13,16 9-13,15 10-11,16 14-7,15 11-8,17 14-7,-4-1-3,-22-12 2,-22-13 2,-21-12 3,-14-9-12,-2-2-27,-3-3-26,-3-3-26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7"/>
    </inkml:context>
    <inkml:brush xml:id="br0">
      <inkml:brushProperty name="width" value="0.02296" units="cm"/>
      <inkml:brushProperty name="height" value="0.02296" units="cm"/>
      <inkml:brushProperty name="color" value="#F2395B"/>
    </inkml:brush>
  </inkml:definitions>
  <inkml:trace contextRef="#ctx0" brushRef="#br0">83650 51950 958,'-21'-43'2,"10"17"3,10 15 3,9 16 4,6 7-1,3 1-7,3-1-7,4 1-6,-3 1-7,-5 3-10,-7 3-8,-5 4-10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7"/>
    </inkml:context>
    <inkml:brush xml:id="br0">
      <inkml:brushProperty name="width" value="0.02243" units="cm"/>
      <inkml:brushProperty name="height" value="0.02243" units="cm"/>
      <inkml:brushProperty name="color" value="#F2395B"/>
    </inkml:brush>
  </inkml:definitions>
  <inkml:trace contextRef="#ctx0" brushRef="#br0">83400 52650 980,'-40'0'1,"23"0"1,22 0 2,22 0 0,8 0 1,-2 0-2,-3 0-3,-3 0-1,-2 1-7,0 4-12,0 3-13,0 3-11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8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72850 56950 546,'-7'-33'10,"-11"34"20,-14 35 21,-11 35 20,-9 19 3,-3 7-14,-3 6-14,-2 7-14,2 0-9,9-2-4,10-3-5,10-3-5,5-9-2,4-11-3,3-14-1,3-11-3,10-11-2,20-5-5,18-7-5,20-5-4,11-12-2,7-16 1,6-15 1,7-15 1,-1-12 1,-6-6 2,-6-6 1,-6-6 3,-6-7 1,-2-6 1,-3-6 2,-3-6 2,-7-7 2,-9-6-1,-10-6 1,-8-6 1,-9 2 1,-6 14 2,-6 11 2,-6 14 2,-9 8 0,-8 7-1,-10 6-2,-9 7-1,-5 5-1,0 7 0,0 6-2,0 7 0,1 4-3,4 3-5,3 3-4,3 4-5,3 5-7,3 10-9,3 10-9,4 9-9,4 4-1,6 1 6,7-1 8,6 1 6,1-4 5,-3-6 4,-3-6 3,-2-6 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8"/>
    </inkml:context>
    <inkml:brush xml:id="br0">
      <inkml:brushProperty name="width" value="0.03527" units="cm"/>
      <inkml:brushProperty name="height" value="0.03527" units="cm"/>
      <inkml:brushProperty name="color" value="#F2395B"/>
    </inkml:brush>
  </inkml:definitions>
  <inkml:trace contextRef="#ctx0" brushRef="#br0">73550 57500 623,'23'23'3,"-3"-3"6,-3-3 6,-2-2 6,-1 2 5,3 9 5,3 10 4,4 10 6,2 5-1,4 4-7,3 3-5,3 3-7,-1-1-4,-2-2 0,-3-3-1,-3-3-2,-2-2-4,0 0-11,0 0-10,0 0-9,0-4-10,0-5-10,0-7-8,0-5-11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9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75300 56150 558,'-24'-36'10,"4"28"21,3 28 20,3 29 20,-4 16 4,-8 7-15,-10 6-15,-9 7-14,-7 5-9,-3 7-5,-3 6-4,-2 7-5,0-3-3,7-8-3,6-10-2,7-9-4,7-9-1,9-5-2,10-7 0,10-5-2,8-9 2,10-9 2,10-10 3,9-8 2,10-9 2,14-6-1,11-6 1,14-6-1,7-7 0,3-6-2,3-6-2,4-6-1,-4 1-3,-9 9-4,-10 10-5,-8 10-4,-9 2-3,-6-3-4,-6-3-1,-6-2-4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48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26350 47400 534,'-41'-22'10,"19"6"18,19 7 20,19 6 19,15 6 3,13 6-11,12 7-11,13 6-13,6-1-7,0-5-6,0-7-4,0-5-6,0-4-3,0 0-3,0 0-2,0 0-3,-2-2-4,-3-3-6,-3-3-7,-2-2-6,-6-1-10,-6 3-13,-6 3-13,-6 4-13,-12 1-1,-15 0 10,-15 0 10,-16 0 10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29"/>
    </inkml:context>
    <inkml:brush xml:id="br0">
      <inkml:brushProperty name="width" value="0.04738" units="cm"/>
      <inkml:brushProperty name="height" value="0.04738" units="cm"/>
      <inkml:brushProperty name="color" value="#F2395B"/>
    </inkml:brush>
  </inkml:definitions>
  <inkml:trace contextRef="#ctx0" brushRef="#br0">75550 56200 464,'-25'-25'0,"0"0"0,0 0 0,0 0 0,3 0 1,6 0 1,7 0 2,6 0 2,1 10 12,-3 23 19,-3 22 22,-2 22 20,-3 10 2,1 1-15,-1-1-15,1 1-15,1 5-10,3 14-3,3 11-3,4 14-4,-1 14-6,-3 20-9,-3 18-10,-2 20-10,-5 14-5,-2 14-1,-3 11-3,-3 14-2,-1-11-3,4-30-4,3-32-4,3-30-5,1-23-3,1-12-1,-1-13 0,1-12-2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2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79150 55950 550,'-141'164'151,"19"-22"-35,19-22-35,19-21-36,10-14-21,4-2-6,3-3-8,3-3-6,-2 2-7,-6 10-10,-6 10-8,-6 9-9,2-2-6,14-12-2,11-13-3,14-12-3,11-21-2,14-28-2,11-28-2,14-27-2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2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78050 56150 548,'-24'-47'3,"4"6"5,3 7 5,3 6 5,6 6 7,9 6 5,10 7 7,10 6 5,7 7 1,6 10-5,7 10-5,6 9-6,4 9-4,4 9-2,3 10-2,3 10-2,1 5-2,1 4-2,-1 3-1,1 3-3,-3 3-3,-2 3-10,-3 3-7,-3 4-8,-2 1-9,0 0-8,0 0-9,0 0-9,-5-7-1,-9-11 5,-10-14 5,-8-11 6,-6-11 4,1-5 3,-1-7 3,1-5 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3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81050 56050 509,'-24'-24'8,"4"4"16,3 3 16,3 3 15,1 7 6,1 14-8,-1 11-6,1 14-8,-3 10-5,-2 9-5,-3 10-4,-3 10-4,-2 4-4,0 0-4,0 0-3,0 0-2,3 0-4,6 0-2,7 0-1,6 0-4,3-5 0,0-9-2,0-10 0,0-8-2,7-14-2,17-15-6,15-15-4,16-16-6,12-21-1,9-24 2,10-26 1,10-24 2,-1-9 1,-9 10 2,-10 10 2,-8 9 1,-12 4 2,-12 1 3,-13-1 1,-12 1 2,-10 2 3,-6 7 2,-6 6 3,-6 7 2,-9 8 2,-8 14 0,-10 11 0,-9 14 0,-9 8 0,-5 7-3,-7 6-1,-5 7-2,-3 7-6,4 9-7,3 10-7,3 10-8,7 2-4,14-3-1,11-3 0,14-2 0,5-6 1,1-6 6,-1-6 5,1-6 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3"/>
    </inkml:context>
    <inkml:brush xml:id="br0">
      <inkml:brushProperty name="width" value="0.03374" units="cm"/>
      <inkml:brushProperty name="height" value="0.03374" units="cm"/>
      <inkml:brushProperty name="color" value="#F2395B"/>
    </inkml:brush>
  </inkml:definitions>
  <inkml:trace contextRef="#ctx0" brushRef="#br0">81950 56500 652,'26'26'21,"4"4"5,3 3 4,3 3 4,1 1 4,1 1 2,-1-1 3,1 1 2,-1-1-6,1 1-16,-1-1-15,1 1-15,-4-1-12,-6 1-9,-6-1-9,-6 1-9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3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83450 55350 528,'-44'-69'9,"13"13"18,12 12 18,13 13 18,6 13 3,0 17-10,0 15-12,0 16-12,0 13-6,0 14-4,0 11-3,0 14-3,-5 5-3,-9 1-2,-10-1-1,-8 1-3,-8-1-2,-2 1-5,-3-1-2,-3 1-4,2-7-2,10-12 0,10-13 1,9-12 0,10-10 0,14-6-1,11-6 0,14-6-2,13-6 1,16-2 0,15-3 0,17-3 1,8-6 0,4-5-1,3-7 0,3-5-1,-5-3-2,-12 4-5,-13 3-5,-12 3-4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4"/>
    </inkml:context>
    <inkml:brush xml:id="br0">
      <inkml:brushProperty name="width" value="0.0442" units="cm"/>
      <inkml:brushProperty name="height" value="0.0442" units="cm"/>
      <inkml:brushProperty name="color" value="#F2395B"/>
    </inkml:brush>
  </inkml:definitions>
  <inkml:trace contextRef="#ctx0" brushRef="#br0">83850 55300 497,'-2'-69'2,"-3"13"4,-3 12 4,-2 13 4,-5 7 4,-2 4 7,-3 3 7,-3 3 5,-1 15 6,4 29 1,3 28 4,3 28 2,3 17-2,3 6-10,3 7-7,4 6-9,-1 3-7,-3 0-4,-3 0-4,-2 0-5,-5 7-7,-2 17-8,-3 15-8,-3 16-8,-1 12-6,4 9-3,3 10-3,3 10-4,1-18 3,1-44 7,-1-43 8,1-44 7,1-22 1,3 0-9,3 0-8,4 0-9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4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86650 55350 606,'-29'-38'9,"-5"26"18,-7 24 17,-5 26 18,-4 16 3,0 10-14,0 10-12,0 9-14,-2 6-8,-3 3 0,-3 3-2,-2 4-1,-3-1-5,1-3-11,-1-3-10,1-2-9,-1-5-10,1-2-6,-1-3-7,1-3-8,2-6-2,7-5 2,6-7 3,7-5 1,4-12 6,3-16 10,3-15 9,4-15 9,2-11 5,4-2 3,3-3 1,3-3 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4"/>
    </inkml:context>
    <inkml:brush xml:id="br0">
      <inkml:brushProperty name="width" value="0.03293" units="cm"/>
      <inkml:brushProperty name="height" value="0.03293" units="cm"/>
      <inkml:brushProperty name="color" value="#F2395B"/>
    </inkml:brush>
  </inkml:definitions>
  <inkml:trace contextRef="#ctx0" brushRef="#br0">85450 55500 668,'-21'-16'6,"10"19"15,10 19 13,9 19 14,10 15 3,14 13-5,11 12-6,14 13-5,7 6-9,3 0-9,3 0-10,4 0-9,1 1-12,0 4-17,0 3-15,0 3-16,-2-2-4,-3-6 7,-3-6 8,-2-6 8,-9-13 7,-12-19 8,-13-18 8,-12-19 8,-5-10 5,3 1 2,3-1 1,4 1 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5"/>
    </inkml:context>
    <inkml:brush xml:id="br0">
      <inkml:brushProperty name="width" value="0.03451" units="cm"/>
      <inkml:brushProperty name="height" value="0.03451" units="cm"/>
      <inkml:brushProperty name="color" value="#F2395B"/>
    </inkml:brush>
  </inkml:definitions>
  <inkml:trace contextRef="#ctx0" brushRef="#br0">87700 55700 637,'-25'-22'0,"0"6"0,0 7 0,0 6 0,1 6 2,4 6 4,3 7 4,3 6 4,3 7 2,3 10-1,3 10 0,4 9-1,1 6 2,0 3 6,0 3 5,0 4 6,0-1 0,0-3-2,0-3-4,0-2-4,1-6-3,4-6-4,3-6-4,3-6-4,9-12-5,16-15-6,15-15-5,17-16-6,3-16-3,-5-16-3,-7-15-1,-5-15-3,-6-9 2,-3 1 2,-3-1 4,-2 1 3,-8-1 2,-8 1 3,-10-1 1,-9 1 3,-10 5 0,-9 14-1,-10 11 1,-8 14-1,-11 10-2,-8 9-2,-10 10-4,-9 10-2,-2 8-4,6 10-7,7 10-6,6 9-5,7 1 0,10-6 8,10-6 7,9-6 8,2-2 4,-2 3 3,-3 3 2,-3 4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48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26950 46750 551,'-68'-2'0,"17"-3"0,15-3 0,16-2 0,9 2 9,3 9 16,3 10 18,4 10 17,2 10 4,4 13-10,3 12-8,3 13-9,-1 9-8,-2 6-4,-3 7-5,-3 6-5,-1 1-4,4-3-4,3-3-4,3-2-2,-1-5-7,-2-2-7,-3-3-7,-3-3-8,-2-4-8,0-3-7,0-3-9,0-2-9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5"/>
    </inkml:context>
    <inkml:brush xml:id="br0">
      <inkml:brushProperty name="width" value="0.02862" units="cm"/>
      <inkml:brushProperty name="height" value="0.02862" units="cm"/>
      <inkml:brushProperty name="color" value="#F2395B"/>
    </inkml:brush>
  </inkml:definitions>
  <inkml:trace contextRef="#ctx0" brushRef="#br0">88500 56150 768,'1'48'4,"4"-3"6,3-3 7,3-2 7,3-3 2,3 1-3,3-1-2,4 1-3,2-1-1,4 1 1,3-1 2,3 1 1,-1-3-9,-2-2-17,-3-3-18,-3-3-19,-2-6-8,0-5 0,0-7 0,0-5 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5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89800 55150 549,'15'-65'7,"-18"23"13,-19 22 14,-18 22 13,-9 19 5,4 20-7,3 18-7,3 20-5,3 10-5,3 3-4,3 3-3,4 4-3,4 1-2,6 0-1,7 0 0,6 0-1,7-5-2,10-9-4,10-10-4,9-8-5,10-8-2,14-2-2,11-3-2,14-3-2,8-7-4,7-9-5,6-10-6,7-8-7,2-9-4,1-6-7,-1-6-4,1-6-5,-10-6-1,-19-2 6,-18-3 5,-19-3 5,-12-2 6,-2 0 5,-3 0 5,-3 0 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5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90700 55150 527,'-47'-68'0,"6"17"2,7 15 0,6 16 1,3 7 9,0 1 17,0-1 17,0 1 18,-2 15 3,-3 31-11,-3 32-10,-2 31-11,-5 21-7,-2 14-4,-3 11-3,-3 14-3,-4 10-6,-3 9-5,-3 10-6,-2 10-7,-1 18-7,3 28-10,3 28-11,4 29-10,2-7-2,4-41 6,3-40 6,3-40 5,4-28 0,7-11-8,6-14-7,7-11-9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7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63150 51350 572,'-40'-19'42,"23"13"5,22 12 7,22 13 7,15 9-2,9 6-8,10 7-11,10 6-8,2 3-9,-3 0-10,-3 0-7,-2 0-10,-5 0-9,-2 0-10,-3 0-10,-3 0-10,-6 1-6,-5 4-2,-7 3-3,-5 3-3,-8-4 4,-5-8 7,-7-10 9,-5-9 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7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63350 52500 649,'-25'21'0,"0"-5"0,0-7 0,0-5 0,1-1 9,4 6 17,3 7 18,3 6 17,9 4 3,16 4-12,15 3-14,17 3-11,10-2-11,6-6-6,7-6-7,6-6-6,1-1-8,-3 7-7,-3 6-8,-2 7-8,-9 0-3,-12-2-1,-13-3 0,-12-3 0,-9-2-1,-2 0 1,-3 0 0,-3 0 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7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62150 53800 563,'-113'-22'0,"26"6"0,24 7 0,26 6 0,10 1 0,-3-3 0,-3-3 0,-2-2 0,0-3 8,7 1 16,6-1 15,7 1 16,10-3 4,16-2-5,15-3-6,17-3-7,19-1-6,26 4-7,24 3-7,26 3-7,18 3-7,13 3-3,12 3-6,13 4-4,10 1-7,10 0-8,10 0-8,9 0-9,-12 0-3,-30 0 0,-32 0 2,-30 0 0,-23 0 0,-12 0-2,-13 0-2,-12 0-1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8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65500 51200 517,'-41'-22'8,"19"6"16,19 7 16,19 6 15,10 10 1,4 17-15,3 15-15,3 16-16,-1 10-10,-2 7-8,-3 6-8,-3 7-7,-6 10-7,-5 16-4,-7 15-6,-5 17-3,-9 5 0,-9-3 6,-10-3 8,-8-2 6,-8-11 5,-2-15 4,-3-15 4,-3-16 5,-4-15 1,-3-11 1,-3-14 1,-2-11 1,0-9 4,7-3 7,6-3 6,7-2 8,15-15 8,25-25 9,25-25 10,25-25 10,18-19-2,14-12-14,11-13-12,14-12-13,10-13-8,9-12-1,10-13-1,10-12-3,0-2-3,-5 9-6,-7 10-7,-5 10-7,-12 14-1,-16 23 1,-15 22 4,-15 22 1,-18 24 10,-19 29 16,-18 28 15,-19 28 16,-10 17 3,1 6-11,-1 7-11,1 6-11,2-1-7,7-5-3,6-7-5,7-5-3,7-4-2,9 0-1,10 0-1,10 0 0,5-2-1,4-3-2,3-3-2,3-2-1,-2 0 0,-6 7 0,-6 6 3,-6 7 0,-9 4 2,-8 3 2,-10 3 2,-9 4 3,-10 1 0,-9 0 0,-10 0 1,-8 0-1,-12-2-1,-12-3 0,-13-3-2,-12-2-1,-9-3-2,-2 1-5,-3-1-3,-3 1-5,2-7-4,10-12-3,10-13-4,9-12-4,7-9 0,7-2 3,6-3 4,7-3 3,7-15 1,9-24 0,10-26-2,10-24 0,11-13 2,17 0 3,15 0 6,16 0 3,4 1 4,-6 4 1,-6 3 2,-6 3 2,-6 10 1,-2 20 3,-3 18 1,-3 20 3,-9 17 14,-11 20 27,-14 18 26,-11 20 27,-14 14 4,-11 14-21,-14 11-19,-11 14-20,-11 5-15,-5 1-10,-7-1-10,-5 1-9,-4-1-10,0 1-7,0-1-9,0 1-7,6-4-3,13-6 2,12-6 2,13-6 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3:38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66550 53000 569,'6'75'120,"13"0"-25,12 0-24,13 0-26,9 1-14,6 4-6,7 3-5,6 3-6,7 6-6,10 9-6,10 10-8,9 10-7,-5-7-4,-19-22-2,-18-22-1,-19-21-1,-10-10-9,1 3-16,-1 3-16,1 4-16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4:01"/>
    </inkml:context>
    <inkml:brush xml:id="br0">
      <inkml:brushProperty name="width" value="0.04693" units="cm"/>
      <inkml:brushProperty name="height" value="0.04693" units="cm"/>
      <inkml:brushProperty name="color" value="#F2395B"/>
    </inkml:brush>
  </inkml:definitions>
  <inkml:trace contextRef="#ctx0" brushRef="#br0">92150 56050 468,'-36'-2'104,"28"-3"-5,28-3-5,29-2-6,29-5-14,31-2-25,32-3-25,31-3-26,-2-1-10,-34 4 1,-35 3 1,-33 3 3,-15 3-3,6 3-5,7 3-6,6 4-5,-1 1-2,-5 0 2,-7 0 1,-5 0 1,-11 4-2,-11 10-5,-14 10-7,-11 9-6,-12 4 1,-9 1 7,-10-1 7,-8 1 7,-6-1 4,1 1-1,-1-1-2,1 1 0,1-4 2,3-6 2,3-6 5,4-6 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4:02"/>
    </inkml:context>
    <inkml:brush xml:id="br0">
      <inkml:brushProperty name="width" value="0.06046" units="cm"/>
      <inkml:brushProperty name="height" value="0.06046" units="cm"/>
      <inkml:brushProperty name="color" value="#F2395B"/>
    </inkml:brush>
  </inkml:definitions>
  <inkml:trace contextRef="#ctx0" brushRef="#br0">92350 57100 363,'-68'-2'4,"17"-3"7,15-3 6,16-2 8,13-1 12,14 3 16,11 3 16,14 4 16,8-3-1,7-5-18,6-7-18,7-5-18,15-8-10,25-5-1,25-7-1,25-5-1,3 0-2,-19 10-5,-18 10-3,-19 9-6,-13 6-2,-6 3-2,-6 3-3,-6 4-3,-4 1-2,1 0-3,-1 0-3,1 0-4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3:49"/>
    </inkml:context>
    <inkml:brush xml:id="br0">
      <inkml:brushProperty name="width" value="0.05395" units="cm"/>
      <inkml:brushProperty name="height" value="0.05395" units="cm"/>
      <inkml:brushProperty name="color" value="#F2395B"/>
    </inkml:brush>
  </inkml:definitions>
  <inkml:trace contextRef="#ctx0" brushRef="#br0">27550 46050 407,'28'23'85,"6"-3"-17,7-3-16,6-2-18,4-3-10,4 1-4,3-1-5,3 1-4,3-3-5,3-2-3,3-3-5,4-3-3,-3-2-3,-5 0 0,-7 0-1,-5 0-1,-6 6 2,-3 13 5,-3 12 4,-2 13 4,-9 7 4,-12 4 5,-13 3 4,-12 3 4,-9 4 2,-2 7 2,-3 6 0,-3 7 2,-2 5-1,0 7-3,0 6-3,0 7-3,-4 7-1,-5 9-2,-7 10-1,-5 10-2,-4 11-5,0 17-12,0 15-12,0 16-10,4-7-16,10-28-21,10-28-21,9-27-20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4:1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95900 56350 999,'1'-46'-50,"4"10"6,3 10 7,3 9 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4:14"/>
    </inkml:context>
    <inkml:brush xml:id="br0">
      <inkml:brushProperty name="width" value="0.05114" units="cm"/>
      <inkml:brushProperty name="height" value="0.05114" units="cm"/>
      <inkml:brushProperty name="color" value="#F2395B"/>
    </inkml:brush>
  </inkml:definitions>
  <inkml:trace contextRef="#ctx0" brushRef="#br0">96050 56100 430,'1'-49'2,"4"4"7,3 3 5,3 3 5,-4 10 12,-8 20 15,-10 18 15,-9 20 16,-9 16 1,-5 16-15,-7 15-15,-5 17-15,-3 3-9,4-5-4,3-7-4,3-5-4,6-6-3,9-3-4,10-3-2,10-2-4,10-8-3,13-8-2,12-10-2,13-9-3,9-16 0,6-22 0,7-22 2,6-21 0,4-14 1,4-2-1,3-3 0,3-3 0,-1-4-2,-2-3 0,-3-3 0,-3-2-1,-6-3-1,-5 1 1,-7-1 1,-5 1-1,-11 2 2,-11 7 0,-14 6 3,-11 7 1,-17 7 1,-18 9 3,-19 10 3,-18 10 2,-10 10 0,0 13-1,0 12-1,0 13 0,3 7-4,6 4-3,7 3-5,6 3-4,6 3-5,6 3-9,7 3-8,6 4-8,6-3 0,6-5 7,7-7 9,6-5 9,3-4 2,0 0-1,0 0-2,0 0-1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4:15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97350 56450 464,'-16'-19'14,"19"13"30,19 12 28,19 13 30,7 6 2,-3 0-22,-3 0-23,-2 0-22,-3 6-19,1 13-14,-1 12-16,1 13-14,-6 2-12,-8-5-8,-10-7-8,-9-5-9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4:16"/>
    </inkml:context>
    <inkml:brush xml:id="br0">
      <inkml:brushProperty name="width" value="0.05077" units="cm"/>
      <inkml:brushProperty name="height" value="0.05077" units="cm"/>
      <inkml:brushProperty name="color" value="#F2395B"/>
    </inkml:brush>
  </inkml:definitions>
  <inkml:trace contextRef="#ctx0" brushRef="#br0">98950 55950 433,'-27'-18'10,"-3"17"21,-3 15 21,-2 16 20,-1 10 5,3 7-14,3 6-11,4 7-14,1-1-7,0-6-5,0-6-3,0-6-4,3-1-2,6 7-2,7 6 0,6 7-2,9-6-4,13-15-5,12-15-8,13-16-6,6-8-3,0 0-3,0 0 0,0 0-3,1-5 1,4-9 1,3-10 1,3-8 1,-2-4 1,-6 3 2,-6 3 1,-6 4 2,-6-1 1,-2-3 2,-3-3 0,-3-2 1,-4-3 1,-3 1 1,-3-1 0,-2 1 1,-5-1 0,-2 1 0,-3-1 0,-3 1 0,-7-1-1,-9 1 0,-10-1 0,-8 1 0,-6 1 0,1 3 1,-1 3 0,1 4 1,-4 2 0,-6 4-1,-6 3-1,-6 3 0,-1 1-2,7 1-1,6-1-2,7 1-1,4 4-7,3 9-11,3 10-9,4 10-11,7 2-3,13-3 6,12-3 6,13-2 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4:17"/>
    </inkml:context>
    <inkml:brush xml:id="br0">
      <inkml:brushProperty name="width" value="0.05884" units="cm"/>
      <inkml:brushProperty name="height" value="0.05884" units="cm"/>
      <inkml:brushProperty name="color" value="#F2395B"/>
    </inkml:brush>
  </inkml:definitions>
  <inkml:trace contextRef="#ctx0" brushRef="#br0">101300 53850 373,'1'-47'0,"4"6"0,3 7 0,3 6 0,-1 3 5,-2 0 10,-3 0 9,-3 0 11,-6 10 6,-5 23 5,-7 22 4,-5 22 5,-9 21-1,-9 22-6,-10 22-6,-8 23-7,-11 19-5,-8 19-4,-10 19-4,-9 19-5,-4 7-2,4-3-3,3-3-2,3-2-2,6-9-1,9-12 0,10-13 0,10-12 0,10-15-1,13-15-4,12-15-3,13-16-4,10-13-2,10-9 0,10-10-2,9-8-1,9-14-1,9-15-2,10-15-2,10-16-3,7-16-2,6-16-3,7-15-1,6-15-3,3-14-1,0-8 2,0-10 0,0-9 2,-7-7 0,-11-3 1,-14-3 1,-11-2 0,-14 2 3,-11 9 3,-14 10 4,-11 10 3,-17 10 3,-18 13 1,-19 12 0,-18 13 1,-14 9 0,-5 6-1,-7 7-2,-5 6-1,-3 6 3,4 6 4,3 7 6,3 6 4,3 4 2,3 4-6,3 3-4,4 3-5,8 3-2,17 3 1,15 3 1,16 4 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4:17"/>
    </inkml:context>
    <inkml:brush xml:id="br0">
      <inkml:brushProperty name="width" value="0.05644" units="cm"/>
      <inkml:brushProperty name="height" value="0.05644" units="cm"/>
      <inkml:brushProperty name="color" value="#F2395B"/>
    </inkml:brush>
  </inkml:definitions>
  <inkml:trace contextRef="#ctx0" brushRef="#br0">102800 54900 389,'32'-55'12,"-33"41"24,-35 40 23,-34 42 24,-16 21 5,3 3-16,3 3-14,4 4-15,5-1-11,10-3-5,10-3-6,9-2-6,7-5-3,7-2 0,6-3-1,7-3-1,7-6-1,9-5-3,10-7-2,10-5-4,8-8-3,10-5-5,10-7-6,9-5-5,12-8-4,16-5-4,15-7-3,17-5-4,5-4-2,-3 0 2,-3 0 1,-2 0 0,-6-4 2,-6-5 0,-6-7 1,-6-5 2,-10-4-1,-12 0-2,-13 0-1,-12 0-2,-10 1 2,-6 4 3,-6 3 4,-6 3 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4:17"/>
    </inkml:context>
    <inkml:brush xml:id="br0">
      <inkml:brushProperty name="width" value="0.05916" units="cm"/>
      <inkml:brushProperty name="height" value="0.05916" units="cm"/>
      <inkml:brushProperty name="color" value="#F2395B"/>
    </inkml:brush>
  </inkml:definitions>
  <inkml:trace contextRef="#ctx0" brushRef="#br0">103700 54900 371,'-22'-27'0,"6"-3"0,7-3 0,6-2 0,1-6 0,-3-6 0,-3-6 0,-2-6 0,-3 2 0,1 14 0,-1 11 0,1 14 0,-1 3 9,1-2 17,-1-3 17,1-3 16,-4 18 11,-6 41 2,-6 40 3,-6 42 1,-9 30-6,-8 22-17,-10 22-16,-9 23-16,-5 16-11,0 13-4,0 12-4,0 13-5,1 9-7,4 6-8,3 7-9,3 6-10,6-22-4,9-50 1,10-50 0,10-50 0,4-25 3,0 0 3,0 0 3,0 0 4,0 1-1,0 4-9,0 3-8,0 3-8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6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71000 2850 999,'23'-90'-63,"-3"23"11,-3 22 13,-2 22 13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6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71000 2850 999,'23'-90'-63,"-3"23"11,-3 22 13,-2 22 13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8:49"/>
    </inkml:context>
    <inkml:brush xml:id="br0">
      <inkml:brushProperty name="width" value="0.02355" units="cm"/>
      <inkml:brushProperty name="height" value="0.02355" units="cm"/>
      <inkml:brushProperty name="color" value="#00BFF3"/>
    </inkml:brush>
  </inkml:definitions>
  <inkml:trace contextRef="#ctx0" brushRef="#br0">65150 17650 934,'-391'-43'50,"119"17"-35,119 15-34,119 16-36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15"/>
    </inkml:context>
    <inkml:brush xml:id="br0">
      <inkml:brushProperty name="width" value="0.05267" units="cm"/>
      <inkml:brushProperty name="height" value="0.05267" units="cm"/>
      <inkml:brushProperty name="color" value="#00BFF3"/>
    </inkml:brush>
  </inkml:definitions>
  <inkml:trace contextRef="#ctx0" brushRef="#br0">36850 50750 417,'-107'0'41,"39"0"-1,36 0-1,39 0 1,24 0-2,13 0-1,12 0-2,13 0-1,1 0-3,-9 0-5,-10 0-3,-8 0-5,-4-2-2,3-3 0,3-3-1,4-2 0,2-1 0,4 3-2,3 3 0,3 4-2,1 4-1,1 6-1,-1 7-1,1 6-1,4 1-1,9-3-2,10-3-1,10-2 0,7-5-2,6-2-1,7-3 0,6-3-1,9-9 0,13-11-2,12-14 0,13-11 0,2-4-1,-5 6 2,-7 7 0,-5 6 2,-8 6 1,-5 6 0,-7 7 0,-5 6 1,-8 3 0,-5 0-1,-7 0 1,-5 0 0,-4 4 0,0 10 0,0 10 0,0 9 0,1 1 0,4-6-1,3-6 0,3-6-1,3-4 0,3 1 0,3-1 0,4 1 1,-1-3-1,-3-2 0,-3-3-1,-2-3-1,-1-2 1,3 0 0,3 0 2,4 0 0,-1 1 1,-3 4 0,-3 3-1,-2 3 1,-3-1-1,1-2 0,-1-3 0,1-3 0,4-2-1,9 0 1,10 0-1,10 0 1,4-4-2,0-5 1,0-7-1,0-5-1,0-4 1,0 0-1,0 0 1,0 0 0,-4 3 1,-5 6-1,-7 7 0,-5 6 0,-8 6 1,-5 6-1,-7 7 1,-5 6 0,-6 3 1,-3 0-1,-3 0 1,-2 0-1,-1 0 1,3 0-1,3 0 1,4 0 0,5-4-1,10-5 0,10-7 0,9-5-2,9-6 1,9-3 0,10-3-1,10-2 0,4-3 1,0 1-1,0-1 1,0 1-1,1 1 1,4 3 0,3 3-1,3 4 1,-1 4-1,-2 6 0,-3 7 1,-3 6-1,-2 3-1,0 0-1,0 0-1,0 0-1,1-2-1,4-3 0,3-3 0,3-2-1,3-5 0,3-2 1,3-3 2,4-3 0,-3-2 1,-5 0 1,-7 0 1,-5 0 1,-4 0 1,0 0 1,0 0 2,0 0 1,0 1 1,0 4 0,0 3 0,0 3 0,1-1-1,4-2-2,3-3 0,3-3-2,1-4 0,1-3 0,-1-3 0,1-2 1,-1-1-1,1 3 1,-1 3 0,1 4 0,-1-1 0,1-3 0,-1-3 0,1-2 0,-6 0-1,-8 7 1,-10 6-1,-9 7-1,-2 4 1,6 3-1,7 3 0,6 4 0,4-3-1,4-5-1,3-7-2,3-5-2,6-4 1,9 0 0,10 0 0,10 0 1,5-2 1,4-3 0,3-3 0,3-2 0,-5-3 0,-12 1 0,-13-1 1,-12 1-1,-9 1 1,-2 3 0,-3 3 0,-3 4 0,-4 1 1,-3 0 0,-3 0 0,-2 0 1,-8 1 1,-8 4 0,-10 3 0,-9 3 0,-4 1 0,4 1 1,3-1-1,3 1 0,3-1 0,3 1 2,3-1 1,4 1 0,4-1 0,6 1-4,7-1-2,6 1-4,4-3 0,4-2 1,3-3 1,3-3 2,-2-2 0,-6 0 0,-6 0-1,-6 0 1,-7-2 0,-6-3-1,-6-3 2,-6-2-1,-9-3 1,-8 1 0,-10-1 1,-9 1-1,-7 1 1,-3 3 0,-3 3 0,-2 4 1,-6 1-1,-6 0 0,-6 0-1,-6 0 0,-7 0-1,-6 0-2,-6 0-3,-6 0-3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8:53"/>
    </inkml:context>
    <inkml:brush xml:id="br0">
      <inkml:brushProperty name="width" value="0.03067" units="cm"/>
      <inkml:brushProperty name="height" value="0.03067" units="cm"/>
      <inkml:brushProperty name="color" value="#F2395B"/>
    </inkml:brush>
  </inkml:definitions>
  <inkml:trace contextRef="#ctx0" brushRef="#br0">62650 12500 717,'35'1'18,"-27"4"35,-28 3 35,-28 3 35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8:55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46100 16400 548,'-19'-22'7,"13"6"14,12 7 14,13 6 13,7 3 4,4 0-8,3 0-7,3 0-7,4 0-6,7 0-1,6 0-2,7 0-1,0 1-4,-2 4-3,-3 3-3,-3 3-4,-4 1-5,-3 1-5,-3-1-6,-2 1-5,-6 4-9,-6 9-11,-6 10-10,-6 10-11,-9-1-2,-8-9 6,-10-10 7,-9-8 5,-9-8 6,-5-2 5,-7-3 5,-5-3 5,-3-2 4,4 0 3,3 0 4,3 0 2,1 0 3,1 0 1,-1 0 0,1 0 1,-1 0 1,1 0-1,-1 0 1,1 0 0,1 0 2,3 0 6,3 0 5,4 0 6,2 3 4,4 6 5,3 7 5,3 6 4,3 6 1,3 6-1,3 7-1,4 6-1,1 6-2,0 6-4,0 7-3,0 6-4,0 4-1,0 4 0,0 3-1,0 3 0,0 1 0,0 1-3,0-1 0,0 1-3,0-1-4,0 1-6,0-1-6,0 1-6,0-1-4,0 1-3,0-1-2,0 1-3,0-4-2,0-6-1,0-6-1,0-6-2,-2-15-6,-3-21-8,-3-22-8,-2-22-9,-1-13 0,3-3 10,3-3 10,4-2 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8:56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46000 18050 462,'9'-44'6,"19"13"11,19 12 13,19 13 11,7 6 1,-3 0-7,-3 0-9,-2 0-8,-3-2-4,1-3-1,-1-3 0,1-2-1,-4-1-2,-6 3-3,-6 3-2,-6 4-3,-4-1-4,1-3-1,-1-3-3,1-2-3,-4-6 0,-6-6 0,-6-6 0,-6-6 1,-6-6 0,-2-2-1,-3-3 0,-3-3 0,-4-2 0,-3 0 1,-3 0 0,-2 0 2,-5 3 1,-2 6 3,-3 7 2,-3 6 4,-1 3 1,4 0 1,3 0 1,3 0 1,-2 4 3,-6 10 5,-6 10 4,-6 9 6,-2 9 0,3 9-4,3 10-2,4 10-3,1 7-2,0 6 0,0 7-2,0 6 1,0 3-1,0 0 0,0 0 1,0 0 1,3-4-1,6-5-2,7-7-2,6-5 0,3-4-2,0 0-1,0 0 0,0 0-1,9-4-5,19-5-12,19-7-9,19-5-11,5-8-4,-5-5 5,-7-7 3,-5-5 4,-4-4-2,0 0-7,0 0-9,0 0-7,-4-4-3,-5-5 2,-7-7 1,-5-5 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8:56"/>
    </inkml:context>
    <inkml:brush xml:id="br0">
      <inkml:brushProperty name="width" value="0.03492" units="cm"/>
      <inkml:brushProperty name="height" value="0.03492" units="cm"/>
      <inkml:brushProperty name="color" value="#F2395B"/>
    </inkml:brush>
  </inkml:definitions>
  <inkml:trace contextRef="#ctx0" brushRef="#br0">47400 17500 629,'3'-44'5,"6"13"11,7 12 9,6 13 10,4 6 3,4 0-4,3 0-4,3 0-4,-1 6-4,-2 13-4,-3 12-3,-3 13-5,-9 7-3,-11 4-5,-14 3-3,-11 3-5,-9 1-1,-3 1 0,-3-1 1,-2 1 1,-3-4-2,1-6-1,-1-6-3,1-6-2,12-9 1,25-8 6,25-10 6,25-9 6,9-5 4,-6 0 1,-6 0 1,-6 0 3,-7 9 1,-6 19 1,-6 19 1,-6 19 1,-10 9-2,-12 0-3,-13 0-5,-12 0-4,-7-2-2,1-3-1,-1-3 0,1-2-1,1-6-6,3-6-8,3-6-10,4-6-9,4-12-6,6-15-5,7-15-4,6-16-5,3-10 1,0-3 5,0-3 6,0-2 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8:56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48750 16700 450,'-24'-60'8,"4"32"17,3 31 17,3 32 16,1 19 5,1 10-8,-1 10-9,1 9-8,-3 6-6,-2 3-3,-3 3-3,-3 4-3,-1 2-2,4 4-3,3 3-2,3 3-1,3-5-3,3-12-2,3-13-3,4-12-2,5-10-5,10-6-10,10-6-10,9-6-9,6-16-4,3-25 1,3-25 1,4-25 1,-1-19 1,-3-12 3,-3-13 2,-2-12 3,-5-10 1,-2-6 0,-3-6 2,-3-6 0,-6-1 3,-5 7 3,-7 6 4,-5 7 4,-6 10 3,-3 16 4,-3 15 4,-2 17 4,-6 11 2,-6 10 2,-6 10 3,-6 9 1,-4 10-1,1 14-3,-1 11-4,1 14-3,1 8-7,3 7-7,3 6-7,4 7-9,4 0-4,6-2-5,7-3-2,6-3-4,6-7 0,6-9 2,7-10 3,6-8 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8:57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49450 16950 494,'43'3'25,"-11"6"6,-14 7 7,-11 6 6,-9 7 0,-3 10-5,-3 10-6,-2 9-5,-6 7-4,-6 7-3,-6 6-3,-6 7-3,-4 0-1,1-2 0,-1-3-1,1-3-1,2-6 1,7-5-1,6-7 0,7-5 0,4-6 0,3-3-2,3-3-1,4-2-2,8-6-2,17-6-5,15-6-3,16-6-4,9-7-5,3-6-5,3-6-5,4-6-5,-1-4-1,-3 1-1,-3-1 1,-2 1 0,-8-1 1,-8 1 0,-10-1 1,-9 1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8:57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49900 17050 519,'-46'-46'7,"10"10"13,10 10 14,9 9 13,6 18 6,3 29 1,3 28-1,4 28 0,1 17-4,0 6-10,0 7-10,0 6-9,0 7-7,0 10-6,0 10-4,0 9-6,-2 6-9,-3 3-11,-3 3-12,-2 4-12,-3-15-8,1-31-7,-1-31-5,1-31-7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00"/>
    </inkml:context>
    <inkml:brush xml:id="br0">
      <inkml:brushProperty name="width" value="0.04046" units="cm"/>
      <inkml:brushProperty name="height" value="0.04046" units="cm"/>
      <inkml:brushProperty name="color" value="#F2395B"/>
    </inkml:brush>
  </inkml:definitions>
  <inkml:trace contextRef="#ctx0" brushRef="#br0">46750 20200 543,'21'-179'24,"-5"45"3,-7 43 4,-5 45 2,-9 27-1,-9 13-5,-10 12-6,-8 13-6,-11 15-4,-8 19-1,-10 19-3,-9 19-1,-5 9-2,0 0-1,0 0-2,0 0 0,1-7-2,4-11 1,3-14 0,3-11 0,7-11 0,14-5 1,11-7 1,14-5 1,10-6 0,9-3 1,10-3-1,10-2 1,8-5 0,10-2-1,10-3 0,9-3 1,9-4-2,9-3 0,10-3-1,10-2-2,-4 0 1,-16 7 1,-15 6 1,-15 7 2,-14 8 0,-8 14-1,-10 11 1,-9 14-1,-12 8 0,-11 7 0,-14 6 1,-11 7 0,-9 2 1,-3 1-1,-3-1 0,-2 1 0,-1-3 0,3-2-2,3-3-1,4-3-2,10-15 0,19-24-1,19-26 0,19-24-1,12-17 0,6-5 1,7-7 1,6-5 0,3-1 1,0 6 0,0 7 1,0 6 0,-2 1-1,-3-3-4,-3-3-4,-2-2-3,-3-1-3,1 3-2,-1 3-2,1 4-2,-4 1 1,-6 0 4,-6 0 4,-6 0 4,-1 3 5,7 6 9,6 7 8,7 6 8,0 7 5,-2 10 1,-3 10 0,-3 9 2,-2 4-3,0 1-4,0-1-4,0 1-5,-2 1-4,-3 3-6,-3 3-3,-2 4-6,-5 1-3,-2 0 0,-3 0-1,-3 0-2,-1-2-7,4-3-15,3-3-14,3-2-15,-4-12-6,-8-19 5,-10-18 4,-9-19 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00"/>
    </inkml:context>
    <inkml:brush xml:id="br0">
      <inkml:brushProperty name="width" value="0.03344" units="cm"/>
      <inkml:brushProperty name="height" value="0.03344" units="cm"/>
      <inkml:brushProperty name="color" value="#F2395B"/>
    </inkml:brush>
  </inkml:definitions>
  <inkml:trace contextRef="#ctx0" brushRef="#br0">47050 20700 657,'4'-82'29,"10"39"12,10 36 10,9 39 11,2 19 0,-2 4-16,-3 3-13,-3 3-14,-6-2-23,-5-6-28,-7-6-29,-5-6-30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01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47900 20750 490,'0'-38'25,"0"26"10,0 24 9,0 26 9,-4 15 2,-5 6-8,-7 7-7,-5 6-8,-4 3-4,0 0-3,0 0-3,0 0-3,1-2-2,4-3-3,3-3-3,3-2-2,9-8-1,16-8 0,15-10-1,17-9 1,10-18-6,6-24-8,7-26-11,6-24-9,1-13-5,-3 0 0,-3 0 0,-2 0 1,-8-2 1,-8-3 4,-10-3 3,-9-2 5,-9-1 1,-5 3 3,-7 3 0,-5 4 3,-9 5 1,-9 10 1,-10 10 1,-8 9 1,-8 9 1,-2 9 1,-3 10 1,-3 10 0,-7 10-1,-9 13-5,-10 12-4,-8 13-4,2 2-2,16-5 2,15-7 1,17-5 3,8-4-2,4 0-2,3 0-5,3 0-2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0"/>
    </inkml:context>
    <inkml:brush xml:id="br0">
      <inkml:brushProperty name="width" value="0.03684" units="cm"/>
      <inkml:brushProperty name="height" value="0.03684" units="cm"/>
      <inkml:brushProperty name="color" value="#00BFF3"/>
    </inkml:brush>
  </inkml:definitions>
  <inkml:trace contextRef="#ctx0" brushRef="#br0">70850 48700 597,'3'-46'105,"6"10"-25,7 10-24,6 9-26,13 2-12,23-2 0,22-3 1,22-3 1,15-4-2,9-3-3,10-3-3,10-2-4,-4 0-4,-16 7-6,-15 6-5,-15 7-5,-14 2-2,-8 1 4,-10-1 2,-9 1 3,-16-1-9,-22 1-22,-22-1-22,-21 1-21,-17-4-3,-8-6 17,-10-6 16,-9-6 16,-7-4 11,-3 1 4,-3-1 6,-2 1 5,-1 1 3,3 3 4,3 3 3,4 4 3,5 2 4,10 4 3,10 3 5,9 3 4,12 9 7,16 16 8,15 15 9,17 17 8,3 11 1,-5 10-11,-7 10-8,-5 9-10,-6 4-6,-3 1-4,-3-1-4,-2 1-3,-3 5-7,1 14-9,-1 11-9,1 14-10,1-7-5,3-25-2,3-25 0,4-25-3,7-24 0,13-21 1,12-22-1,13-22 0,2-10 2,-5 4 7,-7 3 4,-5 3 6,-4 1 4,0 1 3,0-1 3,0 1 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01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48400 21150 558,'92'23'62,"-16"-3"-9,-15-3-10,-15-2-9,-9 0-7,1 7-3,-1 6-4,1 7-3,-4 4-3,-6 3-2,-6 3-2,-6 4-2,-7 4-1,-6 6 0,-6 7-2,-6 6-1,-9 4-1,-8 4-4,-10 3-2,-9 3-3,-4-4-1,4-8 0,3-10 1,3-9 0,4-9 2,7-5 0,6-7 1,7-5 2,15-6 3,25-3 8,25-3 6,25-2 8,10-6 1,-2-6-3,-3-6-4,-3-6-3,-6-2-8,-5 3-9,-7 3-11,-5 4-11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04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46150 23900 588,'-5'-60'29,"-9"32"8,-10 31 8,-8 32 8,-11 25 0,-8 23-9,-10 22-9,-9 22-9,-7 15-5,-3 9-4,-3 10-3,-2 10-3,2 0-3,9-5 0,10-7-3,10-5 0,8-12-4,10-16-7,10-15-6,9-15-5,12-25-10,16-30-9,15-32-11,17-30-11,7-23-2,0-12 6,0-13 5,0-12 5,-5-1 6,-9 14 8,-10 11 7,-8 14 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04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46050 24150 496,'23'-25'1,"-3"0"-1,-3 0 0,-2 0 0,-3-2 2,1-3 2,-1-3 3,1-2 3,1 0 3,3 7 5,3 6 5,4 7 5,-3 7 2,-5 9-3,-7 10 0,-5 10-3,-4 11 0,0 17 0,0 15 1,0 16 0,0 10 0,0 7-4,0 6-1,0 7-4,-4 7 0,-5 9 0,-7 10 0,-5 10 1,-1-3-1,6-11-4,7-14-3,6-11-3,3-14-4,0-11-5,0-14-5,0-11-4,-5-15-9,-9-16-15,-10-15-14,-8-15-14,-8-17-2,-2-15 11,-3-15 12,-3-16 10,-1-8 7,4 0 2,3 0 4,3 0 3,3 4 4,3 10 4,3 10 5,4 9 4,2 6 9,4 3 12,3 3 12,3 4 11,9 2 3,16 4-7,15 3-7,17 3-7,8 1-6,4 1-3,3-1-4,3 1-3,3-1-5,3 1-6,3-1-6,4 1-6,-4 1-4,-9 3-3,-10 3-4,-8 4-2,-8 1-2,-2 0 1,-3 0-1,-3 0 0,-2-5 0,0-9-1,0-10-2,0-8-1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05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47000 23650 518,'-2'-38'29,"-3"26"6,-3 24 9,-2 26 6,-3 15 0,1 6-6,-1 7-7,1 6-7,-1 7-5,1 10-2,-1 10-4,1 9-2,-1 4-3,1 1-3,-1-1-2,1 1-3,-3-1 0,-2 1 1,-3-1 2,-3 1 2,-1-4-5,4-6-12,3-6-12,3-6-11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05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46950 25050 505,'45'-46'3,"-9"10"6,-10 10 5,-8 9 6,-4 13 6,3 20 6,3 18 5,4 20 6,-4 11-1,-9 7-8,-10 6-8,-8 7-7,-8-1-6,-2-6-1,-3-6-3,-3-6-2,1-7-4,6-6-6,7-6-5,6-6-6,7-13-3,10-19 2,10-18 1,9-19 0,12-19 1,16-19-1,15-18-2,17-19-1,2-7 0,-9 7 0,-10 6 0,-8 7 1,-11 7 1,-8 9 3,-10 10 3,-9 10 2,-10 18 12,-9 28 19,-10 28 21,-8 29 20,-4 13 4,3 1-13,3-1-13,4 1-13,1-1-9,0 1-4,0-1-6,0 1-4,0-4-3,0-6-1,0-6-3,0-6 0,7-13-2,17-19-2,15-18-2,16-19-1,7-19-2,1-19 0,-1-18 0,1-19-1,-4-10 0,-6 1 1,-6-1-1,-6 1 1,-7 2 2,-6 7 1,-6 6 1,-6 7 3,-7 7 0,-6 9 0,-6 10 1,-6 10-1,-9 8 0,-8 10-3,-10 10 0,-9 9-3,-7 10-1,-3 14-4,-3 11-4,-2 14-2,0 8-5,7 7-4,6 6-4,7 7-5,5-3 0,7-8 2,6-10 2,7-9 4,2-7 1,1-3 2,-1-3 2,1-2 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05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48500 24550 588,'46'1'31,"-5"4"2,-7 3 0,-5 3 1,-6 3-1,-3 3-3,-3 3-2,-2 4-3,-3 5-3,1 10-3,-1 10-4,1 9-2,-4 7-2,-6 7 1,-6 6 1,-6 7 0,-4-4-3,1-12-8,-1-13-8,1-12-7,2-9-4,7-2 0,6-3 0,7-3 1,7-4 1,9-3 6,10-3 4,10-2 4,2-5 4,-3-2 3,-3-3 2,-2-3 4,-6 2 1,-6 10 2,-6 10 1,-6 9 1,-12 12 0,-15 16-3,-15 15-2,-16 17-3,-15 13-3,-11 13-4,-14 12-2,-11 13-3,-11 7-8,-5 4-12,-7 3-11,-5 3-12,6-13-8,23-28-4,22-28-3,22-27-3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07"/>
    </inkml:context>
    <inkml:brush xml:id="br0">
      <inkml:brushProperty name="width" value="0.05261" units="cm"/>
      <inkml:brushProperty name="height" value="0.05261" units="cm"/>
      <inkml:brushProperty name="color" value="#F2395B"/>
    </inkml:brush>
  </inkml:definitions>
  <inkml:trace contextRef="#ctx0" brushRef="#br0">46900 28450 418,'21'-35'0,"-5"-18"0,-7-19-1,-5-18 1,-6 0 2,-3 23 2,-3 22 3,-2 22 4,-3 4 3,1-12 4,-1-13 6,1-12 3,-3-4 2,-2 7-3,-3 6-2,-3 7-3,-6 7-2,-5 9-2,-7 10-2,-5 10-2,-4 8-2,0 10 0,0 10-1,0 9-2,-2 9 0,-3 9 1,-3 10 0,-2 10 1,-1 4-2,3 0-3,3 0-2,4 0-4,2 1 0,4 4 1,3 3 2,3 3 0,3-1 2,3-2-1,3-3 1,4-3 0,2-2 0,4 0 0,3 0 0,3 0 0,3-2-1,3-3-1,3-3 0,4-2-1,5-6-1,10-6-1,10-6-3,9-6-2,9-12-1,9-15-2,10-15-1,10-16-2,5-13-1,4-9 2,3-10 0,3-8 0,-2-4 0,-6 3-3,-6 3-4,-6 4-2,-9 4-1,-8 6 3,-10 7 4,-9 6 2,-9 9 7,-5 13 9,-7 12 9,-5 13 9,-4 10 4,0 10 1,0 10-2,0 9 0,0 2 0,0-2-2,0-3-1,0-3-1,10-10-5,23-16-7,22-15-9,22-15-7,8-15-7,-2-12-5,-3-13-6,-3-12-5,-7-4-2,-9 7 1,-10 6 2,-8 7 1,-9 13 10,-6 22 19,-6 22 20,-6 23 19,-1 10 4,7 0-10,6 0-11,7 0-10,5-7-9,7-11-10,6-14-10,7-11-8,0-15-6,-2-16-3,-3-15-2,-3-15-2,-2-11 1,0-2 5,0-3 5,0-3 6,-4-2 3,-5 0 5,-7 0 2,-5 0 4,-6 4 5,-3 10 5,-3 10 5,-2 9 6,-6 18 11,-6 29 17,-6 28 18,-6 28 17,-4 12 1,1-3-16,-1-3-14,1-2-16,-1-5-10,1-2-3,-1-3-4,1-3-3,4-1-6,9 4-5,10 3-5,10 3-6,10-10-6,13-21-5,12-22-6,13-22-5,2-18-1,-5-11 5,-7-14 4,-5-11 4,-8-9 5,-5-3 2,-7-3 3,-5-2 3,-6-1 2,-3 3-1,-3 3 0,-2 4 0,-6 5 2,-6 10 5,-6 10 7,-6 9 5,-7 7 3,-6 7 0,-6 6 0,-6 7 1,-9 5-3,-8 7-7,-10 6-5,-9 7-7,-9 11-6,-5 20-8,-7 18-9,-5 20-8,5 0-8,19-15-8,19-15-9,19-16-9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67650 15550 333,'157'63'167,"51"46"-1,49 47 1,51 47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3"/>
    </inkml:context>
    <inkml:brush xml:id="br0">
      <inkml:brushProperty name="width" value="0.04213" units="cm"/>
      <inkml:brushProperty name="height" value="0.04213" units="cm"/>
      <inkml:brushProperty name="color" value="#00BFF3"/>
    </inkml:brush>
  </inkml:definitions>
  <inkml:trace contextRef="#ctx0" brushRef="#br0">53100 30200 522,'1'-52'0,"4"-3"2,3-3 1,3-2 1,-1 2 1,-2 9 3,-3 10 2,-3 10 2,-4 4 3,-3 0 2,-3 0 1,-2 0 3,-5 1 1,-2 4-1,-3 3 0,-3 3 0,-4 3-1,-3 3-1,-3 3 1,-2 4-2,-6 4-1,-6 6-2,-6 7-3,-6 6-1,-6 7-2,-2 10-1,-3 10 1,-3 9 0,2 4 0,10 1 0,10-1 1,9 1 2,6-3-2,3-2-1,3-3-3,4-3-1,7-2-1,13 0 0,12 0-1,13 0 1,7-5-1,4-9-2,3-10-1,3-8-1,-1-4-2,-2 3 0,-3 3 0,-3 4 0,-4 4 0,-3 6 1,-3 7 0,-2 6 0,-8 6 1,-8 6-2,-10 7 0,-9 6-1,-9-1 0,-5-5 1,-7-7 0,-5-5 1,-3-6 0,4-3-3,3-3-1,3-2-1,17-14-2,31-21 0,32-22 0,31-22 0,15-10 1,1 4 1,-1 3 3,1 3 2,-6 4 1,-8 7 2,-10 6 2,-9 7 2,-5 7 2,0 9 3,0 10 3,0 10 3,-2 5 3,-3 4 2,-3 3 3,-2 3 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3"/>
    </inkml:context>
    <inkml:brush xml:id="br0">
      <inkml:brushProperty name="width" value="0.03485" units="cm"/>
      <inkml:brushProperty name="height" value="0.03485" units="cm"/>
      <inkml:brushProperty name="color" value="#00BFF3"/>
    </inkml:brush>
  </inkml:definitions>
  <inkml:trace contextRef="#ctx0" brushRef="#br0">53200 30750 631,'68'70'152,"-11"-9"-41,-14-10-40,-11-8-40,-7-8-27,0-2-13,0-3-13,0-3-11,-2-2-12,-3 0-8,-3 0-10,-2 0-8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1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72150 47950 666,'25'-32'2,"0"-11"4,0-14 4,0-11 3,-4 10 7,-5 34 10,-7 35 9,-5 35 9,-6 22 0,-3 14-12,-3 11-11,-2 14-11,-9 3-8,-12-2-4,-13-3-4,-12-3-5,-5-6-4,3-5-3,3-7-3,4-5-3,1-8-1,0-5 0,0-7 0,0-5 0,12-11 3,26-11 2,24-14 5,26-11 2,10-9 4,-3-3 1,-3-3 4,-2-2 1,-5 0 2,-2 7 0,-3 6 1,-3 7 0,-6 7 0,-5 9 1,-7 10 0,-5 10 1,-9 5 1,-9 4 3,-10 3 1,-8 3 3,-4-1 0,3-2 0,3-3-2,4-3 0,2-6-2,4-5-1,3-7-3,3-5-1,3-3-2,3 4 1,3 3 0,4 3-1,4 1 1,6 1 1,7-1-1,6 1 1,1 1 0,-3 3 1,-3 3 0,-2 4 0,-5 2 0,-2 4 0,-3 3 0,-3 3 0,-4-1-2,-3-2-2,-3-3-2,-2-3-3,-5-6-3,-2-5-2,-3-7-3,-3-5-2,-4-6-2,-3-3 1,-3-3-1,-2-2 1,-5-8 0,-2-8 1,-3-10 1,-3-9 1,-4-12-1,-3-11-2,-3-14-3,-2-11-3,-1-7 1,3 0 1,3 0 3,4 0 1,5 1 4,10 4 6,10 3 6,9 3 5,6 4 4,3 7 4,3 6 2,4 7 3,2 11 1,4 20 0,3 18-1,3 20 0,-1 10-4,-2 3-3,-3 3-6,-3 4-4,-4-1-3,-3-3 0,-3-3-2,-2-2-1,3-8-2,14-8-3,11-10-5,14-9-3,16-12-3,22-11 0,22-14 0,23-11-1,13-11 2,6-5 3,7-7 2,6-5 3,-1 2 3,-5 13 2,-7 12 2,-5 13 2,-14 9 4,-18 6 5,-19 7 5,-18 6 5,-14 3 4,-5 0 1,-7 0 0,-5 0 3,-9 6-1,-9 13-2,-10 12-1,-8 13-2,-11 6-2,-8 0-3,-10 0-3,-9 0-2,-10 3-7,-9 6-9,-10 7-9,-8 6-9,-14 3-5,-15 0 1,-15 0 1,-16 0 0,-13 0 2,-9 0 4,-10 0 2,-8 0 4,0-2 3,14-3 4,11-3 4,14-2 4,11-8 4,14-8 6,11-10 6,14-9 5,19-7 5,29-3 1,28-3 3,28-2 1,29-6-1,32-6-7,31-6-6,32-6-6,22-6-3,17-2-1,15-3 1,16-3-1,7-2-3,1 0-9,-1 0-7,1 0-7,-10 3-7,-19 6-3,-18 7-3,-19 6-4,-24 3-1,-28 0 3,-28 0 3,-27 0 3,-14 0 1,4 0-1,3 0-1,3 0-2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4"/>
    </inkml:context>
    <inkml:brush xml:id="br0">
      <inkml:brushProperty name="width" value="0.04976" units="cm"/>
      <inkml:brushProperty name="height" value="0.04976" units="cm"/>
      <inkml:brushProperty name="color" value="#00BFF3"/>
    </inkml:brush>
  </inkml:definitions>
  <inkml:trace contextRef="#ctx0" brushRef="#br0">54150 30300 442,'-24'73'129,"4"-3"-27,3-3-28,3-2-28,1-3-14,1 1-3,-1-1 0,1 1-3,-1-1-2,1 1-3,-1-1-3,1 1-4,4-1-5,9 1-4,10-1-7,10 1-4,11-13-6,17-25-7,15-25-6,16-25-7,1-16 0,-12-6 4,-13-6 5,-12-6 5,-9-7 2,-2-6 2,-3-6 0,-3-6 2,-6-4 2,-5 1 6,-7-1 5,-5 1 5,-6 5 2,-3 14-1,-3 11-1,-2 14-1,-6 8 1,-6 7-1,-6 6 1,-6 7 1,-7 5-3,-6 7-6,-6 6-6,-6 7-7,-1 10-7,7 16-10,6 15-11,7 17-10,5 2-1,7-9 5,6-10 6,7-8 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4"/>
    </inkml:context>
    <inkml:brush xml:id="br0">
      <inkml:brushProperty name="width" value="0.0446" units="cm"/>
      <inkml:brushProperty name="height" value="0.0446" units="cm"/>
      <inkml:brushProperty name="color" value="#00BFF3"/>
    </inkml:brush>
  </inkml:definitions>
  <inkml:trace contextRef="#ctx0" brushRef="#br0">54900 30850 493,'71'-24'37,"-5"4"-10,-7 3-9,-5 3-9,-6 4-1,-3 7 6,-3 6 7,-2 7 7,-5 5 4,-2 7 3,-3 6 1,-3 7 2,-7 7-2,-9 9-7,-10 10-6,-8 10-8,-11 5-4,-8 4-2,-10 3-3,-9 3-2,-7-4-2,-3-8-1,-3-10-1,-2-9-2,0-9-2,7-5-3,6-7-4,7-5-3,18-8 4,31-5 11,32-7 11,31-5 12,17-6 2,3-3-4,3-3-6,4-2-5,-3-3-8,-5 1-7,-7-1-9,-5 1-7,-9 2-5,-9 7 0,-10 6 1,-8 7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7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58200 23450 576,'-60'-22'78,"32"6"-11,31 7-10,32 6-12,18 3-8,6 0-5,7 0-4,6 0-6,3 0-4,0 0-3,0 0-3,0 0-3,0 0-5,0 0-7,0 0-6,0 0-6,-5 1-10,-9 4-15,-10 3-13,-8 3-14,-15 3-2,-19 3 8,-18 3 10,-19 4 9,-7-1 8,7-3 6,6-3 8,7-2 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7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58450 23750 526,'-69'7'26,"13"17"14,12 15 16,13 16 13,7 12 2,4 9-13,3 10-14,3 10-12,1 10-9,1 13-4,-1 12-4,1 13-4,-1 4-4,1-3-4,-1-3-5,1-2-4,-1-6-4,1-6-5,-1-6-5,1-6-5,1-9-2,3-8 1,3-10 0,4-9 1,2-18-5,4-24-13,3-26-11,3-24-13,1-13 1,1 0 15,-1 0 14,1 0 14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8"/>
    </inkml:context>
    <inkml:brush xml:id="br0">
      <inkml:brushProperty name="width" value="0.04609" units="cm"/>
      <inkml:brushProperty name="height" value="0.04609" units="cm"/>
      <inkml:brushProperty name="color" value="#00BFF3"/>
    </inkml:brush>
  </inkml:definitions>
  <inkml:trace contextRef="#ctx0" brushRef="#br0">58100 25350 477,'6'-115'13,"13"23"11,12 22 11,13 22 12,9 12 0,6 3-8,7 3-8,6 4-9,4 1-5,4 0-1,3 0-1,3 0-1,-1 0-4,-2 0-5,-3 0-5,-3 0-7,-7 3-3,-9 6-2,-10 7-2,-8 6-2,-9-1-3,-6-5-6,-6-7-6,-6-5-5,-9-6 1,-8-3 4,-10-3 7,-9-2 5,-7-3 4,-3 1 4,-3-1 3,-2 1 4,-1 1 3,3 3 3,3 3 3,4 4 3,-1 4 4,-3 6 4,-3 7 4,-2 6 3,-1 4 3,3 4-1,3 3 1,4 3-1,1 7 0,0 14 3,0 11 1,0 14 2,1 10-1,4 9-2,3 10-3,3 10-3,3 0-2,3-5-2,3-7-1,4-5-3,2-6-1,4-3-4,3-3-3,3-2-4,6-8-3,9-8-5,10-10-6,10-9-4,7-9-6,6-5-8,7-7-7,6-5-7,6-8-3,6-5 1,7-7 0,6-5 2,-5-3 3,-16 4 6,-15 3 7,-15 3 6,-11 1 2,-2 1-1,-3-1-1,-3 1-2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8"/>
    </inkml:context>
    <inkml:brush xml:id="br0">
      <inkml:brushProperty name="width" value="0.03019" units="cm"/>
      <inkml:brushProperty name="height" value="0.03019" units="cm"/>
      <inkml:brushProperty name="color" value="#00BFF3"/>
    </inkml:brush>
  </inkml:definitions>
  <inkml:trace contextRef="#ctx0" brushRef="#br0">59700 23200 728,'68'-43'55,"-11"17"-9,-14 15-6,-11 16-8,-11 10-7,-5 7-6,-7 6-6,-5 7-6,-6 4-5,-3 3-4,-3 3-4,-2 4-3,-5-1-3,-2-3 2,-3-3 0,-3-2 1,1-5 1,6-2 1,7-3 1,6-3 1,6-4 2,6-3 1,7-3 2,6-2 1,3-3 3,0 1 1,0-1 3,0 1 2,-4 2 1,-5 7 1,-7 6 0,-5 7 0,-8 2 0,-5 1-1,-7-1-3,-5 1-1,-6 1-2,-3 3-2,-3 3-2,-2 4-3,-1-4-3,3-9-6,3-10-4,4-8-5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9"/>
    </inkml:context>
    <inkml:brush xml:id="br0">
      <inkml:brushProperty name="width" value="0.03026" units="cm"/>
      <inkml:brushProperty name="height" value="0.03026" units="cm"/>
      <inkml:brushProperty name="color" value="#00BFF3"/>
    </inkml:brush>
  </inkml:definitions>
  <inkml:trace contextRef="#ctx0" brushRef="#br0">60050 23600 727,'25'-24'37,"0"4"-12,0 3-12,0 3-12,4-1 0,10-2 15,10-3 13,9-3 15,6-1 1,3 4-13,3 3-11,4 3-12,-4 3-13,-9 3-11,-10 3-11,-8 4-12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9"/>
    </inkml:context>
    <inkml:brush xml:id="br0">
      <inkml:brushProperty name="width" value="0.03645" units="cm"/>
      <inkml:brushProperty name="height" value="0.03645" units="cm"/>
      <inkml:brushProperty name="color" value="#00BFF3"/>
    </inkml:brush>
  </inkml:definitions>
  <inkml:trace contextRef="#ctx0" brushRef="#br0">60700 22800 603,'-46'-40'61,"10"23"-2,10 22-1,9 22-3,7 15-5,7 9-9,6 10-9,7 10-9,0 5-9,-2 4-11,-3 3-8,-3 3-10,-2-2-6,0-6-1,0-6-2,0-6-2,0-7-6,0-6-13,0-6-12,0-6-12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19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60050 25100 606,'-41'-4'80,"19"-5"-17,19-7-16,19-5-17,16-4-9,17 0 0,15 0-1,16 0 0,12 1-2,9 4 0,10 3-1,10 3-1,4 1-3,0 1-6,0-1-5,0 1-5,-4-1-7,-5 1-9,-7-1-9,-5 1-8,-9-1-4,-9 1 2,-10-1 0,-8 1 2,-11-1-1,-8 1-2,-10-1-2,-9 1-2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0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61700 24100 549,'93'46'95,"-11"-5"-21,-14-7-21,-11-5-21,-9-6-12,-3-3-1,-3-3-3,-2-2-2,-3-3-1,1 1-1,-1-1 1,1 1-2,-1 1-1,1 3-2,-1 3-3,1 4-2,-7 4-1,-12 6 2,-13 7 3,-12 6 1,-12 4 1,-8 4-1,-10 3-1,-9 3-2,-7 6-2,-3 9-5,-3 10-4,-2 10-5,-3 0-4,1-5-6,-1-7-5,1-5-6,2-8-5,7-5-5,6-7-5,7-5-5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2"/>
    </inkml:context>
    <inkml:brush xml:id="br0">
      <inkml:brushProperty name="width" value="0.04017" units="cm"/>
      <inkml:brushProperty name="height" value="0.04017" units="cm"/>
      <inkml:brushProperty name="color" value="#00BFF3"/>
    </inkml:brush>
  </inkml:definitions>
  <inkml:trace contextRef="#ctx0" brushRef="#br0">73800 48500 547,'23'-90'5,"-3"23"10,-3 22 10,-2 22 10,-3 15 2,1 9-6,-1 10-6,1 10-6,-1 10-3,1 13-3,-1 12-1,1 13-2,-7 10-2,-12 10-3,-13 10-3,-12 9-3,-5 1-2,3-6-1,3-6-1,4-6-1,4-9-1,6-8 1,7-10-1,6-9 1,15-10-1,26-9-1,24-10-2,26-8-1,13-15 0,4-19 2,3-18 1,3-19 3,-4-12 0,-8-2 1,-10-3 0,-9-3 0,-10 1 0,-9 6 0,-10 7-2,-8 6-1,-11 3-1,-8 0 1,-10 0 0,-9 0-1,-7 0 2,-3 0 1,-3 0 3,-2 0 2,-3 3 2,1 6 1,-1 7 2,1 6 2,-3 4 3,-2 4 4,-3 3 3,-3 3 4,-6 7 5,-5 14 5,-7 11 5,-5 14 6,-9 14 0,-9 20-7,-10 18-6,-8 20-6,-8 17-6,-2 20-3,-3 18-4,-3 20-5,1 3-5,6-8-8,7-10-8,6-9-8,6-7-5,6-3-4,7-3-4,6-2-3,9-12-2,13-19-3,12-18-2,13-19-3,9-18 4,6-15 6,7-15 7,6-16 6,3-15 7,0-11 4,0-14 5,0-11 4,4-9 7,10-3 9,10-3 9,9-2 9,12-5 5,16-2 0,15-3 1,17-3 0,8-1-2,4 4-4,3 3-3,3 3-3,-8 6-4,-19 9-1,-18 10-1,-19 10-3,-15 8 0,-8 10 0,-10 10 2,-9 9 0,-13 10 0,-16 14-2,-15 11 0,-15 14-2,-15 8-1,-12 7-3,-13 6-1,-12 7-3,-10 2-3,-6 1-1,-6-1-2,-6 1-2,-2-4-3,3-6-4,3-6-5,4-6-5,5-9-4,10-8-3,10-10-5,9-9-3,7-12-2,7-11 1,6-14 3,7-11 1,5-15 3,7-16 6,6-15 6,7-15 6,4-7 4,3 3 5,3 3 5,4 4 3,1 7 6,0 13 7,0 12 6,0 13 6,4 9 5,10 6 0,10 7 1,9 6 1,10 7 0,14 10-3,11 10-1,14 9-1,11 10-3,14 14-4,11 11-4,14 14-3,11 8-6,14 7-8,11 6-9,14 7-9,-7-6-7,-25-15-8,-25-15-6,-25-16-7,-18-10-3,-8-3 1,-10-3 3,-9-2 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0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62800 23450 448,'-16'-24'6,"19"4"13,19 3 11,19 3 13,10 3 2,4 3-9,3 3-8,3 4-10,1 2-6,1 4-5,-1 3-6,1 3-6,-7 3-4,-12 3-4,-13 3-3,-12 4-4,-10 2-3,-6 4-2,-6 3-4,-6 3-3,-10 3 0,-12 3 3,-13 3 2,-12 4 3,-5-4 3,3-9 5,3-10 4,4-8 5,2-6 3,4 1 1,3-1 1,3 1 0,3-3 2,3-2 1,3-3 1,4-3 2,4 1 8,6 6 14,7 7 16,6 6 14,3 4 4,0 4-8,0 3-7,0 3-8,0 6-4,0 9 0,0 10-1,0 10 0,0 7-3,0 6-3,0 7-3,0 6-3,-2 4-3,-3 4-1,-3 3-2,-2 3-1,-3-4-2,1-8-2,-1-10-2,1-9-2,1-9-4,3-5-8,3-7-5,4-5-7,1-15-13,0-22-19,0-22-19,0-21-20,1-15 0,4-6 16,3-6 18,3-6 17,-1-7 11,-2-6 9,-3-6 6,-3-6 8,1 1 5,6 9 6,7 10 4,6 10 6,3 7 2,0 6 1,0 7 2,0 6 1,3 4 2,6 4 2,7 3 3,6 3 2,6 1-1,6 1-4,7-1-3,6 1-4,1-3-4,-3-2-3,-3-3-3,-2-3-3,-6 1-3,-6 6-3,-6 7-3,-6 6-2,-7-2-6,-6-9-8,-6-10-8,-6-8-9,-7-4-1,-6 3 5,-6 3 5,-6 4 5,-4-1 5,1-3 2,-1-3 2,1-2 4,-3 0 3,-2 7 3,-3 6 4,-3 7 4,-4 4 3,-3 3 7,-3 3 6,-2 4 5,-3 4 3,1 6 2,-1 7 1,1 6 1,-1 9-2,1 13-2,-1 12-5,1 13-2,1 6-2,3 0 2,3 0 2,4 0 2,4 0-2,6 0-5,7 0-4,6 0-6,4-2-4,4-3-3,3-3-4,3-2-4,7-6-3,14-6-6,11-6-4,14-6-5,8-7-5,7-6-7,6-6-7,7-6-7,-4-7-3,-12-6 0,-13-6-1,-12-6-1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1"/>
    </inkml:context>
    <inkml:brush xml:id="br0">
      <inkml:brushProperty name="width" value="0.03438" units="cm"/>
      <inkml:brushProperty name="height" value="0.03438" units="cm"/>
      <inkml:brushProperty name="color" value="#00BFF3"/>
    </inkml:brush>
  </inkml:definitions>
  <inkml:trace contextRef="#ctx0" brushRef="#br0">63950 23200 639,'25'-22'72,"0"6"-10,0 7-12,0 6-11,0 7-8,0 10-5,0 10-5,0 9-5,-4 7-3,-5 7-2,-7 6-3,-5 7-1,-11 2-3,-11 1-4,-14-1-2,-11 1-4,-4-4-2,6-6-2,7-6-1,6-6-2,17-10 0,28-12 1,28-13 1,29-12 1,7-5 0,-12 3-3,-13 3-2,-12 4-3,-7-1-3,1-3-4,-1-3-4,1-2-4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1"/>
    </inkml:context>
    <inkml:brush xml:id="br0">
      <inkml:brushProperty name="width" value="0.03086" units="cm"/>
      <inkml:brushProperty name="height" value="0.03086" units="cm"/>
      <inkml:brushProperty name="color" value="#00BFF3"/>
    </inkml:brush>
  </inkml:definitions>
  <inkml:trace contextRef="#ctx0" brushRef="#br0">64450 23400 712,'28'-46'80,"6"10"-15,7 10-16,6 9-15,4 6-11,4 3-5,3 3-6,3 4-6,-1 1-5,-2 0-9,-3 0-8,-3 0-7,-6 0-5,-5 0 1,-7 0-1,-5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1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64950 22750 582,'-25'-24'4,"0"4"6,0 3 7,0 3 7,3 12 7,6 22 6,7 22 6,6 23 7,3 11-1,0 4-9,0 3-8,0 3-8,0 3-6,0 3-3,0 3-2,0 4-4,0-4-8,0-9-10,0-10-13,0-8-11,0-9-11,0-6-12,0-6-11,0-6-10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4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69900 27900 544,'-29'57'124,"-5"17"-27,-7 15-27,-5 16-27,-4 7-16,0 1-3,0-1-4,0 1-3,-2 2-4,-3 7-3,-3 6-3,-2 7-3,-5 4-5,-2 3-3,-3 3-5,-3 4-4,4-4-3,13-9-4,12-10-1,13-8-4,7-15 0,4-19-2,3-18 0,3-19-1,10-30-3,20-41-7,18-40-6,20-40-7,3-11 2,-8 23 10,-10 22 8,-9 22 10,-7 10 6,-3 1 2,-3-1 2,-2 1 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4"/>
    </inkml:context>
    <inkml:brush xml:id="br0">
      <inkml:brushProperty name="width" value="0.04685" units="cm"/>
      <inkml:brushProperty name="height" value="0.04685" units="cm"/>
      <inkml:brushProperty name="color" value="#00BFF3"/>
    </inkml:brush>
  </inkml:definitions>
  <inkml:trace contextRef="#ctx0" brushRef="#br0">69650 28700 469,'45'-115'2,"-9"23"5,-10 22 4,-8 22 5,-4 19 7,3 20 11,3 18 10,4 20 12,-1 13 0,-3 9-7,-3 10-8,-2 10-8,-3 5-5,1 4-4,-1 3-3,1 3-2,-3 3-4,-2 3-1,-3 3-2,-3 4-3,-2 1-1,0 0-3,0 0-2,0 0-2,-2 1-5,-3 4-5,-3 3-5,-2 3-5,-3-8-5,1-19-4,-1-18-2,1-19-4,-9-21-3,-15-21-1,-15-22-3,-16-22-1,-7-15 3,4-5 7,3-7 7,3-5 7,4-3 6,7 4 5,6 3 4,7 3 6,7 6 2,9 9 1,10 10 1,10 10 2,8 4 5,10 0 10,10 0 10,9 0 11,7 1 0,7 4-9,6 3-9,7 3-8,4 3-6,3 3-2,3 3-1,4 4-2,1-1-7,0-3-13,0-3-13,0-2-13,-4-1-6,-5 3 4,-7 3 4,-5 4 2,-4-4 1,0-9-3,0-10-3,0-8-2,-5-3 2,-9 7 10,-10 6 7,-8 7 10,-8 0 4,-2-2 2,-3-3 2,-3-3 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4"/>
    </inkml:context>
    <inkml:brush xml:id="br0">
      <inkml:brushProperty name="width" value="0.05229" units="cm"/>
      <inkml:brushProperty name="height" value="0.05229" units="cm"/>
      <inkml:brushProperty name="color" value="#00BFF3"/>
    </inkml:brush>
  </inkml:definitions>
  <inkml:trace contextRef="#ctx0" brushRef="#br0">70750 28850 420,'0'-52'-1,"0"-3"-2,0-3-2,0-2-2,1-1 3,4 3 6,3 3 7,3 4 7,1 2 4,1 4 1,-1 3 0,1 3 1,-3 12 6,-2 22 11,-3 22 11,-3 23 12,-7 16 0,-9 13-10,-10 12-10,-8 13-9,-6 7-8,1 4-4,-1 3-3,1 3-5,4 1-3,9 1-2,10-1-3,10 1-1,4-3-1,0-2 0,0-3 2,0-3 1,6-7-7,13-9-13,12-10-14,13-8-13,7-12-7,4-12-3,3-13-1,3-12-3,-2-9 3,-6-2 5,-6-3 7,-6-3 5,-6-6 3,-2-5 1,-3-7-1,-3-5 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5"/>
    </inkml:context>
    <inkml:brush xml:id="br0">
      <inkml:brushProperty name="width" value="0.04518" units="cm"/>
      <inkml:brushProperty name="height" value="0.04518" units="cm"/>
      <inkml:brushProperty name="color" value="#00BFF3"/>
    </inkml:brush>
  </inkml:definitions>
  <inkml:trace contextRef="#ctx0" brushRef="#br0">71600 28950 486,'-24'-46'2,"4"10"4,3 10 4,3 9 3,-2 17 9,-6 25 14,-6 25 14,-6 25 13,-4 9 3,1-6-9,-1-6-9,1-6-9,2-6-6,7-2-7,6-3-5,7-3-5,8-6-10,14-5-14,11-7-12,14-5-14,7-11-4,3-11 2,3-14 4,4-11 2,-1-7 0,-3 0-2,-3 0-3,-2 0-3,-8 10 15,-8 23 33,-10 22 34,-9 22 33,-2 5 6,6-8-20,7-10-21,6-9-20,3-13-16,0-16-10,0-15-9,0-15-11,0-7-4,0 3 2,0 3 1,0 4 3,-2-1 2,-3-3 4,-3-3 3,-2-2 3,-6-5 4,-6-2 4,-6-3 3,-6-3 3,-6 1 2,-2 6 0,-3 7-2,-3 6 1,-4 3-2,-3 0 0,-3 0 0,-2 0-2,-3 0 0,1 0-1,-1 0 0,1 0-2,8 3-9,20 6-19,18 7-17,20 6-19,8 1-3,1-3 12,-1-3 10,1-2 13,-3-3 7,-2 1 7,-3-1 6,-3 1 5,-4-1 4,-3 1 4,-3-1 2,-2 1 2,-1 2 12,3 7 21,3 6 19,4 7 20,-1 5 4,-3 7-14,-3 6-14,-2 7-14,-5 2-9,-2 1-4,-3-1-4,-3 1-3,-2 2-4,0 7-1,0 6-2,0 7-1,-2 2-4,-3 1-6,-3-1-5,-2 1-6,-3-15-10,1-28-17,-1-28-15,1-27-15,7-15-1,16 0 17,15 0 15,17 0 16,5 3 12,-3 6 7,-3 7 7,-2 6 8,-5 6 3,-2 6 3,-3 7 2,-3 6 2,-2 3 0,0 0-2,0 0 0,0 0-2,0-5-12,0-9-23,0-10-23,0-8-24,-4-9-3,-5-6 15,-7-6 15,-5-6 14,-4-1 11,0 7 5,0 6 5,0 7 5,0 4 9,0 3 10,0 3 11,0 4 11,1 15 7,4 28 6,3 28 4,3 29 6,-1 13-4,-2 1-12,-3-1-10,-3 1-12,-2 1-8,0 3-7,0 3-7,0 4-6,0-1-6,0-3-5,0-3-5,0-2-5,0-6-7,0-6-10,0-6-11,0-6-10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6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73000 28150 512,'48'-133'49,"-3"34"-2,-3 35-5,-2 35-3,-1 18-4,3 3-3,3 3-5,4 4-3,1 10-3,0 19 0,0 19 0,0 19-1,-5 12 0,-9 6-1,-10 7-1,-8 6-1,-11 6-3,-8 6-3,-10 7-4,-9 6-4,-10 3-3,-9 0-2,-10 0-4,-8 0-2,-8 0-8,-2 0-9,-3 0-11,-3 0-11,2-11-8,10-22-5,10-22-5,9-21-6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6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71500 28200 562,'-5'-40'38,"-9"23"6,-10 22 5,-8 22 7,-8 21-1,-2 22-9,-3 22-7,-3 23-9,-2 11-5,0 4-6,0 3-3,0 3-6,4-2-3,10-6-3,10-6-5,9-6-2,6-2-2,3 3 1,3 3 2,4 4 0,4-9-13,6-18-27,7-19-28,6-18-27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2"/>
    </inkml:context>
    <inkml:brush xml:id="br0">
      <inkml:brushProperty name="width" value="0.02485" units="cm"/>
      <inkml:brushProperty name="height" value="0.02485" units="cm"/>
      <inkml:brushProperty name="color" value="#00BFF3"/>
    </inkml:brush>
  </inkml:definitions>
  <inkml:trace contextRef="#ctx0" brushRef="#br0">75000 47700 885,'-38'-108'4,"26"34"9,24 35 9,26 35 8,16 25-2,10 20-13,10 18-13,9 20-12,-2 3-7,-12-8 0,-13-10-2,-12-9 0,-7-7-3,1-3-5,-1-3-7,1-2-5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7"/>
    </inkml:context>
    <inkml:brush xml:id="br0">
      <inkml:brushProperty name="width" value="0.04162" units="cm"/>
      <inkml:brushProperty name="height" value="0.04162" units="cm"/>
      <inkml:brushProperty name="color" value="#00BFF3"/>
    </inkml:brush>
  </inkml:definitions>
  <inkml:trace contextRef="#ctx0" brushRef="#br0">73700 29400 528,'70'0'91,"-9"0"-20,-10 0-22,-8 0-21,-9 7-11,-6 17-1,-6 15-2,-6 16-1,-9 4-3,-8-6-1,-10-6-3,-9-6-2,-5 1-1,0 9-1,0 10-1,0 10-1,0-3 0,0-11 2,0-14 0,0-11 2,6-4-1,13 6 2,12 7-1,13 6 1,7-1 0,4-5 0,3-7-1,3-5 0,-1-4 1,-2 0 2,-3 0 1,-3 0 3,-4 4 0,-3 10 1,-3 10-1,-2 9 0,-9 6-2,-12 3-3,-13 3-3,-12 4-3,-10 4-4,-6 6-5,-6 7-7,-6 6-5,-6-1-7,-2-5-8,-3-7-10,-3-5-9,4-11-3,13-11 1,12-14 1,13-11 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7"/>
    </inkml:context>
    <inkml:brush xml:id="br0">
      <inkml:brushProperty name="width" value="0.03282" units="cm"/>
      <inkml:brushProperty name="height" value="0.03282" units="cm"/>
      <inkml:brushProperty name="color" value="#00BFF3"/>
    </inkml:brush>
  </inkml:definitions>
  <inkml:trace contextRef="#ctx0" brushRef="#br0">71500 29100 670,'-68'4'75,"17"10"-10,15 10-12,16 9-11,9 4-9,3 1-8,3-1-6,4 1-6,1 1-9,0 3-7,0 3-7,0 4-9,4 1-7,10 0-6,10 0-7,9 0-6,2-4-3,-2-5 2,-3-7 0,-3-5 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28"/>
    </inkml:context>
    <inkml:brush xml:id="br0">
      <inkml:brushProperty name="width" value="0.02302" units="cm"/>
      <inkml:brushProperty name="height" value="0.02302" units="cm"/>
      <inkml:brushProperty name="color" value="#00BFF3"/>
    </inkml:brush>
  </inkml:definitions>
  <inkml:trace contextRef="#ctx0" brushRef="#br0">71650 29350 955,'-46'3'-30,"10"6"15,10 7 14,9 6 16,6 4 5,3 4-2,3 3-2,4 3-3,4-2-5,6-6-8,7-6-6,6-6-8,1-7-7,-3-6-6,-3-6-7,-2-6-7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57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69650 23000 529,'-136'137'125,"28"-24"-31,28-26-33,29-24-32,13-15-18,1-3-3,-1-3-4,1-2-3,-1-5-2,1-2 1,-1-3 1,1-3 1,13-4 3,29-3 7,28-3 7,28-2 6,10-6 0,-5-6-5,-7-6-6,-5-6-6,-3-4-4,4 1-2,3-1-1,3 1-1,-1 1-5,-2 3-7,-3 3-9,-3 4-8,-4 1-6,-3 0-6,-3 0-6,-2 0-6,-8-4-1,-8-5 3,-10-7 2,-9-5 3,-7-3 6,-3 4 7,-3 3 8,-2 3 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57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69800 23100 618,'-24'-24'3,"4"4"8,3 3 7,3 3 6,1 10 6,1 20 2,-1 18 2,1 20 3,-3 10-1,-2 3-3,-3 3-3,-3 4-3,-2-1-4,0-3-5,0-3-4,0-2-6,0-1-4,0 3-8,0 3-5,0 4-7,1-3-7,4-5-9,3-7-10,3-5-9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57"/>
    </inkml:context>
    <inkml:brush xml:id="br0">
      <inkml:brushProperty name="width" value="0.03291" units="cm"/>
      <inkml:brushProperty name="height" value="0.03291" units="cm"/>
      <inkml:brushProperty name="color" value="#F2395B"/>
    </inkml:brush>
  </inkml:definitions>
  <inkml:trace contextRef="#ctx0" brushRef="#br0">69850 23950 668,'92'45'119,"-16"-9"-26,-15-10-27,-15-8-27,-11-6-25,-2 1-22,-3-1-24,-3 1-24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58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70350 22950 555,'-38'0'58,"26"0"-4,24 0-6,26 0-3,12 1-8,0 4-11,0 3-10,0 3-11,-4 1-7,-5 1 0,-7-1-3,-5 1-1,-6 1 0,-3 3 2,-3 3 1,-2 4 3,-5 2 1,-2 4 2,-3 3 2,-3 3 2,-6 6 3,-5 9 7,-7 10 6,-5 10 5,-3 2 1,4-3-6,3-3-5,3-2-5,-4 5-7,-8 16-7,-10 15-7,-9 17-8,-4 5-7,4-3-7,3-3-9,3-2-7,4-12 0,7-19 8,6-18 8,7-19 8,2-12 0,1-2-8,-1-3-7,1-3-8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58"/>
    </inkml:context>
    <inkml:brush xml:id="br0">
      <inkml:brushProperty name="width" value="0.03121" units="cm"/>
      <inkml:brushProperty name="height" value="0.03121" units="cm"/>
      <inkml:brushProperty name="color" value="#F2395B"/>
    </inkml:brush>
  </inkml:definitions>
  <inkml:trace contextRef="#ctx0" brushRef="#br0">71700 23350 704,'-71'25'48,"10"0"-7,10 0-7,9 0-7,2 0-4,-2 0-4,-3 0-4,-3 0-2,-1 0-3,4 0-2,3 0-1,3 0-2,3 0-1,3 0 2,3 0-1,4 0 1,7-2 0,13-3-1,12-3-2,13-2-2,9-3 1,6 1-1,7-1 1,6 1 0,4 2 0,4 7-2,3 6 0,3 7-1,-1 0-4,-2-2-4,-3-3-6,-3-3-5,-6-2-5,-5 0-5,-7 0-5,-5 0-5,-4 0-2,0 0 0,0 0 1,0 0 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58"/>
    </inkml:context>
    <inkml:brush xml:id="br0">
      <inkml:brushProperty name="width" value="0.02977" units="cm"/>
      <inkml:brushProperty name="height" value="0.02977" units="cm"/>
      <inkml:brushProperty name="color" value="#F2395B"/>
    </inkml:brush>
  </inkml:definitions>
  <inkml:trace contextRef="#ctx0" brushRef="#br0">70950 24300 739,'-65'1'-25,"23"4"23,22 3 22,22 3 23,13 6 7,7 9-8,6 10-9,7 10-9,5 2-4,7-3-2,6-3-1,7-2-1,2-3-11,1 1-21,-1-1-21,1 1-21,-4-4-6,-6-6 7,-6-6 7,-6-6 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59"/>
    </inkml:context>
    <inkml:brush xml:id="br0">
      <inkml:brushProperty name="width" value="0.0398" units="cm"/>
      <inkml:brushProperty name="height" value="0.0398" units="cm"/>
      <inkml:brushProperty name="color" value="#F2395B"/>
    </inkml:brush>
  </inkml:definitions>
  <inkml:trace contextRef="#ctx0" brushRef="#br0">72250 23400 552,'28'-21'61,"6"10"-11,7 10-9,6 9-9,1 7-7,-3 7-4,-3 6-2,-2 7-4,-6 2-2,-6 1-4,-6-1-1,-6 1-4,-10 7-2,-12 16-3,-13 15-3,-12 17-3,-7 2-1,1-9-3,-1-10 0,1-8-2,1-12 0,3-12 2,3-13 1,4-12 1,1-9-2,0-2-5,0-3-5,0-3-5,3-12-3,6-18-1,7-19-2,6-18-1,3-9 2,0 4 5,0 3 4,0 3 6,1 4 3,4 7 3,3 6 3,3 7 3,1 11 13,1 20 23,-1 18 23,1 20 24,-1 11 5,1 7-14,-1 6-14,1 7-13,-4 2-8,-6 1-5,-6-1-3,-6 1-4,-2 1-6,3 3-7,3 3-8,4 4-6,1-3-10,0-5-10,0-7-10,0-5-9,3-14-9,6-18-6,7-19-6,6-18-6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33"/>
    </inkml:context>
    <inkml:brush xml:id="br0">
      <inkml:brushProperty name="width" value="0.03397" units="cm"/>
      <inkml:brushProperty name="height" value="0.03397" units="cm"/>
      <inkml:brushProperty name="color" value="#F2385B"/>
    </inkml:brush>
  </inkml:definitions>
  <inkml:trace contextRef="#ctx0" brushRef="#br0">9400 39000 647,'-24'73'-1,"4"-3"-4,3-3-2,3-2-3,3-8 2,3-8 10,3-10 8,4-9 8,1 1 7,0 13 2,0 12 4,0 13 3,1-1-1,4-11-4,3-14-3,3-11-6,6-11-3,9-5-6,10-7-4,10-5-5,5-11-4,4-11-3,3-14-4,3-11-2,-1-3-2,-2 10 1,-3 10 0,-3 9 2,-6 4-2,-5 1-1,-7-1-3,-5 1-2,-12 10 1,-16 22 0,-15 22 3,-15 23 0,-14 10 3,-8 0 1,-10 0 3,-9 0 2,-9 1 3,-5 4 3,-7 3 3,-5 3 3,5-5 3,19-12 1,19-13 2,19-12 3,19-15 0,23-15 2,22-15 0,22-16 2,12-12-2,3-5-3,3-7-4,4-5-3,-4 0-2,-9 10-4,-10 10-2,-8 9-3,-12 15-5,-12 22-6,-13 22-7,-12 23-8,-12 13 0,-8 6 2,-10 7 5,-9 6 2,-9 4 4,-5 4 2,-7 3 3,-5 3 2,-1-5 1,6-12 2,7-13 0,6-12 1,7-12 2,10-8 3,10-10 4,9-9 2,15-16 3,22-22 3,22-22 3,23-21 3,8-14-1,-3-2-2,-3-3-2,-2-3-4,-6-2-5,-6 0-10,-6 0-9,-6 0-9,-7 1-4,-6 4 0,-6 3 2,-6 3-1,-9 6 4,-8 9 5,-10 10 4,-9 10 5,-7 5 3,-3 4 2,-3 3 2,-2 3 2,-1 4 3,3 7 5,3 6 6,4 7 4,2 7 5,4 9 5,3 10 4,3 10 4,1 10 2,1 13-2,-1 12-1,1 13-1,1 6-2,3 0-4,3 0-4,4 0-3,1-4-3,0-5-2,0-7-1,0-5-2,1-9-4,4-9-4,3-10-5,3-8-4,3-9-4,3-6-5,3-6-4,4-6-4,5-16-3,10-25-4,10-25-3,9-25-3,1-18-1,-6-8-1,-6-10-1,-6-9 1,-7 4 1,-6 19 4,-6 19 3,-6 19 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3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76400 48050 523,'1'-35'3,"4"32"5,3 31 6,3 32 6,-5 21-2,-12 13-7,-13 12-9,-12 13-8,-7 4-6,1-3-2,-1-3-3,1-2-3,2-12 0,7-19 1,6-18 2,7-19 1,5-13 6,7-6 6,6-6 8,7-6 7,4-6 6,3-2 3,3-3 3,4-3 4,-1 2 2,-3 10 1,-3 10 1,-2 9 2,-5 12-1,-2 16-3,-3 15-4,-3 17-2,-4 8-2,-3 4 0,-3 3 0,-2 3 0,-5 1-2,-2 1-2,-3-1-3,-3 1-4,1-6 0,6-8 1,7-10 0,6-9 1,6-12-8,6-11-18,7-14-17,6-11-18,4-22-7,4-27 3,3-28 4,3-28 3,4-31 3,7-30 4,6-32 2,7-30 4,2-17 3,1 1 6,-1-1 5,1 1 6,-4 15 5,-6 31 6,-6 32 6,-6 31 7,-7 23 6,-6 16 6,-6 15 7,-6 17 7,-4 16 4,1 19 3,-1 19 3,1 19 2,-3 13-2,-2 10-9,-3 10-8,-3 9-9,-6 2-6,-5-2-4,-7-3-4,-5-3-5,8-20-9,26-33-15,24-35-16,26-34-15,16-32-3,10-28 8,10-28 9,9-27 9,-1-5 9,-8 23 8,-10 22 10,-9 22 8,-9 18 5,-5 16 0,-7 15-1,-5 17-1,-9 13 7,-9 13 12,-10 12 12,-8 13 12,-11 10 2,-8 10-11,-10 10-8,-9 9-11,-15 18-6,-18 29-4,-19 28-4,-18 28-3,-9 7-4,4-11-2,3-14-3,3-11-2,6-17-3,9-18-2,10-19-3,10-18-3,5-23-4,4-24-7,3-26-6,3-24-7,7-31-1,14-33 3,11-35 3,14-34 3,7-15 3,3 7 4,3 6 3,4 7 4,1 11 5,0 20 5,0 18 7,0 20 6,-2 28 12,-3 42 17,-3 40 17,-2 41 17,-6 27 2,-6 17-12,-6 15-12,-6 16-14,-6 12-7,-2 9-4,-3 10-3,-3 10-3,-1 0-3,4-5-2,3-7-3,3-5-2,3-11-4,3-11-3,3-14-4,4-11-4,2-15-4,4-16-3,3-15-3,3-15-3,4-14 0,7-8 0,6-10 1,7-9 2,10-15-1,16-18-3,15-19-4,17-18-2,16-23-2,19-24-2,19-26-1,19-24-1,4-10 1,-9 6 5,-10 7 4,-8 6 4,-18 17 7,-25 28 6,-25 28 7,-25 29 7,-30 22 11,-34 20 14,-35 18 14,-33 20 15,-22 16 1,-5 16-9,-7 15-12,-5 17-10,-4 3-7,0-5-3,0-7-3,0-5-4,7-9-3,17-9-2,15-10-3,16-8-2,20-8-4,25-2-5,25-3-5,25-3-4,23-1-2,22 4 2,22 3 2,23 3 2,13-4 0,6-8-1,7-10-3,6-9-1,1-5-5,-3 0-4,-3 0-7,-2 0-5,-15 0-1,-25 0 5,-25 0 4,-25 0 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9:59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73100 23500 574,'0'50'90,"0"0"-14,0 0-14,0 0-13,1 1-9,4 4-8,3 3-6,3 3-6,-1 4-6,-2 7-4,-3 6-5,-3 7-3,-6-1-6,-5-6-4,-7-6-4,-5-6-5,-1-24-12,6-41-19,7-40-20,6-40-20,3-15 1,0 13 19,0 12 19,0 13 20,3 7 12,6 4 3,7 3 5,6 3 3,3 4 5,0 7 8,0 6 7,0 7 7,1 4 5,4 3 0,3 3 2,3 4 0,-1 2-1,-2 4-6,-3 3-4,-3 3-5,-2 1-5,0 1-5,0-1-6,0 1-6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00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73750 23300 532,'0'-33'10,"0"34"22,0 35 21,0 35 21,0 11 4,0-8-16,0-10-14,0-9-15,0-1-10,0 10-3,0 10-4,0 9-4,-4 15-6,-5 22-6,-7 22-8,-5 23-7,-1 6-3,6-5 2,7-7 1,6-5 2,1-19-9,-3-27-22,-3-28-22,-2-28-21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00"/>
    </inkml:context>
    <inkml:brush xml:id="br0">
      <inkml:brushProperty name="width" value="0.04379" units="cm"/>
      <inkml:brushProperty name="height" value="0.04379" units="cm"/>
      <inkml:brushProperty name="color" value="#F2395B"/>
    </inkml:brush>
  </inkml:definitions>
  <inkml:trace contextRef="#ctx0" brushRef="#br0">75000 23750 502,'-50'3'92,"0"6"-20,0 7-20,0 6-20,-2 4-9,-3 4-1,-3 3 0,-2 3-1,-3 1-1,1 1-3,-1-1-3,1 1-2,2-3-3,7-2-1,6-3-2,7-3-1,5-1-1,7 4 1,6 3-1,7 3 1,16 1 1,29 1-1,28-1 1,28 1 1,10-3-1,-5-2-2,-7-3 0,-5-3-1,-8 1 0,-5 6-1,-7 7 1,-5 6 0,-4 1-4,0-3-12,0-3-10,0-2-10,-4-3-13,-5 1-13,-7-1-15,-5 1-13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06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76150 23200 474,'-4'-61'96,"-5"28"-17,-7 28-16,-5 29-16,-6 18-11,-3 9-6,-3 10-4,-2 10-6,-3 5-3,1 4-1,-1 3-1,1 3-1,-1 6-2,1 9 0,-1 10-2,1 10-1,2 2-2,7-3-1,6-3-1,7-2-1,4-11-3,3-15-1,3-15-1,4-16-2,5-12-3,10-5-1,10-7-3,9-5-2,6-14-1,3-18 0,3-19 0,4-18-1,1-15 0,0-9 0,0-10-1,0-8 0,-4-1 0,-5 9 1,-7 10 1,-5 10 1,-15 5 1,-22 4 2,-22 3 1,-21 3 2,-14 9 0,-2 16 1,-3 15-1,-3 17-1,-1 10 1,4 6 1,3 7 0,3 6 1,7 1-4,14-3-7,11-3-8,14-2-7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06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76350 23950 687,'68'50'115,"-11"0"-27,-14 0-28,-11 0-27,-9 1-20,-3 4-10,-3 3-10,-2 3-10,-3-1-9,1-2-6,-1-3-7,1-3-6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06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77350 23300 521,'-47'-46'5,"6"10"12,7 10 11,6 9 11,4 10 6,4 14-2,3 11-1,3 14-2,1 10-3,1 9-5,-1 10-5,1 10-5,1 4-4,3 0-2,3 0-2,4 0-2,4-2-1,6-3-3,7-3-2,6-2-2,7-5-1,10-2 0,10-3 0,9-3 0,6-7-7,3-9-16,3-10-15,4-8-16,-1-9-6,-3-6 4,-3-6 3,-2-6 3,-8-4 2,-8 1 2,-10-1 2,-9 1 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06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78300 23300 534,'-115'-44'54,"23"13"-3,22 12-2,22 13-3,12 13-3,3 17-3,3 15-4,4 16-3,-1 15-3,-3 16-5,-3 15-3,-2 17-5,-6 16-4,-6 19-7,-6 19-6,-6 19-5,-2 12-9,3 6-10,3 7-9,4 6-11,4-16-8,6-37-7,7-38-6,6-37-7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08"/>
    </inkml:context>
    <inkml:brush xml:id="br0">
      <inkml:brushProperty name="width" value="0.04667" units="cm"/>
      <inkml:brushProperty name="height" value="0.04667" units="cm"/>
      <inkml:brushProperty name="color" value="#F2395B"/>
    </inkml:brush>
  </inkml:definitions>
  <inkml:trace contextRef="#ctx0" brushRef="#br0">44450 50200 471,'-49'54'101,"4"10"-19,3 10-19,3 9-20,-2 7-12,-6 7-4,-6 6-4,-6 7-3,-9 8-4,-8 14-2,-10 11-2,-9 14-3,-1-1-1,10-12-2,10-13-1,9-12-1,2-4-2,-2 7 0,-3 6-1,-3 7-2,1-6-1,6-15-3,7-15-3,6-16-3,6-13 0,6-9 0,7-10 1,6-8 2,15-25-5,26-36-8,24-39-10,26-36-8,13-31-2,4-21 6,3-22 5,3-22 6,1-10 2,1 4 2,-1 3 0,1 3 1,-4 7 1,-6 14 3,-6 11 1,-6 14 3,-9 16 1,-8 22 3,-10 22 2,-9 23 2,-9 13 4,-5 6 3,-7 7 5,-5 6 5,-3 3 2,4 0 4,3 0 3,3 0 3,-2 9 5,-6 19 9,-6 19 7,-6 19 9,-7 15-1,-6 13-11,-6 12-9,-6 13-10,-10 20-6,-12 28-4,-13 28-3,-12 29-2,-7 10-5,1-6-3,-1-6-3,1-6-4,1-9-2,3-8 0,3-10 1,4-9-1,7-16 1,13-22-1,12-22 1,13-21-1,12-28-3,13-30-7,12-32-8,13-30-7,16-36-2,23-36 3,22-39 3,22-36 3,10-23 3,1-6 4,-1-6 2,1-6 4,-3 9 1,-2 25 0,-3 25-1,-3 25 1,-9 20 2,-11 16 5,-14 15 6,-11 17 6,-11 13 4,-5 13 2,-7 12 3,-5 13 2,-12 12 5,-16 13 6,-15 12 7,-15 13 5,-15 16 0,-12 23-7,-13 22-6,-12 22-8,-12 18-5,-8 16-4,-10 15-3,-9 17-5,-2 10 0,6 6 2,7 7 1,6 6 2,7-5-6,10-16-14,10-15-15,9-15-14,10-20-13,14-21-12,11-22-11,14-22-13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09"/>
    </inkml:context>
    <inkml:brush xml:id="br0">
      <inkml:brushProperty name="width" value="0.04556" units="cm"/>
      <inkml:brushProperty name="height" value="0.04556" units="cm"/>
      <inkml:brushProperty name="color" value="#F2395B"/>
    </inkml:brush>
  </inkml:definitions>
  <inkml:trace contextRef="#ctx0" brushRef="#br0">37150 54500 482,'-2'-46'4,"-3"10"7,-3 10 8,-2 9 7,-8 13 5,-8 20 1,-10 18 2,-9 20 2,-10 21-1,-9 25-4,-10 25-5,-8 25-3,-9 15-4,-6 7-1,-6 6-1,-6 7-3,-2-1 0,3-6-1,3-6-1,4-6 0,4-6 0,6-2-1,7-3 0,6-3 0,4-2-1,4 0-2,3 0-1,3 0-2,6-11-1,9-22 0,10-22 0,10-21 0,18-48-8,28-71-11,28-72-13,29-72-13,13-35-2,1 4 7,-1 3 7,1 3 8,1 4 5,3 7 3,3 6 3,4 7 3,-3 8 3,-5 14 3,-7 11 2,-5 14 3,-11 16 3,-11 22 2,-14 22 3,-11 23 4,-12 20 3,-9 23 4,-10 22 5,-8 22 5,-15 26-2,-19 31-6,-18 32-7,-19 31-7,-10 18-5,1 7-2,-1 6-2,1 7-4,-1-1-1,1-6 1,-1-6 0,1-6 1,4-12-1,9-15 1,10-15 0,10-16-1,7-12 1,6-5-1,7-7 0,6-5 0,10-26-3,17-44-2,15-43-5,16-44-2,16-38-3,20-31-2,18-31 0,20-31-2,11-20 0,7-5 3,6-7 2,7-5 3,2 0 2,1 10 5,-1 10 3,1 9 3,-12 21 3,-21 35 2,-22 35 1,-22 34 2,-26 38 3,-27 45 2,-28 43 5,-28 45 2,-24 36 1,-19 32-3,-18 31-3,-19 32-2,-7 11-4,7-5-1,6-7-2,7-5-2,4-12-2,3-16 1,3-15-2,4-15 1,5-14 0,10-8 0,10-10 1,9-9 1,10-12 0,14-11-2,11-14 0,14-11-1,10-25-3,9-33-6,10-35-5,10-34-6,13-32-3,19-28 3,19-28 2,19-27 2,13-22 2,10-11 1,10-14 2,9-11 3,4-1 1,1 13 4,-1 12 4,1 13 2,-12 23 3,-21 34 0,-22 35 1,-22 35 1,-30 43 2,-37 53 3,-38 53 4,-37 54 3,-26 33 0,-11 17-5,-14 15-4,-11 16-3,-4 2-4,6-8-2,7-10-2,6-9-2,7-15-3,10-18-4,10-19-5,9-18-4,12-18-4,16-16-2,15-15-2,17-15-3,13-12-1,13-6 2,12-6 1,13-6 2,6-7-4,0-6-10,0-6-9,0-6-10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11"/>
    </inkml:context>
    <inkml:brush xml:id="br0">
      <inkml:brushProperty name="width" value="0.0496" units="cm"/>
      <inkml:brushProperty name="height" value="0.0496" units="cm"/>
      <inkml:brushProperty name="color" value="#F2395B"/>
    </inkml:brush>
  </inkml:definitions>
  <inkml:trace contextRef="#ctx0" brushRef="#br0">42900 53650 443,'29'26'173,"10"4"-42,10 3-41,9 3-41,7 1-24,7 1-3,6-1-4,7 1-3,2-3-4,1-2-2,-1-3-2,1-3-3,1-4-2,3-3-2,3-3-2,4-2-3,-1-5-2,-3-2 1,-3-3-1,-2-3 0,-5-7 0,-2-9 1,-3-10 1,-3-8-1,-2-6 2,0 1 0,0-1 0,0 1 1,0-3 1,0-2 2,0-3 1,0-3 3,-2-2 0,-3 0-2,-3 0-2,-2 0-1,-3-2-2,1-3 0,-1-3-1,1-2-2,-4-5 0,-6-2 1,-6-3-1,-6-3 1,-6-4 1,-2-3 0,-3-3 0,-3-2 1,-6-5 0,-5-2 0,-7-3 0,-5-3-1,-4-2 1,0 0 0,0 0 0,0 0 0,-4 1 1,-5 4 0,-7 3 1,-5 3 0,-3 4 1,4 7-1,3 6-1,3 7 1,-1 7 0,-2 9 1,-3 10 1,-3 10 2,-7 2 1,-9-3 0,-10-3 0,-8-2 0,-8-1-1,-2 3 1,-3 3-1,-3 4 1,-7 4-1,-9 6-1,-10 7 1,-8 6-2,-11 3 1,-8 0-1,-10 0 1,-9 0-1,-5 7 0,0 17 1,0 15-1,0 16 1,4 7-1,10 1 0,10-1-1,9 1 0,7 4-1,7 9-1,6 10-3,7 10-1,5 5-2,7 4-2,6 3-2,7 3-2,8 3-3,14 3-3,11 3-3,14 4-2,10-3-4,9-5-4,10-7-3,10-5-4,5-14-1,4-18-1,3-19 1,3-18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4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80350 47150 523,'0'-97'6,"0"56"14,0 57 13,0 56 13,-13 35 3,-24 17-9,-26 15-8,-24 16-9,-10 2-11,6-8-15,7-10-14,6-9-16,7-13-5,10-16 4,10-15 3,9-15 4,13-14 3,20-8 2,18-10 2,20-9 3,8-2 9,1 6 15,-1 7 15,1 6 15,-7 12 6,-12 19-1,-13 19-1,-12 19-1,-10 15-3,-6 13-2,-6 12-3,-6 13-2,-4 6-3,1 0-4,-1 0-2,1 0-4,4-2-3,9-3-3,10-3-4,10-2-3,4-1-6,0 3-7,0 3-6,0 4-7,1-6-7,4-11-7,3-14-5,3-11-8,3-22-3,3-27-3,3-28-1,4-28-3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12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36550 55300 541,'-155'-113'-6,"41"26"3,40 24 4,42 26 4,17 10 3,-2-3 3,-3-3 3,-3-2 2,-6-6 1,-5-6-1,-7-6-1,-5-6 0,-4-2 1,0 3 3,0 3 4,0 4 2,-4 4 1,-5 6-1,-7 7-3,-5 6-1,-4 4-1,0 4-3,0 3-1,0 3-2,-4 3 0,-5 3-2,-7 3 0,-5 4-1,-6 7 0,-3 13-2,-3 12 0,-2 13-2,-3 7 0,1 4-3,-1 3 0,1 3-3,1 6 0,3 9 0,3 10-1,4 10-1,4 7 0,6 6 1,7 7 0,6 6 0,6-1 0,6-5 0,7-7 0,6-5-1,9-6 0,13-3 1,12-3-1,13-2 0,7-5 0,4-2 1,3-3 2,3-3 0,9-4 1,16-3-1,15-3-1,17-2-2,13-5 0,13-2-1,12-3-1,13-3-1,10-6 0,10-5-1,10-7 1,9-5-1,4-11 0,1-11 0,-1-14-2,1-11 1,-1-12-2,1-9 1,-1-10 1,1-8-1,-9-14 1,-15-15 0,-15-15 1,-16-16 1,-10-15-1,-3-11-1,-3-14-1,-2-11-2,-8-11 0,-8-5 0,-10-7 2,-9-5 1,-15 3-3,-18 17-4,-19 15-6,-18 16-4,-15 21-3,-9 29 0,-10 28-1,-8 28 0,-4 15-2,3 4-4,3 3-3,4 3-4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47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61050 54750 530,'-49'25'3,"4"0"7,3 0 7,3 0 6,10-4 4,20-5 0,18-7 0,20-5 0,17-11-1,20-11-4,18-14-2,20-11-4,8-9-1,1-3-2,-1-3-1,1-2-1,-6-1-2,-8 3-3,-10 3-4,-9 4-2,-7 5-3,-3 10-1,-3 10-2,-2 9-2,-8 4-3,-8 1-7,-10-1-7,-9 1-6,-16-1-5,-22 1-4,-22-1-5,-21 1-3,-9-6 3,7-8 8,6-10 10,7-9 9,4-4 6,3 4 3,3 3 2,4 3 3,1 1 4,0 1 3,0-1 5,0 1 5,1 2 5,4 7 8,3 6 7,3 7 7,3 7 5,3 9-1,3 10 1,4 10 1,1 11-4,0 17-7,0 15-6,0 16-8,-2 9-4,-3 3-2,-3 3-3,-2 4-2,-1 4-1,3 6 1,3 7 0,4 6 1,-1 1-4,-3-3-8,-3-3-7,-2-2-8,-1-5-6,3-2-4,3-3-4,4-3-4,1-9-3,0-11-1,0-14 0,0-11-2,-2-11 2,-3-5 4,-3-7 2,-2-5 4,-5-8 4,-2-5 3,-3-7 3,-3-5 3,-4-6 4,-3-3 4,-3-3 4,-2-2 4,-3-3 3,1 1 3,-1-1 2,1 1 3,1 1 2,3 3 2,3 3 0,4 4 1,4-3 5,6-5 9,7-7 7,6-5 9,4-6-1,4-3-7,3-3-8,3-2-7,7-6-6,14-6 0,11-6-2,14-6-1,8-6-2,7-2-3,6-3-2,7-3-2,4-2-2,3 0-3,3 0-2,4 0-3,1 1-3,0 4-5,0 3-5,0 3-5,-4 1-2,-5 1 1,-7-1 2,-5 1 0,-6-1-1,-3 1-1,-3-1-1,-2 1-2,-6 4 1,-6 9 4,-6 10 3,-6 10 5,-10 11 13,-12 17 25,-13 15 25,-12 16 24,-7 12 4,1 9-16,-1 10-16,1 10-16,-3 4-12,-2 0-5,-3 0-6,-3 0-6,-2 1-7,0 4-5,0 3-6,0 3-5,1-2-5,4-6-2,3-6-1,3-6-3,-1-15-2,-2-21-4,-3-22-3,-3-22-3,1-21 0,6-18 5,7-19 5,6-18 4,3-7 5,0 6 5,0 7 5,0 6 4,0 7 4,0 10 3,0 10 4,0 9 4,0 15 7,0 22 12,0 22 11,0 23 11,0 14 3,0 10-9,0 10-7,0 9-8,0 6-6,0 3-7,0 3-5,0 4-6,-2-4-5,-3-9-3,-3-10-2,-2-8-3,-3-9-1,1-6 2,-1-6 0,1-6 2,-3-7-3,-2-6-7,-3-6-7,-3-6-7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47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62300 54700 497,'-21'-40'14,"10"23"8,10 22 9,9 22 8,4 18 2,1 16-4,-1 15-6,1 17-6,-3 5-3,-2-3-3,-3-3-4,-3-2-2,-4-5-3,-3-2 0,-3-3 0,-2-3-1,-1-6-1,3-5-3,3-7-3,4-5-2,5-8-1,10-5-1,10-7 0,9-5 0,7-8 0,7-5 3,6-7 2,7-5 3,7-4 0,9 0-1,10 0-2,10 0 0,4 0-2,0 0 0,0 0-1,0 0-1,-4-2-1,-5-3 1,-7-3 1,-5-2-1,-9-3 0,-9 1-1,-10-1-1,-8 1-2,-8-3 3,-2-2 5,-3-3 6,-3-3 7,-6-7 2,-5-9 0,-7-10-1,-5-8 1,-4-9-3,0-6-4,0-6-3,0-6-4,-4-13-7,-5-19-11,-7-18-12,-5-19-11,-3-8-6,4 3-2,3 3-3,3 4-1,1 13-2,1 26 0,-1 24 0,1 26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48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65800 53400 572,'-27'-33'10,"-3"34"21,-3 35 20,-2 35 20,-5 21 3,-2 9-16,-3 10-16,-3 10-15,-2 8-10,0 10-1,0 10-3,0 9-2,1 1-4,4-6-8,3-6-6,3-6-8,4-12-6,7-15-7,6-15-6,7-16-7,5-23-4,7-27 0,6-28-2,7-28 0,2-17 2,1-2 5,-1-3 5,1-3 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48"/>
    </inkml:context>
    <inkml:brush xml:id="br0">
      <inkml:brushProperty name="width" value="0.04762" units="cm"/>
      <inkml:brushProperty name="height" value="0.04762" units="cm"/>
      <inkml:brushProperty name="color" value="#F2395B"/>
    </inkml:brush>
  </inkml:definitions>
  <inkml:trace contextRef="#ctx0" brushRef="#br0">65600 53600 461,'23'-25'0,"-3"0"0,-3 0-1,-2 0 0,-3 6 7,1 13 13,-1 12 15,1 13 13,-1 10 4,1 10-7,-1 10-6,1 9-7,-1 7-4,1 7-4,-1 6-2,1 7-5,-1 4-1,1 3-3,-1 3-1,1 4-3,-3 4-1,-2 6-1,-3 7-2,-3 6-1,-2-4-3,0-11-6,0-14-5,0-11-6,-4-14-3,-5-11-4,-7-14-3,-5-11-3,-11-18-3,-11-22-1,-14-22-3,-11-21-3,-3-9 4,10 7 8,10 6 9,9 7 8,6 0 6,3-2 3,3-3 2,4-3 4,2 1 3,4 6 4,3 7 4,3 6 5,4 3 1,7 0 1,6 0 1,7 0 0,7 0-2,9 0-3,10 0-4,10 0-4,8 0-1,10 0 1,10 0 0,9 0 1,1 0-3,-6 0-8,-6 0-8,-6 0-8,-6 0-7,-2 0-4,-3 0-4,-3 0-5,-4-2-2,-3-3 4,-3-3 3,-2-2 2,-6-6 3,-6-6 3,-6-6 3,-6-6 2,-4-6 4,1-2 2,-1-3 4,1-3 3,-1-1 3,1 4 4,-1 3 2,1 3 4,-1 4 4,1 7 5,-1 6 4,1 7 4,-3 16 10,-2 29 15,-3 28 14,-3 28 14,-2 12 0,0-3-15,0-3-16,0-2-15,-2 5-9,-3 16-3,-3 15-3,-2 17-3,-3 11-3,1 10-2,-1 10-2,1 9-3,1-2-4,3-12-3,3-13-5,4-12-4,4-15-2,6-15-2,7-15-2,6-16-2,4-15-2,4-11-5,3-14-6,3-11-4,3-17-2,3-18 0,3-19 1,4-18 0,-3-9 2,-5 4 2,-7 3 3,-5 3 3,-4 3 2,0 3 2,0 3 1,0 4 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49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67250 52750 750,'-18'-44'62,"17"13"-11,15 12-13,16 13-12,4 12-9,-6 13-7,-6 12-7,-6 13-6,-6 6-5,-2 0-2,-3 0-2,-3 0-2,-4-2 0,-3-3 2,-3-3 4,-2-2 2,-3-5 1,1-2 3,-1-3 1,1-3 1,1-2 2,3 0 2,3 0 3,4 0 2,5-2 1,10-3 1,10-3 1,9-2 0,2-1 0,-2 3-1,-3 3 0,-3 4-2,-6 1 0,-5 0-2,-7 0-1,-5 0-2,-9 4-3,-9 10-2,-10 10-3,-8 9-4,-8 4-1,-2 1 0,-3-1 0,-3 1-1,-1-7-2,4-12-6,3-13-7,3-12-6,3-10-4,3-6-3,3-6-3,4-6-3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49"/>
    </inkml:context>
    <inkml:brush xml:id="br0">
      <inkml:brushProperty name="width" value="0.0266" units="cm"/>
      <inkml:brushProperty name="height" value="0.0266" units="cm"/>
      <inkml:brushProperty name="color" value="#F2395B"/>
    </inkml:brush>
  </inkml:definitions>
  <inkml:trace contextRef="#ctx0" brushRef="#br0">67600 53200 827,'50'-2'45,"0"-3"-6,0-3-6,0-2-8,1-1-7,4 3-8,3 3-7,3 4-9,-1-1-6,-2-3-4,-3-3-3,-3-2-4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49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68150 52350 656,'-27'-24'7,"-3"4"12,-3 3 13,-2 3 13,2 9 4,9 16-5,10 15-5,10 17-5,4 13-6,0 13-6,0 12-7,0 13-6,0 9-9,0 6-8,0 7-10,0 6-10,0-5-4,0-16-1,0-15-1,0-15-1,0-11-2,0-2-4,0-3-2,0-3-4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49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69600 51700 533,'-44'93'105,"13"-11"-24,12-14-25,13-11-24,6 2-12,0 19 1,0 19-1,0 19 1,0 12-1,0 6-2,0 7-1,0 6-1,0 7-3,0 10-2,0 10-2,0 9-4,1 6-4,4 3-5,3 3-7,3 4-5,1-3-5,1-5-2,-1-7-3,1-5-2,-3-14-2,-2-18-2,-3-19-1,-3-18-2,-2-17-2,0-11-3,0-14-3,0-11-3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0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69100 55050 502,'-24'-24'0,"4"4"0,3 3 0,3 3 0,1 1 2,1 1 7,-1-1 4,1 1 7,2 5 5,7 14 7,6 11 6,7 14 7,5 10 0,7 9-7,6 10-7,7 10-7,0 5-3,-2 4-2,-3 3-1,-3 3-2,-2-1-1,0-2-2,0-3-2,0-3-1,0-6 0,0-5 0,0-7 1,0-5 1,3-12-4,6-16-7,7-15-7,6-15-7,4-18-4,4-19 1,3-18-1,3-19 2,3-24-3,3-28-4,3-28-4,4-27-4,5-15-4,10 0-3,10 0-3,9 0-4,-7 20 2,-21 41 7,-22 40 5,-22 42 7,-11 17 2,0-2 0,0-3-1,0-3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5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81600 47100 522,'23'-135'0,"-3"32"0,-3 31 0,-2 32 0,0 13 6,7-3 13,6-3 13,7-2 12,2 11 3,1 29-7,-1 28-7,1 28-7,-7 18-9,-12 10-12,-13 10-12,-12 9-12,-12 1-6,-8-6-2,-10-6-1,-9-6-1,-5-7-1,0-6 2,0-6 1,0-6 2,-2-10 1,-3-12 2,-3-13 1,-2-12 3,0-7 2,7 1 3,6-1 3,7 1 3,4-3 3,3-2 3,3-3 3,4-3 3,1-1 2,0 4-1,0 3 1,0 3 0,-4 6 2,-5 9 3,-7 10 3,-5 10 3,-6 7 3,-3 6 2,-3 7 3,-2 6 1,0 1 2,7-3 1,6-3 1,7-2 0,7-6-2,9-6-4,10-6-5,10-6-4,16-12-5,26-15-3,24-15-4,26-16-3,16-18-9,10-18-14,10-19-15,9-18-15,4-9-3,1 4 7,-1 3 8,1 3 6,-10 6 9,-19 9 8,-18 10 7,-19 10 10,-16 8 7,-12 10 7,-13 10 8,-12 9 7,-19 17 4,-25 25-1,-25 25-1,-25 25 0,-13 14-4,1 3-8,-1 3-8,1 4-7,2-3-6,7-5-2,6-7-3,7-5-2,8-8-2,14-5 1,11-7 1,14-5 0,10-9 1,9-9 0,10-10 0,10-8 1,8-11 0,10-8 1,10-10 0,9-9 1,2-5 1,-2 0 1,-3 0 0,-3 0 1,-15 7 2,-24 17 2,-26 15 2,-24 16 2,-18 15 0,-9 16 0,-10 15-1,-8 17-2,-4 5 1,3-3-2,3-3 0,4-2-1,5-8 0,10-8 0,10-10 0,9-9 1,9-9 2,9-5 5,10-7 5,10-5 6,0 3 3,-5 17 3,-7 15 3,-5 16 2,-3 7 0,4 1-3,3-1-4,3 1-3,1-6-5,1-8-6,-1-10-5,1-9-5,12-21-13,25-31-19,25-31-19,25-31-19,14-27-5,3-22 11,3-22 9,4-21 9,-3-7 10,-5 9 7,-7 10 8,-5 10 8,-4 8 5,0 10 4,0 10 3,0 9 3,-2 12 8,-3 16 14,-3 15 14,-2 17 13,-8 11 5,-8 10-3,-10 10-5,-9 9-3,-5 9-4,0 9-4,0 10-6,0 10-4,-5 10-4,-9 13-4,-10 12-4,-8 13-2,-9 6-3,-6 0-2,-6 0-1,-6 0-1,-6-4-3,-2-5-6,-3-7-5,-3-5-5,-4-6-2,-3-3 2,-3-3 2,-2-2 2,2-20-8,9-34-15,10-35-18,10-33-15,14-25-5,23-11 10,22-14 9,22-11 10,12-1 8,3 13 7,3 12 8,4 13 8,-3 12 5,-5 13-1,-7 12 2,-5 13 0,-9 7 6,-9 4 11,-10 3 12,-8 3 11,-6 7 7,1 14-1,-1 11 1,1 14 0,-6 10-2,-8 9-5,-10 10-4,-9 10-5,-9 5-4,-5 4-5,-7 3-3,-5 3-4,-4-2-4,0-6-3,0-6-4,0-6-2,1-6-6,4-2-6,3-3-7,3-3-5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0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71650 52100 660,'53'-22'105,"6"6"-24,7 7-25,6 6-26,-2 7-14,-9 10-4,-10 10-4,-8 9-3,-9 6-2,-6 3 3,-6 3 1,-6 4 3,-6 2-10,-2 4-19,-3 3-21,-3 3-20,-4-4-8,-3-8 7,-3-10 4,-2-9 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1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71500 53050 551,'-49'1'18,"4"4"-1,3 3 0,3 3 0,4 7 4,7 14 10,6 11 10,7 14 9,4 5 1,3 1-8,3-1-8,4 1-9,1-1-5,0 1-3,0-1-3,0 1-3,-2 1-3,-3 3-4,-3 3-3,-2 4-5,-1-4-5,3-9-8,3-10-7,4-8-8,2-20-9,4-28-9,3-28-11,3-27-11,7-19 2,14-5 12,11-7 12,14-5 13,3 0 10,-2 10 8,-3 10 8,-3 9 9,-2 9 2,0 9-3,0 10-2,0 10-2,-2 5 4,-3 4 14,-3 3 13,-2 3 13,-6 9 7,-6 16 0,-6 15-1,-6 17 0,-12 10-5,-15 6-10,-15 7-9,-16 6-10,-7-1-6,4-5 1,3-7 0,3-5 1,-4-4-7,-8 0-13,-10 0-12,-9 0-12,13-11-2,39-22 10,36-22 11,39-21 9,19-12 7,4 1 2,3-1 2,3 1 2,-5 2 1,-12 7-1,-13 6-1,-12 7-1,-9 5-1,-2 7 0,-3 6-1,-3 7 1,-12 5 0,-18 7 1,-19 6 1,-18 7 1,-9 4 1,4 3-2,3 3 0,3 4-2,-7 4-1,-15 6 0,-15 7-1,-16 6-1,-5 4 1,6 4 0,7 3 1,6 3 1,4-1-2,4-2-3,3-3-2,3-3-4,6-9-3,9-11-3,10-14-4,10-11-3,16-18-7,26-22-11,24-22-11,26-21-10,12-12 0,0 1 13,0-1 11,0 1 13,-2 4 7,-3 9 4,-3 10 4,-2 10 4,-8 8 1,-8 10 1,-10 10-1,-9 9 0,-7 7 5,-3 7 11,-3 6 12,-2 7 11,-3 2 7,1 1 0,-1-1 3,1 1 0,2 1-2,7 3-6,6 3-8,7 4-5,4-3-8,3-5-8,3-7-8,4-5-7,5-8-5,10-5-3,10-7-2,9-5-3,-4-6-4,-15-3-6,-15-3-5,-16-2-6,-8-3-2,0 1 2,0-1 1,0 1 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1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73450 52500 685,'-22'-82'88,"6"39"-18,7 36-19,6 39-18,-1 25-11,-5 17-3,-7 15-5,-5 16-2,-9 7-7,-9 1-6,-10-1-9,-8 1-7,-4-6-8,3-8-5,3-10-7,4-9-6,4-12-2,6-11 6,7-14 3,6-11 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2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73350 52950 538,'112'-90'13,"-24"23"3,-26 22 2,-24 22 3,-13 12 3,0 3 4,0 3 3,0 4 3,0 5-1,0 10-3,0 10-5,0 9-3,0 10-4,0 14-3,0 11-2,0 14-3,-4 3-3,-5-2-4,-7-3-5,-5-3-3,-6-4-6,-3-3-6,-3-3-7,-2-2-5,-6-5-5,-6-2-2,-6-3 0,-6-3-3,-4-9 2,1-11 4,-1-14 3,1-11 6,-1-11 1,1-5 2,-1-7 2,1-5 1,4-8 2,9-5 6,10-7 4,10-5 5,4-3 4,0 4 2,0 3 1,0 3 3,1 4 2,4 7 4,3 6 2,3 7 3,3 4 2,3 3 0,3 3 0,4 4 0,-3 5-1,-5 10-1,-7 10-3,-5 9-2,-3 7-2,4 7-2,3 6-3,3 7-3,-5 4-1,-12 3-1,-13 3 0,-12 4-1,-7-3-3,1-5-3,-1-7-3,1-5-4,1-9-2,3-9-2,3-10-1,4-8-2,4-12 0,6-12 1,7-13 1,6-12 2,6-5 1,6 3 4,7 3 3,6 4 3,7 2 3,10 4 2,10 3 4,9 3 2,1 3 1,-6 3 1,-6 3 1,-6 4-1,-7 5 1,-6 10-1,-6 10 0,-6 9 0,-6 4 0,-2 1-1,-3-1 0,-3 1-1,-7 2 0,-9 7-3,-10 6-1,-8 7-1,-8 2-3,-2 1-3,-3-1-3,-3 1-4,-4 1 0,-3 3 0,-3 3 1,-2 4 2,-3-4 0,1-9 2,-1-10 2,1-8 2,1-8 3,3-2 7,3-3 6,4-3 6,13-7 6,26-9 8,24-10 7,26-8 7,16-9 0,10-6-9,10-6-9,9-6-8,4-1-7,1 7-5,-1 6-6,1 7-6,2 4-2,7 3 2,6 3 1,7 4 2,2 2-9,1 4-18,-1 3-19,1 3-18,-10 1-8,-19 1 3,-18-1 1,-19 1 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75850 55050 999,'-40'-22'-6,"23"6"-12,22 7-12,22 6-12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3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78500 52250 581,'-43'3'7,"17"6"12,15 7 13,16 6 13,21-1 4,29-5-4,28-7-6,28-5-5,10-8-6,-5-5-9,-7-7-8,-5-5-10,-9-4-5,-9 0-5,-10 0-3,-8 0-4,-17 9 0,-21 19 6,-22 19 5,-22 19 6,-18 12 3,-11 6 1,-14 7 1,-11 6 0,-7 4 3,0 4 4,0 3 3,0 3 4,-2 3 1,-3 3-2,-3 3-3,-2 4-2,-5 1-5,-2 0-6,-3 0-7,-3 0-7,4-2-4,13-3-5,12-3-5,13-2-4,16-19-7,23-30-10,22-32-11,22-30-9,12-17 0,3 1 13,3-1 13,4 1 12,-3-1 9,-5 1 4,-7-1 4,-5 1 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3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78650 53500 581,'112'-88'2,"-24"26"5,-26 24 5,-24 26 5,-15 21 7,-3 19 11,-3 19 10,-2 19 10,-5 9 1,-2 0-9,-3 0-10,-3 0-8,-1 3-8,4 6-5,3 7-6,3 6-5,-1 9-5,-2 13-8,-3 12-6,-3 13-6,-2 18-10,0 26-12,0 24-12,0 26-12,-2-13-1,-3-50 8,-3-50 10,-2-50 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3"/>
    </inkml:context>
    <inkml:brush xml:id="br0">
      <inkml:brushProperty name="width" value="0.02905" units="cm"/>
      <inkml:brushProperty name="height" value="0.02905" units="cm"/>
      <inkml:brushProperty name="color" value="#F2395B"/>
    </inkml:brush>
  </inkml:definitions>
  <inkml:trace contextRef="#ctx0" brushRef="#br0">79250 53600 757,'4'-43'5,"10"17"9,10 15 10,9 16 9,10 10 4,14 7-1,11 6-2,14 7-2,5 7-9,1 9-19,-1 10-17,1 10-18,-9-1-12,-15-9-5,-15-10-5,-16-8-5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3"/>
    </inkml:context>
    <inkml:brush xml:id="br0">
      <inkml:brushProperty name="width" value="0.02875" units="cm"/>
      <inkml:brushProperty name="height" value="0.02875" units="cm"/>
      <inkml:brushProperty name="color" value="#F2395B"/>
    </inkml:brush>
  </inkml:definitions>
  <inkml:trace contextRef="#ctx0" brushRef="#br0">80900 51600 765,'-24'-24'0,"4"4"0,3 3 0,3 3 0,4 4 4,7 7 9,6 6 9,7 7 9,7 4 2,9 3-1,10 3-3,10 4-1,7 5-6,6 10-8,7 10-8,6 9-7,-4 7-11,-11 7-12,-14 6-12,-11 7-12,-11-4-2,-5-12 8,-7-13 8,-5-12 9,-6-7 5,-3 1-1,-3-1-1,-2 1 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4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80450 53450 540,'71'-21'23,"-5"10"5,-7 10 5,-5 9 3,-6 9 1,-3 9-7,-3 10-4,-2 10-7,-8 7-2,-8 6-1,-10 7 0,-9 6-1,-7 3-1,-3 0-2,-3 0 0,-2 0-2,-3-2 0,1-3-2,-1-3 0,1-2-2,5-20-4,14-34-11,11-35-8,14-33-10,8-22-7,7-5-4,6-7-6,7-5-4,2-1-1,1 6 3,-1 7 5,1 6 4,-4 4 5,-6 4 6,-6 3 7,-6 3 6,-6 4 4,-2 7 2,-3 6 2,-3 7 2,-4 4 4,-3 3 3,-3 3 5,-2 4 4,-1 1 5,3 0 6,3 0 6,4 0 7,2 0 1,4 0 1,3 0-2,3 0-1,3 3-2,3 6-5,3 7-5,4 6-4,1 3-5,0 0-6,0 0-4,0 0-6,-10 1-12,-18 4-20,-19 3-21,-18 3-20,-14-5-2,-5-12 17,-7-13 17,-5-12 17,-3-10 10,4-6 3,3-6 4,3-6 3,3-2 2,3 3 0,3 3 2,4 4 0,2 4 6,4 6 11,3 7 11,3 6 11,3 10 8,3 17 5,3 15 5,4 16 5,1 15-3,0 16-9,0 15-10,0 17-9,1 7-8,4 0-5,3 0-6,3 0-4,-1-2-6,-2-3-5,-3-3-7,-3-2-6,-2-5-6,0-2-8,0-3-7,0-3-8,-5-6-1,-9-5 4,-10-7 4,-8-5 5,-8-8 3,-2-5 1,-3-7 2,-3-5 1,-2-6 3,0-3 7,0-3 5,0-2 7,0-3 4,0 1 6,0-1 5,0 1 5,15-4 13,32-6 20,31-6 21,32-6 19,19-2 3,10 3-17,10 3-18,9 4-17,7 1-14,7 0-12,6 0-11,7 0-13,2 0-9,1 0-3,-1 0-6,1 0-4,-9 0 0,-15 0 3,-15 0 5,-16 0 3,-15 0-3,-11 0-12,-14 0-11,-11 0-11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6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85750 47950 541,'7'-68'8,"17"17"13,15 15 14,16 16 14,7 15 2,1 16-11,-1 15-10,1 17-10,-4 10-10,-6 6-7,-6 7-7,-6 6-8,-15 12-4,-21 19-3,-22 19 0,-22 19-3,-18 12-2,-11 6-5,-14 7-4,-11 6-5,-6-2 2,4-9 5,3-10 6,3-8 6,4-15 4,7-19 3,6-18 1,7-19 2,7-16 5,9-12 8,10-13 7,10-12 8,14-15 8,23-15 6,22-15 7,22-16 6,13-16 0,7-16-10,6-15-8,7-15-9,7-15-6,9-12-2,10-13-2,10-12-2,4-9-6,0-2-6,0-3-7,0-3-8,-2 2-4,-3 10-3,-3 10-3,-2 9-2,-8 9 0,-8 9 4,-10 10 2,-9 10 3,-9 8 5,-5 10 7,-7 10 6,-5 9 8,-8 9 7,-5 9 5,-7 10 8,-5 10 5,-17 19 7,-24 32 6,-26 31 6,-24 32 6,-17 21 1,-5 13-8,-7 12-5,-5 13-7,-6 6-6,-3 0-6,-3 0-6,-2 0-6,2 1-5,9 4-3,10 3-6,10 3-3,8-7-6,10-15-8,10-15-8,9-16-8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5"/>
    </inkml:context>
    <inkml:brush xml:id="br0">
      <inkml:brushProperty name="width" value="0.04997" units="cm"/>
      <inkml:brushProperty name="height" value="0.04997" units="cm"/>
      <inkml:brushProperty name="color" value="#F2395B"/>
    </inkml:brush>
  </inkml:definitions>
  <inkml:trace contextRef="#ctx0" brushRef="#br0">85400 52750 440,'0'-163'20,"0"26"1,0 24 1,0 26 0,0 10 0,0-3 0,0-3-2,0-2 0,-2 0-2,-3 7 0,-3 6-1,-2 7-1,-6 7-1,-6 9 1,-6 10 0,-6 10 0,-4 7 0,1 6-2,-1 7-1,1 6 0,-4 4-3,-6 4-1,-6 3-3,-6 3-1,-4 10-1,1 20 0,-1 18 0,1 20 0,-1 16 0,1 16 1,-1 15 0,1 17 1,1 3-1,3-5 0,3-7 0,4-5 0,4-4 0,6 0 4,7 0 1,6 0 3,3-4 1,0-5-1,0-7-1,0-5-2,3-11-1,6-11-1,7-14-2,6-11-2,6-9-1,6-3-3,7-3-1,6-2-2,7-8-4,10-8-5,10-10-5,9-9-6,6-13-3,3-16-2,3-15-1,4-15-3,1-9 2,0 1 2,0-1 2,0 1 3,-7 4 3,-11 9 4,-14 10 4,-11 10 3,-7 10 6,0 13 6,0 12 7,0 13 6,-4 9 6,-5 6 5,-7 7 5,-5 6 5,-3 3 1,4 0-5,3 0-4,3 0-4,6-4-6,9-5-8,10-7-8,10-5-8,4-12-8,0-16-8,0-15-10,0-15-8,-2-12-3,-3-6 4,-3-6 5,-2-6 3,-5 1 4,-2 9 7,-3 10 5,-3 10 6,-2 14 12,0 23 22,0 22 19,0 22 21,-2 7 4,-3-6-14,-3-6-14,-2-6-13,-3-2-19,1 3-25,-1 3-26,1 4-24,-3-10-12,-2-22 3,-3-22 2,-3-21 2,-2-10 7,0 3 12,0 3 12,0 4 13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5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86400 51100 590,'9'-43'78,"19"17"-8,19 15-9,19 16-8,1 13-10,-16 14-9,-15 11-10,-15 14-11,-17 10-4,-15 9-1,-15 10 0,-16 10 0,-10 2-7,-3-3-16,-3-3-14,-2-2-15,-1-9-5,3-12 4,3-13 4,4-12 4,4-12 6,6-8 8,7-10 8,6-9 9,15-9 7,26-5 10,24-7 9,26-5 9,13-3 2,4 4-3,3 3-4,3 3-4,-4 3-5,-8 3-9,-10 3-9,-9 4-9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6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86800 51500 580,'50'-68'32,"0"17"1,0 15-1,0 16-1,1 9-4,4 3-8,3 3-8,3 4-9,-1-1-6,-2-3-7,-3-3-5,-3-2-6,-6-1-2,-5 3 5,-7 3 3,-5 4 4,-9-6-2,-9-11-6,-10-14-7,-8-11-6,-8-6 0,-2 4 7,-3 3 8,-3 3 7,-4-1 6,-3-2 3,-3-3 5,-2-3 3,-1 1 5,3 6 4,3 7 6,4 6 4,2 17 11,4 28 16,3 28 18,3 29 16,1 18-2,1 9-20,-1 10-21,1 10-19,-1 13-18,1 19-16,-1 19-14,1 19-15,-3-2-7,-2-22 1,-3-22 1,-3-21 0,-2-21 1,0-19-1,0-18 0,0-19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7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89350 50900 503,'-24'-19'9,"4"13"18,3 12 17,3 13 18,3 9 3,3 6-11,3 7-11,4 6-11,1 17-7,0 28-1,0 28-2,0 29-2,0 16-2,0 7-2,0 6-2,0 7-2,0 2-4,0 1-7,0-1-5,0 1-7,-2-7-6,-3-12-8,-3-13-8,-2-12-7,-1-13-4,3-12-3,3-13-3,4-12-1,1-15 1,0-15 4,0-15 5,0-16 5,-2-10 5,-3-3 5,-3-3 7,-2-2 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7"/>
    </inkml:context>
    <inkml:brush xml:id="br0">
      <inkml:brushProperty name="width" value="0.04486" units="cm"/>
      <inkml:brushProperty name="height" value="0.04486" units="cm"/>
      <inkml:brushProperty name="color" value="#F2395B"/>
    </inkml:brush>
  </inkml:definitions>
  <inkml:trace contextRef="#ctx0" brushRef="#br0">88600 53800 490,'-19'-18'63,"13"17"-7,12 15-9,13 16-8,7 12-7,4 9-3,3 10-4,3 10-4,1 7-3,1 6 0,-1 7-1,1 6-1,-4 1-1,-6-3-2,-6-3-2,-6-2-2,-4-8-1,1-8 1,-1-10 0,1-9-1,2-15 0,7-18-1,6-19-1,7-18-1,4-23-1,3-24 1,3-26-1,4-24 1,5-21-3,10-16-6,10-15-7,9-15-6,7-14-3,7-8 2,6-10 1,7-9 1,-7 13-9,-19 39-22,-18 36-20,-19 39-22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0:5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92125 51625 333,'157'63'167,"51"46"-1,49 47 1,51 47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2"/>
    </inkml:context>
    <inkml:brush xml:id="br0">
      <inkml:brushProperty name="width" value="0.04416" units="cm"/>
      <inkml:brushProperty name="height" value="0.04416" units="cm"/>
      <inkml:brushProperty name="color" value="#00BFF3"/>
    </inkml:brush>
  </inkml:definitions>
  <inkml:trace contextRef="#ctx0" brushRef="#br0">75350 17900 498,'-13'-46'53,"26"10"0,24 10 1,26 9 0,15 4-1,6 1-6,7-1-4,6 1-5,-2 1-5,-9 3-6,-10 3-6,-8 4-6,-8 1-6,-2 0-7,-3 0-7,-3 0-7,-12 10-12,-18 23-20,-19 22-18,-18 22-18,-14 4-4,-5-12 12,-7-13 12,-5-12 13,-1-10 10,6-6 8,7-6 7,6-6 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3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75450 19750 456,'1'-179'-2,"4"45"7,3 43 7,3 45 8,3 22 3,3 4 1,3 3 0,4 3 0,4 3 0,6 3 0,7 3-2,6 4 1,6-1-3,6-3-1,7-3-2,6-2-2,1-3-2,-3 1 0,-3-1-2,-2 1 0,-5-1-2,-2 1-2,-3-1-4,-3 1-2,-4-1-4,-3 1-4,-3-1-4,-2 1-4,-9-6-5,-12-8-6,-13-10-4,-12-9-6,-9-5 0,-2 0 8,-3 0 6,-3 0 6,-2 3 6,0 6 4,0 7 4,0 6 3,0 4 4,0 4 3,0 3 2,0 3 4,0 3 1,0 3-1,0 3-2,0 4 0,-2 5 1,-3 10 6,-3 10 5,-2 9 5,-3 9 2,1 9-1,-1 10-1,1 10 0,2 5-3,7 4-3,6 3-2,7 3-3,5-2-3,7-6-1,6-6-2,7-6-2,5-6-2,7-2-3,6-3-2,7-3-4,7-4-6,9-3-7,10-3-8,10-2-8,5-8-6,4-8-4,3-10-5,3-9-5,1-7 0,1-3 4,-1-3 4,1-2 4,-7-3 2,-12 1 2,-13-1 0,-12 1 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3"/>
    </inkml:context>
    <inkml:brush xml:id="br0">
      <inkml:brushProperty name="width" value="0.04126" units="cm"/>
      <inkml:brushProperty name="height" value="0.04126" units="cm"/>
      <inkml:brushProperty name="color" value="#00BFF3"/>
    </inkml:brush>
  </inkml:definitions>
  <inkml:trace contextRef="#ctx0" brushRef="#br0">75700 17950 533,'-47'-24'-1,"6"4"1,7 3-1,6 3-1,3 3 6,0 3 9,0 3 11,0 4 9,3 13 8,6 26 3,7 24 3,6 26 4,3 13-1,0 4-7,0 3-7,0 3-7,0 4-6,0 7-6,0 6-7,0 7-5,0 5-7,0 7-8,0 6-9,0 7-9,1-9-1,4-21 5,3-22 5,3-22 5,1-16-6,1-9-19,-1-10-19,1-8-18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4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76950 17100 584,'6'-44'8,"13"13"17,12 12 16,13 13 17,2 13 2,-5 17-11,-7 15-11,-5 16-11,-9 9-7,-9 3-3,-10 3-4,-8 4-3,-12 1-1,-12 0 1,-13 0 1,-12 0 1,-5-4-5,3-5-10,3-7-12,4-5-11,4-9-2,6-9 3,7-10 6,6-8 5,20-11 6,34-8 8,35-10 9,35-9 8,13-4 3,-6 4-3,-6 3-2,-6 3-4,-9 1-5,-8 1-9,-10-1-11,-9 1-8,-9 2-13,-5 7-13,-7 6-15,-5 7-14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7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87300 47550 564,'45'-68'5,"-9"17"9,-10 15 10,-8 16 10,0 13 6,14 14 1,11 11 2,14 14 2,11 11-3,14 14-5,11 11-5,14 14-6,5 8-5,1 7-5,-1 6-6,1 7-5,-1-1-5,1-6-6,-1-6-7,1-6-5,-6-4-5,-8 1-1,-10-1-3,-9 1-1,-10-4-1,-9-6 0,-10-6 1,-8-6 1,-11-9-3,-8-8-7,-10-10-6,-9-9-7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4"/>
    </inkml:context>
    <inkml:brush xml:id="br0">
      <inkml:brushProperty name="width" value="0.03171" units="cm"/>
      <inkml:brushProperty name="height" value="0.03171" units="cm"/>
      <inkml:brushProperty name="color" value="#00BFF3"/>
    </inkml:brush>
  </inkml:definitions>
  <inkml:trace contextRef="#ctx0" brushRef="#br0">77500 17500 693,'-21'-47'4,"10"6"8,10 7 7,9 6 8,10 3 4,14 0 0,11 0 2,14 0 0,5 3-3,1 6-8,-1 7-7,1 6-8,-1 3-2,1 0 3,-1 0 2,1 0 4,-6 1-8,-8 4-20,-10 3-18,-9 3-19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4"/>
    </inkml:context>
    <inkml:brush xml:id="br0">
      <inkml:brushProperty name="width" value="0.03221" units="cm"/>
      <inkml:brushProperty name="height" value="0.03221" units="cm"/>
      <inkml:brushProperty name="color" value="#00BFF3"/>
    </inkml:brush>
  </inkml:definitions>
  <inkml:trace contextRef="#ctx0" brushRef="#br0">78100 16600 683,'-69'-21'24,"13"10"1,12 10 0,13 9 0,9 13 2,6 20 4,7 18 6,6 20 4,3 11-4,0 7-11,0 6-11,0 7-11,0 2-11,0 1-7,0-1-9,0 1-7,0-9-3,0-15 1,0-15 2,0-16 2,0-12-2,0-5-4,0-7-5,0-5-5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5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77750 18650 546,'-55'0'11,"41"0"20,40 0 22,42 0 21,24-2 3,9-3-14,10-3-16,10-2-14,0-3-10,-5 1-5,-7-1-5,-5 1-5,0 1-6,10 3-6,10 3-8,9 4-6,-2 1-9,-12 0-8,-13 0-10,-12 0-9,-15 1-5,-15 4 2,-15 3 1,-16 3 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5"/>
    </inkml:context>
    <inkml:brush xml:id="br0">
      <inkml:brushProperty name="width" value="0.0429" units="cm"/>
      <inkml:brushProperty name="height" value="0.0429" units="cm"/>
      <inkml:brushProperty name="color" value="#00BFF3"/>
    </inkml:brush>
  </inkml:definitions>
  <inkml:trace contextRef="#ctx0" brushRef="#br0">79100 18050 512,'-24'-24'5,"4"4"7,3 3 9,3 3 9,6 1 3,9 1 1,10-1-2,10 1 1,8 2-2,10 7-3,10 6-1,9 7-4,6 4-1,3 3-2,3 3-2,4 4-3,-3 1 0,-5 0-1,-7 0-1,-5 0-1,-6 0 0,-3 0-3,-3 0 0,-2 0-3,-8 1-1,-8 4-1,-10 3-2,-9 3-1,-7 3-1,-3 3 0,-3 3 0,-2 4 0,-6 1 0,-6 0 0,-6 0 1,-6 0-1,-6 1 0,-2 4 0,-3 3-1,-3 3-2,-2 3-1,0 3-5,0 3-4,0 4-4,1-1-6,4-3-6,3-3-6,3-2-8,6-6-5,9-6-6,10-6-6,10-6-6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5"/>
    </inkml:context>
    <inkml:brush xml:id="br0">
      <inkml:brushProperty name="width" value="0.03276" units="cm"/>
      <inkml:brushProperty name="height" value="0.03276" units="cm"/>
      <inkml:brushProperty name="color" value="#00BFF3"/>
    </inkml:brush>
  </inkml:definitions>
  <inkml:trace contextRef="#ctx0" brushRef="#br0">80550 17150 671,'4'-46'6,"10"10"10,10 10 12,9 9 11,4 4 2,1 1-4,-1-1-4,1 1-6,4 4-3,9 9-2,10 10-2,10 10-2,-1 7-5,-9 6-8,-10 7-9,-8 6-7,-11 4-9,-8 4-8,-10 3-9,-9 3-8,-7-4-3,-3-8 3,-3-10 4,-2-9 4,-5-7 2,-2-3 5,-3-3 4,-3-2 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6"/>
    </inkml:context>
    <inkml:brush xml:id="br0">
      <inkml:brushProperty name="width" value="0.04517" units="cm"/>
      <inkml:brushProperty name="height" value="0.04517" units="cm"/>
      <inkml:brushProperty name="color" value="#00BFF3"/>
    </inkml:brush>
  </inkml:definitions>
  <inkml:trace contextRef="#ctx0" brushRef="#br0">80750 17750 487,'-90'26'30,"23"4"7,22 3 8,22 3 6,12 7 2,3 14-4,3 11-2,4 14-3,1 2-5,0-6-6,0-6-6,0-6-6,0-2-6,0 3-4,0 3-3,0 4-6,1-1-3,4-3-6,3-3-4,3-2-5,-1-5-6,-2-2-5,-3-3-7,-3-3-5,-4-18-7,-3-31-10,-3-31-8,-2-31-10,-1-15 4,3 4 16,3 3 15,4 3 15,1 6 11,0 9 3,0 10 4,0 10 3,1 5 7,4 4 6,3 3 6,3 3 8,3 1 6,3 1 3,3-1 5,4 1 4,2 1-1,4 3-4,3 3-6,3 4-6,6-3-2,9-5-3,10-7-2,10-5-3,2-4-1,-3 0-3,-3 0-3,-2 0-2,-5 1-3,-2 4-7,-3 3-5,-3 3-5,-6 1-7,-5 1-8,-7-1-7,-5 1-9,-8-3 0,-5-2 7,-7-3 7,-5-3 7,-6-6 5,-3-5 4,-3-7 3,-2-5 4,-3-1 4,1 6 6,-1 7 6,1 6 5,-3 4 4,-2 4 1,-3 3 0,-3 3 1,-4 7 5,-3 14 7,-3 11 7,-2 14 9,-1 10 0,3 9-6,3 10-5,4 10-7,4 2-4,6-3-6,7-3-3,6-2-5,6-5-3,6-2-1,7-3-1,6-3 0,6-4-5,6-3-7,7-3-7,6-2-8,4-8-7,4-8-6,3-10-7,3-9-6,-2-9-5,-6-5-2,-6-7-3,-6-5-3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6"/>
    </inkml:context>
    <inkml:brush xml:id="br0">
      <inkml:brushProperty name="width" value="0.03285" units="cm"/>
      <inkml:brushProperty name="height" value="0.03285" units="cm"/>
      <inkml:brushProperty name="color" value="#00BFF3"/>
    </inkml:brush>
  </inkml:definitions>
  <inkml:trace contextRef="#ctx0" brushRef="#br0">81850 16400 669,'4'-47'5,"10"6"11,10 7 10,9 6 10,4 6 3,1 6-4,-1 7-3,1 6-5,-3 9-3,-2 13-2,-3 12-4,-3 13-3,-9 10-2,-11 10-3,-14 10-3,-11 9-3,-9 4-2,-3 1-5,-3-1-2,-2 1-4,-3-7-3,1-12-2,-1-13-3,1-12-2,12-10 1,25-6 5,25-6 6,25-6 5,10-4 3,-2 1 3,-3-1 0,-3 1 3,-7 1 0,-9 3 0,-10 3 0,-8 4 0,-9 4 0,-6 6-1,-6 7-1,-6 6-1,-9 4-3,-8 4-2,-10 3-5,-9 3-2,-5-2-2,0-6 2,0-6 2,0-6 3,3-7-10,6-6-18,7-6-19,6-6-20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6"/>
    </inkml:context>
    <inkml:brush xml:id="br0">
      <inkml:brushProperty name="width" value="0.02871" units="cm"/>
      <inkml:brushProperty name="height" value="0.02871" units="cm"/>
      <inkml:brushProperty name="color" value="#00BFF3"/>
    </inkml:brush>
  </inkml:definitions>
  <inkml:trace contextRef="#ctx0" brushRef="#br0">82400 16900 766,'98'-47'8,"-3"6"16,-3 7 17,-2 6 16,-8 4-2,-8 4-21,-10 3-20,-9 3-19,-9 4-12,-5 7 0,-7 6-1,-5 7-2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07"/>
    </inkml:context>
    <inkml:brush xml:id="br0">
      <inkml:brushProperty name="width" value="0.04031" units="cm"/>
      <inkml:brushProperty name="height" value="0.04031" units="cm"/>
      <inkml:brushProperty name="color" value="#00BFF3"/>
    </inkml:brush>
  </inkml:definitions>
  <inkml:trace contextRef="#ctx0" brushRef="#br0">82850 16000 545,'-49'0'5,"4"0"7,3 0 9,3 0 9,6 4 6,9 10 4,10 10 4,10 9 3,5 10-1,4 14-7,3 11-7,3 14-8,1 11-5,1 14 0,-1 11-3,1 14 0,-3 5-7,-2 1-13,-3-1-11,-3 1-12,-1-12-14,4-21-15,3-22-16,3-22-15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14"/>
    </inkml:context>
    <inkml:brush xml:id="br0">
      <inkml:brushProperty name="width" value="0.04737" units="cm"/>
      <inkml:brushProperty name="height" value="0.04737" units="cm"/>
      <inkml:brushProperty name="color" value="#00BFF3"/>
    </inkml:brush>
  </inkml:definitions>
  <inkml:trace contextRef="#ctx0" brushRef="#br0">85900 25550 464,'9'-44'27,"19"13"3,19 12 3,19 13 2,7 6 1,-3 0-3,-3 0-1,-2 0-2,2 1-3,9 4-4,10 3-5,10 3-4,-1 3-5,-9 3-6,-10 3-7,-8 4-6,-12 2-3,-12 4 3,-13 3 2,-12 3 2,-15 1-4,-15 1-8,-15-1-10,-16 1-9,-12-3-3,-5-2-1,-7-3 2,-5-3 0,-4-4 4,0-3 7,0-3 6,0-2 7,1-5 5,4-2 5,3-3 4,3-3 5,4-2 5,7 0 5,6 0 5,7 0 6,5 6 8,7 13 9,6 12 9,7 13 10,4 7 1,3 4-9,3 3-8,4 3-9,2 4-5,4 7-4,3 6-4,3 7-3,-1 8-3,-2 14-4,-3 11-4,-3 14-2,-6 8-4,-5 7-2,-7 6-4,-5 7-3,-1-7-7,6-19-8,7-18-9,6-19-8,3-16-5,0-12 4,0-13 2,0-12 3,-2-15-2,-3-15-9,-3-15-7,-2-16-8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8"/>
    </inkml:context>
    <inkml:brush xml:id="br0">
      <inkml:brushProperty name="width" value="0.04852" units="cm"/>
      <inkml:brushProperty name="height" value="0.04852" units="cm"/>
      <inkml:brushProperty name="color" value="#00BFF3"/>
    </inkml:brush>
  </inkml:definitions>
  <inkml:trace contextRef="#ctx0" brushRef="#br0">87650 48950 453,'-50'0'3,"0"0"6,0 0 6,0 0 5,6-4 5,13-5 2,12-7 1,13-5 3,15-1-2,19 6-3,19 7-5,19 6-3,4 4-7,-9 4-11,-10 3-10,-8 3-10,-12 9-2,-12 16 3,-13 15 5,-12 17 5,-15 13 1,-15 13 0,-15 12-2,-16 13 0,-5 1 1,6-9 4,7-10 5,6-8 4,6-12 2,6-12 1,7-13 0,6-12 2,12-10-1,19-6 0,19-6-2,19-6 1,7-2-3,-3 3 0,-3 3-3,-2 4-2,-6 1 0,-6 0 0,-6 0-1,-6 0 1,-2-2-2,3-3-2,3-3-2,4-2-3,10-17-2,19-28-2,19-28-2,19-27-2,12-30-2,6-27-4,7-28-2,6-28-3,1-15 1,-3 1 5,-3-1 6,-2 1 4,-6 10 6,-6 22 3,-6 22 5,-6 23 4,-7 17 5,-6 17 4,-6 15 5,-6 16 5,-2 12 2,3 9 2,3 10 2,4 10 2,-1 5-2,-3 4-2,-3 3-4,-2 3-3,-3 3-4,1 3-4,-1 3-4,1 4-4,-3 2-5,-2 4-3,-3 3-5,-3 3-4,-6-1-5,-5-2-3,-7-3-5,-5-3-4,-9-6-2,-9-5 4,-10-7 1,-8-5 3,-9-11 3,-6-11 2,-6-14 4,-6-11 2,-2-9 5,3-3 5,3-3 7,4-2 5,2 3 4,4 14 4,3 11 4,3 14 3,4 21 5,7 31 5,6 32 5,7 31 5,-1 21-1,-6 14-8,-6 11-7,-6 14-9,-10 7-4,-12 3-1,-13 3-1,-12 4-1,-7-4-5,1-9-9,-1-10-10,1-8-8,5-12-6,14-12 0,11-13-1,14-12-1,14-21-2,20-28-4,18-28-2,20-27-4,10-15 1,3 0 8,3 0 6,4 0 7,-7 4 6,-16 10 5,-15 10 6,-15 9 5,-12 9 4,-6 9 4,-6 10 4,-6 10 3,-10 14 2,-12 23 1,-13 22 0,-12 22 0,-7 13 1,1 7-1,-1 6-1,1 7 1,2-1-3,7-6-4,6-6-4,7-6-5,7-12-1,9-15 0,10-15 0,10-16 1,11-19-4,17-22-5,15-22-7,16-21-7,12-28-2,9-30-1,10-32-1,10-30 0,5-22 1,4-8 0,3-10 2,3-9 2,6-4-2,9 4-1,10 3-2,10 3-3,5 10 3,4 20 7,3 18 5,3 20 7,-4 14 7,-8 14 5,-10 11 6,-9 14 6,-13 11 4,-16 14 2,-15 11 2,-15 14 3,-14 11-2,-8 14-4,-10 11-4,-9 14-4,-12 14-3,-11 20-2,-14 18-2,-11 20-2,-14 8-2,-11 1-2,-14-1-2,-11 1-3,-6-3-1,4-2 1,3-3-1,3-3 0,1-9-3,1-11-8,-1-14-6,1-11-8,1-12-5,3-9 0,3-10-1,4-8-2,2-12 1,4-12 1,3-13 3,3-12 0,4-13 3,7-12 1,6-13 2,7-12 2,4-5 3,3 3 5,3 3 4,4 4 5,1 5 5,0 10 5,0 10 5,0 9 5,0 18 10,0 29 14,0 28 15,0 28 15,1 23 2,4 19-12,3 19-11,3 19-12,-2 29-8,-6 41-6,-6 40-6,-6 42-5,-9 27-9,-8 16-8,-10 15-11,-9 17-9,-5 8-6,0 4-4,0 3-2,0 3-4,4-19-3,10-41-5,10-40-4,9-40-4,6-42 1,3-40 6,3-40 5,4-41 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14"/>
    </inkml:context>
    <inkml:brush xml:id="br0">
      <inkml:brushProperty name="width" value="0.04701" units="cm"/>
      <inkml:brushProperty name="height" value="0.04701" units="cm"/>
      <inkml:brushProperty name="color" value="#00BFF3"/>
    </inkml:brush>
  </inkml:definitions>
  <inkml:trace contextRef="#ctx0" brushRef="#br0">85750 27400 467,'0'-69'0,"0"13"0,0 12 0,0 13 0,1 6 2,4 0 3,3 0 2,3 0 4,4 0 5,7 0 6,6 0 8,7 0 6,8 0 1,14 0-5,11 0-5,14 0-6,8 0-3,7 0-1,6 0-3,7 0-1,-3 1-2,-8 4-1,-10 3-2,-9 3-1,-10 1-5,-9 1-10,-10-1-9,-8 1-10,-11-4-6,-8-6-3,-10-6-3,-9-6-3,-12-2 3,-11 3 9,-14 3 8,-11 4 8,-6 1 8,4 0 4,3 0 6,3 0 6,1 3 2,1 6 3,-1 7 1,1 6 3,-1 7 2,1 10 6,-1 10 4,1 9 5,-1 10 2,1 14-1,-1 11-2,1 14-1,1 5-2,3 1-4,3-1-3,4 1-3,4-1-4,6 1-3,7-1-3,6 1-4,9-3-3,13-2-4,12-3-3,13-3-3,9-9-7,6-11-7,7-14-8,6-11-7,10-14-4,17-11 3,15-14 3,16-11 2,2-12-1,-8-9-6,-10-10-4,-9-8-7,-13-1 1,-16 9 4,-15 10 5,-15 10 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15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88100 26200 477,'-93'-44'6,"17"13"14,15 12 11,16 13 14,12 13 6,9 17 1,10 15 1,10 16 0,2 12-4,-3 9-7,-3 10-8,-2 10-8,-3 2-6,1-3-4,-1-3-3,1-2-4,1-3-6,3 1-8,3-1-8,4 1-7,4-7-7,6-12-8,7-13-8,6-12-7,10-18-5,17-21-1,15-22-3,16-22-1,-1-10 4,-15 4 11,-15 3 10,-16 3 11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15"/>
    </inkml:context>
    <inkml:brush xml:id="br0">
      <inkml:brushProperty name="width" value="0.05514" units="cm"/>
      <inkml:brushProperty name="height" value="0.05514" units="cm"/>
      <inkml:brushProperty name="color" value="#00BFF3"/>
    </inkml:brush>
  </inkml:definitions>
  <inkml:trace contextRef="#ctx0" brushRef="#br0">88600 26500 398,'-113'0'50,"26"0"-9,24 0-7,26 0-7,15 9-2,6 19 5,7 19 6,6 19 5,3 5-1,0-5-7,0-7-7,0-5-8,0-1-5,0 6-1,0 7-1,0 6-3,3-2-4,6-9-9,7-10-7,6-8-8,4-14-4,4-15 0,3-15 2,3-16 0,1-12 1,1-5 1,-1-7 2,1-5 1,-1-8 3,1-5 2,-1-7 2,1-5 3,-3-3 2,-2 4 2,-3 3 1,-3 3 2,-6 3 2,-5 3 1,-7 3 3,-5 4 1,-8 2 4,-5 4 6,-7 3 6,-5 3 6,-6 6 2,-3 9 0,-3 10-2,-2 10 0,10 2-10,25-3-19,25-3-18,25-2-18,9-1-1,-6 3 16,-6 3 18,-6 4 15,-7 5 9,-6 10-2,-6 10-1,-6 9-1,-6 4-2,-2 1 0,-3-1-1,-3 1-1,-2 4-2,0 9-6,0 10-4,0 10-5,0 0-2,0-5 1,0-7 1,0-5 2,0-6-5,0-3-9,0-3-11,0-2-9,-2-12-7,-3-19-6,-3-18-5,-2-19-6,2-8 5,9 3 15,10 3 14,10 4 15,4 2 11,0 4 6,0 3 8,0 3 6,0 1 2,0 1-2,0-1-3,0 1-3,1-1 0,4 1 1,3-1 3,3 1 1,-1-4-10,-2-6-21,-3-6-20,-3-6-21,-6-7-4,-5-6 13,-7-6 13,-5-6 12,-4-1 11,0 7 9,0 6 7,0 7 8,1 11 13,4 20 18,3 18 17,3 20 18,-1 11 2,-2 7-13,-3 6-12,-3 7-14,-2 8-9,0 14-6,0 11-5,0 14-6,0 5-6,0 1-5,0-1-4,0 1-6,0-1-7,0 1-11,0-1-9,0 1-11,0-9-6,0-15-4,0-15-3,0-16-3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16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89700 25650 458,'25'-71'7,"0"10"15,0 10 14,0 9 14,6 10 7,13 14-3,12 11-2,13 14-3,1 13-3,-9 16-7,-10 15-6,-8 17-6,-11 10-5,-8 6-5,-10 7-4,-9 6-5,-12 7-3,-11 10-2,-14 10-1,-11 9-3,-9 1-4,-3-6-10,-3-6-9,-2-6-9,2-12-10,9-15-8,10-15-11,10-16-8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16"/>
    </inkml:context>
    <inkml:brush xml:id="br0">
      <inkml:brushProperty name="width" value="0.04224" units="cm"/>
      <inkml:brushProperty name="height" value="0.04224" units="cm"/>
      <inkml:brushProperty name="color" value="#00BFF3"/>
    </inkml:brush>
  </inkml:definitions>
  <inkml:trace contextRef="#ctx0" brushRef="#br0">89950 26800 520,'93'-47'3,"-11"6"5,-14 7 4,-11 6 6,-9 4 3,-3 4-1,-3 3 0,-2 3 0,-6 6 4,-6 9 6,-6 10 7,-6 10 7,-7 11 1,-6 17-6,-6 15-5,-6 16-5,-7 9-5,-6 3-6,-6 3-4,-6 4-5,-1-3-4,7-5-1,6-7-2,7-5-3,5-8-1,7-5-3,6-7-1,7-5-3,4-4-1,3 0-1,3 0 0,4 0 0,1-2-1,0-3 2,0-3 0,0-2 2,-5 2-2,-9 9-2,-10 10-4,-8 10-2,-12 5-1,-12 4 1,-13 3 3,-12 3 1,-4-5-7,7-12-13,6-13-15,7-12-14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47"/>
    </inkml:context>
    <inkml:brush xml:id="br0">
      <inkml:brushProperty name="width" value="0.04847" units="cm"/>
      <inkml:brushProperty name="height" value="0.04847" units="cm"/>
      <inkml:brushProperty name="color" value="#F2395B"/>
    </inkml:brush>
  </inkml:definitions>
  <inkml:trace contextRef="#ctx0" brushRef="#br0">84400 12700 453,'0'-94'3,"0"13"4,0 12 5,0 13 5,0 9 4,0 6 4,0 7 3,0 6 3,-2 3 1,-3 0-3,-3 0-3,-2 0-2,-5-4-3,-2-5-2,-3-7-2,-3-5-2,-6-8-2,-5-5-1,-7-7-1,-5-5-1,-9-4-1,-9 0 0,-10 0 0,-8 0-1,-8 3 0,-2 6 0,-3 7-1,-3 6 1,-4 7-1,-3 10-1,-3 10-1,-2 9 0,-5 4-1,-2 1 0,-3-1 0,-3 1 1,-1 7-1,4 16-1,3 15-1,3 17-1,1 8-1,1 4 0,-1 3 0,1 3-1,-3 4 1,-2 7-1,-3 6 0,-3 7 0,1 0 1,6-2 0,7-3 1,6-3 0,3-2 1,0 0 0,0 0 2,0 0 0,4 1 1,10 4-1,10 3 2,9 3-1,4 1 0,1 1-1,-1-1-1,1 1-1,1-1 0,3 1-1,3-1-1,4 1-1,4 1 1,6 3 0,7 3 0,6 4 1,6 1 0,6 0 0,7 0 0,6 0 0,4-2-1,4-3 1,3-3 0,3-2 0,7-5 0,14-2 0,11-3-1,14-3 1,8-6-1,7-5 0,6-7 0,7-5 0,5-6-1,7-3 0,6-3-1,7-2-1,4-5 0,3-2 1,3-3-1,4-3 1,1-2-1,0 0 1,0 0 0,0 0 1,1 0-1,4 0 0,3 0-1,3 0 0,1-2-1,1-3-1,-1-3-2,1-2-2,-1-5 1,1-2-1,-1-3 2,1-3 0,-6-4 1,-8-3 0,-10-3 0,-9-2 1,-9-8-1,-5-8 0,-7-10 1,-5-9-1,-3-10 1,4-9 0,3-10 1,3-8 0,-1-14 0,-2-15 1,-3-15-1,-3-16 0,-2-8 0,0 0 1,0 0 0,0 0 1,-4 3 1,-5 6-1,-7 7 1,-5 6 1,-8 6-1,-5 6-1,-7 7 1,-5 6-2,-8 3 0,-5 0 1,-7 0-1,-5 0 0,-9 0 0,-9 0 0,-10 0-1,-8 0 1,-11 3-1,-8 6 2,-10 7-1,-9 6 1,-10 6 0,-9 6-2,-10 7-1,-8 6-2,-11 9 0,-8 13 1,-10 12 0,-9 13 1,-7 13-3,-3 17-8,-3 15-8,-2 16-8,11 2 0,29-8 5,28-10 6,28-9 6,15-5 0,4 0-6,3 0-7,3 0-6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49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89800 17600 542,'0'-47'0,"0"6"0,0 7 0,0 6 0,-2 1 3,-3-3 5,-3-3 6,-2-2 6,-5-1 1,-2 3 0,-3 3-2,-3 4-1,-2 2-2,0 4 0,0 3-2,0 3-1,-2 3-1,-3 3-1,-3 3-2,-2 4 0,-3 2-2,1 4 1,-1 3-1,1 3-1,-3 3 0,-2 3 0,-3 3-1,-3 4-1,-1 2 1,4 4 0,3 3 0,3 3 1,1 4 0,1 7-1,-1 6 0,1 7-1,-1 0 0,1-2 0,-1-3 0,1-3 1,1 1 0,3 6 0,3 7-1,4 6 0,1-1 0,0-5-1,0-7-1,0-5 0,3-6 0,6-3-1,7-3 1,6-2-1,3-3-1,0 1-4,0-1-4,0 1-3,4-4-2,10-6 0,10-6-2,9-6-1,6-9 1,3-8 1,3-10 2,4-9 1,1-7 0,0-3 2,0-3-1,0-2 1,-4-1 1,-5 3-1,-7 3 1,-5 4 1,-6 1 2,-3 0 7,-3 0 6,-2 0 5,-3 6 5,1 13 3,-1 12 3,1 13 2,-3 7 1,-2 4-4,-3 3-4,-3 3-3,-2 3-2,0 3 0,0 3-1,0 4 0,1 1-1,4 0-1,3 0 0,3 0-1,6-10-5,9-18-13,10-19-10,10-18-12,5-14-4,4-5 1,3-7 1,3-5 3,-1-4 2,-2 0 3,-3 0 3,-3 0 3,-7 3 4,-9 6 4,-10 7 5,-8 6 5,-6 10 11,1 17 14,-1 15 17,1 16 15,-3 7 1,-2 1-15,-3-1-15,-3 1-14,-2 1-8,0 3-2,0 3 0,0 4-2,4 1-8,10 0-14,10 0-15,9 0-16,2-4-8,-2-5-3,-3-7-4,-3-5-3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0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90950 17150 578,'-2'-46'0,"-3"10"0,-3 10-1,-2 9 0,-5 12 8,-2 16 15,-3 15 15,-3 17 16,-2 11 3,0 10-9,0 10-8,0 9-10,-2 6-5,-3 3-2,-3 3-2,-2 4-2,0 1-2,7 0-3,6 0-3,7 0-3,4-4-4,3-5-5,3-7-6,4-5-5,5-9-4,10-9-2,10-10-1,9-8-2,9-9-4,9-6-9,10-6-8,10-6-9,0-10 0,-5-12 8,-7-13 7,-5-12 8,-8-5 5,-5 3 1,-7 3 2,-5 4 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0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91750 17650 557,'-2'-47'4,"-3"6"7,-3 7 7,-2 6 7,-3 13 4,1 23 1,-1 22 2,1 22 0,-6 10-2,-8 1-4,-10-1-5,-9 1-5,-7-1-4,-3 1-3,-3-1-3,-2 1-2,0-4-2,7-6-1,6-6 0,7-6-1,13-18-6,22-28-11,22-28-11,23-27-11,13-14-3,6 4 4,7 3 5,6 3 4,-2 6 7,-9 9 8,-10 10 8,-8 10 8,-8 7 8,-2 6 7,-3 7 8,-3 6 8,-6 10 4,-5 17-1,-7 15 1,-5 16 1,-6 7-3,-3 1-5,-3-1-4,-2 1-5,-3-4-3,1-6-3,-1-6-2,1-6-2,8-13-8,20-19-10,18-18-11,20-19-12,10-15-4,3-8 3,3-10 2,4-9 3,-4-1 4,-9 10 5,-10 10 5,-8 9 5,-12 17 7,-12 25 11,-13 25 9,-12 25 10,-10 14 1,-6 3-7,-6 3-7,-6 4-6,-2-3-7,3-5-5,3-7-4,4-5-6,7-12-5,13-16-6,12-15-7,13-15-7,7-12 1,4-6 7,3-6 8,3-6 8,3-2 5,3 3 2,3 3 3,4 4 2,-3 2 1,-5 4-2,-7 3-2,-5 3-1,-4-1-4,0-2-5,0-3-5,0-3-5,-4-2-3,-5 0-1,-7 0-1,-5 0 0,-4 0 3,0 0 5,0 0 6,0 0 5,1 0 4,4 0 1,3 0 1,3 0 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1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92850 17400 454,'23'-138'-2,"-3"26"5,-3 24 4,-2 26 4,-5 29 12,-2 34 16,-3 35 18,-3 35 16,-4 19 3,-3 7-12,-3 6-13,-2 7-12,-5 2-9,-2 1-6,-3-1-8,-3 1-7,-1 4-3,4 9 1,3 10-1,3 10 0,-2 13-6,-6 19-13,-6 19-13,-6 19-13,-1 2-10,7-11-7,6-14-6,7-11-7,2-25 3,1-33 13,-1-35 12,1-34 13,-1-18 6,1 1 0,-1-1 0,1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29"/>
    </inkml:context>
    <inkml:brush xml:id="br0">
      <inkml:brushProperty name="width" value="0.0397" units="cm"/>
      <inkml:brushProperty name="height" value="0.0397" units="cm"/>
      <inkml:brushProperty name="color" value="#00BFF3"/>
    </inkml:brush>
  </inkml:definitions>
  <inkml:trace contextRef="#ctx0" brushRef="#br0">93600 47400 554,'23'-113'0,"-3"26"0,-3 24 0,-2 26 0,-14 29 6,-21 34 14,-22 35 13,-22 35 13,-11 16 1,0 1-13,0-1-13,0 1-12,9-9-8,19-15-2,19-15-4,19-16-3,10-10-1,4-3 1,3-3-1,3-2 1,6-3 2,9 1 3,10-1 3,10 1 4,2-1 1,-3 1-1,-3-1 0,-2 1 0,-8 4 1,-8 9 7,-10 10 5,-9 10 5,-13 7 3,-16 6-1,-15 7 0,-15 6-1,-7-1-1,3-5-4,3-7-4,4-5-4,4-8-2,6-5 2,7-7-1,6-5 2,7-17-11,10-24-22,10-26-21,9-24-22,12-31-8,16-33 9,15-35 7,17-34 8,7-12 7,0 14 5,0 11 7,0 14 6,-2 11 5,-3 14 6,-3 11 5,-2 14 5,-3 5 6,1 1 5,-1-1 6,1 1 6,2 2 6,7 7 5,6 6 6,7 7 5,5 2 1,7 1-4,6-1-3,7 1-4,-1 5-3,-6 14-3,-6 11-3,-6 14-4,-10 7-3,-12 3-4,-13 3-4,-12 4-4,-9 5-9,-2 10-14,-3 10-14,-3 9-15,-9-1-3,-11-8 7,-14-10 7,-11-9 8,-7-10 5,0-9 3,0-10 4,0-8 4,1-12 2,4-12 4,3-13 2,3-12 2,3-4 4,3 7 3,3 6 3,4 7 4,1 7 3,0 9 1,0 10 2,0 10 2,1 10 4,4 13 5,3 12 5,3 13 6,-4 18 0,-8 26-7,-10 24-5,-9 26-7,-12 12-4,-11 0-5,-14 0-3,-11 0-4,-4-7-5,6-11-3,7-14-4,6-11-4,7-12-2,10-9-1,10-10-2,9-8 0,15-12-1,22-12 0,22-13 0,23-12-1,11-9 2,4-2 3,3-3 4,3-3 2,-4-1 2,-8 4 1,-10 3-1,-9 3 1,-20 10-2,-27 20-3,-28 18-2,-28 20-4,-20 11 0,-8 7 3,-10 6 3,-9 7 2,1 0 3,13-2 0,12-3 2,13-3 1,9-6 3,6-5 3,7-7 4,6-5 4,12-9 6,19-9 6,19-10 7,19-8 7,4-4 1,-9 3-3,-10 3-3,-8 4-5,-8 7-2,-2 13-4,-3 12-2,-3 13-3,-7 9-3,-9 6-2,-10 7-1,-8 6-3,-3-4-1,7-11-4,6-14-1,7-11-4,11-14-7,20-11-14,18-14-14,20-11-14,10-14-2,3-11 9,3-14 10,4-11 9,-4-4 9,-9 6 9,-10 7 8,-8 6 10,-8 7 9,-2 10 10,-3 10 10,-3 9 11,-6 7-1,-5 7-7,-7 6-9,-5 7-9,-1 0-13,6-2-22,7-3-21,6-3-20,17-18-9,28-31 3,28-31 3,29-31 3,4-12 3,-19 10 5,-18 10 3,-19 9 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1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93350 17400 691,'23'-46'6,"-3"10"13,-3 10 13,-2 9 12,-1 13 3,3 20-6,3 18-6,4 20-6,-7 8-7,-16 1-10,-15-1-9,-15 1-10,-9-3-4,1-2-1,-1-3 1,1-3 0,4-6 0,9-5 1,10-7 0,10-5 2,10-3 2,13 4 2,12 3 3,13 3 3,2-2 1,-5-6 3,-7-6 1,-5-6 2,-6-2 1,-3 3 0,-3 3 0,-2 4 0,-8 5 1,-8 10-1,-10 10 0,-9 9 0,-10 4-2,-9 1-4,-10-1-3,-8 1-4,-6-1-6,1 1-9,-1-1-8,1 1-8,2-7-7,7-12-2,6-13-3,7-12-3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1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93800 16650 594,'23'-24'0,"-3"4"0,-3 3 0,-2 3 0,2 3 6,9 3 11,10 3 12,10 4 11,5 8 4,4 17-6,3 15-4,3 16-6,-5 12-4,-12 9-2,-13 10-2,-12 10-3,-10 7-1,-6 6-1,-6 7-2,-6 6 0,-12 6-2,-15 6-3,-15 7-1,-16 6-4,-12 1-5,-5-3-11,-7-3-11,-5-2-10,0-6-5,10-6 2,10-6 1,9-6 2,9-15 3,9-21 4,10-22 6,10-22 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2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94750 17700 582,'-47'-41'45,"6"19"0,7 19 0,6 19 1,4 12-5,4 6-9,3 7-8,3 6-9,1 4-4,1 4 0,-1 3 1,1 3 1,1 1 0,3 1-2,3-1-1,4 1-1,4-4-1,6-6 0,7-6 0,6-6-1,7-4-3,10 1-10,10-1-8,9 1-8,4-4-8,1-6-3,-1-6-5,1-6-5,-4-6 0,-6-2 3,-6-3 5,-6-3 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2"/>
    </inkml:context>
    <inkml:brush xml:id="br0">
      <inkml:brushProperty name="width" value="0.04024" units="cm"/>
      <inkml:brushProperty name="height" value="0.04024" units="cm"/>
      <inkml:brushProperty name="color" value="#F2395B"/>
    </inkml:brush>
  </inkml:definitions>
  <inkml:trace contextRef="#ctx0" brushRef="#br0">95200 17900 546,'-46'-16'87,"10"19"-10,10 19-9,9 19-10,1 16-10,-6 17-10,-6 15-10,-6 16-10,-6 13-7,-2 14-2,-3 11-2,-3 14-2,-2 8-10,0 7-15,0 6-15,0 7-17,4-17-8,10-36-4,10-39-3,9-36-2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2"/>
    </inkml:context>
    <inkml:brush xml:id="br0">
      <inkml:brushProperty name="width" value="0.05001" units="cm"/>
      <inkml:brushProperty name="height" value="0.05001" units="cm"/>
      <inkml:brushProperty name="color" value="#F2395B"/>
    </inkml:brush>
  </inkml:definitions>
  <inkml:trace contextRef="#ctx0" brushRef="#br0">95300 16300 439,'4'-47'3,"10"6"6,10 7 4,9 6 7,6 6 1,3 6-2,3 7-2,4 6-2,1 6-3,0 6-1,0 7-2,0 6-3,-4 6 0,-5 6 1,-7 7 0,-5 6 2,-6 6 0,-3 6 3,-3 7 1,-2 6 3,-5 4 2,-2 4 0,-3 3 3,-3 3 1,-4 4 0,-3 7 0,-3 6-1,-2 7 0,-1 2-1,3 1-2,3-1-1,4 1-1,1 1-1,0 3-1,0 3-2,0 4-1,0 4-1,0 6-1,0 7-1,0 6-2,0-1-2,0-5-2,0-7-3,0-5-2,0-6-1,0-3-1,0-3-1,0-2 0,-2-8 0,-3-8 1,-3-10 1,-2-9 1,-6-10-1,-6-9 0,-6-10-1,-6-8-2,-10-9 0,-12-6-2,-13-6-1,-12-6-1,-26-4-4,-36 1-10,-39-1-8,-36 1-8,-1-3-2,38-2 8,37-3 6,38-3 8,20-1-2,3 4-10,3 3-10,4 3-10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3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89300 16750 506,'-29'-46'4,"-5"10"10,-7 10 9,-5 9 10,-3 6 1,4 3-5,3 3-5,3 4-6,-2 1-4,-6 0-3,-6 0-3,-6 0-3,-2 0 0,3 0 2,3 0 1,4 0 2,2 0 0,4 0 0,3 0 0,3 0 0,1 1 0,1 4 3,-1 3 2,1 3 2,2 6 1,7 9-3,6 10-2,7 10-3,2 11 0,1 17-1,-1 15 0,1 16 0,-3 10-1,-2 7-1,-3 6 0,-3 7-1,-2 5-1,0 7 0,0 6 1,0 7-2,0 4 1,0 3-2,0 3-1,0 4-1,0-3-2,0-5 1,0-7-1,0-5-1,3-11 0,6-11 1,7-14 0,6-11 0,3-14 0,0-11 1,0-14-1,0-11 0,4-9-2,10-3-6,10-3-6,9-2-5,17-8-5,25-8-5,25-10-4,25-9-6,0-7 0,-25-3 2,-25-3 2,-25-2 2,-10-5 1,7-2-4,6-3-2,7-3-3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7"/>
    </inkml:context>
    <inkml:brush xml:id="br0">
      <inkml:brushProperty name="width" value="0.02984" units="cm"/>
      <inkml:brushProperty name="height" value="0.02984" units="cm"/>
      <inkml:brushProperty name="color" value="#F2395B"/>
    </inkml:brush>
  </inkml:definitions>
  <inkml:trace contextRef="#ctx0" brushRef="#br0">96500 16400 737,'68'3'63,"-11"6"-11,-14 7-10,-11 6-13,-11 6-7,-5 6-6,-7 7-5,-5 6-5,-6 4-3,-3 4 1,-3 3 1,-2 3 0,-6 1-1,-6 1-3,-6-1-5,-6 1-3,-4-6-2,1-8 0,-1-10 1,1-9-1,1-7 2,3-3 3,3-3 2,4-2 2,13-3 2,26 1-1,24-1 1,26 1 0,10-3-2,-3-2-2,-3-3-3,-2-3-2,-3-4-3,1-3-3,-1-3-3,1-2-2,-3-1-4,-2 3-4,-3 3-4,-3 4-3,-7-1 0,-9-3 4,-10-3 3,-8-2 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7"/>
    </inkml:context>
    <inkml:brush xml:id="br0">
      <inkml:brushProperty name="width" value="0.02733" units="cm"/>
      <inkml:brushProperty name="height" value="0.02733" units="cm"/>
      <inkml:brushProperty name="color" value="#F2395B"/>
    </inkml:brush>
  </inkml:definitions>
  <inkml:trace contextRef="#ctx0" brushRef="#br0">97100 16800 805,'50'-46'37,"0"10"-5,0 10-6,0 9-6,1 6-3,4 3-1,3 3 0,3 4-1,3 1-4,3 0-6,3 0-8,4 0-5,-4 1-7,-9 4-4,-10 3-5,-8 3-5,-8 1-3,-2 1-5,-3-1-4,-3 1-3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7"/>
    </inkml:context>
    <inkml:brush xml:id="br0">
      <inkml:brushProperty name="width" value="0.03092" units="cm"/>
      <inkml:brushProperty name="height" value="0.03092" units="cm"/>
      <inkml:brushProperty name="color" value="#F2395B"/>
    </inkml:brush>
  </inkml:definitions>
  <inkml:trace contextRef="#ctx0" brushRef="#br0">97850 15950 711,'-22'-16'68,"6"19"-13,7 19-12,6 19-13,1 18-7,-3 19-3,-3 19-2,-2 19-3,-3 9-4,1 0-5,-1 0-7,1 0-5,1 0-6,3 0-6,3 0-8,4 0-6,1-11-2,0-22 2,0-22 2,0-21 1,-2-14 1,-3-2-3,-3-3-3,-2-3-2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8"/>
    </inkml:context>
    <inkml:brush xml:id="br0">
      <inkml:brushProperty name="width" value="0.03801" units="cm"/>
      <inkml:brushProperty name="height" value="0.03801" units="cm"/>
      <inkml:brushProperty name="color" value="#F2395B"/>
    </inkml:brush>
  </inkml:definitions>
  <inkml:trace contextRef="#ctx0" brushRef="#br0">94350 10200 578,'-75'98'66,"0"-3"-13,0-3-12,0-2-11,-2 0-9,-3 7-2,-3 6-3,-2 7-3,-1-1-1,3-6 1,3-6 0,4-6 1,5-10-2,10-12-7,10-13-5,9-12-6,23-26-8,38-36-12,37-39-11,38-36-11,16-18-2,-2 3 9,-3 3 10,-3 4 9,-10 11 6,-16 23 6,-15 22 6,-15 22 5,-11 10 5,-2 1 5,-3-1 5,-3 1 6,-4 5 5,-3 14 6,-3 11 6,-2 14 7,-5 5 0,-2 1-7,-3-1-8,-3 1-6,-1 1-6,4 3-3,3 3-5,3 4-3,4-4-5,7-9-9,6-10-7,7-8-7,4-11-2,3-8 1,3-10 4,4-9 2,4-15 1,6-18-3,7-19-2,6-18-3,-1-9 1,-5 4 1,-7 3 3,-5 3 2,-8 7 2,-5 14 2,-7 11 3,-5 14 2,-6 7 4,-3 3 7,-3 3 7,-2 4 7,-3 11 6,1 23 4,-1 22 6,1 22 5,-3 13-1,-2 7-9,-3 6-9,-3 7-8,-6 2-7,-5 1-3,-7-1-4,-5 1-4,-3-6-4,4-8-4,3-10-3,3-9-5,7-16-3,14-22-5,11-22-4,14-21-3,8-15 0,7-6 7,6-6 8,7-6 6,2 1 6,1 9 5,-1 10 5,1 10 4,-3 4 2,-2 0-2,-3 0-2,-3 0-1,-4 1-3,-3 4-4,-3 3-3,-2 3-3,-5-5-5,-2-12-8,-3-13-7,-3-12-8,-6-2 1,-5 9 8,-7 10 9,-5 10 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30"/>
    </inkml:context>
    <inkml:brush xml:id="br0">
      <inkml:brushProperty name="width" value="0.04173" units="cm"/>
      <inkml:brushProperty name="height" value="0.04173" units="cm"/>
      <inkml:brushProperty name="color" value="#00BFF3"/>
    </inkml:brush>
  </inkml:definitions>
  <inkml:trace contextRef="#ctx0" brushRef="#br0">97400 46650 527,'-24'-24'5,"4"4"11,3 3 11,3 3 11,7 12 7,14 22 2,11 22 2,14 23 4,2 11-4,-6 4-8,-6 3-9,-6 3-8,-7-2-8,-6-6-6,-6-6-5,-6-6-6,-6-6-3,-2-2 1,-3-3 2,-3-3 1,-2-6-5,0-5-13,0-7-12,0-5-12,14-25-10,28-40-6,28-40-7,29-41-6,13-16 3,1 9 15,-1 10 14,1 10 15,-6 8 9,-8 10 3,-10 10 3,-9 9 4,-10 10 8,-9 14 10,-10 11 13,-8 14 11,-8 13 11,-2 16 9,-3 15 11,-3 17 9,-2 10-4,0 6-17,0 7-17,0 6-18,-2 3-10,-3 0-2,-3 0-3,-2 0-2,-6-4-6,-6-5-8,-6-7-9,-6-5-7,-9-1-7,-8 6-4,-10 7-3,-9 6-5,-10 4 2,-9 4 4,-10 3 5,-8 3 5,-4-4 4,3-8 4,3-10 3,4-9 3,4-9 4,6-5 3,7-7 2,6-5 4,10-6 4,17-3 7,15-3 5,16-2 7,7-1 7,1 3 6,-1 3 7,1 4 7,-1 7 1,1 13-7,-1 12-7,1 13-7,-3 7-3,-2 4-2,-3 3-1,-3 3-1,1-2-3,6-6-2,7-6-3,6-6-3,7-10-4,10-12-5,10-13-6,9-12-5,10-15-6,14-15-5,11-15-7,14-16-6,8-15-2,7-11 2,6-14 2,7-11 2,-4-1 3,-12 13 4,-13 12 4,-12 13 4,-12 12 5,-8 13 8,-10 12 7,-9 13 7,-9 13 9,-5 17 9,-7 15 9,-5 16 10,-6 5 0,-3-2-9,-3-3-10,-2-3-10,-1-4-8,3-3-9,3-3-7,4-2-8,5-8-6,10-8-5,10-10-4,9-9-4,9-13-3,9-16-3,10-15-2,10-15-1,4-9 1,0 1 4,0-1 6,0 1 5,-4 2 5,-5 7 7,-7 6 5,-5 7 7,-8 5 7,-5 7 9,-7 6 7,-5 7 8,-6 8 8,-3 14 6,-3 11 7,-2 14 6,-6 8-2,-6 7-10,-6 6-11,-6 7-12,-6 2-10,-2 1-11,-3-1-12,-3 1-11,-1-1-8,4 1-6,3-1-4,3 1-6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8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96450 9600 460,'0'-71'-1,"0"10"-3,0 10-2,0 9-3,0 4 3,0 1 7,0-1 9,0 1 8,0 1 7,0 3 7,0 3 5,0 4 7,0 10 2,0 19-3,0 19-3,0 19-2,-2 13-3,-3 10-5,-3 10-4,-2 9-3,-3 7-3,1 7-1,-1 6 0,1 7-1,-3 4-2,-2 3-4,-3 3-4,-3 4-3,-4 4-4,-3 6-5,-3 7-3,-2 6-5,0 1-2,7-3-1,6-3-1,7-2-2,2-9-1,1-12-1,-1-13-3,1-12 0,-1-9-6,1-2-10,-1-3-8,1-3-11,-1-9 0,1-11 5,-1-14 7,1-11 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9"/>
    </inkml:context>
    <inkml:brush xml:id="br0">
      <inkml:brushProperty name="width" value="0.03272" units="cm"/>
      <inkml:brushProperty name="height" value="0.03272" units="cm"/>
      <inkml:brushProperty name="color" value="#F2395B"/>
    </inkml:brush>
  </inkml:definitions>
  <inkml:trace contextRef="#ctx0" brushRef="#br0">96750 10400 672,'48'-47'6,"-3"6"13,-3 7 12,-2 6 12,-8 13 4,-8 23-8,-10 22-6,-9 22-8,-10 10-4,-9 1-2,-10-1-2,-8 1-2,-3-4-4,7-6-10,6-6-7,7-6-9,4-6-3,3-2 2,3-3 1,4-3 2,4-2 2,6 0 2,7 0 3,6 0 3,4-2 1,4-3 1,3-3 3,3-2 0,-1 2 1,-2 9 2,-3 10-1,-3 10 1,-9 7 1,-11 6 2,-14 7 0,-11 6 2,-14 6-1,-11 6-2,-14 7-3,-11 6-3,-6-1-3,4-5-4,3-7-5,3-5-4,6-11-1,9-11 1,10-14 0,10-11 2,7-14-7,6-11-13,7-14-13,6-11-13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9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98550 9300 441,'-2'-91'15,"-3"19"3,-3 19 2,-2 19 4,-1 9 2,3 0 5,3 0 2,4 0 4,1 7 1,0 17-2,0 15-2,0 16-2,0 15-2,0 16-3,0 15-4,0 17-2,-4 11-3,-5 10-1,-7 10-2,-5 9-2,-4 7 0,0 7-2,0 6 0,0 7-1,0 8-5,0 14-5,0 11-8,0 14-6,1 0-4,4-8 0,3-10-2,3-9 1,1-12-4,1-11-3,-1-14-5,1-11-4,-1-15-2,1-16-2,-1-15-2,1-15-1,-1-14 1,1-8 4,-1-10 5,1-9 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1:59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98650 8950 590,'0'-71'3,"0"10"3,0 10 5,0 9 4,-2 17 9,-3 25 11,-3 25 12,-2 25 12,-11 18 0,-15 14-11,-15 11-11,-16 14-12,-10 2-8,-3-6-4,-3-6-6,-2-6-4,-3-4-6,1 1-9,-1-1-8,1 1-8,5-7-8,14-12-6,11-13-7,14-12-5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00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98800 8950 574,'95'29'152,"-9"10"-35,-10 10-35,-8 9-35,-8 7-25,-2 7-16,-3 6-18,-3 7-17,-6-3-7,-5-8 2,-7-10 2,-5-9 2,-6-7-3,-3-3-10,-3-3-10,-2-2-9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04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99500 18600 433,'-29'28'67,"-5"6"-14,-7 7-14,-5 6-13,-6 3-7,-3 0-2,-3 0-1,-2 0-2,-5 0-2,-2 0 0,-3 0-2,-3 0 0,-1-2-2,4-3 0,3-3-2,3-2-1,4-3 0,7 1 0,6-1-1,7 1 0,5-1-1,7 1-3,6-1-3,7 1-3,10-1-1,16 1 2,15-1 1,17 1 2,10-4 0,6-6 1,7-6 0,6-6 1,4-4-1,4 1 1,3-1 0,3 1 0,-2-3 0,-6-2 0,-6-3 0,-6-3 0,-6-4 1,-2-3 0,-3-3 1,-3-2 1,-4-3 3,-3 1 3,-3-1 4,-2 1 5,-8-4 3,-8-6 4,-10-6 2,-9-6 4,-7-7-1,-3-6-5,-3-6-5,-2-6-6,-1-6-5,3-2-9,3-3-6,4-3-8,-3-10-9,-5-16-10,-7-15-9,-5-15-10,-3 4-8,4 25-5,3 25-5,3 25-5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11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93600 36300 585,'0'-47'0,"0"6"0,0 7 0,0 6 0,0 1 3,0-3 8,0-3 6,0-2 6,-5 0 4,-9 7 0,-10 6-1,-8 7 1,-9 5-4,-6 7-4,-6 6-5,-6 7-4,-4 4-4,1 3 0,-1 3-1,1 4 0,-1 2-1,1 4 0,-1 3-1,1 3-1,-1 3 1,1 3 0,-1 3 0,1 4 2,-1 1-1,1 0 0,-1 0-1,1 0-1,2 1 0,7 4 0,6 3 2,7 3 0,2 1 0,1 1 0,-1-1 0,1 1 1,1 1-1,3 3 2,3 3 0,4 4 0,4-3 1,6-5-1,7-7-1,6-5 0,4-6-2,4-3-1,3-3-2,3-2 0,3-5-2,3-2 1,3-3 0,4-3 0,5-6-1,10-5-3,10-7-3,9-5-3,4-11-1,1-11 1,-1-14 0,1-11 2,2-9 0,7-3-1,6-3 0,7-2 0,-1 0 0,-6 7 1,-6 6 1,-6 7 1,-9 5 1,-8 7 2,-10 6 2,-9 7 2,-9 11 5,-5 20 9,-7 18 7,-5 20 9,-4 5 1,0-6-4,0-6-6,0-6-4,1-4-5,4 1-2,3-1-3,3 1-3,3-1-3,3 1-4,3-1-4,4 1-4,2-6 0,4-8 1,3-10 2,3-9 2,6-12 0,9-11-3,10-14-2,10-11-3,4-9-1,0-3-1,0-3 0,0-2 0,-4-1 1,-5 3 2,-7 3 4,-5 4 3,-9 10 6,-9 19 12,-10 19 10,-8 19 12,-6 15 2,1 13-6,-1 12-6,1 13-6,1 2-5,3-5-3,3-7-4,4-5-3,2-6-5,4-3-5,3-3-4,3-2-5,6-5-3,9-2-4,10-3-2,10-3-3,7-6-5,6-5-7,7-7-7,6-5-7,-5-8 0,-16-5 8,-15-7 7,-15-5 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11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96200 36450 604,'-2'-46'0,"-3"10"0,-3 10 0,-2 9 0,-6 9 6,-6 9 12,-6 10 13,-6 10 12,-6 10 4,-2 13-5,-3 12-4,-3 13-4,-1 7-5,4 4-5,3 3-4,3 3-5,4-1-3,7-2-1,6-3-1,7-3 0,4-4-4,3-3-7,3-3-5,4-2-6,2-3-6,4 1-6,3-1-8,3 1-5,6-6-6,9-8-4,10-10-4,10-9-3,0-9 1,-5-5 10,-7-7 9,-5-5 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12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96850 36950 559,'-4'-44'8,"-5"13"16,-7 12 16,-5 13 16,-6 10 4,-3 10-9,-3 10-10,-2 9-9,0 6-7,7 3-4,6 3-5,7 4-4,2 2-2,1 4-1,-1 3 1,1 3 0,1-2-2,3-6-3,3-6-2,4-6-4,2-4-2,4 1-2,3-1-3,3 1-1,6-7-3,9-12-5,10-13-3,10-12-5,4-12-1,0-8 3,0-10 3,0-9 2,0-9 3,0-5 3,0-7 3,0-5 3,-5-1 2,-9 6 3,-10 7 2,-8 6 2,-8 6 1,-2 6-1,-3 7-2,-3 6-1,-2 3 3,0 0 8,0 0 6,0 0 8,-5 1-3,-9 4-11,-10 3-13,-8 3-12,3 4-13,20 7-14,18 6-15,20 7-15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13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97950 36500 669,'0'-38'10,"0"26"12,0 24 14,0 26 14,0 12 1,0 0-9,0 0-9,0 0-9,0 0-6,0 0-3,0 0-3,0 0-3,-2 1-3,-3 4-3,-3 3-5,-2 3-2,-3-1-4,1-2-3,-1-3-3,1-3-3,-1-4-3,1-3-2,-1-3-2,1-2-2,2-11-5,7-15-6,6-15-6,7-16-7,5-13 2,7-9 12,6-10 12,7-8 11,-1-3 8,-6 7 3,-6 6 4,-6 7 2,-1 5 6,7 7 9,6 6 9,7 7 8,0 4 1,-2 3-6,-3 3-7,-3 4-6,-2 1-4,0 0 1,0 0-1,0 0-1,0 0-3,0 0-7,0 0-9,0 0-6,0 0-6,0 0-3,0 0-2,0 0-2,-2-4-3,-3-5-2,-3-7-2,-2-5-2,-3-6 2,1-3 8,-1-3 6,1-2 8,-3-1 4,-2 3 1,-3 3 1,-3 4 2,-1 2 1,4 4 0,3 3 0,3 3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39"/>
    </inkml:context>
    <inkml:brush xml:id="br0">
      <inkml:brushProperty name="width" value="0.04163" units="cm"/>
      <inkml:brushProperty name="height" value="0.04163" units="cm"/>
      <inkml:brushProperty name="color" value="#00BFF3"/>
    </inkml:brush>
  </inkml:definitions>
  <inkml:trace contextRef="#ctx0" brushRef="#br0">59000 43200 528,'-13'-44'19,"26"13"15,24 12 14,26 13 15,10 7 1,-3 4-13,-3 3-12,-2 3-13,-5 4-7,-2 7-3,-3 6-3,-3 7-2,-6 2-2,-5 1-2,-7-1-1,-5 1-1,-6-1-3,-3 1-2,-3-1-3,-2 1-3,-5 4 0,-2 9 1,-3 10 1,-3 10 1,-7 4 0,-9 0 1,-10 0-1,-8 0 1,-8-2-1,-2-3-1,-3-3-2,-3-2 0,-2-5-3,0-2-2,0-3-3,0-3-3,0-6 0,0-5 0,0-7 1,0-5 1,0-14-1,0-18-7,0-19-4,0-18-6,6-12 1,13-3 5,12-3 5,13-2 6,6-5 4,0-2 1,0-3 3,0-3 0,0-1 4,0 4 3,0 3 3,0 3 4,0 6 2,0 9 4,0 10 3,0 10 2,1 11 6,4 17 8,3 15 9,3 16 7,1 13 2,1 14-8,-1 11-6,1 14-6,-3 7-5,-2 3-4,-3 3-3,-3 4-4,-4 2-2,-3 4-4,-3 3-3,-2 3-4,-5 4-3,-2 7-8,-3 6-5,-3 7-7,-2 4-7,0 3-5,0 3-7,0 4-7,3-6-1,6-11 2,7-14 3,6-11 3,3-15 3,0-16 7,0-15 5,0-15 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13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98750 36600 601,'0'-47'-2,"0"6"-6,0 7-4,0 6-5,0 3 3,0 0 10,0 0 10,0 0 11,0 6 10,0 13 11,0 12 10,0 13 11,0 10 1,0 10-8,0 10-10,0 9-8,0 4-7,0 1-6,0-1-7,0 1-7,-2 2-4,-3 7-2,-3 6-4,-2 7-3,-5 0-3,-2-2-3,-3-3-4,-3-3-3,-2-2-4,0 0-4,0 0-4,0 0-3,1-5-1,4-9 4,3-10 4,3-8 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14"/>
    </inkml:context>
    <inkml:brush xml:id="br0">
      <inkml:brushProperty name="width" value="0.0334" units="cm"/>
      <inkml:brushProperty name="height" value="0.0334" units="cm"/>
      <inkml:brushProperty name="color" value="#F2395B"/>
    </inkml:brush>
  </inkml:definitions>
  <inkml:trace contextRef="#ctx0" brushRef="#br0">99250 35500 658,'1'-49'1,"4"4"2,3 3 2,3 3 2,3 4 4,3 7 5,3 6 5,4 7 5,2 4 1,4 3-4,3 3-4,3 4-4,3 8-3,3 17 0,3 15-1,4 16 0,-3 9 0,-5 3 1,-7 3 1,-5 4 2,-6 2-1,-3 4-2,-3 3 0,-2 3-3,-5 1-1,-2 1-1,-3-1-3,-3 1-1,-7-1-2,-9 1-1,-10-1-2,-8 1-1,-8-3-2,-2-2-1,-3-3-2,-3-3-1,-2-4-6,0-3-7,0-3-9,0-2-8,1-8-5,4-8 0,3-10-1,3-9-1,4-10 4,7-9 7,6-10 7,7-8 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14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99700 36950 704,'92'-46'1,"-16"10"1,-15 10 1,-15 9 2,-11 6 1,-2 3 3,-3 3 3,-3 4 2,-6 4 2,-5 6 1,-7 7 0,-5 6 1,-6 6-2,-3 6-4,-3 7-4,-2 6-4,-5 4-2,-2 4-2,-3 3-1,-3 3-2,-2-1 0,0-2-1,0-3-1,0-3-1,3-2 0,6 0 2,7 0 2,6 0 1,6 0 3,6 0 0,7 0 3,6 0 1,1-2 2,-3-3 1,-3-3 0,-2-2 2,-3-1 1,1 3-1,-1 3 1,1 4 1,-4 2-1,-6 4 0,-6 3 1,-6 3-1,-15 7-2,-21 14-3,-22 11-5,-22 14-3,-15 3-7,-5-2-8,-7-3-10,-5-3-8,0-7-2,10-9 4,10-10 5,9-8 5,9-9-1,9-6-7,10-6-5,10-6-7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34"/>
    </inkml:context>
    <inkml:brush xml:id="br0">
      <inkml:brushProperty name="width" value="0.06583" units="cm"/>
      <inkml:brushProperty name="height" value="0.06583" units="cm"/>
      <inkml:brushProperty name="color" value="#F2395B"/>
    </inkml:brush>
  </inkml:definitions>
  <inkml:trace contextRef="#ctx0" brushRef="#br0">59400 15050 334,'-49'23'0,"4"-3"0,3-3 0,3-2 0,-2-3 0,-6 1 3,-6-1 0,-6 1 2,1-3 2,9-2 3,10-3 2,10-3 3,2-1 2,-3 4-1,-3 3 1,-2 3-1,-1 1 1,3 1-1,3-1 1,4 1 0,-1-1 2,-3 1 6,-3-1 5,-2 1 5,-3-1 1,1 1-3,-1-1-3,1 1-3,7 2-2,16 7-1,15 6-1,17 7-1,16-3-1,19-8-2,19-10-3,19-9-3,5-5-1,-5 0-2,-7 0-1,-5 0-2,-3 0 0,4 0-1,3 0 0,3 0 0,4 0-1,7 0-1,6 0-1,7 0-1,0 0 0,-2 0-2,-3 0 0,-3 0 0,1-4-1,6-5-1,7-7 0,6-5 0,-2-3 0,-9 4-1,-10 3 0,-8 3 0,-9 3 0,-6 3 0,-6 3 0,-6 4 1,-4 4-1,1 6-1,-1 7-1,1 6 0,-1 3-2,1 0 0,-1 0 0,1 0-1,-1-4-2,1-5-2,-1-7-2,1-5-3,-3-3 0,-2 4 2,-3 3 2,-3 3 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37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61000 12050 551,'-22'-91'2,"6"19"5,7 19 4,6 19 5,-4 24 8,-11 32 11,-14 31 13,-11 32 11,-6 13 1,4-3-12,3-3-12,3-2-11,4-6-8,7-6-1,6-6-2,7-6-3,4-4-2,3 1-3,3-1-3,4 1-2,2-3-2,4-2-4,3-3-4,3-3-2,6-7-3,9-9-4,10-10-2,10-8-3,7-8-2,6-2-3,7-3-2,6-3-3,1-7-2,-3-9-4,-3-10-3,-2-8-3,-8-4 1,-8 3 6,-10 3 7,-9 4 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38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61300 12000 562,'-24'-24'2,"4"4"2,3 3 4,3 3 3,6 3 2,9 3 3,10 3 4,10 4 2,7 1 1,6 0 2,7 0-1,6 0 1,6 0-3,6 0-6,7 0-7,6 0-6,1-2-4,-3-3 0,-3-3-1,-2-2-1,-6-1-2,-6 3-4,-6 3-3,-6 4-4,-7-3-6,-6-5-7,-6-7-8,-6-5-8,-6-8 1,-2-5 8,-3-7 9,-3-5 8,-6-4 6,-5 0 3,-7 0 2,-5 0 3,-4 1 1,0 4 0,0 3 0,0 3 0,1 4 4,4 7 6,3 6 6,3 7 6,-1 4 7,-2 3 9,-3 3 6,-3 4 9,1 7 2,6 13-4,7 12-4,6 13-4,4 7-4,4 4-5,3 3-4,3 3-5,-1 4-3,-2 7-2,-3 6-3,-3 7-2,-2 2-2,0 1-3,0-1-2,0 1-3,0-3-1,0-2-2,0-3-2,0-3-1,-2-6-3,-3-5-1,-3-7-2,-2-5-3,-6-8-4,-6-5-5,-6-7-7,-6-5-6,-2-11 0,3-11 3,3-14 5,4-11 3,1-11 4,0-5 3,0-7 2,0-5 3,1-3 1,4 4 1,3 3 0,3 3 1,3 3 2,3 3 3,3 3 4,4 4 4,5 1 3,10 0 5,10 0 5,9 0 3,4 1 2,1 4-1,-1 3 0,1 3-2,1 3-3,3 3-3,3 3-4,4 4-3,-3 2-3,-5 4 2,-7 3 0,-5 3 0,-8 3-3,-5 3-7,-7 3-7,-5 4-7,-4 1-5,0 0-2,0 0-2,0 0-4,-5 0 1,-9 0 2,-10 0 1,-8 0 3,-6-4 3,1-5 4,-1-7 6,1-5 4,-4-4 3,-6 0 1,-6 0 2,-6 0 1,-4 1 1,1 4 1,-1 3 0,1 3 2,-1-1 1,1-2 3,-1-3 4,1-3 3,2-2 1,7 0-1,6 0-1,7 0-1,5 1 2,7 4 4,6 3 4,7 3 5,5 4 5,7 7 5,6 6 7,7 7 4,8 2 0,14 1-9,11-1-7,14 1-8,7 1-6,3 3-4,3 3-4,4 4-4,7-1-5,13-3-7,12-3-6,13-2-6,7-8-6,4-8-4,3-10-2,3-9-5,-2-10 0,-6-9 2,-6-10 2,-6-8 2,-13-3 2,-19 7-2,-18 6 0,-19 7-1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39"/>
    </inkml:context>
    <inkml:brush xml:id="br0">
      <inkml:brushProperty name="width" value="0.03573" units="cm"/>
      <inkml:brushProperty name="height" value="0.03573" units="cm"/>
      <inkml:brushProperty name="color" value="#00BFF3"/>
    </inkml:brush>
  </inkml:definitions>
  <inkml:trace contextRef="#ctx0" brushRef="#br0">62850 11400 615,'0'-49'2,"0"4"2,0 3 4,0 3 2,1 12 7,4 22 11,3 22 10,3 23 11,-1 13-1,-2 6-10,-3 7-10,-3 6-12,-2 1-7,0-3-6,0-3-6,0-2-5,-2-6-6,-3-6-6,-3-6-6,-2-6-6,0-15-2,7-21 2,6-22 4,7-22 1,7-19 3,9-16-1,10-15 1,10-15 1,4-6 2,0 7 3,0 6 4,0 7 5,-2 8 4,-3 14 5,-3 11 5,-2 14 6,-6 8 6,-6 7 6,-6 6 7,-6 7 6,-9 15 3,-8 25 0,-10 25-1,-9 25-1,-7 14-2,-3 3-5,-3 3-4,-2 4-5,-1-4-5,3-9-7,3-10-7,4-8-6,1-9-6,0-6-2,0-6-3,0-6-2,4-13-5,10-19-3,10-18-5,9-19-5,9-12 0,9-2 5,10-3 4,10-3 4,4 1 5,0 6 4,0 7 6,0 6 3,-5 4 4,-9 4 0,-10 3 2,-8 3 0,-9 7 1,-6 14 0,-6 11 0,-6 14 0,-10 10 0,-12 9 0,-13 10 1,-12 10-1,-9 4-1,-2 0-1,-3 0-2,-3 0-1,-2-4-1,0-5 0,0-7 1,0-5 1,1-6 0,4-3 0,3-3 0,3-2 1,3-6 1,3-6 3,3-6 1,4-6 2,18-12 6,34-15 10,35-15 10,35-16 10,19-5 2,7 6-6,6 7-7,7 6-6,-1 4-5,-6 4-5,-6 3-4,-6 3-4,-10 1-2,-12 1-1,-13-1 0,-12 1 0,-16 7-10,-19 16-21,-18 15-22,-19 17-21,-12 2-1,-2-9 19,-3-10 17,-3-8 19,-1-4 12,4 3 7,3 3 8,3 4 6,3-1 4,3-3 0,3-3-1,4-2-1,8-3 2,17 1 1,15-1 3,16 1 2,7-4-3,1-6-6,-1-6-8,1-6-7,-3 2-5,-2 14-5,-3 11-4,-3 14-5,-10 3 0,-16-2 1,-15-3 4,-15-3 1,-9 1 4,1 6 3,-1 7 3,1 6 3,13-5 3,29-16 3,28-15 1,28-15 2,9-7-1,-9 3-4,-10 3-5,-8 4-5,-14 5-5,-15 10-6,-15 10-6,-16 9-5,-16 4-2,-16 1 3,-15-1 4,-15 1 4,-7-1 2,3 1 4,3-1 3,4 1 3,2-3 4,4-2 2,3-3 3,3-3 3,6-4 0,9-3 0,10-3-1,10-2 0,14-3 3,23 1 9,22-1 9,22 1 8,15-6 0,9-8-7,10-10-9,10-9-7,7-5-8,6 0-5,7 0-7,6 0-6,1 3-4,-3 6-5,-3 7-4,-2 6-4,-9 3-4,-12 0-5,-13 0-3,-12 0-4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39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64300 11300 564,'3'-90'0,"6"23"0,7 22 0,6 22 0,6 10 2,6 1 4,7-1 4,6 1 4,4 4 7,4 9 11,3 10 10,3 10 12,1 13 0,1 19-7,-1 19-7,1 19-9,-6 13-5,-8 10-6,-10 10-4,-9 9-6,-9 2-3,-5-2-4,-7-3-3,-5-3-3,-11-2-3,-11 0-3,-14 0-3,-11 0-3,-17 10-7,-18 23-9,-19 22-10,-18 22-9,-1-7-5,19-34 0,19-35 0,19-33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2:44"/>
    </inkml:context>
    <inkml:brush xml:id="br0">
      <inkml:brushProperty name="width" value="0.05238" units="cm"/>
      <inkml:brushProperty name="height" value="0.05238" units="cm"/>
      <inkml:brushProperty name="color" value="#F2395B"/>
    </inkml:brush>
  </inkml:definitions>
  <inkml:trace contextRef="#ctx0" brushRef="#br0">70900 31150 420,'-5'-54'156,"-9"-5"-39,-10-7-39,-8-5-41,-8 3-20,-2 17-3,-3 15-3,-3 16-2,-2 13-3,0 14-2,0 11-2,0 14-2,0 10 0,0 9 2,0 10 0,0 10 2,1 4 1,4 0 0,3 0 1,3 0 0,1 0 1,1 0-1,-1 0 1,1 0-1,1 0 1,3 0-1,3 0 0,4 0-1,2-2 0,4-3 1,3-3 0,3-2 0,3-3 0,3 1 0,3-1-1,4 1 0,2-3-2,4-2-3,3-3-2,3-3-2,12-10-4,22-16-5,22-15-3,23-15-5,5-15-2,-9-12 1,-10-13 1,-8-12 0,-9-5 1,-6 3 1,-6 3 0,-6 4 2,-6 4 0,-2 6 4,-3 7 1,-3 6 4,-4 17 8,-3 28 15,-3 28 15,-2 29 15,-5 10 3,-2-6-10,-3-6-8,-3-6-9,-1-4-8,4 1-5,3-1-5,3 1-6,9-15-9,16-28-10,15-28-12,17-27-11,3-20-3,-5-9 8,-7-10 6,-5-8 7,-4-4 5,0 3 1,0 3 1,0 4 1,-4 4 3,-5 6 4,-7 7 3,-5 6 4,-6 17 12,-3 28 21,-3 28 22,-2 29 21,-5 13 4,-2 1-16,-3-1-14,-3 1-15,-1-1-10,4 1-6,3-1-6,3 1-5,3-1-8,3 1-9,3-1-9,4 1-8,-1-1-4,-3 1 4,-3-1 2,-2 1 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3:41"/>
    </inkml:context>
    <inkml:brush xml:id="br0">
      <inkml:brushProperty name="width" value="0.04345" units="cm"/>
      <inkml:brushProperty name="height" value="0.04345" units="cm"/>
      <inkml:brushProperty name="color" value="#FED406"/>
    </inkml:brush>
  </inkml:definitions>
  <inkml:trace contextRef="#ctx0" brushRef="#br0">94350 9950 506,'-2'-71'0,"-3"10"0,-3 10 0,-2 9 0,-5 6 5,-2 3 11,-3 3 11,-3 4 11,-1-1 2,4-3-6,3-3-6,3-2-6,-1-3-4,-2 1-2,-3-1-2,-3 1-2,-2-6-1,0-8-2,0-10-2,0-9-2,-4-7 0,-5-3 0,-7-3-1,-5-2 1,-6-3-1,-3 1 0,-3-1 0,-2 1 0,-8 1-1,-8 3 1,-10 3 0,-9 4 0,-5 2 0,0 4 0,0 3 0,0 3 0,0 1 0,0 1-1,0-1 1,0 1-2,-4 4 0,-5 9-1,-7 10-2,-5 10-1,-3 5-1,4 4 2,3 3 1,3 3 0,1 3 1,1 3 0,-1 3 0,1 4 0,-4 4-1,-6 6 0,-6 7 0,-6 6-1,-4 6 0,1 6 0,-1 7-1,1 6 1,-1 3-1,1 0 1,-1 0-1,1 0 0,-4 0 0,-6 0 1,-6 0-1,-6 0 1,-7 3 0,-6 6 1,-6 7 2,-6 6 1,-4 4 2,1 4 0,-1 3 2,1 3 0,5 1 2,14 1 0,11-1 0,14 1 0,8-1 0,7 1 0,6-1-1,7 1 0,0 1-1,-2 3-1,-3 3 0,-3 4 0,-2 2-1,0 4-3,0 3 0,0 3-3,4 3-1,10 3-1,10 3-1,9 4 0,9-1-1,9-3 1,10-3-1,10-2 0,0 0 0,-5 7 1,-7 6 0,-5 7 0,-3-1 0,4-6-1,3-6-1,3-6-1,6-7 0,9-6 1,10-6 1,10-6 0,8-10-2,10-12-6,10-13-6,9-12-5,7-12-5,7-8-3,6-10-2,7-9-4,2-9 0,1-5 1,-1-7 1,1-5 2,-1-4 3,1 0 1,-1 0 3,1 0 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0"/>
    </inkml:context>
    <inkml:brush xml:id="br0">
      <inkml:brushProperty name="width" value="0.04279" units="cm"/>
      <inkml:brushProperty name="height" value="0.04279" units="cm"/>
      <inkml:brushProperty name="color" value="#00BFF3"/>
    </inkml:brush>
  </inkml:definitions>
  <inkml:trace contextRef="#ctx0" brushRef="#br0">60350 43850 514,'21'-74'-1,"-5"4"-2,-7 3-2,-5 3-1,-3 7 5,4 14 13,3 11 14,3 14 12,-1 10 5,-2 9-5,-3 10-4,-3 10-6,-6 10-2,-5 13-2,-7 12-1,-5 13-2,-3 7 0,4 4-1,3 3-1,3 3 0,1 4-1,1 7-2,-1 6 0,1 7-3,-1 0 0,1-2-3,-1-3-1,1-3-2,-1-2-2,1 0-3,-1 0-2,1 0-2,2-7-1,7-11 1,6-14-1,7-11 1,11-14-8,20-11-14,18-14-14,20-11-16,10-15-3,3-16 6,3-15 5,4-15 7,-4-9 4,-9 1 3,-10-1 3,-8 1 2,-14 4 4,-15 9 3,-15 10 3,-16 10 4,-7 4 1,4 0 1,3 0-1,3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3:41"/>
    </inkml:context>
    <inkml:brush xml:id="br0">
      <inkml:brushProperty name="width" value="0.03933" units="cm"/>
      <inkml:brushProperty name="height" value="0.03933" units="cm"/>
      <inkml:brushProperty name="color" value="#FED406"/>
    </inkml:brush>
  </inkml:definitions>
  <inkml:trace contextRef="#ctx0" brushRef="#br0">83900 10100 559,'0'-47'0,"0"6"0,0 7 0,0 6 0,0 3 1,0 0 1,0 0 3,0 0 1,1 6 6,4 13 11,3 12 11,3 13 10,-1 9 2,-2 6-7,-3 7-7,-3 6-7,-6 9-3,-5 13-1,-7 12 0,-5 13 0,-4 12-2,0 13-4,0 12-3,0 13-3,-2 6-4,-3 0 0,-3 0-3,-2 0 0,2-4-2,9-5 0,10-7 0,10-5 0,4-14-1,0-18 0,0-19-2,0-18 0,4-14-1,10-5 2,10-7 2,9-5 1,12-12 1,16-16 2,15-15 1,17-15 1,27-28 1,41-36-3,40-39-2,42-36-1,41-28-3,44-15-1,44-15-3,44-16-1,-6 13-5,-52 45-8,-53 43-7,-53 45-9,-42 25-8,-27 10-10,-28 10-9,-28 9-9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3:57"/>
    </inkml:context>
    <inkml:brush xml:id="br0">
      <inkml:brushProperty name="width" value="0.03862" units="cm"/>
      <inkml:brushProperty name="height" value="0.03862" units="cm"/>
      <inkml:brushProperty name="color" value="#FED406"/>
    </inkml:brush>
  </inkml:definitions>
  <inkml:trace contextRef="#ctx0" brushRef="#br0">82000 29600 569,'-24'-24'5,"4"4"11,3 3 10,3 3 11,6 3 3,9 3-3,10 3-3,10 4-4,7 1-4,6 0-5,7 0-5,6 0-5,20-4 0,34-5 2,35-7 3,35-5 3,11-6-1,-8-3-3,-10-3-5,-9-2-3,-7 0-3,-3 7 1,-3 6 0,-2 7 0,-5 4-2,-2 3-2,-3 3-5,-3 4-2,-4 1-2,-3 0-1,-3 0 1,-2 0-1,-6 3 0,-6 6 2,-6 7 1,-6 6 1,-7 1 1,-6-3-1,-6-3 0,-6-2 0,-9-3 0,-8 1 0,-10-1-1,-9 1 1,-13-3-12,-16-2-20,-15-3-21,-15-3-20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3:58"/>
    </inkml:context>
    <inkml:brush xml:id="br0">
      <inkml:brushProperty name="width" value="0.04419" units="cm"/>
      <inkml:brushProperty name="height" value="0.04419" units="cm"/>
      <inkml:brushProperty name="color" value="#FED406"/>
    </inkml:brush>
  </inkml:definitions>
  <inkml:trace contextRef="#ctx0" brushRef="#br0">81250 29650 497,'-68'-25'0,"17"0"0,15 0 0,16 0 0,7 1 5,1 4 11,-1 3 9,1 3 10,5 3 3,14 3-5,11 3-4,14 4-4,10 1-3,9 0-1,10 0-1,10 0-1,4 0-1,0 0-2,0 0-2,0 0-2,3 0-1,6 0-1,7 0-1,6 0-1,4 0 0,4 0-1,3 0 1,3 0-1,1 1 0,1 4 0,-1 3-1,1 3 0,2 1 0,7 1 1,6-1 0,7 1 1,2-1 0,1 1-2,-1-1-1,1 1-1,1-3-1,3-2-1,3-3-1,4-3-1,1-2 1,0 0-1,0 0 1,0 0 0,-2-2 0,-3-3-2,-3-3-2,-2-2 0,-8-3-1,-8 1 0,-10-1 1,-9 1 1,-9 1 0,-5 3-1,-7 3 1,-5 4-1,-4-1 0,0-3 1,0-3-1,0-2 0,-2-1 1,-3 3 2,-3 3 2,-2 4 2,0 1 0,7 0 0,6 0 0,7 0 0,5-2 0,7-3-2,6-3-1,7-2-1,2-1 0,1 3 0,-1 3 0,1 4 0,-1 1-1,1 0 1,-1 0-1,1 0-1,-3 0 0,-2 0 0,-3 0 0,-3 0 0,-7 0-1,-9 0 0,-10 0 0,-8 0-1,-9 0 0,-6 0-1,-6 0-1,-6 0-1,-13 0-14,-19 0-24,-18 0-27,-19 0-24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4:11"/>
    </inkml:context>
    <inkml:brush xml:id="br0">
      <inkml:brushProperty name="width" value="0.04533" units="cm"/>
      <inkml:brushProperty name="height" value="0.04533" units="cm"/>
      <inkml:brushProperty name="color" value="#FED406"/>
    </inkml:brush>
  </inkml:definitions>
  <inkml:trace contextRef="#ctx0" brushRef="#br0">88850 29250 485,'-18'-19'31,"17"13"5,15 12 5,16 13 5,7 6 0,1 0-8,-1 0-6,1 0-7,-1 3-4,1 6-3,-1 7-2,1 6-1,-1 1-2,1-3 0,-1-3-1,1-2 1,1 0-1,3 7-1,3 6-2,4 7-1,-3 2-1,-5 1-1,-7-1 0,-5 1 0,-4 1-1,0 3-1,0 3-1,0 4 0,-2-1 0,-3-3-1,-3-3 1,-2-2 0,-3-5-1,1-2 1,-1-3-2,1-3 0,-1-2-1,1 0 0,-1 0-1,1 0-1,-1-2 0,1-3 1,-1-3-1,1-2 1,-1 0 0,1 7 0,-1 6 1,1 7-1,-3 0-1,-2-2-4,-3-3-5,-3-3-3,-4-4-5,-3-3-4,-3-3-5,-2-2-4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4:12"/>
    </inkml:context>
    <inkml:brush xml:id="br0">
      <inkml:brushProperty name="width" value="0.05176" units="cm"/>
      <inkml:brushProperty name="height" value="0.05176" units="cm"/>
      <inkml:brushProperty name="color" value="#FED406"/>
    </inkml:brush>
  </inkml:definitions>
  <inkml:trace contextRef="#ctx0" brushRef="#br0">89050 31350 425,'-19'-44'18,"13"13"7,12 12 5,13 13 7,7 9 2,4 6-4,3 7-2,3 6-4,-1 6-3,-2 6-1,-3 7-1,-3 6-3,-2 4 0,0 4-1,0 3-1,0 3 0,-2-1-1,-3-2-1,-3-3-3,-2-3 0,-1-2-2,3 0-1,3 0-2,4 0-2,1-2 0,0-3-1,0-3-1,0-2-1,0-1 0,0 3-2,0 3 0,0 4-1,7-20-1,17-40 3,15-40 1,16-41 2,12-24-1,9-6-3,10-6-2,10-6-2,7-12-6,6-15-7,7-15-9,6-16-8,-1-10-6,-5-3-4,-7-3-6,-5-2-4,-15 16 1,-22 38 8,-22 37 8,-21 38 8,-14 23 2,-2 9-6,-3 10-5,-3 10-4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4:13"/>
    </inkml:context>
    <inkml:brush xml:id="br0">
      <inkml:brushProperty name="width" value="0.04832" units="cm"/>
      <inkml:brushProperty name="height" value="0.04832" units="cm"/>
      <inkml:brushProperty name="color" value="#FED406"/>
    </inkml:brush>
  </inkml:definitions>
  <inkml:trace contextRef="#ctx0" brushRef="#br0">89050 29500 455,'-24'-24'0,"4"4"0,3 3 0,3 3 0,3-1 0,3-2 3,3-3 0,4-3 2,4-2 5,6 0 6,7 0 7,6 0 6,3 1 3,0 4-2,0 3-3,0 3-2,1 3-2,4 3 0,3 3-1,3 4-1,1 5 0,1 10-2,-1 10-1,1 9 0,-3 9-2,-2 9-1,-3 10-1,-3 10 0,-2 5-2,0 4 0,0 3 0,0 3 0,1 3-2,4 3 0,3 3-2,3 4-1,-2-1 0,-6-3-2,-6-3 0,-6-2-1,-4-1-1,1 3 0,-1 3 0,1 4 0,-3-1-2,-2-3-1,-3-3-2,-3-2-1,-2-5-2,0-2 0,0-3 0,0-3-1,0-2 1,0 0-2,0 0-1,0 0 0,0-2-1,0-3-1,0-3-2,0-2 0,0-3-2,0 1-2,0-1-3,0 1-3,-4-4-2,-5-6-3,-7-6-1,-5-6-4,-4-6 2,0-2 3,0-3 4,0-3 3,-2-6 1,-3-5-6,-3-7-4,-2-5-4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4:13"/>
    </inkml:context>
    <inkml:brush xml:id="br0">
      <inkml:brushProperty name="width" value="0.03809" units="cm"/>
      <inkml:brushProperty name="height" value="0.03809" units="cm"/>
      <inkml:brushProperty name="color" value="#FED406"/>
    </inkml:brush>
  </inkml:definitions>
  <inkml:trace contextRef="#ctx0" brushRef="#br0">88800 31500 577,'-24'-24'-3,"4"4"-7,3 3-6,3 3-7,6 4 5,9 7 15,10 6 15,10 7 15,4 7 7,0 9 0,0 10 1,0 10-2,0 5 0,0 4-3,0 3-2,0 3-3,0 1-2,0 1-2,0-1-2,0 1-1,-2 1-3,-3 3-1,-3 3-1,-2 4-2,-3-1-1,1-3-2,-1-3-2,1-2-1,-1-5-2,1-2-2,-1-3-1,1-3-3,2-10 1,7-16 2,6-15 2,7-15 2,7-18 1,9-19 1,10-18-1,10-19-1,7-15 1,6-8-1,7-10 0,6-9-1,10-9-3,17-5-4,15-7-5,16-5-5,2-3-4,-8 4-4,-10 3-3,-9 3-4,-15 10-5,-18 20-8,-19 18-7,-18 20-8,-12 11 1,-3 7 8,-3 6 8,-2 7 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4:49"/>
    </inkml:context>
    <inkml:brush xml:id="br0">
      <inkml:brushProperty name="width" value="0.05102" units="cm"/>
      <inkml:brushProperty name="height" value="0.05102" units="cm"/>
      <inkml:brushProperty name="color" value="#FED406"/>
    </inkml:brush>
  </inkml:definitions>
  <inkml:trace contextRef="#ctx0" brushRef="#br0">70500 27150 431,'-57'-90'58,"-11"23"-6,-14 22-7,-11 22-7,-3 13-7,10 7-5,10 6-7,9 7-5,2 7-4,-2 9-1,-3 10-1,-3 10-1,-2 5-1,0 4 1,0 3-1,0 3 1,0 6-1,0 9 0,0 10 0,0 10 0,0 4-1,0 0 1,0 0 1,0 0-1,1 0 1,4 0-1,3 0-1,3 0 0,3 0 0,3 0-1,3 0 0,4 0 0,2-2 0,4-3 0,3-3 0,3-2 0,1-3 1,1 1 0,-1-1 0,1 1-1,2 2 1,7 7-1,6 6 0,7 7 0,4 2 0,3 1 0,3-1-1,4 1 0,1-3 0,0-2 0,0-3 0,0-3-1,0-4 0,0-3 0,0-3 1,0-2-1,1-5-1,4-2 1,3-3-2,3-3 1,1-4-1,1-3 0,-1-3 0,1-2 0,1-5 0,3-2 0,3-3-1,4-3 1,1-2-1,0 0 1,0 0 0,0 0 0,0 0 0,0 0 1,0 0 0,0 0 1,1-2 0,4-3-1,3-3 0,3-2-1,1-3 0,1 1-1,-1-1 0,1 1-1,-1 1 0,1 3 0,-1 3 0,1 4 0,1-3 1,3-5-1,3-7 1,4-5-1,1-3 1,0 4-1,0 3 0,0 3 0,0 1 0,0 1 0,0-1 1,0 1 0,-2-3 1,-3-2-1,-3-3 0,-2-3 0,-3-2 0,1 0 1,-1 0 0,1 0 0,1-2 0,3-3 1,3-3 0,4-2-1,2-3 1,4 1 0,3-1-1,3 1 1,3-3 0,3-2 0,3-3 1,4-3 2,1-2-1,0 0 0,0 0 0,0 0 0,1-2-1,4-3 0,3-3-1,3-2 0,-1-3-1,-2 1 1,-3-1-1,-3 1 0,-1-3 0,4-2 1,3-3-1,3-3 1,-1-4-1,-2-3 1,-3-3-1,-3-2 0,-2-1 0,0 3-1,0 3 0,0 4 0,1-3-1,4-5 1,3-7 0,3-5-1,-2-1 1,-6 6 1,-6 7 1,-6 6 1,-2 3 0,3 0 0,3 0-1,4 0 0,1 0 0,0 0-1,0 0 1,0 0-1,0-4 1,0-5-2,0-7 0,0-5 0,0-4-1,0 0 1,0 0 0,0 0 0,1 0 1,4 0-1,3 0 1,3 0-1,-1-2 0,-2-3 0,-3-3-1,-3-2-1,-4-5 1,-3-2 0,-3-3 0,-2-3 0,-6-2 1,-6 0 1,-6 0 0,-6 0 1,-6-2 0,-2-3 0,-3-3 0,-3-2 0,-2-5-1,0-2 1,0-3 0,0-3 0,0-4 0,0-3 0,0-3 0,0-2-1,-2 0 1,-3 7-1,-3 6-1,-2 7 0,-1 2-1,3 1-1,3-1 0,4 1-1,-3 2 0,-5 7 1,-7 6 1,-5 7 2,-4 2 0,0 1 2,0-1 0,0 1 1,-4-3-1,-5-2 1,-7-3-2,-5-3 0,-4-4-1,0-3 1,0-3 1,0-2 0,-4-1 0,-5 3 1,-7 3 1,-5 4 0,-4-1 0,0-3 1,0-3-1,0-2 0,-4-3 0,-5 1 0,-7-1 0,-5 1 0,-4 2-1,0 7 0,0 6 0,0 7-2,-2 0 0,-3-2 0,-3-3-2,-2-3 0,-1 1-1,3 6 0,3 7 0,4 6 0,1 3 0,0 0 0,0 0 0,0 0 0,-4 3 0,-5 6 1,-7 7-1,-5 6 1,-4 3-1,0 0-1,0 0-1,0 0-1,0 3-1,0 6 1,0 7 1,0 6 1,-2 3-1,-3 0 1,-3 0-1,-2 0 0,-3 0 0,1 0 1,-1 0 0,1 0 0,-1 3 0,1 6-1,-1 7 0,1 6-1,-1 6-1,1 6 0,-1 7-1,1 6-1,-1 4-1,1 4-1,-1 3 0,1 3-1,-1 3-2,1 3-4,-1 3-3,1 4-3,2 5-2,7 10 3,6 10 1,7 9 1,10-5-3,16-19-12,15-18-11,17-19-10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5:46"/>
    </inkml:context>
    <inkml:brush xml:id="br0">
      <inkml:brushProperty name="width" value="0.06172" units="cm"/>
      <inkml:brushProperty name="height" value="0.06172" units="cm"/>
      <inkml:brushProperty name="color" value="#FED406"/>
    </inkml:brush>
  </inkml:definitions>
  <inkml:trace contextRef="#ctx0" brushRef="#br0">83200 35550 356,'67'-49'-13,"-16"4"1,-15 3 1,-15 3 0,-9 3 1,1 3 2,-1 3 2,1 4 2,-3 1 1,-2 0 0,-3 0 1,-3 0 1,-6 3 1,-5 6 2,-7 7 1,-5 6 1,-8 3 3,-5 0 2,-7 0 2,-5 0 2,-4 4 2,0 10 1,0 10 1,0 9 1,1 4 1,4 1-1,3-1-1,3 1-1,1-3 0,1-2 0,-1-3 0,1-3 0,1-4-1,3-3 0,3-3-1,4-2-1,15-11 5,28-15 10,28-15 10,29-16 10,10-4 2,-6 10-9,-6 10-6,-6 9-8,-4 6-4,1 3-4,-1 3-3,1 4-2,1 1-3,3 0 0,3 0-2,4 0 0,-1 3-2,-3 6-1,-3 7-1,-2 6-2,-3 1 0,1-3-2,-1-3-2,1-2 0,4-3-2,9 1 1,10-1-2,10 1 1,2-3-1,-3-2 0,-3-3 1,-2-3 0,-5-4 0,-2-3-1,-3-3 0,-3-2-1,-26-1-4,-46 3-8,-47 3-6,-47 4-8,-21 1-1,7 0 3,6 0 5,7 0 4,-4 0 2,-12 0 0,-13 0 1,-12 0 0,-1 0 2,14 0 2,11 0 2,14 0 3,-1 1 1,-12 4 1,-13 3 0,-12 3 1,-5 3 0,3 3 2,3 3 0,4 4 1,7-3 2,13-5 4,12-7 4,13-5 4,26-12 6,41-16 8,40-15 9,42-15 9,27-4 0,16 9-6,15 10-7,17 10-7,5 7-5,-3 6-2,-3 7-2,-2 6-3,-5 4-2,-2 4-2,-3 3-3,-3 3-2,-7 3-2,-9 3 0,-10 3-1,-8 4-1,-8 1 0,-2 0-2,-3 0-2,-3 0-1,-4 0-3,-3 0-4,-3 0-5,-2 0-4,-26-7-4,-47-11-3,-47-14-3,-46-11-3,-24-6 2,0 4 5,0 3 5,0 3 6,0 1 3,0 1 3,0-1 1,0 1 1,1 1 3,4 3 0,3 3 2,3 4 1,6 1 2,9 0 2,10 0 4,10 0 3,8 0 3,10 0 3,10 0 4,9 0 4,15 0 0,22 0-2,22 0-1,23 0-3,19-2-1,19-3-1,19-3-1,19-2-1,12-3 0,6 1-2,7-1-1,6 1-1,1 1-2,-3 3 0,-3 3-1,-2 4-2,-8 2-2,-8 4-3,-10 3-2,-9 3-4,-9 1-4,-5 1-6,-7-1-8,-5 1-6,-9-3-5,-9-2-6,-10-3-5,-8-3-5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5:47"/>
    </inkml:context>
    <inkml:brush xml:id="br0">
      <inkml:brushProperty name="width" value="0.04844" units="cm"/>
      <inkml:brushProperty name="height" value="0.04844" units="cm"/>
      <inkml:brushProperty name="color" value="#FED406"/>
    </inkml:brush>
  </inkml:definitions>
  <inkml:trace contextRef="#ctx0" brushRef="#br0">81750 35650 454,'-41'-5'9,"19"-9"18,19-10 19,19-8 18,21-8 3,26-2-9,24-3-11,26-3-11,15-2-6,6 0-4,7 0-3,6 0-3,6 6-3,6 13 0,7 12-1,6 13 0,3 7-2,0 4-6,0 3-3,0 3-6,0 7-6,0 14-8,0 11-8,0 14-8,-4 5-3,-5 1 2,-7-1 4,-5 1 2,-19-7-6,-27-12-14,-28-13-15,-28-12-13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34"/>
    </inkml:context>
    <inkml:brush xml:id="br0">
      <inkml:brushProperty name="width" value="0.03044" units="cm"/>
      <inkml:brushProperty name="height" value="0.03044" units="cm"/>
      <inkml:brushProperty name="color" value="#F2385B"/>
    </inkml:brush>
  </inkml:definitions>
  <inkml:trace contextRef="#ctx0" brushRef="#br0">10150 40200 722,'28'-93'36,"6"17"-2,7 15-3,6 16-2,4 9-5,4 3-6,3 3-7,3 4-7,-4 4-4,-8 6 2,-10 7 0,-9 6 1,-9 9-5,-5 13-12,-7 12-12,-5 13-11,-8 2-3,-5-5 7,-7-7 8,-5-5 5,-6-6 7,-3-3 4,-3-3 3,-2-2 6,-1 2 3,3 9 4,3 10 4,4 10 4,1 7 4,0 6 1,0 7 4,0 6 1,1-1 0,4-5-4,3-7-4,3-5-5,3-8-3,3-5-4,3-7-3,4-5-3,7-14-4,13-18-3,12-19-3,13-18-4,9-15-2,6-9-2,7-10-3,6-8-2,1-3 0,-3 7 1,-3 6 2,-2 7 2,-8 7 3,-8 9 5,-10 10 6,-9 10 4,-15 19 7,-18 32 7,-19 31 9,-18 32 7,-14 15 2,-5 0-2,-7 0-3,-5 0-3,-6-2-3,-3-3-1,-3-3-3,-2-2-1,-1-5-2,3-2-4,3-3-3,4-3-3,5-7-1,10-9 0,10-10-1,9-8 0,15-17 0,22-21 0,22-22-1,23-22 1,8-10 0,-3 4 2,-3 3 3,-2 3 1,6-2 1,20-6-1,18-6-1,20-6-1,6-1-2,-2 7-3,-3 6-2,-3 7-4,-4 2-2,-3 1-2,-3-1-3,-2 1-1,-11 1-4,-15 3-4,-15 3-4,-16 4-4,-10-1-4,-3-3-4,-3-3-4,-2-2-4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0"/>
    </inkml:context>
    <inkml:brush xml:id="br0">
      <inkml:brushProperty name="width" value="0.03075" units="cm"/>
      <inkml:brushProperty name="height" value="0.03075" units="cm"/>
      <inkml:brushProperty name="color" value="#00BFF3"/>
    </inkml:brush>
  </inkml:definitions>
  <inkml:trace contextRef="#ctx0" brushRef="#br0">60400 44500 715,'-55'-24'0,"-9"4"0,-10 3 0,-8 3 0,2 1 0,16 1 0,15-1 0,17 1 0,7-1 5,0 1 12,0-1 10,0 1 11,10-1 4,23 1-2,22-1-3,22 1-3,23 1-8,25 3-11,25 3-12,25 4-11,18 1-13,14 0-12,11 0-13,14 0-13,-14 0-2,-36 0 8,-39 0 8,-36 0 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30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66500 8600 999,'-265'-194'-2,"73"63"-4,72 62-5,72 63-5,35 31-4,1 0-4,-1 0-4,1 0-4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32"/>
    </inkml:context>
    <inkml:brush xml:id="br0">
      <inkml:brushProperty name="width" value="0.04502" units="cm"/>
      <inkml:brushProperty name="height" value="0.04502" units="cm"/>
      <inkml:brushProperty name="color" value="#FED406"/>
    </inkml:brush>
  </inkml:definitions>
  <inkml:trace contextRef="#ctx0" brushRef="#br0">5350 16750 488,'-200'-44'19,"50"13"1,50 12 1,50 13 1,32 6 3,17 0 3,15 0 5,16 0 3,12 0-1,9 0-5,10 0-4,10 0-6,10-8-3,13-16-3,12-15-1,13-15-3,12-12-1,13-6-2,12-6-1,13-6-1,10-4-1,10 1-1,10-1-1,9 1-1,-4 2-1,-15 7-2,-15 6-1,-16 7-1,-16 7-1,-16 9-2,-15 10 0,-15 10-2,-17 13 1,-15 19 3,-15 19 1,-16 19 2,-18 13 4,-18 10 2,-19 10 4,-18 9 3,-14 7 2,-5 7-1,-7 6 0,-5 7 0,-4 2-1,0 1 1,0-1-1,0 1 0,3-1-2,6 1-4,7-1-2,6 1-5,3-1-1,0 1-2,0-1-2,0 1-1,1-7 0,4-12-1,3-13 0,3-12 1,3-9 0,3-2 2,3-3 1,4-3 1,1-6 1,0-5 0,0-7 0,0-5 1,3-15-2,6-22-2,7-22-3,6-21-1,4-17-1,4-8 1,3-10 1,3-9 1,1-12 2,1-11-1,-1-14 0,1-11 1,-1-4 0,1 6 0,-1 7 1,1 6 0,-1-7 1,1-18-1,-1-19 1,1-18-1,-3-6 0,-2 10 1,-3 10 0,-3 9 1,-2 6 0,0 3 1,0 3 1,0 4 0,1 10 2,4 19 3,3 19 2,3 19 3,1 26 3,1 34 4,-1 35 4,1 35 4,1 30 0,3 29-3,3 28-5,4 28-3,2 17-3,4 6-2,3 7-1,3 6-3,1-1 0,1-5 0,-1-7 0,1-5 1,-1-8-2,1-5-1,-1-7-1,1-5-2,-3-12 0,-2-16 0,-3-15 0,-3-15 0,-4-14 0,-3-8 1,-3-10-1,-2-9 0,-9-9 1,-12-5 5,-13-7 3,-12-5 4,-15-12 1,-15-16-3,-15-15-2,-16-15-3,-13-17-2,-9-15-3,-10-15 0,-8-16-3,-6-10-1,1-3-1,-1-3-1,1-2-1,5 3-2,14 14-1,11 11-2,14 14-2,11 10-4,14 9-5,11 10-5,14 10-5,13 2-4,16-3-4,15-3-2,17-2-3,8 0-1,4 7 3,3 6 1,3 7 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33"/>
    </inkml:context>
    <inkml:brush xml:id="br0">
      <inkml:brushProperty name="width" value="0.04216" units="cm"/>
      <inkml:brushProperty name="height" value="0.04216" units="cm"/>
      <inkml:brushProperty name="color" value="#FED406"/>
    </inkml:brush>
  </inkml:definitions>
  <inkml:trace contextRef="#ctx0" brushRef="#br0">9050 15550 521,'-58'1'7,"34"4"12,35 3 13,35 3 12,21-4 3,9-8-10,10-10-9,10-9-9,5-10-7,4-9-5,3-10-5,3-8-6,-4-1-2,-8 9-3,-10 10 0,-9 10-3,-10 5 1,-9 4 0,-10 3 2,-8 3 0,-11 6 4,-8 9 7,-10 10 6,-9 10 6,-9 7 4,-5 6-1,-7 7 0,-5 6 1,-8 6-1,-5 6 0,-7 7-1,-5 6-1,-4 7 0,0 10-3,0 10-1,0 9-2,-2 9-2,-3 9 1,-3 10-1,-2 10-1,-3 2-1,1-3-3,-1-3-2,1-2-4,2-9-1,7-12 1,6-13 1,7-12 0,2-26 1,1-36-2,-1-39 0,1-36 0,5-37-3,14-34-1,11-35-3,14-33-2,5-20-2,1-3-1,-1-3-1,1-2-2,1 2 1,3 9 2,3 10 1,4 10 2,-1 10 3,-3 13 4,-3 12 5,-2 13 3,-5 13 3,-2 17 0,-3 15-1,-3 16 0,2 23 4,10 31 8,10 32 7,9 31 8,6 24 1,3 20-6,3 18-6,4 20-5,1 10-4,0 3-2,0 3-1,0 4-1,0-1-2,0-3-1,0-3-1,0-2-2,-2-3-1,-3 1 1,-3-1 1,-2 1 0,-5-4 0,-2-6-1,-3-6 1,-3-6-1,-4-10-1,-3-12 0,-3-13-2,-2-12 0,-12-12 2,-19-8 2,-18-10 5,-19-9 2,-15-15 1,-8-18-3,-10-19-3,-9-18-2,-13-23-5,-16-24-5,-15-26-5,-15-24-5,-7-18-2,3-9 2,3-10 1,4-8 2,8 0-4,17 14-7,15 11-8,16 14-8,15 19-4,16 29-3,15 28-4,17 28-2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34"/>
    </inkml:context>
    <inkml:brush xml:id="br0">
      <inkml:brushProperty name="width" value="0.03432" units="cm"/>
      <inkml:brushProperty name="height" value="0.03432" units="cm"/>
      <inkml:brushProperty name="color" value="#FED406"/>
    </inkml:brush>
  </inkml:definitions>
  <inkml:trace contextRef="#ctx0" brushRef="#br0">1800 9650 640,'-32'-43'50,"39"17"-13,36 15-13,39 16-11,16 12-5,-3 9 5,-3 10 3,-2 10 3,-8 8 2,-8 10-3,-10 10-3,-9 9-2,-13 7-1,-16 7-2,-15 6 0,-15 7-1,-18 5-1,-19 7 0,-18 6 0,-19 7-1,-8-3 0,3-8-1,3-10-1,4-9 0,-1-12-1,-3-11-1,-3-14-2,-2-11 0,3-18-1,14-22-3,11-22-1,14-21-1,8-26-5,7-28-4,6-28-6,7-27-5,10-15-2,16 0-2,15 0 0,17 0 0,8 10 3,4 23 7,3 22 7,3 22 8,-1 18 6,-2 16 5,-3 15 5,-3 17 5,-4 14 3,-3 17 0,-3 15-1,-2 16 1,-5 7 0,-2 1 2,-3-1 1,-3 1 1,-4 1-2,-3 3-5,-3 3-5,-2 4-6,-3-4-4,1-9-7,-1-10-4,1-8-5,4-22-11,9-30-14,10-32-15,10-30-14,0-17-1,-5 1 11,-7-1 13,-5 1 12,-6 4 9,-3 9 4,-3 10 4,-2 10 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34"/>
    </inkml:context>
    <inkml:brush xml:id="br0">
      <inkml:brushProperty name="width" value="0.03879" units="cm"/>
      <inkml:brushProperty name="height" value="0.03879" units="cm"/>
      <inkml:brushProperty name="color" value="#FED406"/>
    </inkml:brush>
  </inkml:definitions>
  <inkml:trace contextRef="#ctx0" brushRef="#br0">2850 8900 567,'1'-97'0,"4"6"0,3 7 0,3 6 0,-1-2 1,-2-9 2,-3-10 2,-3-8 2,-2 5 4,0 22 4,0 22 4,0 23 5,0 17 4,0 17 1,0 15 3,0 16 2,-2 18-4,-3 22-9,-3 22-10,-2 23-10,-3 13-8,1 6-6,-1 7-7,1 6-6,1-5-3,3-16 1,3-15 1,4-15 2,4-18-1,6-19-2,7-18-2,6-19-2,1-13 3,-3-6 9,-3-6 9,-2-6 8,-3 5 13,1 20 15,-1 18 16,1 20 16,-1 11 4,1 7-8,-1 6-7,1 7-8,-1 21-6,1 38-4,-1 37-3,1 38-3,-3-1-4,-2-36-2,-3-39-4,-3-36-3,-2-22-2,0-2-1,0-3-1,0-3-1,0 51-3,0 106-6,0 107-6,0 106-4,3 24-7,6-55-7,7-57-6,6-55-7,4-47-4,4-33-1,3-35 0,3-34 0,-2-34 3,-6-30 9,-6-32 8,-6-30 9,-4-17 3,1 1 1,-1-1 0,1 1-1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36"/>
    </inkml:context>
    <inkml:brush xml:id="br0">
      <inkml:brushProperty name="width" value="0.04494" units="cm"/>
      <inkml:brushProperty name="height" value="0.04494" units="cm"/>
      <inkml:brushProperty name="color" value="#FED406"/>
    </inkml:brush>
  </inkml:definitions>
  <inkml:trace contextRef="#ctx0" brushRef="#br0">3500 8300 489,'0'-47'0,"0"6"0,0 7 0,0 6 0,0 3 0,0 0 0,0 0 0,0 0 0,1 1 0,4 4 0,3 3 0,3 3 0,3 3 0,3 3 0,3 3 0,4 4 0,1 1 4,0 0 8,0 0 8,0 0 7,0 0 4,0 0 0,0 0-2,0 0 0,0 1-1,0 4-5,0 3-2,0 3-3,1 4-6,4 7-9,3 6-8,3 7-10,-2 0-2,-6-2 3,-6-3 3,-6-3 2,-6-2 2,-2 0-2,-3 0 0,-3 0-2,-1 0-2,4 0-6,3 0-5,3 0-5,-1 1 0,-2 4 9,-3 3 6,-3 3 7,-6 6 5,-5 9 0,-7 10 1,-5 10 1,-4-1 1,0-9-1,0-10 1,0-8 0,-2-1 0,-3 9 0,-3 10 0,-2 10 1,-3 2-1,1-3 1,-1-3 0,1-2 0,-1-5 1,1-2 0,-1-3 0,1-3 0,1-4 0,3-3-1,3-3 0,4-2-2,1-6 1,0-6-1,0-6 0,0-6-1,7-10 5,17-12 8,15-13 9,16-12 8,10-9 1,7-2-9,6-3-8,7-3-7,-1 1-5,-6 6-1,-6 7-2,-6 6 0,-6 6-2,-2 6 0,-3 7-2,-3 6 0,-2 3 0,0 0 0,0 0 1,0 0 0,-7-2-1,-11-3-1,-14-3-2,-11-2-2,-6 2 4,4 9 10,3 10 11,3 10 9,3 8 3,3 10-4,3 10-5,4 9-4,1 1-4,0-6-1,0-6-3,0-6-2,0-2-2,0 3 0,0 3 0,0 4 0,0 1 0,0 0-1,0 0 1,0 0-1,-2-2-1,-3-3-4,-3-3-3,-2-2-3,-5-6-2,-2-6 2,-3-6 0,-3-6 2,-4-6 1,-3-2 0,-3-3 1,-2-3 1,-3-4 0,1-3 1,-1-3 0,1-2 1,7-3 5,16 1 11,15-1 10,17 1 11,7-3 2,0-2-7,0-3-7,0-3-7,1-1-5,4 4-2,3 3-2,3 3-3,1 1 0,1 1-2,-1-1 1,1 1-1,1-1 0,3 1 2,3-1 0,4 1 2,-1 1-4,-3 3-5,-3 3-8,-2 4-5,-12-3-5,-19-5-3,-18-7-1,-19-5-3,-10-3 2,1 4 4,-1 3 4,1 3 5,-3-1 4,-2-2 3,-3-3 2,-3-3 4,1-1 2,6 4 2,7 3 1,6 3 2,6-1 0,6-2 0,7-3 0,6-3 0,6-1 3,6 4 6,7 3 7,6 3 6,3 6 0,0 9-3,0 10-5,0 10-4,0 4-3,0 0-1,0 0-1,0 0 0,0 3-2,0 6-2,0 7-1,0 6-1,-2 3-2,-3 0-1,-3 0-1,-2 0 0,-5-2-2,-2-3-1,-3-3-2,-3-2 0,-2-3-1,0 1 0,0-1 2,0 1 0,0-1-1,0 1-3,0-1-3,0 1-4,-4-4-1,-5-6 2,-7-6 3,-5-6 1,-4-2 2,0 3 1,0 3 0,0 4 2,-2-1-1,-3-3 1,-3-3 1,-2-2-1,-8 0 2,-8 7 1,-10 6 1,-9 7 2,1-3 1,13-8-1,12-10 0,13-9 0,4-4 0,-3 4-1,-3 3 0,-2 3 0,-1-1 1,3-2 3,3-3 2,4-3 4,10-9 2,19-11 2,19-14 3,19-11 2,13-7-1,10 0-3,10 0-4,9 0-3,2 3-3,-2 6 1,-3 7-1,-3 6 1,-6 6-2,-5 6 0,-7 7-3,-5 6 0,-6 9-2,-3 13 1,-3 12-1,-2 13 0,-11 4-1,-15-3 1,-15-3 0,-16-2 1,-13 2-1,-9 9-1,-10 10 0,-8 10-1,-8 0 0,-2-5-1,-3-7-1,-3-5-1,-6-4 1,-5 0 1,-7 0 0,-5 0 2,-1-2 1,6-3 0,7-3 1,6-2 2,7-6-1,10-6 0,10-6-1,9-6-1,17-7 6,25-6 10,25-6 11,25-6 11,18-6 2,14-2-6,11-3-7,14-3-7,10-4-5,9-3-6,10-3-4,10-2-4,0 0-7,-5 7-5,-7 6-8,-5 7-6,-9 4-2,-9 3 1,-10 3 1,-8 4 1,-12 1 2,-12 0 2,-13 0 1,-12 0 2,-7 0 0,1 0-2,-1 0-2,1 0-2,-3 0-1,-2 0 1,-3 0 2,-3 0 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36"/>
    </inkml:context>
    <inkml:brush xml:id="br0">
      <inkml:brushProperty name="width" value="0.04834" units="cm"/>
      <inkml:brushProperty name="height" value="0.04834" units="cm"/>
      <inkml:brushProperty name="color" value="#FED406"/>
    </inkml:brush>
  </inkml:definitions>
  <inkml:trace contextRef="#ctx0" brushRef="#br0">5450 8450 455,'0'-47'0,"0"6"-1,0 7 1,0 6 0,0 3 4,0 0 10,0 0 9,0 0 10,0 6 5,0 13 4,0 12 2,0 13 4,0 7-3,0 4-7,0 3-7,0 3-8,0 4-4,0 7-2,0 6-2,0 7-2,0 18-1,0 31-1,0 32 1,0 31-1,0 10 0,0-8 0,0-10 1,0-9-1,1-10-3,4-9-10,3-10-9,3-8-9,-1-12-8,-2-12-8,-3-13-8,-3-12-7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36"/>
    </inkml:context>
    <inkml:brush xml:id="br0">
      <inkml:brushProperty name="width" value="0.04234" units="cm"/>
      <inkml:brushProperty name="height" value="0.04234" units="cm"/>
      <inkml:brushProperty name="color" value="#FED406"/>
    </inkml:brush>
  </inkml:definitions>
  <inkml:trace contextRef="#ctx0" brushRef="#br0">5350 8000 519,'1'-91'50,"4"19"1,3 19 2,3 19 1,6 12-2,9 6-9,10 7-8,10 6-8,4 7-6,0 10-2,0 10-2,0 9-2,-2 9-3,-3 9-2,-3 10-1,-2 10-2,-8 11-2,-8 17-4,-10 15-4,-9 16-4,-10 12-1,-9 9 0,-10 10-1,-8 10 0,-8 0-3,-2-5-5,-3-7-6,-3-5-4,-1-9-5,4-9-6,3-10-4,3-8-6,4-15 0,7-19 6,6-18 4,7-19 6,2-12 3,1-2 2,-1-3 3,1-3 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37"/>
    </inkml:context>
    <inkml:brush xml:id="br0">
      <inkml:brushProperty name="width" value="0.0417" units="cm"/>
      <inkml:brushProperty name="height" value="0.0417" units="cm"/>
      <inkml:brushProperty name="color" value="#FED406"/>
    </inkml:brush>
  </inkml:definitions>
  <inkml:trace contextRef="#ctx0" brushRef="#br0">6150 10850 527,'-2'117'37,"-3"-16"-7,-3-15-8,-2-15-6,0-7 0,7 3 10,6 3 8,7 4 8,2-1 3,1-3-7,-1-3-6,1-2-6,5-12-4,14-19-4,11-18-4,14-19-4,2-18-1,-6-15-2,-6-15-1,-6-16-2,-6-13 0,-2-9-2,-3-10-1,-3-8-1,-6-3 0,-5 7 1,-7 6 2,-5 7 1,-11 10-1,-11 16-3,-14 15-2,-11 17-4,-11 11-2,-5 10-4,-7 10-2,-5 9-3,-1 9-4,6 9-3,7 10-5,6 10-5,4 4-5,4 0-11,3 0-8,3 0-10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2"/>
    </inkml:context>
    <inkml:brush xml:id="br0">
      <inkml:brushProperty name="width" value="0.03824" units="cm"/>
      <inkml:brushProperty name="height" value="0.03824" units="cm"/>
      <inkml:brushProperty name="color" value="#FED406"/>
    </inkml:brush>
  </inkml:definitions>
  <inkml:trace contextRef="#ctx0" brushRef="#br0">12950 2000 575,'71'45'122,"-5"-9"-27,-7-10-25,-5-8-26,-4-8-15,0-2-5,0-3-5,0-3-4,-2 1-8,-3 6-11,-3 7-10,-2 6-10,-9 6-8,-12 6-7,-13 7-6,-12 6-7,-12 3-1,-8 0 3,-10 0 3,-9 0 3,-2-5 5,6-9 7,7-10 6,6-8 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1"/>
    </inkml:context>
    <inkml:brush xml:id="br0">
      <inkml:brushProperty name="width" value="0.03338" units="cm"/>
      <inkml:brushProperty name="height" value="0.03338" units="cm"/>
      <inkml:brushProperty name="color" value="#00BFF3"/>
    </inkml:brush>
  </inkml:definitions>
  <inkml:trace contextRef="#ctx0" brushRef="#br0">62250 45050 659,'-24'-24'0,"4"4"0,3 3 0,3 3 0,15 1 7,29 1 16,28-1 15,28 1 14,12-1 4,-3 1-11,-3-1-11,-2 1-9,3 1-7,14 3-3,11 3-2,14 4-4,0 2-4,-8 4-5,-10 3-7,-9 3-6,-12 3-6,-11 3-8,-14 3-8,-11 4-7,-15 1-5,-16 0-2,-15 0-1,-15 0-2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2"/>
    </inkml:context>
    <inkml:brush xml:id="br0">
      <inkml:brushProperty name="width" value="0.03754" units="cm"/>
      <inkml:brushProperty name="height" value="0.03754" units="cm"/>
      <inkml:brushProperty name="color" value="#FED406"/>
    </inkml:brush>
  </inkml:definitions>
  <inkml:trace contextRef="#ctx0" brushRef="#br0">12200 3100 586,'-158'45'2,"34"-9"5,35-10 4,35-8 5,19-4 2,7 3 2,6 3 1,7 4 1,4 4 0,3 6 2,3 7 0,4 6 0,1 4 0,0 4 1,0 3 0,0 3-1,1 3-1,4 3-5,3 3-4,3 4-4,-1 1-2,-2 0 1,-3 0 0,-3 0 1,-2-4-7,0-5-12,0-7-13,0-5-14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3"/>
    </inkml:context>
    <inkml:brush xml:id="br0">
      <inkml:brushProperty name="width" value="0.04182" units="cm"/>
      <inkml:brushProperty name="height" value="0.04182" units="cm"/>
      <inkml:brushProperty name="color" value="#FED406"/>
    </inkml:brush>
  </inkml:definitions>
  <inkml:trace contextRef="#ctx0" brushRef="#br0">12150 3700 526,'98'-27'19,"-3"-3"0,-3-3 1,-2-2 1,2-5-1,9-2 0,10-3-1,10-3-1,7-1-2,6 4-2,7 3-3,6 3-2,-4 3-2,-11 3-1,-14 3-2,-11 4-1,-11 4-1,-5 6-1,-7 7 0,-5 6 0,-9 3-1,-9 0 3,-10 0 0,-8 0 2,-9 3 1,-6 6 2,-6 7 3,-6 6 1,-7 4 1,-6 4 1,-6 3 0,-6 3 0,-7 7 0,-6 14-1,-6 11 0,-6 14-1,-4 3 0,1-2-2,-1-3 0,1-3-2,-1-2-1,1 0 0,-1 0-2,1 0 0,-1-5-2,1-9-5,-1-10-4,1-8-3,-1-8-4,1-2-2,-1-3-1,1-3-3,-7-10-4,-12-16-7,-13-15-6,-12-15-8,-4-18 0,7-19 4,6-18 4,7-19 5,4-18 4,3-15 2,3-15 4,4-16 4,5 1 1,10 19 0,10 19 1,9 19 1,4 16 4,1 17 8,-1 15 8,1 16 8,2 10 8,7 7 11,6 6 10,7 7 10,4 8 1,3 14-8,3 11-8,4 14-8,-1 13-5,-3 16-4,-3 15-2,-2 17-4,-5 7-2,-2 0-4,-3 0-3,-3 0-4,-4-2-3,-3-3-5,-3-3-5,-2-2-4,-5-9-3,-2-12 2,-3-13 1,-3-12 1,-2-10-1,0-6-6,0-6-4,0-6-6,0-9 0,0-8 2,0-10 2,0-9 3,0-7 3,0-3 5,0-3 3,0-2 4,0-1 5,0 3 6,0 3 4,0 4 6,1 7 5,4 13 6,3 12 4,3 13 6,3 9 0,3 6-2,3 7-4,4 6-4,-1 1-2,-3-3-4,-3-3-3,-2-2-3,10-11-6,25-15-8,25-15-8,25-16-8,14-13-5,3-9-1,3-10-1,4-8 0,-3-4 0,-5 3 1,-7 3 2,-5 4 2,-9 4 3,-9 6 6,-10 7 6,-8 6 5,-14 9 11,-15 13 15,-15 12 15,-16 13 15,-7 7 2,4 4-10,3 3-12,3 3-11,-4 7-7,-8 14-1,-10 11-2,-9 14-1,-9 5-1,-5 1 0,-7-1 1,-5 1 0,-11 2-2,-11 7-4,-14 6-4,-11 7-3,-11 5-4,-5 7-2,-7 6-4,-5 7-1,-1 2-5,6 1-4,7-1-6,6 1-4,9-9-1,13-15 0,12-15 3,13-16 0,10-18 1,10-18-2,10-19-2,9-18-1,9-15 1,9-9 4,10-10 4,10-8 4,2-6 1,-3 1-1,-3-1-1,-2 1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3"/>
    </inkml:context>
    <inkml:brush xml:id="br0">
      <inkml:brushProperty name="width" value="0.04143" units="cm"/>
      <inkml:brushProperty name="height" value="0.04143" units="cm"/>
      <inkml:brushProperty name="color" value="#FED406"/>
    </inkml:brush>
  </inkml:definitions>
  <inkml:trace contextRef="#ctx0" brushRef="#br0">13200 4050 531,'92'-22'19,"-16"6"1,-15 7 2,-15 6 0,-6 6 5,7 6 7,6 7 5,7 6 7,5 4 1,7 4-4,6 3-5,7 3-4,2 4-6,1 7-6,-1 6-8,1 7-5,-3 0-5,-2-2-3,-3-3-3,-3-3-3,-6-2-5,-5 0-7,-7 0-8,-5 0-8,-11-2-6,-11-3-5,-14-3-4,-11-2-6,-12-5 0,-9-2 4,-10-3 3,-8-3 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3"/>
    </inkml:context>
    <inkml:brush xml:id="br0">
      <inkml:brushProperty name="width" value="0.03597" units="cm"/>
      <inkml:brushProperty name="height" value="0.03597" units="cm"/>
      <inkml:brushProperty name="color" value="#FED406"/>
    </inkml:brush>
  </inkml:definitions>
  <inkml:trace contextRef="#ctx0" brushRef="#br0">13550 4750 611,'-58'-21'56,"34"10"1,35 10 1,35 9 1,11 6-5,-8 3-11,-10 3-10,-9 4-12,-7 5-13,-3 10-18,-3 10-17,-2 9-17,-6 4-9,-6 1 0,-6-1-2,-6 1 0,-4-7 3,1-12 10,-1-13 8,1-12 9,-3-5 6,-2 3 3,-3 3 3,-3 4 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4"/>
    </inkml:context>
    <inkml:brush xml:id="br0">
      <inkml:brushProperty name="width" value="0.04012" units="cm"/>
      <inkml:brushProperty name="height" value="0.04012" units="cm"/>
      <inkml:brushProperty name="color" value="#FED406"/>
    </inkml:brush>
  </inkml:definitions>
  <inkml:trace contextRef="#ctx0" brushRef="#br0">13250 5600 548,'-63'0'6,"26"0"13,24 0 12,26 0 13,18-4 3,13-5-6,12-7-8,13-5-6,7-3-4,4 4-2,3 3-2,3 3-2,-5 4-3,-12 7 0,-13 6-3,-12 7-2,-9 5-2,-2 7-3,-3 6-1,-3 7-3,-9 7-2,-11 9-4,-14 10-3,-11 10-3,-11 4-2,-5 0-1,-7 0-1,-5 0-1,-8-4 0,-5-5 0,-7-7 0,-5-5 1,-4-8 1,0-5 0,0-7 2,0-5 1,1-6 3,4-3 5,3-3 5,3-2 5,12-5 9,22-2 13,22-3 13,23-3 13,22-2 1,26 0-14,24 0-12,26 0-13,13 3-14,4 6-16,3 7-14,3 6-15,3 3-6,3 0 4,3 0 5,4 0 4,-12-2-1,-24-3-3,-26-3-6,-24-2-4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5"/>
    </inkml:context>
    <inkml:brush xml:id="br0">
      <inkml:brushProperty name="width" value="0.04445" units="cm"/>
      <inkml:brushProperty name="height" value="0.04445" units="cm"/>
      <inkml:brushProperty name="color" value="#FED406"/>
    </inkml:brush>
  </inkml:definitions>
  <inkml:trace contextRef="#ctx0" brushRef="#br0">15800 3600 494,'-22'-15'36,"6"23"2,7 22 1,6 22 2,-2 18-2,-9 16-5,-10 15-5,-8 17-6,-9 8-5,-6 4-4,-6 3-5,-6 3-4,-1-5-2,7-12 0,6-13 0,7-12 1,4-13-5,3-12-6,3-13-7,4-12-7,7-16-7,13-19-5,12-18-6,13-19-5,9-13 1,6-6 8,7-6 9,6-6 7,-2 2 6,-9 14-1,-10 11 2,-8 14 0,-6 14 11,1 20 19,-1 18 20,1 20 20,-3 10 5,-2 3-11,-3 3-10,-3 4-9,-2 1-8,0 0-2,0 0-3,0 0-3,0-5-4,0-9-6,0-10-6,0-8-6,3-15-7,6-19-10,7-18-10,6-19-9,9-26-3,13-30 4,12-32 3,13-30 4,4-22 3,-3-8 0,-3-10 2,-2-9 1,-3-9 2,1-5 3,-1-7 3,1-5 3,-4 8 4,-6 26 5,-6 24 5,-6 26 5,-9 22 8,-8 23 11,-10 22 10,-9 22 11,-1 23 10,10 25 9,10 25 10,9 25 8,4 12-3,1 1-17,-1-1-17,1 1-16,1-3-13,3-2-9,3-3-11,4-3-9,1-4-5,0-3-2,0-3 0,0-2-2,-5-1-5,-9 3-11,-10 3-10,-8 4-10,-14-1-1,-15-3 10,-15-3 11,-16-2 9,-10-1 8,-3 3 6,-3 3 7,-2 4 5,-1 1 4,3 0 2,3 0 2,4 0 1,1 3 5,0 6 7,0 7 9,0 6 7,3 3 3,6 0 0,7 0-2,6 0 0,3 0-4,0 0-5,0 0-6,0 0-5,1-2-5,4-3-4,3-3-3,3-2-3,6-9-11,9-12-16,10-13-17,10-12-17,4-12-2,0-8 11,0-10 11,0-9 12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5"/>
    </inkml:context>
    <inkml:brush xml:id="br0">
      <inkml:brushProperty name="width" value="0.04085" units="cm"/>
      <inkml:brushProperty name="height" value="0.04085" units="cm"/>
      <inkml:brushProperty name="color" value="#FED406"/>
    </inkml:brush>
  </inkml:definitions>
  <inkml:trace contextRef="#ctx0" brushRef="#br0">17000 4050 538,'0'-41'35,"0"19"0,0 19 1,0 19 1,0 12 1,0 6-1,0 7 0,0 6 0,0 1-3,0-3-6,0-3-4,0-2-6,1 14-4,4 35-1,3 35-1,3 34-2,1 32-1,1 32-4,-1 31-2,1 32-4,-3 22-7,-2 17-11,-3 15-11,-3 16-12,-1-13-5,4-41 1,3-40 2,3-40 0,-1-31 1,-2-18 0,-3-19-2,-3-18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6"/>
    </inkml:context>
    <inkml:brush xml:id="br0">
      <inkml:brushProperty name="width" value="0.0443" units="cm"/>
      <inkml:brushProperty name="height" value="0.0443" units="cm"/>
      <inkml:brushProperty name="color" value="#FED406"/>
    </inkml:brush>
  </inkml:definitions>
  <inkml:trace contextRef="#ctx0" brushRef="#br0">17700 3150 496,'70'6'66,"-9"13"-17,-10 12-15,-8 13-17,-11 12-8,-8 13-2,-10 12-2,-9 13-2,-9 4-5,-5-3-8,-7-3-10,-5-2-8,-4-8-3,0-8 2,0-10 3,0-9 1,0-10 4,0-9 3,0-10 6,0-8 4,3-4 4,6 3 5,7 3 5,6 4 5,3 4 2,0 6 1,0 7 1,0 6 0,1 6 2,4 6 1,3 7 3,3 6 1,1 3 2,1 0-1,-1 0 1,1 0 0,-4 0 0,-6 0-1,-6 0 0,-6 0-1,-2-4-1,3-5-2,3-7 0,4-5-2,4-20-6,6-31-13,7-31-12,6-31-13,4-26-7,4-18-3,3-19-4,3-18-3,3-9 0,3 4 3,3 3 4,4 3 3,-3 7 6,-5 14 6,-7 11 7,-5 14 7,-6 10 3,-3 9 0,-3 10 0,-2 10-2,-3 7 7,1 6 12,-1 7 13,1 6 11,1 3 8,3 0 2,3 0 2,4 0 1,4 1-1,6 4-6,7 3-6,6 3-6,4 1-5,4 1-7,3-1-6,3 1-6,-1 1-2,-2 3 2,-3 3 2,-3 4 1,-4 1-9,-3 0-25,-3 0-22,-2 0-24,-15-11-5,-25-22 13,-25-22 13,-25-21 12,-11-9 12,3 7 9,3 6 9,4 7 10,5 5 6,10 7 6,10 6 4,9 7 6,4 11 7,1 20 12,-1 18 9,1 20 11,-1 16 0,1 16-12,-1 15-11,1 17-12,-3 13-8,-2 13-5,-3 12-5,-3 13-5,-4 1-4,-3-9-3,-3-10-3,-2-8-3,-1-11-1,3-8-1,3-10 0,4-9-1,15-15-4,28-18-7,28-19-6,29-18-8,11-15-1,-2-9 6,-3-10 5,-3-8 6,-6-3 4,-5 7 4,-7 6 3,-5 7 3,-9 7 6,-9 9 6,-10 10 6,-8 10 7,-14 8 3,-15 10-3,-15 10-1,-16 9-2,-12 9-1,-5 9-2,-7 10-1,-5 10-1,-3 0-3,4-5-2,3-7-2,3-5-4,3-6 0,3-3-1,3-3 1,4-2-1,4-6 1,6-6-1,7-6 0,6-6 1,15-10-4,26-12-6,24-13-7,26-12-7,13-16-6,4-19-7,3-18-7,3-19-8,-2-4 1,-6 14 7,-6 11 8,-6 14 6,-10 8 9,-12 7 9,-13 6 10,-12 7 9,-7 5 13,1 7 14,-1 6 14,1 7 16,-1 7 2,1 9-8,-1 10-9,1 10-9,1 5-8,3 4-8,3 3-8,4 3-9,2-2-3,4-6 1,3-6 2,3-6 1,1-7-15,1-6-32,-1-6-30,1-6-31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6"/>
    </inkml:context>
    <inkml:brush xml:id="br0">
      <inkml:brushProperty name="width" value="0.03585" units="cm"/>
      <inkml:brushProperty name="height" value="0.03585" units="cm"/>
      <inkml:brushProperty name="color" value="#FED406"/>
    </inkml:brush>
  </inkml:definitions>
  <inkml:trace contextRef="#ctx0" brushRef="#br0">20150 2800 613,'51'-22'131,"4"6"-30,3 7-27,3 6-29,1 6-21,1 6-12,-1 7-14,1 6-13,-6 6-8,-8 6-5,-10 7-5,-9 6-4,-12 7-4,-11 10-5,-14 10-3,-11 9-5,-6-4 3,4-15 10,3-15 9,3-16 11,-1-8 5,-2 0 3,-3 0 3,-3 0 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7"/>
    </inkml:context>
    <inkml:brush xml:id="br0">
      <inkml:brushProperty name="width" value="0.04963" units="cm"/>
      <inkml:brushProperty name="height" value="0.04963" units="cm"/>
      <inkml:brushProperty name="color" value="#FED406"/>
    </inkml:brush>
  </inkml:definitions>
  <inkml:trace contextRef="#ctx0" brushRef="#br0">20100 3900 443,'-91'26'10,"19"4"13,19 3 11,19 3 12,10 4 6,4 7-1,3 6 0,3 7-1,1 8-4,1 14-5,-1 11-7,1 14-6,1 5-4,3 1-6,3-1-4,4 1-5,-1-6-3,-3-8 1,-3-10-1,-2-9 1,3-27-16,14-44-31,11-43-30,14-44-30,7-27-7,3-9 19,3-10 18,4-8 18,2 2 13,4 16 9,3 15 9,3 17 8,-1 10 6,-2 6 2,-3 7 2,-3 6 2,-4 7 6,-3 10 6,-3 10 7,-2 9 8,-5 6 5,-2 3 5,-3 3 6,-3 4 4,-4 7 0,-3 13-4,-3 12-5,-2 13-5,-5 7-2,-2 4-3,-3 3-2,-3 3-2,-4 4-2,-3 7-2,-3 6-1,-2 7-2,-5 4-1,-2 3-1,-3 3 1,-3 4-1,-2-4-2,0-9-4,0-10-4,0-8-4,0-18-9,0-25-14,0-25-13,0-25-13,0-25-5,0-25 4,0-25 4,0-25 5,3-10 2,6 7 4,7 6 2,6 7 3,3 8 5,0 14 7,0 11 8,0 14 7,-4 22 11,-5 35 14,-7 35 14,-5 34 15,-6 18 2,-3 4-9,-3 3-10,-2 3-8,2-2-8,9-6-6,10-6-5,10-6-5,10-12-5,13-15-2,12-15-3,13-16-4,6-16-4,0-16-6,0-15-7,0-15-6,-2-6-5,-3 7-2,-3 6-3,-2 7-4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1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63000 44300 562,'-22'-115'28,"6"23"-4,7 22-2,6 22-3,1 26 3,-3 31 9,-3 32 9,-2 31 9,-3 17 1,1 3-8,-1 3-8,1 4-7,-1 2-7,1 4-5,-1 3-5,1 3-6,-1 6-7,1 9-13,-1 10-10,1 10-13,1 0-2,3-5 5,3-7 5,4-5 6,1-15-3,0-22-10,0-22-9,0-21-10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7"/>
    </inkml:context>
    <inkml:brush xml:id="br0">
      <inkml:brushProperty name="width" value="0.04191" units="cm"/>
      <inkml:brushProperty name="height" value="0.04191" units="cm"/>
      <inkml:brushProperty name="color" value="#FED406"/>
    </inkml:brush>
  </inkml:definitions>
  <inkml:trace contextRef="#ctx0" brushRef="#br0">21200 3850 524,'114'-135'-1,"-22"32"-2,-22 31-1,-21 32-3,-15 27 10,-6 26 24,-6 24 23,-6 26 23,-12 16 5,-15 10-17,-15 10-15,-16 9-15,-10 6-12,-3 3-8,-3 3-7,-2 4-9,-1-9-5,3-18-6,3-19-5,4-18-5,13-23-8,26-24-10,24-26-10,26-24-11,10-10 3,-3 6 18,-3 7 17,-2 6 17,-5 10 15,-2 17 12,-3 15 13,-3 16 11,-6 12 7,-5 9-2,-7 10-1,-5 10-2,-6 5-1,-3 4-5,-3 3-4,-2 3-5,-1-4-2,3-8-4,3-10-4,4-9-2,7-13-8,13-16-9,12-15-11,13-15-10,7-18-8,4-19-5,3-18-5,3-19-5,-4-8 1,-8 3 6,-10 3 6,-9 4 6,-5 4 0,0 6-6,0 7-5,0 6-6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8"/>
    </inkml:context>
    <inkml:brush xml:id="br0">
      <inkml:brushProperty name="width" value="0.04925" units="cm"/>
      <inkml:brushProperty name="height" value="0.04925" units="cm"/>
      <inkml:brushProperty name="color" value="#FED406"/>
    </inkml:brush>
  </inkml:definitions>
  <inkml:trace contextRef="#ctx0" brushRef="#br0">22550 2350 446,'117'0'123,"-16"0"-28,-15 0-28,-15 0-28,-12 1-16,-6 4-5,-6 3-7,-6 3-5,-6 7-7,-2 14-7,-3 11-9,-3 14-7,-12 10-1,-18 9 6,-19 10 4,-18 10 7,-10 2 2,0-3 1,0-3 0,0-2 1,-2 2 5,-3 9 9,-3 10 8,-2 10 10,3-6 3,14-18-5,11-19-4,14-18-4,7-12-5,3-3-4,3-3-5,4-2-4,5-8-6,10-8-5,10-10-7,9-9-5,9-10-5,9-9-2,10-10-2,10-8-2,4-8 0,0-2 4,0-3 3,0-3 5,-4-1 1,-5 4 1,-7 3 1,-5 3 0,-15 12 13,-22 22 23,-22 22 24,-21 23 24,-17 13 5,-8 6-12,-10 7-13,-9 6-13,-13 7-9,-16 10-3,-15 10-4,-15 9-5,-6 1-1,7-6 2,6-6 1,7-6 1,10-9 0,16-8-2,15-10 0,17-9-1,21-9-2,28-5-5,28-7-5,29-5-3,26-14-3,25-18 1,25-19 0,25-18 0,15-12-3,7-3-5,6-3-7,7-2-5,-9 3-4,-21 14 1,-22 11 0,-22 14 0,-19 5 1,-16 1 1,-15-1 3,-15 1 1,-18-1-3,-19 1-6,-18-1-6,-19 1-6,-15-3-1,-8-2 8,-10-3 5,-9-3 8,-1-4 5,10-3 4,10-3 4,9-2 5,7-3 1,7 1 2,6-1 1,7 1 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8"/>
    </inkml:context>
    <inkml:brush xml:id="br0">
      <inkml:brushProperty name="width" value="0.05417" units="cm"/>
      <inkml:brushProperty name="height" value="0.05417" units="cm"/>
      <inkml:brushProperty name="color" value="#FED406"/>
    </inkml:brush>
  </inkml:definitions>
  <inkml:trace contextRef="#ctx0" brushRef="#br0">23200 3700 406,'-47'-116'-2,"6"19"5,7 19 6,6 19 5,4 12 3,4 6 0,3 7 0,3 6 0,1 18 8,1 32 17,-1 31 15,1 32 17,5 32 1,14 34-13,11 35-15,14 35-13,2 33-8,-6 35-4,-6 35-3,-6 34-3,-4 27-14,1 23-21,-1 22-23,1 22-22,-3-27-6,-2-75 11,-3-75 10,-3-75 11,-1-43 2,4-8-6,3-10-6,3-9-6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9"/>
    </inkml:context>
    <inkml:brush xml:id="br0">
      <inkml:brushProperty name="width" value="0.03166" units="cm"/>
      <inkml:brushProperty name="height" value="0.03166" units="cm"/>
      <inkml:brushProperty name="color" value="#FED406"/>
    </inkml:brush>
  </inkml:definitions>
  <inkml:trace contextRef="#ctx0" brushRef="#br0">25650 4550 694,'-18'25'140,"17"0"-43,15 0-41,16 0-43,4 1-26,-6 4-9,-6 3-10,-6 3-8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49"/>
    </inkml:context>
    <inkml:brush xml:id="br0">
      <inkml:brushProperty name="width" value="0.0368" units="cm"/>
      <inkml:brushProperty name="height" value="0.0368" units="cm"/>
      <inkml:brushProperty name="color" value="#FED406"/>
    </inkml:brush>
  </inkml:definitions>
  <inkml:trace contextRef="#ctx0" brushRef="#br0">25450 5150 597,'-19'50'45,"13"0"6,12 0 8,13 0 6,12 0-3,13 0-10,12 0-12,13 0-11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5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67950 10150 999,'89'-46'-63,"-22"10"11,-22 10 13,-21 9 13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56"/>
    </inkml:context>
    <inkml:brush xml:id="br0">
      <inkml:brushProperty name="width" value="0.04336" units="cm"/>
      <inkml:brushProperty name="height" value="0.04336" units="cm"/>
    </inkml:brush>
  </inkml:definitions>
  <inkml:trace contextRef="#ctx0" brushRef="#br0">37300 9250 507,'0'-47'-2,"0"6"8,0 7 8,0 6 9,0 3 2,0 0-1,0 0-1,0 0-2,0 0-2,0 0-2,0 0-2,0 0-2,0-2-1,0-3 0,0-3 0,0-2-1,0-3-1,0 1-2,0-1-4,0 1-2,-2-1-1,-3 1-1,-3-1 0,-2 1-1,-5 1 1,-2 3-1,-3 3 1,-3 4 0,-6 4 1,-5 6 2,-7 7 0,-5 6 3,-3 4 0,4 4 0,3 3 0,3 3 0,-1 4 0,-2 7 1,-3 6-1,-3 7 1,1 0-1,6-2 0,7-3-2,6-3 0,3 1 0,0 6-1,0 7 0,0 6 1,0 3-1,0 0 1,0 0-1,0 0 1,0 0 0,0 0 0,0 0-2,0 0 0,1 4 1,4 10 0,3 10 2,3 9 0,1-2 1,1-12-1,-1-13-1,1-12-1,1-5-1,3 3-2,3 3-1,4 4-3,1 1 1,0 0-1,0 0 2,0 0-1,0-2 2,0-3-1,0-3 2,0-2 0,0-3 0,0 1 0,0-1-2,0 1 1,3-3-4,6-2-3,7-3-3,6-3-5,7-6-1,10-5 0,10-7 2,9-5 0,-1-6 2,-8-3 4,-10-3 4,-9-2 3,-4-1 1,4 3 1,3 3 1,3 4 0,3-3-1,3-5 0,3-7-1,4-5-1,-1-4 0,-3 0 0,-3 0-1,-2 0 0,-5 1 0,-2 4 1,-3 3 0,-3 3 1,-2 1 0,0 1 0,0-1 0,0 1-1,-4-4 2,-5-6 3,-7-6 2,-5-6 3,-3-2-1,4 3-5,3 3-6,3 4-4,3 1-3,3 0 1,3 0 0,4 0 1,-1 7 4,-3 17 11,-3 15 8,-2 16 11,-5 7 3,-2 1-3,-3-1-2,-3 1-2,-2 1-4,0 3-3,0 3-3,0 4-5,1-1-2,4-3-1,3-3-2,3-2-1,4-8-4,7-8-7,6-10-8,7-9-6,-1-9-2,-6-5 3,-6-7 4,-6-5 3,-2-4 3,3 0 1,3 0 1,4 0 1,-1 0 0,-3 0 1,-3 0 0,-2 0 0,-1-2 1,3-3 0,3-3 0,4-2 1,1 2 9,0 9 19,0 10 19,0 10 17,0 11 5,0 17-11,0 15-11,0 16-11,-2 4-7,-3-6-5,-3-6-4,-2-6-5,-1-6-4,3-2-3,3-3-4,4-3-3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57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38750 7700 580,'140'1'128,"-18"4"-28,-19 3-30,-18 3-29,-12-1-17,-3-2-5,-3-3-6,-2-3-4,-6-2-3,-6 0-1,-6 0-2,-6 0-1,-13 4-16,-19 10-27,-18 10-29,-19 9-29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57"/>
    </inkml:context>
    <inkml:brush xml:id="br0">
      <inkml:brushProperty name="width" value="0.04322" units="cm"/>
      <inkml:brushProperty name="height" value="0.04322" units="cm"/>
    </inkml:brush>
  </inkml:definitions>
  <inkml:trace contextRef="#ctx0" brushRef="#br0">39150 7900 508,'-113'1'-14,"26"4"16,24 3 16,26 3 18,15 3 6,6 3-3,7 3-4,6 4-2,3 5-4,0 10 0,0 10-2,0 9 0,0 9-2,0 9-1,0 10 1,0 10-1,-2 7-3,-3 6-2,-3 7-4,-2 6-3,-1 6-3,3 6-2,3 7-2,4 6-3,-1 4-2,-3 4-1,-3 3-3,-2 3-2,-1-2-4,3-6-6,3-6-7,4-6-6,1-13-5,0-19-2,0-18-2,0-19-4,1-21-2,4-21-4,3-22-5,3-22-3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57"/>
    </inkml:context>
    <inkml:brush xml:id="br0">
      <inkml:brushProperty name="width" value="0.04391" units="cm"/>
      <inkml:brushProperty name="height" value="0.04391" units="cm"/>
    </inkml:brush>
  </inkml:definitions>
  <inkml:trace contextRef="#ctx0" brushRef="#br0">38800 9800 500,'96'-22'101,"-5"6"-24,-7 7-23,-5 6-23,-4-1-14,0-5-3,0-7-3,0-5-3,0-3-2,0 4-2,0 3 0,0 3-1,-4 3-1,-5 3-2,-7 3 0,-5 4-1,-6-3-3,-3-5-4,-3-7-3,-2-5-4,-8-6-3,-8-3-3,-10-3-2,-9-2-3,-5-3 0,0 1 3,0-1 3,0 1 2,-5-3 4,-9-2 6,-10-3 5,-8-3 6,-4 2 2,3 10 0,3 10 0,4 9 0,1 4 1,0 1 4,0-1 4,0 1 3,-4 1 2,-5 3 2,-7 3 2,-5 4 1,-3 8 0,4 17-1,3 15 0,3 16 0,1 7-2,1 1-2,-1-1-3,1 1-2,1 1-1,3 3 0,3 3 0,4 4 0,4-1-1,6-3-3,7-3-2,6-2-3,4-3-2,4 1-2,3-1-3,3 1-2,6-4-4,9-6-3,10-6-3,10-6-3,7-7-5,6-6-5,7-6-4,6-6-5,4-7-3,4-6 0,3-6 0,3-6 1,-1-6 0,-2-2 3,-3-3 1,-3-3 2,-9-2 3,-11 0 5,-14 0 4,-11 0 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2"/>
    </inkml:context>
    <inkml:brush xml:id="br0">
      <inkml:brushProperty name="width" value="0.04205" units="cm"/>
      <inkml:brushProperty name="height" value="0.04205" units="cm"/>
      <inkml:brushProperty name="color" value="#00BFF3"/>
    </inkml:brush>
  </inkml:definitions>
  <inkml:trace contextRef="#ctx0" brushRef="#br0">65050 45100 523,'0'-69'-5,"0"13"-5,0 12-3,0 13-5,-2 7 1,-3 4 8,-3 3 8,-2 3 7,-6 3 6,-6 3 4,-6 3 5,-6 4 3,-6 2 2,-2 4-2,-3 3 0,-3 3-2,-4 6 0,-3 9 1,-3 10 0,-2 10 0,-1 5 0,3 4-2,3 3-2,4 3-1,4 3-3,6 3-2,7 3-2,6 4-3,6-1-1,6-3 0,7-3 0,6-2 1,4-5-3,4-2-5,3-3-4,3-3-4,7-7-5,14-9-5,11-10-4,14-8-5,10-11-2,9-8 2,10-10 0,10-9 2,7-15 1,6-18-1,7-19 0,6-18-1,3-12 1,0-3 2,0-3 1,0-2 1,-4-8 2,-5-8 3,-7-10 3,-5-9 2,-12-4 3,-16 4 2,-15 3 3,-15 3 1,-14 7 3,-8 14 1,-10 11 2,-9 14 1,-7 10 5,-3 9 7,-3 10 6,-2 10 7,-5 10 7,-2 13 6,-3 12 8,-3 13 6,-1 16-1,4 23-9,3 22-9,3 22-9,-4 15-5,-8 9-3,-10 10-2,-9 10-3,-4 4-1,4 0-3,3 0-1,3 0-2,1-2-1,1-3-4,-1-3-3,1-2-2,2-8-2,7-8-2,6-10-1,7-9-2,4-9-3,3-5-6,3-7-6,4-5-4,5-8-5,10-5-3,10-7-3,9-5-3,6-8 0,3-5 1,3-7 3,4-5 2,2-9 3,4-9 2,3-10 4,3-8 2,-1-6 3,-2 1 3,-3-1 4,-3 1 3,-7 1 3,-9 3 3,-10 3 2,-8 4 3,-6 2 0,1 4-1,-1 3 0,1 3-1,-6 3 1,-8 3 2,-10 3 3,-9 4 2,-4 2 0,4 4-4,3 3-3,3 3-4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58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41900 8000 471,'-69'-66'47,"13"19"-2,12 19-3,13 19-1,6 12-3,0 6-6,0 7-4,0 6-6,-2 6-2,-3 6-2,-3 7-1,-2 6-1,-3 7-1,1 10-1,-1 10 0,1 9-1,1 4-1,3 1 0,3-1 0,4 1-2,4-6 1,6-8-1,7-10 0,6-9 0,6-2-1,6 6-3,7 7-2,6 6-4,4-2-1,4-9-1,3-10-1,3-8-2,3-8-1,3-2 0,3-3-2,4-3 0,-1-1-2,-3 4 0,-3 3-1,-2 3-1,-6 1 1,-6 1 2,-6-1 2,-6 1 1,-7 1 3,-6 3 0,-6 3 1,-6 4 0,-9-1 0,-8-3-2,-10-3-3,-9-2-2,-10-1-1,-9 3 2,-10 3 1,-8 4 2,-4-4-4,3-9-8,3-10-10,4-8-8,7-6-4,13 1 0,12-1 1,13 1 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58"/>
    </inkml:context>
    <inkml:brush xml:id="br0">
      <inkml:brushProperty name="width" value="0.04107" units="cm"/>
      <inkml:brushProperty name="height" value="0.04107" units="cm"/>
    </inkml:brush>
  </inkml:definitions>
  <inkml:trace contextRef="#ctx0" brushRef="#br0">42150 9450 535,'114'-22'35,"-22"6"-3,-22 7-2,-21 6-3,-14 6-1,-2 6 2,-3 7 1,-3 6 1,-4 6 0,-3 6-5,-3 7-5,-2 6-3,-8 4-4,-8 4-1,-10 3-3,-9 3-1,-9-1-2,-5-2-4,-7-3-3,-5-3-3,-8-1-1,-5 4 0,-7 3 1,-5 3 1,0-4 0,10-8 1,10-10 1,9-9 1,18-9 3,29-5 5,28-7 6,28-5 5,14-4 2,0 0-3,0 0-3,0 0-4,0 0-7,0 0-10,0 0-12,0 0-12,-5 0-6,-9 0-4,-10 0-3,-8 0-2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59"/>
    </inkml:context>
    <inkml:brush xml:id="br0">
      <inkml:brushProperty name="width" value="0.03429" units="cm"/>
      <inkml:brushProperty name="height" value="0.03429" units="cm"/>
    </inkml:brush>
  </inkml:definitions>
  <inkml:trace contextRef="#ctx0" brushRef="#br0">44250 9400 641,'-35'-22'46,"32"6"0,31 7-1,32 6 0,21 3-3,13 0-6,12 0-6,13 0-5,7-2-6,4-3-6,3-3-5,3-2-4,-5-3-8,-12 1-7,-13-1-8,-12 1-8,-12 1-2,-8 3 3,-10 3 3,-9 4 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8:59"/>
    </inkml:context>
    <inkml:brush xml:id="br0">
      <inkml:brushProperty name="width" value="0.03666" units="cm"/>
      <inkml:brushProperty name="height" value="0.03666" units="cm"/>
    </inkml:brush>
  </inkml:definitions>
  <inkml:trace contextRef="#ctx0" brushRef="#br0">45300 8500 600,'-27'-27'-1,"-3"-3"1,-3-3-1,-2-2 0,0 0 3,7 7 4,6 6 7,7 7 5,2 18 8,1 31 11,-1 32 13,1 31 10,1 18 1,3 7-12,3 6-12,4 7-11,-1 10-12,-3 16-10,-3 15-12,-2 17-11,-1 3-9,3-5-7,3-7-7,4-5-7,2-20-4,4-31 1,3-31 0,3-31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0"/>
    </inkml:context>
    <inkml:brush xml:id="br0">
      <inkml:brushProperty name="width" value="0.04264" units="cm"/>
      <inkml:brushProperty name="height" value="0.04264" units="cm"/>
    </inkml:brush>
  </inkml:definitions>
  <inkml:trace contextRef="#ctx0" brushRef="#br0">50350 8100 516,'-93'4'8,"17"10"17,15 10 17,16 9 17,7 7 3,1 7-10,-1 6-9,1 7-10,2 4-6,7 3-3,6 3-3,7 4-2,0 2-4,-2 4-1,-3 3-3,-3 3-1,1-2-3,6-6-2,7-6-1,6-6-2,3-7-2,0-6-1,0-6-4,0-6-1,4-7-1,10-6 1,10-6 1,9-6 1,7-9-2,7-8-1,6-10-2,7-9-3,7-15-1,9-18 0,10-19 0,10-18-1,0-12 1,-5-3-1,-7-3 1,-5-2-1,-9 0 2,-9 7 2,-10 6 2,-8 7 3,-11 4 1,-8 3 1,-10 3 0,-9 4 2,-10 5 0,-9 10 1,-10 10 0,-8 9 1,-9 9-1,-6 9-3,-6 10-2,-6 10-3,-6 7-4,-2 6-3,-3 7-4,-3 6-4,2 6-1,10 6 1,10 7 1,9 6 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0"/>
    </inkml:context>
    <inkml:brush xml:id="br0">
      <inkml:brushProperty name="width" value="0.03629" units="cm"/>
      <inkml:brushProperty name="height" value="0.03629" units="cm"/>
    </inkml:brush>
  </inkml:definitions>
  <inkml:trace contextRef="#ctx0" brushRef="#br0">51150 8650 606,'73'0'6,"-3"0"-1,-3 0-2,-2 0-2,-5 1 6,-2 4 13,-3 3 13,-3 3 13,-4 4 3,-3 7-6,-3 6-7,-2 7-7,-6 5-5,-6 7-3,-6 6-4,-6 7-3,-10 4-3,-12 3-3,-13 3-3,-12 4-3,-10 1-2,-6 0-2,-6 0-3,-6 0-2,-2-4-2,3-5-2,3-7-1,4-5-2,4-9 1,6-9 5,7-10 5,6-8 4,7-4 5,10 3 3,10 3 4,9 4 4,12-3 1,16-5-4,15-7-3,17-5-3,7-6-7,0-3-11,0-3-10,0-2-11,0-5-7,0-2-5,0-3-4,0-3-4,-5 1-1,-9 6 4,-10 7 4,-8 6 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1"/>
    </inkml:context>
    <inkml:brush xml:id="br0">
      <inkml:brushProperty name="width" value="0.04203" units="cm"/>
      <inkml:brushProperty name="height" value="0.04203" units="cm"/>
    </inkml:brush>
  </inkml:definitions>
  <inkml:trace contextRef="#ctx0" brushRef="#br0">54450 8750 523,'142'-22'115,"-16"6"-26,-15 7-28,-15 6-27,-4 3-13,9 0-2,10 0-2,10 0 0,4 0-2,0 0-2,0 0-2,0 0-1,1 1-1,4 4 2,3 3 0,3 3 1,-1-1-3,-2-2-6,-3-3-7,-3-3-5,-6-2-7,-5 0-8,-7 0-6,-5 0-7,-9 0-2,-9 0 3,-10 0 4,-8 0 3,-8 0 0,-2 0-6,-3 0-5,-3 0-5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2"/>
    </inkml:context>
    <inkml:brush xml:id="br0">
      <inkml:brushProperty name="width" value="0.03629" units="cm"/>
      <inkml:brushProperty name="height" value="0.03629" units="cm"/>
    </inkml:brush>
  </inkml:definitions>
  <inkml:trace contextRef="#ctx0" brushRef="#br0">54750 6200 606,'0'143'116,"0"-11"-24,0-14-27,0-11-24,0-14-16,0-11-4,0-14-5,0-11-4,10-12-7,23-9-6,22-10-9,22-8-7,7-12-6,-6-12-4,-6-13-3,-6-12-4,-7-5 0,-6 3 3,-6 3 4,-6 4 4,-6-3 0,-2-5-3,-3-7-3,-3-5-2,-6-4-1,-5 0 4,-7 0 4,-5 0 4,-9 1 3,-9 4 4,-10 3 4,-8 3 4,-4 4 5,3 7 4,3 6 6,4 7 5,1 5 4,0 7 0,0 6 2,0 7 0,1 7 5,4 9 4,3 10 7,3 10 5,-1 5 1,-2 4-5,-3 3-5,-3 3-4,-1 3-4,4 3-5,3 3-3,3 4-4,-2 2-4,-6 4-4,-6 3-4,-6 3-4,-4-2-6,1-6-10,-1-6-8,1-6-9,2-9-7,7-8-2,6-10-4,7-9-3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2"/>
    </inkml:context>
    <inkml:brush xml:id="br0">
      <inkml:brushProperty name="width" value="0.03128" units="cm"/>
      <inkml:brushProperty name="height" value="0.03128" units="cm"/>
    </inkml:brush>
  </inkml:definitions>
  <inkml:trace contextRef="#ctx0" brushRef="#br0">55150 7300 703,'90'3'38,"-18"6"-1,-19 7 0,-18 6 0,-10 4-3,0 4-2,0 3-5,0 3-2,0 1-7,0 1-8,0-1-9,0 1-8,0-3-5,0-2-4,0-3-1,0-3-3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3"/>
    </inkml:context>
    <inkml:brush xml:id="br0">
      <inkml:brushProperty name="width" value="0.03224" units="cm"/>
      <inkml:brushProperty name="height" value="0.03224" units="cm"/>
    </inkml:brush>
  </inkml:definitions>
  <inkml:trace contextRef="#ctx0" brushRef="#br0">56150 5100 682,'25'-49'3,"0"4"8,0 3 6,0 3 6,0 4 4,0 7 0,0 6 0,0 7 0,-2 8-3,-3 14-4,-3 11-5,-2 14-4,-6 7-2,-6 3-1,-6 3-1,-6 4 1,-7 1 0,-6 0 0,-6 0 1,-6 0 1,-1-4-6,7-5-10,6-7-12,7-5-11,11-11-5,20-11 1,18-14 0,20-11 2,3-4 2,-8 6 7,-10 7 6,-9 6 5,-9 9 4,-5 13 0,-7 12 0,-5 13 0,-11 9 5,-11 6 7,-14 7 8,-11 6 8,-6-1 6,4-5 2,3-7 2,3-5 3,1-6-1,1-3-6,-1-3-6,1-2-4,12-9-12,25-12-16,25-13-15,25-12-17,10-7-6,-2 1 6,-3-1 5,-3 1 5,-7-1 6,-9 1 6,-10-1 5,-8 1 7,-8 4 5,-2 9 6,-3 10 4,-3 10 6,-7 7 3,-9 6 2,-10 7 3,-8 6 2,-9 3 0,-6 0-2,-6 0-3,-6 0-2,-4 0-2,1 0-1,-1 0-4,1 0-1,-1-2-1,1-3-1,-1-3 0,1-2-1,4-6 1,9-6 2,10-6 3,10-6 2,13-6 1,19-2 2,19-3 0,19-3 2,16-7-1,17-9-4,15-10-4,16-8-3,4-4-4,-6 3-6,-6 3-4,-6 4-5,-9 2-5,-8 4-3,-10 3-4,-9 3-5,-15 9-3,-18 16-4,-19 15-3,-18 17-4,-10 2 1,0-9 6,0-10 8,0-8 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2"/>
    </inkml:context>
    <inkml:brush xml:id="br0">
      <inkml:brushProperty name="width" value="0.03532" units="cm"/>
      <inkml:brushProperty name="height" value="0.03532" units="cm"/>
      <inkml:brushProperty name="color" value="#00BFF3"/>
    </inkml:brush>
  </inkml:definitions>
  <inkml:trace contextRef="#ctx0" brushRef="#br0">66550 45000 622,'-46'25'60,"10"0"-11,10 0-11,9 0-12,2 4-4,-2 10 0,-3 10 1,-3 9 1,-1 2-1,4-2-4,3-3-4,3-3-3,3-4-1,3-3-2,3-3 1,4-2-2,4-3-2,6 1-6,7-1-5,6 1-6,4-6-5,4-8-4,3-10-5,3-9-4,4-7 0,7-3 1,6-3 4,7-2 2,4-9 1,3-12 2,3-13 2,4-12 0,-1-10 1,-3-6 1,-3-6 0,-2-6 0,-8-4 3,-8 1 5,-10-1 6,-9 1 6,-9-1 1,-5 1 0,-7-1-2,-5 1-2,-9 4 2,-9 9 4,-10 10 3,-8 10 4,-8 10 1,-2 13 0,-3 12-1,-3 13-1,-2 12-6,0 13-12,0 12-12,0 13-12,3 6-6,6 0 0,7 0-1,6 0-1,4-4 4,4-5 7,3-7 7,3-5 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3"/>
    </inkml:context>
    <inkml:brush xml:id="br0">
      <inkml:brushProperty name="width" value="0.03195" units="cm"/>
      <inkml:brushProperty name="height" value="0.03195" units="cm"/>
    </inkml:brush>
  </inkml:definitions>
  <inkml:trace contextRef="#ctx0" brushRef="#br0">56000 7300 688,'-19'25'18,"13"0"10,12 0 11,13 0 10,4 0 1,-3 0-7,-3 0-9,-2 0-8,-1-2-9,3-3-10,3-3-8,4-2-10,1-3-4,0 1 2,0-1 2,0 1 1,0 1 1,0 3-1,0 3 1,0 4-2,-4 2 1,-5 4 0,-7 3 1,-5 3 1,-9 1 2,-9 1 2,-10-1 2,-8 1 3,-8-4 2,-2-6 0,-3-6 1,-3-6 0,1-6 2,6-2 0,7-3 2,6-3 2,3-7 0,0-9-1,0-10-2,0-8 0,3-8 0,6-2-1,7-3 0,6-3 0,10-6-6,17-5-12,15-7-13,16-5-11,7 0-7,1 10 1,-1 10 1,1 9 1,-6 6 3,-8 3 4,-10 3 3,-9 4 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3"/>
    </inkml:context>
    <inkml:brush xml:id="br0">
      <inkml:brushProperty name="width" value="0.0349" units="cm"/>
      <inkml:brushProperty name="height" value="0.0349" units="cm"/>
    </inkml:brush>
  </inkml:definitions>
  <inkml:trace contextRef="#ctx0" brushRef="#br0">57200 6500 630,'20'95'126,"-9"-9"-31,-10-10-30,-8-8-31,-8-6-16,-2 1-4,-3-1-4,-3 1-2,1-4-9,6-6-10,7-6-12,6-6-11,7-12-5,10-15-1,10-15 0,9-16 1,9-13-1,9-9 1,10-10 0,10-8 0,-4-1 4,-16 9 6,-15 10 7,-15 10 7,-9 4 3,1 0 4,-1 0 1,1 0 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3"/>
    </inkml:context>
    <inkml:brush xml:id="br0">
      <inkml:brushProperty name="width" value="0.03759" units="cm"/>
      <inkml:brushProperty name="height" value="0.03759" units="cm"/>
    </inkml:brush>
  </inkml:definitions>
  <inkml:trace contextRef="#ctx0" brushRef="#br0">57700 6750 585,'-2'-47'3,"-3"6"8,-3 7 6,-2 6 8,-6 13 6,-6 23 5,-6 22 6,-6 22 5,-2 8-1,3-2-9,3-3-7,4-3-9,-1 1-6,-3 6-3,-3 7-3,-2 6-5,-6 1 0,-6-3 2,-6-3 2,-6-2 1,-1-5-7,7-2-18,6-3-17,7-3-17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3"/>
    </inkml:context>
    <inkml:brush xml:id="br0">
      <inkml:brushProperty name="width" value="0.02653" units="cm"/>
      <inkml:brushProperty name="height" value="0.02653" units="cm"/>
    </inkml:brush>
  </inkml:definitions>
  <inkml:trace contextRef="#ctx0" brushRef="#br0">57400 7350 829,'46'45'57,"-5"-9"-11,-7-10-13,-5-8-12,-3-8-10,4-2-8,3-3-10,3-3-8,-1-2-3,-2 0 2,-3 0 2,-3 0 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58250 6250 628,'-4'-44'5,"-5"13"9,-7 12 10,-5 13 9,-3 9 4,4 6-1,3 7-1,3 6 0,1 7-4,1 10-3,-1 10-4,1 9-3,1 2-5,3-2-3,3-3-3,4-3-4,7-6-2,13-5-5,12-7-2,13-5-3,7-11-8,4-11-13,3-14-12,3-11-14,-2-7-2,-6 0 6,-6 0 8,-6 0 6,-7 1 7,-6 4 8,-6 3 7,-6 3 7,-7 4 6,-6 7 3,-6 6 2,-6 7 4,-9 7 3,-8 9 3,-10 10 4,-9 10 4,-7 4 0,-3 0 1,-3 0-1,-2 0 0,-5 1-2,-2 4-4,-3 3-4,-3 3-4,1-2-2,6-6-1,7-6 0,6-6-2,20-10-4,34-12-9,35-13-9,35-12-9,14-9-3,-2-2 5,-3-3 4,-3-3 5,-7-1 3,-9 4 3,-10 3 3,-8 3 3,-14 9 4,-15 16 7,-15 15 7,-16 17 6,-15 8 4,-11 4 3,-14 3 1,-11 3 3,-4-2-1,6-6-7,7-6-4,6-6-6,6-6-7,6-2-7,7-3-8,6-3-8,9-4-10,13-3-14,12-3-13,13-2-14,7-6 3,4-6 17,3-6 17,3-6 18,-2 1 13,-6 9 7,-6 10 8,-6 10 7,-1 4 5,7 0 1,6 0 2,7 0 1,2 0 0,1 0 0,-1 0 0,1 0-1,1-2-3,3-3-6,3-3-6,4-2-6,1-6-6,0-6-8,0-6-7,0-6-8,-4-4-4,-5 1 0,-7-1 0,-5 1-1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7"/>
    </inkml:context>
    <inkml:brush xml:id="br0">
      <inkml:brushProperty name="width" value="0.043" units="cm"/>
      <inkml:brushProperty name="height" value="0.043" units="cm"/>
    </inkml:brush>
  </inkml:definitions>
  <inkml:trace contextRef="#ctx0" brushRef="#br0">65250 7250 511,'-4'-93'33,"-5"17"-3,-7 15-3,-5 16-2,-8 7-2,-5 1-4,-7-1-3,-5 1-3,-3 4-1,4 9-1,3 10-2,3 10 1,-2 7-2,-6 6 0,-6 7 0,-6 6-1,-4 7 1,1 10-2,-1 10 1,1 9 0,1 4 0,3 1 0,3-1 1,4 1 1,2-1 0,4 1 1,3-1 1,3 1 0,1 5 1,1 14 0,-1 11 1,1 14 0,1 11 0,3 14 0,3 11-2,4 14 0,2-3-2,4-15-1,3-15-3,3-16-2,6-15-1,9-11-2,10-14-1,10-11-1,7-12-1,6-9 1,7-10 1,6-8-1,6-12-1,6-12-4,7-13-3,6-12-5,4-10-2,4-6-2,3-6-1,3-6-1,-1-2 0,-2 3-1,-3 3 0,-3 4 0,-7 2 1,-9 4 3,-10 3 3,-8 3 2,-9 9 8,-6 16 14,-6 15 12,-6 17 13,-6 14 5,-2 17-4,-3 15-2,-3 16-5,-2 2-3,0-8-4,0-10-4,0-9-5,6-9-3,13-5-6,12-7-3,13-5-4,7-14-4,4-18-1,3-19-2,3-18-1,4-14-2,7-5-3,6-7-3,7-5-2,0-6 0,-2-3 0,-3-3 1,-3-2 2,-6 0 0,-5 7 2,-7 6 1,-5 7 1,-9 5 2,-9 7 3,-10 6 2,-8 7 3,-6 2 1,1 1 0,-1-1 0,1 1 0,-1 1 4,1 3 7,-1 3 8,1 4 8,1 2 1,3 4-3,3 3-4,4 3-4,-6 6-11,-11 9-18,-14 10-19,-11 10-19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7"/>
    </inkml:context>
    <inkml:brush xml:id="br0">
      <inkml:brushProperty name="width" value="0.04439" units="cm"/>
      <inkml:brushProperty name="height" value="0.04439" units="cm"/>
    </inkml:brush>
  </inkml:definitions>
  <inkml:trace contextRef="#ctx0" brushRef="#br0">66400 7950 495,'21'-19'59,"-5"13"-10,-7 12-9,-5 13-11,-4 7-5,0 4 1,0 3 1,0 3 1,-2 1-1,-3 1-2,-3-1-2,-2 1-1,-3 4-2,1 9-2,-1 10-1,1 10-2,-1 4-1,1 0-2,-1 0-1,1 0-1,1 0-2,3 0-1,3 0-1,4 0-1,1-4-3,0-5-1,0-7-3,0-5-2,6-9-4,13-9-5,12-10-5,13-8-5,6-11-4,0-8-2,0-10-4,0-9-2,1-7-2,4-3-1,3-3 0,3-2-1,-4-1 2,-8 3 7,-10 3 6,-9 4 7,-5 1 2,0 0-3,0 0-2,0 0-3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08"/>
    </inkml:context>
    <inkml:brush xml:id="br0">
      <inkml:brushProperty name="width" value="0.05211" units="cm"/>
      <inkml:brushProperty name="height" value="0.05211" units="cm"/>
    </inkml:brush>
  </inkml:definitions>
  <inkml:trace contextRef="#ctx0" brushRef="#br0">67700 7800 422,'0'-47'5,"0"6"11,0 7 10,0 6 11,-4 10 6,-5 17-1,-7 15 1,-5 16 1,-6 10-4,-3 7-5,-3 6-7,-2 7-6,-1 4-2,3 3-2,3 3 1,4 4-1,1 2-1,0 4 0,0 3-3,0 3 0,3 1-1,6 1-1,7-1 0,6 1-1,4-4-3,4-6-5,3-6-4,3-6-6,4-9-2,7-8-1,6-10-1,7-9 0,4-9-2,3-5-2,3-7-3,4-5-2,2-8-1,4-5 0,3-7-1,3-5 1,1-12-1,1-16 3,-1-15 0,1-15 3,-3-14 1,-2-8 1,-3-10 2,-3-9 1,-7-4 3,-9 4 1,-10 3 2,-8 3 2,-8 6 2,-2 9 2,-3 10 2,-3 10 3,-4 10 0,-3 13 0,-3 12 0,-2 13-2,-8 7 1,-8 4 0,-10 3-1,-9 3 1,-10 4-3,-9 7-5,-10 6-6,-8 7-4,-4 5-6,3 7-5,3 6-5,4 7-6,7 0-1,13-2-1,12-3 1,13-3 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11"/>
    </inkml:context>
    <inkml:brush xml:id="br0">
      <inkml:brushProperty name="width" value="0.03394" units="cm"/>
      <inkml:brushProperty name="height" value="0.03394" units="cm"/>
    </inkml:brush>
  </inkml:definitions>
  <inkml:trace contextRef="#ctx0" brushRef="#br0">69800 8600 648,'-19'-22'58,"13"6"-4,12 7-7,13 6-5,10 1-5,10-3-6,10-3-7,9-2-5,13-1-5,20 3-5,18 3-3,20 4-5,5-1-1,-6-3 2,-6-3 1,-6-2 1,-9-1-6,-8 3-14,-10 3-15,-9 4-15,-12-1-7,-11-3 0,-14-3 0,-11-2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12"/>
    </inkml:context>
    <inkml:brush xml:id="br0">
      <inkml:brushProperty name="width" value="0.03638" units="cm"/>
      <inkml:brushProperty name="height" value="0.03638" units="cm"/>
    </inkml:brush>
  </inkml:definitions>
  <inkml:trace contextRef="#ctx0" brushRef="#br0">70650 7600 604,'-47'-25'4,"6"0"7,7 0 7,6 0 8,4 14 8,4 28 8,3 28 8,3 29 8,3 19-2,3 14-13,3 11-13,4 14-13,1 3-11,0-2-7,0-3-9,0-3-8,0 7-8,0 19-6,0 19-7,0 19-6,0-12 0,0-40 8,0-40 8,0-41 8,0-23 1,0-2-6,0-3-6,0-3-6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3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67800 44950 704,'70'-68'-2,"-9"17"-4,-10 15-3,-8 16-5,-6 7 2,1 1 10,-1-1 8,1 1 9,-6 10 7,-8 22 5,-10 22 6,-9 23 6,-12 13-3,-11 6-11,-14 7-11,-11 6-10,-7 1-7,0-3-3,0-3-3,0-2-3,4-9-2,10-12 0,10-13-1,9-12 0,7-7 1,7 1 4,6-1 4,7 1 3,8-4 2,14-6 4,11-6 2,14-6 2,3-4 3,-2 1 3,-3-1 2,-3 1 4,-6 2 1,-5 7-1,-7 6 0,-5 7 0,-9 8-1,-9 14 0,-10 11 0,-8 14-1,-15 11-3,-19 14-7,-18 11-6,-19 14-7,-10 5-8,1 1-10,-1-1-10,1 1-10,-3-6-5,-2-8 2,-3-10 0,-3-9 1,7-16 5,19-22 7,19-22 9,19-21 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13"/>
    </inkml:context>
    <inkml:brush xml:id="br0">
      <inkml:brushProperty name="width" value="0.03842" units="cm"/>
      <inkml:brushProperty name="height" value="0.03842" units="cm"/>
    </inkml:brush>
  </inkml:definitions>
  <inkml:trace contextRef="#ctx0" brushRef="#br0">75100 6650 572,'3'-47'-3,"6"6"-8,7 7-6,6 6-7,9 6 0,13 6 8,12 7 8,13 6 8,9 3 10,6 0 10,7 0 11,6 0 12,1 3-1,-3 6-11,-3 7-10,-2 6-12,-9 3-5,-12 0 1,-13 0 0,-12 0 1,-12 1-6,-8 4-11,-10 3-11,-9 3-13,-12 1-3,-11 1 5,-14-1 3,-11 1 5,-12-3 5,-9-2 3,-10-3 6,-8-3 4,-4-4 3,3-3 1,3-3 0,4-2 2,2-5 0,4-2 1,3-3-1,3-3 1,3-2 0,3 0 0,3 0 0,4 0-1,4 0 2,6 0 1,7 0 2,6 0 0,4 3 1,4 6 0,3 7-2,3 6-1,3 4 4,3 4 8,3 3 8,4 3 8,1 3 5,0 3 0,0 3 2,0 4 0,0 2-1,0 4-4,0 3-3,0 3-4,0 3-3,0 3-2,0 3-2,0 4-1,-2 5-3,-3 10-4,-3 10-2,-2 9-4,-3 1-4,1-6-5,-1-6-4,1-6-5,-1-9-4,1-8-4,-1-10-4,1-9-4,1-9-3,3-5-6,3-7-4,4-5-5,2-19 2,4-27 8,3-28 8,3-28 8,-1-13 6,-2 3 3,-3 3 4,-3 4 4,-2 4 2,0 6 0,0 7 2,0 6-1,1 6 2,4 6-1,3 7 1,3 6 0,6 3 1,9 0 4,10 0 4,10 0 2,4 1 5,0 4 2,0 3 5,0 3 3,4 3 0,10 3-2,10 3-2,9 4-3,2-1-3,-2-3-4,-3-3-4,-3-2-3,-6-1-4,-5 3-3,-7 3-5,-5 4-3,-8-1-3,-5-3-2,-7-3-2,-5-2-2,-8-5 0,-5-2 0,-7-3 0,-5-3 2,-4-6 0,0-5 2,0-7 2,0-5 2,-2-3 2,-3 4 2,-3 3 2,-2 3 2,-3 3 2,1 3-1,-1 3 1,1 4 1,-3 2 4,-2 4 10,-3 3 9,-3 3 9,-6 4 5,-5 7-3,-7 6-2,-5 7-1,-3 7-2,4 9 1,3 10-1,3 10 1,1 7-2,1 6-2,-1 7-3,1 6-1,1 1-3,3-3 0,3-3-3,4-2 0,4-1-2,6 3-1,7 3 0,6 4-2,4-1-1,4-3-4,3-3-3,3-2-2,9-6-7,16-6-9,15-6-8,17-6-8,7-10-9,0-12-8,0-13-7,0-12-8,-2-7 1,-3 1 9,-3-1 9,-2 1 9,-8-3 7,-8-2 7,-10-3 6,-9-3 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13"/>
    </inkml:context>
    <inkml:brush xml:id="br0">
      <inkml:brushProperty name="width" value="0.02946" units="cm"/>
      <inkml:brushProperty name="height" value="0.02946" units="cm"/>
    </inkml:brush>
  </inkml:definitions>
  <inkml:trace contextRef="#ctx0" brushRef="#br0">76350 7850 746,'25'-25'0,"0"0"-1,0 0-1,0 0-1,0 3 1,0 6 0,0 7 1,0 6 1,1 1 4,4-3 7,3-3 9,3-2 6,-1 3 2,-2 14-3,-3 11-5,-3 14-4,-9 8-4,-11 7-2,-14 6-4,-11 7-2,-14 4-2,-11 3-1,-14 3-1,-11 4-2,-4-3 1,6-5-1,7-7-1,6-5 0,7-8-1,10-5 0,10-7-2,9-5 0,12-6 0,16-3 4,15-3 2,17-2 3,8-5 1,4-2 0,3-3 0,3-3-2,-2 1 2,-6 6 1,-6 7 1,-6 6 2,-9 6 1,-8 6-1,-10 7 0,-9 6 0,-9 3-1,-5 0 0,-7 0-2,-5 0 0,-9 1-2,-9 4 0,-10 3 0,-8 3-1,-4-4-1,3-8 2,3-10 0,4-9 1,4-7-10,6-3-19,7-3-19,6-2-18,7-6-6,10-6 12,10-6 9,9-6 12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13"/>
    </inkml:context>
    <inkml:brush xml:id="br0">
      <inkml:brushProperty name="width" value="0.04478" units="cm"/>
      <inkml:brushProperty name="height" value="0.04478" units="cm"/>
    </inkml:brush>
  </inkml:definitions>
  <inkml:trace contextRef="#ctx0" brushRef="#br0">78000 7000 491,'-46'-47'-1,"10"6"-2,10 7-3,9 6-1,4 13 9,1 23 22,-1 22 23,1 22 21,-3 13 5,-2 7-10,-3 6-12,-3 7-10,-2 4-9,0 3-6,0 3-5,0 4-7,1 1-2,4 0 0,3 0 1,3 0-1,4-5-2,7-9-6,6-10-4,7-8-6,4-11-4,3-8-4,3-10-5,4-9-3,5-13-3,10-16-1,10-15-2,9-15-2,7-17 0,7-15-1,6-15 1,7-16-1,-4-8 2,-12 0 5,-13 0 3,-12 0 5,-10 0 3,-6 0 1,-6 0 2,-6 0 2,-9 3 1,-8 6-1,-10 7 0,-9 6-1,-7 7 3,-3 10 5,-3 10 6,-2 9 5,-6 9 3,-6 9-2,-6 10-1,-6 10-1,-1 10-4,7 13-8,6 12-7,7 13-7,4 6-5,3 0-2,3 0-2,4 0-1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14"/>
    </inkml:context>
    <inkml:brush xml:id="br0">
      <inkml:brushProperty name="width" value="0.03429" units="cm"/>
      <inkml:brushProperty name="height" value="0.03429" units="cm"/>
    </inkml:brush>
  </inkml:definitions>
  <inkml:trace contextRef="#ctx0" brushRef="#br0">78950 7400 641,'-2'46'-17,"-3"-5"16,-3-7 15,-2-5 16,-6 0 7,-6 10-1,-6 10-1,-6 9-2,-2 4-1,3 1-4,3-1-4,4 1-3,2-1-3,4 1-2,3-1-2,3 1-3,3-3-1,3-2-3,3-3-2,4-3-2,5-6-1,10-5-1,10-7-2,9-5 0,10-8-5,14-5-9,11-7-7,14-5-10,5-8-6,1-5-7,-1-7-6,1-5-6,-6-6 0,-8-3 10,-10-3 9,-9-2 9,-10-1 6,-9 3 6,-10 3 4,-8 4 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14"/>
    </inkml:context>
    <inkml:brush xml:id="br0">
      <inkml:brushProperty name="width" value="0.03938" units="cm"/>
      <inkml:brushProperty name="height" value="0.03938" units="cm"/>
    </inkml:brush>
  </inkml:definitions>
  <inkml:trace contextRef="#ctx0" brushRef="#br0">79500 7600 558,'-91'-22'1,"19"6"10,19 7 10,19 6 9,10 6 6,4 6 0,3 7 1,3 6 0,1 7-1,1 10-4,-1 10-4,1 9-4,-4 15-2,-6 22-1,-6 22 0,-6 23-1,-2 14-3,3 10-8,3 10-7,4 9-6,-4 15-9,-9 22-8,-10 22-8,-8 23-10,-1-14-7,9-46-10,10-47-8,10-47-9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17"/>
    </inkml:context>
    <inkml:brush xml:id="br0">
      <inkml:brushProperty name="width" value="0.06177" units="cm"/>
      <inkml:brushProperty name="height" value="0.06177" units="cm"/>
      <inkml:brushProperty name="color" value="#00BFF3"/>
    </inkml:brush>
  </inkml:definitions>
  <inkml:trace contextRef="#ctx0" brushRef="#br0">67850 18600 356,'-291'0'17,"69"0"3,69 0 4,69 0 3,43 0 7,19 0 10,19 0 11,19 0 11,18 0-1,19 0-12,19 0-12,19 0-11,12 0-8,6 0-3,7 0-3,6 0-3,9 3-2,13 6-2,12 7-2,13 6-1,9-1-1,6-5 1,7-7 1,6-5 1,3-6 0,0-3 0,0-3-1,0-2 1,-2-5-3,-3-2-2,-3-3-4,-2-3-3,-9 1-1,-12 6-1,-13 7 0,-12 6-1,-7 3 1,1 0 1,-1 0 0,1 0 1,-4 0 1,-6 0 0,-6 0 1,-6 0-1,-7 0 1,-6 0 0,-6 0-1,-6 0 0,-7 0-1,-6 0 0,-6 0 0,-6 0-1,-4 0-1,1 0-1,-1 0-1,1 0-3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22"/>
    </inkml:context>
    <inkml:brush xml:id="br0">
      <inkml:brushProperty name="width" value="0.03124" units="cm"/>
      <inkml:brushProperty name="height" value="0.03124" units="cm"/>
      <inkml:brushProperty name="color" value="#00BFF3"/>
    </inkml:brush>
  </inkml:definitions>
  <inkml:trace contextRef="#ctx0" brushRef="#br0">82150 7050 704,'-47'-49'3,"6"4"7,7 3 7,6 3 6,6 3 3,6 3-3,7 3-1,6 4-2,3 7 2,0 13 4,0 12 6,0 13 4,1 6-7,4 0-23,3 0-20,3 0-23,3 0-13,3 0-3,3 0-5,4 0-4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22"/>
    </inkml:context>
    <inkml:brush xml:id="br0">
      <inkml:brushProperty name="width" value="0.04697" units="cm"/>
      <inkml:brushProperty name="height" value="0.04697" units="cm"/>
      <inkml:brushProperty name="color" value="#00BFF3"/>
    </inkml:brush>
  </inkml:definitions>
  <inkml:trace contextRef="#ctx0" brushRef="#br0">81500 8000 468,'-25'-24'0,"0"4"-1,0 3-1,0 3 0,0 1 0,0 1 1,0-1 1,0 1 1,0-1 4,0 1 6,0-1 7,0 1 6,0-1 7,0 1 9,0-1 7,0 1 8,10-1 2,23 1-6,22-1-6,22 1-5,16 1-7,14 3-5,11 3-7,14 4-6,11 1-5,14 0-4,11 0-4,14 0-5,2 1-4,-6 4-5,-6 3-7,-6 3-4,-12-1-4,-15-2-2,-15-3 0,-16-3-2,-15 1-7,-11 6-12,-14 7-12,-11 6-13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22"/>
    </inkml:context>
    <inkml:brush xml:id="br0">
      <inkml:brushProperty name="width" value="0.04224" units="cm"/>
      <inkml:brushProperty name="height" value="0.04224" units="cm"/>
      <inkml:brushProperty name="color" value="#00BFF3"/>
    </inkml:brush>
  </inkml:definitions>
  <inkml:trace contextRef="#ctx0" brushRef="#br0">82300 7000 520,'-25'-27'0,"0"-3"0,0-3 0,0-2 0,1-3 4,4 1 8,3-1 8,3 1 7,3 1 5,3 3 3,3 3 1,4 4 2,1 16 2,0 32-1,0 31-1,0 32 1,0 18-4,0 6-6,0 7-6,0 6-7,-2 9-5,-3 13-6,-3 12-4,-2 13-7,-6 15-4,-6 19-3,-6 19-5,-6 19-2,1-1-8,9-18-9,10-19-11,10-18-9,4-26-3,0-31 3,0-31 3,0-31 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23"/>
    </inkml:context>
    <inkml:brush xml:id="br0">
      <inkml:brushProperty name="width" value="0.04818" units="cm"/>
      <inkml:brushProperty name="height" value="0.04818" units="cm"/>
      <inkml:brushProperty name="color" value="#00BFF3"/>
    </inkml:brush>
  </inkml:definitions>
  <inkml:trace contextRef="#ctx0" brushRef="#br0">86950 6850 456,'0'-93'4,"0"17"8,0 15 7,0 16 8,-5 10 6,-9 7 4,-10 6 2,-8 7 5,-9 7-3,-6 9-6,-6 10-6,-6 10-7,-7 11-3,-6 17-1,-6 15-1,-6 16-1,-1 5-1,7-2-1,6-3 0,7-3-1,8-4-1,14-3 1,11-3-2,14-2 1,8-5-2,7-2-2,6-3-3,7-3-2,7-4-2,9-3 0,10-3-3,10-2 0,5-3-1,4 1-2,3-1-1,3 1-2,-2-1 1,-6 1 0,-6-1 0,-6 1 2,-9 1 0,-8 3 1,-10 3 0,-9 4 2,-12 2-1,-11 4 1,-14 3 1,-11 3-1,-12 1 0,-9 1 1,-10-1-1,-8 1 1,-6-4-3,1-6-4,-1-6-4,1-6-5,2-7-5,7-6-4,6-6-6,7-6-4,10-10-4,16-12-1,15-13-2,17-12-1,8-5 1,4 3 3,3 3 3,3 4 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4"/>
    </inkml:context>
    <inkml:brush xml:id="br0">
      <inkml:brushProperty name="width" value="0.03633" units="cm"/>
      <inkml:brushProperty name="height" value="0.03633" units="cm"/>
      <inkml:brushProperty name="color" value="#00BFF3"/>
    </inkml:brush>
  </inkml:definitions>
  <inkml:trace contextRef="#ctx0" brushRef="#br0">68450 43500 605,'71'-22'142,"-5"6"-34,-7 7-34,-5 6-35,0 3-21,10 0-7,10 0-9,9 0-6,2 1-3,-2 4 2,-3 3 3,-3 3 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23"/>
    </inkml:context>
    <inkml:brush xml:id="br0">
      <inkml:brushProperty name="width" value="0.05065" units="cm"/>
      <inkml:brushProperty name="height" value="0.05065" units="cm"/>
      <inkml:brushProperty name="color" value="#00BFF3"/>
    </inkml:brush>
  </inkml:definitions>
  <inkml:trace contextRef="#ctx0" brushRef="#br0">87150 7450 434,'45'-47'5,"-9"6"11,-10 7 11,-8 6 11,-8 9 5,-2 13 1,-3 12-1,-3 13-1,-6 12-1,-5 13-5,-7 12-4,-5 13-5,-8 7-3,-5 4-1,-7 3-1,-5 3-2,0-2-1,10-6-2,10-6-4,9-6-1,6-1-4,3 7-1,3 6-3,4 7-1,16-12-6,32-28-7,31-28-6,32-27-8,15-26-4,0-22 3,0-22 0,0-21 2,-8-10 0,-16 3 1,-15 3 1,-15 4 1,-15 2 1,-12 4 4,-13 3 1,-12 3 4,-15 3 2,-15 3 2,-15 3 3,-16 4 2,-15 8 2,-11 17 0,-14 15 1,-11 16-1,-6 10-1,4 7-6,3 6-4,3 7-5,7 7-5,14 9-5,11 10-3,14 10-6,7 0-1,3-5 2,3-7 1,4-5 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24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88450 7900 454,'96'1'104,"-5"4"-20,-7 3-21,-5 3-21,-8 3-11,-5 3-1,-7 3-4,-5 4-1,-9 4-2,-9 6-4,-10 7-3,-8 6-2,-11 4-4,-8 4-3,-10 3-2,-9 3-4,-13 4-2,-16 7-2,-15 6-2,-15 7-2,-9-1-1,1-6-2,-1-6 0,1-6-2,4-7 1,9-6 0,10-6 1,10-6 1,7-6 3,6-2 3,7-3 4,6-3 5,21-7 4,39-9 7,36-10 5,39-8 7,22-9-1,10-6-7,10-6-8,9-6-9,10-4-6,14 1-7,11-1-7,14 1-7,-4 4-8,-19 9-10,-18 10-11,-19 10-9,-21 5-4,-21 4 2,-22 3 3,-22 3 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31"/>
    </inkml:context>
    <inkml:brush xml:id="br0">
      <inkml:brushProperty name="width" value="0.03151" units="cm"/>
      <inkml:brushProperty name="height" value="0.03151" units="cm"/>
      <inkml:brushProperty name="color" value="#F2395B"/>
    </inkml:brush>
  </inkml:definitions>
  <inkml:trace contextRef="#ctx0" brushRef="#br0">70850 12700 698,'-52'1'154,"-3"4"-54,-3 3-53,-2 3-53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32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36600 6850 531,'-24'-19'57,"4"13"1,3 12 1,3 13 0,1 9-3,1 6-9,-1 7-10,1 6-9,-1 1-8,1-3-4,-1-3-4,1-2-6,4-3-2,9 1 0,10-1-1,10 1-1,11-12-2,17-21-2,15-22-4,16-22-3,1-13-1,-12-3-1,-13-3 2,-12-2-1,-9-1 2,-2 3 1,-3 3 3,-3 4 1,-7 2 2,-9 4 3,-10 3 3,-8 3 2,-11 6 0,-8 9 1,-10 10-2,-9 10 1,-5 7-2,0 6-1,0 7-1,0 6-1,1 3-2,4 0-1,3 0-3,3 0-1,3 0-7,3 0-11,3 0-11,4 0-11,4 0-8,6 0-5,7 0-5,6 0-4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33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38950 6550 606,'-44'-15'58,"13"23"1,12 22 1,13 22-1,7 8-6,4-2-11,3-3-12,3-3-11,7-10-9,14-16-6,11-15-7,14-15-5,3-14-3,-2-8-2,-3-10 0,-3-9-2,-7-7 0,-9-3 2,-10-3 2,-8-2 1,-11-1 2,-8 3 3,-10 3 2,-9 4 3,-9 8 1,-5 17-4,-7 15-3,-5 16-2,-3 9-3,4 3 0,3 3-2,3 4 0,3 1-4,3 0-7,3 0-7,4 0-6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34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41300 6450 540,'-24'25'106,"4"0"-22,3 0-20,3 0-21,3 1-13,3 4-4,3 3-4,4 3-4,1 1-4,0 1-1,0-1-1,0 1-3,1-1-1,4 1-2,3-1-3,3 1-1,7-10-5,14-19-7,11-18-6,14-19-6,2-13-3,-6-6 2,-6-6 0,-6-6 3,-7-2 1,-6 3 5,-6 3 4,-6 4 4,-7 4 2,-6 6 0,-6 7 2,-6 6-1,-7 4 0,-6 4-5,-6 3-4,-6 3-3,-2 3-1,3 3 2,3 3 3,4 4 2,1 2-5,0 4-12,0 3-12,0 3-13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35"/>
    </inkml:context>
    <inkml:brush xml:id="br0">
      <inkml:brushProperty name="width" value="0.03897" units="cm"/>
      <inkml:brushProperty name="height" value="0.03897" units="cm"/>
      <inkml:brushProperty name="color" value="#F2395B"/>
    </inkml:brush>
  </inkml:definitions>
  <inkml:trace contextRef="#ctx0" brushRef="#br0">63950 5100 564,'-41'3'27,"19"6"12,19 7 11,19 6 11,16 3 3,17 0-9,15 0-9,16 0-8,7-4-9,1-5-11,-1-7-10,1-5-10,-4-4-9,-6 0-6,-6 0-6,-6 0-7,-15-2-10,-21-3-12,-22-3-14,-22-2-12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35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64450 4750 556,'-24'-33'30,"4"34"14,3 35 14,3 35 13,1 16 0,1 1-15,-1-1-14,1 1-15,-1-1-9,1 1-5,-1-1-4,1 1-4,1-3-7,3-2-8,3-3-8,4-3-8,1-7-8,0-9-8,0-10-10,0-8-7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36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65150 4850 595,'95'0'102,"-9"0"-20,-10 0-19,-8 0-20,-12 12-12,-12 26-5,-13 24-6,-12 26-4,-18 13-5,-21 4-4,-22 3-4,-22 3-2,-10-4-5,4-8-1,3-10-3,3-9-3,6-10 0,9-9 2,10-10 2,10-8 3,16-11 1,26-8 1,24-10 0,26-9 0,24-12-2,26-11-8,24-14-6,26-11-6,5-6-6,-11 4-6,-14 3-5,-11 3-5,-14 3-1,-11 3 4,-14 3 3,-11 4 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0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74300 9800 493,'-49'21'-2,"4"-5"-5,3-7-5,3-5-4,4-3 2,7 4 11,6 3 10,7 3 11,7 3 11,9 3 9,10 3 12,10 4 10,7-3 0,6-5-10,7-7-9,6-5-10,1-3-7,-3 4-2,-3 3-4,-2 3-4,0 1-1,7 1-2,6-1-1,7 1-2,0-1-1,-2 1 0,-3-1-1,-3 1-1,1-3 0,6-2-2,7-3 0,6-3 0,4-4-1,4-3 1,3-3 1,3-2 0,-1-1 0,-2 3-4,-3 3-2,-3 4-3,-6 1-1,-5 0 1,-7 0 1,-5 0 2,-4 0 1,0 0-1,0 0 0,0 0 0,-2 0 0,-3 0 1,-3 0 0,-2 0 1,-1 0 1,3 0 0,3 0 1,4 0 0,4-2 1,6-3 0,7-3 0,6-2 0,1-1 0,-3 3-1,-3 3 0,-2 4 0,-6 1-1,-6 0 0,-6 0 0,-6 0-1,-4 0 0,1 0-1,-1 0 1,1 0-1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4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68800 45350 640,'-13'-24'8,"26"4"17,24 3 16,26 3 16,18 3 4,13 3-11,12 3-10,13 4-10,7 1-9,4 0-6,3 0-6,3 0-6,-2 1-6,-6 4-3,-6 3-3,-6 3-4,-9-1-6,-8-2-11,-10-3-11,-9-3-10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1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74550 4850 563,'-41'0'9,"19"0"19,19 0 18,19 0 18,15 1 3,13 4-14,12 3-12,13 3-14,9 1-9,6 1-2,7-1-2,6 1-4,-2-3-1,-9-2 1,-10-3 0,-8-3 1,-6-2-7,1 0-14,-1 0-14,1 0-14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1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75300 4350 544,'-24'-24'0,"4"4"0,3 3 0,3 3 0,1 1 2,1 1 4,-1-1 5,1 1 4,1 7 8,3 16 14,3 15 13,4 17 13,1 11 1,0 10-12,0 10-13,0 9-11,0 6-9,0 3-4,0 3-5,0 4-4,-4 4-2,-5 6-1,-7 7 1,-5 6 1,-4 3-10,0 0-19,0 0-17,0 0-19,3-13-5,6-24 10,7-26 10,6-24 9,3-13 4,0 0-2,0 0-2,0 0-2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2"/>
    </inkml:context>
    <inkml:brush xml:id="br0">
      <inkml:brushProperty name="width" value="0.0447" units="cm"/>
      <inkml:brushProperty name="height" value="0.0447" units="cm"/>
      <inkml:brushProperty name="color" value="#F2395B"/>
    </inkml:brush>
  </inkml:definitions>
  <inkml:trace contextRef="#ctx0" brushRef="#br0">76800 4700 492,'21'-69'36,"-5"13"-5,-7 12-5,-5 13-6,-4 6-3,0 0-1,0 0 0,0 0-1,-4-2 0,-5-3 0,-7-3 1,-5-2 0,-4-3-1,0 1 1,0-1-1,0 1-1,-4 1 0,-5 3-1,-7 3-1,-5 4 0,-4 2-1,0 4 1,0 3 2,0 3 0,3 7-1,6 14-2,7 11-3,6 14-3,4 7-2,4 3 0,3 3-1,3 4 0,1 2-1,1 4 1,-1 3 1,1 3 1,1 1 0,3 1 0,3-1 0,4 1 0,2-1 0,4 1 0,3-1 0,3 1 0,4-1 0,7 1-1,6-1 0,7 1-1,4-4 0,3-6 0,3-6-1,4-6-1,-3-4 0,-5 1 0,-7-1-1,-5 1-1,-6 2-2,-3 7-2,-3 6-4,-2 7-3,-9-3-1,-12-8 1,-13-10 0,-12-9 2,-12-5-1,-8 0 1,-10 0 1,-9 0-1,-4-4 1,4-5 1,3-7 0,3-5 1,3-4 1,3 0 1,3 0 2,4 0 2,7-5 1,13-9 3,12-10 1,13-8 4,9-12-1,6-12-1,7-13-2,6-12-2,10-5-2,17 3 0,15 3-1,16 4-1,-1 7 0,-15 13 0,-15 12 0,-16 13 0,6-4-5,28-18-11,28-19-11,29-18-11,1 0-3,-25 23 7,-25 22 6,-25 22 6,-15 8 2,-2-2-3,-3-3-3,-3-3-4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5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85550 5100 644,'-57'0'10,"39"0"19,36 0 20,39 0 19,24-2 2,13-3-16,12-3-15,13-2-16,-4-1-12,-18 3-8,-19 3-10,-18 4-8,-12 1-4,-3 0 2,-3 0 2,-2 0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5"/>
    </inkml:context>
    <inkml:brush xml:id="br0">
      <inkml:brushProperty name="width" value="0.03664" units="cm"/>
      <inkml:brushProperty name="height" value="0.03664" units="cm"/>
      <inkml:brushProperty name="color" value="#F2395B"/>
    </inkml:brush>
  </inkml:definitions>
  <inkml:trace contextRef="#ctx0" brushRef="#br0">86150 4600 600,'-24'-24'1,"4"4"0,3 3 2,3 3 2,3 10 9,3 20 18,3 18 20,4 20 18,1 11 2,0 7-15,0 6-14,0 7-16,0 2-11,0 1-9,0-1-9,0 1-9,0-4-4,0-6 1,0-6 2,0-6 0,0-7-6,0-6-12,0-6-14,0-6-12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6"/>
    </inkml:context>
    <inkml:brush xml:id="br0">
      <inkml:brushProperty name="width" value="0.04273" units="cm"/>
      <inkml:brushProperty name="height" value="0.04273" units="cm"/>
      <inkml:brushProperty name="color" value="#F2395B"/>
    </inkml:brush>
  </inkml:definitions>
  <inkml:trace contextRef="#ctx0" brushRef="#br0">87400 4100 514,'1'-38'29,"4"26"9,3 24 11,3 26 10,-4 12 0,-8 0-10,-10 0-10,-9 0-9,-9 4-8,-5 10-2,-7 10-3,-5 9-3,-4-1-2,0-8-1,0-10-1,0-9-2,4-7-1,10-3-2,10-3 0,9-2-3,13-3-2,20 1-7,18-1-6,20 1-6,11-7-4,7-12 0,6-13-1,7-12-1,0-7 0,-2 1 3,-3-1 1,-3 1 1,-9-1 1,-11 1-1,-14-1-2,-11 1-2,-11-3-3,-5-2-7,-7-3-7,-5-3-7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6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87750 4200 526,'-27'-46'5,"-3"10"11,-3 10 11,-2 9 11,0 12 8,7 16 4,6 15 5,7 17 5,2 11-3,1 10-12,-1 10-12,1 9-10,1 7-11,3 7-6,3 6-6,4 7-8,-3 10-4,-5 16-5,-7 15-4,-5 17-4,-3-9-3,4-31-4,3-31-2,3-31-3,1-16-5,1 0-5,-1 0-6,1 0-6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8"/>
    </inkml:context>
    <inkml:brush xml:id="br0">
      <inkml:brushProperty name="width" value="0.04349" units="cm"/>
      <inkml:brushProperty name="height" value="0.04349" units="cm"/>
      <inkml:brushProperty name="color" value="#F2395B"/>
    </inkml:brush>
  </inkml:definitions>
  <inkml:trace contextRef="#ctx0" brushRef="#br0">50400 2800 505,'-22'-74'3,"6"4"6,7 3 6,6 3 5,3 20 8,0 38 7,0 37 8,0 38 8,0 20 0,0 3-6,0 3-8,0 4-7,0 5-5,0 10-3,0 10-3,0 9-3,0 4-2,0 1-3,0-1-2,0 1-3,0-3-2,0-2-2,0-3-4,0-3-2,0-6-1,0-5 2,0-7 2,0-5 2,0 3-4,0 17-11,0 15-9,0 16-10,0-1-4,0-15 2,0-15 2,0-16 2,0-12 2,0-5 3,0-7 2,0-5 3,0-11 1,0-11 0,0-14 0,0-11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8"/>
    </inkml:context>
    <inkml:brush xml:id="br0">
      <inkml:brushProperty name="width" value="0.04068" units="cm"/>
      <inkml:brushProperty name="height" value="0.04068" units="cm"/>
      <inkml:brushProperty name="color" value="#F2395B"/>
    </inkml:brush>
  </inkml:definitions>
  <inkml:trace contextRef="#ctx0" brushRef="#br0">49600 5400 540,'-22'-18'4,"6"17"16,7 15 18,6 16 16,4 12 5,4 9-10,3 10-9,3 10-9,1 5-6,1 4-2,-1 3-2,1 3-2,-1 1-2,1 1-2,-1-1-3,1 1-1,-1-3-3,1-2-2,-1-3-2,1-3-2,1-7-1,3-9 0,3-10-2,4-8 0,4-9-2,6-6-4,7-6-4,6-6-5,3-12 0,0-15 3,0-15 2,0-16 3,1-13-1,4-9-5,3-10-6,3-8-5,1-9-5,1-6-3,-1-6-4,1-6-4,-4 2 0,-6 14 5,-6 11 2,-6 14 5,-7 8 2,-6 7 2,-6 6 3,-6 7 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9"/>
    </inkml:context>
    <inkml:brush xml:id="br0">
      <inkml:brushProperty name="width" value="0.04482" units="cm"/>
      <inkml:brushProperty name="height" value="0.04482" units="cm"/>
      <inkml:brushProperty name="color" value="#F2395B"/>
    </inkml:brush>
  </inkml:definitions>
  <inkml:trace contextRef="#ctx0" brushRef="#br0">51450 4550 490,'25'-27'-1,"0"-3"-1,0-3-3,0-2-1,-2-3 2,-3 1 8,-3-1 6,-2 1 8,-1 1 3,3 3 0,3 3 0,4 4-1,-4 13 4,-9 26 9,-10 24 8,-8 26 9,-9 13 0,-6 4-9,-6 3-8,-6 3-8,-2-1-5,3-2-1,3-3-3,4-3-1,1-4-1,0-3-4,0-3-2,0-2-2,3-5-2,6-2-1,7-3-3,6-3 0,13-7-3,23-9-3,22-10-2,22-8-4,8-9-2,-2-6-4,-3-6-3,-3-6-2,-1-6-4,4-2-1,3-3-3,3-3-2,-2-4-2,-6-3-2,-6-3-3,-6-2-3,-9 0 2,-8 7 4,-10 6 5,-9 7 4,-7 2 4,-3 1 4,-3-1 3,-2 1 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4"/>
    </inkml:context>
    <inkml:brush xml:id="br0">
      <inkml:brushProperty name="width" value="0.03779" units="cm"/>
      <inkml:brushProperty name="height" value="0.03779" units="cm"/>
      <inkml:brushProperty name="color" value="#00BFF3"/>
    </inkml:brush>
  </inkml:definitions>
  <inkml:trace contextRef="#ctx0" brushRef="#br0">69900 44800 582,'-24'-46'1,"4"10"4,3 10 2,3 9 4,3 12 8,3 16 15,3 15 15,4 17 14,1 11 1,0 10-10,0 10-10,0 9-12,-2 7-10,-3 7-10,-3 6-11,-2 7-11,-3 4-12,1 3-14,-1 3-14,1 4-15,-1-9-3,1-18 6,-1-19 6,1-18 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49"/>
    </inkml:context>
    <inkml:brush xml:id="br0">
      <inkml:brushProperty name="width" value="0.04476" units="cm"/>
      <inkml:brushProperty name="height" value="0.04476" units="cm"/>
      <inkml:brushProperty name="color" value="#F2395B"/>
    </inkml:brush>
  </inkml:definitions>
  <inkml:trace contextRef="#ctx0" brushRef="#br0">52450 4400 491,'-25'-24'2,"0"4"3,0 3 5,0 3 3,1 7 9,4 14 16,3 11 14,3 14 16,1 10 0,1 9-12,-1 10-12,1 10-13,-1 11-9,1 17-5,-1 15-4,1 16-6,-3 16-1,-2 20 2,-3 18 1,-3 20 1,-1-9-2,4-34-9,3-35-7,3-33-7,1-20-16,1-3-23,-1-3-24,1-2-24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57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41600 11300 512,'0'48'137,"0"-3"-32,0-3-33,0-2-32,0 6-17,0 20-3,0 18-2,0 20-2,-2 8-2,-3 1-2,-3-1-2,-2 1-1,-3-3-3,1-2-2,-1-3-3,1-3-2,1-4-2,3-3-2,3-3-1,4-2-2,-1-5-2,-3-2 1,-3-3-1,-2-3-1,-1-4-1,3-3-3,3-3-3,4-2-3,-3-14-6,-5-21-10,-7-22-8,-5-22-10,-1-18-2,6-11 6,7-14 6,6-11 6,3-1 6,0 13 6,0 12 7,0 13 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58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41600 11300 628,'-5'-58'23,"-9"34"13,-10 35 14,-8 35 15,-6 18 0,1 3-14,-1 3-13,1 4-13,-1 1-11,1 0-10,-1 0-8,1 0-9,-1-2-7,1-3-5,-1-3-6,1-2-5,4-8-3,9-8-3,10-10-3,10-9-3,2-7 3,-3-3 5,-3-3 7,-2-2 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39:58"/>
    </inkml:context>
    <inkml:brush xml:id="br0">
      <inkml:brushProperty name="width" value="0.0416" units="cm"/>
      <inkml:brushProperty name="height" value="0.0416" units="cm"/>
      <inkml:brushProperty name="color" value="#F2395B"/>
    </inkml:brush>
  </inkml:definitions>
  <inkml:trace contextRef="#ctx0" brushRef="#br0">41600 11550 528,'70'48'125,"-9"-3"-25,-10-3-26,-8-2-26,-4-1-15,3 3-5,3 3-6,4 4-4,-3-3-5,-5-5-5,-7-7-5,-5-5-5,-6-3-11,-3 4-15,-3 3-15,-2 3-17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02"/>
    </inkml:context>
    <inkml:brush xml:id="br0">
      <inkml:brushProperty name="width" value="0.03958" units="cm"/>
      <inkml:brushProperty name="height" value="0.03958" units="cm"/>
      <inkml:brushProperty name="color" value="#F2395B"/>
    </inkml:brush>
  </inkml:definitions>
  <inkml:trace contextRef="#ctx0" brushRef="#br0">33300 8700 555,'3'-46'43,"6"10"-5,7 10-6,6 9-6,7 6-3,10 3 0,10 3-2,9 4 0,4 1-1,1 0-2,-1 0-2,1 0-1,-4 3-2,-6 6-2,-6 7-1,-6 6-2,-7 9-3,-6 13-3,-6 12-5,-6 13-3,-7 4-1,-6-3 0,-6-3 1,-6-2 1,-7-6 0,-6-6-1,-6-6 0,-6-6-1,-6-2 2,-2 3 1,-3 3 3,-3 4 1,-4 1 3,-3 0 1,-3 0 2,-2 0 2,17-4 3,42-5 3,40-7 3,41-5 3,15-6 0,-9-3-4,-10-3-5,-8-2-5,-8-3-1,-2 1 0,-3-1 0,-3 1 1,-6 1-1,-5 3-2,-7 3-1,-5 4-1,-8 2-3,-5 4 1,-7 3-2,-5 3 0,-8 4 0,-5 7 1,-7 6 1,-5 7 1,-11 4 1,-11 3 1,-14 3-1,-11 4 1,-9 2-1,-3 4 1,-3 3-1,-2 3 1,-6 1-2,-6 1 0,-6-1-1,-6 1-2,1-3-4,9-2-8,10-3-9,10-3-8,7-4-3,6-3 0,7-3 0,6-2 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09"/>
    </inkml:context>
    <inkml:brush xml:id="br0">
      <inkml:brushProperty name="width" value="0.04253" units="cm"/>
      <inkml:brushProperty name="height" value="0.04253" units="cm"/>
      <inkml:brushProperty name="color" value="#F2395B"/>
    </inkml:brush>
  </inkml:definitions>
  <inkml:trace contextRef="#ctx0" brushRef="#br0">35600 12150 517,'1'-46'8,"4"10"17,3 10 16,3 9 18,-1 17 3,-2 25-9,-3 25-9,-3 25-9,-2 12-5,0 1-5,0-1-2,0 1-5,-2-1-3,-3 1-3,-3-1-4,-2 1-4,-5 4-1,-2 9 0,-3 10 1,-3 10 1,-2 7-1,0 6-2,0 7-3,0 6-1,1 1-3,4-3-2,3-3-2,3-2-4,1-12-1,1-19-3,-1-18-2,1-19-1,1-22-8,3-25-12,3-25-12,4-25-13,-1-13-1,-3 1 9,-3-1 9,-2 1 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09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35550 12200 629,'-2'-46'8,"-3"10"15,-3 10 15,-2 9 16,-5 10 3,-2 14-11,-3 11-11,-3 14-9,-4 10-7,-3 9 0,-3 10-1,-2 10-1,-3 2-7,1-3-12,-1-3-14,1-2-14,4-6-8,9-6-4,10-6-5,10-6-5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09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35650 12300 628,'25'25'54,"0"0"-9,0 0-10,0 0-10,3 1-2,6 4 4,7 3 3,6 3 4,3-1-1,0-2-7,0-3-5,0-3-7,-4-2-10,-5 0-11,-7 0-13,-5 0-12,-6 0-7,-3 0-3,-3 0-2,-2 0-3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10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37200 11700 468,'0'-47'1,"0"6"4,0 7 3,0 6 4,0 10 7,0 17 13,0 15 14,0 16 12,-2 16 2,-3 20-6,-3 18-8,-2 20-8,-8 10-6,-8 3-5,-10 3-6,-9 4-4,-4 1-4,4 0-2,3 0-1,3 0-2,3 0-1,3 0-3,3 0-2,4 0-2,4-5-1,6-9 0,7-10-1,6-8 1,10-17-4,17-21-5,15-22-6,16-22-5,7-22-3,1-22 0,-1-22 0,1-21 0,-3-14 0,-2-2 1,-3-3 0,-3-3 1,-7 4 2,-9 13 2,-10 12 3,-8 13 3,-12 10 2,-12 10 1,-13 10 2,-12 9 1,-16 12 0,-19 16-1,-18 15-3,-19 17-1,-8 11-3,3 10-3,3 10-4,4 9-4,8-2-1,17-12-1,15-13 0,16-12-1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16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38600 11900 594,'-44'68'87,"13"-11"-21,12-14-20,13-11-21,4-3-9,-3 10 0,-3 10 1,-2 9 1,-1 7-2,3 7-1,3 6-2,4 7-2,1 2-1,0 1-1,0-1-2,0 1-2,-2 1 1,-3 3-1,-3 3 0,-2 4 0,-3 2-1,1 4-2,-1 3 0,1 3-3,-1-2-2,1-6-3,-1-6-3,1-6-3,-1-9-3,1-8 1,-1-10-2,1-9 1,1-27-10,3-44-17,3-43-17,4-44-18,2-12 0,4 23 17,3 22 18,3 22 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6"/>
    </inkml:context>
    <inkml:brush xml:id="br0">
      <inkml:brushProperty name="width" value="0.04438" units="cm"/>
      <inkml:brushProperty name="height" value="0.04438" units="cm"/>
      <inkml:brushProperty name="color" value="#00BFF3"/>
    </inkml:brush>
  </inkml:definitions>
  <inkml:trace contextRef="#ctx0" brushRef="#br0">72500 44950 495,'-25'-47'42,"0"6"-4,0 7-2,0 6-4,0 6-2,0 6-3,0 7-3,0 6-3,-2 6-2,-3 6-2,-3 7-1,-2 6-1,-3 4-1,1 4 0,-1 3-1,1 3 0,1 6 1,3 9-1,3 10 1,4 10 1,1 2-1,0-3 0,0-3 0,0-2-1,3-3-3,6 1-5,7-1-6,6 1-6,3-4-2,0-6-1,0-6 1,0-6-1,4-6-1,10-2 0,10-3-1,9-3-1,6-6 1,3-5 0,3-7 1,4-5 1,4-8-3,6-5-4,7-7-6,6-5-6,3-9-1,0-9 2,0-10 2,0-8 2,0-8 2,0-2 3,0-3 2,0-3 2,-4-4 3,-5-3 1,-7-3 1,-5-2 2,-8 2 2,-5 9 4,-7 10 3,-5 10 3,-6 7 4,-3 6 1,-3 7 2,-2 6 3,-5 12 8,-2 19 15,-3 19 14,-3 19 15,-4 13 0,-3 10-11,-3 10-13,-2 9-13,-3 2-9,1-2-7,-1-3-5,1-3-7,1-2-5,3 0-8,3 0-7,4 0-6,1-2-5,0-3-2,0-3-2,0-2-1,0-5-3,0-2 0,0-3-3,0-3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16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38500 12350 713,'1'-71'3,"4"10"3,3 10 4,3 9 5,-5 17 6,-12 25 9,-13 25 9,-12 25 9,-7 12-1,1 1-13,-1-1-12,1 1-12,-1-4-8,1-6-7,-1-6-5,1-6-6,1-4-6,3 1-6,3-1-7,4 1-6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17"/>
    </inkml:context>
    <inkml:brush xml:id="br0">
      <inkml:brushProperty name="width" value="0.03507" units="cm"/>
      <inkml:brushProperty name="height" value="0.03507" units="cm"/>
      <inkml:brushProperty name="color" value="#F2395B"/>
    </inkml:brush>
  </inkml:definitions>
  <inkml:trace contextRef="#ctx0" brushRef="#br0">38650 12100 627,'21'48'30,"-5"-3"2,-7-3 1,-5-2 0,-1-5 0,6-2-3,7-3-3,6-3-2,3-2-3,0 0-3,0 0-2,0 0-3,0 0-1,0 0 0,0 0 1,0 0 1,0 0-13,0 0-23,0 0-25,0 0-25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21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39650 12650 590,'0'-50'65,"0"0"-16,0 0-18,0 0-16,-4 4-9,-5 10-1,-7 10-2,-5 9 0,-6 10 0,-3 14 2,-3 11 3,-2 14 2,-1 7 1,3 3-1,3 3 0,4 4-1,2 1 0,4 0-1,3 0 0,3 0-1,3 0 1,3 0 2,3 0 1,4 0 3,4-4-1,6-5-1,7-7-3,6-5-2,4-4-1,4 0-1,3 0 0,3 0-1,1 0 0,1 0-1,-1 0 0,1 0-1,-4 1 0,-6 4-1,-6 3 0,-6 3 0,-6 3-1,-2 3 1,-3 3 0,-3 4 1,-6 1-1,-5 0 0,-7 0 0,-5 0-2,-6 0 1,-3 0 0,-3 0 0,-2 0 0,-5-4 0,-2-5 0,-3-7-1,-3-5 1,-1-4 0,4 0 0,3 0 0,3 0-1,1-4 1,1-5 0,-1-7 1,1-5 0,4-15 1,9-22-1,10-22 1,10-21-1,13-14 0,19-2-1,19-3-1,19-3-1,10-1-2,4 4 0,3 3-1,3 3-2,3-1-3,3-2-6,3-3-8,4-3-7,-7 5-5,-16 17-3,-15 15-4,-15 16-3,-11 9-1,-2 3 3,-3 3 3,-3 4 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35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42900 12150 609,'68'1'115,"-11"4"-26,-14 3-26,-11 3-27,-7 3-15,0 3-4,0 3-3,0 4-3,-2 4-3,-3 6-2,-3 7-1,-2 6-2,-6 4-2,-6 4-1,-6 3-2,-6 3-2,-7 1 0,-6 1 0,-6-1 2,-6 1 0,-6-3 0,-2-2 0,-3-3-2,-3-3 1,-2-2-2,0 0 0,0 0-2,0 0 1,3-5-1,6-9 2,7-10 0,6-8 2,3-6 1,0 1-1,0-1 0,0 1-1,7-4 4,17-6 6,15-6 8,16-6 6,9-4 1,3 1-7,3-1-6,4 1-6,2-3-3,4-2-1,3-3 0,3-3-1,1-1-6,1 4-12,-1 3-10,1 3-12,-1-1-5,1-2-1,-1-3-1,1-3 0,-7-1 4,-12 4 8,-13 3 9,-12 3 9,-7 1 4,1 1 1,-1-1 1,1 1 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35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44300 11550 544,'1'-40'48,"4"23"0,3 22 0,3 22 0,-5 18-5,-12 16-8,-13 15-8,-12 17-9,-9 5-5,-2-3 0,-3-3-1,-3-2-1,-1-5-1,4-2 0,3-3-1,3-3 0,3-4 0,3-3 0,3-3-1,4-2 1,4-6-2,6-6-1,7-6-2,6-6-3,13-9-2,23-8-4,22-10-4,22-9-5,7-9-3,-6-5-1,-6-7-3,-6-5-1,-6-4-3,-2 0-1,-3 0-4,-3 0-1,-4 0-1,-3 0 1,-3 0 2,-2 0 2,-8 0-1,-8 0-3,-10 0-3,-9 0-4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36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44650 11900 526,'-24'-93'3,"4"17"5,3 15 6,3 16 5,-1 21 9,-2 29 15,-3 28 13,-3 28 14,-1 18 0,4 10-14,3 10-14,3 9-13,-1 10-11,-2 14-6,-3 11-7,-3 14-6,-2 11-9,0 14-10,0 11-10,0 14-11,1-4-1,4-19 8,3-18 7,3-19 7,1-18-3,1-15-13,-1-15-13,1-16-13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4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67150 12550 999,'-19'-69'-45,"13"13"3,12 12 6,13 13 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44"/>
    </inkml:context>
    <inkml:brush xml:id="br0">
      <inkml:brushProperty name="width" value="0.05043" units="cm"/>
      <inkml:brushProperty name="height" value="0.05043" units="cm"/>
      <inkml:brushProperty name="color" value="#00BFF3"/>
    </inkml:brush>
  </inkml:definitions>
  <inkml:trace contextRef="#ctx0" brushRef="#br0">37900 2150 436,'0'-69'0,"0"13"0,0 12 0,0 13 0,1 2 1,4-5 4,3-7 3,3-5 2,-1-4 4,-2 0 1,-3 0 3,-3 0 1,-2 3 2,0 6-1,0 7-1,0 6 0,-4 15 4,-5 26 8,-7 24 8,-5 26 9,-4 15 0,0 6-8,0 7-8,0 6-9,1 3-5,4 0-3,3 0-3,3 0-3,3-5-1,3-9-2,3-10 0,4-8 0,-1 2-1,-3 16 0,-3 15 1,-2 17-1,-3 5 0,1-3-2,-1-3-1,1-2-3,1-6-1,3-6 0,3-6 0,4-6 0,1-6 0,0-2 0,0-3 0,0-3 0,0-6-1,0-5-3,0-7-2,0-5-2,0-1-3,0 6-2,0 7-1,0 6-1,-4 3-2,-5 0-1,-7 0-2,-5 0-1,-3-4-1,4-5 1,3-7 0,3-5 0,1-22-4,1-33-9,-1-35-10,1-34-9,-1-12 0,1 14 9,-1 11 11,1 14 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44"/>
    </inkml:context>
    <inkml:brush xml:id="br0">
      <inkml:brushProperty name="width" value="0.03768" units="cm"/>
      <inkml:brushProperty name="height" value="0.03768" units="cm"/>
      <inkml:brushProperty name="color" value="#00BFF3"/>
    </inkml:brush>
  </inkml:definitions>
  <inkml:trace contextRef="#ctx0" brushRef="#br0">37950 1650 583,'21'-25'0,"-5"0"0,-7 0 0,-5 0 0,-4-2 2,0-3 2,0-3 3,0-2 3,-4 6 8,-5 20 14,-7 18 13,-5 20 13,-8 11 2,-5 7-11,-7 6-11,-5 7-11,-4 0-7,0-2-5,0-3-3,0-3-4,-2 1-3,-3 6-1,-3 7-2,-2 6-1,0-2-4,7-9-6,6-10-5,7-8-6,5-8-8,7-2-7,6-3-9,7-3-8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44"/>
    </inkml:context>
    <inkml:brush xml:id="br0">
      <inkml:brushProperty name="width" value="0.03937" units="cm"/>
      <inkml:brushProperty name="height" value="0.03937" units="cm"/>
      <inkml:brushProperty name="color" value="#00BFF3"/>
    </inkml:brush>
  </inkml:definitions>
  <inkml:trace contextRef="#ctx0" brushRef="#br0">38000 1550 558,'28'26'123,"6"4"-28,7 3-28,6 3-26,3 3-15,0 3-2,0 3-2,0 4-3,-2 1-4,-3 0-6,-3 0-8,-2 0-8,-6-2-6,-6-3-9,-6-3-8,-6-2-7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34"/>
    </inkml:context>
    <inkml:brush xml:id="br0">
      <inkml:brushProperty name="width" value="0.03453" units="cm"/>
      <inkml:brushProperty name="height" value="0.03453" units="cm"/>
      <inkml:brushProperty name="color" value="#F2385B"/>
    </inkml:brush>
  </inkml:definitions>
  <inkml:trace contextRef="#ctx0" brushRef="#br0">10700 39000 637,'-25'-68'1,"0"17"2,0 15 3,0 16 2,3 12 7,6 9 10,7 10 12,6 10 11,3 24 2,0 41-8,0 40-9,0 42-7,3 28-6,6 20-3,7 18-3,6 20-4,3 28-4,0 42-5,0 40-4,0 41-7,0 21-1,0 4 1,0 3 0,0 3 1,3-10-4,6-21-10,7-22-8,6-22-10,-2-44-3,-9-66 2,-10-65 3,-8-65 2,-6-42 3,1-15 3,-1-15 2,1-16 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46"/>
    </inkml:context>
    <inkml:brush xml:id="br0">
      <inkml:brushProperty name="width" value="0.03417" units="cm"/>
      <inkml:brushProperty name="height" value="0.03417" units="cm"/>
      <inkml:brushProperty name="color" value="#00BFF3"/>
    </inkml:brush>
  </inkml:definitions>
  <inkml:trace contextRef="#ctx0" brushRef="#br0">74050 44300 643,'1'-69'6,"4"13"12,3 12 12,3 13 12,3 9 5,3 6-3,3 7-2,4 6-3,7 3-5,13 0-7,12 0-9,13 0-8,6 3-11,0 6-11,0 7-11,0 6-13,-7 3-3,-11 0 7,-14 0 7,-11 0 5,-7-2-1,0-3-11,0-3-11,0-2-10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45"/>
    </inkml:context>
    <inkml:brush xml:id="br0">
      <inkml:brushProperty name="width" value="0.04398" units="cm"/>
      <inkml:brushProperty name="height" value="0.04398" units="cm"/>
      <inkml:brushProperty name="color" value="#00BFF3"/>
    </inkml:brush>
  </inkml:definitions>
  <inkml:trace contextRef="#ctx0" brushRef="#br0">39750 2200 500,'-18'-22'4,"17"6"10,15 7 9,16 6 9,5 3 4,-2 0-3,-3 0-3,-3 0-2,1 3-1,6 6 0,7 7 0,6 6 1,-2 7-3,-9 10-5,-10 10-4,-8 9-5,-11 6-4,-8 3-3,-10 3-3,-9 4-3,-9 1-1,-5 0 0,-7 0 0,-5 0 0,-6-2 1,-3-3-2,-3-3 1,-2-2-2,0-6 1,7-6 0,6-6 1,7-6 0,15-7 3,25-6 4,25-6 4,25-6 5,9-2 2,-6 3-2,-6 3 0,-6 4-2,-6 2-1,-2 4-1,-3 3 0,-3 3-2,-6 1 0,-5 1 0,-7-1-1,-5 1 1,-8 1-2,-5 3-2,-7 3-2,-5 4-1,-4-3-1,0-5-1,0-7 0,0-5 0,-2-1-2,-3 6-1,-3 7-3,-2 6-1,-5 3-4,-2 0-5,-3 0-4,-3 0-5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0:46"/>
    </inkml:context>
    <inkml:brush xml:id="br0">
      <inkml:brushProperty name="width" value="0.04728" units="cm"/>
      <inkml:brushProperty name="height" value="0.04728" units="cm"/>
      <inkml:brushProperty name="color" value="#00BFF3"/>
    </inkml:brush>
  </inkml:definitions>
  <inkml:trace contextRef="#ctx0" brushRef="#br0">41650 3100 465,'0'-91'51,"0"19"-11,0 19-11,0 19-11,0 7-7,0-3-1,0-3-1,0-2-2,-2-3-1,-3 1-1,-3-1-1,-2 1 1,-6 1-1,-6 3 0,-6 3 0,-6 4 1,-2 1 1,3 0 1,3 0 2,4 0 2,-1 3 1,-3 6 0,-3 7 1,-2 6 0,-5 9 2,-2 13 3,-3 12 2,-3 13 3,4 7-1,13 4-5,12 3-5,13 3-4,6 4-4,0 7 1,0 6 0,0 7 1,3 2-1,6 1 1,7-1 0,6 1 1,4-3-1,4-2 0,3-3 0,3-3 0,-2-6-1,-6-5 0,-6-7-1,-6-5 0,-2-1 0,3 6 0,3 7 0,4 6 0,-3-1-1,-5-5-5,-7-7-2,-5-5-4,-9-4-2,-9 0 1,-10 0 0,-8 0 1,-8-2-1,-2-3 0,-3-3-3,-3-2 0,-4-6-1,-3-6 0,-3-6 0,-2-6 0,-1-6 1,3-2 3,3-3 1,4-3 3,4-7 2,6-9 3,7-10 2,6-8 2,13-15 0,23-19-3,22-18-2,22-19-2,19-19-2,20-19-4,18-18-3,20-19-2,14-13-6,14-6-5,11-6-8,14-6-5,-12 18-1,-34 44 7,-35 44 7,-33 44 7,-20 21 1,-3 1-5,-3-1-6,-2 1-4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26"/>
    </inkml:context>
    <inkml:brush xml:id="br0">
      <inkml:brushProperty name="width" value="0.02313" units="cm"/>
      <inkml:brushProperty name="height" value="0.02313" units="cm"/>
      <inkml:brushProperty name="color" value="#FED406"/>
    </inkml:brush>
  </inkml:definitions>
  <inkml:trace contextRef="#ctx0" brushRef="#br0">64200 10300 951,'-32'-29'3,"-11"-5"6,-14-7 6,-11-5 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35"/>
    </inkml:context>
    <inkml:brush xml:id="br0">
      <inkml:brushProperty name="width" value="0.04426" units="cm"/>
      <inkml:brushProperty name="height" value="0.04426" units="cm"/>
      <inkml:brushProperty name="color" value="#FED406"/>
    </inkml:brush>
  </inkml:definitions>
  <inkml:trace contextRef="#ctx0" brushRef="#br0">47300 7400 497,'-24'-15'37,"4"23"7,3 22 6,3 22 6,-1 13-1,-2 7-6,-3 6-7,-3 7-7,-2 0-5,0-2-5,0-3-4,0-3-5,0 2-3,0 10-3,0 10-2,0 9-2,1 2-3,4-2-1,3-3-1,3-3-2,1-6-2,1-5-1,-1-7-2,1-5-2,-1-6-6,1-3-10,-1-3-11,1-2-10,2-8-5,7-8 1,6-10 2,7-9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36"/>
    </inkml:context>
    <inkml:brush xml:id="br0">
      <inkml:brushProperty name="width" value="0.0565" units="cm"/>
      <inkml:brushProperty name="height" value="0.0565" units="cm"/>
      <inkml:brushProperty name="color" value="#FED406"/>
    </inkml:brush>
  </inkml:definitions>
  <inkml:trace contextRef="#ctx0" brushRef="#br0">48650 7800 389,'45'-4'18,"-9"-5"-2,-10-7-4,-8-5-2,-8-4 0,-2 0 1,-3 0 1,-3 0 2,-1-2 0,4-3 0,3-3-2,3-2-1,-1-3 0,-2 1 1,-3-1 1,-3 1 0,-2-3 1,0-2-1,0-3-1,0-3-2,-2-2 0,-3 0 0,-3 0 1,-2 0-1,-5 3 0,-2 6 0,-3 7 1,-3 6 0,-4 4 0,-3 4 0,-3 3 0,-2 3-1,-3 4 0,1 7 0,-1 6 0,1 7 0,-3 7-1,-2 9 0,-3 10 0,-3 10 0,1 2-1,6-3-1,7-3-1,6-2-2,3-3 0,0 1 0,0-1 1,0 1-1,1 1 0,4 3 0,3 3 0,3 4 0,3 2 0,3 4-2,3 3-1,4 3-1,4-1-1,6-2-2,7-3-2,6-3-2,6-7-1,6-9 0,7-10-1,6-8 0,6-9-1,6-6 1,7-6-1,6-6 0,-2-4 1,-9 1-1,-10-1 1,-8 1 0,-8-3 1,-2-2 0,-3-3 1,-3-3 0,-2-2 1,0 0 0,0 0 0,0 0 0,1-2 1,4-3 1,3-3 0,3-2 0,-2-3 5,-6 1 5,-6-1 7,-6 1 5,-10 8 6,-12 20 3,-13 18 4,-12 20 3,-5 24-1,3 31-5,3 32-5,4 31-5,1 17-4,0 3-4,0 3-4,0 4-4,0-1-2,0-3-3,0-3-3,0-2-3,0-8-1,0-8 2,0-10 2,0-9 1,-2-1-1,-3 10-2,-3 10-3,-2 9-2,-1 6-4,3 3-3,3 3-4,4 4-5,1-3 0,0-5 0,0-7 1,0-5 1,1-6 0,4-3-1,3-3-1,3-2-1,1-14 1,1-21 3,-1-22 4,1-22 3,-1-10-1,1 4-3,-1 3-5,1 3-5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38"/>
    </inkml:context>
    <inkml:brush xml:id="br0">
      <inkml:brushProperty name="width" value="0.04077" units="cm"/>
      <inkml:brushProperty name="height" value="0.04077" units="cm"/>
      <inkml:brushProperty name="color" value="#FED406"/>
    </inkml:brush>
  </inkml:definitions>
  <inkml:trace contextRef="#ctx0" brushRef="#br0">30200 8650 539,'-43'-27'-3,"17"-3"9,15-3 8,16-2 9,13 0 4,14 7 1,11 6 0,14 7 1,11 7-1,14 9 1,11 10-1,14 10-1,3 10-1,-2 13-2,-3 12-3,-3 13-3,-9 9-2,-11 6-2,-14 7-2,-11 6-3,-12 1 0,-9-3 1,-10-3 1,-8-2 1,-11 0-2,-8 7-6,-10 6-4,-9 7-7,-13 0-2,-16-2 1,-15-3-1,-15-3 1,-11-6 1,-2-5 0,-3-7 0,-3-5 0,-2-6 1,0-3 2,0-3 0,0-2 2,3-8 1,6-8 2,7-10 1,6-9 2,23-12 1,41-11 2,40-14 2,42-11 3,27-7-4,16 0-7,15 0-6,17 0-8,5-4-3,-3-5 0,-3-7 0,-2-5 1,-5-4-3,-2 0-5,-3 0-5,-3 0-6,-7 1-2,-9 4 0,-10 3-1,-8 3-1,-14 4 1,-15 7 2,-15 6 3,-16 7 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39"/>
    </inkml:context>
    <inkml:brush xml:id="br0">
      <inkml:brushProperty name="width" value="0.04734" units="cm"/>
      <inkml:brushProperty name="height" value="0.04734" units="cm"/>
      <inkml:brushProperty name="color" value="#FED406"/>
    </inkml:brush>
  </inkml:definitions>
  <inkml:trace contextRef="#ctx0" brushRef="#br0">33150 8700 464,'25'-49'1,"0"4"2,0 3 1,0 3 2,-5 14 8,-9 25 16,-10 25 15,-8 25 16,-12 17 1,-12 9-11,-13 10-11,-12 10-11,-7 4-5,1 0 0,-1 0 1,1 0 1,-4 0-2,-6 0-5,-6 0-4,-6 0-5,-2 0-3,3 0-1,3 0-1,4 0-1,4-4-4,6-5-7,7-7-8,6-5-7,3-6-9,0-3-11,0-3-11,0-2-11,6-15-3,13-25 3,12-25 3,13-25 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39"/>
    </inkml:context>
    <inkml:brush xml:id="br0">
      <inkml:brushProperty name="width" value="0.05256" units="cm"/>
      <inkml:brushProperty name="height" value="0.05256" units="cm"/>
      <inkml:brushProperty name="color" value="#FED406"/>
    </inkml:brush>
  </inkml:definitions>
  <inkml:trace contextRef="#ctx0" brushRef="#br0">31800 9250 418,'0'-97'1,"0"6"3,0 7 2,0 6 2,0 9 3,0 13 1,0 12 2,0 13 3,6 16 7,13 23 15,12 22 15,13 22 14,4 16 2,-3 14-11,-3 11-11,-2 14-12,0 5-8,7 1-3,6-1-4,7 1-5,4 1-4,3 3-5,3 3-5,4 4-6,4 4-7,6 6-10,7 7-8,6 6-9,-7-10-4,-18-24-1,-19-26 1,-18-24 0,-10-13-2,0 0-7,0 0-6,0 0-5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46"/>
    </inkml:context>
    <inkml:brush xml:id="br0">
      <inkml:brushProperty name="width" value="0.06209" units="cm"/>
      <inkml:brushProperty name="height" value="0.06209" units="cm"/>
      <inkml:brushProperty name="color" value="#FED406"/>
    </inkml:brush>
  </inkml:definitions>
  <inkml:trace contextRef="#ctx0" brushRef="#br0">62300 5850 354,'1'-52'2,"4"-3"4,3-3 4,3-2 4,1-1 2,1 3 1,-1 3 1,1 4 0,-4 13 7,-6 26 12,-6 24 11,-6 26 13,-15 30 1,-21 39-9,-22 36-8,-22 39-9,-15 25-7,-5 17-3,-7 15-5,-5 16-4,0 2-4,10-8-3,10-10-5,9-9-2,7-2-2,7 6 3,6 7 1,7 6 1,5-7 2,7-18 0,6-19-1,7-18 0,8-21-1,14-22-4,11-22-4,14-21-4,10-21-2,9-19-2,10-18-3,10-19-1,7-16-1,6-12 1,7-13 0,6-12 2,4-18 0,4-21 1,3-22 2,3-22 1,-2-18 1,-6-11 1,-6-14 1,-6-11 1,-9-3 1,-8 10 1,-10 10 2,-9 9 0,-10 15 1,-9 22 1,-10 22 0,-8 23 1,-11 16 0,-8 13 0,-10 12-1,-9 13 0,-13 13-2,-16 17-2,-15 15-3,-15 16-3,-9 20-4,1 25-7,-1 25-6,1 25-7,8 0-8,20-25-12,18-25-12,20-25-11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50"/>
    </inkml:context>
    <inkml:brush xml:id="br0">
      <inkml:brushProperty name="width" value="0.05464" units="cm"/>
      <inkml:brushProperty name="height" value="0.05464" units="cm"/>
      <inkml:brushProperty name="color" value="#FED406"/>
    </inkml:brush>
  </inkml:definitions>
  <inkml:trace contextRef="#ctx0" brushRef="#br0">72800 7150 402,'-47'-2'0,"6"-3"0,7-3 0,6-2 0,3-1 1,0 3 3,0 3 3,0 4 2,9 2 9,19 4 16,19 3 17,19 3 15,7 1 4,-3 1-12,-3-1-11,-2 1-10,-3-1-8,1 1-4,-1-1-4,1 1-4,4 2-1,9 7-1,10 6 1,10 7 0,-3 2-2,-11 1-3,-14-1-3,-11 1-3,-15 10-3,-16 22-2,-15 22-2,-15 23-3,-14 6-1,-8-5-2,-10-7 0,-9-5-2,-9-6 0,-5-3 1,-7-3-1,-5-2 1,-3-6 0,4-6 0,3-6 2,3-6 0,3-7 1,3-6 0,3-6 0,4-6 0,5-7 2,10-6 1,10-6 3,9-6 3,13-7 1,20-6 4,18-6 2,20-6 3,17-9 1,20-8-1,18-10 0,20-9-1,16-7-1,16-3-4,15-3-3,17-2-3,16-3-5,19 1-7,19-1-6,19 1-8,12 1-7,6 3-8,7 3-8,6 4-9,-22 5-3,-50 10-2,-50 10 1,-50 9-2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56"/>
    </inkml:context>
    <inkml:brush xml:id="br0">
      <inkml:brushProperty name="width" value="0.04242" units="cm"/>
      <inkml:brushProperty name="height" value="0.04242" units="cm"/>
      <inkml:brushProperty name="color" value="#00BFF3"/>
    </inkml:brush>
  </inkml:definitions>
  <inkml:trace contextRef="#ctx0" brushRef="#br0">75750 45400 518,'-19'-22'7,"13"6"13,12 7 14,13 6 13,13 1 5,17-3-2,15-3-2,16-2-3,7-1-4,1 3-6,-1 3-7,1 4-6,-3 1-6,-2 0-4,-3 0-4,-3 0-5,-4 0-1,-3 0 1,-3 0 0,-2 0 2,-6 1-4,-6 4-9,-6 3-9,-6 3-7,-6 3-14,-2 3-18,-3 3-17,-3 4-19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55"/>
    </inkml:context>
    <inkml:brush xml:id="br0">
      <inkml:brushProperty name="width" value="0.0498" units="cm"/>
      <inkml:brushProperty name="height" value="0.0498" units="cm"/>
      <inkml:brushProperty name="color" value="#FED406"/>
    </inkml:brush>
  </inkml:definitions>
  <inkml:trace contextRef="#ctx0" brushRef="#br0">83900 6950 441,'0'-49'0,"0"4"0,0 3 0,0 3 0,0 3 4,0 3 7,0 3 7,0 4 7,-4 8 8,-5 17 10,-7 15 8,-5 16 10,-6 13-1,-3 14-9,-3 11-9,-2 14-9,-3 7-7,1 3-3,-1 3-3,1 4-3,1 2-3,3 4-3,3 3-3,4 3-3,2 6-2,4 9-6,3 10-3,3 10-4,-1 4-6,-2 0-7,-3 0-7,-3 0-8,-1-7-6,4-11-5,3-14-5,3-11-4,3-17-1,3-18 5,3-19 4,4-18 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56"/>
    </inkml:context>
    <inkml:brush xml:id="br0">
      <inkml:brushProperty name="width" value="0.05194" units="cm"/>
      <inkml:brushProperty name="height" value="0.05194" units="cm"/>
      <inkml:brushProperty name="color" value="#FED406"/>
    </inkml:brush>
  </inkml:definitions>
  <inkml:trace contextRef="#ctx0" brushRef="#br0">84550 7150 423,'-38'-24'79,"26"4"-9,24 3-11,26 3-9,13 3-8,4 3-8,3 3-5,3 4-8,1 2-3,1 4-3,-1 3-1,1 3-3,-4 7-1,-6 14-2,-6 11-1,-6 14-1,-13 3-3,-19-2-2,-18-3-2,-19-3-2,-15-1-1,-8 4 1,-10 3 0,-9 3 2,-5 1-1,0 1-3,0-1-2,0 1-4,0-1 1,0 1 1,0-1 3,0 1 2,4-4 2,10-6 2,10-6 1,9-6 3,6-4 1,3 1 2,3-1 1,4 1 1,15-4 3,28-6 3,28-6 2,29-6 4,18-12-1,9-15-3,10-15-4,10-16-3,5-7-3,4 4-3,3 3-3,3 3-4,1 4-5,1 7-9,-1 6-7,1 7-10,-12 2-3,-21 1-1,-22-1-1,-22 1 0,-13-1-4,-3 1-8,-3-1-9,-2 1-9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1:59"/>
    </inkml:context>
    <inkml:brush xml:id="br0">
      <inkml:brushProperty name="width" value="0.03616" units="cm"/>
      <inkml:brushProperty name="height" value="0.03616" units="cm"/>
      <inkml:brushProperty name="color" value="#FED406"/>
    </inkml:brush>
  </inkml:definitions>
  <inkml:trace contextRef="#ctx0" brushRef="#br0">54550 9600 608,'-71'1'-1,"10"4"-2,10 3-1,9 3-3,6 1 2,3 1 6,3-1 6,4 1 5,10-6 9,19-8 10,19-10 12,19-9 10,7-4 1,-3 4-10,-3 3-11,-2 3-9,-1 3-6,3 3-2,3 3 0,4 4-2,5 1-2,10 0-4,10 0-4,9 0-4,10-2-2,14-3-1,11-3-2,14-2 0,10-1-1,9 3-1,10 3 0,10 4 0,8-3-1,10-5-5,10-7-3,9-5-3,7-4-2,7 0-2,6 0-2,7 0-1,-1 1-2,-6 4-5,-6 3-4,-6 3-3,-26 3-1,-43 3 5,-44 3 5,-43 4 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15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75200 23700 999,'-43'-21'-77,"17"10"18,15 10 17,16 9 20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19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68050 16900 333,'157'63'167,"51"46"-1,49 47 1,51 47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20"/>
    </inkml:context>
    <inkml:brush xml:id="br0">
      <inkml:brushProperty name="width" value="0.05797" units="cm"/>
      <inkml:brushProperty name="height" value="0.05797" units="cm"/>
      <inkml:brushProperty name="color" value="#6ADCAB"/>
    </inkml:brush>
  </inkml:definitions>
  <inkml:trace contextRef="#ctx0" brushRef="#br0">30050 24600 379,'-21'-16'11,"10"19"24,10 19 22,9 19 22,4 7 4,1-3-16,-1-3-15,1-2-18,-3 3-8,-2 14-4,-3 11-2,-3 14-4,-2 3-2,0-2-3,0-3-1,0-3-3,0 4 0,0 13 1,0 12 1,0 13 1,0-1-1,0-11-2,0-14-1,0-11-2,-2-6-2,-3 4 2,-3 3-1,-2 3 1,-1 1-1,3 1-2,3-1-3,4 1-1,1-1-2,0 1-3,0-1-2,0 1-2,1-3-1,4-2-1,3-3 0,3-3 0,-1-6 0,-2-5 0,-3-7 0,-3-5-1,-2-4-4,0 0-10,0 0-11,0 0-11,0-11-2,0-22 4,0-22 5,0-21 3,0-12 6,0 1 7,0-1 6,0 1 6,0-3 2,0-2-2,0-3-2,0-3-3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25"/>
    </inkml:context>
    <inkml:brush xml:id="br0">
      <inkml:brushProperty name="width" value="0.05836" units="cm"/>
      <inkml:brushProperty name="height" value="0.05836" units="cm"/>
      <inkml:brushProperty name="color" value="#6ADCAB"/>
    </inkml:brush>
  </inkml:definitions>
  <inkml:trace contextRef="#ctx0" brushRef="#br0">30200 24000 376,'0'-47'18,"0"6"8,0 7 7,0 6 7,4 6 0,10 6-7,10 7-7,9 6-7,7 3-4,7 0-2,6 0-1,7 0-2,2 0-1,1 0 0,-1 0 0,1 0 1,1 0-1,3 0-2,3 0-2,4 0-1,4 1-1,6 4 0,7 3 0,6 3-1,4 1 1,4 1 0,3-1 0,3 1 1,4-3 0,7-2 0,6-3-1,7-3 1,0-2-1,-2 0 1,-3 0-2,-3 0 1,-4 0-1,-3 0-1,-3 0 0,-2 0-2,-3 0 0,1 0-1,-1 0 0,1 0-1,-3 0 0,-2 0 2,-3 0 0,-3 0 1,-1 0 1,4 0 0,3 0 0,3 0 1,3 0 0,3 0 2,3 0 0,4 0 1,4 0 0,6 0 0,7 0 0,6 0-1,9-2-1,13-3 1,12-3 0,13-2 0,6-3-1,0 1 0,0-1 0,0 1-1,-5 1 0,-9 3-1,-10 3 0,-8 4-1,-8 2 0,-2 4 0,-3 3-1,-3 3 1,-1-1-1,4-2 1,3-3-1,3-3 2,1-2-1,1 0 0,-1 0 0,1 0 0,-1-2 0,1-3 0,-1-3 0,1-2-1,1-3 1,3 1 1,3-1 0,4 1 1,2 1 0,4 3 0,3 3-1,3 4 0,1-1 0,1-3 0,-1-3 0,1-2 0,-3-1 0,-2 3 0,-3 3 0,-3 4 0,-1-1 1,4-3 0,3-3 0,3-2 0,4-1 1,7 3-1,6 3-1,7 4 1,-1-1-1,-6-3 0,-6-3 0,-6-2 0,-6-1 0,-2 3 0,-3 3 1,-3 4-1,1 1 1,6 0-1,7 0 1,6 0-1,-1 0 0,-5 0 0,-7 0 0,-5 0 0,-4 0 0,0 0 0,0 0 1,0 0-1,-4 0 0,-5 0 0,-7 0 0,-5 0 1,-4 0-1,0 0 0,0 0 1,0 0-1,1 0 1,4 0-1,3 0 1,3 0-1,3 1 0,3 4 0,3 3 0,4 3-1,1-2 0,0-6-1,0-6 0,0-6-1,1-4 0,4 1 0,3-1 1,3 1-1,1-1 1,1 1 0,-1-1 0,1 1 0,-3 1 0,-2 3 0,-3 3 1,-3 4-1,-2-1 1,0-3 0,0-3 0,0-2 0,3-3 0,6 1 0,7-1 0,6 1 0,-1 1 0,-5 3 0,-7 3 0,-5 4 0,-3 1 0,4 0 0,3 0 1,3 0 0,1 0 0,1 0 0,-1 0 0,1 0 0,-3 0 1,-2 0 0,-3 0 0,-3 0 0,-2 0 0,0 0 0,0 0 0,0 0-1,0 0 0,0 0-1,0 0 0,0 0 0,-2 0-1,-3 0 0,-3 0 1,-2 0-1,-1 0 1,3 0 0,3 0 0,4 0 0,-1 0 0,-3 0 0,-3 0 0,-2 0-1,-1 0 1,3 0 0,3 0 0,4 0 0,4-2 0,6-3 2,7-3 1,6-2 0,-2-1 1,-9 3-1,-10 3 0,-8 4-2,-8 1 0,-2 0 0,-3 0-1,-3 0 1,-2 0-1,0 0 0,0 0 0,0 0-1,0 1 0,0 4 0,0 3 1,0 3 1,3 1 0,6 1 0,7-1 0,6 1 0,4-3 0,4-2 0,3-3-1,3-3 1,3-2 0,3 0-1,3 0 1,4 0-1,1 0 0,0 0 1,0 0-1,0 0 0,3 0 0,6 0 0,7 0-1,6 0-1,3 0 1,0 0-1,0 0 1,0 0 0,3 0 0,6 0 0,7 0-2,6 0 0,3 0 0,0 0 0,0 0 1,0 0 1,-4 1 0,-5 4 0,-7 3 1,-5 3 0,-4 1 1,0 1-1,0-1 0,0 1 0,0 1 0,0 3 0,0 3 0,0 4 1,0-1-1,0-3-1,0-3 0,0-2 0,1-3-1,4 1 0,3-1 1,3 1 0,-1-1 1,-2 1-1,-3-1 1,-3 1 0,-7-1-1,-9 1 1,-10-1 0,-8 1 0,-8-3 0,-2-2 0,-3-3 0,-3-3 0,-2-2 0,0 0-1,0 0 1,0 0 0,-4 0-1,-5 0 0,-7 0 0,-5 0-2,-6 0 1,-3 0 0,-3 0 0,-2 0 0,-3 0 1,1 0 0,-1 0 1,1 0 0,-1 0 0,1 0 1,-1 0 0,1 0 0,-3 0 1,-2 0-1,-3 0 0,-3 0-1,-1 0 1,4 0 0,3 0 2,3 0 0,-1 0 0,-2 0 0,-3 0 0,-3 0 0,-1 1 0,4 4-1,3 3-1,3 3 1,1-1-2,1-2 1,-1-3 0,1-3-1,-3-2 1,-2 0-2,-3 0 0,-3 0 0,-4 0-1,-3 0 1,-3 0-1,-2 0 2,-1 0-1,3 0 1,3 0 0,4 0 1,-3 0 0,-5 0 0,-7 0 0,-5 0-1,-4 0 0,0 0 1,0 0-1,0 0 1,0 0 0,0 0 1,0 0 0,0 0 0,0 0 1,0 0-1,0 0-1,0 0-1,0 0 0,0 0 0,0 0-1,0 0 0,-2 0 0,-3 0 0,-3 0 0,-2 0 0,-3 0 0,1 0 0,-1 0 0,1 0 1,1 0-1,3 0 1,3 0 0,4 0-1,1 0 1,0 0-1,0 0 1,0 0 0,-4 0 0,-5 0-1,-7 0 1,-5 0-1,-3 0 0,4 0 0,3 0 1,3 0-1,-2 0 1,-6 0-1,-6 0 1,-6 0 0,-2 0 0,3 0-1,3 0 1,4 0 0,-3 0 0,-5 0 0,-7 0 0,-5 0 0,-3 0 0,4 0 0,3 0-1,3 0 1,4 1-1,7 4 1,6 3-1,7 3 1,0-1 0,-2-2-1,-3-3 0,-3-3 0,-6-2 0,-5 0-1,-7 0 0,-5 0 0,-11 6 1,-11 13 3,-14 12 4,-11 13 2,-7 7 2,0 4-4,0 3-1,0 3-3,0-1 0,0-2 0,0-3 0,0-3 1,0 1 0,0 6 1,0 7 0,0 6 1,0 3-1,0 0 0,0 0-2,0 0 0,0 0-1,0 0 0,0 0-1,0 0 0,-2-2 0,-3-3 0,-3-3 1,-2-2 0,-3-3 1,1 1-1,-1-1 0,1 1-1,-1 1 0,1 3-1,-1 3 0,1 4 0,-3-3 0,-2-5 1,-3-7 2,-3-5 1,-1-4 1,4 0-1,3 0 0,3 0 0,-1 0-1,-2 0-1,-3 0-2,-3 0 0,1 0-1,6 0 1,7 0 0,6 0 1,1 1 0,-3 4-2,-3 3-2,-2 3-1,-1-1-1,3-2 0,3-3 0,4-3 1,-4-6-1,-9-5 0,-10-7 1,-8-5-1,-9-6 2,-6-3 1,-6-3 2,-6-2 2,-2-5 0,3-2-2,3-3 0,4-3-2,-1-2 0,-3 0 0,-3 0 2,-2 0 2,-1 0-1,3 0 1,3 0-1,4 0 0,1 0-1,0 0 1,0 0 0,0 0 0,-2 0 0,-3 0 0,-3 0 0,-2 0 0,-5 0 0,-2 0 0,-3 0-1,-3 0 0,-4 0 0,-3 0 1,-3 0-1,-2 0 2,-1 0-1,3 0 0,3 0 1,4 0-1,1 0 1,0 0-1,0 0-1,0 0 0,0 0 0,0 0 0,0 0 0,0 0-1,-4 0 0,-5 0 0,-7 0 0,-5 0-2,-8-2 1,-5-3 0,-7-3-1,-5-2 0,-4-1 1,0 3 1,0 3 0,0 4 1,1 1 0,4 0 0,3 0 0,3 0 1,4 1-1,7 4-1,6 3 0,7 3 0,0-1-1,-2-2-1,-3-3 0,-3-3-1,-1-2 1,4 0-1,3 0 0,3 0 1,1 0-1,1 0 2,-1 0-1,1 0 1,-1 0 0,1 0 0,-1 0 0,1 0-1,-3 0 0,-2 0 1,-3 0 0,-3 0 1,-2 0 0,0 0 0,0 0-1,0 0 0,1 1 1,4 4-2,3 3 1,3 3-1,-2-1 0,-6-2 0,-6-3 0,-6-3-1,-6-2 2,-2 0-1,-3 0 2,-3 0 0,-2-2 1,0-3-1,0-3 1,0-2-1,-2-1 0,-3 3 1,-3 3-1,-2 4 1,-5 1 0,-2 0 0,-3 0 0,-3 0 0,-2 0 1,0 0 0,0 0-1,0 0 1,4-2-1,10-3 1,10-3-1,9-2 0,-5-1 1,-19 3-1,-18 3 1,-19 4 0,-7 1 0,7 0 0,6 0 0,7 0 0,2 0 0,1 0 0,-1 0-1,1 0 0,-3 0 0,-2 0 0,-3 0-1,-3 0 1,-9 0 0,-11 0 0,-14 0 0,-11 0 0,-7 0 1,0 0 1,0 0 0,0 0 2,1 0-1,4 0 1,3 0-2,3 0 1,1 0-1,1 0-1,-1 0 0,1 0 0,1 0-1,3 0 0,3 0 0,4 0 0,4 0-1,6 0 0,7 0 0,6 0-1,1 0 0,-3 0-1,-3 0 2,-2 0-1,-3 0 0,1 0 1,-1 0 0,1 0-1,-4 1 2,-6 4-1,-6 3 2,-6 3 0,-6-1 0,-2-2 0,-3-3 0,-3-3 0,-2-2-1,0 0 0,0 0 0,0 0 0,0 0 0,0 0 0,0 0 0,0 0 1,-2 0-1,-3 0-1,-3 0 1,-2 0-1,-5 0 0,-2 0 0,-3 0 2,-3 0 0,2 0 0,10 0 1,10 0-1,9 0 1,1 0 0,-6 0-1,-6 0 1,-6 0-1,-4 0 1,1 0 0,-1 0 2,1 0 0,2 1 1,7 4-1,6 3-1,7 3 1,5 1-1,7 1 0,6-1 0,7 1-1,5-3 0,7-2 0,6-3 1,7-3-1,4-2 0,3 0-1,3 0 1,4 0-1,2 0-1,4 0 1,3 0-1,3 0 0,1 0 0,1 0 0,-1 0-1,1 0 0,1 0 0,3 0 0,3 0 1,4 0 0,-6 0 0,-11 0 0,-14 0 0,-11 0-1,-12 1 1,-9 4-1,-10 3 2,-8 3-1,-3-1 1,7-2 0,6-3 0,7-3 1,0-2 0,-2 0-1,-3 0 1,-3 0-1,-1-2 1,4-3-1,3-3 1,3-2 0,3-1 0,3 3 0,3 3-1,4 4-1,-1-1 1,-3-3-1,-3-3 0,-2-2 1,-3-1-1,1 3 0,-1 3 0,1 4 0,-1 1-1,1 0 1,-1 0 0,1 0 0,1 0 0,3 0 1,3 0 0,4 0 0,-3 1 1,-5 4-1,-7 3 1,-5 3-1,-4 1 0,0 1 1,0-1-1,0 1 1,1-1-1,4 1 1,3-1 1,3 1-1,-1-1 1,-2 1-1,-3-1 0,-3 1 1,-2-1-2,0 1 0,0-1-2,0 1 0,-2-3-1,-3-2 2,-3-3-1,-2-3 1,0-1 1,7 4 0,6 3 0,7 3 0,-1-1 1,-6-2-2,-6-3 1,-6-3-2,-4-2 1,1 0-1,-1 0 0,1 0-1,2 1 1,7 4 1,6 3 1,7 3 0,4-1 1,3-2 0,3-3 1,4-3-1,1-2-1,0 0 1,0 0 0,0 0 0,1 1-1,4 4 1,3 3 0,3 3-1,-1 1 0,-2 1 0,-3-1-1,-3 1-1,-4-3 0,-3-2 0,-3-3-1,-2-3-1,-1 1 2,3 6 1,3 7 2,4 6 1,1 1 2,0-3-3,0-3 0,0-2-2,3-5 0,6-2 0,7-3 0,6-3 0,1-1 0,-3 4 1,-3 3 0,-2 3 1,-1 1 0,3 1 0,3-1 0,4 1 0,2-1 0,4 1-1,3-1 1,3 1 0,3-3 0,3-2 0,3-3 0,4-3 0,-1-1 0,-3 4-1,-3 3 0,-2 3-1,-1-1 0,3-2 0,3-3 0,4-3 0,1-4 0,0-3 0,0-3 1,0-2-1,1-3 0,4 1 1,3-1-1,3 1 1,3-1 0,3 1 0,3-1 1,4 1 0,2-1 0,4 1 1,3-1 0,3 1 0,-1 1 0,-2 3-1,-3 3 0,-3 4 0,-1 1-1,4 0 0,3 0-1,3 0 1,3 0-1,3 0 1,3 0-1,4 0 1,1 0-1,0 0 1,0 0-1,0 0-1,1 0 1,4 0 0,3 0 0,3 0 0,1 0 0,1 0-1,-1 0 0,1 0 0,-3 0 0,-2 0-1,-3 0-1,-3 0 1,-1 0-1,4 0 2,3 0 0,3 0 0,3 0 1,3 0 1,3 0 0,4 0 1,1 0 1,0 0-2,0 0 1,0 0 0,0 0-1,0 0 0,0 0 0,0 0 0,0-2-1,0-3 0,0-3-1,0-2-1,7-8-5,17-8-8,15-10-10,16-9-8,9-2-5,3 6 0,3 7 0,4 6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3"/>
    </inkml:context>
    <inkml:brush xml:id="br0">
      <inkml:brushProperty name="width" value="0.04596" units="cm"/>
      <inkml:brushProperty name="height" value="0.04596" units="cm"/>
      <inkml:brushProperty name="color" value="#6ADCAB"/>
    </inkml:brush>
  </inkml:definitions>
  <inkml:trace contextRef="#ctx0" brushRef="#br0">79800 29200 478,'-27'143'165,"-3"-11"-38,-3-14-39,-2-11-38,-3-7-23,1 0-3,-1 0-6,1 0-4,-1 0-6,1 0-8,-1 0-7,1 0-7,1-5-6,3-9-3,3-10-2,4-8-3,5-25-8,10-36-14,10-39-13,9-36-13,4-14 1,1 14 13,-1 11 15,1 14 14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3"/>
    </inkml:context>
    <inkml:brush xml:id="br0">
      <inkml:brushProperty name="width" value="0.04133" units="cm"/>
      <inkml:brushProperty name="height" value="0.04133" units="cm"/>
      <inkml:brushProperty name="color" value="#6ADCAB"/>
    </inkml:brush>
  </inkml:definitions>
  <inkml:trace contextRef="#ctx0" brushRef="#br0">79850 29450 532,'25'-21'27,"0"10"16,0 10 15,0 9 17,0 6-1,0 3-14,0 3-14,0 4-16,0 1-9,0 0-5,0 0-5,0 0-4,0 3-11,0 6-14,0 7-14,0 6-14,-5-1-8,-9-5 0,-10-7 0,-8-5 0,-8-6 3,-2-3 4,-3-3 6,-3-2 4,-4-5 7,-3-2 6,-3-3 6,-2-3 7,-3-2 5,1 0 0,-1 0 3,1 0 0,-3 0 3,-2 0 0,-3 0 2,-3 0 2,2 1 0,10 4-2,10 3 0,9 3-2,9 4 11,9 7 24,10 6 24,10 7 23,5 0 4,4-2-17,3-3-15,3-3-17,-1-2-12,-2 0-7,-3 0-8,-3 0-8,-1-4-13,4-5-20,3-7-18,3-5-20,-2-8-3,-6-5 15,-6-7 13,-6-5 15,-4-4 8,1 0-1,-1 0 1,1 0 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3"/>
    </inkml:context>
    <inkml:brush xml:id="br0">
      <inkml:brushProperty name="width" value="0.04036" units="cm"/>
      <inkml:brushProperty name="height" value="0.04036" units="cm"/>
      <inkml:brushProperty name="color" value="#6ADCAB"/>
    </inkml:brush>
  </inkml:definitions>
  <inkml:trace contextRef="#ctx0" brushRef="#br0">80750 29050 545,'23'-21'11,"-3"10"22,-3 10 22,-2 9 22,-5 9 3,-2 9-16,-3 10-17,-3 10-17,-7 7-10,-9 6-4,-10 7-4,-8 6-5,-9 3-4,-6 0-5,-6 0-5,-6 0-3,-1-2-3,7-3 0,6-3 0,7-2 1,7-17-12,9-28-21,10-28-21,10-27-21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4:56"/>
    </inkml:context>
    <inkml:brush xml:id="br0">
      <inkml:brushProperty name="width" value="0.04755" units="cm"/>
      <inkml:brushProperty name="height" value="0.04755" units="cm"/>
      <inkml:brushProperty name="color" value="#00BFF3"/>
    </inkml:brush>
  </inkml:definitions>
  <inkml:trace contextRef="#ctx0" brushRef="#br0">76050 45800 462,'-90'1'-25,"23"4"7,22 3 6,22 3 6,15-1 19,9-2 30,10-3 32,10-3 30,5-2 4,4 0-24,3 0-23,3 0-25,10 0-14,20 0-4,18 0-5,20 0-4,8-2-6,1-3-8,-1-3-7,1-2-6,1-1-10,3 3-9,3 3-9,4 4-11,-10 1-5,-22 0-2,-22 0-1,-21 0-2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4"/>
    </inkml:context>
    <inkml:brush xml:id="br0">
      <inkml:brushProperty name="width" value="0.03915" units="cm"/>
      <inkml:brushProperty name="height" value="0.03915" units="cm"/>
      <inkml:brushProperty name="color" value="#6ADCAB"/>
    </inkml:brush>
  </inkml:definitions>
  <inkml:trace contextRef="#ctx0" brushRef="#br0">80700 29400 561,'92'-24'18,"-16"4"5,-15 3 6,-15 3 5,-9 3 1,1 3-2,-1 3-2,1 4-3,-1 5-6,1 10-10,-1 10-10,1 9-11,-10 6-5,-19 3 0,-18 3 0,-19 4 0,-12-1-2,-2-3-3,-3-3-5,-3-2-3,-1-5-2,4-2-2,3-3-2,3-3-1,10-6 11,20-5 24,18-7 24,20-5 23,6-4 4,-2 0-16,-3 0-17,-3 0-16,-4 3-12,-3 6-6,-3 7-7,-2 6-7,-9 1-3,-12-3 1,-13-3 2,-12-2 1,-10-5 3,-6-2 5,-6-3 5,-6-3 6,-2-2 2,3 0 2,3 0 2,4 0 0,2 3 4,4 6 2,3 7 3,3 6 4,1 3 4,1 0 7,-1 0 8,1 0 6,-1 1 4,1 4 1,-1 3 2,1 3 1,-3 6-1,-2 9-4,-3 10-3,-3 10-3,-4 5-4,-3 4-4,-3 3-3,-2 3-3,-6 3-3,-6 3-3,-6 3-3,-6 4-2,-6 2-2,-2 4-3,-3 3-3,-3 3-2,-2-1-2,0-2 2,0-3 0,0-3 0,4-6-4,10-5-8,10-7-10,9-5-7,9-11-7,9-11-4,10-14-3,10-11-4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4"/>
    </inkml:context>
    <inkml:brush xml:id="br0">
      <inkml:brushProperty name="width" value="0.04107" units="cm"/>
      <inkml:brushProperty name="height" value="0.04107" units="cm"/>
      <inkml:brushProperty name="color" value="#6ADCAB"/>
    </inkml:brush>
  </inkml:definitions>
  <inkml:trace contextRef="#ctx0" brushRef="#br0">80300 30100 535,'51'71'78,"4"-5"-8,3-7-9,3-5-9,3-1-6,3 6-6,3 7-6,4 6-4,2-1-7,4-5-6,3-7-7,3-5-6,-1-8-6,-2-5-4,-3-7-3,-3-5-4,-6-4-3,-5 0-3,-7 0-1,-5 0-3,-15 0-9,-22 0-16,-22 0-16,-21 0-15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4"/>
    </inkml:context>
    <inkml:brush xml:id="br0">
      <inkml:brushProperty name="width" value="0.0355" units="cm"/>
      <inkml:brushProperty name="height" value="0.0355" units="cm"/>
      <inkml:brushProperty name="color" value="#6ADCAB"/>
    </inkml:brush>
  </inkml:definitions>
  <inkml:trace contextRef="#ctx0" brushRef="#br0">80250 31100 619,'-36'0'10,"28"0"18,28 0 20,29 0 19,21-2 1,16-3-13,15-3-16,17-2-13,3-3-11,-5 1-3,-7-1-4,-5 1-4,-12 1-6,-16 3-11,-15 3-9,-15 4-10,-17 5-7,-15 10-3,-15 10-4,-16 9-3,-10 4 0,-3 1 4,-3-1 3,-2 1 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5"/>
    </inkml:context>
    <inkml:brush xml:id="br0">
      <inkml:brushProperty name="width" value="0.04516" units="cm"/>
      <inkml:brushProperty name="height" value="0.04516" units="cm"/>
      <inkml:brushProperty name="color" value="#6ADCAB"/>
    </inkml:brush>
  </inkml:definitions>
  <inkml:trace contextRef="#ctx0" brushRef="#br0">80200 31500 487,'-68'1'9,"17"4"21,15 3 18,16 3 21,10 6 3,7 9-10,6 10-12,7 10-11,2 4-7,1 0-5,-1 0-5,1 0-3,-3 1-5,-2 4-4,-3 3-3,-3 3-5,-4-2-4,-3-6-5,-3-6-7,-2-6-5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5"/>
    </inkml:context>
    <inkml:brush xml:id="br0">
      <inkml:brushProperty name="width" value="0.03862" units="cm"/>
      <inkml:brushProperty name="height" value="0.03862" units="cm"/>
      <inkml:brushProperty name="color" value="#6ADCAB"/>
    </inkml:brush>
  </inkml:definitions>
  <inkml:trace contextRef="#ctx0" brushRef="#br0">80500 31700 569,'26'-24'3,"4"4"5,3 3 5,3 3 6,3 1 6,3 1 9,3-1 9,4 1 9,-4 7 0,-9 16-9,-10 15-8,-8 17-8,-11 10-6,-8 6-5,-10 7-3,-9 6-4,-10 6-2,-9 6-3,-10 7-2,-8 6-3,-4-2 1,3-9 0,3-10 1,4-8 1,10-17 0,19-21-1,19-22-2,19-22-1,15-16-1,13-9 1,12-10 0,13-8 0,2-3-8,-5 7-16,-7 6-18,-5 7-16,-8 4-6,-5 3 2,-7 3 3,-5 4 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6"/>
    </inkml:context>
    <inkml:brush xml:id="br0">
      <inkml:brushProperty name="width" value="0.04259" units="cm"/>
      <inkml:brushProperty name="height" value="0.04259" units="cm"/>
      <inkml:brushProperty name="color" value="#6ADCAB"/>
    </inkml:brush>
  </inkml:definitions>
  <inkml:trace contextRef="#ctx0" brushRef="#br0">82450 29350 516,'-21'-24'6,"10"4"12,10 3 11,9 3 12,6 6 3,3 9-9,3 10-7,4 10-8,-1 10-4,-3 13 0,-3 12-1,-2 13-1,-6 9 0,-6 6 0,-6 7 0,-6 6 0,-6 6 0,-2 6 0,-3 7 0,-3 6-1,-2-4-3,0-11-8,0-14-7,0-11-7,7-31-12,17-46-17,15-47-15,16-47-16,10-29-1,7-8 12,6-10 13,7-9 14,2 1 9,1 13 7,-1 12 7,1 13 7,-1 9 6,1 6 7,-1 7 5,1 6 7,-6 10 5,-8 17 5,-10 15 3,-9 16 4,-10 15 3,-9 16 0,-10 15 0,-8 17 0,-11 13-1,-8 13-4,-10 12-4,-9 13-3,-4 4-4,4-3-6,3-3-5,3-2-6,4-9-4,7-12-5,6-13-4,7-12-4,11-23-11,20-30-16,18-32-16,20-30-17,5-11-1,-6 14 12,-6 11 13,-6 14 13,-18 24 11,-28 38 11,-28 37 10,-27 38 10,-19 18 3,-5 1-6,-7-1-5,-5 1-6,0-6-2,10-8-1,10-10 1,9-9-1,2-7 1,-2-3 0,-3-3 1,-3-2 1,-1-5 3,4-2 6,3-3 5,3-3 5,14-7 3,25-9 1,25-10 0,25-8 0,17-12-2,9-12-5,10-13-5,10-12-5,8-9-4,10-2-2,10-3-2,9-3-3,-5 2 0,-19 10 1,-18 10 0,-19 9 1,-15 12 6,-8 16 9,-10 15 10,-9 17 9,-9 7 6,-5 0-1,-7 0 0,-5 0-1,-1 0-1,6 0-3,7 0-1,6 0-4,3 0-2,0 0-3,0 0-3,0 0-3,0-2-3,0-3-1,0-3-1,0-2-1,3-3-4,6 1-5,7-1-6,6 1-6,4-6-2,4-8 3,3-10 2,3-9 3,3-10-4,3-9-10,3-10-10,4-8-9,2-12-3,4-12 4,3-13 4,3-12 5,-2-4 4,-6 7 5,-6 6 6,-6 7 4,-9 5 5,-8 7 4,-10 6 5,-9 7 5,-12 7 5,-11 9 4,-14 10 6,-11 10 5,-12 7 2,-9 6 0,-10 7-1,-8 6 0,-11 7-2,-8 10-4,-10 10-3,-9 9-4,-5 2-2,0-2-1,0-3 0,0-3-1,6-4-1,13-3-3,12-3-2,13-2-2,9-5-2,6-2 1,7-3-1,6-3 2,10 1 0,17 6 5,15 7 2,16 6 3,15 1 2,16-3 0,15-3 0,17-2-1,16-1 0,19 3-1,19 3 0,19 4-2,13 1-2,10 0-3,10 0-3,9 0-3,7 1-2,7 4-1,6 3-2,7 3 0,-1-2-5,-6-6-9,-6-6-9,-6-6-9,-10-9-5,-12-8-3,-13-10-1,-12-9-3,-21-7 1,-28-3 5,-28-3 4,-27-2 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7"/>
    </inkml:context>
    <inkml:brush xml:id="br0">
      <inkml:brushProperty name="width" value="0.04586" units="cm"/>
      <inkml:brushProperty name="height" value="0.04586" units="cm"/>
      <inkml:brushProperty name="color" value="#6ADCAB"/>
    </inkml:brush>
  </inkml:definitions>
  <inkml:trace contextRef="#ctx0" brushRef="#br0">84150 29250 479,'25'-29'5,"0"-5"10,0-7 9,0-5 9,0 0 3,0 10-4,0 10-6,0 9-5,1 9-3,4 9-3,3 10-2,3 10-2,-5 11-4,-12 17-4,-13 15-5,-12 16-5,-15 12-4,-15 9-4,-15 10-5,-16 10-4,-8-1-2,0-9-1,0-10 1,0-8-1,3-12 2,6-12 4,7-13 5,6-12 4,6-9 2,6-2-1,7-3 0,6-3 0,7 4 10,10 13 20,10 12 19,9 13 21,2 6 5,-2 0-8,-3 0-10,-3 0-8,-2 0-6,0 0-2,0 0-4,0 0-3,-2-2-2,-3-3-5,-3-3-3,-2-2-4,10-30-13,25-52-25,25-53-23,25-53-25,10-23-4,-2 10 13,-3 10 13,-3 9 14,-1 7 11,4 7 10,3 6 9,3 7 10,-4 8 7,-8 14 5,-10 11 6,-9 14 5,-7 11 6,-3 14 6,-3 11 5,-2 14 6,-8 11 0,-8 14-4,-10 11-7,-9 14-4,-7 11-4,-3 14 0,-3 11 0,-2 14-1,-6 3-2,-6-2-4,-6-3-3,-6-3-3,-6-6-3,-2-5-5,-3-7-3,-3-5-3,-1-8-6,4-5-8,3-7-7,3-5-8,-2-14-10,-6-18-11,-6-19-11,-6-18-12,4-12 0,16-3 13,15-3 13,17-2 11,5-3 10,-3 1 4,-3-1 5,-2 1 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7"/>
    </inkml:context>
    <inkml:brush xml:id="br0">
      <inkml:brushProperty name="width" value="0.03937" units="cm"/>
      <inkml:brushProperty name="height" value="0.03937" units="cm"/>
      <inkml:brushProperty name="color" value="#6ADCAB"/>
    </inkml:brush>
  </inkml:definitions>
  <inkml:trace contextRef="#ctx0" brushRef="#br0">84150 30900 558,'46'-47'2,"-5"6"4,-7 7 4,-5 6 4,-6 15 7,-3 26 9,-3 24 10,-2 26 10,-11 13 2,-15 4-4,-15 3-5,-16 3-5,-12 3-6,-5 3-7,-7 3-7,-5 4-7,-6-3-9,-3-5-12,-3-7-10,-2-5-12,0-8-6,7-5-3,6-7-2,7-5-2,7-11-2,9-11-1,10-14-2,10-11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7"/>
    </inkml:context>
    <inkml:brush xml:id="br0">
      <inkml:brushProperty name="width" value="0.03903" units="cm"/>
      <inkml:brushProperty name="height" value="0.03903" units="cm"/>
      <inkml:brushProperty name="color" value="#6ADCAB"/>
    </inkml:brush>
  </inkml:definitions>
  <inkml:trace contextRef="#ctx0" brushRef="#br0">84000 31700 563,'53'3'8,"6"6"16,7 7 15,6 6 16,6 6 8,6 6-3,7 7-2,6 6-1,6 3-12,6 0-21,7 0-21,6 0-20,-7-4-21,-18-5-17,-19-7-18,-18-5-18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8"/>
    </inkml:context>
    <inkml:brush xml:id="br0">
      <inkml:brushProperty name="width" value="0.05267" units="cm"/>
      <inkml:brushProperty name="height" value="0.05267" units="cm"/>
      <inkml:brushProperty name="color" value="#6ADCAB"/>
    </inkml:brush>
  </inkml:definitions>
  <inkml:trace contextRef="#ctx0" brushRef="#br0">86050 29900 417,'-30'-5'53,"41"-9"-2,40-10-2,42-8-2,19-4-5,1 3-9,-1 3-8,1 4-10,-4 2-6,-6 4-6,-6 3-6,-6 3-5,-10 3-6,-12 3-4,-13 3-5,-12 4-4,-18-3-5,-21-5-3,-22-7-3,-22-5-4,-11-6 1,0-3 7,0-3 5,0-2 6,0-5 4,0-2 5,0-3 4,0-3 4,4 1 4,10 6 6,10 7 3,9 6 6,4 4 3,1 4 2,-1 3 1,1 3 1,-1 17 11,1 31 17,-1 32 19,1 31 18,1 26 1,3 22-16,3 22-16,4 23-16,-1 19-10,-3 19-3,-3 19-5,-2 19-3,-5 9-10,-2 0-13,-3 0-15,-3 0-14,1-4-11,6-5-9,7-7-7,6-5-9,3-29 0,0-50 6,0-50 7,0-50 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05"/>
    </inkml:context>
    <inkml:brush xml:id="br0">
      <inkml:brushProperty name="width" value="0.04793" units="cm"/>
      <inkml:brushProperty name="height" value="0.04793" units="cm"/>
      <inkml:brushProperty name="color" value="#F2395B"/>
    </inkml:brush>
  </inkml:definitions>
  <inkml:trace contextRef="#ctx0" brushRef="#br0">56850 43550 459,'-44'-50'6,"13"0"14,12 0 13,13 0 13,12 4 3,13 10-7,12 10-7,13 9-7,7 4-4,4 1-1,3-1-2,3 1 0,3 1-2,3 3 0,3 3 0,4 4-1,-4 4-1,-9 6-3,-10 7-2,-8 6-2,-9 6-1,-6 6 0,-6 7 1,-6 6 0,-13 10 0,-19 17-3,-18 15-2,-19 16-1,-15 10-4,-8 7-2,-10 6-4,-9 7-2,-5-1-3,0-6-2,0-6-1,0-6-2,3-10 0,6-12 2,7-13 2,6-12 1,17-13 2,28-12 2,28-13 3,29-12 1,19-9 2,14-2 1,11-3 0,14-3 2,3-2 2,-2 0 2,-3 0 2,-3 0 2,-9 4 0,-11 10 0,-14 10-2,-11 9-1,-11 9-2,-5 9-2,-7 10-2,-5 10-2,-14 10-2,-18 13-4,-19 12-2,-18 13-4,-17 10-2,-11 10-4,-14 10-3,-11 9-4,-6-2-2,4-12-2,3-13-2,3-12-2,9-18-2,16-21-1,15-22 0,17-22-1,14-22 2,17-22 4,15-22 3,16-21 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8"/>
    </inkml:context>
    <inkml:brush xml:id="br0">
      <inkml:brushProperty name="width" value="0.04073" units="cm"/>
      <inkml:brushProperty name="height" value="0.04073" units="cm"/>
      <inkml:brushProperty name="color" value="#6ADCAB"/>
    </inkml:brush>
  </inkml:definitions>
  <inkml:trace contextRef="#ctx0" brushRef="#br0">86800 30900 540,'-25'-133'57,"0"34"-8,0 35-10,0 35-10,-4 22-4,-5 14-1,-7 11 0,-5 14-2,-9 14 1,-9 20 0,-10 18 2,-8 20 0,-9 10-1,-6 3-4,-6 3-4,-6 4-4,1-6-4,9-11-1,10-14-2,10-11-2,18-14-7,28-11-9,28-14-9,29-11-11,26-18-6,25-22-5,25-22-3,25-21-4,0-7 0,-25 9 7,-25 10 5,-25 10 6,-13 2 4,1-3 2,-1-3 2,1-2 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8"/>
    </inkml:context>
    <inkml:brush xml:id="br0">
      <inkml:brushProperty name="width" value="0.04449" units="cm"/>
      <inkml:brushProperty name="height" value="0.04449" units="cm"/>
      <inkml:brushProperty name="color" value="#6ADCAB"/>
    </inkml:brush>
  </inkml:definitions>
  <inkml:trace contextRef="#ctx0" brushRef="#br0">87500 29500 494,'-85'-46'35,"32"10"3,31 10 3,32 9 4,22 4-1,17 1-7,15-1-7,16 1-5,12 1-6,9 3-2,10 3-3,10 4-3,-1 1-2,-9 0 0,-10 0 0,-8 0-1,-12 0-6,-12 0-9,-13 0-12,-12 0-9,-16 0-9,-19 0-7,-18 0-7,-19 0-7,-16-4 1,-12-5 8,-13-7 7,-12-5 9,-4-6 7,7-3 5,6-3 7,7-2 5,4-1 5,3 3 3,3 3 4,4 4 3,4 2 3,6 4 2,7 3 3,6 3 2,6 9 10,6 16 16,7 15 17,6 17 17,3 11 2,0 10-12,0 10-12,0 9-11,0 6-10,0 3-6,0 3-6,0 4-6,0-1-5,0-3-6,0-3-6,0-2-4,1-9-9,4-12-10,3-13-11,3-12-12,3-15-5,3-15-3,3-15-2,4-16-2,1-10 5,0-3 10,0-3 11,0-2 11,-2-3 6,-3 1 0,-3-1 1,-2 1 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39"/>
    </inkml:context>
    <inkml:brush xml:id="br0">
      <inkml:brushProperty name="width" value="0.04967" units="cm"/>
      <inkml:brushProperty name="height" value="0.04967" units="cm"/>
      <inkml:brushProperty name="color" value="#6ADCAB"/>
    </inkml:brush>
  </inkml:definitions>
  <inkml:trace contextRef="#ctx0" brushRef="#br0">88550 29000 442,'68'-68'5,"-11"17"10,-14 15 10,-11 16 10,-17 21 5,-18 29 2,-19 28 0,-18 28 1,-14 14-1,-5 0-5,-7 0-5,-5 0-4,-6 3-5,-3 6-4,-3 7-6,-2 6-6,0-1-5,7-5-8,6-7-7,7-5-9,7-14-4,9-18-2,10-19-4,10-18-2,8-18 1,10-16 5,10-15 5,9-15 5,6-4 7,3 9 8,3 10 9,4 10 9,1 7 5,0 6 1,0 7 1,0 6 2,-4 7 0,-5 10 0,-7 10-1,-5 9 0,-6 7-3,-3 7-3,-3 6-3,-2 7-3,-6-1-4,-6-6-2,-6-6-2,-6-6-3,-2-6-3,3-2-3,3-3-4,4-3-3,11-24-7,23-44-11,22-43-11,22-44-10,18-24 0,16-3 9,15-3 11,17-2 10,2 5 9,-9 16 7,-10 15 8,-8 17 8,-11 11 6,-8 10 6,-10 10 6,-9 9 6,-13 17 3,-16 25 1,-15 25 2,-15 25 1,-15 17-3,-12 9-7,-13 10-9,-12 10-7,-5-1-8,3-9-7,3-10-7,4-8-8,4-11-3,6-8-1,7-10-2,6-9 0,10-10-3,17-9-2,15-10-3,16-8-3,12-8 2,9-2 5,10-3 7,10-3 5,-1 1 3,-9 6 1,-10 7 0,-8 6 0,-11 7 3,-8 10 3,-10 10 3,-9 9 5,-12 7 2,-11 7 0,-14 6 1,-11 7 0,-11 2 0,-5 1-1,-7-1-3,-5 1-2,-8-3-1,-5-2-2,-7-3-2,-5-3-2,-6-2 0,-3 0 2,-3 0 1,-2 0 3,-1-2 2,3-3 4,3-3 4,4-2 4,8-5 3,17-2 3,15-3 3,16-3 3,32-10 1,51-16 2,49-15 2,51-15 2,24-9-3,1 1-7,-1-1-6,1 1-6,-4-1-6,-6 1-3,-6-1-3,-6 1-4,-12 2-2,-15 7 1,-15 6-1,-16 7 0,-24 4-12,-31 3-26,-31 3-26,-31 4-26,-18-4-3,-3-9 20,-3-10 18,-2-8 19,0-6 12,7 1 8,6-1 5,7 1 8,2 1 5,1 3 7,-1 3 6,1 4 6,4 13 14,9 26 19,10 24 21,10 26 20,2 10 1,-3-3-15,-3-3-16,-2-2-16,-8-1-10,-8 3-5,-10 3-5,-9 4-4,-10 4-7,-9 6-7,-10 7-9,-8 6-7,-6-1-7,1-5-9,-1-7-8,1-5-7,4-11-6,9-11-3,10-14-2,10-11-3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40"/>
    </inkml:context>
    <inkml:brush xml:id="br0">
      <inkml:brushProperty name="width" value="0.04734" units="cm"/>
      <inkml:brushProperty name="height" value="0.04734" units="cm"/>
      <inkml:brushProperty name="color" value="#6ADCAB"/>
    </inkml:brush>
  </inkml:definitions>
  <inkml:trace contextRef="#ctx0" brushRef="#br0">88750 32400 464,'34'26'11,"19"4"19,19 3 22,19 3 20,5 4 5,-5 7-12,-7 6-11,-5 7-12,-8 4-7,-5 3-3,-7 3-5,-5 4-3,-12-3-10,-16-5-16,-15-7-16,-15-5-16,-12-11-16,-6-11-15,-6-14-15,-6-11-14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40"/>
    </inkml:context>
    <inkml:brush xml:id="br0">
      <inkml:brushProperty name="width" value="0.05771" units="cm"/>
      <inkml:brushProperty name="height" value="0.05771" units="cm"/>
      <inkml:brushProperty name="color" value="#6ADCAB"/>
    </inkml:brush>
  </inkml:definitions>
  <inkml:trace contextRef="#ctx0" brushRef="#br0">90050 30250 381,'-40'-2'6,"23"-3"13,22-3 12,22-2 12,15-3 5,9 1-5,10-1-5,10 1-5,11-3-4,17-2-3,15-3-3,16-3-4,1-2-6,-12 0-6,-13 0-8,-12 0-8,-27-7-12,-41-11-19,-40-14-18,-40-11-18,-17-6-1,10 4 16,10 3 17,9 3 17,4 3 11,1 3 7,-1 3 5,1 4 7,2 5 7,7 10 6,6 10 7,7 9 7,4 20 7,3 31 7,3 32 9,4 31 7,-3 20 1,-5 9-6,-7 10-4,-5 10-7,-1-9-5,6-24-8,7-26-8,6-24-7,1-1-5,-3 26 0,-3 24-1,-2 26 0,-5 15-1,-2 6 0,-3 7 1,-3 6-1,-1-5-2,4-16-5,3-15-7,3-15-4,3-15-5,3-12-1,3-13-3,4-12-2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40"/>
    </inkml:context>
    <inkml:brush xml:id="br0">
      <inkml:brushProperty name="width" value="0.04847" units="cm"/>
      <inkml:brushProperty name="height" value="0.04847" units="cm"/>
      <inkml:brushProperty name="color" value="#6ADCAB"/>
    </inkml:brush>
  </inkml:definitions>
  <inkml:trace contextRef="#ctx0" brushRef="#br0">91200 30600 453,'-25'-24'6,"0"4"9,0 3 11,0 3 10,-2 3 5,-3 3 0,-3 3-2,-2 4 0,-8 10-2,-8 19-3,-10 19-4,-9 19-4,-10 12-3,-9 6-4,-10 7-3,-8 6-5,-4 1 0,3-3 0,3-3 1,4-2 1,5-8 0,10-8 0,10-10 0,9-9-1,18-10-4,29-9-7,28-10-7,28-8-7,28-17-8,28-21-4,28-22-7,29-22-5,18-15-4,9-5-4,10-7-4,10-5-3,-12 3 3,-31 17 9,-31 15 8,-31 16 10,-20 7 2,-5 1-3,-7-1-3,-5 1-3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41"/>
    </inkml:context>
    <inkml:brush xml:id="br0">
      <inkml:brushProperty name="width" value="0.05906" units="cm"/>
      <inkml:brushProperty name="height" value="0.05906" units="cm"/>
      <inkml:brushProperty name="color" value="#6ADCAB"/>
    </inkml:brush>
  </inkml:definitions>
  <inkml:trace contextRef="#ctx0" brushRef="#br0">91750 29350 372,'-40'-25'7,"23"0"12,22 0 14,22 0 13,15 1 3,9 4-8,10 3-8,10 3-7,4-1-6,0-2-2,0-3-3,0-3-4,-4 1-3,-5 6-6,-7 7-5,-5 6-6,-12 7-8,-16 10-11,-15 10-11,-15 9-10,-15 4-1,-12 1 8,-13-1 9,-12 1 7,-7-1 6,1 1 0,-1-1 2,1 1 2,1-3 3,3-2 6,3-3 7,4-3 5,2-1 4,4 4-1,3 3 0,3 3-1,4 3 6,7 3 13,6 3 12,7 4 13,4 5 2,3 10-6,3 10-7,4 9-6,1 6-3,0 3 0,0 3 1,0 4 1,0 2-1,0 4 0,0 3-2,0 3 0,0 3-3,0 3-4,0 3-3,0 4-5,-5 1-4,-9 0-8,-10 0-6,-8 0-7,-6-4-7,1-5-5,-1-7-7,1-5-7,1-11-2,3-11-2,3-14 0,4-11-2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41"/>
    </inkml:context>
    <inkml:brush xml:id="br0">
      <inkml:brushProperty name="width" value="0.05917" units="cm"/>
      <inkml:brushProperty name="height" value="0.05917" units="cm"/>
      <inkml:brushProperty name="color" value="#6ADCAB"/>
    </inkml:brush>
  </inkml:definitions>
  <inkml:trace contextRef="#ctx0" brushRef="#br0">91600 31250 371,'26'-29'2,"4"-5"5,3-7 3,3-5 5,6-6 3,9-3 6,10-3 5,10-2 4,11-6 2,17-6-2,15-6-2,16-6-1,2-1-3,-8 7-4,-10 6-3,-9 7-3,-13 8-4,-16 14-1,-15 11-1,-15 14-3,-11 11 2,-2 14 4,-3 11 4,-3 14 5,-9 11 0,-11 14-2,-14 11-3,-11 14-2,-7 3-3,0-2 0,0-3-1,0-3 0,-4-2-2,-5 0-2,-7 0-1,-5 0-2,-9 1-1,-9 4-1,-10 3-2,-8 3-2,-6-2-2,1-6-5,-1-6-4,1-6-4,-3-6-5,-2-2-3,-3-3-5,-3-3-3,1-7-3,6-9-2,7-10-3,6-8-1,6-9-3,6-6-3,7-6-3,6-6-2,7-6 2,10-2 7,10-3 8,9-3 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2:41"/>
    </inkml:context>
    <inkml:brush xml:id="br0">
      <inkml:brushProperty name="width" value="0.05633" units="cm"/>
      <inkml:brushProperty name="height" value="0.05633" units="cm"/>
      <inkml:brushProperty name="color" value="#6ADCAB"/>
    </inkml:brush>
  </inkml:definitions>
  <inkml:trace contextRef="#ctx0" brushRef="#br0">91300 30800 390,'26'-44'7,"4"13"14,3 12 15,3 13 13,3 10 7,3 10-2,3 10-1,4 9-1,4 10-3,6 14-5,7 11-4,6 14-5,6 8-3,6 7-5,7 6-4,6 7-4,9 5-8,13 7-9,12 6-11,13 7-11,7 5-9,4 7-13,3 6-10,3 7-12,-13-10-5,-28-25-1,-28-25 0,-27-25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43:2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60350 40800 999,'-18'-71'-47,"17"10"22,15 10 23,16 9 21,7 6 2,1 3-21,-1 3-19,1 4-21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06"/>
    </inkml:context>
    <inkml:brush xml:id="br0">
      <inkml:brushProperty name="width" value="0.03881" units="cm"/>
      <inkml:brushProperty name="height" value="0.03881" units="cm"/>
      <inkml:brushProperty name="color" value="#F2395B"/>
    </inkml:brush>
  </inkml:definitions>
  <inkml:trace contextRef="#ctx0" brushRef="#br0">60150 41800 566,'-24'-27'4,"4"-3"8,3-3 9,3-2 7,-1 11 6,-2 29 5,-3 28 4,-3 28 5,-1 12-1,4-3-8,3-3-7,3-2-7,3-6-5,3-6-4,3-6-4,4-6-4,8-7-3,17-6-4,15-6-5,16-6-3,4-10-4,-6-12-4,-6-13-4,-6-12-4,-6-10 0,-2-6 5,-3-6 3,-3-6 4,-6-4 3,-5 1 4,-7-1 4,-5 1 3,-8 4 1,-5 9-1,-7 10 0,-5 10-1,-6 8-4,-3 10-5,-3 10-8,-2 9-5,-3 7-2,1 7 2,-1 6 3,1 7 3,1 2-4,3 1-11,3-1-12,4 1-10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5:29"/>
    </inkml:context>
    <inkml:brush xml:id="br0">
      <inkml:brushProperty name="width" value="0.06141" units="cm"/>
      <inkml:brushProperty name="height" value="0.06141" units="cm"/>
      <inkml:brushProperty name="color" value="#FED406"/>
    </inkml:brush>
  </inkml:definitions>
  <inkml:trace contextRef="#ctx0" brushRef="#br0">46900 54350 358,'-41'3'93,"19"6"-9,19 7-9,19 6-10,13 3-9,10 0-7,10 0-8,9 0-9,4-2-5,1-3-5,-1-3-5,1-2-5,1-3-3,3 1-1,3-1-2,4 1-2,1-3-2,0-2 0,0-3-1,0-3-1,-2-1-1,-3 4 0,-3 3 0,-2 3-1,-5 1 1,-2 1 0,-3-1 1,-3 1 0,-2-3 0,0-2 0,0-3 0,0-3-1,3-2 0,6 0 0,7 0-1,6 0 1,6 0 1,6 0 2,7 0 1,6 0 2,1 0 1,-3 0-2,-3 0 0,-2 0-1,-3-2-1,1-3-1,-1-3-1,1-2 0,-3-3 0,-2 1 0,-3-1 0,-3 1 0,-4 1 0,-3 3 0,-3 3-1,-2 4 1,-3 2-1,1 4 0,-1 3 1,1 3-1,-1-1 1,1-2 0,-1-3 0,1-3 1,1-2-1,3 0 1,3 0 1,4 0 0,-1 0 1,-3 0-1,-3 0 0,-2 0 0,-3 1 0,1 4 0,-1 3-1,1 3 1,-1 3-1,1 3 0,-1 3-2,1 4 0,-1-3 0,1-5-1,-1-7 0,1-5 1,4-4-1,9 0-1,10 0-1,10 0 0,5-2 0,4-3 0,3-3 1,3-2 0,-1-3 1,-2 1-2,-3-1 0,-3 1-1,-4 1-1,-3 3 1,-3 3 0,-2 4 0,-6 1 0,-6 0 0,-6 0 0,-6 0-1,-6 0-9,-2 0-16,-3 0-16,-3 0-17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5:32"/>
    </inkml:context>
    <inkml:brush xml:id="br0">
      <inkml:brushProperty name="width" value="0.0516" units="cm"/>
      <inkml:brushProperty name="height" value="0.0516" units="cm"/>
      <inkml:brushProperty name="color" value="#FED406"/>
    </inkml:brush>
  </inkml:definitions>
  <inkml:trace contextRef="#ctx0" brushRef="#br0">48600 48100 426,'-15'-22'7,"23"6"14,22 7 15,22 6 14,13 3 3,7 0-10,6 0-9,7 0-9,2 0-7,1 0-1,-1 0-3,1 0-3,-6 0-3,-8 0-7,-10 0-4,-9 0-7,-18 4-9,-24 10-14,-26 10-14,-24 9-13,-12 1-2,4-6 14,3-6 11,3-6 13,1-6 8,1-2 2,-1-3 3,1-3 3,-4-2 1,-6 0 3,-6 0 2,-6 0 2,-1 0 3,7 0 4,6 0 4,7 0 4,4 1 3,3 4 1,3 3 3,4 3 1,2 3 3,4 3 4,3 3 4,3 4 4,3 4-1,3 6-5,3 7-4,4 6-5,-1 7-3,-3 10-2,-3 10-2,-2 9-3,-3 9 0,1 9 2,-1 10 0,1 10 1,-1 5 0,1 4-2,-1 3-2,1 3-2,1-2-1,3-6-3,3-6-2,4-6-1,1-9-4,0-8-3,0-10-4,0-9-4,0-5-2,0 0 2,0 0 0,0 0 1,0-5-1,0-9-5,0-10-3,0-8-5,0-15-5,0-19-7,0-18-8,0-19-7,0-15 0,0-8 7,0-10 6,0-9 7,0-7 4,0-3 5,0-3 4,0-2 5,-2 2 3,-3 9 4,-3 10 4,-2 10 5,-3 8 3,1 10 3,-1 10 4,1 9 3,5 1 7,14-6 11,11-6 11,14-6 10,10-2 2,9 3-7,10 3-7,10 4-7,5 1-6,4 0-4,3 0-3,3 0-4,3-2-2,3-3-3,3-3-1,4-2-1,-1-1-1,-3 3 0,-3 3 0,-2 4 1,-8 2-4,-8 4-4,-10 3-7,-9 3-5,-10-2-7,-9-6-6,-10-6-6,-8-6-7,-12-7-1,-12-6 7,-13-6 6,-12-6 6,-9-2 4,-2 3 2,-3 3 3,-3 4 2,-2 4 3,0 6 3,0 7 3,0 6 3,1 6 2,4 6 3,3 7 3,3 6 3,-1 9 0,-2 13-2,-3 12-2,-3 13-2,-2 12 1,0 13 4,0 12 4,0 13 3,3 7 1,6 4-2,7 3-2,6 3-3,4-1-1,4-2-2,3-3-2,3-3-1,3-6-2,3-5-3,3-7-1,4-5-1,4-8-5,6-5-3,7-7-5,6-5-5,9-8-3,13-5-5,12-7-4,13-5-4,13-9-1,17-9 2,15-10 3,16-8 3,-4-6 2,-21 1 3,-22-1 4,-22 1 3,-11-1-6,0 1-16,0-1-15,0 1-17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5:33"/>
    </inkml:context>
    <inkml:brush xml:id="br0">
      <inkml:brushProperty name="width" value="0.04761" units="cm"/>
      <inkml:brushProperty name="height" value="0.04761" units="cm"/>
      <inkml:brushProperty name="color" value="#FED406"/>
    </inkml:brush>
  </inkml:definitions>
  <inkml:trace contextRef="#ctx0" brushRef="#br0">51350 48650 462,'-2'-46'4,"-3"10"7,-3 10 9,-2 9 8,-9 20 9,-12 31 10,-13 32 10,-12 31 10,-5 20-2,3 9-11,3 10-12,4 10-13,1 2-8,0-3-5,0-3-6,0-2-5,4-6-1,10-6 1,10-6 2,9-6 0,9-10-5,9-12-17,10-13-14,10-12-16,11-13-7,17-12 1,15-13 2,16-12 0,-1-10 3,-15-6 6,-15-6 7,-16-6 5,-7-6 2,4-2-2,3-3-2,3-3-2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5:34"/>
    </inkml:context>
    <inkml:brush xml:id="br0">
      <inkml:brushProperty name="width" value="0.05039" units="cm"/>
      <inkml:brushProperty name="height" value="0.05039" units="cm"/>
      <inkml:brushProperty name="color" value="#FED406"/>
    </inkml:brush>
  </inkml:definitions>
  <inkml:trace contextRef="#ctx0" brushRef="#br0">52100 49200 436,'0'-47'-2,"0"6"-4,0 7-5,0 6-3,-5 9 9,-9 13 23,-10 12 24,-8 13 22,-4 9 8,3 6-11,3 7-11,4 6-9,-1 6-8,-3 6-3,-3 7-5,-2 6-3,-1 3-4,3 0-2,3 0-3,4 0-3,4-4-2,6-5-1,7-7-2,6-5-1,12-9-6,19-9-8,19-10-8,19-8-9,9-20-4,0-28 1,0-28 2,0-27 1,-5-17 3,-9-3 3,-10-3 4,-8-2 3,-9 5 3,-6 16 1,-6 15 2,-6 17 1,-7 10 3,-6 6 5,-6 7 4,-6 6 5,-6 3 6,-2 0 6,-3 0 7,-3 0 6,7 3 0,19 6-9,19 7-8,19 6-9,7 6-5,-3 6 0,-3 7 0,-2 6-2,-6 7 0,-6 10 0,-6 10-1,-6 9 0,-6 6 0,-2 3-2,-3 3-1,-3 4-1,-4 2-2,-3 4-1,-3 3-2,-2 3-2,-5-4-1,-2-8-3,-3-10-1,-3-9-2,10-21-3,26-31-5,24-31-3,26-31-4,8-13 1,-5 6 5,-7 7 7,-5 6 7,-6 7 2,-3 10 1,-3 10 1,-2 9 0,-5 4-1,-2 1-5,-3-1-4,-3 1-5,-2-6-1,0-8 2,0-10 0,0-9 2,-4-5 3,-5 0 7,-7 0 7,-5 0 6,-4 3 6,0 6 3,0 7 5,0 6 5,0 10 10,0 17 17,0 15 18,0 16 18,-2 21 1,-3 29-16,-3 28-14,-2 28-16,-3 7-10,1-11-7,-1-14-7,1-11-7,1-9-9,3-3-13,3-3-14,4-2-13,1-9-7,0-12-1,0-13-2,0-12-2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5:34"/>
    </inkml:context>
    <inkml:brush xml:id="br0">
      <inkml:brushProperty name="width" value="0.04541" units="cm"/>
      <inkml:brushProperty name="height" value="0.04541" units="cm"/>
      <inkml:brushProperty name="color" value="#FED406"/>
    </inkml:brush>
  </inkml:definitions>
  <inkml:trace contextRef="#ctx0" brushRef="#br0">53400 48100 484,'46'-88'60,"-5"26"-6,-7 24-6,-5 26-6,-1 12-6,6 0-3,7 0-4,6 0-4,3 7-2,0 17-2,0 15-2,0 16-1,-5 10 0,-9 7-1,-10 6 0,-8 7-1,-8 5-1,-2 7-3,-3 6-4,-3 7-4,-7 7-4,-9 9-3,-10 10-3,-8 10-5,-9 2-2,-6-3-1,-6-3-2,-6-2-1,-4-9 0,1-12 1,-1-13-1,1-12 1,2-15-9,7-15-19,6-15-19,7-16-19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55:34"/>
    </inkml:context>
    <inkml:brush xml:id="br0">
      <inkml:brushProperty name="width" value="0.04484" units="cm"/>
      <inkml:brushProperty name="height" value="0.04484" units="cm"/>
      <inkml:brushProperty name="color" value="#FED406"/>
    </inkml:brush>
  </inkml:definitions>
  <inkml:trace contextRef="#ctx0" brushRef="#br0">54050 49350 490,'28'-24'3,"6"4"4,7 3 6,6 3 4,1 4 5,-3 7 0,-3 6 2,-2 7 2,-6 8 1,-6 14 0,-6 11-1,-6 14 0,-7 10-3,-6 9-6,-6 10-6,-6 10-7,-6 0-4,-2-5-3,-3-7-1,-3-5-3,1-8 2,6-5 2,7-7 3,6-5 4,6-9 2,6-9 1,7-10 2,6-8 2,4-6 1,4 1 4,3-1 2,3 1 3,1 2 1,1 7 0,-1 6 0,1 7-1,-7 7-2,-12 9-5,-13 10-6,-12 10-4,-12 5-3,-8 4-3,-10 3 0,-9 3-3,-10 4-2,-9 7-7,-10 6-6,-8 7-5,-11 8-2,-8 14 2,-10 11 2,-9 14 1,5-11-6,23-30-16,22-32-15,22-30-17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0"/>
    </inkml:context>
    <inkml:brush xml:id="br0">
      <inkml:brushProperty name="width" value="0.02389" units="cm"/>
      <inkml:brushProperty name="height" value="0.02389" units="cm"/>
      <inkml:brushProperty name="color" value="#F2395B"/>
    </inkml:brush>
  </inkml:definitions>
  <inkml:trace contextRef="#ctx0" brushRef="#br0">72850 8400 921,'40'-4'4,"-18"-5"11,-19-7 10,-18-5 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3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6000 6950 604,'-49'6'57,"4"13"-10,3 12-12,3 13-10,1 6-6,1 0-2,-1 0-1,1 0-1,-3 7-1,-2 17 1,-3 15 1,-3 16 1,-1 7 0,4 1-2,3-1 0,3 1 0,4 5-3,7 14-2,6 11-2,7 14-3,4 2-1,3-6-3,3-6 0,4-6-3,5 1 0,10 9 0,10 10-1,9 10 1,9-7-5,9-22-11,10-22-9,10-21-10,7-18-5,6-12 0,7-13 1,6-12-1,-2-10 4,-9-6 5,-10-6 7,-8-6 5,-9-7 2,-6-6-2,-6-6-1,-6-6-1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3"/>
    </inkml:context>
    <inkml:brush xml:id="br0">
      <inkml:brushProperty name="width" value="0.02736" units="cm"/>
      <inkml:brushProperty name="height" value="0.02736" units="cm"/>
      <inkml:brushProperty name="color" value="#F2395B"/>
    </inkml:brush>
  </inkml:definitions>
  <inkml:trace contextRef="#ctx0" brushRef="#br0">7150 7250 804,'-57'-22'-55,"39"6"20,36 7 21,39 6 19,19-1 9,4-5-2,3-7-3,3-5-2,-4-1-2,-8 6-4,-10 7-2,-9 6-3,-9 3-3,-5 0-2,-7 0-4,-5 0-2,-8 3 1,-5 6 8,-7 7 7,-5 6 7,-11 7 7,-11 10 4,-14 10 6,-11 9 5,-11 9 2,-5 9-1,-7 10-3,-5 10 0,-3 5-4,4 4-2,3 3-4,3 3-2,-1 9-5,-2 16-5,-3 15-5,-3 17-4,1 0-6,6-11-5,7-14-5,6-11-5,6-14-2,6-11 2,7-14 2,6-11 1,9-23-1,13-31-5,12-31-4,13-31-5,9-27 3,6-22 6,7-22 8,6-21 8,3-6 4,0 14 2,0 11 1,0 14 2,-5 11 1,-9 14 0,-10 11 0,-8 14 1,-6 7-1,1 3 1,-1 3 0,1 4 0,2 7 2,7 13 6,6 12 4,7 13 5,0 10 4,-2 10 1,-3 10 2,-3 9 1,-2 12 3,0 16 3,0 15 4,0 17 4,-2 11-2,-3 10-9,-3 10-9,-2 9-8,-3 6-10,1 3-11,-1 3-13,1 4-11,1-3-5,3-5 2,3-7 3,4-5 2,-1-12 2,-3-16 4,-3-15 3,-2-15 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7600 8700 999,'29'-21'-41,"10"10"17,10 10 18,9 9 16,10 12 7,14 16-6,11 15-4,14 17-6,2 5-6,-6-3-8,-6-3-9,-6-2-8,-12-8-1,-15-8 4,-15-10 4,-16-9 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07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64850 42200 559,'-24'-90'5,"4"23"8,3 22 10,3 22 8,6 10 5,9 1 0,10-1 0,10 1 0,10 2-1,13 7-3,12 6-4,13 7-3,10 2-3,10 1-1,10-1-3,9 1-1,1-3-4,-6-2-4,-6-3-5,-6-3-4,-9-2-7,-8 0-12,-10 0-10,-9 0-11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4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9650 7150 700,'1'76'97,"4"4"-24,3 3-23,3 3-23,-2 6-13,-6 9-1,-6 10-3,-6 10-1,-7 8-4,-6 10-4,-6 10-3,-6 9-4,-1-2-3,7-12-2,6-13 0,7-12-2,4-13 1,3-12 2,3-13 4,4-12 1,1-10 3,0-6 0,0-6 2,0-6 0,4-7 2,10-6-1,10-6 1,9-6 0,6-2 0,3 3-2,3 3-2,4 4-2,2 2-2,4 4-1,3 3-2,3 3-2,-1 1-2,-2 1-1,-3-1-2,-3 1-2,-6-1-3,-5 1-6,-7-1-5,-5 1-5,-4-4-1,0-6 6,0-6 6,0-6 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5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10250 7700 701,'-25'-46'-43,"0"10"19,0 10 18,0 9 17,3 10 14,6 14 11,7 11 9,6 14 11,3 13-1,0 16-12,0 15-13,0 17-11,-2 16-10,-3 19-8,-3 19-8,-2 19-8,-8 4-4,-8-9 0,-10-10-1,-9-8 0,-4-14 0,4-15 0,3-15 0,3-16 1,-7-7-3,-15 4-6,-15 3-5,-16 3-6,-7-10 1,4-21 8,3-22 9,3-22 9,4-16 4,7-9 2,6-10 2,7-8 2,7-14 0,9-15 1,10-15 0,10-16 1,10-10-1,13-3 1,12-3 0,13-2 0,13-3 2,17 1 3,15-1 4,16 1 4,12 4 2,9 9 3,10 10 2,10 10 2,4 10 2,0 13-2,0 12 0,0 13 0,-4 9 0,-5 6 3,-7 7 2,-5 6 2,-6 7-1,-3 10-3,-3 10-4,-2 9-5,-8 9-2,-8 9-1,-10 10-1,-9 10-2,-9 7-1,-5 6-1,-7 7-2,-5 6-1,-8 6-2,-5 6-2,-7 7-1,-5 6-3,-11 1-1,-11-3-3,-14-3-1,-11-2-2,-9-9-2,-3-12 0,-3-13-1,-2-12-1,-3-12 1,1-8 3,-1-10 2,1-9 4,4-10 2,9-9 1,10-10 3,10-8 0,7-18 0,6-25-4,7-25-5,6-25-3,13-25-5,23-25-4,22-25-4,22-25-3,10-10-3,1 7-1,-1 6 0,1 7 0,-1 13 2,1 22 3,-1 22 5,1 23 3,-9 19 5,-15 19 2,-15 19 2,-16 19 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5"/>
    </inkml:context>
    <inkml:brush xml:id="br0">
      <inkml:brushProperty name="width" value="0.03721" units="cm"/>
      <inkml:brushProperty name="height" value="0.03721" units="cm"/>
      <inkml:brushProperty name="color" value="#F2395B"/>
    </inkml:brush>
  </inkml:definitions>
  <inkml:trace contextRef="#ctx0" brushRef="#br0">12450 6400 591,'18'-32'4,"-11"39"13,-14 36 11,-11 39 14,-11 25 1,-5 17-7,-7 15-8,-5 16-7,-8 5-6,-5-2-2,-7-3-3,-5-3-2,0-4-4,10-3-4,10-3-6,9-2-5,7-14-5,7-21-6,6-22-7,7-22-6,8-27-3,14-31-2,11-31-1,14-31-2,3-16 3,-2 0 10,-3 0 8,-3 0 9,-1 3 6,4 6 4,3 7 5,3 6 3,1 10 10,1 17 13,-1 15 14,1 16 14,-3 15 4,-2 16-5,-3 15-6,-3 17-6,-4 16-4,-3 19-4,-3 19-5,-2 19-4,-3 12-5,1 6-5,-1 7-6,1 6-7,-3 18-3,-2 32-3,-3 31-3,-3 32-4,-1 7-5,4-16-8,3-15-10,3-15-9,3-11-6,3-2-4,3-3-3,4-3-5,-1-26 4,-3-46 11,-3-47 12,-2-47 11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5"/>
    </inkml:context>
    <inkml:brush xml:id="br0">
      <inkml:brushProperty name="width" value="0.03172" units="cm"/>
      <inkml:brushProperty name="height" value="0.03172" units="cm"/>
      <inkml:brushProperty name="color" value="#F2395B"/>
    </inkml:brush>
  </inkml:definitions>
  <inkml:trace contextRef="#ctx0" brushRef="#br0">12650 7500 693,'3'-46'31,"6"10"-1,7 10-1,6 9 0,10 2-1,17-2-3,15-3-2,16-3-3,7-2-1,1 0 0,-1 0 0,1 0-1,-3 0-5,-2 0-10,-3 0-9,-3 0-11,-7 3-5,-9 6-2,-10 7-3,-8 6-1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6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13350 6400 552,'-24'-18'2,"4"17"19,3 15 21,3 16 20,4 12 6,7 9-9,6 10-9,7 10-8,0 5-9,-2 4-6,-3 3-6,-3 3-8,-1-1-6,4-2-7,3-3-5,3-3-7,-1 1-10,-2 6-13,-3 7-15,-3 6-12,-4-4-3,-3-11 9,-3-14 11,-2-11 9,-5-9 5,-2-3 2,-3-3 1,-3-2 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6"/>
    </inkml:context>
    <inkml:brush xml:id="br0">
      <inkml:brushProperty name="width" value="0.04548" units="cm"/>
      <inkml:brushProperty name="height" value="0.04548" units="cm"/>
      <inkml:brushProperty name="color" value="#F2395B"/>
    </inkml:brush>
  </inkml:definitions>
  <inkml:trace contextRef="#ctx0" brushRef="#br0">12900 8250 483,'23'165'130,"-3"-18"-30,-3-19-30,-2-18-29,-5-12-20,-2-3-9,-3-3-8,-3-2-8,1-11-11,6-15-13,7-15-12,6-16-12,6-23-3,6-27 8,7-28 6,6-28 8,4-15 5,4 1 4,3-1 3,3 1 3,-2 4 5,-6 9 6,-6 10 6,-6 10 5,-6 8 6,-2 10 4,-3 10 4,-3 9 4,-4 12 5,-3 16 6,-3 15 5,-2 17 6,-5 5-1,-2-3-9,-3-3-10,-3-2-8,2-17-12,10-28-15,10-28-14,9-27-14,10-36-6,14-40 5,11-40 4,14-41 4,2-10 4,-6 22 3,-6 22 3,-6 23 2,-7 19 5,-6 19 8,-6 19 9,-6 19 7,-7 15 4,-6 13-2,-6 12 0,-6 13-2,-6 13 10,-2 17 18,-3 15 19,-3 16 19,-2 13 3,0 14-13,0 11-13,0 14-13,1 3-10,4-2-5,3-3-6,3-3-6,6-6-4,9-5-2,10-7-2,10-5-2,4-4-1,0 0-3,0 0-2,0 0-2,-2 0-2,-3 0-3,-3 0-2,-2 0-3,-6 3 0,-6 6 2,-6 7 2,-6 6 2,-7 4 2,-6 4 1,-6 3 2,-6 3 1,-10 1 1,-12 1 0,-13-1-1,-12 1 0,-12-3-2,-8-2-3,-10-3-2,-9-3-4,-5-6-3,0-5-5,0-7-5,0-5-5,4-12-3,10-16-3,10-15-1,9-15-2,9-12 2,9-6 6,10-6 5,10-6 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6"/>
    </inkml:context>
    <inkml:brush xml:id="br0">
      <inkml:brushProperty name="width" value="0.04608" units="cm"/>
      <inkml:brushProperty name="height" value="0.04608" units="cm"/>
      <inkml:brushProperty name="color" value="#F2395B"/>
    </inkml:brush>
  </inkml:definitions>
  <inkml:trace contextRef="#ctx0" brushRef="#br0">13900 8000 477,'23'25'5,"-3"0"9,-3 0 10,-2 0 10,2 4 5,9 10 3,10 10 2,10 9 2,10 9 0,13 9-2,12 10-3,13 10-2,9 2-5,6-3-5,7-3-7,6-2-6,6-1-13,6 3-17,7 3-19,6 4-18,-12-7-6,-27-16 8,-28-15 7,-28-15 8,-15-11 0,1-2-7,-1-3-7,1-3-8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8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17050 6300 564,'0'-69'0,"0"13"2,0 12 1,0 13 1,3 7 3,6 4 6,7 3 4,6 3 6,6 4 1,6 7 0,7 6-2,6 7 0,6 11 0,6 20 1,7 18 3,6 20 2,1 10-1,-3 3-3,-3 3-3,-2 4-3,-5 2-1,-2 4-2,-3 3 1,-3 3-2,-6-1-1,-5-2-6,-7-3-4,-5-3-4,-9 2-4,-9 10-3,-10 10-2,-8 9-4,-17 10-2,-21 14-1,-22 11-2,-22 14-1,-11 2-3,0-6-5,0-6-6,0-6-6,6-16 1,13-25 5,12-25 6,13-25 5,7-18 2,4-8-5,3-10-3,3-9-4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9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21350 5150 567,'-24'167'84,"4"-16"-14,3-15-15,3-15-15,3-9-10,3 1-2,3-1-5,4 1-3,4-6-3,6-8-2,7-10-4,6-9-1,9-13-4,13-16-1,12-15-4,13-15-2,9-14-3,6-8-3,7-10-4,6-9-2,-1-9-3,-5-5 2,-7-7 1,-5-5 2,-9 0-1,-9 10 2,-10 10 0,-8 9 0,-22 21 0,-30 35-2,-32 35-1,-30 34-1,-17 10-1,1-11 2,-1-14 1,1-11 2,-6-3 0,-8 10 0,-10 10-2,-9 9 0,-2-1 1,6-8 0,7-10 2,6-9 1,9-9 2,13-5 1,12-7 3,13-5 0,24-14 6,39-18 7,36-19 8,39-18 8,18-14 2,0-5-6,0-7-4,0-5-5,-2-1-4,-3 6-4,-3 7-4,-2 6-3,-8 1-3,-8-3-3,-10-3-1,-9-2-3,-7-1-3,-3 3-2,-3 3-3,-2 4-2,-8-1-2,-8-3-1,-10-3-1,-9-2 0,-9-8 0,-5-8 1,-7-10 2,-5-9 1,-3-13 1,4-16 3,3-15 2,3-15 3,3-4 2,3 9 3,3 10 3,4 10 3,1 10 1,0 13-1,0 12 0,0 13-1,0 26 11,0 41 26,0 40 24,0 42 24,-4 19 4,-5 1-18,-7-1-18,-5 1-17,-4 1-11,0 3-3,0 3-4,0 4-4,-2-1-1,-3-3 2,-3-3 1,-2-2 2,2-11-5,9-15-14,10-15-12,10-16-13,13-15-7,19-11-4,19-14-3,19-11-4,10-7 3,4 0 9,3 0 9,3 0 8,-1 0 6,-2 0 0,-3 0 1,-3 0 0,-9 0 1,-11 0 0,-14 0-1,-11 0 0,-18 1-3,-22 4-4,-22 3-4,-21 3-6,-9-1 1,7-2 6,6-3 6,7-3 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9"/>
    </inkml:context>
    <inkml:brush xml:id="br0">
      <inkml:brushProperty name="width" value="0.03882" units="cm"/>
      <inkml:brushProperty name="height" value="0.03882" units="cm"/>
      <inkml:brushProperty name="color" value="#F2395B"/>
    </inkml:brush>
  </inkml:definitions>
  <inkml:trace contextRef="#ctx0" brushRef="#br0">20450 7150 566,'-157'-21'16,"39"10"3,36 10 3,39 9 3,21 10 2,6 14-1,7 11 1,6 14-1,7 10 0,10 9 0,10 10-1,9 10-1,7 8-1,7 10-3,6 10-2,7 9-3,5 9-2,7 9-3,6 10-1,7 10-3,5-4 0,7-16 0,6-15 2,7-15 0,8-20-6,14-21-12,11-22-12,14-22-14,0-22-4,-8-22 3,-10-22 4,-9-21 2,12-34 1,34-43-3,35-44-2,35-43-4,-11-3 1,-52 42 6,-53 40 4,-53 41 6,-29 23 3,-3 6 2,-3 7 1,-2 6 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07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65600 41650 579,'-46'-24'2,"10"4"7,10 3 4,9 3 7,6 6 6,3 9 10,3 10 10,4 10 9,-1 8 0,-3 10-12,-3 10-11,-2 9-10,-3 7-7,1 7 0,-1 6-2,1 7 0,1 0-7,3-2-12,3-3-12,4-3-12,1-7-8,0-9-5,0-10-5,0-8-5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19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24350 5500 538,'-27'-46'20,"-3"10"1,-3 10-1,-2 9 0,-3 9 0,1 9 1,-1 10 0,1 10 0,-3 11-1,-2 17-1,-3 15-2,-3 16-2,-2 13-1,0 14-3,0 11-3,0 14-3,1 3-2,4-2-5,3-3-3,3-3-4,6-9-3,9-11-2,10-14-4,10-11-2,8-15-5,10-16-5,10-15-7,9-15-6,2-11 2,-2-2 10,-3-3 10,-3-3 9,-4-4 9,-3-3 6,-3-3 6,-2-2 7,-5 10 8,-2 25 11,-3 25 9,-3 25 11,-2 18 1,0 14-6,0 11-7,0 14-6,0 19-6,0 29-4,0 28-5,0 28-4,0 15-4,0 4-3,0 3-3,0 3-3,3-7-8,6-15-15,7-15-14,6-16-16,3-15-6,0-11 0,0-14 1,0-11 0,-2-23 2,-3-31 6,-3-31 4,-2-31 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0"/>
    </inkml:context>
    <inkml:brush xml:id="br0">
      <inkml:brushProperty name="width" value="0.03199" units="cm"/>
      <inkml:brushProperty name="height" value="0.03199" units="cm"/>
      <inkml:brushProperty name="color" value="#F2395B"/>
    </inkml:brush>
  </inkml:definitions>
  <inkml:trace contextRef="#ctx0" brushRef="#br0">23950 7250 687,'51'-202'54,"4"47"-8,3 47-8,3 48-7,6 20-5,9-2-1,10-3-3,10-3-2,4 1-3,0 6-3,0 7-3,0 6-4,-7 4-5,-11 4-8,-14 3-7,-11 3-7,-22 4-10,-27 7-15,-28 6-13,-28 7-13,-10-3 0,9-8 16,10-10 15,10-9 17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0"/>
    </inkml:context>
    <inkml:brush xml:id="br0">
      <inkml:brushProperty name="width" value="0.03789" units="cm"/>
      <inkml:brushProperty name="height" value="0.03789" units="cm"/>
      <inkml:brushProperty name="color" value="#F2395B"/>
    </inkml:brush>
  </inkml:definitions>
  <inkml:trace contextRef="#ctx0" brushRef="#br0">24900 6150 580,'-27'-29'0,"-3"-5"-2,-3-7-2,-2-5-1,-1-1 2,3 6 4,3 7 4,4 6 3,2 15 11,4 26 17,3 24 15,3 26 17,3 16 2,3 10-13,3 10-12,4 9-12,-1 4-11,-3 1-8,-3-1-9,-2 1-9,-5-1-9,-2 1-10,-3-1-9,-3 1-10,-1-6-3,4-8 2,3-10 4,3-9 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1"/>
    </inkml:context>
    <inkml:brush xml:id="br0">
      <inkml:brushProperty name="width" value="0.05189" units="cm"/>
      <inkml:brushProperty name="height" value="0.05189" units="cm"/>
      <inkml:brushProperty name="color" value="#F2395B"/>
    </inkml:brush>
  </inkml:definitions>
  <inkml:trace contextRef="#ctx0" brushRef="#br0">24200 7500 423,'23'-16'8,"-3"19"15,-3 19 16,-2 19 15,-3 12 3,1 6-10,-1 7-9,1 6-10,-3 1-7,-2-3-5,-3-3-5,-3-2-4,-1-5-4,4-2-6,3-3-5,3-3-4,4-10-3,7-16 0,6-15 0,7-15 0,5-17-2,7-15-1,6-15-2,7-16-3,2-5 1,1 6 2,-1 7 2,1 6 3,-6 7 2,-8 10 5,-10 10 4,-9 9 4,-9 12 7,-5 16 8,-7 15 10,-5 17 10,-6 3 1,-3-5-4,-3-7-5,-2-5-4,2-12-7,9-16-8,10-15-9,10-15-8,7-18-7,6-19-6,7-18-5,6-19-7,3-15 0,0-8 2,0-10 2,0-9 4,-2-9 3,-3-5 5,-3-7 5,-2-5 5,-5 8 4,-2 26 1,-3 24 2,-3 26 1,-6 18 5,-5 13 7,-7 12 8,-5 13 7,2 13 8,13 17 8,12 15 9,13 16 8,6 10-1,0 7-9,0 6-11,0 7-10,0 4-6,0 3-3,0 3-3,0 4-3,0 1-3,0 0 0,0 0-2,0 0-2,-2-2-1,-3-3-1,-3-3-1,-2-2-2,-6-5 0,-6-2-2,-6-3 0,-6-3 0,-10 1-2,-12 6 1,-13 7-2,-12 6 0,-13 3-1,-12 0 0,-13 0-2,-12 0 0,-10 0-2,-6 0-3,-6 0-3,-6 0-4,-2-5-1,3-9-1,3-10 0,4-8-1,5-9-1,10-6-2,10-6-2,9-6-2,9-13-2,9-19-3,10-18-3,10-19-3,7-15 0,6-8 0,7-10 2,6-9 1,3-1 4,0 10 6,0 10 5,0 9 6,1 9 5,4 9 4,3 10 4,3 10 4,4 7 9,7 6 14,6 7 15,7 6 15,4 6 3,3 6-9,3 7-8,4 6-9,4 6-3,6 6 4,7 7 3,6 6 3,6 6 0,6 6-3,7 7-5,6 6-4,4 4-7,4 4-14,3 3-12,3 3-13,-2 3-10,-6 3-8,-6 3-8,-6 4-9,-12-7-4,-15-16-2,-15-15-2,-16-15-1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62550 7050 999,'-46'-69'-6,"10"13"-12,10 12-12,9 13-12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5"/>
    </inkml:context>
    <inkml:brush xml:id="br0">
      <inkml:brushProperty name="width" value="0.05138" units="cm"/>
      <inkml:brushProperty name="height" value="0.05138" units="cm"/>
      <inkml:brushProperty name="color" value="#FED406"/>
    </inkml:brush>
  </inkml:definitions>
  <inkml:trace contextRef="#ctx0" brushRef="#br0">28150 3850 428,'-43'-72'18,"17"56"20,15 57 19,16 56 21,5 31 3,-2 6-13,-3 7-13,-3 6-14,-4 3-10,-3 0-5,-3 0-6,-2 0-6,-1-2-3,3-3-1,3-3-1,4-2-2,1-5-2,0-2-3,0-3-2,0-3-4,0-12-3,0-18-6,0-19-4,0-18-6,1-32-7,4-44-12,3-43-9,3-44-12,1-37-2,1-27 4,-1-28 6,1-28 4,-1 7 7,1 44 6,-1 44 8,1 44 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5"/>
    </inkml:context>
    <inkml:brush xml:id="br0">
      <inkml:brushProperty name="width" value="0.05179" units="cm"/>
      <inkml:brushProperty name="height" value="0.05179" units="cm"/>
      <inkml:brushProperty name="color" value="#FED406"/>
    </inkml:brush>
  </inkml:definitions>
  <inkml:trace contextRef="#ctx0" brushRef="#br0">28050 2950 424,'4'-93'17,"10"17"8,10 15 6,9 16 8,10 12 4,14 9 0,11 10-1,14 10 1,2 7-3,-6 6-4,-6 7-6,-6 6-4,-6 9-4,-2 13-3,-3 12-3,-3 13-4,-7 10-2,-9 10 0,-10 10 0,-8 9-1,-8 6-1,-2 3 0,-3 3-1,-3 4 0,-10 1-1,-16 0-2,-15 0 0,-15 0-1,-11 1 0,-2 4-2,-3 3-1,-3 3-1,-2 1 0,0 1 1,0-1 1,0 1 2,1 1-5,4 3-9,3 3-9,3 4-9,7-6-8,14-11-6,11-14-7,14-11-6,7-15-2,3-16 3,3-15 3,4-15 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5"/>
    </inkml:context>
    <inkml:brush xml:id="br0">
      <inkml:brushProperty name="width" value="0.05131" units="cm"/>
      <inkml:brushProperty name="height" value="0.05131" units="cm"/>
      <inkml:brushProperty name="color" value="#FED406"/>
    </inkml:brush>
  </inkml:definitions>
  <inkml:trace contextRef="#ctx0" brushRef="#br0">28400 7500 428,'-2'50'0,"-3"0"0,-3 0 0,-2 0 0,-1-4 3,3-5 4,3-7 5,4-5 5,1-1 4,0 6 3,0 7 4,0 6 3,0 6 3,0 6-1,0 7 1,0 6 0,0 6-1,0 6-4,0 7-4,0 6-2,4 1-3,10-3 2,10-3-1,9-2 2,4-6-2,1-6-3,-1-6-3,1-6-3,2-10-1,7-12-3,6-13-2,7-12-2,4-15-1,3-15-4,3-15-2,4-16-3,-1-21-1,-3-24-2,-3-26 0,-2-24 0,-8-10-1,-8 6 2,-10 7 0,-9 6 2,-12 7 1,-11 10 0,-14 10 1,-11 9-1,-14 10 0,-11 14-2,-14 11-2,-11 14-2,-11 8-2,-5 7-1,-7 6-2,-5 7 0,-3 2-5,4 1-5,3-1-7,3 1-6,7-3-6,14-2-3,11-3-3,14-3-4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6"/>
    </inkml:context>
    <inkml:brush xml:id="br0">
      <inkml:brushProperty name="width" value="0.05029" units="cm"/>
      <inkml:brushProperty name="height" value="0.05029" units="cm"/>
      <inkml:brushProperty name="color" value="#FED406"/>
    </inkml:brush>
  </inkml:definitions>
  <inkml:trace contextRef="#ctx0" brushRef="#br0">28200 3150 437,'-24'-49'1,"4"4"1,3 3 2,3 3 2,1 3 2,1 3 3,-1 3 3,1 4 3,1 1 3,3 0 2,3 0 1,4 0 2,1 15 5,0 32 7,0 31 9,0 32 7,0 24 1,0 19-7,0 19-8,0 19-6,0 9-7,0 0-6,0 0-6,0 0-5,1-5-7,4-9-8,3-10-7,3-8-7,1-15-9,1-19-11,-1-18-11,1-19-10,1-16-3,3-12 4,3-13 6,4-12 4,-1-12 6,-3-8 5,-3-10 5,-2-9 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6"/>
    </inkml:context>
    <inkml:brush xml:id="br0">
      <inkml:brushProperty name="width" value="0.05366" units="cm"/>
      <inkml:brushProperty name="height" value="0.05366" units="cm"/>
      <inkml:brushProperty name="color" value="#FED406"/>
    </inkml:brush>
  </inkml:definitions>
  <inkml:trace contextRef="#ctx0" brushRef="#br0">28050 2700 409,'-44'-71'6,"13"10"12,12 10 11,13 9 12,13 6 6,17 3-1,15 3-1,16 4 0,7 4-3,1 6-7,-1 7-7,1 6-6,-3 6-4,-2 6-2,-3 7-2,-3 6-1,-4 6-1,-3 6-2,-3 7 0,-2 6-2,-6 4-1,-6 4 1,-6 3-1,-6 3 0,-6 3 0,-2 3 0,-3 3 0,-3 4-1,-2 4 1,0 6-1,0 7-1,0 6-1,-5 1 0,-9-3-2,-10-3-1,-8-2 0,-12 6-6,-12 20-8,-13 18-7,-12 20-10,-7 5-4,1-6-4,-1-6-4,1-6-3,7-10-1,16-12 1,15-13 1,17-12 1,8-15 0,4-15 2,3-15 0,3-16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07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66600 41200 544,'0'-47'0,"0"6"0,0 7 0,0 6 0,0 10 10,0 17 19,0 15 19,0 16 20,0 13 3,0 14-13,0 11-12,0 14-14,0 2-8,0-6-3,0-6-5,0-6-3,3-4-4,6 1-2,7-1-4,6 1-2,-1-3-3,-5-2 0,-7-3 0,-5-3-1,-4-2-1,0 0-2,0 0-2,0 0-2,-7-5 0,-11-9-2,-14-10 1,-11-8-2,-12-4-1,-9 3-2,-10 3-4,-8 4-2,-8 1-1,-2 0 2,-3 0 2,-3 0 2,4-2-2,13-3-3,12-3-5,13-2-4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7"/>
    </inkml:context>
    <inkml:brush xml:id="br0">
      <inkml:brushProperty name="width" value="0.04497" units="cm"/>
      <inkml:brushProperty name="height" value="0.04497" units="cm"/>
      <inkml:brushProperty name="color" value="#FED406"/>
    </inkml:brush>
  </inkml:definitions>
  <inkml:trace contextRef="#ctx0" brushRef="#br0">28650 8050 489,'-25'-52'29,"0"47"13,0 47 11,0 48 12,3 22 1,6 1-12,7-1-12,6 1-12,4-1-6,4 1-4,3-1-3,3 1-2,3-7-3,3-12-2,3-13-2,4-12-1,2-12-1,4-8-2,3-10-1,3-9 0,3-9-2,3-5-2,3-7-1,4-5-1,1-12 0,0-16 0,0-15 1,0-15 0,-2-12 0,-3-6-3,-3-6-2,-2-6-2,-5-7-3,-2-6-3,-3-6-3,-3-6-2,-7-2-4,-9 3-4,-10 3-4,-8 4-5,-9 10-6,-6 19-6,-6 19-6,-6 19-7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3:27"/>
    </inkml:context>
    <inkml:brush xml:id="br0">
      <inkml:brushProperty name="width" value="0.03505" units="cm"/>
      <inkml:brushProperty name="height" value="0.03505" units="cm"/>
      <inkml:brushProperty name="color" value="#FED406"/>
    </inkml:brush>
  </inkml:definitions>
  <inkml:trace contextRef="#ctx0" brushRef="#br0">28700 2700 627,'-91'-88'55,"19"26"-7,19 24-6,19 26-7,12 19-4,6 17-2,7 15 0,6 16-1,3 18-3,0 22-5,0 22-4,0 23-5,6 16-7,13 13-11,12 12-9,13 13-9,1-12-3,-9-33 6,-10-35 6,-8-34 6,-4-21-7,3-6-16,3-6-18,4-6-18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4:1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93150 21500 999,'21'-27'0,"-5"-3"0,-7-3 0,-5-2 0,-6-1-6,-3 3-12,-3 3-12,-2 4-12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4:2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71950 18550 999,'90'-68'-16,"-18"17"-6,-19 15-5,-18 16-6,-10 7-1,0 1 6,0-1 6,0 1 5,1-1 4,4 1 3,3-1 3,3 1 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4:38"/>
    </inkml:context>
    <inkml:brush xml:id="br0">
      <inkml:brushProperty name="width" value="0.02319" units="cm"/>
      <inkml:brushProperty name="height" value="0.02319" units="cm"/>
      <inkml:brushProperty name="color" value="#F2395B"/>
    </inkml:brush>
  </inkml:definitions>
  <inkml:trace contextRef="#ctx0" brushRef="#br0">66200 10600 948,'-397'-24'42,"106"4"-32,107 3-32,106 3-31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4:4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60650 8900 999,'-55'-46'0,"-9"10"0,-10 10 0,-8 9 0,-1 7-6,9 7-12,10 6-12,10 7-12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4:43"/>
    </inkml:context>
    <inkml:brush xml:id="br0">
      <inkml:brushProperty name="width" value="0.04529" units="cm"/>
      <inkml:brushProperty name="height" value="0.04529" units="cm"/>
      <inkml:brushProperty name="color" value="#00BFF3"/>
    </inkml:brush>
  </inkml:definitions>
  <inkml:trace contextRef="#ctx0" brushRef="#br0">30500 10350 485,'-46'-2'1,"10"-3"5,10-3 6,9-2 6,9-1 7,9 3 7,10 3 8,10 4 7,8 4 2,10 6-5,10 7-6,9 6-4,10-1-4,14-5-3,11-7-3,14-5-3,8-8-3,7-5-5,6-7-4,7-5-4,-3-6-1,-8-3 0,-10-3 2,-9-2 0,-12 0-4,-11 7-13,-14 6-12,-11 7-12,-22 10-10,-27 16-12,-28 15-10,-28 17-11,-12 2 2,7-9 12,6-10 14,7-8 14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4:43"/>
    </inkml:context>
    <inkml:brush xml:id="br0">
      <inkml:brushProperty name="width" value="0.04844" units="cm"/>
      <inkml:brushProperty name="height" value="0.04844" units="cm"/>
      <inkml:brushProperty name="color" value="#00BFF3"/>
    </inkml:brush>
  </inkml:definitions>
  <inkml:trace contextRef="#ctx0" brushRef="#br0">31250 9600 454,'-29'-27'2,"-5"-3"5,-7-3 5,-5-2 5,5 10 9,19 25 12,19 25 14,19 25 12,7 14 2,-3 3-11,-3 3-10,-2 4-9,-5 2-9,-2 4-5,-3 3-5,-3 3-5,-2 3-3,0 3-2,0 3-1,0 4-1,-2 1-1,-3 0 1,-3 0 1,-2 0 0,-1-4-10,3-5-17,3-7-19,4-5-18,5-12-10,10-16-4,10-15-3,9-15-4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4:44"/>
    </inkml:context>
    <inkml:brush xml:id="br0">
      <inkml:brushProperty name="width" value="0.05052" units="cm"/>
      <inkml:brushProperty name="height" value="0.05052" units="cm"/>
      <inkml:brushProperty name="color" value="#00BFF3"/>
    </inkml:brush>
  </inkml:definitions>
  <inkml:trace contextRef="#ctx0" brushRef="#br0">32400 8750 435,'3'-69'29,"6"13"-1,7 12 0,6 13-1,7 7 0,10 4 0,10 3-1,9 3-1,6 3-1,3 3-2,3 3-2,4 4-3,-4 4 0,-9 6-1,-10 7 0,-8 6 1,-9 7-2,-6 10-2,-6 10-2,-6 9-2,-10 7-2,-12 7 0,-13 6-2,-12 7-1,-10 4-2,-6 3-3,-6 3-3,-6 4-2,-4-4-1,1-9 2,-1-10 0,1-8 2,5-9 1,14-6 4,11-6 2,14-6 3,14-9 2,20-8-1,18-10 1,20-9-1,6-5 0,-2 0 0,-3 0-1,-3 0 0,-2 1 0,0 4 0,0 3-1,0 3-1,-2 9 1,-3 16 0,-3 15 2,-2 17 0,-12 10 0,-19 6-2,-18 7-2,-19 6-2,-15 6-1,-8 6 1,-10 7 1,-9 6-1,-10 12-9,-9 19-22,-10 19-21,-8 19-22,3-10-4,20-37 13,18-38 13,20-37 13,8-19 4,1 0-3,-1 0-3,1 0-4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4:46"/>
    </inkml:context>
    <inkml:brush xml:id="br0">
      <inkml:brushProperty name="width" value="0.03558" units="cm"/>
      <inkml:brushProperty name="height" value="0.03558" units="cm"/>
      <inkml:brushProperty name="color" value="#00BFF3"/>
    </inkml:brush>
  </inkml:definitions>
  <inkml:trace contextRef="#ctx0" brushRef="#br0">31650 13750 618,'-25'-18'-10,"0"17"21,0 15 21,0 16 22,-2 10 6,-3 7-11,-3 6-9,-2 7-10,-6 5-6,-6 7-5,-6 6-3,-6 7-5,-6 5-1,-2 7-1,-3 6 0,-3 7-1,18-15-4,41-34-10,40-35-10,42-33-9,19-20-2,1-3 6,-1-3 4,1-2 5,-6-1 4,-8 3 2,-10 3 2,-9 4 1,-7 4 2,-3 6 2,-3 7 0,-2 6 2,-5 3 2,-2 0 0,-3 0 0,-3 0 2,-7-7 2,-9-11 3,-10-14 4,-8-11 3,-9-15 0,-6-16-4,-6-15-4,-6-15-5,-1-12-1,7-6-1,6-6 0,7-6 0,2 9-13,1 25-29,-1 25-28,1 25-28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07"/>
    </inkml:context>
    <inkml:brush xml:id="br0">
      <inkml:brushProperty name="width" value="0.02778" units="cm"/>
      <inkml:brushProperty name="height" value="0.02778" units="cm"/>
      <inkml:brushProperty name="color" value="#F2395B"/>
    </inkml:brush>
  </inkml:definitions>
  <inkml:trace contextRef="#ctx0" brushRef="#br0">66850 40950 791,'96'-90'79,"-5"23"-20,-7 22-18,-5 22-20,-6 12-12,-3 3-10,-3 3-7,-2 4-9,-6 1-9,-6 0-12,-6 0-12,-6 0-11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4:51"/>
    </inkml:context>
    <inkml:brush xml:id="br0">
      <inkml:brushProperty name="width" value="0.04722" units="cm"/>
      <inkml:brushProperty name="height" value="0.04722" units="cm"/>
      <inkml:brushProperty name="color" value="#00BFF3"/>
    </inkml:brush>
  </inkml:definitions>
  <inkml:trace contextRef="#ctx0" brushRef="#br0">58850 14150 465,'-41'1'8,"19"4"14,19 3 16,19 3 14,10-1 3,4-2-11,3-3-10,3-3-11,1-2-6,1 0-1,-1 0-2,1 0-1,2-2-3,7-3-3,6-3-3,7-2-3,0-3-1,-2 1 1,-3-1 2,-3 1 0,-2-1 0,0 1-2,0-1-2,0 1-2,-2 1-1,-3 3 2,-3 3 0,-2 4 1,0 2 0,7 4-2,6 3 0,7 3-2,0-4 0,-2-8-1,-3-10 0,-3-9 0,-4-4 0,-3 4-1,-3 3 0,-2 3 0,-11 6-1,-15 9-2,-15 10-1,-16 10-2,-16 2 0,-16-3 1,-15-3 0,-15-2 2,-6-5 0,7-2 2,6-3 0,7-3 1,0-2 1,-2 0 0,-3 0 1,-3 0-1,-1-2 2,4-3 0,3-3 2,3-2 1,3-3 1,3 1 3,3-1 1,4 1 1,2 1 2,4 3-1,3 3 1,3 4-1,3 2 1,3 4 1,3 3 1,4 3 1,1 1 1,0 1-1,0-1-1,0 1 0,7-1 1,17 1 5,15-1 5,16 1 4,12-6 1,9-8-2,10-10-3,10-9-2,7-5-1,6 0-2,7 0 0,6 0-2,4 0-1,4 0 0,3 0-2,3 0-2,1 1 0,1 4-1,-1 3-2,1 3-1,1-2-1,3-6-2,3-6-1,4-6-1,-3-2-1,-5 3-1,-7 3 0,-5 4-1,-11 4 0,-11 6 1,-14 7 0,-11 6 2,-12 9-2,-9 13-3,-10 12-3,-8 13-4,-11 2-3,-8-5-7,-10-7-6,-9-5-6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4:57"/>
    </inkml:context>
    <inkml:brush xml:id="br0">
      <inkml:brushProperty name="width" value="0.03538" units="cm"/>
      <inkml:brushProperty name="height" value="0.03538" units="cm"/>
      <inkml:brushProperty name="color" value="#00BFF3"/>
    </inkml:brush>
  </inkml:definitions>
  <inkml:trace contextRef="#ctx0" brushRef="#br0">92800 13350 621,'-47'21'0,"6"-5"0,7-7 0,6-5 0,-15 0-2,-33 10-5,-35 10-4,-34 9-5,-5 1 4,25-6 9,25-6 12,25-6 10,25-2 10,25 3 13,25 3 11,25 4 12,23-3-1,22-5-13,22-7-13,23-5-14,13-4-9,6 0-4,7 0-4,6 0-5,4 0-2,4 0-2,3 0-2,3 0-1,-4 0-2,-8 0 1,-10 0-1,-9 0 0,-10 1 0,-9 4 1,-10 3 2,-8 3 1,-8 1 1,-2 1 2,-3-1 1,-3 1 1,-4-3 1,-3-2 0,-3-3 1,-2-3 0,-1-1 0,3 4 0,3 3-1,4 3-1,2-1 1,4-2-1,3-3 0,3-3-1,-1-1 0,-2 4 0,-3 3 1,-3 3-1,-1-1-1,4-2 1,3-3-2,3-3 1,-1-4-1,-2-3 1,-3-3-1,-3-2 0,-1-1 0,4 3-1,3 3 0,3 4-1,3 1 0,3 0 0,3 0 1,4 0 0,5 0 1,10 0-1,10 0 1,9 0-1,4-2 1,1-3 1,-1-3 1,1-2 1,-1-1-1,1 3 1,-1 3-2,1 4 1,-4 2 0,-6 4 1,-6 3 2,-6 3 2,-7 1 0,-6 1-1,-6-1-1,-6 1-2,-6-1 0,-2 1-1,-3-1 1,-3 1-1,-1-1 0,4 1 0,3-1-1,3 1-1,1-1 0,1 1-1,-1-1 0,1 1 0,-1-3-2,1-2-2,-1-3 0,1-3-3,-4-1-1,-6 4-1,-6 3-1,-6 3-2,-4-1-3,1-2-4,-1-3-6,1-3-5,-1-2-1,1 0 3,-1 0 2,1 0 3,-6-4-1,-8-5-3,-10-7-3,-9-5-4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5:1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70650 5000 999,'-49'-50'-5,"4"0"-12,3 0-11,3 0-11,4 7-1,7 17 7,6 15 8,7 16 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5:58"/>
    </inkml:context>
    <inkml:brush xml:id="br0">
      <inkml:brushProperty name="width" value="0.05424" units="cm"/>
      <inkml:brushProperty name="height" value="0.05424" units="cm"/>
      <inkml:brushProperty name="color" value="#00BFF3"/>
    </inkml:brush>
  </inkml:definitions>
  <inkml:trace contextRef="#ctx0" brushRef="#br0">70000 13800 405,'-258'50'6,"34"0"-3,35 0-2,35 0-3,29-5-1,25-9 2,25-10 0,25-8 1,10-8 1,-2-2 0,-3-3 1,-3-3-1,-1-2 2,4 0 3,3 0 2,3 0 4,-1-2 0,-2-3 2,-3-3-1,-3-2 1,-4-3 0,-3 1-1,-3-1-1,-2 1-1,-3 1 0,1 3-1,-1 3 0,1 4-1,-4 1 0,-6 0-1,-6 0-2,-6 0 0,-4 1-1,1 4 0,-1 3-1,1 3-1,-1-1 0,1-2 0,-1-3 0,1-3 0,2-2 1,7 0 0,6 0 1,7 0 2,5 0 1,7 0 3,6 0 4,7 0 3,11 1 1,20 4-2,18 3-2,20 3-1,10 1 0,3 1 3,3-1 4,4 1 3,2-4 0,4-6-4,3-6-5,3-6-3,3-4-3,3 1-1,3-1 0,4 1-1,2 1-2,4 3 0,3 3-1,3 4-2,3-1 0,3-3 0,3-3-1,4-2 0,1-1 0,0 3 1,0 3 0,0 4 1,0-1-1,0-3 1,0-3-1,0-2-1,-2-1 0,-3 3-1,-3 3-1,-2 4 0,-5 1 0,-2 0-1,-3 0 1,-3 0 0,-2 1 0,0 4 0,0 3-1,0 3 0,1-1 0,4-2 0,3-3 0,3-3 1,3-2 0,3 0 0,3 0 0,4 0-1,4-2 1,6-3 0,7-3 0,6-2 1,4-1 0,4 3 0,3 3-1,3 4 1,1 1 1,1 0-1,-1 0 0,1 0 0,-3-2 0,-2-3 0,-3-3-1,-3-2 0,-2-1 0,0 3 1,0 3-1,0 4 0,0 1 1,0 0-1,0 0 0,0 0 0,-4 0-1,-5 0 1,-7 0 0,-5 0 0,-4 0 0,0 0 0,0 0 1,0 0-1,1 1 1,4 4 0,3 3 0,3 3 0,-1-1 1,-2-2 0,-3-3 0,-3-3 0,-1-2 1,4 0-1,3 0 0,3 0 0,1 0 0,1 0-1,-1 0 1,1 0-1,2 0 1,7 0-1,6 0 0,7 0-1,2 0 1,1 0-1,-1 0 1,1 0 0,-1 0-1,1 0 1,-1 0 0,1 0-1,1 0 2,3 0-1,3 0 2,4 0 0,1 0 0,0 0 0,0 0 0,0 0-1,0 0 1,0 0-1,0 0-1,0 0 1,1 0 0,4 0-1,3 0 1,3 0 0,-2 0 0,-6 0 0,-6 0 0,-6 0-1,-6 0 0,-2 0 0,-3 0 0,-3 0-1,-4-2 0,-3-3 1,-3-3-1,-2-2 1,-1-1 0,3 3 1,3 3 0,4 4 0,-1 1 0,-3 0 1,-3 0-1,-2 0 1,-3-2-1,1-3 1,-1-3-1,1-2 0,-3-1 0,-2 3-1,-3 3 1,-3 4-1,-2 1 0,0 0 1,0 0-1,0 0 0,0 0 0,0 0 0,0 0 0,0 0 0,0 0 0,0 0-1,0 0 1,0 0-1,3 0 1,6 0 0,7 0-1,6 0 1,3 0 0,0 0 0,0 0 0,0 0 0,0-2 0,0-3 0,0-3 0,0-2 0,1-1 0,4 3 0,3 3 0,3 4 0,-1-1 0,-2-3 0,-3-3 0,-3-2 1,2-1-1,10 3 0,10 3 1,9 4 0,4-1-1,1-3 1,-1-3-1,1-2 0,-4-1 0,-6 3 0,-6 3 0,-6 4-1,-7 1 0,-6 0 1,-6 0-1,-6 0 1,-6 0 0,-2 0 0,-3 0-1,-3 0 0,-4 0 0,-3 0 1,-3 0 0,-2 0 0,-3 0 0,1 0 1,-1 0-1,1 0 1,1 0 0,3 0 0,3 0-1,4 0 0,-1 0 1,-3 0-1,-3 0 0,-2 0 0,-3 0 0,1 0-1,-1 0 0,1 0-1,1 0-1,3 0 2,3 0-1,4 0 1,1-2 1,0-3-1,0-3 1,0-2-1,0-1 1,0 3 0,0 3-1,0 4 1,0 1 0,0 0-1,0 0 1,0 0-1,1 0 0,4 0 0,3 0 0,3 0 0,-1 0 0,-2 0 0,-3 0 1,-3 0-1,-1 0 0,4 0-1,3 0 0,3 0 0,-1 0 0,-2 0 0,-3 0 1,-3 0 0,-4-2 0,-3-3 1,-3-3-1,-2-2 1,-6-1 0,-6 3-1,-6 3 1,-6 4-1,-4-1 0,1-3 1,-1-3 1,1-2 1,-1-1-1,1 3 1,-1 3-1,1 4 0,1 1 0,3 0 0,3 0 0,4 0 0,-1 0 0,-3 0 0,-3 0-1,-2 0-1,-3 0-1,1 0 0,-1 0 0,1 0-1,1 0-1,3 0 1,3 0-1,4 0 0,2 0 0,4 0 0,3 0 1,3 0 0,3 0 1,3 0 0,3 0 0,4 0 1,1 1 0,0 4 0,0 3-1,0 3 1,3-1-1,6-2 2,7-3 0,6-3 1,1-2 0,-3 0 0,-3 0-1,-2 0 0,-3 0 0,1 0-2,-1 0 0,1 0-2,-4 0 1,-6 0 0,-6 0 0,-6 0 1,-4 0 0,1 0-1,-1 0-1,1 0 0,-6 0 0,-8 0 0,-10 0-1,-9 0 0,-7 0 0,-3 0-2,-3 0 0,-2 0-1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00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70600 5850 624,'51'-22'70,"4"6"-6,3 7-6,3 6-5,-1 4-7,-2 4-11,-3 3-9,-3 3-10,-6 3-9,-5 3-6,-7 3-8,-5 4-7,-8 5-3,-5 10 1,-7 10 0,-5 9 1,-12 6-6,-16 3-11,-15 3-12,-15 4-12,-9-3-3,1-5 8,-1-7 8,1-5 6,4-8 7,9-5 7,10-7 7,10-5 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00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70450 6800 595,'-118'46'-1,"17"-5"-2,15-7-1,16-5-3,10-6 3,7-3 8,6-3 7,7-2 8,5 2 7,7 9 5,6 10 7,7 10 6,2 5 0,1 4-7,-1 3-5,1 3-8,-1 3-2,1 3-2,-1 3-2,1 4 0,-3 2-3,-2 4-4,-3 3-4,-3 3-5,1-4-4,6-8-7,7-10-7,6-9-5,6-16-12,6-22-17,7-22-15,6-21-17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01"/>
    </inkml:context>
    <inkml:brush xml:id="br0">
      <inkml:brushProperty name="width" value="0.03658" units="cm"/>
      <inkml:brushProperty name="height" value="0.03658" units="cm"/>
      <inkml:brushProperty name="color" value="#00BFF3"/>
    </inkml:brush>
  </inkml:definitions>
  <inkml:trace contextRef="#ctx0" brushRef="#br0">70000 7300 601,'95'-116'2,"-9"19"4,-10 19 4,-8 19 3,-3 10 4,7 4 2,6 3 3,7 3 1,4 3 0,3 3-1,3 3-3,4 4-1,-6 2-2,-11 4-1,-14 3-2,-11 3 0,-11 4-3,-5 7-2,-7 6-3,-5 7-4,-14 10-3,-18 16-4,-19 15-5,-18 17-3,-14 2-1,-5-9 1,-7-10 4,-5-8 1,-4-6 2,0 1 1,0-1 1,0 1 1,1-3 1,4-2 5,3-3 3,3-3 5,3 1 1,3 6-1,3 7 1,4 6-1,-1 3 1,-3 0 2,-3 0 2,-2 0 3,-1 1 0,3 4-1,3 3 0,4 3-1,-1 4-1,-3 7-3,-3 6-3,-2 7-2,0-1-5,7-6-6,6-6-9,7-6-6,5-7-5,7-6-4,6-6-4,7-6-2,7-13-4,9-19-1,10-18-1,10-19-2,4-8 3,0 3 6,0 3 8,0 4 6,0 1 3,0 0 0,0 0 0,0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01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70800 7250 550,'25'-24'1,"0"4"3,0 3 2,0 3 2,0 3 4,0 3 4,0 3 5,0 4 5,3 4 4,6 6 1,7 7 3,6 6 2,-1 3-4,-5 0-11,-7 0-11,-5 0-11,-4 3-5,0 6 3,0 7 2,0 6 2,-4 4-5,-5 4-12,-7 3-13,-5 3-12,-14 1-7,-18 1 2,-19-1 0,-18 1 0,-15 1 6,-9 3 8,-10 3 9,-8 4 10,-9-3 5,-6-5 1,-6-7 3,-6-5 1,-1-8 3,7-5 3,6-7 4,7-5 3,10-4 2,16 0 0,15 0 1,17 0 1,16-4 6,19-5 15,19-7 13,19-5 15,19-9 1,23-9-12,22-10-10,22-8-12,10-4-7,1 3-4,-1 3-4,1 4-3,7-4-4,16-9-3,15-10-4,17-8-3,-4-1-6,-22 9-7,-22 10-7,-21 10-8,-20 5-2,-15 4 5,-15 3 5,-16 3 3,-16 3-2,-16 3-10,-15 3-10,-15 4-9,-15 1-1,-12 0 10,-13 0 10,-12 0 10,-7-4 6,1-5 3,-1-7 4,1-5 3,2-3 2,7 4 1,6 3 1,7 3 0,5 3 4,7 3 8,6 3 7,7 4 8,5 2 6,7 4 4,6 3 4,7 3 3,2 4-1,1 7-5,-1 6-6,1 7-5,-1 7-2,1 9 2,-1 10 2,1 10 2,-6 8 0,-8 10-5,-10 10-4,-9 9-4,-7 4-3,-3 1-4,-3-1-3,-2 1-3,-5-3-5,-2-2-4,-3-3-5,-3-3-6,2-9-7,10-11-13,10-14-11,9-11-13,6-12-4,3-9 4,3-10 4,4-8 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01"/>
    </inkml:context>
    <inkml:brush xml:id="br0">
      <inkml:brushProperty name="width" value="0.03201" units="cm"/>
      <inkml:brushProperty name="height" value="0.03201" units="cm"/>
      <inkml:brushProperty name="color" value="#00BFF3"/>
    </inkml:brush>
  </inkml:definitions>
  <inkml:trace contextRef="#ctx0" brushRef="#br0">70550 9000 687,'53'1'5,"6"4"12,7 3 10,6 3 12,1 7 4,-3 14-2,-3 11 0,-2 14-3,0 5-6,7 1-11,6-1-13,7 1-11,-1-3-7,-6-2-4,-6-3-4,-6-3-4,-9-7-4,-8-9-5,-10-10-6,-9-8-6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02"/>
    </inkml:context>
    <inkml:brush xml:id="br0">
      <inkml:brushProperty name="width" value="0.03332" units="cm"/>
      <inkml:brushProperty name="height" value="0.03332" units="cm"/>
      <inkml:brushProperty name="color" value="#00BFF3"/>
    </inkml:brush>
  </inkml:definitions>
  <inkml:trace contextRef="#ctx0" brushRef="#br0">70700 7650 660,'-25'-24'7,"0"4"16,0 3 16,0 3 15,7 9 3,17 16-8,15 15-8,16 17-9,12 8-9,9 4-11,10 3-9,10 3-12,-3-4-9,-11-8-10,-14-10-10,-11-9-9,-7-7-4,0-3-1,0-3 1,0-2-1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13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63350 43800 567,'-24'-24'1,"4"4"0,3 3 2,3 3 2,3-1 1,3-2 2,3-3 3,4-3 3,10-2 2,19 0 4,19 0 4,19 0 4,15 3 1,13 6-1,12 7-2,13 6 0,2 7-1,-5 10-1,-7 10-1,-5 9-2,-9 6-1,-9 3-2,-10 3-3,-8 4-3,-12 4-2,-12 6-2,-13 7-2,-12 6-2,-16 7-4,-19 10-3,-18 10-3,-19 9-5,-18 7-2,-15 7 1,-15 6 0,-16 7 1,-12-3 0,-5-8 1,-7-10 1,-5-9 1,2-9 1,13-5 0,12-7 1,13-5 0,9-8 1,6-5 2,7-7 2,6-5 2,23-14 3,41-18 4,40-19 3,42-18 4,27-14-2,16-5-7,15-7-7,17-5-7,17-4-7,23 0-9,22 0-8,22 0-8,-2 1-1,-25 4 5,-25 3 6,-25 3 6,-22 4 1,-19 7-5,-18 6-4,-19 7-5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02"/>
    </inkml:context>
    <inkml:brush xml:id="br0">
      <inkml:brushProperty name="width" value="0.0323" units="cm"/>
      <inkml:brushProperty name="height" value="0.0323" units="cm"/>
      <inkml:brushProperty name="color" value="#00BFF3"/>
    </inkml:brush>
  </inkml:definitions>
  <inkml:trace contextRef="#ctx0" brushRef="#br0">72200 7000 681,'118'-44'51,"-11"13"-7,-14 12-8,-11 13-8,-14 9-6,-11 6-5,-14 7-5,-11 6-6,-15 9-1,-16 13 1,-15 12 1,-15 13 2,-18 9 1,-19 6-1,-18 7-1,-19 6 0,-8 4 0,3 4-1,3 3-2,4 3 0,4-4-1,6-8-1,7-10 1,6-9-2,9-10 0,13-9-1,12-10-2,13-8-1,13-14-1,17-15-1,15-15 0,16-16-1,16-12-1,20-5-3,18-7-3,20-5-3,8-3 1,1 4 3,-1 3 3,1 3 3,-9 6 2,-15 9 1,-15 10 0,-16 10 2,-13 11 0,-9 17 1,-10 15 1,-8 16 1,-15 9 2,-19 3 2,-18 3 2,-19 4 4,-7-1 0,7-3 1,6-3-1,7-2 2,8-15-7,14-25-10,11-25-10,14-25-11,10-15-6,9-2 0,10-3 1,10-3-1,2 5 2,-3 17 3,-3 15 2,-2 16 4,-8 12 3,-8 9 3,-10 10 2,-9 10 4,-7 4 6,-3 0 9,-3 0 8,-2 0 10,-5-2 4,-2-3 0,-3-3 2,-3-2 0,4-17-8,13-28-16,12-28-17,13-27-16,12-25-9,13-18-2,12-19-1,13-18-1,-2 2 1,-16 26 0,-15 24 1,-15 26 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03"/>
    </inkml:context>
    <inkml:brush xml:id="br0">
      <inkml:brushProperty name="width" value="0.0435" units="cm"/>
      <inkml:brushProperty name="height" value="0.0435" units="cm"/>
      <inkml:brushProperty name="color" value="#00BFF3"/>
    </inkml:brush>
  </inkml:definitions>
  <inkml:trace contextRef="#ctx0" brushRef="#br0">73200 7700 505,'29'-55'0,"10"-9"0,10-10 0,9-8 1,1 0 0,-6 14 3,-6 11 1,-6 14 4,-2 7 2,3 3 6,3 3 4,4 4 6,1 1 2,0 0 1,0 0 2,0 0 0,6 1 0,13 4-1,12 3-1,13 3-1,-1 4-4,-11 7-6,-14 6-6,-11 7-6,-12 8-4,-9 14-1,-10 11-2,-8 14-2,-9 5-2,-6 1-4,-6-1-4,-6 1-4,-10-1-1,-12 1-1,-13-1-1,-12 1 1,-5-6-1,3-8-1,3-10-1,4-9-1,1-9 0,0-5 0,0-7 2,0-5 0,1-14 0,4-18 1,3-19 0,3-18 0,3-15 1,3-9-1,3-10 2,4-8-1,4-6 2,6 1 3,7-1 3,6 1 4,3 7 1,0 16 3,0 15 1,0 17 3,1 11 4,4 10 8,3 10 8,3 9 8,-1 9 5,-2 9 4,-3 10 4,-3 10 3,-1 13 1,4 19-2,3 19-2,3 19-2,-1 9-4,-2 0-6,-3 0-4,-3 0-5,-2 1-6,0 4-4,0 3-5,0 3-6,-2-2-6,-3-6-9,-3-6-9,-2-6-10,-5-9-2,-2-8 3,-3-10 3,-3-9 3,-7-18-4,-9-24-13,-10-26-12,-8-24-13,-3-20 1,7-11 15,6-14 15,7-11 14,7-3 11,9 10 3,10 10 6,10 9 4,4 9 3,0 9 4,0 10 3,0 10 3,1 5 5,4 4 7,3 3 7,3 3 8,1 7 2,1 14-2,-1 11-2,1 14-1,-1 11-4,1 14-5,-1 11-3,1 14-5,-6 11-3,-8 14-3,-10 11-3,-9 14-3,-10 11-3,-9 14-6,-10 11-5,-8 14-5,-4 0-6,3-8-7,3-10-6,4-9-7,2-16-1,4-22 2,3-22 4,3-21 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03"/>
    </inkml:context>
    <inkml:brush xml:id="br0">
      <inkml:brushProperty name="width" value="0.03815" units="cm"/>
      <inkml:brushProperty name="height" value="0.03815" units="cm"/>
      <inkml:brushProperty name="color" value="#00BFF3"/>
    </inkml:brush>
  </inkml:definitions>
  <inkml:trace contextRef="#ctx0" brushRef="#br0">73150 8900 576,'29'-54'0,"10"-5"0,10-7 0,9-5 0,2 2 4,-2 13 6,-3 12 8,-3 13 6,7 1 4,19-9-2,19-10 0,19-8-2,5 0 0,-5 14 0,-7 11 1,-5 14-1,-12 7-3,-16 3-5,-15 3-6,-15 4-6,-14 5-2,-8 10 2,-10 10 0,-9 9 2,-12 10 1,-11 14 2,-14 11 2,-11 14 1,-12 7 1,-9 3-1,-10 3 0,-8 4-1,-8 2-2,-2 4-5,-3 3-5,-3 3-5,-6-2-5,-5-6-6,-7-6-7,-5-6-7,0-12-2,10-15 0,10-15 0,9-16 1,9-13-1,9-9-2,10-10-1,10-8-3,8-8 2,10-2 3,10-3 4,9-3 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03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72750 8650 538,'48'-22'3,"-3"6"5,-3 7 6,-2 6 5,2 7 8,9 10 9,10 10 11,10 9 10,10 10 2,13 14-6,12 11-5,13 14-6,9 5-11,6 1-15,7-1-14,6 1-16,4-1-5,4 1 3,3-1 4,3 1 4,-15-9-10,-30-15-24,-32-15-24,-30-16-24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4"/>
    </inkml:context>
    <inkml:brush xml:id="br0">
      <inkml:brushProperty name="width" value="0.0442" units="cm"/>
      <inkml:brushProperty name="height" value="0.0442" units="cm"/>
      <inkml:brushProperty name="color" value="#00BFF3"/>
    </inkml:brush>
  </inkml:definitions>
  <inkml:trace contextRef="#ctx0" brushRef="#br0">74600 15900 497,'-4'-40'71,"-5"23"-9,-7 22-8,-5 22-9,-11 19-6,-11 20-5,-14 18-4,-11 20-4,-4 3-5,6-8-3,7-10-3,6-9-5,1 1-1,-3 13 1,-3 12 0,-2 13 2,-1 4-2,3-3-1,3-3-2,4-2-2,2-5-1,4-2-2,3-3-3,3-3 0,3-4-2,3-3-1,3-3 0,4-2-1,2-6 1,4-6-1,3-6 0,3-6 0,3-7 0,3-6 1,3-6 0,4-6 0,7-9-1,13-8-1,12-10-1,13-9-1,9-15-1,6-18-3,7-19-1,6-18-2,7-12-1,10-3 2,10-3 0,9-2 2,-1-3 1,-8 1 2,-10-1 1,-9 1 2,-12 4 1,-11 9-1,-14 10-1,-11 10 0,-12 7 2,-9 6 4,-10 7 4,-8 6 5,-12 4 2,-12 4 0,-13 3 0,-12 3 1,-12 10 0,-8 20-2,-10 18-1,-9 20-2,-5 8-1,0 1 0,0-1-1,0 1-1,3-1-2,6 1-1,7-1-4,6 1-2,7-4-4,10-6-3,10-6-4,9-6-4,10-6-4,14-2-3,11-3-4,14-3-4,7-6 0,3-5 6,3-7 5,4-5 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4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76050 16200 511,'1'-47'0,"4"6"4,3 7 7,3 6 4,-5 15 10,-12 26 12,-13 24 14,-12 26 12,-13 16 1,-12 10-12,-13 10-13,-12 9-12,-7 4-7,1 1-2,-1-1-3,1 1-3,1-3-1,3-2-2,3-3-3,4-3-2,5-7-1,10-9-1,10-10-2,9-8 0,17-12-3,25-12-2,25-13-4,25-12-2,21-15-1,20-15 0,18-15 2,20-16 0,5-5 1,-6 6-2,-6 7 0,-6 6-2,-7 4 1,-6 4-1,-6 3 0,-6 3 1,-10 3-1,-12 3 0,-13 3 0,-12 4 1,-10 4-7,-6 6-9,-6 7-12,-6 6-10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5"/>
    </inkml:context>
    <inkml:brush xml:id="br0">
      <inkml:brushProperty name="width" value="0.0434" units="cm"/>
      <inkml:brushProperty name="height" value="0.0434" units="cm"/>
      <inkml:brushProperty name="color" value="#00BFF3"/>
    </inkml:brush>
  </inkml:definitions>
  <inkml:trace contextRef="#ctx0" brushRef="#br0">76200 16550 506,'-24'-50'2,"4"0"3,3 0 4,3 0 2,1 3 7,1 6 9,-1 7 8,1 6 8,-1 20 4,1 34-2,-1 35-3,1 35-1,-4 19-4,-6 7-6,-6 6-5,-6 7-6,-4 5-3,1 7-4,-1 6-2,1 7-2,-3 4-5,-2 3-4,-3 3-6,-3 4-5,-1 1-7,4 0-8,3 0-8,3 0-9,3-4-3,3-5 2,3-7 2,4-5 3,2-19-1,4-27-2,3-28-1,3-28-2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6"/>
    </inkml:context>
    <inkml:brush xml:id="br0">
      <inkml:brushProperty name="width" value="0.03866" units="cm"/>
      <inkml:brushProperty name="height" value="0.03866" units="cm"/>
      <inkml:brushProperty name="color" value="#00BFF3"/>
    </inkml:brush>
  </inkml:definitions>
  <inkml:trace contextRef="#ctx0" brushRef="#br0">77050 17900 569,'-38'-22'66,"26"6"-10,24 7-8,26 6-10,15 3-6,6 0-5,7 0-3,6 0-5,4 0-2,4 0-1,3 0-1,3 0-1,-1 0-1,-2 0-2,-3 0-1,-3 0-2,-6 1-1,-5 4-3,-7 3 0,-5 3-2,-1-1-6,6-2-9,7-3-10,6-3-9,-4-1-4,-11 4-2,-14 3 0,-11 3-2,-7 1-1,0 1-4,0-1-3,0 1-3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6"/>
    </inkml:context>
    <inkml:brush xml:id="br0">
      <inkml:brushProperty name="width" value="0.03883" units="cm"/>
      <inkml:brushProperty name="height" value="0.03883" units="cm"/>
      <inkml:brushProperty name="color" value="#00BFF3"/>
    </inkml:brush>
  </inkml:definitions>
  <inkml:trace contextRef="#ctx0" brushRef="#br0">77850 17200 566,'0'-61'29,"0"28"7,0 28 5,0 29 8,0 15-1,0 3-8,0 3-7,0 4-7,0 4-4,0 6-4,0 7-2,0 6-2,-4 4-2,-5 4 1,-7 3 1,-5 3-1,-4 6-4,0 9-10,0 10-10,0 10-10,0 4-8,0 0-5,0 0-5,0 0-6,1-10 2,4-18 7,3-19 7,3-18 8,3-12 0,3-3-7,3-3-7,4-2-7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8"/>
    </inkml:context>
    <inkml:brush xml:id="br0">
      <inkml:brushProperty name="width" value="0.04205" units="cm"/>
      <inkml:brushProperty name="height" value="0.04205" units="cm"/>
      <inkml:brushProperty name="color" value="#00BFF3"/>
    </inkml:brush>
  </inkml:definitions>
  <inkml:trace contextRef="#ctx0" brushRef="#br0">80000 16850 523,'-25'-46'2,"0"10"3,0 10 5,0 9 3,0 12 5,0 16 6,0 15 5,0 17 7,0 13 1,0 13-2,0 12-3,0 13-1,3 6-3,6 0-3,7 0-3,6 0-3,4-5-2,4-9-1,3-10-2,3-8-2,1-6-1,1 1-1,-1-1-1,1 1-2,-1-3-1,1-2-1,-1-3-3,1-3 0,-3-4-3,-2-3 0,-3-3-1,-3-2-2,-4-1 0,-3 3 0,-3 3 0,-2 4 0,-6-3-2,-6-5-2,-6-7-2,-6-5-2,-7-4-2,-6 0-1,-6 0-2,-6 0-1,-6-4-2,-2-5-2,-3-7-3,-3-5-2,1-6-2,6-3-2,7-3-1,6-2-2,6-8 0,6-8 2,7-10 1,6-9 1,6-4 3,6 4 4,7 3 2,6 3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34"/>
    </inkml:context>
    <inkml:brush xml:id="br0">
      <inkml:brushProperty name="width" value="0.02988" units="cm"/>
      <inkml:brushProperty name="height" value="0.02988" units="cm"/>
      <inkml:brushProperty name="color" value="#F2385B"/>
    </inkml:brush>
  </inkml:definitions>
  <inkml:trace contextRef="#ctx0" brushRef="#br0">10800 41150 736,'18'82'47,"-11"17"-8,-14 15-6,-11 16-8,-9 4-3,-3-6 0,-3-6 0,-2-6 0,-5-9-4,-2-8-8,-3-10-7,-3-9-7,-2-10-6,0-9-3,0-10-3,0-8-3,3-11-7,6-8-12,7-10-13,6-9-10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13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71000 43950 590,'21'-13'9,"-5"26"16,-7 24 18,-5 26 16,-9 19 5,-9 17-9,-10 15-10,-8 16-8,-6 7-8,1 1-7,-1-1-8,1 1-6,-1 1-9,1 3-7,-1 3-9,1 4-9,2-4-4,7-9-3,6-10-1,7-8-2,5-17-1,7-21 1,6-22 0,7-22 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8"/>
    </inkml:context>
    <inkml:brush xml:id="br0">
      <inkml:brushProperty name="width" value="0.03322" units="cm"/>
      <inkml:brushProperty name="height" value="0.03322" units="cm"/>
      <inkml:brushProperty name="color" value="#00BFF3"/>
    </inkml:brush>
  </inkml:definitions>
  <inkml:trace contextRef="#ctx0" brushRef="#br0">79750 17350 662,'23'-27'3,"-3"-3"5,-3-3 7,-2-2 6,3 0 5,14 7 6,11 6 5,14 7 7,8 4-2,7 3-7,6 3-8,7 4-7,2 1-7,1 0-3,-1 0-6,1 0-3,-7 1-8,-12 4-7,-13 3-9,-12 3-7,-10 3-10,-6 3-8,-6 3-9,-6 4-10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8"/>
    </inkml:context>
    <inkml:brush xml:id="br0">
      <inkml:brushProperty name="width" value="0.05116" units="cm"/>
      <inkml:brushProperty name="height" value="0.05116" units="cm"/>
      <inkml:brushProperty name="color" value="#00BFF3"/>
    </inkml:brush>
  </inkml:definitions>
  <inkml:trace contextRef="#ctx0" brushRef="#br0">82100 15750 429,'-4'-54'11,"-5"45"22,-7 43 22,-5 45 22,-9 24 4,-9 6-14,-10 7-15,-8 6-13,-8 9-10,-2 13-3,-3 12-4,-3 13-3,-1 2-4,4-5-2,3-7-3,3-5-1,4-9-3,7-9-2,6-10-2,7-8-2,7-12-2,9-12-3,10-13-5,10-12-2,10-12-2,13-8-2,12-10 0,13-9-1,7-9-1,4-5-3,3-7-1,3-5-3,3-12 0,3-16 0,3-15 1,4-15 1,-3-12 1,-5-6 3,-7-6 2,-5-6 3,-11-1 3,-11 7 1,-14 6 2,-11 7 2,-9 4 2,-3 3 3,-3 3 2,-2 4 2,-9 7 2,-12 13 0,-13 12 1,-12 13 1,-10 9-2,-6 6-6,-6 7-3,-6 6-6,2 3-1,14 0 1,11 0 0,14 0 2,7-2 0,3-3-3,3-3 0,4-2-3,2-1 0,4 3-3,3 3-1,3 4-1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9"/>
    </inkml:context>
    <inkml:brush xml:id="br0">
      <inkml:brushProperty name="width" value="0.04476" units="cm"/>
      <inkml:brushProperty name="height" value="0.04476" units="cm"/>
      <inkml:brushProperty name="color" value="#00BFF3"/>
    </inkml:brush>
  </inkml:definitions>
  <inkml:trace contextRef="#ctx0" brushRef="#br0">83950 16550 491,'0'-47'0,"0"6"0,0 7 0,0 6 0,-2 9 10,-3 13 19,-3 12 20,-2 13 19,-6 12 4,-6 13-9,-6 12-10,-6 13-10,-7 10-8,-6 10-7,-6 10-5,-6 9-7,-9 6-5,-8 3-5,-10 3-4,-9 4-4,-5-1-4,0-3-4,0-3-5,0-2-3,3-9-4,6-12-4,7-13-4,6-12-4,9-12-3,13-8-1,12-10-2,13-9-1,9-13-2,6-16 0,7-15-1,6-15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9"/>
    </inkml:context>
    <inkml:brush xml:id="br0">
      <inkml:brushProperty name="width" value="0.04547" units="cm"/>
      <inkml:brushProperty name="height" value="0.04547" units="cm"/>
      <inkml:brushProperty name="color" value="#00BFF3"/>
    </inkml:brush>
  </inkml:definitions>
  <inkml:trace contextRef="#ctx0" brushRef="#br0">82450 17350 483,'21'-138'2,"-5"26"3,-7 24 4,-5 26 3,3 26 11,17 28 16,15 28 16,16 29 17,4 16 2,-6 7-13,-6 6-12,-6 7-12,-2 7-9,3 9-6,3 10-6,4 10-6,-1-1-8,-3-9-10,-3-10-10,-2-8-11,-6-8-9,-6-2-8,-6-3-7,-6-3-8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19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84350 16200 503,'3'-46'2,"6"10"3,7 10 4,6 9 4,3 6-1,0 3-2,0 3-3,0 4-3,4 4 5,10 6 10,10 7 11,9 6 10,6 6 5,3 6-4,3 7-3,4 6-3,-3 4-4,-5 4-4,-7 3-4,-5 3-4,-9 4-3,-9 7-2,-10 6-2,-8 7-1,-15 4-2,-19 3-2,-18 3-2,-19 4-2,-18 4-3,-15 6-2,-15 7-3,-16 6-2,-5-2-3,6-9 1,7-10 0,6-8-1,9-11 0,13-8-1,12-10 0,13-9-1,6-7 2,0-3 3,0-3 4,0-2 3,14-5 3,28-2 2,28-3 1,29-3 3,22-7 0,20-9 1,18-10-1,20-8 1,10-4-7,3 3-13,3 3-14,4 4-12,-10 1-6,-22 0-1,-22 0-1,-21 0 1,-17-2-2,-8-3 0,-10-3 0,-9-2-2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55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86500 17350 582,'-25'-24'5,"0"4"8,0 3 10,0 3 9,7 3 6,17 3 3,15 3 3,16 4 3,13-1-2,14-3-9,11-3-8,14-2-9,7-3-5,3 1-3,3-1-3,4 1-2,-1 1-3,-3 3 0,-3 3-2,-2 4-1,-5-1-2,-2-3-5,-3-3-4,-3-2-4,-7-1-4,-9 3-2,-10 3-3,-8 4-3,-14 2-7,-15 4-10,-15 3-13,-16 3-10,-8-1 1,0-2 14,0-3 14,0-3 14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55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87200 16350 576,'0'-69'1,"0"13"4,0 12 2,0 13 3,3 13 8,6 17 12,7 15 12,6 16 12,-1 12 2,-5 9-9,-7 10-9,-5 10-9,-4 8-6,0 10-4,0 10-3,0 9-4,0 4-4,0 1-2,0-1-3,0 1-4,-4-1-1,-5 1-3,-7-1-1,-5 1-2,-3-1-4,4 1-7,3-1-7,3 1-7,3-7-6,3-12-4,3-13-4,4-12-6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56"/>
    </inkml:context>
    <inkml:brush xml:id="br0">
      <inkml:brushProperty name="width" value="0.04525" units="cm"/>
      <inkml:brushProperty name="height" value="0.04525" units="cm"/>
      <inkml:brushProperty name="color" value="#00BFF3"/>
    </inkml:brush>
  </inkml:definitions>
  <inkml:trace contextRef="#ctx0" brushRef="#br0">90050 15550 486,'-24'-16'78,"4"19"-15,3 19-17,3 19-16,-5 15-8,-12 13-2,-13 12 1,-12 13-2,-7 7 1,1 4 0,-1 3 0,1 3 1,-1 7 0,1 14-3,-1 11-1,1 14-2,-1 0-2,1-8-1,-1-10 0,1-9-1,4-10-3,9-9-3,10-10-3,10-8-5,7-11-2,6-8-3,7-10-3,6-9-2,9-10-2,13-9 0,12-10 1,13-8-1,9-9 0,6-6-1,7-6-1,6-6-2,1-10 1,-3-12-1,-3-13 1,-2-12 1,-6-7 0,-6 1 3,-6-1 2,-6 1 2,-9-1 2,-8 1 1,-10-1 2,-9 1 0,-10 2 2,-9 7 0,-10 6 2,-8 7 2,-9 7-1,-6 9 0,-6 10-2,-6 10 1,-4 5-3,1 4 0,-1 3-3,1 3-2,2 4-2,7 7-4,6 6-4,7 7-4,11-6-3,20-15-2,18-15-2,20-16-2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56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91450 15600 488,'62'-35'38,"-24"32"9,-26 31 11,-24 32 10,-18 16-1,-9 4-12,-10 3-13,-8 3-12,-8 4-7,-2 7-2,-3 6-3,-3 7-3,-2 0-2,0-2-4,0-3-4,0-3-2,6-7-4,13-9 0,12-10-1,13-8-1,9-9 0,6-6 0,7-6 1,6-6 1,12-7-1,19-6-4,19-6-3,19-6-3,15-7-3,13-6-1,12-6 0,13-6-2,6-7-1,0-6 0,0-6-2,0-6-1,-10-1 0,-18 7-1,-19 6-1,-18 7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6:56"/>
    </inkml:context>
    <inkml:brush xml:id="br0">
      <inkml:brushProperty name="width" value="0.04507" units="cm"/>
      <inkml:brushProperty name="height" value="0.04507" units="cm"/>
      <inkml:brushProperty name="color" value="#00BFF3"/>
    </inkml:brush>
  </inkml:definitions>
  <inkml:trace contextRef="#ctx0" brushRef="#br0">91900 15900 488,'-25'-46'50,"0"10"2,0 10 0,0 9 0,1 15-4,4 22-8,3 22-7,3 23-9,-1 19-4,-2 19 1,-3 19 2,-3 19 0,-2 13-2,0 10-3,0 10-4,0 9-4,1 7-3,4 7-4,3 6-3,3 7-3,-2 4-9,-6 3-15,-6 3-14,-6 4-16,-1-18-1,7-37 11,6-38 11,7-37 10,2-19 2,1 0-10,-1 0-8,1 0-11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14"/>
    </inkml:context>
    <inkml:brush xml:id="br0">
      <inkml:brushProperty name="width" value="0.03872" units="cm"/>
      <inkml:brushProperty name="height" value="0.03872" units="cm"/>
      <inkml:brushProperty name="color" value="#F2395B"/>
    </inkml:brush>
  </inkml:definitions>
  <inkml:trace contextRef="#ctx0" brushRef="#br0">71900 44750 568,'-25'-25'0,"0"0"2,0 0 0,0 0 2,0 1 4,0 4 5,0 3 7,0 3 7,0 7 3,0 14 0,0 11 2,0 14 0,-2 7-1,-3 3-3,-3 3-3,-2 4-2,-3 2-4,1 4-1,-1 3-1,1 3-3,1 3-1,3 3-3,3 3-1,4 4-3,2-1-1,4-3-1,3-3 0,3-2 0,3-6-3,3-6-2,3-6-3,4-6-4,5-7-2,10-6-2,10-6-4,9-6-1,7-9-2,7-8 1,6-10 1,7-9 0,7-15 1,9-18 0,10-19 0,10-18 0,-1-12 1,-9-3 0,-10-3 1,-8-2-1,-12-3 3,-12 1 3,-13-1 3,-12 1 4,-12 5 1,-8 14 1,-10 11 0,-9 14 1,-9 10 0,-5 9 2,-7 10 2,-5 10 0,-9 16-2,-9 26-9,-10 24-7,-8 26-8,0 7-6,14-9-4,11-10-4,14-8-4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0"/>
    </inkml:context>
    <inkml:brush xml:id="br0">
      <inkml:brushProperty name="width" value="0.04957" units="cm"/>
      <inkml:brushProperty name="height" value="0.04957" units="cm"/>
      <inkml:brushProperty name="color" value="#F2395B"/>
    </inkml:brush>
  </inkml:definitions>
  <inkml:trace contextRef="#ctx0" brushRef="#br0">72850 20400 443,'-29'-24'2,"-5"4"4,-7 3 3,-5 3 4,11 4 10,32 7 16,31 6 17,32 7 15,18 2 2,6 1-13,7-1-14,6 1-14,13-6-8,23-8-3,22-10-5,22-9-2,15-9-4,9-5 0,10-7-3,10-5 0,5-1-2,4 6-1,3 7 0,3 6-1,3 4-2,3 4-1,3 3-4,4 3-1,1 1-2,0 1 3,0-1 1,0 1 2,-5-1 0,-9 1-1,-10-1-1,-8 1-2,-6-1 1,1 1 1,-1-1 1,1 1 2,-10 2-1,-19 7-1,-18 6-1,-19 7-1,-15 4-1,-8 3 1,-10 3 0,-9 4 1,-4-1-1,4-3 1,3-3 0,3-2 1,6-5 1,9-2 2,10-3 3,10-3 2,2-2 1,-3 0-3,-3 0-1,-2 0-2,-3 0-2,1 0-3,-1 0-1,1 0-2,-4-2-1,-6-3 1,-6-3 1,-6-2 1,-4-1-1,1 3-1,-1 3-3,1 4-2,-1 1-1,1 0 0,-1 0 0,1 0 0,-1 0 0,1 0 3,-1 0 1,1 0 2,1 0 1,3 0-1,3 0-1,4 0-1,5 0 1,10 0 3,10 0 1,9 0 2,4 0 2,1 0-1,-1 0 1,1 0-1,1 0 1,3 0-1,3 0 1,4 0 0,-1 0 0,-3 0 0,-3 0 1,-2 0 0,-3 0 0,1 0 0,-1 0 0,1 0 0,-4 0-1,-6 0 1,-6 0 0,-6 0-1,-1 0 1,7 0 1,6 0 1,7 0 0,4 0 0,3 0 0,3 0 0,4 0-2,-1-2 1,-3-3-1,-3-3 0,-2-2-1,-6-3 0,-6 1 0,-6-1-1,-6 1 1,-6 1 0,-2 3 1,-3 3 1,-3 4 1,-13 1 0,-22 0-1,-22 0 0,-21 0-1,-6 0 0,14 0 0,11 0-1,14 0 1,10 0-1,9 0 0,10 0-1,10 0-1,5 0 0,4 0 1,3 0-1,3 0 0,4 0 0,7 0 0,6 0-1,7 0 1,-6 0-1,-15 0 0,-15 0 1,-16 0-1,-2 0 1,13 0-1,12 0 1,13 0 0,-4 0-1,-18 0-1,-19 0-2,-18 0-1,-14 0-1,-5 0-1,-7 0-2,-5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1"/>
    </inkml:context>
    <inkml:brush xml:id="br0">
      <inkml:brushProperty name="width" value="0.02517" units="cm"/>
      <inkml:brushProperty name="height" value="0.02517" units="cm"/>
      <inkml:brushProperty name="color" value="#F2395B"/>
    </inkml:brush>
  </inkml:definitions>
  <inkml:trace contextRef="#ctx0" brushRef="#br0">96550 15150 874,'-47'0'-2,"6"0"16,7 0 16,6 0 15,3-2-9,0-3-34,0-3-32,0-2-34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3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81700 6950 567,'7'-68'87,"17"17"-14,15 15-15,16 16-13,15 7-10,16 1-4,15-1-4,17 1-4,3 1-4,-5 3-4,-7 3-4,-5 4-4,-6 2-5,-3 4-8,-3 3-7,-2 3-6,-11 3-5,-15 3 0,-15 3-2,-16 4 0,-19 4-4,-22 6-6,-22 7-6,-21 6-6,-17 1-1,-8-3 3,-10-3 5,-9-2 5,1-6 4,13-6 8,12-6 7,13-6 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3"/>
    </inkml:context>
    <inkml:brush xml:id="br0">
      <inkml:brushProperty name="width" value="0.04429" units="cm"/>
      <inkml:brushProperty name="height" value="0.04429" units="cm"/>
      <inkml:brushProperty name="color" value="#F2395B"/>
    </inkml:brush>
  </inkml:definitions>
  <inkml:trace contextRef="#ctx0" brushRef="#br0">81750 7300 496,'-50'0'0,"0"0"0,0 0-1,0 0 1,3 1 2,6 4 4,7 3 4,6 3 6,6 6 4,6 9 6,7 10 6,6 10 6,4 5 1,4 4-2,3 3-3,3 3-2,1 9-2,1 16-3,-1 15-2,1 17-1,-7 11-4,-12 10-2,-13 10-3,-12 9-2,-7 1-3,1-6 0,-1-6-2,1-6 0,-6-6-4,-8-2-6,-10-3-6,-9-3-7,-2-6-4,6-5 0,7-7 0,6-5-1,13-25-9,23-40-20,22-40-18,22-41-20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4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82850 7350 514,'50'-29'2,"0"-5"5,0-7 3,0-5 5,-21 16 7,-40 41 11,-40 40 10,-41 42 10,-21 16-1,1-6-15,-1-6-13,1-6-15,4-6-6,9-2 1,10-3 0,10-3 1,18-17-6,28-27-12,28-28-12,29-28-12,16-12-1,7 7 10,6 6 10,7 7 10,-3 5 7,-8 7 3,-10 6 3,-9 7 3,-12 10 2,-11 16 0,-14 15 1,-11 17 0,-14 8-1,-11 4 0,-14 3-2,-11 3 0,-3-5-1,10-12-1,10-13-1,9-12-1,17-18-2,25-21-5,25-22-5,25-22-5,21-16-2,20-9 0,18-10 0,20-8 0,5-1 1,-6 9 5,-6 10 4,-6 10 4,-13 8 2,-19 10 1,-18 10 1,-19 9 0,-15 9 3,-8 9 1,-10 10 3,-9 10 3,-15 10 1,-18 13-1,-19 12-1,-18 13 0,-9 4-1,4-3-1,3-3-2,3-2-2,4-6-1,7-6 1,6-6 0,7-6 1,5-2-6,7 3-11,6 3-11,7 4-11,5-3-2,7-5 8,6-7 7,7-5 8,0-1 8,-2 6 9,-3 7 8,-3 6 10,1 3 3,6 0 1,7 0 0,6 0 0,1-2-2,-3-3-2,-3-3-3,-2-2-3,-3-3-2,1 1-3,-1-1-2,1 1-3,-3-1-1,-2 1 1,-3-1 0,-3 1 0,-7-3-4,-9-2-9,-10-3-10,-8-3-9,-11-4-4,-8-3 1,-10-3 2,-9-2 1,-5-8 0,0-8-1,0-10-2,0-9 0,0-12-1,0-11 2,0-14 0,0-11 2,6-6 1,13 4 4,12 3 3,13 3 3,9 3 5,6 3 5,7 3 6,6 4 7,3 16 7,0 32 12,0 31 10,0 32 11,-2 11-1,-3-5-14,-3-7-13,-2-5-14,5-9-15,16-9-15,15-10-15,17-8-16,3-8-5,-5-2 6,-7-3 5,-5-3 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4"/>
    </inkml:context>
    <inkml:brush xml:id="br0">
      <inkml:brushProperty name="width" value="0.0405" units="cm"/>
      <inkml:brushProperty name="height" value="0.0405" units="cm"/>
      <inkml:brushProperty name="color" value="#F2395B"/>
    </inkml:brush>
  </inkml:definitions>
  <inkml:trace contextRef="#ctx0" brushRef="#br0">83500 9100 543,'90'-21'54,"-18"10"0,-19 10-3,-18 9 0,-9 7-3,4 7-6,3 6-4,3 7-5,-1 2-5,-2 1-6,-3-1-4,-3 1-5,-4-1-8,-3 1-11,-3-1-10,-2 1-9,-6-1-15,-6 1-15,-6-1-16,-6 1-17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4"/>
    </inkml:context>
    <inkml:brush xml:id="br0">
      <inkml:brushProperty name="width" value="0.05427" units="cm"/>
      <inkml:brushProperty name="height" value="0.05427" units="cm"/>
      <inkml:brushProperty name="color" value="#F2395B"/>
    </inkml:brush>
  </inkml:definitions>
  <inkml:trace contextRef="#ctx0" brushRef="#br0">84500 6750 405,'23'-49'0,"-3"4"0,-3 3 0,-2 3 0,8-1 4,22-2 8,22-3 8,23-3 8,11 2 5,4 10 1,3 10 2,3 9 1,-7 10-4,-15 14-11,-15 11-11,-16 14-9,-16 10-7,-16 9-1,-15 10-1,-15 10-2,-18 4-3,-19 0-8,-18 0-7,-19 0-8,-8-4-1,3-5 1,3-7 2,4-5 2,1-9 4,0-9 5,0-10 4,0-8 4,1-8 6,4-2 8,3-3 6,3-3 7,4-2 4,7 0 2,6 0 2,7 0 2,5 7 6,7 17 11,6 15 12,7 16 10,4 12 2,3 9-10,3 10-9,4 10-10,1 13-5,0 19-1,0 19-2,0 19 0,-5 15-3,-9 13-5,-10 12-4,-8 13-5,-8 4-4,-2-3-5,-3-3-6,-3-2-4,-1-8-2,4-8 1,3-10 2,3-9 0,1-10-4,1-9-12,-1-10-11,1-8-11,-1-12-5,1-12 2,-1-13 2,1-12 2,1-16 0,3-19-1,3-18-2,4-19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5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83150 8500 539,'56'-116'2,"13"19"4,12 19 5,13 19 4,15 9 5,19 0 9,19 0 7,19 0 8,9 3 1,0 6-7,0 7-5,0 6-7,-8 6-8,-16 6-9,-15 7-9,-15 6-10,-18 3-7,-19 0-3,-18 0-5,-19 0-4,-15-10-5,-8-18-8,-10-19-7,-9-18-7,-5-9 3,0 4 16,0 3 16,0 3 15,1 6 11,4 9 5,3 10 8,3 10 5,-2 11 8,-6 17 10,-6 15 10,-6 16 10,-15 16 1,-21 20-11,-22 18-8,-22 20-10,-13 11-7,-3 7-5,-3 6-4,-2 7-5,3-3-3,14-8-2,11-10-3,14-9-2,11-13-2,14-16-5,11-15-4,14-15-4,22-21-6,35-25-9,35-25-8,34-25-9,10-10-1,-11 7 4,-14 6 4,-11 7 6,-17 15 4,-18 25 4,-19 25 6,-18 25 3,-17 14 10,-11 3 15,-14 3 15,-11 4 14,-9 1 5,-3 0-4,-3 0-6,-2 0-4,2-7-5,9-11-3,10-14-3,10-11-5,18-12-6,28-9-12,28-10-12,29-8-11,7-4-4,-12 3 3,-13 3 3,-12 4 3,-10 4 2,-6 6 4,-6 7 3,-6 6 3,-4 3 5,1 0 4,-1 0 7,1 0 5,-3 0 4,-2 0 2,-3 0 3,-3 0 3,1-5-4,6-9-11,7-10-10,6-8-10,7-11-9,10-8-6,10-10-6,9-9-7,-2-4-2,-12 4 1,-13 3 3,-12 3 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6"/>
    </inkml:context>
    <inkml:brush xml:id="br0">
      <inkml:brushProperty name="width" value="0.04662" units="cm"/>
      <inkml:brushProperty name="height" value="0.04662" units="cm"/>
      <inkml:brushProperty name="color" value="#F2395B"/>
    </inkml:brush>
  </inkml:definitions>
  <inkml:trace contextRef="#ctx0" brushRef="#br0">87050 6300 471,'0'-54'9,"0"45"19,0 43 17,0 45 19,-4 21 1,-5 0-14,-7 0-14,-5 0-14,-4-5-11,0-9-4,0-10-6,0-8-5,9-14-7,19-15-9,19-15-9,19-16-9,15-23-5,13-27 0,12-28 0,13-28 0,1-15 4,-9 1 7,-10-1 8,-8 1 7,-9 7 7,-6 16 5,-6 15 6,-6 17 5,-10 14 9,-12 17 12,-13 15 11,-12 16 12,-15 16 1,-15 20-10,-15 18-8,-16 20-10,-5 5-6,6-6-3,7-6-2,6-6-4,9-7-4,13-6-4,12-6-5,13-6-4,15-9-7,19-8-7,19-10-9,19-9-8,4-4-1,-9 4 6,-10 3 6,-8 3 7,-9 4 5,-6 7 6,-6 6 5,-6 7 6,-10 2 4,-12 1 1,-13-1 2,-12 1 1,-13 2 2,-12 7 0,-13 6 1,-12 7 0,-7 2 0,1 1-1,-1-1 0,1 1-1,1-4 0,3-6-1,3-6 0,4-6-1,5-7-1,10-6 1,10-6-1,9-6 0,20-9-1,31-8-2,32-10-3,31-9-2,13-5-1,-2 0-1,-3 0 1,-3 0 0,-6 1 0,-5 4 1,-7 3 1,-5 3 2,-8 4 1,-5 7 2,-7 6 3,-5 7 1,-12 7 1,-16 9-2,-15 10-1,-15 10-2,-14 7 0,-8 6-1,-10 7-1,-9 6-1,-5 1 1,0-3 0,0-3 0,0-2 1,1-3 1,4 1 3,3-1 2,3 1 3,4-4 1,7-6-1,6-6-1,7-6 0,13-6-1,22-2-1,22-3 0,23-3-1,17-13-3,17-22-4,15-22-5,16-21-5,5-10-3,-2 3 0,-3 3-2,-3 4 0,-7 4 0,-9 6 2,-10 7 1,-8 6 2,-14 10 1,-15 17 3,-15 15 3,-16 16 2,-16 12 2,-16 9-1,-15 10 1,-15 10 0,-12 4 0,-6 0-2,-6 0 0,-6 0-2,-2-4 1,3-5-1,3-7 1,4-5 0,4-8 2,6-5 1,7-7 2,6-5 1,3-4 3,0 0 0,0 0 0,0 0 2,18-2 2,39-3 2,36-3 4,39-2 3,18-8-1,0-8-4,0-10-5,0-9-4,0-5-5,0 0-4,0 0-4,0 0-6,-2 1-4,-3 4-7,-3 3-6,-2 3-6,-6 1-5,-6 1-4,-6-1-3,-6 1-5,-9-1-1,-8 1 1,-10-1 1,-9 1 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8"/>
    </inkml:context>
    <inkml:brush xml:id="br0">
      <inkml:brushProperty name="width" value="0.03766" units="cm"/>
      <inkml:brushProperty name="height" value="0.03766" units="cm"/>
      <inkml:brushProperty name="color" value="#F2395B"/>
    </inkml:brush>
  </inkml:definitions>
  <inkml:trace contextRef="#ctx0" brushRef="#br0">96050 7750 584,'93'-22'7,"-11"6"16,-14 7 16,-11 6 15,-11 4 4,-5 4-5,-7 3-6,-5 3-7,-4 4-6,0 7-8,0 6-8,0 7-7,-5 5-6,-9 7-4,-10 6-5,-8 7-3,-14 4-3,-15 3-2,-15 3-2,-16 4-2,-8-1 1,0-3 3,0-3 3,0-2 3,4-8 2,10-8 1,10-10 0,9-9 2,9-4 1,9 4 2,10 3 1,10 3 2,10-1 1,13-2-2,12-3 0,13-3-1,7-1 0,4 4 2,3 3 2,3 3 1,-2-1 1,-6-2 0,-6-3 0,-6-3 0,-10 2-2,-12 10-1,-13 10-2,-12 9-2,-15 4-4,-15 1-4,-15-1-5,-16 1-4,-12-3-6,-5-2-4,-7-3-5,-5-3-4,0-6-4,10-5-3,10-7-2,9-5-3,10-6 1,14-3 5,11-3 5,14-2 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49"/>
    </inkml:context>
    <inkml:brush xml:id="br0">
      <inkml:brushProperty name="width" value="0.05886" units="cm"/>
      <inkml:brushProperty name="height" value="0.05886" units="cm"/>
    </inkml:brush>
  </inkml:definitions>
  <inkml:trace contextRef="#ctx0" brushRef="#br0">46350 43950 373,'-47'165'177,"6"-18"-40,7-19-41,6-18-39,3-10-23,0 0-7,0 0-6,0 0-6,0 3-4,0 6-1,0 7-2,0 6-1,1 3-2,4 0 2,3 0 0,3 0 0,3-2-6,3-3-14,3-3-13,4-2-14,1-9-7,0-12-1,0-13-2,0-12-1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9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96850 9550 663,'25'-22'66,"0"6"-4,0 7-4,0 6-4,3 6-9,6 6-14,7 7-14,6 6-13,-1 3-13,-5 0-9,-7 0-10,-5 0-10,-6 0-7,-3 0-6,-3 0-5,-2 0-5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9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98300 7550 496,'-4'-43'54,"-5"17"3,-7 15 2,-5 16 4,-4 16-4,0 20-12,0 18-10,0 20-12,1 6-6,4-2-2,3-3-2,3-3-2,1-2-2,1 0-2,-1 0 0,1 0-2,2 0-5,7 0-5,6 0-8,7 0-6,7-5-4,9-9-4,10-10-2,10-8-3,8-11-3,10-8-6,10-10-4,9-9-5,1-9 1,-6-5 3,-6-7 6,-6-5 4,-9-4 4,-8 0 2,-10 0 4,-9 0 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09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99000 7700 519,'-46'-24'4,"10"4"8,10 3 8,9 3 8,-2 17 9,-12 31 10,-13 32 11,-12 31 10,-10 23-2,-6 16-16,-6 15-16,-6 17-15,-6 8-8,-2 4-1,-3 3-1,-3 3-2,5-8-8,17-19-19,15-18-18,16-19-18,10-21-11,7-21-1,6-22-1,7-22-2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0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99900 7000 520,'20'-40'8,"-9"23"17,-10 22 17,-8 22 17,-4 12 2,3 3-13,3 3-13,4 4-11,1-1-10,0-3-6,0-3-5,0-2-5,7-8-6,17-8-4,15-10-4,16-9-4,2-10-5,-8-9-3,-10-10-4,-9-8-3,-7-4 1,-3 3 7,-3 3 6,-2 4 6,-9 2 9,-12 4 9,-13 3 9,-12 3 10,-4 6 4,7 9 0,6 10 0,7 10 0,11 4-8,20 0-13,18 0-15,20 0-14,3-2-5,-8-3 2,-10-3 3,-9-2 3,-7-1 5,-3 3 7,-3 3 8,-2 4 7,-5 1 5,-2 0 3,-3 0 3,-3 0 3,-7 3 3,-9 6 4,-10 7 3,-8 6 4,-11 10 2,-8 17-2,-10 15 0,-9 16-1,-15 21-2,-18 29-5,-19 28-5,-18 28-5,-21 21-5,-22 17-5,-22 15-5,-21 16-6,-10 7-6,3 1-8,3-1-6,4 1-7,11-10-5,23-19-3,22-18-3,22-19-4,24-30 2,29-41 5,28-40 6,28-40 4,15-25 4,4-5-2,3-7 0,3-5-1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0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99450 10050 592,'3'73'145,"6"-3"-34,7-3-36,6-2-34,6-9-22,6-12-7,7-13-7,6-12-8,3-9-4,0-2-2,0-3-2,0-3-2,-4-6 0,-5-5 0,-7-7 1,-5-5-1,-8-6 2,-5-3 0,-7-3 1,-5-2 2,-17-3-1,-24 1-2,-26-1-1,-24 1-2,-9 4 0,10 9 3,10 10 2,9 10 3,6 4-7,3 0-14,3 0-15,4 0-15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1"/>
    </inkml:context>
    <inkml:brush xml:id="br0">
      <inkml:brushProperty name="width" value="0.03749" units="cm"/>
      <inkml:brushProperty name="height" value="0.03749" units="cm"/>
      <inkml:brushProperty name="color" value="#F2395B"/>
    </inkml:brush>
  </inkml:definitions>
  <inkml:trace contextRef="#ctx0" brushRef="#br0">94850 3050 586,'0'-47'8,"0"6"15,0 7 14,0 6 16,4 6 4,10 6-7,10 7-8,9 6-7,4 6-6,1 6-3,-1 7-3,1 6-3,-4 7-10,-6 10-16,-6 10-17,-6 9-16,-12 9-7,-15 9 3,-15 10 2,-16 10 3,-4-6 4,10-18 6,10-19 5,9-18 6,-1-9 0,-8 4-6,-10 3-6,-9 3-6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1"/>
    </inkml:context>
    <inkml:brush xml:id="br0">
      <inkml:brushProperty name="width" value="0.04211" units="cm"/>
      <inkml:brushProperty name="height" value="0.04211" units="cm"/>
      <inkml:brushProperty name="color" value="#F2395B"/>
    </inkml:brush>
  </inkml:definitions>
  <inkml:trace contextRef="#ctx0" brushRef="#br0">94200 4200 522,'-44'28'25,"13"6"3,12 7 1,13 6 2,6 4 2,0 4 2,0 3 1,0 3 2,0 1-2,0 1-5,0-1-5,0 1-5,-2-3-5,-3-2-2,-3-3-4,-2-3-4,5-17-9,16-27-16,15-28-16,17-28-16,13-26-5,13-21 5,12-22 6,13-22 5,4-10 5,-3 4 4,-3 3 4,-2 3 5,-6 7 6,-6 14 7,-6 11 6,-6 14 8,-2 7 8,3 3 7,3 3 7,4 4 8,5 5 5,10 10 4,10 10 4,9 9 4,1 7-2,-6 7-7,-6 6-7,-6 7-7,-9 4-6,-8 3-6,-10 3-4,-9 4-5,-9 4-6,-5 6-5,-7 7-5,-5 6-6,-8 4-4,-5 4-1,-7 3-3,-5 3-1,-12 4 0,-16 7 0,-15 6 1,-15 7 0,-12 2 1,-6 1 1,-6-1 0,-6 1 1,-1-6 2,7-8 2,6-10 4,7-9 2,7-9 3,9-5 3,10-7 3,10-5 3,10-4 1,13 0-1,12 0 0,13 0-1,7-2-1,4-3-1,3-3 0,3-2-2,-1-3 0,-2 1 0,-3-1-1,-3 1 0,-7 7 0,-9 16 0,-10 15 0,-8 17 1,-17 13 2,-21 13 1,-22 12 2,-22 13 3,-10 2 1,4-5 2,3-7 1,3-5 2,6-8 1,9-5 1,10-7 1,10-5 0,7-8 2,6-5-2,7-7-1,6-5 0,10-9-4,17-9-6,15-10-7,16-8-6,12-14-3,9-15 0,10-15 1,10-16 1,5-12-2,4-5-6,3-7-4,3-5-6,-1-12-3,-2-16-3,-3-15-1,-3-15-2,-9-7 1,-11 3 6,-14 3 5,-11 4 5,-9 7 4,-3 13 4,-3 12 3,-2 13 4,-8 10 2,-8 10 0,-10 10 1,-9 9 1,-4 6 3,4 3 4,3 3 5,3 4 5,4 8 10,7 17 15,6 15 15,7 16 15,7 16 1,9 20-12,10 18-13,10 20-12,5 27-8,4 38-3,3 37-3,3 38-2,-2 16-5,-6-2-6,-6-3-6,-6-3-7,-4-9-4,1-11-5,-1-14-3,1-11-4,-3-11-6,-2-5-6,-3-7-6,-3-5-6,-4-17-2,-3-24 2,-3-26 4,-2-24 2,-5-17 3,-2-5 5,-3-7 4,-3-5 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2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97350 3700 569,'0'-49'4,"0"4"7,0 3 8,0 3 6,-2 14 8,-3 25 6,-3 25 5,-2 25 7,-12 17-1,-19 9-8,-18 10-9,-19 10-7,-13 5-6,-6 4-5,-6 3-3,-6 3-5,-4-4-8,1-8-10,-1-10-11,1-9-10,4-10-6,9-9-1,10-10-1,10-8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2"/>
    </inkml:context>
    <inkml:brush xml:id="br0">
      <inkml:brushProperty name="width" value="0.03479" units="cm"/>
      <inkml:brushProperty name="height" value="0.03479" units="cm"/>
      <inkml:brushProperty name="color" value="#F2395B"/>
    </inkml:brush>
  </inkml:definitions>
  <inkml:trace contextRef="#ctx0" brushRef="#br0">96700 1900 632,'50'-49'3,"0"4"8,0 3 7,0 3 8,3 4 5,6 7 5,7 6 4,6 7 5,3 7-1,0 9-5,0 10-7,0 10-7,-2 11-9,-3 17-14,-3 15-16,-2 16-13,-9 4-5,-12-6 4,-13-6 5,-12-6 4,-7-9-4,1-8-13,-1-10-14,1-9-12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2"/>
    </inkml:context>
    <inkml:brush xml:id="br0">
      <inkml:brushProperty name="width" value="0.0516" units="cm"/>
      <inkml:brushProperty name="height" value="0.0516" units="cm"/>
      <inkml:brushProperty name="color" value="#F2395B"/>
    </inkml:brush>
  </inkml:definitions>
  <inkml:trace contextRef="#ctx0" brushRef="#br0">99050 2200 426,'-43'-16'10,"17"19"19,15 19 19,16 19 21,5 10 3,-2 4-12,-3 3-11,-3 3-11,-4 9-8,-3 16-2,-3 15-4,-2 17-3,-5 7-2,-2 0-2,-3 0-2,-3 0-3,-1-5-1,4-9-3,3-10-3,3-8-2,1-11-2,1-8 1,-1-10-1,1-9 1,-9-15-7,-15-18-10,-15-19-11,-16-18-11,-7-21-6,4-22-3,3-22-2,3-21-2,4-10 1,7 3 2,6 3 3,7 4 3,5 7 5,7 13 5,6 12 6,7 13 6,2 10 7,1 10 7,-1 10 8,1 9 8,1 13 9,3 20 10,3 18 11,4 20 10,-1 8 0,-3 1-8,-3-1-10,-2 1-10,-5-1-8,-2 1-6,-3-1-7,-3 1-7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49"/>
    </inkml:context>
    <inkml:brush xml:id="br0">
      <inkml:brushProperty name="width" value="0.05031" units="cm"/>
      <inkml:brushProperty name="height" value="0.05031" units="cm"/>
    </inkml:brush>
  </inkml:definitions>
  <inkml:trace contextRef="#ctx0" brushRef="#br0">47550 44000 437,'117'1'156,"-16"4"-37,-15 3-37,-15 3-36,-11 4-21,-2 7-4,-3 6-2,-3 7-3,-7 5-3,-9 7-1,-10 6-2,-8 7-2,-9 4-1,-6 3-2,-6 3-2,-6 4-1,-9 4-1,-8 6-3,-10 7-1,-9 6-2,-9 3-1,-5 0-1,-7 0-1,-5 0 1,-4-4-2,0-5-2,0-7-2,0-5-2,-2-8 0,-3-5 0,-3-7 0,-2-5 1,0-8 1,7-5 1,6-7 1,7-5 1,22-14 8,42-18 13,40-19 16,41-18 13,20-7 3,0 6-10,0 7-8,0 6-8,-4 4-8,-5 4-4,-7 3-4,-5 3-5,-8 1-4,-5 1-3,-7-1-3,-5 1-3,0 1-3,10 3-4,10 3-3,9 4-4,4 1-3,1 0-5,-1 0-4,1 0-4,-6 0 2,-8 0 7,-10 0 8,-9 0 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3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99450 2600 587,'48'-2'0,"-3"-3"0,-3-3 0,-2-2 0,-3-1 4,1 3 9,-1 3 9,1 4 8,1 1 7,3 0 5,3 0 4,4 0 6,-1 4-2,-3 10-9,-3 10-8,-2 9-9,-5 7-9,-2 7-12,-3 6-10,-3 7-12,-6 0-2,-5-2 5,-7-3 6,-5-3 6,-8-6-10,-5-5-22,-7-7-24,-5-5-23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3"/>
    </inkml:context>
    <inkml:brush xml:id="br0">
      <inkml:brushProperty name="width" value="0.04439" units="cm"/>
      <inkml:brushProperty name="height" value="0.04439" units="cm"/>
      <inkml:brushProperty name="color" value="#F2395B"/>
    </inkml:brush>
  </inkml:definitions>
  <inkml:trace contextRef="#ctx0" brushRef="#br0">99600 3750 495,'-44'6'67,"13"13"-1,12 12 1,13 13 1,-2 13-6,-16 17-9,-15 15-11,-15 16-10,-21 16-8,-25 20-9,-25 18-7,-25 20-8,-16 17-5,-6 20-4,-6 18-4,-6 20-3,1 6-7,9-2-10,10-3-11,10-3-9,19-27-6,32-50-1,31-50-1,32-50-1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3"/>
    </inkml:context>
    <inkml:brush xml:id="br0">
      <inkml:brushProperty name="width" value="0.04935" units="cm"/>
      <inkml:brushProperty name="height" value="0.04935" units="cm"/>
      <inkml:brushProperty name="color" value="#F2395B"/>
    </inkml:brush>
  </inkml:definitions>
  <inkml:trace contextRef="#ctx0" brushRef="#br0">100900 2200 445,'25'-22'73,"0"6"-15,0 7-14,0 6-15,3 3-7,6 0 0,7 0 0,6 0-1,1 4-1,-3 10-4,-3 10-3,-2 9-3,-8 7-3,-8 7 1,-10 6 0,-9 7 0,-9 4 0,-5 3-3,-7 3-2,-5 4-1,-8 2-2,-5 4 1,-7 3-1,-5 3 0,-3-2 2,4-6 0,3-6 1,3-6 2,4-7 1,7-6-1,6-6 1,7-6 0,4-2 0,3 3 0,3 3-1,4 4 0,7-3 0,13-5-3,12-7-1,13-5-3,4-4 0,-3 0 0,-3 0 0,-2 0 1,-5 1 0,-2 4 2,-3 3 1,-3 3 3,-4 1 1,-3 1 3,-3-1 1,-2 1 1,-6 2 2,-6 7-1,-6 6-1,-6 7-1,-10 2-2,-12 1-7,-13-1-5,-12 1-5,-15 7-10,-15 16-12,-15 15-12,-16 17-12,-1-3-9,17-18-2,15-19-5,16-18-2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5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93650 15800 490,'29'-18'6,"10"17"12,10 15 12,9 16 12,6 16 6,3 20-2,3 18 0,4 20-1,-3 6-4,-5-2-5,-7-3-6,-5-3-6,-8 1-4,-5 6-2,-7 7-2,-5 6-3,-9 1-2,-9-3-3,-10-3-1,-8-2-3,-14-3-3,-15 1-7,-15-1-6,-16 1-5,-18 2-7,-18 7-8,-19 6-7,-18 7-8,2-10 0,26-25 8,24-25 7,26-25 8,12-11 0,0 3-9,0 3-8,0 4-9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16"/>
    </inkml:context>
    <inkml:brush xml:id="br0">
      <inkml:brushProperty name="width" value="0.04516" units="cm"/>
      <inkml:brushProperty name="height" value="0.04516" units="cm"/>
      <inkml:brushProperty name="color" value="#F2395B"/>
    </inkml:brush>
  </inkml:definitions>
  <inkml:trace contextRef="#ctx0" brushRef="#br0">73900 16450 487,'0'-47'2,"0"6"7,0 7 4,0 6 7,-4 6 3,-5 6 4,-7 7 3,-5 6 3,-4 4 0,0 4-5,0 3-4,0 3-5,-2 3-2,-3 3-3,-3 3-2,-2 4-2,-3 2-1,1 4 0,-1 3-1,1 3 0,-1 1 0,1 1-1,-1-1-1,1 1-1,1 1 0,3 3-1,3 3 1,4 4 0,-1 4-1,-3 6 2,-3 7-1,-2 6 1,-3 3 0,1 0 0,-1 0-1,1 0 1,-3 1-1,-2 4 0,-3 3 1,-3 3 0,1 1 0,6 1 0,7-1 0,6 1 1,1-1-1,-3 1 0,-3-1-1,-2 1 0,0 1-1,7 3-2,6 3-2,7 4-1,4-3-2,3-5 1,3-7 0,4-5 2,4 0-4,6 10-7,7 10-7,6 9-6,9-1-4,13-8-2,12-10-2,13-9-1,12-12-1,13-11 0,12-14 0,13-11 1,-4-9-2,-18-3-4,-19-3-3,-18-2-5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22"/>
    </inkml:context>
    <inkml:brush xml:id="br0">
      <inkml:brushProperty name="width" value="0.05112" units="cm"/>
      <inkml:brushProperty name="height" value="0.05112" units="cm"/>
      <inkml:brushProperty name="color" value="#F2395B"/>
    </inkml:brush>
  </inkml:definitions>
  <inkml:trace contextRef="#ctx0" brushRef="#br0">96950 16050 430,'-49'25'160,"4"0"-40,3 0-39,3 0-39,-10 12-20,-21 26-1,-22 24-1,-22 26-1,-7 8-1,10-5-2,10-7-2,9-5-2,4-3-3,1 4-1,-1 3-3,1 3-2,5-4-4,14-8-4,11-10-5,14-9-5,8-7-4,7-3-2,6-3-3,7-2-3,2-6-4,1-6-8,-1-6-6,1-6-7,2-12-3,7-15 2,6-15 3,7-16 1,2-8 5,1 0 9,-1 0 6,1 0 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22"/>
    </inkml:context>
    <inkml:brush xml:id="br0">
      <inkml:brushProperty name="width" value="0.04912" units="cm"/>
      <inkml:brushProperty name="height" value="0.04912" units="cm"/>
      <inkml:brushProperty name="color" value="#F2395B"/>
    </inkml:brush>
  </inkml:definitions>
  <inkml:trace contextRef="#ctx0" brushRef="#br0">95450 16550 447,'-24'-46'1,"4"10"1,3 10 2,3 9 1,7 15 9,14 22 17,11 22 16,14 23 17,5 13 4,1 6-11,-1 7-9,1 6-10,-3 3-7,-2 0-3,-3 0-4,-3 0-3,-1-2-2,4-3-3,3-3-1,3-2-1,-1-5-8,-2-2-14,-3-3-12,-3-3-13,-2-7-6,0-9 1,0-10 3,0-8 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23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97650 15700 541,'90'48'123,"-18"-3"-28,-19-3-28,-18-2-28,-14 2-14,-5 9-3,-7 10-3,-5 10-1,-15 7-5,-22 6-6,-22 7-7,-21 6-6,-14 1-4,-2-3-4,-3-3-2,-3-2-3,4-9 0,13-12 3,12-13 2,13-12 3,15-10 5,19-6 6,19-6 6,19-6 7,13-4 2,10 1-1,10-1-2,9 1-2,2 1 1,-2 3 1,-3 3 1,-3 4 1,-12 8-1,-18 17-3,-19 15-2,-18 16-2,-18 5-3,-16-2-2,-15-3 0,-15-3-3,-4-7 0,9-9 0,10-10 1,10-8 0,4-8-6,0-2-10,0-3-11,0-3-11,4-9-9,10-11-10,10-14-9,9-11-9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23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98050 17150 481,'23'25'78,"-3"0"-11,-3 0-11,-2 0-11,0 3-6,7 6 0,6 7 0,7 6 0,2 1-4,1-3-9,-1-3-8,1-2-9,-4-1-3,-6 3 0,-6 3 2,-6 4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24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99600 15500 458,'20'51'144,"-9"4"-34,-10 3-32,-8 3-34,-11 4-18,-8 7-4,-10 6-4,-9 7-4,-5 2-3,0 1 1,0-1-1,0 1-1,3-4 0,6-6-2,7-6 0,6-6-2,7-7-1,10-6-2,10-6-1,9-6-3,10-6-2,14-2-1,11-3-1,14-3-1,10-4-1,9-3-1,10-3 0,10-2-2,7-6 0,6-6 1,7-6-1,6-6 0,-5-4-5,-16 1-13,-15-1-12,-15 1-13,-15-3-6,-12-2 0,-13-3-2,-12-3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50"/>
    </inkml:context>
    <inkml:brush xml:id="br0">
      <inkml:brushProperty name="width" value="0.05124" units="cm"/>
      <inkml:brushProperty name="height" value="0.05124" units="cm"/>
    </inkml:brush>
  </inkml:definitions>
  <inkml:trace contextRef="#ctx0" brushRef="#br0">49650 44000 429,'-22'-19'77,"6"13"-3,7 12-2,6 13-2,3 15-7,0 19-8,0 19-9,0 19-9,-2 12-7,-3 6-8,-3 7-7,-2 6-8,-3 3-4,1 0-5,-1 0-2,1 0-4,1-2-7,3-3-10,3-3-9,4-2-10,-1-9-6,-3-12-2,-3-13-3,-2-12-1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24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100100 15850 517,'-25'-24'6,"0"4"14,0 3 13,0 3 12,1 9 7,4 16-2,3 15 0,3 17-2,1 13-3,1 13-6,-1 12-7,1 13-7,-6 12-6,-8 13-7,-10 12-6,-9 13-6,-4 6-8,4 0-12,3 0-10,3 0-11,6-11-4,9-22 0,10-22 3,10-21 1,2-17-1,-3-8-2,-3-10-3,-2-9-3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24"/>
    </inkml:context>
    <inkml:brush xml:id="br0">
      <inkml:brushProperty name="width" value="0.05521" units="cm"/>
      <inkml:brushProperty name="height" value="0.05521" units="cm"/>
      <inkml:brushProperty name="color" value="#F2395B"/>
    </inkml:brush>
  </inkml:definitions>
  <inkml:trace contextRef="#ctx0" brushRef="#br0">101500 14750 398,'-22'117'111,"6"-16"-26,7-15-27,6-15-27,10-14-16,17-8-5,15-10-7,16-9-4,7-12-8,1-11-8,-1-14-9,1-11-7,-7-11-4,-12-5 2,-13-7 2,-12-5 2,-10-3 4,-6 4 7,-6 3 7,-6 3 6,-7 3 9,-6 3 7,-6 3 9,-6 4 7,-4 2 4,1 4-1,-1 3 0,1 3-2,13 4-4,29 7-8,28 6-7,28 7-8,15 2-6,4 1-5,3-1-5,3 1-5,-5-3-2,-12-2 3,-13-3 1,-12-3 1,-12 1 3,-8 6 4,-10 7 4,-9 6 3,-10 4 11,-9 4 17,-10 3 17,-8 3 18,-8 3 5,-2 3-6,-3 3-8,-3 4-7,-4 5-5,-3 10-4,-3 10-4,-2 9-4,-8 9-4,-8 9-3,-10 10-3,-9 10-2,-13 19-4,-16 32-1,-15 31-3,-15 32-2,-14 18-5,-8 6-4,-10 7-7,-9 6-5,1-2-5,13-9-6,12-10-5,13-8-5,10-11-3,10-8 3,10-10 1,9-9 3,10-18 0,14-24-2,11-26 0,14-24-2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25"/>
    </inkml:context>
    <inkml:brush xml:id="br0">
      <inkml:brushProperty name="width" value="0.04311" units="cm"/>
      <inkml:brushProperty name="height" value="0.04311" units="cm"/>
      <inkml:brushProperty name="color" value="#F2395B"/>
    </inkml:brush>
  </inkml:definitions>
  <inkml:trace contextRef="#ctx0" brushRef="#br0">100900 18250 510,'21'25'65,"-5"0"-6,-7 0-7,-5 0-7,-4 6-5,0 13-3,0 12-5,0 13-2,1 4-4,4-3-2,3-3-2,3-2-2,6-8-4,9-8-5,10-10-3,10-9-6,7-10-2,6-9-5,7-10-2,6-8-3,3-14-2,0-15 0,0-15 0,0-16-1,-8-7 1,-16 4-1,-15 3-1,-15 3 1,-17 4 2,-15 7 4,-15 6 5,-16 7 5,-18 5 1,-18 7-1,-19 6-2,-18 7-1,-12 8-2,-3 14 0,-3 11-3,-2 14 0,10 3-11,25-2-22,25-3-21,25-3-22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33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69400 19250 572,'-16'-49'8,"19"4"16,19 3 16,19 3 16,12 6 3,6 9-8,7 10-9,6 10-8,7 4-6,10 0-3,10 0-2,9 0-3,4 0-6,1 0-11,-1 0-9,1 0-12,-9 1-5,-15 4-2,-15 3-2,-16 3-1,-15 3-4,-11 3-7,-14 3-7,-11 4-6,-9 1 0,-3 0 5,-3 0 7,-2 0 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35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66850 15450 568,'-44'-36'7,"13"28"17,12 28 15,13 29 16,6 16 4,0 7-10,0 6-8,0 7-10,-2 2-5,-3 1-5,-3-1-3,-2 1-3,-3-1-3,1 1-1,-1-1-1,1 1 0,-3-6-6,-2-8-11,-3-10-9,-3-9-10,-2-9-5,0-5 1,0-7-1,0-5 0,0-15-3,0-22-8,0-22-6,0-21-7,1-18 1,4-12 10,3-13 9,3-12 10,1-1 6,1 14 5,-1 11 4,1 14 4,-1 10 4,1 9 3,-1 10 4,1 10 3,-4 11 8,-6 17 11,-6 15 13,-6 16 11,-4 13 1,1 14-9,-1 11-9,1 14-10,2 3-7,7-2-6,6-3-6,7-3-6,2-6-2,1-5 1,-1-7 0,1-5 2,7-12-7,16-16-12,15-15-13,17-15-13,13-20-3,13-21 6,12-22 7,13-22 5,7-11 7,4 0 4,3 0 6,3 0 6,-2 4 3,-6 10 5,-6 10 3,-6 9 4,-6 9 7,-2 9 8,-3 10 9,-3 10 8,-7 7 2,-9 6-5,-10 7-4,-8 6-6,-11 7-4,-8 10-8,-10 10-5,-9 9-6,-5 6-7,0 3-5,0 3-7,0 4-6,-4-1-2,-5-3 3,-7-3 4,-5-2 3,-3-5-2,4-2-6,3-3-6,3-3-7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35"/>
    </inkml:context>
    <inkml:brush xml:id="br0">
      <inkml:brushProperty name="width" value="0.03564" units="cm"/>
      <inkml:brushProperty name="height" value="0.03564" units="cm"/>
      <inkml:brushProperty name="color" value="#F2395B"/>
    </inkml:brush>
  </inkml:definitions>
  <inkml:trace contextRef="#ctx0" brushRef="#br0">67200 16550 617,'-47'98'110,"6"-3"-23,7-3-25,6-2-24,-4 2-15,-11 9-3,-14 10-4,-11 10-3,-12 5-5,-9 4-3,-10 3-4,-8 3-5,-4-1-5,3-2-7,3-3-7,4-3-9,11-12-3,23-18 0,22-19-1,22-18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37"/>
    </inkml:context>
    <inkml:brush xml:id="br0">
      <inkml:brushProperty name="width" value="0.03467" units="cm"/>
      <inkml:brushProperty name="height" value="0.03467" units="cm"/>
      <inkml:brushProperty name="color" value="#F2395B"/>
    </inkml:brush>
  </inkml:definitions>
  <inkml:trace contextRef="#ctx0" brushRef="#br0">67950 15550 634,'70'-44'36,"-9"13"-3,-10 12-2,-8 13-2,-8 7-2,-2 4-3,-3 3-2,-3 3-2,-6 3-2,-5 3 1,-7 3-1,-5 4 0,-4 4-2,0 6-2,0 7-3,0 6-4,-4 4-2,-5 4-2,-7 3-3,-5 3-3,-4 1-1,0 1 2,0-1 0,0 1 2,1-4 0,4-6 1,3-6 1,3-6 1,3-4-1,3 1 0,3-1 0,4 1-1,4-4 0,6-6 1,7-6 1,6-6 0,4-2 0,4 3-2,3 3-3,3 4-1,-1-1-1,-2-3 0,-3-3 0,-3-2 0,-4 0 0,-3 7 3,-3 6 3,-2 7 1,-5 2 1,-2 1 0,-3-1-2,-3 1 1,-6 2-2,-5 7-1,-7 6-1,-5 7-1,-11 5-4,-11 7-7,-14 6-6,-11 7-6,-9 2-5,-3 1-4,-3-1-3,-2 1-4,5-9-2,16-15 0,15-15-1,17-16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38"/>
    </inkml:context>
    <inkml:brush xml:id="br0">
      <inkml:brushProperty name="width" value="0.02335" units="cm"/>
      <inkml:brushProperty name="height" value="0.02335" units="cm"/>
      <inkml:brushProperty name="color" value="#F2395B"/>
    </inkml:brush>
  </inkml:definitions>
  <inkml:trace contextRef="#ctx0" brushRef="#br0">69350 16000 942,'67'3'41,"-16"6"-25,-15 7-24,-15 6-25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38"/>
    </inkml:context>
    <inkml:brush xml:id="br0">
      <inkml:brushProperty name="width" value="0.03159" units="cm"/>
      <inkml:brushProperty name="height" value="0.03159" units="cm"/>
      <inkml:brushProperty name="color" value="#F2395B"/>
    </inkml:brush>
  </inkml:definitions>
  <inkml:trace contextRef="#ctx0" brushRef="#br0">69100 16500 696,'-18'20'3,"17"-9"5,15-10 6,16-8 5,9-8 4,3-2 5,3-3 3,4-3 3,-1-1 0,-3 4-6,-3 3-6,-2 3-6,-5 3-2,-2 3-3,-3 3-1,-3 4-2,1 2-8,6 4-14,7 3-15,6 3-15,-1-1-8,-5-2-1,-7-3-1,-5-3-2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39"/>
    </inkml:context>
    <inkml:brush xml:id="br0">
      <inkml:brushProperty name="width" value="0.03239" units="cm"/>
      <inkml:brushProperty name="height" value="0.03239" units="cm"/>
      <inkml:brushProperty name="color" value="#F2395B"/>
    </inkml:brush>
  </inkml:definitions>
  <inkml:trace contextRef="#ctx0" brushRef="#br0">70600 15600 679,'-24'-21'-17,"4"10"5,3 10 6,3 9 6,-1 7 5,-2 7 5,-3 6 4,-3 7 5,-4 5 2,-3 7 0,-3 6 1,-2 7 1,0 2-1,7 1 0,6-1 0,7 1 0,2-1-1,1 1 0,-1-1-2,1 1-1,2-4-1,7-6-4,6-6-2,7-6-3,7-9-4,9-8-4,10-10-3,10-9-5,7-13-3,6-16-3,7-15-3,6-15-3,3-12 0,0-6 1,0-6 1,0-6 1,-4-4 1,-5 1-3,-7-1-2,-5 1-2,-11 1 3,-11 3 7,-14 3 8,-11 4 6,-15 7 6,-16 13 5,-15 12 5,-15 13 3,-17 12 1,-15 13-6,-15 12-4,-16 13-6,2 6-5,23 0-4,22 0-5,22 0-5,12 0-7,3 0-9,3 0-10,4 0-9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50"/>
    </inkml:context>
    <inkml:brush xml:id="br0">
      <inkml:brushProperty name="width" value="0.04129" units="cm"/>
      <inkml:brushProperty name="height" value="0.04129" units="cm"/>
    </inkml:brush>
  </inkml:definitions>
  <inkml:trace contextRef="#ctx0" brushRef="#br0">49600 45200 532,'1'-68'5,"4"17"11,3 15 10,3 16 11,9 5 7,16-2 6,15-3 5,17-3 5,5-1-3,-3 4-11,-3 3-12,-2 3-12,-3 4-10,1 7-9,-1 6-8,1 7-9,-6 4-10,-8 3-10,-10 3-11,-9 4-11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0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95200 20250 573,'-36'-22'9,"28"6"17,28 7 18,29 6 16,27 1 5,29-3-11,28-3-11,28-2-9,24-6-8,23-6-5,22-6-4,22-6-5,12-4-4,3 1-3,3-1-2,4 1-4,7 2-2,13 7-2,12 6 0,13 7-1,-7 4-2,-24 3-5,-26 3-2,-24 4-4,-20 2-4,-11 4-5,-14 3-5,-11 3-4,-12 1-2,-9 1-2,-10-1 0,-8 1 0,-20-3 1,-28-2 6,-28-3 5,-27-3 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1"/>
    </inkml:context>
    <inkml:brush xml:id="br0">
      <inkml:brushProperty name="width" value="0.04916" units="cm"/>
      <inkml:brushProperty name="height" value="0.04916" units="cm"/>
      <inkml:brushProperty name="color" value="#F2395B"/>
    </inkml:brush>
  </inkml:definitions>
  <inkml:trace contextRef="#ctx0" brushRef="#br0">90050 22250 447,'20'-41'12,"-9"19"25,-10 19 25,-8 19 25,-11 15 3,-8 13-17,-10 12-17,-9 13-17,-5 10-11,0 10-5,0 10-5,0 9-5,-2 4-4,-3 1-4,-3-1-4,-2 1-5,-3-3-1,1-2-2,-1-3 0,1-3-2,2-2-2,7 0-4,6 0-4,7 0-5,7-2-1,9-3 1,10-3 2,10-2 0,11-12-4,17-19-11,15-18-10,16-19-11,4-16-1,-6-12 7,-6-13 6,-6-12 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2"/>
    </inkml:context>
    <inkml:brush xml:id="br0">
      <inkml:brushProperty name="width" value="0.05403" units="cm"/>
      <inkml:brushProperty name="height" value="0.05403" units="cm"/>
      <inkml:brushProperty name="color" value="#F2395B"/>
    </inkml:brush>
  </inkml:definitions>
  <inkml:trace contextRef="#ctx0" brushRef="#br0">92600 21850 407,'17'-18'9,"-16"17"20,-15 15 19,-15 16 19,-12 15 4,-6 16-12,-6 15-11,-6 17-11,-6 7-8,-2 0-2,-3 0-3,-3 0-2,-2 3-3,0 6-1,0 7-3,0 6-2,1 1 0,4-3-2,3-3 0,3-2 0,7-8-3,14-8-4,11-10-6,14-9-4,8-9-4,7-5-4,6-7-4,7-5-4,7-9-2,9-9-1,10-10 0,10-8-1,5-11 1,4-8 1,3-10 3,3-9 1,-1-9 2,-2-5 3,-3-7 3,-3-5 1,-6-6 4,-5-3 2,-7-3 2,-5-2 3,-8 0 1,-5 7 1,-7 6 1,-5 7 1,-11 4-1,-11 3-1,-14 3-1,-11 4-1,-17 5-1,-18 10 1,-19 10 0,-18 9 1,-20 12-7,-18 16-13,-19 15-14,-18 17-13,7 2-5,34-9 6,35-10 4,35-8 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3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70900 27500 573,'68'-22'97,"-11"6"-23,-14 7-21,-11 6-24,8 4-9,32 4 2,31 3 3,32 3 1,13-1-1,-3-2-4,-3-3-5,-2-3-5,-6-2-4,-6 0-7,-6 0-4,-6 0-5,-10 0-4,-12 0 0,-13 0 0,-12 0 0,-13 3-5,-12 6-8,-13 7-8,-12 6-8,-10 3-3,-6 0 2,-6 0 1,-6 0 3,-6 1 2,-2 4 2,-3 3 4,-3 3 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3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71000 28700 638,'-29'-2'9,"45"-3"19,43-3 18,45-2 18,22-1 4,4 3-13,3 3-12,3 4-12,1 1-14,1 0-17,-1 0-15,1 0-16,-4 0-11,-6 0-2,-6 0-3,-6 0-3,-15 1 0,-21 4 3,-22 3 5,-22 3 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4"/>
    </inkml:context>
    <inkml:brush xml:id="br0">
      <inkml:brushProperty name="width" value="0.0444" units="cm"/>
      <inkml:brushProperty name="height" value="0.0444" units="cm"/>
      <inkml:brushProperty name="color" value="#F2395B"/>
    </inkml:brush>
  </inkml:definitions>
  <inkml:trace contextRef="#ctx0" brushRef="#br0">74700 27650 495,'-22'-41'79,"6"19"-15,7 19-15,6 19-14,-2 16-9,-9 17-2,-10 15-1,-8 16-1,-6 9-2,1 3 0,-1 3-1,1 4 0,2-3-1,7-5-1,6-7-2,7-5 0,2-9-2,1-9-3,-1-10-2,1-8-2,12-14-4,25-15-2,25-15-5,25-16-3,10-16-2,-2-16-3,-3-15-2,-3-15-1,-9-11-1,-11-2 3,-14-3 2,-11-3 2,-9 1 2,-3 6 0,-3 7 2,-2 6 0,-8 7 1,-8 10 0,-10 10 0,-9 9 1,-9 7-3,-5 7-5,-7 6-4,-5 7-5,-4 8-5,0 14-5,0 11-6,0 14-5,3 5-2,6 1 3,7-1 3,6 1 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4"/>
    </inkml:context>
    <inkml:brush xml:id="br0">
      <inkml:brushProperty name="width" value="0.03809" units="cm"/>
      <inkml:brushProperty name="height" value="0.03809" units="cm"/>
      <inkml:brushProperty name="color" value="#F2395B"/>
    </inkml:brush>
  </inkml:definitions>
  <inkml:trace contextRef="#ctx0" brushRef="#br0">75350 27950 577,'70'28'48,"-9"6"4,-10 7 4,-8 6 3,-6 3 0,1 0-9,-1 0-7,1 0-8,-1 0-15,1 0-21,-1 0-22,1 0-22,-3-5-13,-2-9-5,-3-10-6,-3-8-5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4"/>
    </inkml:context>
    <inkml:brush xml:id="br0">
      <inkml:brushProperty name="width" value="0.05275" units="cm"/>
      <inkml:brushProperty name="height" value="0.05275" units="cm"/>
      <inkml:brushProperty name="color" value="#F2395B"/>
    </inkml:brush>
  </inkml:definitions>
  <inkml:trace contextRef="#ctx0" brushRef="#br0">77300 26300 417,'-24'-35'11,"4"32"24,3 31 23,3 32 24,1 19 3,1 10-15,-1 10-15,1 9-16,-1 9-9,1 9-5,-1 10-3,1 10-5,-1 0-3,1-5-2,-1-7-2,1-5-2,1-9-2,3-9-3,3-10-3,4-8-1,2-11-4,4-8-1,3-10-3,3-9-3,-2-5-2,-6 0-3,-6 0-4,-6 0-3,-15 0-1,-21 0 1,-22 0 1,-22 0 2,-10-2-1,4-3-2,3-3-2,3-2-1,3-3-3,3 1-1,3-1-1,4 1-3,7-6 0,13-8-1,12-10 0,13-9-1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4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77150 27000 542,'50'-68'8,"0"17"14,0 15 16,0 16 15,7 7 5,17 1-3,15-1-3,16 1-4,4 1-6,-6 3-9,-6 3-7,-6 4-9,-9 5-12,-8 10-12,-10 10-14,-9 9-14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5"/>
    </inkml:context>
    <inkml:brush xml:id="br0">
      <inkml:brushProperty name="width" value="0.06095" units="cm"/>
      <inkml:brushProperty name="height" value="0.06095" units="cm"/>
      <inkml:brushProperty name="color" value="#F2395B"/>
    </inkml:brush>
  </inkml:definitions>
  <inkml:trace contextRef="#ctx0" brushRef="#br0">79400 25800 360,'1'-58'42,"4"34"13,3 35 15,3 35 14,-4 22-1,-8 14-16,-10 11-15,-9 14-16,-9 18-8,-5 25-2,-7 25-1,-5 25-1,-4 23-3,0 22-7,0 22-5,0 23-6,-2 17-6,-3 17-8,-3 15-8,-2 16-8,2-9-1,9-30 5,10-32 5,10-30 5,4-34-10,0-34-26,0-35-25,0-33-26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50"/>
    </inkml:context>
    <inkml:brush xml:id="br0">
      <inkml:brushProperty name="width" value="0.06354" units="cm"/>
      <inkml:brushProperty name="height" value="0.06354" units="cm"/>
    </inkml:brush>
  </inkml:definitions>
  <inkml:trace contextRef="#ctx0" brushRef="#br0">50700 43550 346,'0'-91'34,"0"19"0,0 19 0,0 19-1,0 18 1,0 19 4,0 19 4,0 19 3,-2 13 1,-3 10-4,-3 10-4,-2 9-3,-3 10-3,1 14-2,-1 11-3,1 14-2,-1 10-2,1 9-4,-1 10-3,1 10-3,-1 5-4,1 4-5,-1 3-4,1 3-6,-1 7-7,1 14-10,-1 11-10,1 14-10,1 0-6,3-8-1,3-10-2,4-9-1,1-20 0,0-27 5,0-28 2,0-28 4,0-21 3,0-12 3,0-13 2,0-12 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49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19800 18450 441,'-71'-4'3,"10"-5"4,10-7 6,9-5 6,9-4 3,9 0 6,10 0 3,10 0 5,5 0 0,4 0-6,3 0-6,3 0-4,4 3-3,7 6 1,6 7 2,7 6 0,4 3 1,3 0-1,3 0 1,4 0-2,2 3 0,4 6-4,3 7-2,3 6-2,3 1-2,3-3-1,3-3-1,4-2-1,2-5 0,4-2-1,3-3 0,3-3 0,4-4-1,7-3 0,6-3-2,7-2 0,5-5 0,7-2 0,6-3 0,7-3 1,-1-1-1,-6 4-1,-6 3 0,-6 3-2,-2 3-1,3 3 1,3 3-1,4 4 1,1 1-1,0 0 1,0 0-1,0 0-1,0 0 1,0 0 1,0 0-1,0 0 2,-2 0-1,-3 0 1,-3 0-1,-2 0 0,-3 0 0,1 0 0,-1 0 0,1 0 0,-3 0 0,-2 0-1,-3 0-2,-3 0 1,-1 0-1,4 0 1,3 0 0,3 0 2,-1 0-1,-2 0 1,-3 0-1,-3 0-1,-4 0 1,-3 0 0,-3 0 1,-2 0 0,0 0 1,7 0-1,6 0 1,7 0 0,4-4 0,3-5 1,3-7 0,4-5 2,2-4 0,4 0 0,3 0 0,3 0 0,3 0 0,3 0-2,3 0-1,4 0-1,-3 1 0,-5 4-1,-7 3 1,-5 3-2,-8 3 1,-5 3 1,-7 3-1,-5 4 1,-8 1 0,-5 0 0,-7 0-1,-5 0-1,-9 0 0,-9 0 1,-10 0 0,-8 0 0,-6 0 0,1 0 0,-1 0-1,1 0 0,4 0-2,9 0-1,10 0-3,10 0-1,-9 3-13,-24 6-24,-26 7-24,-24 6-23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5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58850 10200 999,'-13'-46'0,"-24"10"0,-26 10 0,-24 9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57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10200 22650 483,'-4'-72'8,"-5"56"19,-7 57 16,-5 56 19,-6 26 2,-3-3-13,-3-3-11,-2-2-13,2-9-8,9-12-2,10-13-4,10-12-2,10-10-4,13-6-5,12-6-4,13-6-4,9-10-2,6-12-1,7-13 1,6-12 0,1-9-1,-3-2-1,-3-3-1,-2-3-2,-6-1 1,-6 4 2,-6 3 1,-6 3 3,-12 12 0,-15 22 3,-15 22 0,-16 23 2,-13 8 0,-9-3-1,-10-3-1,-8-2-2,-6-1-2,1 3-3,-1 3-3,1 4-4,-1-3-1,1-5-2,-1-7-1,1-5-2,-1-6 1,1-3 2,-1-3 1,1-2 2,1-5 2,3-2 3,3-3 1,4-3 3,2-6 3,4-5 3,3-7 4,3-5 2,1 2 8,1 13 13,-1 12 12,1 13 12,4 9 4,9 6-4,10 7-5,10 6-4,2 6-3,-3 6-5,-3 7-3,-2 6-4,-1 3-4,3 0-5,3 0-4,4 0-4,-1 0-2,-3 0 1,-3 0 0,-2 0 2,-1-7-3,3-11-6,3-14-4,4-11-6,4-17-12,6-18-18,7-19-18,6-18-19,9-28-3,13-33 10,12-35 12,13-34 10,-1-4 9,-11 29 7,-14 28 5,-11 28 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57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9900 25200 538,'31'-60'-1,"13"-18"-2,12-19-2,13-18-3,1 4 6,-9 28 11,-10 28 12,-8 29 11,-6 19 5,1 14-3,-1 11-4,1 14-4,-1 10 0,1 9 1,-1 10 3,1 10 2,-4 8-2,-6 10-3,-6 10-3,-6 9-5,-7 6-2,-6 3-2,-6 3-1,-6 4-2,-9-1-2,-8-3-4,-10-3-4,-9-2-2,-7-6-8,-3-6-9,-3-6-10,-2-6-9,2-13-4,9-19 1,10-18 2,10-19 3,2-15 0,-3-8 0,-3-10 0,-2-9 0,2-15 0,9-18 3,10-19 0,10-18 3,4-12 2,0-3 6,0-3 5,0-2 5,3 3 3,6 14 2,7 11 1,6 14 2,1 11 10,-3 14 18,-3 11 19,-2 14 18,-5 14 5,-2 20-9,-3 18-8,-3 20-9,-7 14-6,-9 14-6,-10 11-5,-8 14-6,-12 7-5,-12 3-5,-13 3-5,-12 4-6,-10 1-6,-6 0-6,-6 0-7,-6 0-7,2-7-5,14-11-5,11-14-3,14-11-4,10-17-1,9-18 3,10-19 3,10-18 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57"/>
    </inkml:context>
    <inkml:brush xml:id="br0">
      <inkml:brushProperty name="width" value="0.03834" units="cm"/>
      <inkml:brushProperty name="height" value="0.03834" units="cm"/>
      <inkml:brushProperty name="color" value="#00BFF3"/>
    </inkml:brush>
  </inkml:definitions>
  <inkml:trace contextRef="#ctx0" brushRef="#br0">9650 26600 573,'92'-19'30,"-16"13"-7,-15 12-8,-15 13-6,-4 10 1,9 10 13,10 10 11,10 9 12,4 6 4,0 3-4,0 3-3,0 4-4,1-1-8,4-3-11,3-3-13,3-2-10,1-5-6,1-2 3,-1-3 1,1-3 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58"/>
    </inkml:context>
    <inkml:brush xml:id="br0">
      <inkml:brushProperty name="width" value="0.04038" units="cm"/>
      <inkml:brushProperty name="height" value="0.04038" units="cm"/>
      <inkml:brushProperty name="color" value="#00BFF3"/>
    </inkml:brush>
  </inkml:definitions>
  <inkml:trace contextRef="#ctx0" brushRef="#br0">12400 23800 544,'-2'-35'11,"-3"32"20,-3 31 21,-2 32 21,-8 22 4,-8 17-14,-10 15-15,-9 16-13,-7 5-13,-3-2-10,-3-3-10,-2-3-11,2-13-7,9-22-3,10-22-3,10-21-4,14-26-5,23-28-6,22-28-8,22-27-7,8-11 2,-2 10 12,-3 10 9,-3 9 12,-6 10 8,-5 14 5,-7 11 7,-5 14 4,-8 16 4,-5 22-2,-7 22-1,-5 23 0,-9 16 4,-9 13 10,-10 12 10,-8 13 10,-6 2 4,1-5-1,-1-7-2,1-5-1,2-12-5,7-16-8,6-15-8,7-15-9,13-18-7,22-19-11,22-18-8,23-19-10,13-24-8,6-28-6,7-28-7,6-27-5,6-34-3,6-37 1,7-38 3,6-37 1,-10 6 4,-24 50 9,-26 50 7,-24 50 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58"/>
    </inkml:context>
    <inkml:brush xml:id="br0">
      <inkml:brushProperty name="width" value="0.04442" units="cm"/>
      <inkml:brushProperty name="height" value="0.04442" units="cm"/>
      <inkml:brushProperty name="color" value="#00BFF3"/>
    </inkml:brush>
  </inkml:definitions>
  <inkml:trace contextRef="#ctx0" brushRef="#br0">13400 23850 495,'20'-155'4,"-9"41"9,-10 40 10,-8 42 8,-4 30 9,3 22 10,3 22 10,4 23 10,5 8-3,10-3-13,10-3-14,9-2-14,6-6-10,3-6-7,3-6-8,4-6-5,-1-7-7,-3-6-4,-3-6-4,-2-6-4,-5-2-7,-2 3-9,-3 3-8,-3 4-9,-10 4-1,-16 6 8,-15 7 6,-15 6 7,-11 3 5,-2 0 3,-3 0 4,-3 0 4,-4 3 2,-3 6 3,-3 7 3,-2 6 2,-5 6 6,-2 6 11,-3 7 11,-3 6 11,1 1 5,6-3 2,7-3 2,6-2 1,4-6-2,4-6-3,3-6-4,3-6-4,6-7-4,9-6-4,10-6-3,10-6-5,13-7-10,19-6-17,19-6-17,19-6-17,4-10-5,-9-12 8,-10-13 6,-8-12 8,-6-5 5,1 3 4,-1 3 3,1 4 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58"/>
    </inkml:context>
    <inkml:brush xml:id="br0">
      <inkml:brushProperty name="width" value="0.051" units="cm"/>
      <inkml:brushProperty name="height" value="0.051" units="cm"/>
      <inkml:brushProperty name="color" value="#00BFF3"/>
    </inkml:brush>
  </inkml:definitions>
  <inkml:trace contextRef="#ctx0" brushRef="#br0">13800 25050 431,'0'-40'12,"0"23"24,0 22 25,0 22 23,0 18 5,0 16-18,0 15-16,0 17-17,-2 16-9,-3 19-4,-3 19-3,-2 19-3,-5 21-5,-2 26-4,-3 24-7,-3 26-4,-1 26-8,4 28-10,3 28-10,3 29-10,3 10-8,3-6-3,3-6-6,4-6-3,2-40-1,4-71 3,3-72 4,3-72 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59"/>
    </inkml:context>
    <inkml:brush xml:id="br0">
      <inkml:brushProperty name="width" value="0.05534" units="cm"/>
      <inkml:brushProperty name="height" value="0.05534" units="cm"/>
      <inkml:brushProperty name="color" value="#00BFF3"/>
    </inkml:brush>
  </inkml:definitions>
  <inkml:trace contextRef="#ctx0" brushRef="#br0">16150 23900 397,'-21'40'140,"10"32"-27,10 31-25,9 32-26,2 13-16,-2-3-7,-3-3-6,-3-2-7,-1-6-6,4-6-4,3-6-5,3-6-5,-1-4-3,-2 1-4,-3-1-3,-3 1-3,-2-9-2,0-15-1,0-15 0,0-16-1,-10-23-8,-18-27-17,-19-28-15,-18-28-18,-6-23 0,10-15 12,10-15 13,9-16 13,7-5 8,7 6 3,6 7 3,7 6 2,2 9 3,1 13 6,-1 12 5,1 13 5,-4 10 5,-6 10 5,-6 10 5,-6 9 4,-4 12 2,1 16-5,-1 15-3,1 17-4,-1 10-2,1 6 0,-1 7-2,1 6-1,2-2-7,7-9-15,6-10-13,7-8-14,7-11-6,9-8 3,10-10 3,10-9 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59"/>
    </inkml:context>
    <inkml:brush xml:id="br0">
      <inkml:brushProperty name="width" value="0.03768" units="cm"/>
      <inkml:brushProperty name="height" value="0.03768" units="cm"/>
      <inkml:brushProperty name="color" value="#00BFF3"/>
    </inkml:brush>
  </inkml:definitions>
  <inkml:trace contextRef="#ctx0" brushRef="#br0">16400 24850 583,'181'-22'66,"-37"6"-3,-38 7-3,-37 6-3,-19 4-6,0 4-9,0 3-7,0 3-10,1 3-9,4 3-15,3 3-12,3 4-13,-4 2-4,-8 4 7,-10 3 8,-9 3 6,-7-1-7,-3-2-22,-3-3-21,-2-3-21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50"/>
    </inkml:context>
    <inkml:brush xml:id="br0">
      <inkml:brushProperty name="width" value="0.04373" units="cm"/>
      <inkml:brushProperty name="height" value="0.04373" units="cm"/>
    </inkml:brush>
  </inkml:definitions>
  <inkml:trace contextRef="#ctx0" brushRef="#br0">51300 43750 503,'-35'-46'69,"32"10"-1,31 10 1,32 9-1,15 4-5,0 1-12,0-1-11,0 1-11,-2 1-9,-3 3-7,-3 3-7,-2 4-6,-5 2-8,-2 4-9,-3 3-10,-3 3-9,-6 3-6,-5 3-1,-7 3-2,-5 4-2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7:59"/>
    </inkml:context>
    <inkml:brush xml:id="br0">
      <inkml:brushProperty name="width" value="0.04333" units="cm"/>
      <inkml:brushProperty name="height" value="0.04333" units="cm"/>
      <inkml:brushProperty name="color" value="#00BFF3"/>
    </inkml:brush>
  </inkml:definitions>
  <inkml:trace contextRef="#ctx0" brushRef="#br0">17300 25950 507,'-22'26'8,"6"4"16,7 3 16,6 3 16,-1 4 4,-5 7-9,-7 6-8,-5 7-8,-8 7-6,-5 9-3,-7 10-2,-5 10-4,-11 7-2,-11 6-1,-14 7-2,-11 6-2,-9 6-3,-3 6-7,-3 7-5,-2 6-7,0-5-5,7-16-5,6-15-5,7-15-6,8-17-9,14-15-15,11-15-14,14-16-16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00"/>
    </inkml:context>
    <inkml:brush xml:id="br0">
      <inkml:brushProperty name="width" value="0.04783" units="cm"/>
      <inkml:brushProperty name="height" value="0.04783" units="cm"/>
      <inkml:brushProperty name="color" value="#00BFF3"/>
    </inkml:brush>
  </inkml:definitions>
  <inkml:trace contextRef="#ctx0" brushRef="#br0">19300 24700 459,'115'1'125,"-18"4"-28,-19 3-28,-18 3-27,-15 4-16,-9 7-7,-10 6-5,-8 7-6,-8 8-3,-2 14 0,-3 11-1,-3 14-1,-7 3-1,-9-2-1,-10-3-2,-8-3-2,-3-6 0,7-5 0,6-7 2,7-5 1,4-4 0,3 0 0,3 0 0,4 0 0,8 1 0,17 4 1,15 3 2,16 3 0,4-2 0,-6-6 0,-6-6 1,-6-6-1,-6-4 0,-2 1 0,-3-1 1,-3 1-1,-6 1 2,-5 3 2,-7 3 3,-5 4 3,-4-1 0,0-3 0,0-3-1,0-2-2,-5-3-1,-9 1-4,-10-1-4,-8 1-2,-11 2-6,-8 7-7,-10 6-8,-9 7-7,-10 4-6,-9 3-3,-10 3-5,-8 4-4,2-6-3,16-11-5,15-14-3,17-11-3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05"/>
    </inkml:context>
    <inkml:brush xml:id="br0">
      <inkml:brushProperty name="width" value="0.03729" units="cm"/>
      <inkml:brushProperty name="height" value="0.03729" units="cm"/>
      <inkml:brushProperty name="color" value="#00BFF3"/>
    </inkml:brush>
  </inkml:definitions>
  <inkml:trace contextRef="#ctx0" brushRef="#br0">23550 25700 590,'-19'-19'11,"13"13"23,12 12 24,13 13 22,9 7 3,6 4-20,7 3-18,6 3-19,-1 3-16,-5 3-15,-7 3-13,-5 4-14,-9-1-12,-9-3-12,-10-3-11,-8-2-12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05"/>
    </inkml:context>
    <inkml:brush xml:id="br0">
      <inkml:brushProperty name="width" value="0.03107" units="cm"/>
      <inkml:brushProperty name="height" value="0.03107" units="cm"/>
      <inkml:brushProperty name="color" value="#00BFF3"/>
    </inkml:brush>
  </inkml:definitions>
  <inkml:trace contextRef="#ctx0" brushRef="#br0">23400 26750 708,'-24'23'7,"4"-3"17,3-3 15,3-2 15,10 0 3,20 7-12,18 6-11,20 7-12,6-1-13,-2-6-14,-3-6-14,-3-6-15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06"/>
    </inkml:context>
    <inkml:brush xml:id="br0">
      <inkml:brushProperty name="width" value="0.04899" units="cm"/>
      <inkml:brushProperty name="height" value="0.04899" units="cm"/>
      <inkml:brushProperty name="color" value="#00BFF3"/>
    </inkml:brush>
  </inkml:definitions>
  <inkml:trace contextRef="#ctx0" brushRef="#br0">27250 24950 449,'-24'-21'8,"4"10"16,3 10 16,3 9 16,1 15 4,1 22-7,-1 22-8,1 23-8,-3 8-5,-2-3-4,-3-3-3,-3-2-4,-1-3-3,4 1 0,3-1-3,3 1-1,1-3-1,1-2-1,-1-3-1,1-3-1,2-7-2,7-9-5,6-10-5,7-8-5,7-15-2,9-19-3,10-18-2,10-19-1,7-16-2,6-12-1,7-13-1,6-12-1,-1-9 1,-5-2 2,-7-3 2,-5-3 1,-9-1 1,-9 4 1,-10 3 0,-8 3 1,-8 7 1,-2 14 6,-3 11 4,-3 14 4,-6 7 3,-5 3 1,-7 3 0,-5 4 1,-6 4-3,-3 6-4,-3 7-4,-2 6-6,-5 7-5,-2 10-6,-3 10-6,-3 9-7,1 9-3,6 9 0,7 10 1,6 10-1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07"/>
    </inkml:context>
    <inkml:brush xml:id="br0">
      <inkml:brushProperty name="width" value="0.03731" units="cm"/>
      <inkml:brushProperty name="height" value="0.03731" units="cm"/>
      <inkml:brushProperty name="color" value="#00BFF3"/>
    </inkml:brush>
  </inkml:definitions>
  <inkml:trace contextRef="#ctx0" brushRef="#br0">28200 25700 589,'46'0'75,"-5"0"-10,-7 0-10,-5 0-9,-3 4-7,4 10-5,3 10-6,3 9-4,1 2-6,1-2-4,-1-3-6,1-3-3,-4-1-9,-6 4-9,-6 3-11,-6 3-9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07"/>
    </inkml:context>
    <inkml:brush xml:id="br0">
      <inkml:brushProperty name="width" value="0.05623" units="cm"/>
      <inkml:brushProperty name="height" value="0.05623" units="cm"/>
      <inkml:brushProperty name="color" value="#00BFF3"/>
    </inkml:brush>
  </inkml:definitions>
  <inkml:trace contextRef="#ctx0" brushRef="#br0">29500 24250 391,'0'-41'63,"0"19"-3,0 19-3,0 19-3,0 15-6,0 13-6,0 12-8,0 13-7,0 10-4,0 10-1,0 10-1,0 9-2,1 2-1,4-2-2,3-3-1,3-3-1,1-1-2,1 4-2,-1 3-1,1 3-1,1-5-1,3-12 0,3-13 1,4-12 1,2-9-4,4-2-6,3-3-8,3-3-7,-1-4-4,-2-3-1,-3-3-1,-3-2 0,-13-6 0,-22-6 0,-22-6 2,-21-6 1,-15-1-1,-6 7-1,-6 6 0,-6 7-2,-6 0-2,-2-2-3,-3-3-4,-3-3-3,7-6 0,19-5 6,19-7 7,19-5 4,9-4 1,0 0-5,0 0-4,0 0-6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07"/>
    </inkml:context>
    <inkml:brush xml:id="br0">
      <inkml:brushProperty name="width" value="0.03818" units="cm"/>
      <inkml:brushProperty name="height" value="0.03818" units="cm"/>
      <inkml:brushProperty name="color" value="#00BFF3"/>
    </inkml:brush>
  </inkml:definitions>
  <inkml:trace contextRef="#ctx0" brushRef="#br0">29650 24700 576,'70'-91'6,"-9"19"12,-10 19 13,-8 19 11,-1 9 7,9 0 0,10 0 0,10 0-1,0 3-3,-5 6-10,-7 7-8,-5 6-10,-6 6-10,-3 6-10,-3 7-12,-2 6-11,-6 4-12,-6 4-16,-6 3-15,-6 3-15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07"/>
    </inkml:context>
    <inkml:brush xml:id="br0">
      <inkml:brushProperty name="width" value="0.0562" units="cm"/>
      <inkml:brushProperty name="height" value="0.0562" units="cm"/>
      <inkml:brushProperty name="color" value="#00BFF3"/>
    </inkml:brush>
  </inkml:definitions>
  <inkml:trace contextRef="#ctx0" brushRef="#br0">31500 23800 391,'-22'-19'57,"6"13"-1,7 12 0,6 13-1,4 12-2,4 13-6,3 12-5,3 13-6,-1 15-3,-2 19-4,-3 19-1,-3 19-4,-2 18-2,0 19-2,0 19-3,0 19-3,-4 13-3,-5 10-4,-7 10-6,-5 9-3,-4 6-10,0 3-15,0 3-14,0 4-15,3-17-5,6-33 7,7-35 5,6-34 6,3-26 1,0-15-4,0-15-4,0-16-3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09"/>
    </inkml:context>
    <inkml:brush xml:id="br0">
      <inkml:brushProperty name="width" value="0.04979" units="cm"/>
      <inkml:brushProperty name="height" value="0.04979" units="cm"/>
      <inkml:brushProperty name="color" value="#00BFF3"/>
    </inkml:brush>
  </inkml:definitions>
  <inkml:trace contextRef="#ctx0" brushRef="#br0">18500 20250 441,'-2'-41'56,"-3"19"0,-3 19 0,-2 19 2,-8 16-5,-8 17-9,-10 15-8,-9 16-10,-1 4-5,10-6-2,10-6-4,9-6-2,2-2-2,-2 3 0,-3 3-2,-3 4 0,-2 4-1,0 6 1,0 7-1,0 6 1,3 1-2,6-3 0,7-3-2,6-2-1,4-8 0,4-8-2,3-10 0,3-9-2,3-7 0,3-3 0,3-3-1,4-2 0,2-6-1,4-6-1,3-6 1,3-6-1,3-7-1,3-6-2,3-6-1,4-6-3,4-12 0,6-15 0,7-15-1,6-16 1,3-10-1,0-3-3,0-3-2,0-2-3,-4-5 1,-5-2 2,-7-3 3,-5-3 1,-8-1 3,-5 4 1,-7 3 1,-5 3 2,-8 1 1,-5 1 1,-7-1 1,-5 1 1,-8 4 2,-5 9 0,-7 10 3,-5 10 0,-8 7 1,-5 6 0,-7 7 0,-5 6 0,-4 6-2,0 6-3,0 7-3,0 6-5,-4 9-1,-5 13-1,-7 12-2,-5 13-1,-3 9-5,4 6-7,3 7-9,3 6-8,9-4-1,16-11 7,15-14 7,17-11 6,3-7 4,-5 0-2,-7 0-1,-5 0-1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51"/>
    </inkml:context>
    <inkml:brush xml:id="br0">
      <inkml:brushProperty name="width" value="0.05037" units="cm"/>
      <inkml:brushProperty name="height" value="0.05037" units="cm"/>
    </inkml:brush>
  </inkml:definitions>
  <inkml:trace contextRef="#ctx0" brushRef="#br0">51900 42850 436,'-25'-44'30,"0"13"12,0 12 13,0 13 11,3 12 3,6 13-9,7 12-9,6 13-9,3 13-5,0 17-5,0 15-3,0 16-4,0 12-7,0 9-11,0 10-10,0 10-12,0 7-9,0 6-7,0 7-8,0 6-7,-2-13-8,-3-31-8,-3-31-8,-2-31-8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0"/>
    </inkml:context>
    <inkml:brush xml:id="br0">
      <inkml:brushProperty name="width" value="0.0405" units="cm"/>
      <inkml:brushProperty name="height" value="0.0405" units="cm"/>
      <inkml:brushProperty name="color" value="#00BFF3"/>
    </inkml:brush>
  </inkml:definitions>
  <inkml:trace contextRef="#ctx0" brushRef="#br0">20100 19450 543,'6'-44'6,"13"13"14,12 12 13,13 13 13,2 6 3,-5 0-9,-7 0-9,-5 0-8,-3 6-3,4 13 1,3 12 2,3 13 2,-1 6 0,-2 0-3,-3 0-3,-3 0-2,-6 1-3,-5 4-3,-7 3-3,-5 3-4,-11 6-5,-11 9-4,-14 10-5,-11 10-5,-11-1-2,-5-9 0,-7-10 1,-5-8 1,0-9 0,10-6 3,10-6 1,9-6 1,6-7 3,3-6 3,3-6 3,4-6 3,10-6 3,19-2 4,19-3 5,19-3 3,13-6 1,10-5-2,10-7-3,9-5-2,4-3-6,1 4-7,-1 3-9,1 3-7,-4 3-7,-6 3-8,-6 3-6,-6 4-7,-9 1 1,-8 0 6,-10 0 8,-9 0 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0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21150 20100 620,'-36'-47'9,"28"6"18,28 7 19,29 6 18,16 4 4,7 4-11,6 3-11,7 3-12,2 3-12,1 3-16,-1 3-14,1 4-15,-9 4-15,-15 6-13,-15 7-16,-16 6-13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34675 25275 333,'157'63'167,"51"46"-1,49 47 1,51 47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3"/>
    </inkml:context>
    <inkml:brush xml:id="br0">
      <inkml:brushProperty name="width" value="0.04086" units="cm"/>
      <inkml:brushProperty name="height" value="0.04086" units="cm"/>
      <inkml:brushProperty name="color" value="#00BFF3"/>
    </inkml:brush>
  </inkml:definitions>
  <inkml:trace contextRef="#ctx0" brushRef="#br0">35550 24700 538,'23'-24'0,"-3"4"2,-3 3 1,-2 3 1,-6 9 8,-6 16 16,-6 15 14,-6 17 16,-7 11 3,-6 10-9,-6 10-10,-6 9-10,-9 6-7,-8 3-3,-10 3-3,-9 4-4,-5 2-4,0 4-2,0 3-4,0 3-2,-4 1-1,-5 1 1,-7-1 2,-5 1 1,2-6-5,13-8-13,12-10-12,13-9-11,10-12-9,10-11-2,10-14-5,9-11-2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3"/>
    </inkml:context>
    <inkml:brush xml:id="br0">
      <inkml:brushProperty name="width" value="0.04464" units="cm"/>
      <inkml:brushProperty name="height" value="0.04464" units="cm"/>
      <inkml:brushProperty name="color" value="#00BFF3"/>
    </inkml:brush>
  </inkml:definitions>
  <inkml:trace contextRef="#ctx0" brushRef="#br0">34400 25400 492,'-46'-71'0,"10"10"0,10 10 0,9 9 0,12 10 10,16 14 17,15 11 20,17 14 17,7 11 5,0 14-11,0 11-12,0 14-10,0 8-8,0 7-3,0 6-5,0 7-4,0 2-1,0 1-2,0-1 0,0 1 0,-2-3-6,-3-2-9,-3-3-11,-2-3-10,-1-1-4,3 4 2,3 3 3,4 3 1,-4-5 0,-9-12-3,-10-13-3,-8-12-2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4"/>
    </inkml:context>
    <inkml:brush xml:id="br0">
      <inkml:brushProperty name="width" value="0.04001" units="cm"/>
      <inkml:brushProperty name="height" value="0.04001" units="cm"/>
      <inkml:brushProperty name="color" value="#00BFF3"/>
    </inkml:brush>
  </inkml:definitions>
  <inkml:trace contextRef="#ctx0" brushRef="#br0">36800 24300 549,'134'1'128,"-31"4"-28,-31 3-30,-31 3-29,-13 7-15,6 14-4,7 11-3,6 14-4,-2 10-3,-9 9-3,-10 10-4,-8 10-3,-12 7-2,-12 6 0,-13 7 1,-12 6 0,-12 3-3,-8 0-3,-10 0-5,-9 0-4,-4-7-3,4-11 0,3-14-1,3-11 0,3-14 2,3-11 3,3-14 4,4-11 4,16-9 4,32-3 2,31-3 4,32-2 3,19-5 0,10-2-1,10-3-2,9-3-1,1-2-9,-6 0-13,-6 0-13,-6 0-14,-12 0-7,-15 0-1,-15 0-1,-16 0-1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4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38900 24800 581,'170'-46'122,"-9"10"-22,-10 10-25,-8 9-22,-14 4-18,-15 1-12,-15-1-12,-16 1-13,-13 1-11,-9 3-10,-10 3-9,-8 4-9,-12 8-7,-12 17-1,-13 15-3,-12 16-3,-9 4 4,-2-6 6,-3-6 7,-3-6 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4"/>
    </inkml:context>
    <inkml:brush xml:id="br0">
      <inkml:brushProperty name="width" value="0.03498" units="cm"/>
      <inkml:brushProperty name="height" value="0.03498" units="cm"/>
      <inkml:brushProperty name="color" value="#00BFF3"/>
    </inkml:brush>
  </inkml:definitions>
  <inkml:trace contextRef="#ctx0" brushRef="#br0">38900 25900 628,'-40'-24'104,"23"4"-23,22 3-23,22 3-24,19 3-11,20 3-3,18 3-1,20 4-3,6-1-4,-2-3-7,-3-3-8,-3-2-6,-6-1-7,-5 3-6,-7 3-5,-5 4-6,-8 1 0,-5 0 4,-7 0 5,-5 0 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5"/>
    </inkml:context>
    <inkml:brush xml:id="br0">
      <inkml:brushProperty name="width" value="0.05659" units="cm"/>
      <inkml:brushProperty name="height" value="0.05659" units="cm"/>
      <inkml:brushProperty name="color" value="#00BFF3"/>
    </inkml:brush>
  </inkml:definitions>
  <inkml:trace contextRef="#ctx0" brushRef="#br0">42150 23900 388,'-24'-46'6,"4"10"10,3 10 10,3 9 12,3 10 8,3 14 7,3 11 7,4 14 6,-3 11-1,-5 14-10,-7 11-10,-5 14-9,-8 11-9,-5 14-5,-7 11-5,-5 14-5,-6 11-3,-3 14-3,-3 11-2,-2 14-2,0-3-8,7-15-15,6-15-14,7-16-16,7-13-5,9-9 4,10-10 3,10-8 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5"/>
    </inkml:context>
    <inkml:brush xml:id="br0">
      <inkml:brushProperty name="width" value="0.04166" units="cm"/>
      <inkml:brushProperty name="height" value="0.04166" units="cm"/>
      <inkml:brushProperty name="color" value="#00BFF3"/>
    </inkml:brush>
  </inkml:definitions>
  <inkml:trace contextRef="#ctx0" brushRef="#br0">42200 25350 528,'4'-43'56,"10"17"3,10 15 4,9 16 3,4 9-5,1 3-12,-1 3-14,1 4-12,-1 2-7,1 4-1,-1 3-2,1 3-1,-4 3-8,-6 3-15,-6 3-15,-6 4-13,-7-1-13,-6-3-10,-6-3-9,-6-2-11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51"/>
    </inkml:context>
    <inkml:brush xml:id="br0">
      <inkml:brushProperty name="width" value="0.05507" units="cm"/>
      <inkml:brushProperty name="height" value="0.05507" units="cm"/>
    </inkml:brush>
  </inkml:definitions>
  <inkml:trace contextRef="#ctx0" brushRef="#br0">53200 45150 399,'-68'-2'10,"17"-3"18,15-3 20,16-2 19,21-3 6,29 1-9,28-1-7,28 1-9,14-1-7,0 1-5,0-1-6,0 1-5,1-1-5,4 1-2,3-1-2,3 1-2,-1 1-8,-2 3-14,-3 3-13,-3 4-14,-7 2-8,-9 4-5,-10 3-3,-8 3-5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5"/>
    </inkml:context>
    <inkml:brush xml:id="br0">
      <inkml:brushProperty name="width" value="0.05528" units="cm"/>
      <inkml:brushProperty name="height" value="0.05528" units="cm"/>
      <inkml:brushProperty name="color" value="#00BFF3"/>
    </inkml:brush>
  </inkml:definitions>
  <inkml:trace contextRef="#ctx0" brushRef="#br0">43700 24300 397,'-24'-19'70,"4"13"-6,3 12-6,3 13-6,-2 12-6,-6 13-4,-6 12-4,-6 13-6,-4 9-2,1 6-4,-1 7-1,1 6-3,2 1-2,7-3-3,6-3-1,7-2-3,4-6-2,3-6-3,3-6-1,4-6-3,5-9-2,10-8-4,10-10-4,9-9-2,7-10-4,7-9-3,6-10-3,7-8-3,5-15-2,7-19-1,6-18 0,7-19 0,2-15-1,1-8 1,-1-10-1,1-9 0,-9-1 3,-15 10 4,-15 10 4,-16 9 6,-13 9 2,-9 9 1,-10 10 1,-8 10 1,-15 8 1,-19 10-2,-18 10 0,-19 9-2,-12 10-2,-2 14-3,-3 11-4,-3 14-5,5 3-1,17-2-2,15-3-2,16-3-1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16"/>
    </inkml:context>
    <inkml:brush xml:id="br0">
      <inkml:brushProperty name="width" value="0.05475" units="cm"/>
      <inkml:brushProperty name="height" value="0.05475" units="cm"/>
      <inkml:brushProperty name="color" value="#00BFF3"/>
    </inkml:brush>
  </inkml:definitions>
  <inkml:trace contextRef="#ctx0" brushRef="#br0">45300 23550 401,'-18'-22'8,"17"6"16,15 7 15,16 6 15,13 3 4,14 0-9,11 0-10,14 0-10,3 3-4,-2 6 1,-3 7 1,-3 6 0,-7 1-1,-9-3-2,-10-3-3,-8-2-1,-9 2-3,-6 9-4,-6 10-3,-6 10-4,-12 7-1,-15 6 0,-15 7 0,-16 6 0,-19 13-3,-22 23-7,-22 22-6,-21 22-7,-7 5-3,9-8 1,10-10 1,10-9 1,8-12 1,10-11 2,10-14 2,9-11 2,9-11 3,9-5 6,10-7 4,10-5 6,21-8 5,34-5 6,35-7 5,35-5 6,27-15 0,22-22-4,22-22-6,23-21-5,13-12-3,6 1-4,7-1-4,6 1-3,-2 5-2,-9 14-3,-10 11-2,-8 14-2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33"/>
    </inkml:context>
    <inkml:brush xml:id="br0">
      <inkml:brushProperty name="width" value="0.04159" units="cm"/>
      <inkml:brushProperty name="height" value="0.04159" units="cm"/>
      <inkml:brushProperty name="color" value="#00BFF3"/>
    </inkml:brush>
  </inkml:definitions>
  <inkml:trace contextRef="#ctx0" brushRef="#br0">66550 19150 528,'-5'-46'56,"-9"10"-12,-10 10-9,-8 9-12,-8 6-5,-2 3 0,-3 3-2,-3 4-1,-6 5-2,-5 10-3,-7 10-3,-5 9-4,-3 6-1,4 3 0,3 3-1,3 4 0,6-3 0,9-5 0,10-7 0,10-5 0,5-4 1,4 0 1,3 0 2,3 0 1,6 4 1,9 10 1,10 10 1,10 9 0,7 4 0,6 1-1,7-1 0,6 1-1,1 1-1,-3 3 0,-3 3-1,-2 4 1,-5 2 0,-2 4 2,-3 3 1,-3 3 3,-2 1-1,0 1 0,0-1-1,0 1-1,-2-1-1,-3 1-2,-3-1-2,-2 1 0,-3-4-3,1-6-1,-1-6-1,1-6-1,1-6-1,3-2 0,3-3 0,4-3-1,-7-6-1,-16-5-5,-15-7-3,-15-5-4,-12-11 0,-6-11 2,-6-14 2,-6-11 3,-10-9 2,-12-3-1,-13-3-1,-12-2 1,-1-1 0,14 3 2,11 3 1,14 4 2,5 2 0,1 4 1,-1 3-1,1 3 1,2 1 2,7 1 2,6-1 3,7 1 2,7-4 3,9-6 3,10-6 5,10-6 2,11-2 1,17 3-4,15 3-3,16 4-4,12-3-1,9-5-2,10-7 0,10-5-1,4-1-2,0 6-4,0 7-3,0 6-4,0 3-3,0 0-3,0 0-3,0 0-2,-8 3 0,-16 6 3,-15 7 4,-15 6 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34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69350 19000 581,'-19'23'7,"13"-3"15,12-3 14,13-2 14,9-5 3,6-2-8,7-3-7,6-3-9,6-6-5,6-5-3,7-7-2,6-5-3,3-6-2,0-3-2,0-3-2,0-2-1,1-1-3,4 3-1,3 3-3,3 4-2,-2 2-2,-6 4-6,-6 3-4,-6 3-5,-9 7-8,-8 14-14,-10 11-13,-9 14-13,-10 3 0,-9-2 10,-10-3 12,-8-3 11,-8-6 6,-2-5 3,-3-7 2,-3-5 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34"/>
    </inkml:context>
    <inkml:brush xml:id="br0">
      <inkml:brushProperty name="width" value="0.04568" units="cm"/>
      <inkml:brushProperty name="height" value="0.04568" units="cm"/>
      <inkml:brushProperty name="color" value="#00BFF3"/>
    </inkml:brush>
  </inkml:definitions>
  <inkml:trace contextRef="#ctx0" brushRef="#br0">69000 20600 481,'-47'0'6,"6"0"11,7 0 11,6 0 12,10-2 4,17-3-5,15-3-3,16-2-4,13-5-4,14-2-3,11-3-3,14-3-2,8-1-2,7 4 1,6 3 1,7 3 1,0-1 0,-2-2-2,-3-3-2,-3-3-2,-2 1-2,0 6-4,0 7-3,0 6-3,1 1-3,4-3-5,3-3-5,3-2-3,-1-1-8,-2 3-10,-3 3-9,-3 4-10,-12-1-7,-18-3-4,-19-3-4,-18-2-4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41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9850 32450 554,'-66'-25'0,"19"0"0,19 0 0,19 0 0,16-2 7,17-3 12,15-3 14,16-2 14,7-1 1,1 3-8,-1 3-10,1 4-7,5 2-6,14 4 0,11 3-1,14 3-1,2 3-3,-6 3-6,-6 3-6,-6 4-5,-10 1-5,-12 0 0,-13 0-2,-12 0-2,-10 3 1,-6 6 1,-6 7 2,-6 6 2,-6 3 1,-2 0 3,-3 0 1,-3 0 3,-6 0 1,-5 0 3,-7 0 2,-5 0 1,-4 3 3,0 6 1,0 7 2,0 6 2,1 7 0,4 10 1,3 10 0,3 9 0,1 6 0,1 3 0,-1 3-1,1 4-1,1 4-1,3 6-4,3 7-3,4 6-2,1 1-4,0-3-1,0-3-2,0-2-2,0-8-1,0-8-1,0-10 0,0-9 0,0-10-3,0-9-4,0-10-4,0-8-4,0-15-5,0-19-5,0-18-6,0-19-6,3-16 2,6-12 8,7-13 8,6-12 8,4-2 5,4 9 2,3 10 1,3 10 2,1 5 4,1 4 5,-1 3 7,1 3 6,-3 4 3,-2 7 3,-3 6 1,-3 7 3,-1 2-1,4 1-3,3-1-3,3 1-3,3 1-6,3 3-9,3 3-8,4 4-10,-6 4-6,-11 6-7,-14 7-6,-11 6-5,-11 1 0,-5-3 6,-7-3 7,-5-2 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4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60900 7700 999,'4'-47'-4,"10"6"-11,10 7-9,9 6-9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45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10200 32050 520,'-82'-46'29,"39"10"12,36 10 13,39 9 12,22 6 0,10 3-13,10 3-11,9 4-13,6 1-7,3 0-3,3 0-4,4 0-3,-1-4-4,-3-5-5,-3-7-5,-2-5-6,-8-3-3,-8 4-2,-10 3-3,-9 3-2,-13 10 1,-16 20 5,-15 18 6,-15 20 4,-9 13 5,1 9 5,-1 10 3,1 10 5,-1 5 1,1 4-1,-1 3-2,1 3-1,1-1-2,3-2-3,3-3-3,4-3-2,1-2-4,0 0-5,0 0-7,0 0-6,0-5-3,0-9-1,0-10-2,0-8-1,1-26-3,4-41-6,3-40-4,3-40-5,4-17 3,7 10 12,6 10 12,7 9 12,0 7 6,-2 7 2,-3 6 2,-3 7 0,-1 4 3,4 3 1,3 3 2,3 4 1,1 4 1,1 6 0,-1 7 0,1 6 0,-9 9-6,-15 13-11,-15 12-12,-16 13-11,-16 1-7,-16-9-1,-15-10 0,-15-8-2,-4-9 2,9-6 5,10-6 6,10-6 5,0-7 5,-5-6 2,-7-6 4,-5-6 3,-3-2 2,4 3 1,3 3 1,3 4 0,3 1 2,3 0 4,3 0 3,4 0 4,4 1 3,6 4 2,7 3 2,6 3 3,6 6 4,6 9 6,7 10 8,6 10 6,6 8-1,6 10-6,7 10-7,6 9-8,3 7-5,0 7-2,0 6-3,0 7-2,-4 0-4,-5-2-5,-7-3-4,-5-3-4,-3-2-4,4 0-6,3 0-3,3 0-5,-1-2-2,-2-3-1,-3-3-1,-3-2 0,-7-8-1,-9-8-1,-10-10 0,-8-9-1,-9-9 2,-6-5 5,-6-7 4,-6-5 6,-4-4 3,1 0 2,-1 0 4,1 0 1,1 0 2,3 0 1,3 0-1,4 0 1,10 0 12,19 0 22,19 0 24,19 0 22,18 0 5,19 0-17,19 0-15,19 0-17,12-2-9,6-3-5,7-3-5,6-2-4,6-3-5,6 1-6,7-1-6,6 1-6,3 1-5,0 3-4,0 3-4,0 4-3,-4 1-4,-5 0-3,-7 0-1,-5 0-2,-11-2-1,-11-3 1,-14-3 0,-11-2 2,-14-3 1,-11 1 2,-14-1 1,-11 1 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46"/>
    </inkml:context>
    <inkml:brush xml:id="br0">
      <inkml:brushProperty name="width" value="0.04982" units="cm"/>
      <inkml:brushProperty name="height" value="0.04982" units="cm"/>
      <inkml:brushProperty name="color" value="#F2395B"/>
    </inkml:brush>
  </inkml:definitions>
  <inkml:trace contextRef="#ctx0" brushRef="#br0">13150 31900 441,'23'-71'6,"-3"10"11,-3 10 11,-2 9 11,-3 13 5,1 20-4,-1 18-2,1 20-4,-7 16-4,-12 16-5,-13 15-6,-12 17-4,-10 7-4,-6 0-3,-6 0-1,-6 0-3,1-5-3,9-9-4,10-10-2,10-8-5,11-17-6,17-21-11,15-22-10,16-22-10,9-13-1,3-3 10,3-3 10,4-2 10,-3 2 7,-5 9 6,-7 10 6,-5 10 6,-6 11 5,-3 17 3,-3 15 3,-2 16 4,-5 13 3,-2 14 1,-3 11 1,-3 14 2,-6 5-2,-5 1-2,-7-1-4,-5 1-3,-3-6-3,4-8-3,3-10-4,3-9-4,10-24-8,20-37-15,18-38-15,20-37-16,6-34-3,-2-27 6,-3-28 7,-3-28 7,1-24 4,6-19 0,7-18 1,6-19 2,-4 7 3,-11 35 8,-14 35 7,-11 34 8,-9 24 4,-3 17 3,-3 15 3,-2 16 2,-1 16 12,3 20 21,3 18 22,4 20 20,2 14 4,4 14-18,3 11-16,3 14-17,1-1-11,1-12-6,-1-13-4,1-12-6,2-5-5,7 3-5,6 3-6,7 4-4,-1-1-5,-6-3-4,-6-3-5,-6-2-4,-7 2-6,-6 9-8,-6 10-8,-6 10-7,-12 4 1,-15 0 8,-15 0 10,-16 0 9,-12 1 6,-5 4 4,-7 3 4,-5 3 4,-4 6 3,0 9 4,0 10 4,0 10 3,1 7 5,4 6 6,3 7 5,3 6 6,4-4 2,7-11-3,6-14-2,7-11-2,8-12-5,14-9-7,11-10-7,14-8-6,13-20-7,16-28-4,15-28-6,17-27-6,8-22-3,4-11-5,3-14-3,3-11-4,-2-3 2,-6 10 4,-6 10 7,-6 9 5,-9 9 3,-8 9 4,-10 10 1,-9 10 3,-9 13 14,-5 19 26,-7 19 25,-5 19 27,-4 10 4,0 4-17,0 3-16,0 3-18,0 12-9,0 22-3,0 22-2,0 23-4,1 14-1,4 10-3,3 10-1,3 9-1,-1 15-6,-2 22-9,-3 22-9,-3 23-9,-2 25-8,0 32-8,0 31-6,0 32-7,0-18-3,0-66 1,0-65 2,0-65 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47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16900 30950 444,'0'-33'56,"0"34"0,0 35-2,0 35-1,0 16-3,0 1-6,0-1-5,0 1-6,0-1-5,0 1-2,0-1-4,0 1-3,0 4-3,0 9-1,0 10-3,0 10-2,1-1-2,4-9-1,3-10-3,3-8 0,-1-11-6,-2-8-8,-3-10-7,-3-9-7,-9-26-8,-11-40-7,-14-40-7,-11-41-6,-6-19 0,4 3 7,3 3 7,3 4 7,3 7 6,3 13 6,3 12 6,4 13 5,-1 10 6,-3 10 7,-3 10 7,-2 9 7,-3 10 3,1 14-1,-1 11 0,1 14 0,1 7-3,3 3-3,3 3-4,4 4-4,2-1-4,4-3-6,3-3-6,3-2-5,9-8-6,16-8-6,15-10-7,17-9-6,8-10 0,4-9 5,3-10 6,3-8 5,-2-4 3,-6 3 1,-6 3 2,-6 4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35"/>
    </inkml:context>
    <inkml:brush xml:id="br0">
      <inkml:brushProperty name="width" value="0.03604" units="cm"/>
      <inkml:brushProperty name="height" value="0.03604" units="cm"/>
      <inkml:brushProperty name="color" value="#F2385B"/>
    </inkml:brush>
  </inkml:definitions>
  <inkml:trace contextRef="#ctx0" brushRef="#br0">11050 42050 610,'31'25'1,"13"0"1,12 0 2,13 0 2,7 1 3,4 4 6,3 3 7,3 3 5,-2 1 5,-6 1 5,-6-1 5,-6 1 4,-6 1 0,-2 3-7,-3 3-5,-3 4-6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5:51"/>
    </inkml:context>
    <inkml:brush xml:id="br0">
      <inkml:brushProperty name="width" value="0.05289" units="cm"/>
      <inkml:brushProperty name="height" value="0.05289" units="cm"/>
    </inkml:brush>
  </inkml:definitions>
  <inkml:trace contextRef="#ctx0" brushRef="#br0">54150 44050 415,'-72'-68'7,"6"17"14,7 15 14,6 16 14,9 13 7,13 14-2,12 11 0,13 14 0,6 14-4,0 20-6,0 18-5,0 20-6,0 16-6,0 16-4,0 15-5,0 17-4,0 10-7,0 6-9,0 7-8,0 6-8,0-2-3,0-9 4,0-10 3,0-8 3,0-14-11,0-15-27,0-15-26,0-16-27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47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17450 31750 609,'53'-22'2,"6"6"2,7 7 4,6 6 3,-4 3 6,-11 0 9,-14 0 9,-11 0 9,-6 1 4,4 4-2,3 3-1,3 3-1,3 6-8,3 9-16,3 10-15,4 10-16,-6 2-17,-11-3-20,-14-3-21,-11-2-19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47"/>
    </inkml:context>
    <inkml:brush xml:id="br0">
      <inkml:brushProperty name="width" value="0.05626" units="cm"/>
      <inkml:brushProperty name="height" value="0.05626" units="cm"/>
      <inkml:brushProperty name="color" value="#F2395B"/>
    </inkml:brush>
  </inkml:definitions>
  <inkml:trace contextRef="#ctx0" brushRef="#br0">18050 32650 391,'-4'50'103,"-5"0"-15,-7 0-18,-5 0-16,-6 6-11,-3 13-5,-3 12-5,-2 13-5,-8 10-5,-8 10-3,-10 10-5,-9 9-3,-10 6-2,-9 3 0,-10 3 0,-8 4 0,-6-1 0,1-3 0,-1-3 0,1-2 0,5-11-8,14-15-19,11-15-18,14-16-17,10-15-14,9-11-8,10-14-9,10-11-8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53"/>
    </inkml:context>
    <inkml:brush xml:id="br0">
      <inkml:brushProperty name="width" value="0.02906" units="cm"/>
      <inkml:brushProperty name="height" value="0.02906" units="cm"/>
      <inkml:brushProperty name="color" value="#F2395B"/>
    </inkml:brush>
  </inkml:definitions>
  <inkml:trace contextRef="#ctx0" brushRef="#br0">22600 32450 757,'-35'-21'8,"32"10"17,31 10 16,32 9 17,10 4-2,-9 1-19,-10-1-20,-8 1-19,-4 2-8,3 7 2,3 6 3,4 7 3,-6 0 2,-11-2 1,-14-3 1,-11-3 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54"/>
    </inkml:context>
    <inkml:brush xml:id="br0">
      <inkml:brushProperty name="width" value="0.02557" units="cm"/>
      <inkml:brushProperty name="height" value="0.02557" units="cm"/>
      <inkml:brushProperty name="color" value="#F2395B"/>
    </inkml:brush>
  </inkml:definitions>
  <inkml:trace contextRef="#ctx0" brushRef="#br0">22300 33350 860,'118'25'78,"-11"0"-31,-14 0-32,-11 0-32,-12-2-18,-9-3-5,-10-3-6,-8-2-5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54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28900 31450 514,'-24'-46'3,"4"10"4,3 10 5,3 9 5,-1 17 10,-2 25 13,-3 25 15,-3 25 15,-4 12-1,-3 1-15,-3-1-14,-2 1-14,-6 2-9,-6 7-1,-6 6-2,-6 7-1,-2 0-8,3-2-11,3-3-13,4-3-12,5-6-10,10-5-6,10-7-7,9-5-6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54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29150 32200 594,'137'26'148,"-24"4"-34,-26 3-34,-24 3-34,-17 1-28,-5 1-24,-7-1-23,-5 1-23,-8-3-9,-5-2 7,-7-3 7,-5-3 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54"/>
    </inkml:context>
    <inkml:brush xml:id="br0">
      <inkml:brushProperty name="width" value="0.04543" units="cm"/>
      <inkml:brushProperty name="height" value="0.04543" units="cm"/>
      <inkml:brushProperty name="color" value="#F2395B"/>
    </inkml:brush>
  </inkml:definitions>
  <inkml:trace contextRef="#ctx0" brushRef="#br0">30700 31900 484,'-2'-40'38,"-3"23"8,-3 22 7,-2 22 6,-3 13 0,1 7-10,-1 6-9,1 7-9,-1 2-6,1 1-2,-1-1-2,1 1-3,1-3-2,3-2-3,3-3-2,4-3-3,15-12-3,28-18-4,28-19-5,29-18-4,10-20-4,-6-18-3,-6-19-5,-6-18-3,-10-7-2,-12 6 1,-13 7 2,-12 6 0,-12 4 2,-8 4 4,-10 3 2,-9 3 4,-12 6 1,-11 9 0,-14 10 0,-11 10 1,-6 7-2,4 6-1,3 7-2,3 6-1,-1 4-5,-2 4-7,-3 3-8,-3 3-7,1 1 0,6 1 5,7-1 6,6 1 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8:55"/>
    </inkml:context>
    <inkml:brush xml:id="br0">
      <inkml:brushProperty name="width" value="0.05003" units="cm"/>
      <inkml:brushProperty name="height" value="0.05003" units="cm"/>
      <inkml:brushProperty name="color" value="#F2395B"/>
    </inkml:brush>
  </inkml:definitions>
  <inkml:trace contextRef="#ctx0" brushRef="#br0">32450 31000 439,'50'-46'4,"0"10"8,0 10 7,0 9 8,-4 6 2,-5 3 0,-7 3-3,-5 4 0,2 1-3,13 0 0,12 0-3,13 0 0,2 3-1,-5 6 2,-7 7 2,-5 6 1,-8 6-1,-5 6-4,-7 7-4,-5 6-4,-9 7-3,-9 10 0,-10 10-1,-8 9 0,-14 6-4,-15 3-5,-15 3-6,-16 4-5,-7-3-4,4-5 0,3-7-1,3-5-1,3-8 0,3-5 1,3-7 2,4-5 1,2-9 3,4-9 5,3-10 6,3-8 5,17-6 9,31 1 9,32-1 10,31 1 10,20-4 1,9-6-8,10-6-8,10-6-8,5-6-4,4-2-1,3-3-1,3-3-1,-4 1-6,-8 6-15,-10 7-13,-9 6-14,-12 3-7,-11 0-2,-14 0-1,-11 0-2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1"/>
    </inkml:context>
    <inkml:brush xml:id="br0">
      <inkml:brushProperty name="width" value="0.03887" units="cm"/>
      <inkml:brushProperty name="height" value="0.03887" units="cm"/>
      <inkml:brushProperty name="color" value="#F2395B"/>
    </inkml:brush>
  </inkml:definitions>
  <inkml:trace contextRef="#ctx0" brushRef="#br0">20650 38600 565,'-24'-16'73,"4"19"-9,3 19-10,3 19-9,-1 13-8,-2 10-5,-3 10-5,-3 9-5,-6 10-3,-5 14-3,-7 11-1,-5 14-2,-4 2-3,0-6-4,0-6-5,0-6-3,4-9-5,10-8-8,10-10-6,9-9-8,6-7-3,3-3-2,3-3-2,4-2-1,4-11-1,6-15 0,7-15-2,6-16-1,3-12 2,0-5 4,0-7 5,0-5 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1"/>
    </inkml:context>
    <inkml:brush xml:id="br0">
      <inkml:brushProperty name="width" value="0.03376" units="cm"/>
      <inkml:brushProperty name="height" value="0.03376" units="cm"/>
      <inkml:brushProperty name="color" value="#F2395B"/>
    </inkml:brush>
  </inkml:definitions>
  <inkml:trace contextRef="#ctx0" brushRef="#br0">21100 39900 651,'46'92'118,"-5"-16"-28,-7-15-26,-5-15-27,-6-9-17,-3 1-7,-3-1-6,-2 1-8,-3-3-7,1-2-6,-1-3-8,1-3-6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6:47"/>
    </inkml:context>
    <inkml:brush xml:id="br0">
      <inkml:brushProperty name="width" value="0.04404" units="cm"/>
      <inkml:brushProperty name="height" value="0.04404" units="cm"/>
    </inkml:brush>
  </inkml:definitions>
  <inkml:trace contextRef="#ctx0" brushRef="#br0">70950 43350 499,'-24'70'65,"4"-9"-11,3-10-11,3-8-12,1-3-6,1 7-3,-1 6-1,1 7-3,-3 13-1,-2 22 2,-3 22 1,-3 23 2,-1 6 0,4-5-2,3-7 0,3-5-2,-1-8-2,-2-5-1,-3-7-3,-3-5-2,-1 5-3,4 19-4,3 19-3,3 19-5,3-1-4,3-18-2,3-19-5,4-18-2,1-15-3,0-9-3,0-10-2,0-8-2,1-22-8,4-30-12,3-32-14,3-30-12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1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22150 39300 492,'0'51'101,"0"4"-21,0 3-23,0 3-20,-4 1-13,-5 1-3,-7-1-2,-5 1-2,-4-1-2,0 1 3,0-1 0,0 1 2,3-3-1,6-2-1,7-3-1,6-3-2,15-10-5,26-16-8,24-15-9,26-15-9,8-15-4,-5-12-1,-7-13-2,-5-12-1,-9-9 0,-9-2-1,-10-3 0,-8-3-2,-11-2 3,-8 0 4,-10 0 4,-9 0 5,-10 4 2,-9 10 1,-10 10 2,-8 9 1,-6 6 0,1 3 0,-1 3 0,1 4 0,-1 2-3,1 4-4,-1 3-5,1 3-4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2"/>
    </inkml:context>
    <inkml:brush xml:id="br0">
      <inkml:brushProperty name="width" value="0.04149" units="cm"/>
      <inkml:brushProperty name="height" value="0.04149" units="cm"/>
      <inkml:brushProperty name="color" value="#F2395B"/>
    </inkml:brush>
  </inkml:definitions>
  <inkml:trace contextRef="#ctx0" brushRef="#br0">23750 38600 530,'139'48'87,"-22"-3"-16,-22-3-16,-21-2-17,-17-3-9,-8 1-2,-10-1-1,-9 1-3,-9 2-2,-5 7-4,-7 6-3,-5 7-3,-8 2-3,-5 1 0,-7-1-1,-5 1-1,-12 2 0,-16 7-1,-15 6 1,-15 7-1,-9 0-6,1-2-8,-1-3-11,1-3-9,1-9-3,3-11 4,3-14 4,4-11 4,5-9 3,10-3 5,10-3 4,9-2 4,13-3 6,20 1 7,18-1 6,20 1 8,17-6-1,20-8-9,18-10-10,20-9-8,11-4-8,7 4-2,6 3-5,7 3-3,7 1-4,9 1-3,10-1-4,10 1-3,-11-1 1,-27 1 6,-28-1 6,-28 1 7,-18-1 1,-6 1-3,-6-1-4,-6 1-4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2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27500 37450 425,'3'-46'6,"6"10"9,7 10 10,6 9 10,9 6 4,13 3-2,12 3-2,13 4-2,10 1-3,10 0-7,10 0-4,9 0-6,-1 1-5,-8 4-5,-10 3-4,-9 3-5,-10 4-4,-9 7 0,-10 6-1,-8 7-1,-12 2-4,-12 1-3,-13-1-6,-12 1-3,-16 2-4,-19 7 1,-18 6-1,-19 7 0,-8-3 1,3-8 4,3-10 3,4-9 4,1-9 3,0-5 4,0-7 5,0-5 3,1-4 4,4 0 3,3 0 2,3 0 3,3 0 4,3 0 6,3 0 6,4 0 6,4 1 2,6 4-2,7 3-2,6 3-3,6 3 1,6 3 2,7 3 1,6 4 3,1 5 0,-3 10 0,-3 10 0,-2 9 1,-1 9-2,3 9-2,3 10-2,4 10-2,-1 8-3,-3 10-2,-3 10-2,-2 9-3,-5 6-2,-2 3-1,-3 3-1,-3 4-2,-1 5-3,4 10-6,3 10-4,3 9-6,1 6-3,1 3-3,-1 3-4,1 4-2,1-10-2,3-22 0,3-22 1,4-21-1,4-20-1,6-15-3,7-15-3,6-16-3,-1-23-5,-5-27-4,-7-28-6,-5-28-6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3"/>
    </inkml:context>
    <inkml:brush xml:id="br0">
      <inkml:brushProperty name="width" value="0.04783" units="cm"/>
      <inkml:brushProperty name="height" value="0.04783" units="cm"/>
      <inkml:brushProperty name="color" value="#F2395B"/>
    </inkml:brush>
  </inkml:definitions>
  <inkml:trace contextRef="#ctx0" brushRef="#br0">27100 40150 459,'25'-94'4,"0"13"5,0 12 6,0 13 6,1 9 3,4 6-2,3 7-2,3 6-2,9 3 1,16 0 4,15 0 3,17 0 5,8 1-1,4 4-6,3 3-6,3 3-5,-1 3-2,-2 3-1,-3 3 0,-3 4-1,-7 1-2,-9 0-5,-10 0-6,-8 0-6,-11-7-9,-8-11-14,-10-14-13,-9-11-14,-10-15-1,-9-16 10,-10-15 10,-8-15 11,-8-3 7,-2 14 5,-3 11 4,-3 14 4,-2 8 6,0 7 7,0 6 8,0 7 7,-5 7 6,-9 9 6,-10 10 6,-8 10 6,-6 11 1,1 17-4,-1 15-3,1 16-4,1 10-1,3 7 1,3 6 1,4 7 1,5 2-1,10 1-5,10-1-3,9 1-4,7-3-4,7-2-4,6-3-3,7-3-4,8-6-4,14-5-8,11-7-5,14-5-7,11-8-7,14-5-7,11-7-7,14-5-8,2-8-3,-6-5-1,-6-7-2,-6-5-1,-10-4 3,-12 0 5,-13 0 6,-12 0 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3"/>
    </inkml:context>
    <inkml:brush xml:id="br0">
      <inkml:brushProperty name="width" value="0.02521" units="cm"/>
      <inkml:brushProperty name="height" value="0.02521" units="cm"/>
      <inkml:brushProperty name="color" value="#F2395B"/>
    </inkml:brush>
  </inkml:definitions>
  <inkml:trace contextRef="#ctx0" brushRef="#br0">30000 36850 872,'3'-44'-5,"6"13"-11,7 12-10,6 13-11,3 10 2,0 10 16,0 10 16,0 9 16,-2 6 6,-3 3-3,-3 3-2,-2 4-4,-9 2-2,-12 4-2,-13 3-3,-12 3-2,-4-2-1,7-6 0,6-6 1,7-6-1,4-6-1,3-2-1,3-3-3,4-3-2,7-4 0,13-3 3,12-3 2,13-2 3,6-3 2,0 1 2,0-1 2,0 1 2,-4-1 1,-5 1 2,-7-1 2,-5 1 1,-11 2 1,-11 7 0,-14 6 1,-11 7 1,-14 5-2,-11 7 0,-14 6-3,-11 7-1,-6 0-7,4-2-9,3-3-12,3-3-10,4-9-6,7-11-3,6-14-3,7-11-3,5-9 3,7-3 7,6-3 7,7-2 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30450 37400 999,'26'-24'0,"4"4"0,3 3 0,3 3 0,10 1 0,20 1-3,18-1 0,20 1-3,5-1 1,-6 1 1,-6-1 1,-6 1 1,-10 1-2,-12 3-8,-13 3-8,-12 4-6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3"/>
    </inkml:context>
    <inkml:brush xml:id="br0">
      <inkml:brushProperty name="width" value="0.03483" units="cm"/>
      <inkml:brushProperty name="height" value="0.03483" units="cm"/>
      <inkml:brushProperty name="color" value="#F2395B"/>
    </inkml:brush>
  </inkml:definitions>
  <inkml:trace contextRef="#ctx0" brushRef="#br0">31400 36500 631,'-71'-44'4,"10"13"7,10 12 7,9 13 7,9 16 6,9 23 4,10 22 5,10 22 4,4 12-1,0 3-6,0 3-5,0 4-7,-2 4-8,-3 6-11,-3 7-9,-2 6-11,-1-2-12,3-9-13,3-10-13,4-8-12,-1-12-3,-3-12 9,-3-13 9,-2-12 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4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32050 39300 478,'-69'0'0,"13"0"0,12 0 0,13 0 0,18 0 10,26 0 20,24 0 20,26 0 19,16 0 4,10 0-13,10 0-13,9 0-13,4 0-9,1 0-4,-1 0-5,1 0-4,5 0-2,14 0 0,11 0 1,14 0 1,18-4-2,25-5-1,25-7-2,25-5-3,12-6-3,1-3-3,-1-3-5,1-2-4,-4 0-4,-6 7-3,-6 6-4,-6 7-3,-15 5-2,-21 7-1,-22 6-2,-22 7-1,-21 4 0,-18 3 0,-19 3 1,-18 4 0,-17 1-1,-11 0-2,-14 0-3,-11 0-1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4"/>
    </inkml:context>
    <inkml:brush xml:id="br0">
      <inkml:brushProperty name="width" value="0.04857" units="cm"/>
      <inkml:brushProperty name="height" value="0.04857" units="cm"/>
      <inkml:brushProperty name="color" value="#F2395B"/>
    </inkml:brush>
  </inkml:definitions>
  <inkml:trace contextRef="#ctx0" brushRef="#br0">37250 37850 452,'-16'-22'10,"19"6"18,19 7 18,19 6 20,12 6 4,6 6-10,7 7-9,6 6-10,4 3-7,4 0-5,3 0-5,3 0-6,-1 0-2,-2 0-3,-3 0-2,-3 0-2,-6 3-1,-5 6-2,-7 7-2,-5 6-2,-8 1-1,-5-3-1,-7-3-1,-5-2-1,-11 2 0,-11 9-2,-14 10 1,-11 10-1,-9 0 0,-3-5 0,-3-7 0,-2-5-1,-9-3 1,-12 4 1,-13 3 1,-12 3 0,-10 3-3,-6 3-9,-6 3-8,-6 4-9,1-3-5,9-5-5,10-7-2,10-5-4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5"/>
    </inkml:context>
    <inkml:brush xml:id="br0">
      <inkml:brushProperty name="width" value="0.05302" units="cm"/>
      <inkml:brushProperty name="height" value="0.05302" units="cm"/>
      <inkml:brushProperty name="color" value="#F2395B"/>
    </inkml:brush>
  </inkml:definitions>
  <inkml:trace contextRef="#ctx0" brushRef="#br0">40350 36650 414,'1'-91'5,"4"19"9,3 19 9,3 19 9,9 12 3,16 6-3,15 7-3,17 6-2,11 3-4,10 0-2,10 0-3,9 0-3,1 4-3,-6 10-3,-6 10-3,-6 9-4,-12 4 0,-15 1 1,-15-1 1,-16 1 2,-16-1-3,-16 1-9,-15-1-8,-15 1-9,-15 1-7,-12 3-7,-13 3-7,-12 4-8,-4-3 2,7-5 8,6-7 9,7-5 8,2-8 8,1-5 7,-1-7 5,1-5 7,1-3 4,3 4 1,3 3 1,4 3 0,1 1 5,0 1 5,0-1 7,0 1 6,3 1 4,6 3 3,7 3 2,6 4 4,4 2-3,4 4-5,3 3-6,3 3-6,1 6-2,1 9 3,-1 10 3,1 10 3,1 8-1,3 10-4,3 10-3,4 9-4,1 7-3,0 7-5,0 6-3,0 7-5,0 0-2,0-2-1,0-3 0,0-3-2,0-7-4,0-9-7,0-10-8,0-8-8,0-12-8,0-12-11,0-13-12,0-12-9,0-18-2,0-21 11,0-22 10,0-22 10,1-18 7,4-11 3,3-14 4,3-11 3,1-7 4,1 0 4,-1 0 4,1 0 5,1 4 2,3 10 1,3 10 1,4 9 0,4 7 5,6 7 6,7 6 6,6 7 8,4 5 5,4 7 6,3 6 6,3 7 5,4 2 1,7 1-7,6-1-5,7 1-6,0 1-6,-2 3-4,-3 3-6,-3 4-4,-4 1-5,-3 0-4,-3 0-3,-2 0-4,-5-2-3,-2-3-2,-3-3-1,-3-2-3,-7-6-1,-9-6-3,-10-6-2,-8-6-2,-8-7 1,-2-6 1,-3-6 2,-3-6 2,-7-2 3,-9 3 4,-10 3 3,-8 4 5,-8 4 1,-2 6 2,-3 7 2,-3 6 0,-1 6 5,4 6 7,3 7 6,3 6 7,-1 4 7,-2 4 6,-3 3 7,-3 3 5,-2 6 1,0 9-9,0 10-6,0 10-9,1 8-3,4 10-2,3 10-2,3 9 0,4 4-2,7 1-3,6-1-1,7 1-2,7-3-3,9-2-5,10-3-4,10-3-5,10-4-6,13-3-5,12-3-6,13-2-7,10-8-4,10-8-3,10-10-4,9-9-2,-1-9-3,-8-5 0,-10-7-2,-9-5 0,-9-4 1,-5 0 2,-7 0 2,-5 0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6:47"/>
    </inkml:context>
    <inkml:brush xml:id="br0">
      <inkml:brushProperty name="width" value="0.05172" units="cm"/>
      <inkml:brushProperty name="height" value="0.05172" units="cm"/>
    </inkml:brush>
  </inkml:definitions>
  <inkml:trace contextRef="#ctx0" brushRef="#br0">71850 43350 425,'-49'143'131,"4"-11"-29,3-14-29,3-11-28,3-3-17,3 10-3,3 10-2,4 9-3,-1 2-2,-3-2-2,-3-3-1,-2-3-2,0-2-1,7 0-3,6 0-2,7 0-3,4-4 0,3-5 2,3-7 1,4-5 2,1-9-3,0-9-5,0-10-5,0-8-6,3-9-4,6-6-3,7-6-3,6-6-4,7-15 0,10-21 2,10-22 1,9-22 2,6-18 1,3-11-1,3-14 0,4-11 0,-4-7 0,-9 0 1,-10 0 0,-8 0 2,-11 4 1,-8 10 1,-10 10 2,-9 9 1,-7 9 3,-3 9 3,-3 10 5,-2 10 3,-8 7 3,-8 6 3,-10 7 2,-9 6 4,-7 7-1,-3 10 0,-3 10-2,-2 9-1,-3 7-3,1 7-2,-1 6-4,1 7-3,1 0-3,3-2-4,3-3-3,4-3-4,5-4-5,10-3-8,10-3-7,9-2-8,6-5-1,3-2 4,3-3 5,4-3 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6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42950 35700 554,'-22'-47'0,"6"6"0,7 7 0,6 6 0,10 4 8,17 4 14,15 3 16,16 3 16,7 7 3,1 14-5,-1 11-7,1 14-6,-6 11-5,-8 14-6,-10 11-5,-9 14-4,-10 7-6,-9 3-4,-10 3-5,-8 4-4,-15-1-4,-19-3-6,-18-3-5,-19-2-5,-10-9-2,1-12 0,-1-13 0,1-12 1,4-10 1,9-6 2,10-6 3,10-6 3,14-7 3,23-6 4,22-6 5,22-6 4,18-6 3,16-2 3,15-3 3,17-3 4,7 1-1,0 6-4,0 7-3,0 6-3,-4 3-6,-5 0-8,-7 0-8,-5 0-8,-9 0-6,-9 0-6,-10 0-5,-8 0-6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6"/>
    </inkml:context>
    <inkml:brush xml:id="br0">
      <inkml:brushProperty name="width" value="0.03178" units="cm"/>
      <inkml:brushProperty name="height" value="0.03178" units="cm"/>
      <inkml:brushProperty name="color" value="#F2395B"/>
    </inkml:brush>
  </inkml:definitions>
  <inkml:trace contextRef="#ctx0" brushRef="#br0">43850 36000 692,'1'-68'0,"4"17"0,3 15 0,3 16 0,9 4 2,16-6 5,15-6 4,17-6 5,11 1 8,10 9 13,10 10 12,9 10 12,2 5-4,-2 4-24,-3 3-23,-3 3-22,-7 3-15,-9 3-7,-10 3-7,-8 4-6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6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44600 34850 536,'-69'-46'9,"13"10"17,12 10 17,13 9 18,9 17 4,6 25-6,7 25-8,6 25-8,3 23-7,0 22-6,0 22-9,0 23-6,0 14-11,0 10-13,0 10-14,0 9-14,0-16-3,0-41 8,0-40 6,0-40 9,0-21-5,0 0-16,0 0-15,0 0-15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7"/>
    </inkml:context>
    <inkml:brush xml:id="br0">
      <inkml:brushProperty name="width" value="0.04787" units="cm"/>
      <inkml:brushProperty name="height" value="0.04787" units="cm"/>
      <inkml:brushProperty name="color" value="#F2395B"/>
    </inkml:brush>
  </inkml:definitions>
  <inkml:trace contextRef="#ctx0" brushRef="#br0">39100 41050 459,'-93'98'108,"17"-3"-16,15-3-16,16-2-15,9-5-12,3-2-10,3-3-7,4-3-10,-4 2-5,-9 10-2,-10 10-3,-8 9-3,0-4-3,14-15-3,11-15-6,14-16-3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7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39400 42050 524,'75'28'155,"0"6"-37,0 7-37,0 6-38,-5-1-20,-9-5-2,-10-7-3,-8-5-2,-8-3-18,-2 4-36,-3 3-36,-3 3-34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7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41000 41650 429,'-24'-21'7,"4"10"16,3 10 14,3 9 16,1 10 4,1 14-6,-1 11-7,1 14-5,-1 3-5,1-2-1,-1-3-2,1-3-2,-1-2-1,1 0-3,-1 0-2,1 0-1,5-2-5,14-3-5,11-3-7,14-2-5,8-11-5,7-15-6,6-15-6,7-16-6,2-15-2,1-11-1,-1-14 1,1-11 0,-6-9 1,-8-3 5,-10-3 3,-9-2 4,-10 2 3,-9 9-1,-10 10 1,-8 10 1,-12 8 1,-12 10 4,-13 10 4,-12 9 3,-9 9 0,-2 9-4,-3 10-4,-3 10-5,2 5-5,10 4-7,10 3-9,9 3-6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08"/>
    </inkml:context>
    <inkml:brush xml:id="br0">
      <inkml:brushProperty name="width" value="0.04849" units="cm"/>
      <inkml:brushProperty name="height" value="0.04849" units="cm"/>
      <inkml:brushProperty name="color" value="#F2395B"/>
    </inkml:brush>
  </inkml:definitions>
  <inkml:trace contextRef="#ctx0" brushRef="#br0">42700 40900 453,'-19'-22'58,"13"6"-4,12 7-3,13 6-4,10 6-2,10 6-2,10 7-1,9 6-1,2 6-4,-2 6-5,-3 7-7,-3 6-5,-7 3-5,-9 0-2,-10 0-4,-8 0-2,-11 6-3,-8 13-1,-10 12-3,-9 13-1,-12 4-3,-11-3-3,-14-3-3,-11-2-4,-7-6-1,0-6 1,0-6 0,0-6 2,4-7-1,10-6-1,10-6 0,9-6-2,23-10 5,38-12 6,37-13 9,38-12 8,20-10 1,3-6-3,3-6-4,4-6-3,-4 1-7,-9 9-7,-10 10-8,-8 10-7,-11 4-11,-8 0-13,-10 0-14,-9 0-13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1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65450 4650 999,'-21'-130'-62,"10"41"12,10 40 11,9 42 12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22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29550 46550 510,'-2'48'121,"-3"-3"-30,-3-3-28,-2-2-30,-3-1-15,1 3-2,-1 3-3,1 4-3,-6 10 1,-8 19 0,-10 19 2,-9 19 1,-2 2 0,6-11-3,7-14-1,6-11-3,6-12-1,6-9 1,7-10 1,6-8 1,6-8-5,6-2-12,7-3-10,6-3-12,4-6-2,4-5 6,3-7 5,3-5 7,1-6 3,1-3 1,-1-3 1,1-2 1,2-9 1,7-12 3,6-13 1,7-12 3,-1-4 0,-6 7 2,-6 6-1,-6 7 2,-6-3-1,-2-8-1,-3-10 0,-3-9-2,-6-4 2,-5 4 3,-7 3 3,-5 3 4,-3 4 0,4 7-2,3 6-1,3 7-3,-1 2-1,-2 1 1,-3-1 1,-3 1-1,-9-4-1,-11-6-3,-14-6-2,-11-6-4,-6 2-7,4 14-9,3 11-11,3 14-9,3 10-4,3 9 1,3 10 1,4 10 2,4 4 4,6 0 6,7 0 7,6 0 7,1 0 3,-3 0-1,-3 0-1,-2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22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30500 47700 604,'70'46'110,"-9"-5"-24,-10-7-23,-8-5-23,-6-6-15,1-3-5,-1-3-6,1-2-5,-4 0-2,-6 7 0,-6 6 0,-6 7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6:48"/>
    </inkml:context>
    <inkml:brush xml:id="br0">
      <inkml:brushProperty name="width" value="0.05465" units="cm"/>
      <inkml:brushProperty name="height" value="0.05465" units="cm"/>
    </inkml:brush>
  </inkml:definitions>
  <inkml:trace contextRef="#ctx0" brushRef="#br0">72950 44950 402,'0'-49'4,"0"4"8,0 3 8,0 3 8,0 3 3,0 3-5,0 3-3,0 4-4,-4 2-2,-5 4 1,-7 3 1,-5 3 1,-9 7 2,-9 14 1,-10 11 1,-8 14 2,-1 11 0,9 14-5,10 11-3,10 14-4,5 2-2,4-6-1,3-6-2,3-6-2,3 1 0,3 9 0,3 10-1,4 10 1,1-1-1,0-9-2,0-10-1,0-8-1,3-8-1,6-2 0,7-3 0,6-3 0,4-6-1,4-5-4,3-7-2,3-5-3,1-11-2,1-11-4,-1-14-3,1-11-3,1-14-1,3-11 1,3-14 1,4-11 0,2-14 1,4-11-1,3-14-1,3-11-1,-2-6 1,-6 4 1,-6 3 1,-6 3 2,-6 3 3,-2 3 2,-3 3 3,-3 4 2,-4 5 2,-3 10 0,-3 10-1,-2 9 0,-5 9 7,-2 9 14,-3 10 16,-3 10 14,-2 14 6,0 23-4,0 22-4,0 22-3,-2 12-5,-3 3-6,-3 3-7,-2 4-5,-3 4-2,1 6 1,-1 7 2,1 6 1,1 1-1,3-3-5,3-3-3,4-2-5,1-3-4,0 1-4,0-1-6,0 1-4,0 1-5,0 3-3,0 3-4,0 4-3,3 1-5,6 0-7,7 0-8,6 0-6,1-10-4,-3-18 1,-3-19-1,-2-18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23"/>
    </inkml:context>
    <inkml:brush xml:id="br0">
      <inkml:brushProperty name="width" value="0.04581" units="cm"/>
      <inkml:brushProperty name="height" value="0.04581" units="cm"/>
      <inkml:brushProperty name="color" value="#00BFF3"/>
    </inkml:brush>
  </inkml:definitions>
  <inkml:trace contextRef="#ctx0" brushRef="#br0">32750 46400 480,'0'-50'0,"0"0"0,0 0 0,0 0 0,3-4 5,6-5 9,7-7 10,6-5 10,-1-1 1,-5 6-5,-7 7-6,-5 6-6,-6 6-3,-3 6-1,-3 7 0,-2 6-1,-9 6 0,-12 6 0,-13 7-1,-12 6 1,-5 9-1,3 13-3,3 12-2,4 13-2,1 9-2,0 6-2,0 7-1,0 6-2,4-1 0,10-5 1,10-7 3,9-5 1,6-6 0,3-3 1,3-3-2,4-2 1,8-5-3,17-2-5,15-3-5,16-3-5,5-7-3,-2-9-1,-3-10-3,-3-8 0,-2-8 0,0-2 1,0-3 2,0-3 2,-2-2 3,-3 0 4,-3 0 4,-2 0 3,-8 7 11,-8 17 16,-10 15 16,-9 16 16,-9 18 4,-5 22-8,-7 22-9,-5 23-8,-6 8-6,-3-3-7,-3-3-5,-2-2-6,-6 8-6,-6 22-4,-6 22-6,-6 23-6,-4 17-2,1 17-3,-1 15-2,1 16-1,2 7-10,7 1-14,6-1-15,7 1-16,5-26-1,7-49 10,6-51 11,7-49 11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24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34350 46350 535,'0'-71'6,"0"10"13,0 10 15,0 9 13,0 4 3,0 1-8,0-1-9,0 1-9,-2 1-5,-3 3-2,-3 3-4,-2 4-2,-5 1-2,-2 0-1,-3 0-1,-3 0-2,-6 1-1,-5 4 0,-7 3-3,-5 3 0,-3 6 0,4 9 2,3 10 1,3 10 2,4 8 1,7 10-2,6 10-1,7 9-1,4 4 1,3 1 0,3-1 1,4 1 2,2 1 0,4 3-1,3 3 0,3 4 0,1-1-1,1-3 0,-1-3-1,1-2 0,2-1-1,7 3 0,6 3-2,7 4-1,0-1 0,-2-3 0,-3-3 0,-3-2 0,-4-3 1,-3 1 0,-3-1 0,-2 1 0,-5-3 0,-2-2 0,-3-3 0,-3-3 0,-2-2-2,0 0-1,0 0-1,0 0-2,-4-2-1,-5-3-1,-7-3-2,-5-2 0,-8-6-2,-5-6 0,-7-6-1,-5-6 0,-6-6 0,-3-2 1,-3-3 0,-2-3 2,-1-2 1,3 0 1,3 0 1,4 0 2,2-4 2,4-5 1,3-7 1,3-5 1,4-8 1,7-5 0,6-7-1,7-5 1,7-8-1,9-5-1,10-7-1,10-5 0,13-9-2,19-9-4,19-10-1,19-8-4,10-4-3,4 3-2,3 3-4,3 4-2,-4 7-3,-8 13-3,-10 12-4,-9 13-3,-12 9 0,-11 6 2,-14 7 3,-11 6 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26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37050 45600 447,'-15'-22'8,"23"6"14,22 7 15,22 6 15,7 3 3,-6 0-10,-6 0-10,-6 0-10,1 1-6,9 4-4,10 3-3,10 3-4,0-1-3,-5-2-4,-7-3-5,-5-3-4,-6-1-6,-3 4-11,-3 3-10,-2 3-10,-14 4-2,-21 7 5,-22 6 5,-22 7 5,-15-1 4,-5-6 3,-7-6 1,-5-6 3,-3-4 3,4 1 4,3-1 4,3 1 4,3-3 3,3-2 3,3-3 2,4-3 3,4-2 1,6 0-1,7 0-1,6 0 0,4 4 7,4 10 16,3 10 15,3 9 17,1 7 3,1 7-7,-1 6-8,1 7-8,1 7-6,3 9-3,3 10-4,4 10-3,-1 4-3,-3 0-2,-3 0-3,-2 0-3,-1 7-2,3 17-2,3 15-4,4 16-1,1-4-5,0-21-5,0-22-5,0-22-7,0-13-1,0-3 1,0-3 0,0-2 2,-4-19-9,-5-30-17,-7-32-17,-5-30-18,-1-20 1,6-6 17,7-6 17,6-6 17,3 4 11,0 16 3,0 15 3,0 17 4,1 7 4,4 0 4,3 0 6,3 0 4,3 1 3,3 4 3,3 3 2,4 3 2,2-1 1,4-2 2,3-3 0,3-3 2,4-1-1,7 4-2,6 3-2,7 3-2,5 3-2,7 3-1,6 3-3,7 4-1,0 1-3,-2 0-1,-3 0-3,-3 0-2,-4-2-3,-3-3-4,-3-3-3,-2-2-4,-5-3-3,-2 1-2,-3-1-2,-3 1-2,-6-3-1,-5-2 2,-7-3 1,-5-3 2,-8-6 0,-5-5 1,-7-7 0,-5-5 1,-6-4 1,-3 0 3,-3 0 2,-2 0 3,-5 1 2,-2 4 3,-3 3 0,-3 3 3,-2 4 1,0 7 2,0 6 1,0 7 1,0 2 3,0 1 4,0-1 3,0 1 5,-2 4 1,-3 9 1,-3 10 0,-2 10 0,-5 8 0,-2 10-1,-3 10-1,-3 9 0,-1 6-2,4 3-2,3 3-1,3 4-3,4 1-1,7 0-3,6 0-1,7 0-3,4-2-2,3-3-3,3-3-3,4-2-4,5-3-5,10 1-7,10-1-9,9 1-8,10-4-5,14-6 0,11-6-2,14-6 0,2-9 2,-6-8 6,-6-10 5,-6-9 6,-7-4-2,-6 4-10,-6 3-9,-6 3-10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26"/>
    </inkml:context>
    <inkml:brush xml:id="br0">
      <inkml:brushProperty name="width" value="0.03316" units="cm"/>
      <inkml:brushProperty name="height" value="0.03316" units="cm"/>
      <inkml:brushProperty name="color" value="#00BFF3"/>
    </inkml:brush>
  </inkml:definitions>
  <inkml:trace contextRef="#ctx0" brushRef="#br0">39350 44750 663,'7'-43'6,"17"17"13,15 15 13,16 16 12,4 9 3,-6 3-7,-6 3-7,-6 4-7,-6 2-5,-2 4-3,-3 3-3,-3 3-3,-6 1-3,-5 1-2,-7-1-2,-5 1-3,-11-1-1,-11 1-2,-14-1-2,-11 1 0,-6-3-2,4-2-2,3-3-1,3-3-2,9-2-1,16 0 0,15 0 0,17 0 0,8-2 3,4-3 3,3-3 6,3-2 4,1-1 2,1 3 1,-1 3 0,1 4 0,-9 7 1,-15 13-1,-15 12 0,-16 13 0,-13 2-4,-9-5-6,-10-7-7,-8-5-6,-4-6-6,3-3-5,3-3-5,4-2-4,4-8-5,6-8-4,7-10-3,6-9-4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27"/>
    </inkml:context>
    <inkml:brush xml:id="br0">
      <inkml:brushProperty name="width" value="0.0296" units="cm"/>
      <inkml:brushProperty name="height" value="0.0296" units="cm"/>
      <inkml:brushProperty name="color" value="#00BFF3"/>
    </inkml:brush>
  </inkml:definitions>
  <inkml:trace contextRef="#ctx0" brushRef="#br0">40350 45150 743,'9'-44'5,"19"13"13,19 12 10,19 13 12,7 6 3,-3 0-5,-3 0-6,-2 0-5,-3 0-8,1 0-12,-1 0-13,1 0-11,-6 0-8,-8 0-6,-10 0-5,-9 0-6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27"/>
    </inkml:context>
    <inkml:brush xml:id="br0">
      <inkml:brushProperty name="width" value="0.03841" units="cm"/>
      <inkml:brushProperty name="height" value="0.03841" units="cm"/>
      <inkml:brushProperty name="color" value="#00BFF3"/>
    </inkml:brush>
  </inkml:definitions>
  <inkml:trace contextRef="#ctx0" brushRef="#br0">40850 44350 572,'-24'-24'5,"4"4"10,3 3 11,3 3 9,4 15 8,7 29 7,6 28 6,7 28 6,0 14-4,-2 0-16,-3 0-17,-3 0-15,-2 4-17,0 10-19,0 10-19,0 9-20,0-7-6,0-21 4,0-22 5,0-22 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09:5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29200 50750 999,'-24'-69'-77,"4"13"19,3 12 19,3 13 19,-1 9 10,-2 6 3,-3 7 1,-3 6 2,-2 3 1,0 0 0,0 0 0,0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17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19400 52550 584,'1'-46'6,"4"10"12,3 10 13,3 9 11,3 6 4,3 3-8,3 3-8,4 4-6,4 2-5,6 4 0,7 3-2,6 3 1,4-1-3,4-2-1,3-3-2,3-3-1,1-2-2,1 0 0,-1 0 0,1 0-1,-1 0 0,1 0-2,-1 0-2,1 0-2,-1 1-2,1 4-4,-1 3-3,1 3-4,-4 1-3,-6 1-1,-6-1-2,-6 1-1,-4-3 0,1-2 1,-1-3 1,1-3 2,-7 1-7,-12 6-12,-13 7-14,-12 6-12,-7 1-2,1-3 12,-1-3 12,1-2 12,-1-3 7,1 1 3,-1-1 3,1 1 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1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19700 52950 999,'-21'-24'-53,"10"4"7,10 3 8,9 3 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18"/>
    </inkml:context>
    <inkml:brush xml:id="br0">
      <inkml:brushProperty name="width" value="0.03862" units="cm"/>
      <inkml:brushProperty name="height" value="0.03862" units="cm"/>
      <inkml:brushProperty name="color" value="#00BFF3"/>
    </inkml:brush>
  </inkml:definitions>
  <inkml:trace contextRef="#ctx0" brushRef="#br0">19450 52800 569,'-22'-38'46,"6"26"-2,7 24-2,6 26-1,3 15-3,0 6-5,0 7-6,0 6-4,-2 6-4,-3 6 1,-3 7-1,-2 6 0,-3 4-1,1 4-4,-1 3-2,1 3-4,-3 9-3,-2 16-3,-3 15-3,-3 17-3,-1 3-3,4-5-3,3-7-2,3-5-2,1-9-3,1-9-4,-1-10-2,1-8-4,1-12-1,3-12 1,3-13 2,4-12 1,1-10 1,0-6 1,0-6 2,0-6 0,3-9 1,6-8 2,7-10 0,6-9 1,1-9 0,-3-5 1,-3-7 0,-2-5 0,-3-3-1,1 4 1,-1 3-1,1 3-1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6:48"/>
    </inkml:context>
    <inkml:brush xml:id="br0">
      <inkml:brushProperty name="width" value="0.03432" units="cm"/>
      <inkml:brushProperty name="height" value="0.03432" units="cm"/>
    </inkml:brush>
  </inkml:definitions>
  <inkml:trace contextRef="#ctx0" brushRef="#br0">74350 44300 640,'-13'-22'26,"26"6"8,24 7 9,26 6 7,10 3 2,-3 0-8,-3 0-5,-2 0-8,-1 0-7,3 0-11,3 0-9,4 0-11,-3 0-12,-5 0-15,-7 0-16,-5 0-16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18"/>
    </inkml:context>
    <inkml:brush xml:id="br0">
      <inkml:brushProperty name="width" value="0.04531" units="cm"/>
      <inkml:brushProperty name="height" value="0.04531" units="cm"/>
      <inkml:brushProperty name="color" value="#00BFF3"/>
    </inkml:brush>
  </inkml:definitions>
  <inkml:trace contextRef="#ctx0" brushRef="#br0">19400 54300 485,'-38'-21'56,"26"10"-8,24 10-9,26 9-9,13 2-5,4-2-4,3-3-3,3-3-2,4-2-3,7 0 1,6 0-1,7 0 0,5-4-2,7-5-1,6-7-3,7-5-2,-3-4-2,-8 0-2,-10 0-2,-9 0-2,-7 0-2,-3 0-1,-3 0-1,-2 0-1,-6 1-1,-6 4-1,-6 3 0,-6 3 0,-7-1-1,-6-2 1,-6-3 0,-6-3 0,-6-4 1,-2-3 0,-3-3 1,-3-2 1,-6-1 0,-5 3 4,-7 3 2,-5 4 3,-6 1 2,-3 0 0,-3 0 2,-2 0 0,-5 1 2,-2 4 0,-3 3 2,-3 3 0,-2 3 0,0 3 0,0 3 0,0 4 0,1 5 1,4 10 1,3 10 2,3 9 1,-1 7 2,-2 7 0,-3 6 0,-3 7 2,1 4-2,6 3-2,7 3-2,6 4-2,4-1-3,4-3 0,3-3-2,3-2-1,3-1-1,3 3 1,3 3 0,4 4 1,7-1-3,13-3-6,12-3-5,13-2-6,9-6-4,6-6-4,7-6-5,6-6-4,9-6-4,13-2-3,12-3-4,13-3-2,-1-7 1,-11-9 5,-14-10 6,-11-8 5,-12-8 2,-9-2-2,-10-3-3,-8-3-1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19"/>
    </inkml:context>
    <inkml:brush xml:id="br0">
      <inkml:brushProperty name="width" value="0.02623" units="cm"/>
      <inkml:brushProperty name="height" value="0.02623" units="cm"/>
      <inkml:brushProperty name="color" value="#00BFF3"/>
    </inkml:brush>
  </inkml:definitions>
  <inkml:trace contextRef="#ctx0" brushRef="#br0">22100 52050 838,'1'-47'-3,"4"6"-8,3 7-6,3 6-7,6 6 0,9 6 8,10 7 9,10 6 7,0 7 6,-5 10 2,-7 10 3,-5 9 3,-6 7-1,-3 7-3,-3 6-4,-2 7-3,-11 8-2,-15 14-1,-15 11-1,-16 14 0,-12 0-3,-5-8-3,-7-10-3,-5-9-5,-1-10 0,6-9 0,7-10 1,6-8 0,6-8 4,6-2 6,7-3 6,6-3 6,15-9 9,26-11 12,24-14 13,26-11 13,12-6-1,0 4-12,0 3-12,0 3-13,1 3-11,4 3-11,3 3-10,3 4-11,-2 1-5,-6 0-1,-6 0 0,-6 0-1,-7 0 2,-6 0 1,-6 0 2,-6 0 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1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22950 52400 999,'3'-49'-6,"6"4"-12,7 3-12,6 3-12,10 4-1,17 7 11,15 6 12,16 7 12,9 2 5,3 1 0,3-1 0,4 1-1,-4 1 1,-9 3-1,-10 3 0,-8 4-1,-9 1 1,-6 0 1,-6 0 0,-6 0 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19"/>
    </inkml:context>
    <inkml:brush xml:id="br0">
      <inkml:brushProperty name="width" value="0.03528" units="cm"/>
      <inkml:brushProperty name="height" value="0.03528" units="cm"/>
      <inkml:brushProperty name="color" value="#00BFF3"/>
    </inkml:brush>
  </inkml:definitions>
  <inkml:trace contextRef="#ctx0" brushRef="#br0">23750 51150 623,'-49'-2'0,"4"-3"0,3-3-1,3-2 1,6 2 5,9 9 12,10 10 12,10 10 11,4 10 3,0 13-6,0 12-6,0 13-5,1 10-3,4 10 1,3 10 2,3 9 2,-1 6-3,-2 3-9,-3 3-8,-3 4-9,-1 5-10,4 10-11,3 10-13,3 9-11,1-5-1,1-19 8,-1-18 8,1-19 9,-3-16 0,-2-12-7,-3-13-7,-3-12-8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20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32050 53450 576,'-46'-24'0,"10"4"0,10 3 0,9 3 0,9 4 10,9 7 19,10 6 20,10 7 20,5 2 2,4 1-14,3-1-14,3 1-15,1-1-8,1 1-3,-1-1-3,1 1-3,-1 1-5,1 3-12,-1 3-9,1 4-10,-4 2-8,-6 4-7,-6 3-5,-6 3-6,-6-1-1,-2-2 5,-3-3 5,-3-3 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20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31850 54100 595,'-47'21'7,"6"-5"14,7-7 14,6-5 14,13 0 4,23 10-5,22 10-7,22 9-5,8 4-5,-2 1-4,-3-1-3,-3 1-3,-2 2-9,0 7-15,0 6-13,0 7-15,-4-1-8,-5-6-4,-7-6-4,-5-6-4,-4-6 0,0-2 2,0-3 2,0-3 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22"/>
    </inkml:context>
    <inkml:brush xml:id="br0">
      <inkml:brushProperty name="width" value="0.05063" units="cm"/>
      <inkml:brushProperty name="height" value="0.05063" units="cm"/>
      <inkml:brushProperty name="color" value="#00BFF3"/>
    </inkml:brush>
  </inkml:definitions>
  <inkml:trace contextRef="#ctx0" brushRef="#br0">37500 52350 434,'7'-44'6,"17"13"13,15 12 12,16 13 13,12 4 5,9-3-4,10-3-4,10-2-3,4-1-6,0 3-8,0 3-7,0 4-9,-7 2-7,-11 4-5,-14 3-7,-11 3-4,-15 9-10,-16 16-9,-15 15-12,-15 17-11,-17 2 0,-15-9 7,-15-10 10,-16-8 8,-8-8 7,0-2 5,0-3 5,0-3 6,3-6 3,6-5 1,7-7 2,6-5 1,3-4 2,0 0 4,0 0 4,0 0 3,1 0 5,4 0 4,3 0 6,3 0 6,3 3 4,3 6 3,3 7 4,4 6 4,2 4-1,4 4-5,3 3-7,3 3-4,3 6-4,3 9-2,3 10 0,4 10-2,1 7-2,0 6-2,0 7-3,0 6-3,-2 4-2,-3 4-2,-3 3-1,-2 3-1,-1 4-2,3 7 1,3 6 0,4 7 0,-1 4-5,-3 3-9,-3 3-10,-2 4-9,-1-9-3,3-18 1,3-19 4,4-18 1,1-15-1,0-9-5,0-10-5,0-8-5,3-25-4,6-36 0,7-39-1,6-36-1,1-28 4,-3-15 9,-3-15 7,-2-16 9,-5 1 6,-2 19 2,-3 19 3,-3 19 3,-2 13 3,0 10 5,0 10 3,0 9 5,1 7 5,4 7 4,3 6 6,3 7 4,4 4 2,7 3-1,6 3-2,7 4-2,4 4-1,3 6 0,3 7-1,4 6-1,4 3-2,6 0-1,7 0-4,6 0-1,6 0-4,6 0-1,7 0-3,6 0-1,1 0-3,-3 0-2,-3 0-2,-2 0-1,-6 0-4,-6 0-5,-6 0-5,-6 0-6,-7-2-2,-6-3 1,-6-3 0,-6-2 0,-7-8-1,-6-8 0,-6-10-1,-6-9-1,-9-5 1,-8 0 6,-10 0 3,-9 0 5,-5 3 4,0 6 4,0 7 4,0 6 3,-4 4 4,-5 4 4,-7 3 4,-5 3 4,-3 3 2,4 3 0,3 3 1,3 4 1,-1 5 0,-2 10 1,-3 10 1,-3 9 2,-1 6-1,4 3-3,3 3-1,3 4-3,3 2-3,3 4-3,3 3-3,4 3-3,4 1-1,6 1-2,7-1 1,6 1-2,9 1-2,13 3-4,12 3-3,13 4-5,12-3-6,13-5-5,12-7-7,13-5-7,7-9-5,4-9-5,3-10-4,3-8-6,4-11 1,7-8 4,6-10 5,7-9 3,-10-5 5,-25 0 2,-25 0 3,-25 0 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22"/>
    </inkml:context>
    <inkml:brush xml:id="br0">
      <inkml:brushProperty name="width" value="0.03459" units="cm"/>
      <inkml:brushProperty name="height" value="0.03459" units="cm"/>
      <inkml:brushProperty name="color" value="#00BFF3"/>
    </inkml:brush>
  </inkml:definitions>
  <inkml:trace contextRef="#ctx0" brushRef="#br0">40600 51000 636,'-19'-49'5,"13"4"10,12 3 10,13 3 10,9 6 3,6 9-6,7 10-5,6 10-6,6 5-2,6 4-1,7 3 0,6 3 0,-2 3 0,-9 3-3,-10 3-1,-8 4-1,-11 5-2,-8 10-2,-10 10-3,-9 9-1,-12 7-4,-11 7-4,-14 6-6,-11 7-4,-11-1-3,-5-6 1,-7-6-1,-5-6 1,2-7 1,13-6 1,12-6 2,13-6 1,16-6 4,23-2 7,22-3 5,22-3 6,7-6 3,-6-5 0,-6-7-1,-6-5 0,-7-1-2,-6 6-1,-6 7-2,-6 6-2,-6 6-2,-2 6-1,-3 7-2,-3 6-2,-10 6-3,-16 6-4,-15 7-5,-15 6-4,-9-1-1,1-5 1,-1-7 1,1-5 2,2-8-4,7-5-8,6-7-9,7-5-9,4-8-3,3-5 3,3-7 1,4-5 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22"/>
    </inkml:context>
    <inkml:brush xml:id="br0">
      <inkml:brushProperty name="width" value="0.03133" units="cm"/>
      <inkml:brushProperty name="height" value="0.03133" units="cm"/>
      <inkml:brushProperty name="color" value="#00BFF3"/>
    </inkml:brush>
  </inkml:definitions>
  <inkml:trace contextRef="#ctx0" brushRef="#br0">41550 51200 702,'54'-22'-2,"10"6"-3,10 7-4,9 6-2,7 3 8,7 0 18,6 0 20,7 0 19,0 0 6,-2 0-8,-3 0-6,-3 0-8,-10 0-14,-16 0-20,-15 0-21,-15 0-20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22"/>
    </inkml:context>
    <inkml:brush xml:id="br0">
      <inkml:brushProperty name="width" value="0.03799" units="cm"/>
      <inkml:brushProperty name="height" value="0.03799" units="cm"/>
      <inkml:brushProperty name="color" value="#00BFF3"/>
    </inkml:brush>
  </inkml:definitions>
  <inkml:trace contextRef="#ctx0" brushRef="#br0">42350 50500 579,'-46'-24'0,"10"4"0,10 3 0,9 3 0,4 1 2,1 1 4,-1-1 4,1 1 5,4 8 8,9 20 13,10 18 14,10 20 12,4 13 1,0 9-11,0 10-11,0 10-11,-4 11-11,-5 17-8,-7 15-10,-5 16-10,-6 2-4,-3-8-1,-3-10 0,-2-9-1,-3-12-11,1-11-18,-1-14-20,1-11-20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08"/>
    </inkml:context>
    <inkml:brush xml:id="br0">
      <inkml:brushProperty name="width" value="0.04192" units="cm"/>
      <inkml:brushProperty name="height" value="0.04192" units="cm"/>
    </inkml:brush>
  </inkml:definitions>
  <inkml:trace contextRef="#ctx0" brushRef="#br0">67400 36850 524,'-2'-47'0,"-3"6"-1,-3 7-2,-2 6 0,-3 20 11,1 34 19,-1 35 22,1 35 21,1 16 4,3 1-12,3-1-12,4 1-13,1 1-8,0 3-6,0 3-6,0 4-6,0 5-3,0 10-1,0 10-2,0 9-1,0 2-3,0-2-3,0-3-5,0-3-4,1-10-4,4-16-7,3-15-6,3-15-5,-1-14-4,-2-8-3,-3-10-2,-3-9-1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28"/>
    </inkml:context>
    <inkml:brush xml:id="br0">
      <inkml:brushProperty name="width" value="0.04603" units="cm"/>
      <inkml:brushProperty name="height" value="0.04603" units="cm"/>
    </inkml:brush>
  </inkml:definitions>
  <inkml:trace contextRef="#ctx0" brushRef="#br0">19300 57950 477,'-25'-19'58,"0"13"6,0 12 6,0 13 6,1 9-3,4 6-15,3 7-15,3 6-14,3 1-10,3-3-5,3-3-4,4-2-4,-3-1-4,-5 3-1,-7 3-3,-5 4-2,-3 1-1,4 0 0,3 0 0,3 0-1,-1 3 0,-2 6 0,-3 7-1,-3 6 1,-1-2-3,4-9-6,3-10-6,3-8-7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29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19700 58400 587,'23'68'73,"-3"-11"-14,-3-14-14,-2-11-14,-1-6-4,3 4 4,3 3 5,4 3 4,4-1-4,6-2-12,7-3-14,6-3-12,1-6-14,-3-5-15,-3-7-14,-2-5-16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29"/>
    </inkml:context>
    <inkml:brush xml:id="br0">
      <inkml:brushProperty name="width" value="0.04392" units="cm"/>
      <inkml:brushProperty name="height" value="0.04392" units="cm"/>
    </inkml:brush>
  </inkml:definitions>
  <inkml:trace contextRef="#ctx0" brushRef="#br0">21150 58000 500,'-24'-24'4,"4"4"9,3 3 7,3 3 9,3 9 4,3 16 2,3 15 0,4 17 2,-1 7-1,-3 0-3,-3 0-1,-2 0-3,-3 0-2,1 0-2,-1 0-1,1 0-2,1-2-3,3-3-2,3-3-3,4-2-3,8-8-6,17-8-11,15-10-9,16-9-10,4-12-4,-6-11 2,-6-14 2,-6-11 2,-6-7 2,-2 0 5,-3 0 3,-3 0 4,-6 0 3,-5 0 1,-7 0 3,-5 0 2,-9 0-1,-9 0-3,-10 0-2,-8 0-3,-6 4-3,1 10-5,-1 10-5,1 9-4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29"/>
    </inkml:context>
    <inkml:brush xml:id="br0">
      <inkml:brushProperty name="width" value="0.04147" units="cm"/>
      <inkml:brushProperty name="height" value="0.04147" units="cm"/>
    </inkml:brush>
  </inkml:definitions>
  <inkml:trace contextRef="#ctx0" brushRef="#br0">22250 57150 530,'50'1'90,"0"4"-18,0 3-19,0 3-18,0-1-11,0-2-1,0-3-3,0-3-2,-4 1-2,-5 6 0,-7 7 0,-5 6-2,-6 6 0,-3 6-1,-3 7-1,-2 6-1,-5 4-2,-2 4-2,-3 3-3,-3 3-2,-9 6-3,-11 9-4,-14 10-4,-11 10-4,-9-1-3,-3-9-4,-3-10-3,-2-8-3,-1-9 1,3-6 3,3-6 4,4-6 4,2-6 4,4-2 6,3-3 4,3-3 6,15-6 5,29-5 8,28-7 7,28-5 7,15-6-2,4-3-10,3-3-11,3-2-10,1-3-9,1 1-8,-1-1-10,1 1-7,-6 1-10,-8 3-9,-10 3-10,-9 4-9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0"/>
    </inkml:context>
    <inkml:brush xml:id="br0">
      <inkml:brushProperty name="width" value="0.0428" units="cm"/>
      <inkml:brushProperty name="height" value="0.0428" units="cm"/>
    </inkml:brush>
  </inkml:definitions>
  <inkml:trace contextRef="#ctx0" brushRef="#br0">30050 57100 514,'46'3'173,"-5"6"-41,-7 7-42,-5 6-41,-3 1-27,4-3-8,3-3-9,3-2-8,-1 3-14,-2 14-15,-3 11-16,-3 14-16,-7 2-7,-9-6 3,-10-6 4,-8-6 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0"/>
    </inkml:context>
    <inkml:brush xml:id="br0">
      <inkml:brushProperty name="width" value="0.04054" units="cm"/>
      <inkml:brushProperty name="height" value="0.04054" units="cm"/>
    </inkml:brush>
  </inkml:definitions>
  <inkml:trace contextRef="#ctx0" brushRef="#br0">29850 57900 542,'68'46'180,"-11"-5"-47,-14-7-44,-11-5-47,-4-1-28,6 6-15,7 7-14,6 6-13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1"/>
    </inkml:context>
    <inkml:brush xml:id="br0">
      <inkml:brushProperty name="width" value="0.04378" units="cm"/>
      <inkml:brushProperty name="height" value="0.04378" units="cm"/>
    </inkml:brush>
  </inkml:definitions>
  <inkml:trace contextRef="#ctx0" brushRef="#br0">37300 57000 502,'-24'-16'11,"4"19"23,3 19 23,3 19 21,-1 12 5,-2 6-17,-3 7-16,-3 6-16,-1 3-10,4 0-4,3 0-4,3 0-4,1-5-3,1-9-6,-1-10-3,1-8-4,5-8-5,14-2-6,11-3-6,14-3-6,7-9 0,3-11 4,3-14 4,4-11 4,-1-12 4,-3-9 2,-3-10 4,-2-8 3,-5-6 2,-2 1 4,-3-1 2,-3 1 2,-4-1 3,-3 1 0,-3-1 1,-2 1 1,-5 2-1,-2 7-2,-3 6-1,-3 7-1,-6 4-1,-5 3 0,-7 3-1,-5 4 1,-9 4-10,-9 6-23,-10 7-21,-8 6-21,-1 6-8,9 6 7,10 7 7,10 6 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1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38100 57150 605,'25'25'10,"0"0"18,0 0 18,0 0 20,1 3 1,4 6-14,3 7-14,3 6-15,-1 3-8,-2 0-1,-3 0-1,-3 0-1,-2-2-10,0-3-14,0-3-17,0-2-15,0-5-11,0-2-5,0-3-4,0-3-6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1"/>
    </inkml:context>
    <inkml:brush xml:id="br0">
      <inkml:brushProperty name="width" value="0.04961" units="cm"/>
      <inkml:brushProperty name="height" value="0.04961" units="cm"/>
    </inkml:brush>
  </inkml:definitions>
  <inkml:trace contextRef="#ctx0" brushRef="#br0">39900 56550 443,'0'-47'2,"0"6"3,0 7 4,0 6 3,0-1 5,0-5 3,0-7 4,0-5 4,0-1 1,0 6-1,0 7 0,0 6-2,-7 4 1,-11 4 1,-14 3 2,-11 3 2,-7 6-2,0 9-4,0 10-4,0 10-5,0 7-2,0 6-3,0 7-3,0 6-2,3 1-3,6-3-3,7-3-4,6-2-3,6-1-4,6 3-5,7 3-7,6 4-4,7-6-3,10-11 2,10-14 1,9-11 3,6-7 0,3 0 2,3 0 0,4 0 1,-3 0 2,-5 0 3,-7 0 3,-5 0 3,-4 0 4,0 0 4,0 0 5,0 0 5,-4 12 11,-5 26 16,-7 24 17,-5 26 16,-8 16 2,-5 10-16,-7 10-15,-5 9-15,-8 9-12,-5 9-8,-7 10-7,-5 10-9,-3 2-10,4-3-14,3-3-13,3-2-13,3-14-2,3-21 9,3-22 11,4-22 10,2-15 2,4-5-4,3-7-5,3-5-5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2"/>
    </inkml:context>
    <inkml:brush xml:id="br0">
      <inkml:brushProperty name="width" value="0.04312" units="cm"/>
      <inkml:brushProperty name="height" value="0.04312" units="cm"/>
    </inkml:brush>
  </inkml:definitions>
  <inkml:trace contextRef="#ctx0" brushRef="#br0">41000 56650 510,'0'-69'0,"0"13"0,0 12 0,0 13 0,0 2 2,0-5 5,0-7 4,0-5 4,-2-1 4,-3 6 2,-3 7 3,-2 6 2,-6 3 2,-6 0 2,-6 0 2,-6 0 3,-6 4 0,-2 10-1,-3 10-3,-3 9-2,2 7-3,10 7-6,10 6-6,9 7-6,6 5-3,3 7 0,3 6-1,4 7 1,4 4 0,6 3-1,7 3 1,6 4-1,4 2-1,4 4-1,3 3-1,3 3-3,1-1 0,1-2 0,-1-3-2,1-3 0,-4-2-1,-6 0-4,-6 0-2,-6 0-2,-6-4-2,-2-5 2,-3-7 0,-3-5 1,-6-8 1,-5-5 3,-7-7 2,-5-5 1,-8-4 2,-5 0 0,-7 0-1,-5 0 0,-4-4 1,0-5 1,0-7 0,0-5 2,1-8 1,4-5 2,3-7 2,3-5 1,3-8 2,3-5 1,3-7 1,4-5 1,4-9-1,6-9-4,7-10-5,6-8-4,15-9-5,26-6-6,24-6-7,26-6-6,13 1-5,4 9-4,3 10-5,3 10-4,-8 10-2,-19 13 2,-18 12 1,-19 13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08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66850 39000 550,'-46'-49'0,"10"4"1,10 3 0,9 3 1,7 14 9,7 25 16,6 25 17,7 25 17,4 14 2,3 3-9,3 3-12,4 4-10,1 2-7,0 4-4,0 3-4,0 3-4,0-1-3,0-2-2,0-3-1,0-3-2,0-4-2,0-3-1,0-3-2,0-2-1,0-6-2,0-6-2,0-6-1,0-6-2,6-20-5,13-30-9,12-32-8,13-30-9,4-22-2,-3-8 1,-3-10 4,-2-9 1,-8 4 2,-8 19 2,-10 19 1,-9 19 2,-5 10 1,0 4 0,0 3 1,0 3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3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43750 56550 505,'192'-46'171,"-16"10"-42,-15 10-40,-15 9-41,-12 4-23,-6 1-7,-6-1-8,-6 1-5,-10 1-9,-12 3-8,-13 3-8,-12 4-8,-16 7-11,-19 13-12,-18 12-13,-19 13-12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3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43900 57200 548,'-47'21'4,"6"-5"8,7-7 8,6-5 7,12-4 8,19 0 5,19 0 5,19 0 6,16-2-1,17-3-6,15-3-6,16-2-7,9-3-6,3 1-8,3-1-7,4 1-8,1 1-5,0 3-7,0 3-5,0 4-7,-8 4-4,-16 6-6,-15 7-5,-15 6-5,-14 1-5,-8-3-4,-10-3-4,-9-2-4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4"/>
    </inkml:context>
    <inkml:brush xml:id="br0">
      <inkml:brushProperty name="width" value="0.04679" units="cm"/>
      <inkml:brushProperty name="height" value="0.04679" units="cm"/>
    </inkml:brush>
  </inkml:definitions>
  <inkml:trace contextRef="#ctx0" brushRef="#br0">48300 55550 470,'-24'-61'63,"4"28"3,3 28 0,3 29 2,-4 21-6,-8 16-13,-10 15-12,-9 17-12,-9 7-8,-5 0-3,-7 0-3,-5 0-3,0-4-1,10-5 1,10-7 1,9-5 0,7-9-1,7-9-6,6-10-3,7-8-5,16-8-3,29-2-1,28-3 0,28-3-2,20-10 2,13-16 1,12-15 3,13-15 2,-1-7-2,-11 3-4,-14 3-4,-11 4-5,-14 4-5,-11 6-4,-14 7-4,-11 6-5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4"/>
    </inkml:context>
    <inkml:brush xml:id="br0">
      <inkml:brushProperty name="width" value="0.04954" units="cm"/>
      <inkml:brushProperty name="height" value="0.04954" units="cm"/>
    </inkml:brush>
  </inkml:definitions>
  <inkml:trace contextRef="#ctx0" brushRef="#br0">48700 55900 444,'-68'-90'7,"17"23"14,15 22 15,16 22 15,9 21 6,3 22-1,3 22 0,4 23-1,-3 13-5,-5 6-7,-7 7-9,-5 6-8,-4 6-6,0 6-3,0 7-3,0 6-5,0 4-5,0 4-12,0 3-9,0 3-10,3-4-9,6-8-7,7-10-7,6-9-7,4-15-4,4-18 0,3-19 1,3-18-1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4"/>
    </inkml:context>
    <inkml:brush xml:id="br0">
      <inkml:brushProperty name="width" value="0.05425" units="cm"/>
      <inkml:brushProperty name="height" value="0.05425" units="cm"/>
    </inkml:brush>
  </inkml:definitions>
  <inkml:trace contextRef="#ctx0" brushRef="#br0">50250 55850 405,'23'-29'2,"-3"-5"2,-3-7 4,-2-5 2,-3-1 2,1 6-3,-1 7-1,1 6-2,-1 1 0,1-3 3,-1-3 2,1-2 4,-3-1 1,-2 3 2,-3 3 1,-3 4 2,-6 1 0,-5 0-3,-7 0-2,-5 0-2,-9 4-2,-9 10 2,-10 10-1,-8 9 1,-9 9 0,-6 9-2,-6 10 0,-6 10-2,1 7-1,9 6 2,10 7 0,10 6 1,8 1-1,10-3-2,10-3-1,9-2-3,6-6 0,3-6-2,3-6 1,4-6-1,7-7-2,13-6-2,12-6-2,13-6-2,9-6-3,6-2-5,7-3-3,6-3-5,3-7-2,0-9-3,0-10-2,0-8-3,-5-6 2,-9 1 6,-10-1 5,-8 1 5,-9 1 7,-6 3 7,-6 3 7,-6 4 8,-10 13 9,-12 26 13,-13 24 12,-12 26 13,-9 15 0,-2 6-12,-3 7-12,-3 6-11,-6 17-10,-5 28-5,-7 28-5,-5 29-6,-3 21-7,4 16-8,3 15-6,3 17-9,3-6-7,3-24-10,3-26-8,4-24-9,5-29-4,10-31 1,10-31 3,9-31 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5"/>
    </inkml:context>
    <inkml:brush xml:id="br0">
      <inkml:brushProperty name="width" value="0.03652" units="cm"/>
      <inkml:brushProperty name="height" value="0.03652" units="cm"/>
    </inkml:brush>
  </inkml:definitions>
  <inkml:trace contextRef="#ctx0" brushRef="#br0">51600 56000 602,'9'-40'13,"19"23"26,19 22 27,19 22 26,7 12-2,-3 3-29,-3 3-28,-2 4-30,-9-1-16,-12-3-6,-13-3-6,-12-2-5,-10-5 0,-6-2 5,-6-3 4,-6-3 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5"/>
    </inkml:context>
    <inkml:brush xml:id="br0">
      <inkml:brushProperty name="width" value="0.03945" units="cm"/>
      <inkml:brushProperty name="height" value="0.03945" units="cm"/>
    </inkml:brush>
  </inkml:definitions>
  <inkml:trace contextRef="#ctx0" brushRef="#br0">51300 56850 557,'-63'4'13,"26"10"24,24 10 25,26 9 24,16 4 3,10 1-21,10-1-20,9 1-21,4 1-16,1 3-10,-1 3-9,1 4-11,-6 1-6,-8 0-3,-10 0-4,-9 0-3,-9-4-6,-5-5-8,-7-7-9,-5-5-10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5"/>
    </inkml:context>
    <inkml:brush xml:id="br0">
      <inkml:brushProperty name="width" value="0.0524" units="cm"/>
      <inkml:brushProperty name="height" value="0.0524" units="cm"/>
    </inkml:brush>
  </inkml:definitions>
  <inkml:trace contextRef="#ctx0" brushRef="#br0">53900 55650 419,'-46'-111'0,"10"28"0,10 28 0,9 29 0,7 21 11,7 16 20,6 15 22,7 17 20,0 10 5,-2 6-15,-3 7-13,-3 6-14,-2 4-8,0 4-2,0 3-2,0 3-2,0 1-3,0 1-3,0-1-3,0 1-3,1-1-3,4 1 0,3-1-2,3 1 0,3-3-2,3-2-3,3-3-1,4-3-3,1-6-2,0-5-2,0-7-1,0-5-2,-2-6-1,-3-3 0,-3-3 0,-2-2 0,-12-5 1,-19-2 2,-18-3 3,-19-3 1,-15-2-1,-8 0-4,-10 0-6,-9 0-4,-5-2-2,0-3-1,0-3-1,0-2 1,3-5-3,6-2-2,7-3-4,6-3-2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6"/>
    </inkml:context>
    <inkml:brush xml:id="br0">
      <inkml:brushProperty name="width" value="0.03402" units="cm"/>
      <inkml:brushProperty name="height" value="0.03402" units="cm"/>
    </inkml:brush>
  </inkml:definitions>
  <inkml:trace contextRef="#ctx0" brushRef="#br0">53950 56100 646,'51'-66'66,"4"19"-8,3 19-8,3 19-9,3 9-6,3 0-6,3 0-5,4 0-6,-3 1-4,-5 4-4,-7 3-4,-5 3-4,-8 3-14,-5 3-25,-7 3-27,-5 4-26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0:36"/>
    </inkml:context>
    <inkml:brush xml:id="br0">
      <inkml:brushProperty name="width" value="0.05557" units="cm"/>
      <inkml:brushProperty name="height" value="0.05557" units="cm"/>
    </inkml:brush>
  </inkml:definitions>
  <inkml:trace contextRef="#ctx0" brushRef="#br0">56100 54650 395,'0'-35'110,"0"32"-16,0 31-18,0 32-16,1 21-11,4 13-7,3 12-7,3 13-7,-2 13-4,-6 17-4,-6 15-2,-6 16-4,-7 13-2,-6 14-2,-6 11-3,-6 14-2,-4 18-5,1 25-6,-1 25-8,1 25-8,1-2-7,3-28-11,3-28-10,4-27-9,1-33-6,0-33-2,0-35-1,0-34-1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08"/>
    </inkml:context>
    <inkml:brush xml:id="br0">
      <inkml:brushProperty name="width" value="0.04748" units="cm"/>
      <inkml:brushProperty name="height" value="0.04748" units="cm"/>
    </inkml:brush>
  </inkml:definitions>
  <inkml:trace contextRef="#ctx0" brushRef="#br0">68900 36700 463,'-25'29'29,"0"10"5,0 10 4,0 9 4,1 7-1,4 7-3,3 6-6,3 7-4,-1 5-4,-2 7-2,-3 6-1,-3 7-3,-2 7-1,0 9-1,0 10-1,0 10-2,1 0-1,4-5 1,3-7-1,3-5 0,4-12 0,7-16 0,6-15 0,7-15 0,5-14-3,7-8-7,6-10-6,7-9-6,4-9-6,3-5-6,3-7-5,4-5-5,2-15-1,4-22 0,3-22 2,3-21 1,-2-15 3,-6-6 4,-6-6 4,-6-6 5,-9 1 1,-8 9 1,-10 10-1,-9 10 1,-10 10 4,-9 13 8,-10 12 8,-8 13 8,-9 12 3,-6 13 0,-6 12-2,-6 13 0,-7 18-5,-6 26-10,-6 24-9,-6 26-10,2 2-4,14-18 1,11-19 0,14-18 1,7-10-3,3 0-8,3 0-7,4 0-7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2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65950 7975 333,'157'63'167,"51"46"-1,49 47 1,51 47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1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18950 26700 514,'-77'-22'42,"47"6"5,47 7 4,48 6 6,17 3-3,-8 0-10,-10 0-9,-9 0-10,-4 0-6,4 0-3,3 0-2,3 0-2,-4 3-2,-8 6-2,-10 7-2,-9 6-2,-9 7-2,-5 10-4,-7 10-4,-5 9-2,-9 7-3,-9 7 1,-10 6 0,-8 7 0,-9 4-1,-6 3-1,-6 3-2,-6 4-1,-7 1-1,-6 0 2,-6 0 0,-6 0 2,-6-4 1,-2-5 3,-3-7 1,-3-5 2,2-8 2,10-5 1,10-7 1,9-5 1,7-9 1,7-9 1,6-10 0,7-8 2,13-8 4,22-2 8,22-3 8,23-3 8,13-2 2,6 0-5,7 0-6,6 0-4,3 0-4,0 0-3,0 0-2,0 0-3,0 0-4,0 0-5,0 0-6,0 0-5,4 0-7,10 0-5,10 0-8,9 0-5,2 0-3,-2 0 0,-3 0 1,-3 0 1,-7 0 3,-9 0 5,-10 0 5,-8 0 6,-9-2 0,-6-3-3,-6-3-3,-6-2-5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2"/>
    </inkml:context>
    <inkml:brush xml:id="br0">
      <inkml:brushProperty name="width" value="0.04758" units="cm"/>
      <inkml:brushProperty name="height" value="0.04758" units="cm"/>
      <inkml:brushProperty name="color" value="#00BFF3"/>
    </inkml:brush>
  </inkml:definitions>
  <inkml:trace contextRef="#ctx0" brushRef="#br0">22700 25850 462,'21'-118'18,"-5"17"2,-7 15 2,-5 16 0,-6 12 2,-3 9 1,-3 10 0,-2 10 2,-6 5-2,-6 4-2,-6 3-2,-6 3-3,-6 3-2,-2 3-2,-3 3-2,-3 4-2,-7 7 0,-9 13 0,-10 12 1,-8 13 0,-4 7-1,3 4-2,3 3-3,4 3-1,5-1-2,10-2 0,10-3-1,9-3 1,9-4 0,9-3 0,10-3 1,10-2 0,4-3 1,0 1-1,0-1 0,0 1 0,7 2 0,17 7 0,15 6 1,16 7 1,5-1 1,-2-6 0,-3-6 0,-3-6 1,-2-1 1,0 7-1,0 6 0,0 7 0,-2 5 0,-3 7-1,-3 6 0,-2 7-1,-1 5 0,3 7 0,3 6-2,4 7 0,-1 4 0,-3 3-2,-3 3 0,-2 4-2,-5-3 1,-2-5 0,-3-7 1,-3-5 1,-4-11-1,-3-11-4,-3-14-4,-2-11-2,-9-9-3,-12-3-2,-13-3 0,-12-2-2,-13-8 0,-12-8 2,-13-10 1,-12-9 3,-9-7-1,-2-3 1,-3-3-1,-3-2-1,-2-8 1,0-8 1,0-10 2,0-9 0,3-5 1,6 0 0,7 0-1,6 0 1,9 0 1,13 0 5,12 0 4,13 0 5,15 0 4,19 0 5,19 0 4,19 0 4,16-2-1,17-3-6,15-3-5,16-2-7,10-3-5,7 1-2,6-1-2,7 1-4,7 4-6,9 9-11,10 10-10,10 10-11,-12 5-7,-31 4-4,-31 3-3,-31 3-4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3"/>
    </inkml:context>
    <inkml:brush xml:id="br0">
      <inkml:brushProperty name="width" value="0.0497" units="cm"/>
      <inkml:brushProperty name="height" value="0.0497" units="cm"/>
      <inkml:brushProperty name="color" value="#00BFF3"/>
    </inkml:brush>
  </inkml:definitions>
  <inkml:trace contextRef="#ctx0" brushRef="#br0">24900 26500 442,'-22'-18'11,"6"17"22,7 15 22,6 16 23,1 10 3,-3 7-15,-3 6-14,-2 7-15,-1-1-9,3-6-4,3-6-5,4-6-4,-1-4-3,-3 1-2,-3-1 0,-2 1-2,-6 18-1,-6 38-2,-6 37-1,-6 38-1,-1 12-5,7-12-4,6-13-7,7-12-5,4-12-6,3-8-8,3-10-6,4-9-8,1-13-3,0-16 2,0-15 2,0-15 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3"/>
    </inkml:context>
    <inkml:brush xml:id="br0">
      <inkml:brushProperty name="width" value="0.03439" units="cm"/>
      <inkml:brushProperty name="height" value="0.03439" units="cm"/>
      <inkml:brushProperty name="color" value="#00BFF3"/>
    </inkml:brush>
  </inkml:definitions>
  <inkml:trace contextRef="#ctx0" brushRef="#br0">24750 27750 639,'0'-113'23,"0"26"3,0 24 3,0 26 4,9 10 2,19-3 1,19-3 2,19-2 1,7-1-3,-3 3-8,-3 3-8,-2 4-8,-5 4-7,-2 6-6,-3 7-7,-3 6-7,-4 4-6,-3 4-8,-3 3-7,-2 3-6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4"/>
    </inkml:context>
    <inkml:brush xml:id="br0">
      <inkml:brushProperty name="width" value="0.05488" units="cm"/>
      <inkml:brushProperty name="height" value="0.05488" units="cm"/>
      <inkml:brushProperty name="color" value="#00BFF3"/>
    </inkml:brush>
  </inkml:definitions>
  <inkml:trace contextRef="#ctx0" brushRef="#br0">25750 26050 400,'0'-71'-8,"0"10"5,0 10 5,0 9 6,0 4 5,0 1 2,0-1 2,0 1 4,0 1 2,0 3 3,0 3 4,0 4 3,0 15 4,0 28 5,0 28 5,0 29 5,0 10-1,0-6-8,0-6-9,0-6-8,0 1-6,0 9-4,0 10-2,0 10-4,-2 4-2,-3 0-2,-3 0-2,-2 0-1,-3 6-1,1 13 0,-1 12 1,1 13-1,1 9-2,3 6-5,3 7-7,4 6-5,1-2-5,0-9-2,0-10-2,0-8-2,0-9-1,0-6-1,0-6 2,0-6-1,-2-10 1,-3-12 2,-3-13 2,-2-12 1,-1-21 0,3-28-2,3-28-2,4-27-2,10-28 2,19-24 5,19-26 4,19-24 5,10-10 4,4 6 3,3 7 4,3 6 2,-5 9 2,-12 13 3,-13 12 2,-12 13 1,-9 12 4,-2 13 5,-3 12 5,-3 13 5,-7 24 3,-9 39 3,-10 36 1,-8 39 3,-6 11-3,1-11-7,-1-14-6,1-11-6,-1-11-5,1-5-2,-1-7-2,1-5-2,10-14-7,22-18-8,22-19-10,23-18-9,13-21-3,6-22 4,7-22 4,6-21 4,-1-7 1,-5 9-1,-7 10 1,-5 10-1,-9 7 2,-9 6 4,-10 7 5,-8 6 5,-11 13 9,-8 23 16,-10 22 15,-9 22 15,-7 13 3,-3 7-7,-3 6-7,-2 7-9,-1 5-5,3 7-3,3 6-4,4 7-4,2-4-2,4-12-3,3-13-2,3-12-3,6-10-2,9-6-2,10-6-1,10-6-2,7-9-2,6-8-3,7-10-3,6-9-4,3-12 0,0-11 0,0-14 1,0-11 1,0-11 0,0-5 0,0-7 0,0-5-1,-7-3 2,-11 4 1,-14 3 2,-11 3 3,-12 3 1,-9 3 6,-10 3 3,-8 4 4,-14 5 2,-15 10 1,-15 10 0,-16 9 1,-12 9-2,-5 9-4,-7 10-3,-5 10-4,-8 16-7,-5 26-10,-7 24-10,-5 26-10,6 4-2,23-16 7,22-15 7,22-15 6,12-11 0,3-2-8,3-3-6,4-3-7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5"/>
    </inkml:context>
    <inkml:brush xml:id="br0">
      <inkml:brushProperty name="width" value="0.04239" units="cm"/>
      <inkml:brushProperty name="height" value="0.04239" units="cm"/>
      <inkml:brushProperty name="color" value="#00BFF3"/>
    </inkml:brush>
  </inkml:definitions>
  <inkml:trace contextRef="#ctx0" brushRef="#br0">30700 27350 518,'-16'-22'62,"19"6"-6,19 7-6,19 6-5,18 3-5,19 0-1,19 0-3,19 0-1,9-2-4,0-3-5,0-3-5,0-2-5,-4-1-5,-5 3-3,-7 3-3,-5 4-5,-3 4-6,4 6-12,3 7-11,3 6-11,-7 3-6,-15 0 1,-15 0 0,-16 0 2,-13 0-1,-9 0-2,-10 0-1,-8 0-2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5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30550 28700 629,'-93'-24'25,"67"4"16,65 3 16,66 3 17,38-1-2,14-2-19,11-3-19,14-3-20,3-1-14,-2 4-10,-3 3-10,-3 3-11,-7 3-3,-9 3 3,-10 3 3,-8 4 2,-20 2 4,-28 4 4,-28 3 4,-27 3 3,-14 1-2,4 1-12,3-1-11,3 1-11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5"/>
    </inkml:context>
    <inkml:brush xml:id="br0">
      <inkml:brushProperty name="width" value="0.04258" units="cm"/>
      <inkml:brushProperty name="height" value="0.04258" units="cm"/>
      <inkml:brushProperty name="color" value="#00BFF3"/>
    </inkml:brush>
  </inkml:definitions>
  <inkml:trace contextRef="#ctx0" brushRef="#br0">37050 26100 516,'-69'-90'41,"13"23"-4,12 22-4,13 22-3,4 12-3,-3 3-2,-3 3-4,-2 4-2,-11 5-3,-15 10-4,-15 10-3,-16 9-4,-7 6-1,4 3 0,3 3 1,3 4 1,6-1-1,9-3 0,10-3-1,10-2 0,5-5-1,4-2 1,3-3 0,3-3 0,7 2 0,14 10 1,11 10 1,14 9 1,10 2 0,9-2 1,10-3 1,10-3 1,4-2 0,0 0-1,0 0-2,0 0-1,0 6 0,0 13-1,0 12 2,0 13-1,0 7 1,0 4 0,0 3 1,0 3-1,-2 1 0,-3 1-2,-3-1-2,-2 1-2,-5-6-3,-2-8-1,-3-10-2,-3-9-2,-6-9-2,-5-5 1,-7-7-2,-5-5 1,-8-8-1,-5-5-1,-7-7 0,-5-5-1,-9-4-2,-9 0-1,-10 0-2,-8 0-1,-9-4-1,-6-5 2,-6-7 1,-6-5 1,-4-6 2,1-3 0,-1-3 0,1-2 1,2-9 0,7-12 1,6-13 0,7-12 1,4-5 4,3 3 7,3 3 6,4 4 6,7-1 5,13-3 2,12-3 2,13-2 2,12-3-1,13 1-2,12-1-3,13 1-2,10 1-2,10 3-2,10 3-1,9 4-2,10 2-6,14 4-8,11 3-9,14 3-9,2 6-8,-6 9-9,-6 10-8,-6 10-8,-13 2-1,-19-3 6,-18-3 6,-19-2 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6"/>
    </inkml:context>
    <inkml:brush xml:id="br0">
      <inkml:brushProperty name="width" value="0.04763" units="cm"/>
      <inkml:brushProperty name="height" value="0.04763" units="cm"/>
      <inkml:brushProperty name="color" value="#00BFF3"/>
    </inkml:brush>
  </inkml:definitions>
  <inkml:trace contextRef="#ctx0" brushRef="#br0">37950 27050 461,'-25'-41'82,"0"19"-17,0 19-17,0 19-17,-4 18-8,-5 19 2,-7 19 1,-5 19 2,-1 12 0,6 6-2,7 7-3,6 6-1,3 1-3,0-3-1,0-3-2,0-2-3,3-9 0,6-12-2,7-13-2,6-12-1,20-19-3,34-25-8,35-25-7,35-25-7,13-24-4,-6-21 1,-6-22-1,-6-22 0,-7-13 1,-6-3 0,-6-3 1,-6-2 1,-13 2 1,-19 9 0,-18 10 0,-19 10 1,-15 10 2,-8 13 4,-10 12 5,-9 13 3,-13 12 3,-16 13-2,-15 12 0,-15 13-1,-11 13-1,-2 17-3,-3 15-3,-3 16-3,2 10-4,10 7-8,10 6-8,9 7-7,12-6-1,16-15 3,15-15 4,17-16 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1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59300 37950 580,'-24'-24'6,"4"4"11,3 3 13,3 3 11,3 12 3,3 22-5,3 22-7,4 23-6,1 17-3,0 17-2,0 15-2,0 16-1,0 10-2,0 7 0,0 6 0,0 7-1,0 0-2,0-2-2,0-3-3,0-3-2,0-6-3,0-5-5,0-7-4,0-5-5,0-9-2,0-9 0,0-10-2,0-8 0,1-12-4,4-12-6,3-13-6,3-12-5,-1-15-5,-2-15-1,-3-15-1,-3-16-1,-2-8 3,0 0 7,0 0 9,0 0 6,-2-2 5,-3-3 1,-3-3 0,-2-2 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6"/>
    </inkml:context>
    <inkml:brush xml:id="br0">
      <inkml:brushProperty name="width" value="0.04106" units="cm"/>
      <inkml:brushProperty name="height" value="0.04106" units="cm"/>
      <inkml:brushProperty name="color" value="#00BFF3"/>
    </inkml:brush>
  </inkml:definitions>
  <inkml:trace contextRef="#ctx0" brushRef="#br0">38950 27800 535,'95'-2'71,"-9"-3"-7,-10-3-8,-8-2-7,-8 0-6,-2 7-5,-3 6-6,-3 7-4,-6 8-5,-5 14-4,-7 11-4,-5 14-3,-9 8-4,-9 7-3,-10 6-4,-8 7-2,-12 0-3,-12-2-4,-13-3-3,-12-3-3,-2-7-1,9-9 0,10-10 1,10-8 1,14-8 1,23-2 0,22-3 1,22-3 2,13-7-1,7-9-1,6-10 0,7-8-2,2-4-3,1 3-9,-1 3-7,1 4-8,-9 2-4,-15 4 1,-15 3 0,-16 3 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7"/>
    </inkml:context>
    <inkml:brush xml:id="br0">
      <inkml:brushProperty name="width" value="0.03886" units="cm"/>
      <inkml:brushProperty name="height" value="0.03886" units="cm"/>
      <inkml:brushProperty name="color" value="#00BFF3"/>
    </inkml:brush>
  </inkml:definitions>
  <inkml:trace contextRef="#ctx0" brushRef="#br0">42000 27400 566,'-119'-2'71,"63"-3"-6,62-3-6,63-2-5,37-5-8,13-2-9,12-3-10,13-3-8,4 1-6,-3 6 0,-3 7-1,-2 6 0,-9 4-6,-12 4-14,-13 3-11,-12 3-14,-12 1-8,-8 1-5,-10-1-5,-9 1-6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7"/>
    </inkml:context>
    <inkml:brush xml:id="br0">
      <inkml:brushProperty name="width" value="0.04192" units="cm"/>
      <inkml:brushProperty name="height" value="0.04192" units="cm"/>
      <inkml:brushProperty name="color" value="#00BFF3"/>
    </inkml:brush>
  </inkml:definitions>
  <inkml:trace contextRef="#ctx0" brushRef="#br0">42850 26550 524,'-113'-65'43,"26"23"8,24 22 8,26 22 9,15 21-2,6 22-12,7 22-12,6 23-12,1 17-9,-3 17-3,-3 15-5,-2 16-4,-1 18-8,3 22-9,3 22-10,4 23-11,-1 5-6,-3-9-3,-3-10-3,-2-8-3,-1-25 2,3-36 8,3-39 7,4-36 6,1-25 1,0-8-7,0-10-9,0-9-6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8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46400 27150 541,'46'-68'48,"-5"17"-5,-7 15-5,-5 16-4,0 9-4,10 3-2,10 3-1,9 4-2,4 2-1,1 4 1,-1 3 1,1 3 0,-4 7-2,-6 14-4,-6 11-4,-6 14-5,-9 10-3,-8 9-4,-10 10-3,-9 10-3,-13 5-3,-16 4-4,-15 3-3,-15 3-3,-14-1-2,-8-2-1,-10-3 0,-9-3-1,-4-7 0,4-9 0,3-10 0,3-8-1,3-9 3,3-6 4,3-6 4,4-6 5,5-7 2,10-6 1,10-6 2,9-6 0,6-4 4,3 1 5,3-1 7,4 1 4,11-4 3,23-6-3,22-6-1,22-6-3,13-6-2,7-2-1,6-3-1,7-3-1,4 1-3,3 6-4,3 7-5,4 6-5,2 3-6,4 0-7,3 0-6,3 0-8,1 0-5,1 0-5,-1 0-3,1 0-4,-12 0 0,-21 0 2,-22 0 4,-22 0 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39"/>
    </inkml:context>
    <inkml:brush xml:id="br0">
      <inkml:brushProperty name="width" value="0.04077" units="cm"/>
      <inkml:brushProperty name="height" value="0.04077" units="cm"/>
      <inkml:brushProperty name="color" value="#00BFF3"/>
    </inkml:brush>
  </inkml:definitions>
  <inkml:trace contextRef="#ctx0" brushRef="#br0">50550 26400 539,'17'-135'37,"-16"32"0,-15 31 0,-15 32 1,-14 18-3,-8 6-3,-10 7-4,-9 6-4,-10 6-3,-9 6-3,-10 7-2,-8 6-3,-4 6-2,3 6 1,3 7-1,4 6 0,7-1 1,13-5-1,12-7 0,13-5 0,10-3-1,10 4-2,10 3-2,9 3-2,13 4-2,20 7 0,18 6-2,20 7-2,10 2 0,3 1-1,3-1-1,4 1 0,1 1 0,0 3 1,0 3 0,0 4 2,-4 2 1,-5 4 1,-7 3 1,-5 3 2,-8 3 0,-5 3-1,-7 3 0,-5 4-1,-4-3 0,0-5 0,0-7 0,0-5 0,-2-6-1,-3-3 0,-3-3-3,-2-2 0,-5-5-2,-2-2-2,-3-3-3,-3-3-3,-6-4 0,-5-3 1,-7-3 1,-5-2 1,-9-5-1,-9-2-4,-10-3-3,-8-3-3,-12-6-1,-12-5 3,-13-7 2,-12-5 3,-7-8 2,1-5 1,-1-7 2,1-5 2,2-9 1,7-9 1,6-10 1,7-8 1,8-4 3,14 3 4,11 3 3,14 4 5,11 2 3,14 4-1,11 3 1,14 3 0,13-1-3,16-2-4,15-3-6,17-3-5,14-1-3,17 4-2,15 3-2,16 3-1,1 4-5,-12 7-5,-13 6-7,-12 7-5,-12 2-5,-8 1-4,-10-1-4,-9 1-4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40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51900 26550 504,'-2'-41'36,"-3"19"15,-3 19 12,-2 19 14,-1 12-1,3 6-14,3 7-16,4 6-14,2 10-10,4 17-6,3 15-6,3 16-5,-1 13-8,-2 14-8,-3 11-8,-3 14-8,-2-3-3,0-15 2,0-15 3,0-16 2,0-16-2,0-16-7,0-15-8,0-15-6,0-23-3,0-28 2,0-28 2,0-27 2,0-15 5,0 0 9,0 0 8,0 0 9,3-4 4,6-5 2,7-7 2,6-5 1,1 3 6,-3 17 9,-3 15 8,-2 16 9,0 7 5,7 1 1,6-1 3,7 1 1,4 2-1,3 7-4,3 6-2,4 7-5,1 4-4,0 3-6,0 3-6,0 4-6,-2 2-6,-3 4-2,-3 3-4,-2 3-3,-3 1-6,1 1-10,-1-1-8,1 1-8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40"/>
    </inkml:context>
    <inkml:brush xml:id="br0">
      <inkml:brushProperty name="width" value="0.06037" units="cm"/>
      <inkml:brushProperty name="height" value="0.06037" units="cm"/>
      <inkml:brushProperty name="color" value="#00BFF3"/>
    </inkml:brush>
  </inkml:definitions>
  <inkml:trace contextRef="#ctx0" brushRef="#br0">53100 26200 364,'0'-160'11,"0"32"3,0 31 3,0 32 2,0 18 3,0 6 1,0 7 3,0 6 2,0 12 5,0 19 8,0 19 7,0 19 9,-2 16 0,-3 17-9,-3 15-7,-2 16-8,-3 12-6,1 9-5,-1 10-4,1 10-4,1 4-4,3 0-1,3 0-1,4 0-2,1-11-3,0-22-3,0-22-4,0-21-4,-4 8-6,-5 42-6,-7 40-8,-5 41-6,-3 15-4,4-9-2,3-10-1,3-8-2,3-15 2,3-19 6,3-18 5,4-19 5,1-4 3,0 14-1,0 11 1,0 14-1,0-12 0,0-34 1,0-35 2,0-33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40"/>
    </inkml:context>
    <inkml:brush xml:id="br0">
      <inkml:brushProperty name="width" value="0.04459" units="cm"/>
      <inkml:brushProperty name="height" value="0.04459" units="cm"/>
      <inkml:brushProperty name="color" value="#00BFF3"/>
    </inkml:brush>
  </inkml:definitions>
  <inkml:trace contextRef="#ctx0" brushRef="#br0">53500 27850 493,'96'-202'40,"-5"47"-9,-7 47-10,-5 48-9,-4 25 3,0 7 12,0 6 14,0 7 14,-5 11 3,-9 20-7,-10 18-7,-8 20-7,-12 14-6,-12 14-9,-13 11-8,-12 14-7,-13 8-6,-12 7-4,-13 6-3,-12 7-4,-7-4-1,1-12 0,-1-13-1,1-12 1,4-12 0,9-8 3,10-10 1,10-9 3,11-9 2,17-5 2,15-7 4,16-5 2,16-9 1,20-9-1,18-10 0,20-8-2,8-9-5,1-6-7,-1-6-9,1-6-7,-7-1-7,-12 7-6,-13 6-6,-12 7-6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43"/>
    </inkml:context>
    <inkml:brush xml:id="br0">
      <inkml:brushProperty name="width" value="0.04498" units="cm"/>
      <inkml:brushProperty name="height" value="0.04498" units="cm"/>
      <inkml:brushProperty name="color" value="#00BFF3"/>
    </inkml:brush>
  </inkml:definitions>
  <inkml:trace contextRef="#ctx0" brushRef="#br0">63600 26700 489,'-25'-44'21,"0"13"2,0 12 1,0 13 2,-2 7-1,-3 4-1,-3 3-1,-2 3-3,-5 4-1,-2 7-2,-3 6-1,-3 7-3,-4 7 0,-3 9-1,-3 10 1,-2 10 0,-3 7-1,1 6 0,-1 7-1,1 6-1,4 1 0,9-3 0,10-3 0,10-2 0,5 2 0,4 9 0,3 10 1,3 10 0,7-1-1,14-9 0,11-10 0,14-8-2,10-8 1,9-2-1,10-3 1,10-3 0,8-4-2,10-3-6,10-3-4,9-2-6,1-8-3,-6-8 0,-6-10 0,-6-9-1,1-7 1,9-3-1,10-3 1,10-2 0,-1-6 1,-9-6 1,-10-6 0,-8-6 1,-4-12 2,3-15 0,3-15 1,4-16 1,-1-12 2,-3-5 0,-3-7 2,-2-5 1,-6-6 0,-6-3 0,-6-3-1,-6-2-1,-9-5 0,-8-2 1,-10-3 0,-9-3 2,-7-2-1,-3 0 0,-3 0-1,-2 0 0,-8 4 2,-8 10 1,-10 10 4,-9 9 1,-10 4 1,-9 1-2,-10-1-1,-8 1-2,-8 2-2,-2 7-2,-3 6-2,-3 7-3,-7 4-1,-9 3-1,-10 3-1,-8 4-1,-6 7-2,1 13-2,-1 12-3,1 13-3,1 12-4,3 13-3,3 12-4,4 13-3,11 2 0,23-5 6,22-7 7,22-5 5,8-4 2,-2 0-4,-3 0-3,-3 0-3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44"/>
    </inkml:context>
    <inkml:brush xml:id="br0">
      <inkml:brushProperty name="width" value="0.03308" units="cm"/>
      <inkml:brushProperty name="height" value="0.03308" units="cm"/>
      <inkml:brushProperty name="color" value="#00BFF3"/>
    </inkml:brush>
  </inkml:definitions>
  <inkml:trace contextRef="#ctx0" brushRef="#br0">64200 26950 665,'46'-44'68,"-5"13"-12,-7 12-15,-5 13-14,-1 10-7,6 10-2,7 10-1,6 9-2,-4 7-3,-11 7-4,-14 6-4,-11 7-4,-9 2-3,-3 1-2,-3-1-2,-2 1-3,-9 2 0,-12 7 0,-13 6 0,-12 7 0,-2-4 2,9-12 1,10-13 3,10-12 1,14-9 4,23-2 4,22-3 4,22-3 4,10-4 2,1-3-1,-1-3-2,1-2 0,-6-1-1,-8 3-1,-10 3 0,-9 4-1,-13 5-2,-16 10-2,-15 10-3,-15 9-1,-20 7-5,-21 7-4,-22 6-4,-22 7-4,-11 2-3,0 1-2,0-1 0,0 1-1,10-9-7,23-15-10,22-15-10,22-16-11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1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59450 37550 658,'-49'6'5,"4"13"10,3 12 11,3 13 10,3 7 4,3 4-4,3 3-3,4 3-3,1 4-3,0 7-3,0 6-1,0 7-3,-2 4-4,-3 3-7,-3 3-7,-2 4-8,-5-1-3,-2-3-1,-3-3-2,-3-2-1,2-8-5,10-8-7,10-10-6,9-9-8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46"/>
    </inkml:context>
    <inkml:brush xml:id="br0">
      <inkml:brushProperty name="width" value="0.04615" units="cm"/>
      <inkml:brushProperty name="height" value="0.04615" units="cm"/>
      <inkml:brushProperty name="color" value="#00BFF3"/>
    </inkml:brush>
  </inkml:definitions>
  <inkml:trace contextRef="#ctx0" brushRef="#br0">56650 18300 476,'-135'0'3,"32"0"5,31 0 7,32 0 6,10 4 4,-9 10 1,-10 10 1,-8 9 1,-3 7 0,7 7-3,6 6-3,7 7-3,2 8-1,1 14-1,-1 11-1,1 14-1,1 8-1,3 7 0,3 6 0,4 7-1,4-1 0,6-6-1,7-6-1,6-6-2,3-9 1,0-8 0,0-10 0,0-9 2,6-7-1,13-3-2,12-3-1,13-2-1,7-8-1,4-8 0,3-10 1,3-9 0,12-9-1,22-5-4,22-7-5,23-5-3,11-8-2,4-5-3,3-7-1,3-5-2,-2-6 1,-6-3 3,-6-3 2,-6-2 3,-6-3 1,-2 1-4,-3-1-2,-3 1-2,-7-3-1,-9-2 1,-10-3 2,-8-3 1,-11-6 1,-8-5 0,-10-7 0,-9-5 1,-10-9 0,-9-9 0,-10-10 0,-8-8 0,-8-11 1,-2-8 1,-3-10 3,-3-9 1,-6-5 0,-5 0 0,-7 0 1,-5 0-2,-6 1 1,-3 4-2,-3 3 0,-2 3-2,-8 7 0,-8 14 1,-10 11 1,-9 14 0,-9 11 0,-5 14 1,-7 11 1,-5 14 0,-9 11 1,-9 14-1,-10 11 0,-8 14-1,-4 13 0,3 16-2,3 15-2,4 17-1,5 10-3,10 6-6,10 7-6,9 6-5,7-1-3,7-5 1,6-7 1,7-5 0,7-9 1,9-9 3,10-10 2,10-8 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47"/>
    </inkml:context>
    <inkml:brush xml:id="br0">
      <inkml:brushProperty name="width" value="0.03661" units="cm"/>
      <inkml:brushProperty name="height" value="0.03661" units="cm"/>
      <inkml:brushProperty name="color" value="#00BFF3"/>
    </inkml:brush>
  </inkml:definitions>
  <inkml:trace contextRef="#ctx0" brushRef="#br0">56900 18600 600,'53'-46'54,"6"10"-6,7 10-5,6 9-5,6 6-2,6 3-2,7 3 0,6 4 0,-4 2-4,-11 4-8,-14 3-6,-11 3-8,-15 9-5,-16 16-4,-15 15-4,-15 17-3,-20 13 0,-21 13 4,-22 12 4,-22 13 3,-11 4-2,0-3-9,0-3-8,0-2-10,3-9-1,6-12 5,7-13 6,6-12 6,9-13 4,13-12 5,12-13 4,13-12 3,13-10 4,17-6 2,15-6 2,16-6 2,20-9 1,25-8-2,25-10-1,25-9-2,18-9-4,14-5-8,11-7-8,14-5-8,2 2-9,-6 13-9,-6 12-9,-6 13-9,-20 6-3,-30 0 2,-32 0 4,-30 0 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49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11400 34900 627,'46'-43'98,"-5"17"-22,-7 15-19,-5 16-22,-4 16-12,0 20-6,0 18-5,0 20-5,-8 6-5,-16-2-3,-15-3-4,-15-3-2,-12-1-3,-6 4-3,-6 3-3,-6 3-3,-1-5 1,7-12 2,6-13 3,7-12 2,11-10 5,20-6 7,18-6 6,20-6 7,14-6 2,14-2 0,11-3-1,14-3-1,3 1-1,-2 6-1,-3 7-2,-3 6-1,-6 4-1,-5 4-1,-7 3 0,-5 3 0,-11 3-2,-11 3 0,-14 3-2,-11 4 0,-14 5-1,-11 10-1,-14 10 1,-11 9 0,-11 1-1,-5-6 0,-7-6-2,-5-6 1,-4-7-2,0-6-2,0-6-2,0-6-2,0-6-1,0-2-2,0-3-1,0-3-1,3-6-6,6-5-9,7-7-10,6-5-9,7-8-1,10-5 6,10-7 7,9-5 7,4-3 4,1 4-1,-1 3 0,1 3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50"/>
    </inkml:context>
    <inkml:brush xml:id="br0">
      <inkml:brushProperty name="width" value="0.0404" units="cm"/>
      <inkml:brushProperty name="height" value="0.0404" units="cm"/>
      <inkml:brushProperty name="color" value="#00BFF3"/>
    </inkml:brush>
  </inkml:definitions>
  <inkml:trace contextRef="#ctx0" brushRef="#br0">12800 34300 544,'-63'-27'2,"-24"-3"6,-26-3 3,-24-2 6,-7 2 2,13 9 1,12 10 0,13 10 0,7 8-1,4 10-1,3 10-3,3 9-1,1 9-2,1 9 0,-1 10 0,1 10 0,-3 7 0,-2 6 1,-3 7 0,-3 6 1,-1 10 0,4 17-1,3 15 0,3 16-1,4 10 0,7 7 0,6 6-1,7 7 0,8-3 0,14-8 0,11-10 0,14-9 1,8-9-1,7-5-3,6-7-2,7-5-3,8-6-2,14-3-1,11-3-2,14-2-1,10-6-2,9-6 0,10-6-1,10-6-1,7-12 0,6-15 1,7-15 0,6-16 0,7-15 0,10-11-3,10-14-1,9-11-3,6-18-1,3-22-1,3-22-1,4-21-1,-4-15 0,-9-6 0,-10-6 0,-8-6 0,-12-6 1,-12-2 0,-13-3 0,-12-3 1,-16-7 2,-19-9 2,-18-10 3,-19-8 2,-15-6 1,-8 1 2,-10-1 0,-9 1 1,-9 7 0,-5 16 0,-7 15-1,-5 17 1,-8 14-1,-5 17 1,-7 15 1,-5 16 1,-3 13-1,4 14-2,3 11-2,3 14-2,1 8-3,1 7-7,-1 6-5,1 7-7,4 4 0,9 3 3,10 3 5,10 4 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50"/>
    </inkml:context>
    <inkml:brush xml:id="br0">
      <inkml:brushProperty name="width" value="0.0339" units="cm"/>
      <inkml:brushProperty name="height" value="0.0339" units="cm"/>
      <inkml:brushProperty name="color" value="#00BFF3"/>
    </inkml:brush>
  </inkml:definitions>
  <inkml:trace contextRef="#ctx0" brushRef="#br0">14200 36000 648,'101'0'129,"4"0"-34,3 0-33,3 0-32,3-2-19,3-3-1,3-3-2,4-2-1,-3-1-8,-5 3-11,-7 3-11,-5 4-13,-12 1-3,-16 0 2,-15 0 3,-15 0 3,-11 1-1,-2 4-4,-3 3-5,-3 3-4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50"/>
    </inkml:context>
    <inkml:brush xml:id="br0">
      <inkml:brushProperty name="width" value="0.05217" units="cm"/>
      <inkml:brushProperty name="height" value="0.05217" units="cm"/>
      <inkml:brushProperty name="color" value="#00BFF3"/>
    </inkml:brush>
  </inkml:definitions>
  <inkml:trace contextRef="#ctx0" brushRef="#br0">16950 34850 421,'-25'-44'28,"0"13"2,0 12 3,0 13 2,-4 10 1,-5 10-3,-7 10-3,-5 9-2,-3 9-2,4 9-3,3 10-1,3 10-3,1 8-1,1 10 0,-1 10 0,1 9 0,1 7-1,3 7 0,3 6-1,4 7-1,4 0 0,6-2-2,7-3 0,6-3-2,7-9-1,10-11 0,10-14-1,9-11 0,9-9-3,9-3-3,10-3-6,10-2-3,8-8-4,10-8-4,10-10-4,9-9-2,7-10-2,7-9 1,6-10 2,7-8 1,2-12 1,1-12 0,-1-13 1,1-12 1,-6-7 1,-8 1 1,-10-1 2,-9 1 2,-9-6 1,-5-8 3,-7-10 1,-5-9 3,-6-10 0,-3-9 2,-3-10 1,-2-8 1,-9-9 0,-12-6 1,-13-6 0,-12-6 0,-12 1 0,-8 9 0,-10 10 1,-9 10 1,-10 5 0,-9 4-2,-10 3 0,-8 3-1,-11 6 0,-8 9-1,-10 10 0,-9 10 1,-7 8-1,-3 10-1,-3 10 0,-2 9 0,-6 12-3,-6 16-5,-6 15-5,-6 17-4,-2 13-5,3 13-8,3 12-7,4 13-6,13 1 0,26-9 8,24-10 8,26-8 8,10-6 1,-3 1-3,-3-1-5,-2 1-5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1:51"/>
    </inkml:context>
    <inkml:brush xml:id="br0">
      <inkml:brushProperty name="width" value="0.03891" units="cm"/>
      <inkml:brushProperty name="height" value="0.03891" units="cm"/>
      <inkml:brushProperty name="color" value="#00BFF3"/>
    </inkml:brush>
  </inkml:definitions>
  <inkml:trace contextRef="#ctx0" brushRef="#br0">17300 35250 565,'25'-24'4,"0"4"7,0 3 9,0 3 7,7 3 6,17 3 4,15 3 6,16 4 3,2 4 0,-8 6-8,-10 7-7,-9 6-8,-9 6-6,-5 6-6,-7 7-6,-5 6-6,-9 6-4,-9 6-2,-10 7-3,-8 6-1,-15 6-2,-19 6-1,-18 7-1,-19 6 0,-8 1 0,3-3-1,3-3 0,4-2 0,1-8 1,0-8 1,0-10 2,0-9 1,4-9 1,10-5 3,10-7 3,9-5 1,15-6 10,22-3 16,22-3 16,23-2 16,17-8 1,17-8-13,15-10-13,16-9-15,7-5-11,1 0-9,-1 0-10,1 0-10,-3 1-9,-2 4-6,-3 3-7,-3 3-6,-10 3-3,-16 3 2,-15 3 3,-15 4 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03"/>
    </inkml:context>
    <inkml:brush xml:id="br0">
      <inkml:brushProperty name="width" value="0.02698" units="cm"/>
      <inkml:brushProperty name="height" value="0.02698" units="cm"/>
      <inkml:brushProperty name="color" value="#F2395B"/>
    </inkml:brush>
  </inkml:definitions>
  <inkml:trace contextRef="#ctx0" brushRef="#br0">58750 33600 815,'-85'-68'59,"32"17"-10,31 15-11,32 16-9,15 5-19,0-2-27,0-3-27,0-3-26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05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29250 37150 568,'-46'-2'0,"10"-3"0,10-3-1,9-2-1,12 0 8,16 7 17,15 6 15,17 7 16,5 2 3,-3 1-11,-3-1-10,-2 1-11,-3-1-7,1 1-4,-1-1-4,1 1-4,-1 2-4,1 7-4,-1 6-3,1 7-4,-6 5-2,-8 7 2,-10 6-1,-9 7 2,-12 7 0,-11 9 0,-14 10 2,-11 10 1,-11 4-1,-5 0-1,-7 0 0,-5 0-2,-3-5 0,4-9 2,3-10 1,3-8 1,1-4 1,1 3 1,-1 3 0,1 4 2,2-6 0,7-11 1,6-14 2,7-11 1,10-14 4,16-11 8,15-14 6,17-11 8,10-6 1,6 4-4,7 3-5,6 3-4,3 1-3,0 1-2,0-1-1,0 1-1,3 1-2,6 3 0,7 3-3,6 4 0,6 1-2,6 0-1,7 0-3,6 0-1,3-2-1,0-3-1,0-3 0,0-2 0,-2-3-2,-3 1-1,-3-1-3,-2 1-1,-9 1-1,-12 3 2,-13 3 0,-12 4 1,-15 2 0,-15 4-2,-15 3-3,-16 3-1,-10 1-3,-3 1-5,-3-1-4,-2 1-5,-1-1-4,3 1-5,3-1-4,4 1-5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07"/>
    </inkml:context>
    <inkml:brush xml:id="br0">
      <inkml:brushProperty name="width" value="0.04616" units="cm"/>
      <inkml:brushProperty name="height" value="0.04616" units="cm"/>
      <inkml:brushProperty name="color" value="#F2395B"/>
    </inkml:brush>
  </inkml:definitions>
  <inkml:trace contextRef="#ctx0" brushRef="#br0">33350 36700 476,'0'-50'2,"0"0"4,0 0 3,0 0 4,0 1 2,0 4 3,0 3 0,0 3 2,0 1-1,0 1-4,0-1-4,0 1-4,-2-1-3,-3 1-1,-3-1-1,-2 1 0,-6 1-1,-6 3 2,-6 3 1,-6 4 2,-4 2 1,1 4 0,-1 3 0,1 3 1,-3 3-1,-2 3 0,-3 3 0,-3 4 0,-2 4 0,0 6-1,0 7 1,0 6-2,0 7 1,0 10 0,0 10 0,0 9 0,0 6-1,0 3 1,0 3-1,0 4 1,0 4-1,0 6 2,0 7 1,0 6 0,1 6 2,4 6-1,3 7 1,3 6 0,4 1-1,7-3 0,6-3 0,7-2 0,5-1-1,7 3-1,6 3-2,7 4 0,5-6-2,7-11 0,6-14 0,7-11-2,2-11-1,1-5-1,-1-7-3,1-5-2,1-9-1,3-9-2,3-10-1,4-8-2,2-11 0,4-8 0,3-10 0,3-9-1,3-13 0,3-16-1,3-15-2,4-15-2,1-9-1,0 1 0,0-1-2,0 1 0,-5 4 0,-9 9 3,-10 10 2,-8 10 2,-9 16 7,-6 26 10,-6 24 10,-6 26 10,-7 15 4,-6 6-2,-6 7 0,-6 6-3,-2 3-1,3 0-1,3 0-3,4 0-1,1-5-3,0-9-2,0-10-2,0-8-2,6-11-5,13-8-8,12-10-6,13-9-8,4-13-3,-3-16 1,-3-15 2,-2-15 0,-1-12 1,3-6-2,3-6-1,4-6-2,1-2 1,0 3 3,0 3 4,0 4 4,-5 5 2,-9 10 2,-10 10 3,-8 9 1,-8 13 11,-2 20 18,-3 18 19,-3 20 18,-1 14 3,4 14-10,3 11-10,3 14-12,-1 2-7,-2-6-2,-3-6-5,-3-6-2,1-4-4,6 1-5,7-1-3,6 1-6,1-3-3,-3-2-3,-3-3-3,-2-3-4,-1-6-5,3-5-8,3-7-7,4-5-7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20"/>
    </inkml:context>
    <inkml:brush xml:id="br0">
      <inkml:brushProperty name="width" value="0.03938" units="cm"/>
      <inkml:brushProperty name="height" value="0.03938" units="cm"/>
      <inkml:brushProperty name="color" value="#F2385B"/>
    </inkml:brush>
  </inkml:definitions>
  <inkml:trace contextRef="#ctx0" brushRef="#br0">4550 29200 558,'3'-38'7,"6"26"15,7 24 15,6 26 13,3 15 4,0 6-10,0 7-9,0 6-10,0 1-5,0-3-1,0-3-2,0-2-2,0-6-2,0-6-1,0-6-3,0-6-1,0-6-5,0-2-8,0-3-7,0-3-7,0-10-3,0-16 2,0-15 2,0-15 1,3-17 1,6-15-1,7-15-1,6-16-1,1-7 0,-3 4 0,-3 3 0,-2 3 0,-5 4 2,-2 7 2,-3 6 5,-3 7 2,-4 7 2,-3 9 1,-3 10 1,-2 10 0,-5 14 7,-2 23 14,-3 22 13,-3 22 13,-2 13 5,0 7-6,0 6-5,0 7-5,0 2-4,0 1-4,0-1-3,0 1-4,0 4-2,0 9-5,0 10-2,0 10-4,0 2-3,0-3-6,0-3-3,0-2-5,0-9-3,0-12-1,0-13-2,0-12-1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47"/>
    </inkml:context>
    <inkml:brush xml:id="br0">
      <inkml:brushProperty name="width" value="0.03495" units="cm"/>
      <inkml:brushProperty name="height" value="0.03495" units="cm"/>
      <inkml:brushProperty name="color" value="#F2385B"/>
    </inkml:brush>
  </inkml:definitions>
  <inkml:trace contextRef="#ctx0" brushRef="#br0">45850 17000 629,'-44'29'57,"13"10"-13,12 10-12,13 9-11,2 9-8,-5 9 0,-7 10-3,-5 10 0,-1-1-2,6-9 0,7-10-2,6-8 0,1-4 0,-3 3-2,-3 3-1,-2 4-1,-3-1-1,1-3-2,-1-3-3,1-2-1,-1-6-2,1-6-1,-1-6-2,1-6 0,-1-18-5,1-28-8,-1-28-7,1-27-7,4-20-1,9-9 4,10-10 6,10-8 4,4-3 4,0 7 2,0 6 2,0 7 1,1 0 3,4-2 4,3-3 4,3-3 3,1 4 3,1 13 3,-1 12 3,1 13 2,-4 10 3,-6 10 4,-6 10 3,-6 9 4,-1 4 1,7 1-1,6-1 0,7 1-1,0 4 0,-2 9 1,-3 10-1,-3 10 1,-2 5-1,0 4-2,0 3-2,0 3-2,-4 3-2,-5 3-2,-7 3-3,-5 4-1,-6 1-3,-3 0 0,-3 0-2,-2 0-2,-8 1-1,-8 4-3,-10 3-3,-9 3-3,-4-2-3,4-6 0,3-6-2,3-6-2,-1-7 0,-2-6 0,-3-6-1,-3-6 1,-1-6 0,4-2 1,3-3 0,3-3 1,4-6 1,7-5 4,6-7 2,7-5 3,10-3 4,16 4 6,15 3 6,17 3 5,3 4 4,-5 7 0,-7 6 1,-5 7 1,-3 5-1,4 7 0,3 6-2,3 7-1,-1 2-3,-2 1-3,-3-1-4,-3 1-3,-4-1-3,-3 1-2,-3-1-3,-2 1-1,-3-3-4,1-2-5,-1-3-6,1-3-5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2"/>
    </inkml:context>
    <inkml:brush xml:id="br0">
      <inkml:brushProperty name="width" value="0.03905" units="cm"/>
      <inkml:brushProperty name="height" value="0.03905" units="cm"/>
    </inkml:brush>
  </inkml:definitions>
  <inkml:trace contextRef="#ctx0" brushRef="#br0">59400 38000 563,'6'70'93,"13"-9"-15,12-10-17,13-8-15,6-6-11,0 1-5,0-1-6,0 1-5,-2-1-4,-3 1-2,-3-1-3,-2 1-2,-5-1-4,-2 1-4,-3-1-6,-3 1-5,-6-1-2,-5 1 2,-7-1 1,-5 1 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09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36100 35900 529,'-16'-44'50,"19"13"-6,19 12-6,19 13-7,12 6-4,6 0-2,7 0-1,6 0-1,4 1-4,4 4-4,3 3-6,3 3-5,-4-1-3,-8-2-4,-10-3-3,-9-3-3,-9-1-5,-5 4-5,-7 3-6,-5 3-6,-9 6-3,-9 9-1,-10 10-2,-8 10-1,-9 2 1,-6-3 5,-6-3 3,-6-2 5,-6-6 5,-2-6 3,-3-6 5,-3-6 5,-1-6 2,4-2 1,3-3 0,3-3 2,1-2 0,1 0 1,-1 0 0,1 0 0,-1 0 3,1 0 4,-1 0 5,1 0 4,2 1 4,7 4 2,6 3 3,7 3 3,2 3 1,1 3-2,-1 3-1,1 4 0,-1 4-1,1 6-1,-1 7 0,1 6 0,1 6 0,3 6-1,3 7-1,4 6 0,1 4-1,0 4-2,0 3-1,0 3-1,-4 4-2,-5 7-1,-7 6-1,-5 7-2,-1 5-1,6 7-2,7 6-2,6 7-3,1-1-2,-3-6-4,-3-6-4,-2-6-3,-1-9-2,3-8 2,3-10 3,4-9 1,1-10-5,0-9-13,0-10-14,0-8-13,1-18-6,4-25-1,3-25 2,3-25-1,-1-16 6,-2-6 11,-3-6 11,-3-6 10,-1-2 7,4 3 2,3 3 4,3 4 2,3 5 3,3 10 4,3 10 5,4 9 4,1 6 3,0 3 2,0 3 3,0 4 3,3 2 0,6 4-1,7 3-2,6 3 0,3 3-2,0 3 2,0 3 0,0 4 1,3 1-1,6 0 0,7 0-2,6 0-1,1-2-3,-3-3-2,-3-3-4,-2-2-3,-3-5-2,1-2-3,-1-3-2,1-3-2,-4-1-2,-6 4-3,-6 3-3,-6 3-1,-7-1-3,-6-2 0,-6-3 0,-6-3-1,-6-4-1,-2-3 2,-3-3 1,-3-2 1,-6-3 0,-5 1 3,-7-1 0,-5 1 2,-3-1 2,4 1 1,3-1 2,3 1 1,-1 2 3,-2 7 2,-3 6 3,-3 7 3,-2 4 2,0 3 2,0 3 2,0 4 3,0 1 0,0 0 0,0 0 0,0 0-1,-2 1 2,-3 4 1,-3 3 3,-2 3 0,-1 4 1,3 7-2,3 6-1,4 7-2,-1 5-2,-3 7 0,-3 6 0,-2 7-2,0 2 0,7 1 0,6-1-1,7 1 0,4 1-1,3 3-3,3 3-2,4 4-2,2 1-2,4 0-1,3 0-3,3 0-2,6-5-3,9-9-6,10-10-6,10-8-6,7-8-3,6-2 2,7-3 1,6-3 1,-1-6-3,-5-5-6,-7-7-8,-5-5-6,-8-6-2,-5-3 3,-7-3 2,-5-2 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09"/>
    </inkml:context>
    <inkml:brush xml:id="br0">
      <inkml:brushProperty name="width" value="0.03243" units="cm"/>
      <inkml:brushProperty name="height" value="0.03243" units="cm"/>
      <inkml:brushProperty name="color" value="#F2395B"/>
    </inkml:brush>
  </inkml:definitions>
  <inkml:trace contextRef="#ctx0" brushRef="#br0">38550 37900 678,'92'-19'108,"-16"13"-26,-15 12-27,-15 13-26,-11 7-15,-2 4-5,-3 3-4,-3 3-5,-7 6-1,-9 9 3,-10 10 2,-8 10 4,-11 4-2,-8 0-5,-10 0-6,-9 0-6,-4-5-1,4-9 0,3-10 1,3-8 2,3-8 1,3-2 4,3-3 3,4-3 4,11-6 0,23-5-3,22-7-3,22-5-3,13-8-2,7-5 1,6-7 0,7-5 0,0-3-6,-2 4-11,-3 3-11,-3 3-12,-9 1-2,-11 1 4,-14-1 6,-11 1 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0"/>
    </inkml:context>
    <inkml:brush xml:id="br0">
      <inkml:brushProperty name="width" value="0.04672" units="cm"/>
      <inkml:brushProperty name="height" value="0.04672" units="cm"/>
      <inkml:brushProperty name="color" value="#F2395B"/>
    </inkml:brush>
  </inkml:definitions>
  <inkml:trace contextRef="#ctx0" brushRef="#br0">41050 36500 470,'-24'-47'2,"4"6"0,3 7-2,3 6 1,-2 15 8,-6 26 17,-6 24 17,-6 26 17,-4 12 3,1 0-10,-1 0-11,1 0-11,1 3-7,3 6-1,3 7-3,4 6-1,1 1-2,0-3-1,0-3-2,0-2-1,3-3-1,6 1-4,7-1-2,6 1-3,3-1-1,0 1 0,0-1 0,0 1 1,4-4 0,10-6 1,10-6-1,9-6 1,4-10-5,1-12-7,-1-13-9,1-12-8,1-9-2,3-2 3,3-3 3,4-3 3,2-9 1,4-11 0,3-14 0,3-11 0,3-17-2,3-18 0,3-19-3,4-18-1,2-10 1,4 0 5,3 0 3,3 0 4,-4-4 2,-8-5 2,-10-7 1,-9-5 1,-12-1 2,-11 6 0,-14 7 2,-11 6 1,-11 7 0,-5 10 0,-7 10 0,-5 9-1,-6 7 0,-3 7 0,-3 6 0,-2 7 0,-6 7-1,-6 9 0,-6 10 0,-6 10-2,-2 7 1,3 6-1,3 7 1,4 6 0,2 7-3,4 10-7,3 10-7,3 9-6,3 2-4,3-2 2,3-3-1,4-3 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0"/>
    </inkml:context>
    <inkml:brush xml:id="br0">
      <inkml:brushProperty name="width" value="0.03414" units="cm"/>
      <inkml:brushProperty name="height" value="0.03414" units="cm"/>
      <inkml:brushProperty name="color" value="#F2395B"/>
    </inkml:brush>
  </inkml:definitions>
  <inkml:trace contextRef="#ctx0" brushRef="#br0">42600 37500 644,'-25'-19'31,"0"13"8,0 12 8,0 13 8,-2 10-1,-3 10-11,-3 10-10,-2 9-10,-6 7-8,-6 7-5,-6 6-5,-6 7-5,-2 0-2,3-2-1,3-3-1,4-3 0,4-7 0,6-9-1,7-10 0,6-8-1,13-8 1,23-2-1,22-3-1,22-3 0,15-7-1,9-9-1,10-10-3,10-8 0,2-6-2,-3 1-1,-3-1-1,-2 1 0,-9-1-2,-12 1-2,-13-1-4,-12 1-3,-9 1-1,-2 3-2,-3 3-2,-3 4 0,-7 2 1,-9 4 4,-10 3 6,-8 3 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1"/>
    </inkml:context>
    <inkml:brush xml:id="br0">
      <inkml:brushProperty name="width" value="0.03916" units="cm"/>
      <inkml:brushProperty name="height" value="0.03916" units="cm"/>
      <inkml:brushProperty name="color" value="#F2395B"/>
    </inkml:brush>
  </inkml:definitions>
  <inkml:trace contextRef="#ctx0" brushRef="#br0">42800 37800 561,'-47'-22'34,"6"6"1,7 7-1,6 6 1,4 6 0,4 6-1,3 7-2,3 6 0,1 9-3,1 13-3,-1 12-4,1 13-3,1 12-2,3 13-1,3 12 0,4 13-1,-1 10-8,-3 10-15,-3 10-16,-2 9-15,-3-1-9,1-8-2,-1-10-2,1-9-2,1-16 2,3-22 3,3-22 5,4-21 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1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43350 38350 689,'-19'-24'8,"13"4"18,12 3 17,13 3 16,10 4 3,10 7-14,10 6-14,9 7-13,4 4-11,1 3-12,-1 3-10,1 4-12,-4-1-4,-6-3 0,-6-3-1,-6-2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1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45550 37600 606,'-71'-44'0,"10"13"10,10 12 10,9 13 9,4 9 4,1 6-3,-1 7-2,1 6-3,-1 4-2,1 4-3,-1 3-1,1 3-2,2 3-2,7 3 0,6 3 1,7 4-1,4 1 0,3 0-1,3 0-1,4 0-1,4 1-2,6 4-2,7 3-4,6 3-2,4-1-2,4-2 0,3-3 0,3-3 0,1 1 0,1 6 0,-1 7-2,1 6 0,-4 1-2,-6-3 0,-6-3-2,-6-2-1,-6-5 0,-2-2 1,-3-3 0,-3-3 1,-2-4 1,0-3 0,0-3-1,0-2 1,-5-8-2,-9-8-5,-10-10-4,-8-9-4,-9-7-2,-6-3 1,-6-3 2,-6-2 1,-4-6 1,1-6 2,-1-6 2,1-6 1,2-2 4,7 3 5,6 3 4,7 4 6,10-1 3,16-3 4,15-3 2,17-2 3,14-1 0,17 3-7,15 3-5,16 4-5,7 2-8,1 4-10,-1 3-9,1 3-11,-9 1-6,-15 1-2,-15-1-2,-16 1-3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2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47800 37650 537,'-46'-2'3,"10"-3"6,10-3 6,9-2 5,12-1 9,16 3 9,15 3 11,17 4 9,13 1 1,13 0-11,12 0-9,13 0-11,7 0-7,4 0-6,3 0-5,3 0-7,-1 1-1,-2 4 1,-3 3 2,-3 3 0,-7 1-1,-9 1-8,-10-1-6,-8 1-7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3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48650 36800 531,'-27'-27'3,"-3"-3"5,-3-3 5,-2-2 6,2 10 8,9 25 12,10 25 12,10 25 11,4 18 1,0 14-10,0 11-11,0 14-10,-2 8-8,-3 7-7,-3 6-6,-2 7-6,-5 10-7,-2 16-6,-3 15-7,-3 17-5,-1 2-7,4-9-8,3-10-7,3-8-8,3-22 0,3-30 9,3-32 8,4-30 9,-1-17 1,-3 1-6,-3-1-5,-2 1-5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4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50400 37100 567,'6'-44'85,"13"13"-11,12 12-10,13 13-11,7 9-9,4 6-9,3 7-7,3 6-8,-4 6-7,-8 6-3,-10 7-5,-9 6-3,-9 6-5,-5 6-3,-7 7-3,-5 6-5,-14 3-1,-18 0 0,-19 0 1,-18 0-1,-12 1 0,-3 4-2,-3 3-1,-2 3-3,-1-1 2,3-2 2,3-3 3,4-3 3,4-9 5,6-11 5,7-14 5,6-11 5,7-7 4,10 0 1,10 0 3,9 0 2,12-4-1,16-5-3,15-7-2,17-5-3,13-4-4,13 0-5,12 0-4,13 0-6,6 0-2,0 0 1,0 0 0,0 0 1,-2 0-6,-3 0-9,-3 0-11,-2 0-11,-11 1-3,-15 4 2,-15 3 2,-16 3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3"/>
    </inkml:context>
    <inkml:brush xml:id="br0">
      <inkml:brushProperty name="width" value="0.04087" units="cm"/>
      <inkml:brushProperty name="height" value="0.04087" units="cm"/>
    </inkml:brush>
  </inkml:definitions>
  <inkml:trace contextRef="#ctx0" brushRef="#br0">61250 37950 538,'-25'-18'57,"0"17"0,0 15-3,0 16-1,0 13-6,0 14-7,0 11-9,0 14-8,-4 10-6,-5 9 0,-7 10-3,-5 10-1,-3 2-2,4-3-2,3-3-1,3-2-3,-1-9-1,-2-12-3,-3-13-1,-3-12-1,2-10-2,10-6 2,10-6 0,9-6 2,17-7-1,25-6-2,25-6-3,25-6-2,12-10-2,1-12 1,-1-13-1,1-12-1,-3-5 0,-2 3-2,-3 3-1,-3 4-3,-2-1-1,0-3-4,0-3-4,0-2-3,-4 0-2,-5 7-4,-7 6-2,-5 7-3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4"/>
    </inkml:context>
    <inkml:brush xml:id="br0">
      <inkml:brushProperty name="width" value="0.04193" units="cm"/>
      <inkml:brushProperty name="height" value="0.04193" units="cm"/>
      <inkml:brushProperty name="color" value="#F2395B"/>
    </inkml:brush>
  </inkml:definitions>
  <inkml:trace contextRef="#ctx0" brushRef="#br0">53300 36400 524,'0'-121'4,"0"10"8,0 10 8,0 9 8,-5 10 5,-9 14 0,-10 11 2,-8 14 1,-11 10-3,-8 9-4,-10 10-4,-9 10-6,-9 11-2,-5 17-3,-7 15-3,-5 16-2,-3 10-1,4 7 2,3 6 0,3 7 2,7-1 0,14-6-2,11-6 0,14-6-3,10-4 0,9 1-3,10-1-1,10 1-2,10-3-1,13-2-1,12-3 1,13-3-2,7-2 1,4 0 0,3 0-1,3 0 1,1 1 0,1 4 0,-1 3 1,1 3 0,-4 3 0,-6 3 0,-6 3 0,-6 4-1,-6 1 1,-2 0 2,-3 0 2,-3 0 1,-4 0 1,-3 0-1,-3 0-1,-2 0 0,-5-2-2,-2-3 0,-3-3-1,-3-2-2,-4-3-1,-3 1-3,-3-1-2,-2 1-3,-6-4-3,-6-6-1,-6-6-2,-6-6-2,-7-6-2,-6-2-1,-6-3-2,-6-3-1,-6-6-1,-2-5 3,-3-7 2,-3-5 1,1-9 4,6-9 1,7-10 4,6-8 2,4-9 3,4-6 1,3-6 3,3-6 2,6-4 2,9 1 4,10-1 4,10 1 2,8 1 2,10 3-1,10 3 0,9 4-2,10 1-1,14 0-3,11 0-2,14 0-3,10 1-6,9 4-12,10 3-12,10 3-11,-7 4-5,-22 7-2,-22 6-1,-21 7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5"/>
    </inkml:context>
    <inkml:brush xml:id="br0">
      <inkml:brushProperty name="width" value="0.04574" units="cm"/>
      <inkml:brushProperty name="height" value="0.04574" units="cm"/>
      <inkml:brushProperty name="color" value="#F2395B"/>
    </inkml:brush>
  </inkml:definitions>
  <inkml:trace contextRef="#ctx0" brushRef="#br0">54450 36900 480,'-22'-16'30,"6"19"8,7 19 8,6 19 10,3 13 0,0 10-7,0 10-7,0 9-7,-2 4-6,-3 1-2,-3-1-4,-2 1-3,-5 2-2,-2 7-2,-3 6-1,-3 7-1,-1-1-9,4-6-15,3-6-16,3-6-15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5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54200 37850 642,'48'-71'0,"-3"10"0,-3 10 0,-2 9 0,-1 7 7,3 7 14,3 6 14,4 7 15,2 2 3,4 1-5,3-1-5,3 1-6,-1 1-7,-2 3-9,-3 3-10,-3 4-9,-4 1-10,-3 0-10,-3 0-8,-2 0-10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5"/>
    </inkml:context>
    <inkml:brush xml:id="br0">
      <inkml:brushProperty name="width" value="0.05172" units="cm"/>
      <inkml:brushProperty name="height" value="0.05172" units="cm"/>
      <inkml:brushProperty name="color" value="#F2395B"/>
    </inkml:brush>
  </inkml:definitions>
  <inkml:trace contextRef="#ctx0" brushRef="#br0">55200 36800 425,'0'-93'0,"0"17"0,0 15 0,0 16 0,0 18 12,0 22 26,0 22 24,0 23 25,-2 13 4,-3 6-18,-3 7-16,-2 6-19,-3 6-10,1 6-4,-1 7-5,1 6-4,-1-2-4,1-9-2,-1-10-2,1-8-4,-1-1-2,1 9-5,-1 10-4,1 10-4,1 4-1,3 0 1,3 0 0,4 0 1,1-5-2,0-9-6,0-10-5,0-8-5,-2-8-1,-3-2 2,-3-3 2,-2-3 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6"/>
    </inkml:context>
    <inkml:brush xml:id="br0">
      <inkml:brushProperty name="width" value="0.04474" units="cm"/>
      <inkml:brushProperty name="height" value="0.04474" units="cm"/>
      <inkml:brushProperty name="color" value="#F2395B"/>
    </inkml:brush>
  </inkml:definitions>
  <inkml:trace contextRef="#ctx0" brushRef="#br0">55450 37850 491,'25'-25'4,"0"0"6,0 0 8,0 0 6,4 1 5,10 4 0,10 3 2,9 3 0,1 3-1,-6 3-6,-6 3-4,-6 4-6,-9 8-2,-8 17 0,-10 15 1,-9 16-1,-12 12-1,-11 9-3,-14 10-3,-11 10-3,-7 0-3,0-5 0,0-7-2,0-5-1,4-9-2,10-9 0,10-10-2,9-8-1,13-17-1,20-21-1,18-22 0,20-22-1,13-16-1,9-9-4,10-10-2,10-8-3,-1-6-1,-9 1 1,-10-1 0,-8 1 1,-6 2 1,1 7 1,-1 6 0,1 7 0,-6 5 3,-8 7 4,-10 6 4,-9 7 4,-9 16 15,-5 29 24,-7 28 26,-5 28 24,-6 10 4,-3-5-19,-3-7-17,-2-5-19,-1 0-11,3 10-5,3 10-3,4 9-4,2-2-4,4-12 0,3-13-3,3-12 0,4-10-3,7-6-3,6-6-3,7-6-3,5-9-3,7-8-3,6-10-3,7-9-2,2-12-3,1-11-1,-1-14-2,1-11-1,-3-7 1,-2 0 3,-3 0 3,-3 0 2,-9 0 4,-11 0 2,-14 0 3,-11 0 2,-11 4 2,-5 10 0,-7 10 1,-5 9 0,-12 7-1,-16 7-3,-15 6-1,-15 7-3,-11 7-1,-2 9-4,-3 10-3,-3 10-2,7 2-4,19-3-2,19-3-4,19-2-3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7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58750 37200 639,'14'-47'9,"28"6"17,28 7 18,29 6 17,2 4 2,-21 4-14,-22 3-15,-22 3-14,1 3-7,26 3-1,24 3-1,26 4-1,7 4-3,-9 6-6,-10 7-5,-8 6-6,-11 4-6,-8 4-8,-10 3-8,-9 3-7,-12-1-5,-11-2-2,-14-3-3,-11-3-1,-9-4 3,-3-3 7,-3-3 9,-2-2 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7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58400 38000 657,'-46'-2'5,"10"-3"12,10-3 10,9-2 12,18-3 4,29 1-2,28-1-3,28 1-1,18-1-4,10 1-7,10-1-7,9 1-7,2 4-7,-2 9-7,-3 10-8,-3 10-7,-6 4-7,-5 0-6,-7 0-5,-5 0-7,-14-2 1,-18-3 7,-19-3 7,-18-2 8,-10-5 0,0-2-6,0-3-4,0-3-6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8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61900 36850 548,'28'-46'0,"6"10"0,7 10 0,6 9 0,6 9 9,6 9 17,7 10 18,6 10 17,-1 5 4,-5 4-8,-7 3-10,-5 3-9,-9 3-6,-9 3-7,-10 3-5,-8 4-6,-11 2-4,-8 4-6,-10 3-6,-9 3-4,-12-1-3,-11-2 0,-14-3 0,-11-3 0,-15 2-1,-16 10-5,-15 10-3,-15 9-4,-3-1-1,14-8 3,11-10 2,14-9 2,10-9 4,9-5 4,10-7 3,10-5 5,7-6 1,6-3 0,7-3 1,6-2-1,10-3 3,17 1 6,15-1 6,16 1 7,13-1-1,14 1-5,11-1-5,14 1-6,5-1-4,1 1-4,-1-1-4,1 1-3,-1-1-7,1 1-9,-1-1-9,1 1-8,-9-3-6,-15-2-2,-15-3 0,-16-3-2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8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65700 36000 433,'-2'-100'3,"-3"0"7,-3 0 5,-2 0 6,-1 9 3,3 19-2,3 19-3,4 19-1,-1 7-2,-3-3-2,-3-3-1,-2-2-3,-6-3 0,-6 1 0,-6-1 0,-6 1-1,-6 2 0,-2 7 1,-3 6-1,-3 7 1,-4 4 0,-3 3-2,-3 3-1,-2 4 0,-3 7-1,1 13 1,-1 12 2,1 13 0,-1 10 1,1 10 0,-1 10-1,1 9 1,2 7-1,7 7 2,6 6 0,7 7 0,0 7 2,-2 9 0,-3 10 1,-3 10 0,-1 0 1,4-5-2,3-7-1,3-5-1,3-8-1,3-5-2,3-7-1,4-5-2,2-8 0,4-5 1,3-7-1,3-5 1,6-9-2,9-9-6,10-10-4,10-8-5,10-11-4,13-8-2,12-10-3,13-9-3,7-9-1,4-5-4,3-7-2,3-5-3,-1-9 0,-2-9 2,-3-10 2,-3-8 2,-6-3 3,-5 7 3,-7 6 3,-5 7 3,-8 4 2,-5 3 5,-7 3 2,-5 4 3,-9 10 9,-9 19 15,-10 19 14,-8 19 15,-8 9 4,-2 0-8,-3 0-8,-3 0-8,1-2-6,6-3-5,7-3-4,6-2-5,10-6-6,17-6-6,15-6-8,16-6-7,5-10-7,-2-12-8,-3-13-8,-3-12-8,-2-9-1,0-2 5,0-3 7,0-3 6,-4-2 5,-5 0 4,-7 0 6,-5 0 4,-6 3 8,-3 6 14,-3 7 13,-2 6 13,-6 12 8,-6 19 3,-6 19 2,-6 19 3,-2 9-2,3 0-8,3 0-7,4 0-8,2 1-6,4 4-6,3 3-5,3 3-6,4-1-7,7-2-7,6-3-10,7-3-7,0-4-13,-2-3-18,-3-3-19,-3-2-17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19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66750 36000 606,'25'-66'78,"0"19"-14,0 19-16,0 19-15,3 9-8,6 0 0,7 0-1,6 0-1,6 1-2,6 4-3,7 3-3,6 3-3,-1 4-5,-5 7-7,-7 6-6,-5 7-7,-9 4-2,-9 3 2,-10 3 3,-8 4 3,-11-1-5,-8-3-10,-10-3-11,-9-2-10,-12-3-7,-11 1 1,-14-1 0,-11 1-1,0-4 5,17-6 9,15-6 9,16-6 8,5-6 7,-2-2 2,-3-3 3,-3-3 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3"/>
    </inkml:context>
    <inkml:brush xml:id="br0">
      <inkml:brushProperty name="width" value="0.0355" units="cm"/>
      <inkml:brushProperty name="height" value="0.0355" units="cm"/>
    </inkml:brush>
  </inkml:definitions>
  <inkml:trace contextRef="#ctx0" brushRef="#br0">61500 38350 619,'-47'-22'4,"6"6"9,7 7 7,6 6 9,4 7 5,4 10 1,3 10 2,3 9 2,3 13-2,3 20-5,3 18-5,4 20-4,-1 13-7,-3 9-5,-3 10-6,-2 10-7,-1 8-1,3 10 2,3 10 3,4 9 2,1-12 1,0-30 0,0-32-1,0-30 1,0-19-16,0-2-26,0-3-29,0-3-28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0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66800 36600 537,'-46'4'17,"10"10"10,10 10 8,9 9 10,6 7 2,3 7-4,3 6-4,4 7-3,1 4-4,0 3-4,0 3-3,0 4-5,0 2-2,0 4-4,0 3-2,0 3-3,-4 1-3,-5 1-1,-7-1-2,-5 1-2,-6-3-3,-3-2-8,-3-3-5,-2-3-8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0"/>
    </inkml:context>
    <inkml:brush xml:id="br0">
      <inkml:brushProperty name="width" value="0.04513" units="cm"/>
      <inkml:brushProperty name="height" value="0.04513" units="cm"/>
      <inkml:brushProperty name="color" value="#F2395B"/>
    </inkml:brush>
  </inkml:definitions>
  <inkml:trace contextRef="#ctx0" brushRef="#br0">66600 37700 487,'96'-46'10,"-5"10"0,-7 10 3,-5 9 0,-6 4 3,-3 1 3,-3-1 3,-2 1 3,-3 1 0,1 3-4,-1 3-4,1 4-5,-1 1-3,1 0-3,-1 0-3,1 0-3,-6-2-3,-8-3-4,-10-3-3,-9-2-3,-7-5-5,-3-2-6,-3-3-6,-2-3-6,-8-4 0,-8-3 8,-10-3 7,-9-2 7,-7-1 5,-3 3 0,-3 3 1,-2 4 1,-1 2 3,3 4 7,3 3 7,4 3 6,-1 3 4,-3 3-2,-3 3 0,-2 4-1,-3 2 2,1 4 8,-1 3 6,1 3 8,1 6 0,3 9-5,3 10-4,4 10-5,1 5-2,0 4 0,0 3 0,0 3 1,1 1-1,4 1-3,3-1-4,3 1-1,3-1-5,3 1-3,3-1-4,4 1-4,2-3-2,4-2-2,3-3-3,3-3-1,6-6-5,9-5-9,10-7-10,10-5-9,7-6-3,6-3 2,7-3 3,6-2 2,-4-6-1,-11-6-5,-14-6-7,-11-6-4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0"/>
    </inkml:context>
    <inkml:brush xml:id="br0">
      <inkml:brushProperty name="width" value="0.0382" units="cm"/>
      <inkml:brushProperty name="height" value="0.0382" units="cm"/>
      <inkml:brushProperty name="color" value="#F2395B"/>
    </inkml:brush>
  </inkml:definitions>
  <inkml:trace contextRef="#ctx0" brushRef="#br0">68500 37550 575,'46'-22'91,"-5"6"-19,-7 7-19,-5 6-20,-1 7-8,6 10 1,7 10 3,6 9 1,-2 6-3,-9 3-6,-10 3-9,-8 4-7,-14 2-5,-15 4-4,-15 3-4,-16 3-5,-10-1-1,-3-2 0,-3-3 0,-2-3 0,0-6 0,7-5 0,6-7 0,7-5 1,11-8 2,20-5 4,18-7 6,20-5 4,13-8 0,9-5-7,10-7-7,10-5-7,7-6-2,6-3 0,7-3 2,6-2 0,-2-3-3,-9 1-7,-10-1-6,-8 1-8,-11 1 1,-8 3 6,-10 3 7,-9 4 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1"/>
    </inkml:context>
    <inkml:brush xml:id="br0">
      <inkml:brushProperty name="width" value="0.05037" units="cm"/>
      <inkml:brushProperty name="height" value="0.05037" units="cm"/>
      <inkml:brushProperty name="color" value="#F2395B"/>
    </inkml:brush>
  </inkml:definitions>
  <inkml:trace contextRef="#ctx0" brushRef="#br0">70200 37150 436,'23'-27'0,"-3"-3"0,-3-3 0,-2-2 0,-11 8 12,-15 22 22,-15 22 23,-16 23 23,-8 13 5,0 6-16,0 7-13,0 6-15,3 3-10,6 0-5,7 0-5,6 0-5,6 0-3,6 0-3,7 0-3,6 0-2,10-5-4,17-9-10,15-10-7,16-8-8,7-12-4,1-12-2,-1-13 0,1-12-2,2-16 1,7-19 1,6-18 0,7-19 1,-3-12 3,-8-2 4,-10-3 5,-9-3 3,-9-4 3,-5-3 0,-7-3 0,-5-2 0,-8 3 0,-5 14 3,-7 11 3,-5 14 1,-9 8 3,-9 7 2,-10 6 3,-8 7 3,-8 5 0,-2 7-2,-3 6-2,-3 7-1,-1 7-3,4 9-6,3 10-5,3 10-5,6 4-3,9 0 1,10 0 0,10 0 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1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71250 37150 516,'17'29'4,"-16"10"9,-15 10 8,-15 9 8,-7-1 3,3-8-6,3-10-4,4-9-4,-1-2-1,-3 6 6,-3 7 5,-2 6 5,0 6 1,7 6-2,6 7-3,7 6-3,4 1-3,3-3-3,3-3-4,4-2-3,5-6-3,10-6-3,10-6-2,9-6-2,7-6-6,7-2-7,6-3-7,7-3-8,2-6-7,1-5-7,-1-7-8,1-5-6,-3-6 0,-2-3 7,-3-3 8,-3-2 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1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71850 37600 542,'-29'-25'3,"-5"0"4,-7 0 7,-5 0 4,-1 3 3,6 6 2,7 7 0,6 6 1,3 3 0,0 0-1,0 0-1,0 0 0,0 4 1,0 10 4,0 10 3,0 9 5,-2 12-1,-3 16-6,-3 15-5,-2 17-6,-5 13-5,-2 13-8,-3 12-5,-3 13-7,-2 4-9,0-3-10,0-3-11,0-2-10,3-15-7,6-25-4,7-25-4,6-25-4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2"/>
    </inkml:context>
    <inkml:brush xml:id="br0">
      <inkml:brushProperty name="width" value="0.03179" units="cm"/>
      <inkml:brushProperty name="height" value="0.03179" units="cm"/>
      <inkml:brushProperty name="color" value="#F2395B"/>
    </inkml:brush>
  </inkml:definitions>
  <inkml:trace contextRef="#ctx0" brushRef="#br0">72200 37300 692,'14'-47'4,"28"6"10,28 7 10,29 6 9,11 6 5,-2 6 3,-3 7 1,-3 6 3,-2 6-8,0 6-15,0 7-14,0 6-17,-5 1-11,-9-3-9,-10-3-10,-8-2-8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2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73100 36350 516,'-24'-46'0,"4"10"0,3 10 0,3 9 0,1 4 6,1 1 11,-1-1 12,1 1 11,1 7 7,3 16 2,3 15 2,4 17 3,2 16-3,4 19-9,3 19-7,3 19-9,-1 10-8,-2 4-5,-3 3-7,-3 3-7,-6 4-10,-5 7-14,-7 6-13,-5 7-14,-3-7-4,4-19 8,3-18 8,3-19 7,1-15 2,1-8-6,-1-10-5,1-9-5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2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74700 36350 541,'12'-47'8,"26"6"16,24 7 16,26 6 17,4 7 2,-16 10-9,-15 10-9,-15 9-9,-9 6-7,1 3-4,-1 3-3,1 4-5,-4 8-1,-6 17 0,-6 15 1,-6 16-1,-9 9-1,-8 3-4,-10 3-4,-9 4-3,-15-1-5,-18-3-5,-19-3-4,-18-2-4,-14-3-4,-5 1 1,-7-1 0,-5 1 0,2-6 0,13-8 3,12-10 2,13-9 2,10-10 4,10-9 4,10-10 6,9-8 4,17-8 5,25-2 5,25-3 3,25-3 6,17-2-2,9 0-7,10 0-6,10 0-7,2 3-7,-3 6-6,-3 7-6,-2 6-8,-3 1-2,1-3 2,-1-3 1,1-2 2,-9-5-3,-15-2-9,-15-3-8,-16-3-8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3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78500 35650 494,'0'-71'2,"0"10"5,0 10 3,0 9 4,-5 4 5,-9 1 5,-10-1 5,-8 1 5,-11 4 0,-8 9-3,-10 10-6,-9 10-4,-7 7-4,-3 6-5,-3 7-5,-2 6-5,-1 4-2,3 4 1,3 3-1,4 3 1,5 1-1,10 1 2,10-1-1,9 1 1,9 1 0,9 3 1,10 3 1,10 4 2,7 4 0,6 6 0,7 7 0,6 6 1,7 6-1,10 6 0,10 7 0,9 6-1,2 3 0,-2 0 0,-3 0 1,-3 0 0,-4 0 0,-3 0 0,-3 0 0,-2 0 1,-8 0 0,-8 0-1,-10 0 0,-9 0 0,-5-2 0,0-3 1,0-3 0,0-2 2,0-5 0,0-2-1,0-3-1,0-3-1,-2-4 0,-3-3-2,-3-3 0,-2-2-2,-9-5-2,-12-2-7,-13-3-5,-12-3-7,-7-9-5,1-11-6,-1-14-6,1-11-6,-4-12-1,-6-9 4,-6-10 2,-6-8 5,-1-12 3,7-12 6,6-13 4,7-12 5,7-5 4,9 3-1,10 3 0,10 4 1,7 5 4,6 10 6,7 10 8,6 9 6,9 4 6,13 1 3,12-1 4,13 1 3,10 2 1,10 7-4,10 6-2,9 7-4,4 4-3,1 3-7,-1 3-4,1 4-6,-1 1-7,1 0-5,-1 0-8,1 0-5,-7 0-5,-12 0-1,-13 0-2,-12 0-1,-9 0-1,-2 0 0,-3 0-2,-3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5"/>
    </inkml:context>
    <inkml:brush xml:id="br0">
      <inkml:brushProperty name="width" value="0.03059" units="cm"/>
      <inkml:brushProperty name="height" value="0.03059" units="cm"/>
    </inkml:brush>
  </inkml:definitions>
  <inkml:trace contextRef="#ctx0" brushRef="#br0">70550 37200 719,'-47'25'81,"6"0"-18,7 0-18,6 0-18,3 1-11,0 4-1,0 3-3,0 3-1,-4 9-4,-5 16-4,-7 15-4,-5 17-5,-8 16-4,-5 19-6,-7 19-5,-5 19-5,3-4-4,17-24-2,15-26-4,16-24-3,7-21 0,1-16 2,-1-15 2,1-15 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3"/>
    </inkml:context>
    <inkml:brush xml:id="br0">
      <inkml:brushProperty name="width" value="0.05088" units="cm"/>
      <inkml:brushProperty name="height" value="0.05088" units="cm"/>
      <inkml:brushProperty name="color" value="#F2395B"/>
    </inkml:brush>
  </inkml:definitions>
  <inkml:trace contextRef="#ctx0" brushRef="#br0">79150 36600 432,'1'-46'4,"4"10"6,3 10 9,3 9 6,1 12 8,1 16 7,-1 15 6,1 17 8,-3 11 1,-2 10-4,-3 10-4,-3 9-5,-2 6-4,0 3-5,0 3-6,0 4-6,-4-1-6,-5-3-8,-7-3-7,-5-2-9,-4-6-4,0-6-2,0-6-1,0-6-1,-2-6-7,-3-2-14,-3-3-14,-2-3-13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4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79100 37500 560,'70'-47'7,"-9"6"5,-10 7 6,-8 6 6,-3 4 4,7 4 3,6 3 2,7 3 3,4 1 2,3 1-1,3-1 1,4 1-1,-3 1-3,-5 3-5,-7 3-7,-5 4-7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4"/>
    </inkml:context>
    <inkml:brush xml:id="br0">
      <inkml:brushProperty name="width" value="0.0634" units="cm"/>
      <inkml:brushProperty name="height" value="0.0634" units="cm"/>
      <inkml:brushProperty name="color" value="#F2395B"/>
    </inkml:brush>
  </inkml:definitions>
  <inkml:trace contextRef="#ctx0" brushRef="#br0">80200 36400 347,'21'-96'-1,"-5"10"1,-7 10-1,-5 9 0,-4 7 2,0 7 2,0 6 2,0 7 4,0 4 2,0 3 4,0 3 4,0 4 3,0 11 9,0 23 14,0 22 12,0 22 15,0 16 0,0 14-12,0 11-11,0 14-13,-2 10-7,-3 9-3,-3 10-4,-2 10-2,-5 7-3,-2 6-4,-3 7-2,-3 6-4,-2 7-3,0 10-5,0 10-4,0 9-4,1 1-5,4-6-6,3-6-7,3-6-7,-1-9-4,-2-8-3,-3-10-3,-3-9-3,1-12-1,6-11 0,7-14 1,6-11 1,3-17 3,0-18 6,0-19 5,0-18 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2:24"/>
    </inkml:context>
    <inkml:brush xml:id="br0">
      <inkml:brushProperty name="width" value="0.05351" units="cm"/>
      <inkml:brushProperty name="height" value="0.05351" units="cm"/>
      <inkml:brushProperty name="color" value="#F2395B"/>
    </inkml:brush>
  </inkml:definitions>
  <inkml:trace contextRef="#ctx0" brushRef="#br0">80350 38350 411,'25'-27'0,"0"-3"0,0-3 0,0-2 0,7-3 4,17 1 7,15-1 9,16 1 8,12-1 1,9 1-3,10-1-4,10 1-4,-1 7 1,-9 16 6,-10 15 5,-8 17 6,-14 11 2,-15 10-5,-15 10-2,-16 9-4,-15 7-4,-11 7-4,-14 6-5,-11 7-4,-17 4-2,-18 3 1,-19 3 0,-18 4 1,-12-1-4,-3-3-7,-3-3-9,-2-2-6,6-11-3,20-15 3,18-15 3,20-16 3,31-8 7,48 0 13,47 0 12,47 0 12,27-5 3,10-9-8,10-10-8,9-8-8,2-4-8,-2 3-8,-3 3-10,-3 4-8,-10 1-8,-16 0-7,-15 0-6,-15 0-7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3:07"/>
    </inkml:context>
    <inkml:brush xml:id="br0">
      <inkml:brushProperty name="width" value="0.02537" units="cm"/>
      <inkml:brushProperty name="height" value="0.02537" units="cm"/>
      <inkml:brushProperty name="color" value="#00BFF3"/>
    </inkml:brush>
  </inkml:definitions>
  <inkml:trace contextRef="#ctx0" brushRef="#br0">28150 41000 867,'-38'-116'66,"26"19"-22,24 19-21,26 19-24,58-66-13,95-150-7,93-150-7,95-150-6,-3-5 0,-96 141 8,-97 140 7,-97 142 7,-47 72 4,3 7 3,3 6 1,4 7 1,26-35 2,50-75-1,50-75 1,50-75 0,40-43-1,32-8-2,31-10-2,32-9-3,2 12-1,-24 34-1,-26 35 0,-24 35 0,-38 38-1,-50 44 2,-50 44 0,-50 44 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3:08"/>
    </inkml:context>
    <inkml:brush xml:id="br0">
      <inkml:brushProperty name="width" value="0.02661" units="cm"/>
      <inkml:brushProperty name="height" value="0.02661" units="cm"/>
      <inkml:brushProperty name="color" value="#00BFF3"/>
    </inkml:brush>
  </inkml:definitions>
  <inkml:trace contextRef="#ctx0" brushRef="#br0">50250 40050 826,'-33'26'2,"-16"4"1,-15 3 3,-15 3 3,-6-1-5,7-2-12,6-3-10,7-3-12,7-6-1,9-5 9,10-7 9,10-5 9,7-8 8,6-5 4,7-7 6,6-5 4,3-14 2,0-18-2,0-19-3,0-18-1,0-23-2,0-24 0,0-26 1,0-24-1,9-28 0,19-27 1,19-28 0,19-28 1,16-18-1,17-6 0,15-6 0,16-6-1,20-13-3,25-19-6,25-18-4,25-19-5,10 9-7,-2 38-6,-3 37-7,-3 38-7,-20 38-3,-33 42-2,-35 40-1,-34 41-1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3:0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62050 39950 999,'-69'43'0,"13"-11"0,12-14 0,13-11 0,7-12-1,4-9-4,3-10-4,3-8-3,3-20-1,3-28 3,3-28 2,4-27 2,-1-34 1,-3-37 1,-3-38 0,-2-37 0,2-16-1,9 6-2,10 7-2,10 6-3,13-5 3,19-16 5,19-15 7,19-15 6,16-11 3,17-2 1,15-3 2,16-3 0,18-2-2,22 0-8,22 0-6,23 0-6,-14 34-5,-46 69-1,-47 69-3,-47 69-1,-24 34-1,1 0 0,-1 0-1,1 0-1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3:09"/>
    </inkml:context>
    <inkml:brush xml:id="br0">
      <inkml:brushProperty name="width" value="0.02468" units="cm"/>
      <inkml:brushProperty name="height" value="0.02468" units="cm"/>
      <inkml:brushProperty name="color" value="#00BFF3"/>
    </inkml:brush>
  </inkml:definitions>
  <inkml:trace contextRef="#ctx0" brushRef="#br0">74800 40050 891,'-113'89'-1,"26"-22"0,24-22-1,26-21-1,7-18 1,-9-12 1,-10-13 3,-8-12 2,0-13 1,14-12 1,11-13-1,14-12 2,7-26-1,3-36 0,3-39 0,4-36 0,11-67 1,23-93 2,22-94 3,22-93 2,23-42-1,25 14-5,25 11-6,25 14-4,21 16-6,20 22-7,18 22-5,20 23-6,-15 56-5,-47 95-2,-47 93-2,-46 95-3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35"/>
    </inkml:context>
    <inkml:brush xml:id="br0">
      <inkml:brushProperty name="width" value="0.04873" units="cm"/>
      <inkml:brushProperty name="height" value="0.04873" units="cm"/>
      <inkml:brushProperty name="color" value="#00BFF3"/>
    </inkml:brush>
  </inkml:definitions>
  <inkml:trace contextRef="#ctx0" brushRef="#br0">31600 15100 451,'0'78'153,"0"6"-35,0 7-36,0 6-35,-2 7-19,-3 10-5,-3 10-3,-2 9-3,-1-7-4,3-21-1,3-22-3,4-22-3,1-2 0,0 19-2,0 19 0,0 19-1,1 15 0,4 13-3,3 12 0,3 13-1,3-1-3,3-11-1,3-14-3,4-11-2,1-12-1,0-9 1,0-10 1,0-8 1,-2-12-4,-3-12-9,-3-13-9,-2-12-8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36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58850 7850 999,'-266'-43'-6,"69"17"-12,69 15-12,69 16-12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6"/>
    </inkml:context>
    <inkml:brush xml:id="br0">
      <inkml:brushProperty name="width" value="0.03435" units="cm"/>
      <inkml:brushProperty name="height" value="0.03435" units="cm"/>
    </inkml:brush>
  </inkml:definitions>
  <inkml:trace contextRef="#ctx0" brushRef="#br0">69750 37350 640,'9'56'130,"19"13"-30,19 12-30,19 13-30,9 4-23,0-3-14,0-3-15,0-2-15,-5-9-6,-9-12-1,-10-13 0,-8-12-1,-8-9-1,-2-2-6,-3-3-5,-3-3-5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37"/>
    </inkml:context>
    <inkml:brush xml:id="br0">
      <inkml:brushProperty name="width" value="0.05576" units="cm"/>
      <inkml:brushProperty name="height" value="0.05576" units="cm"/>
      <inkml:brushProperty name="color" value="#FED406"/>
    </inkml:brush>
  </inkml:definitions>
  <inkml:trace contextRef="#ctx0" brushRef="#br0">31400 15150 394,'1'-83'9,"4"34"19,3 35 19,3 35 19,-1 24 3,-2 16-12,-3 15-11,-3 17-11,-2 8-8,0 4-2,0 3-2,0 3-2,-4 3-2,-5 3-2,-7 3-2,-5 4-2,-3 7-1,4 13-1,3 12-1,3 13-1,3 4 0,3-3-1,3-3 1,4-2 1,1-9-3,0-12-4,0-13-3,0-12-4,1-12-2,4-8 3,3-10 0,3-9 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39"/>
    </inkml:context>
    <inkml:brush xml:id="br0">
      <inkml:brushProperty name="width" value="0.06032" units="cm"/>
      <inkml:brushProperty name="height" value="0.06032" units="cm"/>
      <inkml:brushProperty name="color" value="#FED406"/>
    </inkml:brush>
  </inkml:definitions>
  <inkml:trace contextRef="#ctx0" brushRef="#br0">31900 14600 364,'-19'-68'27,"13"17"1,12 15 1,13 16 1,10 9-3,10 3-3,10 3-6,9 4-3,10 1-3,14 0 0,11 0 0,14 0 0,10 0 0,9 0 0,10 0 0,10 0 0,4-4-1,0-5-1,0-7-2,0-5-1,3-1 0,6 6-1,7 7 0,6 6 0,10-1-1,17-5 0,15-7 0,16-5-1,1-1 0,-12 6-1,-13 7-2,-12 6 0,-7 1-1,1-3 1,-1-3 1,1-2 1,-1-3-1,1 1 1,-1-1 0,1 1-1,-3 1 1,-2 3 0,-3 3 0,-3 4 1,-4 1 0,-3 0 0,-3 0-1,-2 0 1,-3 0-2,1 0 1,-1 0-1,1 0 1,-3 0-1,-2 0 0,-3 0 0,-3 0 0,-2-2 1,0-3 0,0-3 0,0-2 0,0-3 0,0 1 0,0-1 0,0 1 1,1-1-1,4 1 0,3-1 0,3 1 0,-2-1 0,-6 1-1,-6-1 0,-6 1-1,-4-1 0,1 1 0,-1-1 0,1 1 0,-3 1 0,-2 3 0,-3 3-1,-3 4 0,-2 1 0,0 0 0,0 0 0,0 0 1,3 0 0,6 0 0,7 0 1,6 0 1,3 0 0,0 0-1,0 0 0,0 0-1,-2-2 0,-3-3 0,-3-3 0,-2-2 1,-3-3-1,1 1 0,-1-1-1,1 1-1,-4 1 0,-6 3 1,-6 3 0,-6 4 0,-2 2 1,3 4 0,3 3-1,4 3 0,-1-1 1,-3-2-1,-3-3 0,-2-3 0,-1-6 0,3-5 0,3-7 0,4-5-1,-3-1 1,-5 6 0,-7 7-1,-5 6 1,-6 3 0,-3 0 0,-3 0 1,-2 0-1,-5 1 1,-2 4 0,-3 3 0,-3 3 1,-4 1 0,-3 1-1,-3-1 0,-2 1 0,-3-1-2,1 1-1,-1-1-1,1 1-2,-3-3-1,-2-2 0,-3-3-1,-3-3 0,-13 1 1,-22 6 2,-22 7 3,-21 6 2,-6 6 2,14 6-1,11 7 0,14 6 0,3 3 1,-2 0 4,-3 0 3,-3 0 3,-4 0 1,-3 0-1,-3 0-2,-2 0 0,-1 3 0,3 6-1,3 7 1,4 6 1,-1 1-3,-3-3-2,-3-3-4,-2-2-4,-1-3-2,3 1 1,3-1 0,4 1 0,-1-1-1,-3 1 0,-3-1-1,-2 1-1,-1 2 0,3 7 2,3 6 1,4 7 2,1 0-1,0-2 0,0-3-1,0-3-2,1 1 0,4 6-2,3 7-2,3 6-1,1 4-1,1 4-1,-1 3-1,1 3-1,-1-4 0,1-8 0,-1-10 1,1-9 1,-1-5-1,1 0-5,-1 0-3,1 0-5,-3-2-2,-2-3-2,-3-3-2,-3-2-2,-2-5-5,0-2-5,0-3-7,0-3-6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0"/>
    </inkml:context>
    <inkml:brush xml:id="br0">
      <inkml:brushProperty name="width" value="0.05616" units="cm"/>
      <inkml:brushProperty name="height" value="0.05616" units="cm"/>
      <inkml:brushProperty name="color" value="#FED406"/>
    </inkml:brush>
  </inkml:definitions>
  <inkml:trace contextRef="#ctx0" brushRef="#br0">32750 19000 391,'-60'0'6,"32"0"12,31 0 11,32 0 13,22 0 2,17 0-6,15 0-6,16 0-7,12-4-3,9-5-3,10-7-1,10-5-2,11-4-2,17 0-1,15 0-1,16 0-1,10 0 0,7 0 1,6 0 2,7 0 0,4 3 1,3 6-3,3 7-1,4 6-2,1 3-1,0 0-3,0 0 0,0 0-3,-7-2-1,-11-3 0,-14-3 0,-11-2-2,-3-1 1,10 3-1,10 3 0,9 4 0,-5 2 0,-19 4-1,-18 3 2,-19 3-1,1 1 1,22 1 0,22-1 2,23 1 0,2-1 0,-16 1 1,-15-1 0,-15 1 0,-9 1 1,1 3 0,-1 3 1,1 4 0,-3-3 0,-2-5-1,-3-7 0,-3-5-1,-1-6 0,4-3-1,3-3 1,3-2 1,4-5-1,7-2-1,6-3-1,7-3 0,0-4-1,-2-3 0,-3-3 0,-3-2-1,-1-3 1,4 1 1,3-1 0,3 1 1,-1 2 1,-2 7 0,-3 6 1,-3 7 0,-6 4 1,-5 3-1,-7 3 1,-5 4-2,-6 1 1,-3 0 0,-3 0 0,-2 0 0,-6 1-1,-6 4 0,-6 3-1,-6 3 0,-6 1-1,-2 1 1,-3-1 0,-3 1 0,-4-3 0,-3-2-5,-3-3-2,-2-3-3,-11-2-4,-15 0-3,-15 0-3,-16 0-3,-18-5-14,-18-9-22,-19-10-24,-18-8-23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1"/>
    </inkml:context>
    <inkml:brush xml:id="br0">
      <inkml:brushProperty name="width" value="0.03924" units="cm"/>
      <inkml:brushProperty name="height" value="0.03924" units="cm"/>
      <inkml:brushProperty name="color" value="#FED406"/>
    </inkml:brush>
  </inkml:definitions>
  <inkml:trace contextRef="#ctx0" brushRef="#br0">35400 9900 560,'6'-68'29,"13"17"4,12 15 4,13 16 5,2 12-1,-5 9-7,-7 10-7,-5 10-6,-3 7-5,4 6-2,3 7-4,3 6-3,1 4-2,1 4 0,-1 3-1,1 3 0,-4 6 0,-6 9 2,-6 10 1,-6 10 2,-4 4 0,1 0-2,-1 0 0,1 0-1,-6 1-3,-8 4-2,-10 3-4,-9 3-2,-10-2-2,-9-6-2,-10-6-2,-8-6-1,-6-15-2,1-21-2,-1-22-3,1-22-3,-3-16 0,-2-9 1,-3-10 3,-3-8 2,4-11 1,13-8 3,12-10 1,13-9 3,12-5 3,13 0 4,12 0 4,13 0 4,13 0 3,17 0 2,15 0 2,16 0 1,4 7 1,-6 17 0,-6 15 0,-6 16-1,-6 12-1,-2 9-3,-3 10-4,-3 10-2,-6 7-2,-5 6-2,-7 7 1,-5 6-2,-8 10 0,-5 17 2,-7 15 1,-5 16 1,-14 12 0,-18 9-1,-19 10 0,-18 10-1,-9-6 0,4-18-2,3-19-2,3-18-1,1-15 0,1-9-1,-1-10 0,1-8 0,1-9 1,3-6 3,3-6 2,4-6 2,8-9 2,17-8 3,15-10 2,16-9 2,13-7 1,14-3 0,11-3-2,14-2 0,10-1-2,9 3-3,10 3-2,10 4-3,8-1-2,10-3 2,10-3 2,9-2 1,4-5-7,1-2-12,-1-3-13,1-3-13,-6-2-7,-8 0-3,-10 0-3,-9 0-1,-13 3 0,-16 6 6,-15 7 5,-15 6 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1"/>
    </inkml:context>
    <inkml:brush xml:id="br0">
      <inkml:brushProperty name="width" value="0.0497" units="cm"/>
      <inkml:brushProperty name="height" value="0.0497" units="cm"/>
      <inkml:brushProperty name="color" value="#FED406"/>
    </inkml:brush>
  </inkml:definitions>
  <inkml:trace contextRef="#ctx0" brushRef="#br0">37950 10100 442,'0'-38'10,"0"26"18,0 24 18,0 26 20,0 16 4,0 10-10,0 10-10,0 9-9,0 9-8,0 9-4,0 10-4,0 10-5,0 8-2,0 10-3,0 10-2,0 9-2,0 2-2,0-2-2,0-3-3,0-3-1,0-9-4,0-11-1,0-14-4,0-11-2,-5-25-6,-9-33-11,-10-35-10,-8-34-10,-9-29-3,-6-21 5,-6-22 7,-6-22 4,-2-15 5,3-5 3,3-7 4,4-5 4,4 0 3,6 10 4,7 10 3,6 9 4,6 9 4,6 9 3,7 10 2,6 10 4,6 10 2,6 13 1,7 12 2,6 13 2,3 18 1,0 26 0,0 24 1,0 26 0,-11 21-2,-22 19-5,-22 19-5,-21 19-6,-9 1-2,7-16 0,6-15-1,7-15 0,2-11 0,1-2 1,-1-3 1,1-3 0,8-15 0,20-24-2,18-26-1,20-24-3,21-26-2,25-24-3,25-26-3,25-24-3,15-13-1,7 0 2,6 0 1,7 0 3,-3 7-1,-8 17 0,-10 15-1,-9 16-1,-12 13 1,-11 14 5,-14 11 3,-11 14 4,-23 18 6,-31 25 9,-31 25 9,-31 25 8,-18 14 4,-3 3-1,-3 3 0,-2 4-1,2-4-1,9-9-5,10-10-3,10-8-3,10-9-5,13-6-3,12-6-3,13-6-5,15-7-1,19-6 1,19-6 1,19-6 0,12-6-8,6-2-17,7-3-18,6-3-18,-8-2-6,-22 0 6,-22 0 4,-21 0 6,-14 0 2,-2 0-2,-3 0 0,-3 0-2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2"/>
    </inkml:context>
    <inkml:brush xml:id="br0">
      <inkml:brushProperty name="width" value="0.0339" units="cm"/>
      <inkml:brushProperty name="height" value="0.0339" units="cm"/>
      <inkml:brushProperty name="color" value="#FED406"/>
    </inkml:brush>
  </inkml:definitions>
  <inkml:trace contextRef="#ctx0" brushRef="#br0">40050 9800 648,'68'-44'97,"-11"13"-19,-14 12-20,-11 13-19,-7 10-13,0 10-7,0 10-7,0 9-6,-2 7-3,-3 7 1,-3 6 0,-2 7 1,-9 5-9,-12 7-23,-13 6-20,-12 7-21,-5-4-4,3-12 12,3-13 13,4-12 13,2-9 7,4-2 2,3-3 3,3-3 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2"/>
    </inkml:context>
    <inkml:brush xml:id="br0">
      <inkml:brushProperty name="width" value="0.03946" units="cm"/>
      <inkml:brushProperty name="height" value="0.03946" units="cm"/>
      <inkml:brushProperty name="color" value="#FED406"/>
    </inkml:brush>
  </inkml:definitions>
  <inkml:trace contextRef="#ctx0" brushRef="#br0">39950 10800 557,'90'-21'44,"-18"10"-7,-19 10-6,-18 9-7,-12 12-3,-3 16-2,-3 15 0,-2 17-2,-6 14-1,-6 17 0,-6 15-1,-6 16 0,-6 1-1,-2-12 0,-3-13 1,-3-12 0,-1-13 1,4-12 1,3-13 1,3-12 0,7-27-1,14-41-4,11-40-5,14-40-4,7-29-10,3-16-12,3-15-14,4-15-12,1-4-8,0 9 0,0 10-1,0 10-1,1 7 3,4 6 5,3 7 6,3 6 5,-2 10 7,-6 17 5,-6 15 8,-6 16 5,-7 9 4,-6 3 2,-6 3 1,-6 4 1,-4 4 2,1 6 4,-1 7 3,1 6 4,1 4 4,3 4 6,3 3 6,4 3 6,1 3 6,0 3 4,0 3 6,0 4 5,0 2-2,0 4-8,0 3-9,0 3-8,-2 4-9,-3 7-6,-3 6-8,-2 7-7,-5 2-6,-2 1-8,-3-1-7,-3 1-6,-6 1-4,-5 3-2,-7 3-1,-5 4-1,-4-3 1,0-5 4,0-7 2,0-5 3,1-6 3,4-3 2,3-3 2,3-2 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3"/>
    </inkml:context>
    <inkml:brush xml:id="br0">
      <inkml:brushProperty name="width" value="0.04254" units="cm"/>
      <inkml:brushProperty name="height" value="0.04254" units="cm"/>
      <inkml:brushProperty name="color" value="#FED406"/>
    </inkml:brush>
  </inkml:definitions>
  <inkml:trace contextRef="#ctx0" brushRef="#br0">41100 9950 517,'-46'1'1,"10"4"5,10 3 2,9 3 4,2 4 8,-2 7 11,-3 6 12,-3 7 11,-1 2 3,4 1-7,3-1-7,3 1-7,3-1-4,3 1-4,3-1-3,4 1-3,7-9-8,13-15-14,12-15-11,13-16-14,10-13-6,10-9 4,10-10 1,9-8 2,1-1 0,-6 9-5,-6 10-5,-6 10-3,-13 11 4,-19 17 15,-18 15 16,-19 16 14,-18 10 7,-15 7 1,-15 6 0,-16 7 1,-7 2-1,4 1-2,3-1-2,3 1-1,6-4-2,9-6-3,10-6-2,10-6-3,16-9-5,26-8-8,24-10-8,26-9-8,8-7-2,-5-3 4,-7-3 2,-5-2 4,-9 2 2,-9 9 1,-10 10 1,-8 10 1,-12 7 3,-12 6 1,-13 7 3,-12 6 2,-10 4 2,-6 4 3,-6 3 2,-6 3 2,-1-4 1,7-8-1,6-10-1,7-9-1,10-7-1,16-3 0,15-3-2,17-2 0,11-6-1,10-6-1,10-6 0,9-6-1,2 1-1,-2 9 1,-3 10-1,-3 10 1,-7 7 0,-9 6 0,-10 7 2,-8 6 1,-8 4 1,-2 4 2,-3 3 2,-3 3 1,-9-1 3,-11-2 3,-14-3 4,-11-3 4,-7-6 1,0-5 0,0-7 0,0-5 0,1-6-1,4-3-4,3-3-4,3-2-3,6-12-4,9-19-1,10-18-3,10-19-2,7-21-5,6-21-7,7-22-9,6-22-8,9-10-7,13 4-7,12 3-7,13 3-7,-1 14-2,-11 25 4,-14 25 4,-11 25 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3"/>
    </inkml:context>
    <inkml:brush xml:id="br0">
      <inkml:brushProperty name="width" value="0.04139" units="cm"/>
      <inkml:brushProperty name="height" value="0.04139" units="cm"/>
      <inkml:brushProperty name="color" value="#FED406"/>
    </inkml:brush>
  </inkml:definitions>
  <inkml:trace contextRef="#ctx0" brushRef="#br0">43050 9300 531,'-2'-41'81,"-3"19"-17,-3 19-17,-2 19-17,-5 13-9,-2 10 3,-3 10 0,-3 9 2,-7 10 0,-9 14-1,-10 11-1,-8 14-1,-8 5-3,-2 1-5,-3-1-4,-3 1-5,-2-3-5,0-2-4,0-3-4,0-3-6,3-7-3,6-9-5,7-10-2,6-8-4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3"/>
    </inkml:context>
    <inkml:brush xml:id="br0">
      <inkml:brushProperty name="width" value="0.04423" units="cm"/>
      <inkml:brushProperty name="height" value="0.04423" units="cm"/>
      <inkml:brushProperty name="color" value="#FED406"/>
    </inkml:brush>
  </inkml:definitions>
  <inkml:trace contextRef="#ctx0" brushRef="#br0">42850 9750 497,'48'-22'69,"-3"6"-9,-3 7-9,-2 6-8,3 9-5,14 13-2,11 12-1,14 13-2,5 6-1,1 0-4,-1 0-4,1 0-2,-4 0-5,-6 0-7,-6 0-6,-6 0-6,-10 1-2,-12 4 3,-13 3 2,-12 3 3,-12-1-10,-8-2-25,-10-3-25,-9-3-23,-5-6-8,0-5 9,0-7 11,0-5 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6"/>
    </inkml:context>
    <inkml:brush xml:id="br0">
      <inkml:brushProperty name="width" value="0.03495" units="cm"/>
      <inkml:brushProperty name="height" value="0.03495" units="cm"/>
    </inkml:brush>
  </inkml:definitions>
  <inkml:trace contextRef="#ctx0" brushRef="#br0">71150 36850 629,'70'3'78,"-9"6"-13,-10 7-13,-8 6-12,-6 3-9,1 0-4,-1 0-5,1 0-4,-4 1-4,-6 4-4,-6 3-2,-6 3-4,-6 3-3,-2 3-3,-3 3-4,-3 4-4,-6-1-3,-5-3 0,-7-3-1,-5-2-1,-6-3 0,-3 1 1,-3-1 1,-2 1 2,-1-3 0,3-2 1,3-3 1,4-3 1,7-4 3,13-3 6,12-3 7,13-2 6,16-6 3,23-6 1,22-6 1,22-6 0,10-10-5,1-12-12,-1-13-12,1-12-12,-7-2-5,-12 9-1,-13 10 1,-12 10-1,-12 4-2,-8 0-8,-10 0-6,-9 0-6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4"/>
    </inkml:context>
    <inkml:brush xml:id="br0">
      <inkml:brushProperty name="width" value="0.04207" units="cm"/>
      <inkml:brushProperty name="height" value="0.04207" units="cm"/>
      <inkml:brushProperty name="color" value="#FED406"/>
    </inkml:brush>
  </inkml:definitions>
  <inkml:trace contextRef="#ctx0" brushRef="#br0">42900 10350 522,'46'28'131,"-5"6"-32,-7 7-30,-5 6-30,-8 1-17,-5-3-4,-7-3-4,-5-2-3,-8 3-4,-5 14-3,-7 11-3,-5 14-4,-4 0-2,0-8-2,0-10-1,0-9-2,0-9-3,0-5-6,0-7-5,0-5-5,6-14-3,13-18-3,12-19-1,13-18-3,7-10 4,4 0 7,3 0 7,3 0 8,3 1 6,3 4 1,3 3 4,4 3 1,-3 3 4,-5 3 4,-7 3 4,-5 4 4,-8 11 3,-5 23 2,-7 22 3,-5 22 2,-11 15-1,-11 9-4,-14 10-5,-11 10-3,-7 4-4,0 0-2,0 0-2,0 0-2,1-4-2,4-5 0,3-7-2,3-5 1,-1-8-1,-2-5 2,-3-7 2,-3-5 1,1-8 1,6-5 0,7-7 0,6-5-1,12-9 6,19-9 8,19-10 9,19-8 9,15-6 2,13 1-8,12-1-6,13 1-7,6-3-6,0-2-5,0-3-5,0-3-4,-4-1-7,-5 4-6,-7 3-8,-5 3-8,-9 3-3,-9 3-2,-10 3-2,-8 4 0,-15 1-4,-19 0-2,-18 0-4,-19 0-4,-13 0 5,-6 0 10,-6 0 11,-6 0 12,-1-2 6,7-3 2,6-3 3,7-2 1,2-3 2,1 1 1,-1-1 0,1 1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4"/>
    </inkml:context>
    <inkml:brush xml:id="br0">
      <inkml:brushProperty name="width" value="0.0355" units="cm"/>
      <inkml:brushProperty name="height" value="0.0355" units="cm"/>
      <inkml:brushProperty name="color" value="#FED406"/>
    </inkml:brush>
  </inkml:definitions>
  <inkml:trace contextRef="#ctx0" brushRef="#br0">42850 11900 619,'-205'-46'-20,"41"10"10,40 10 12,42 9 11,33 6 13,29 3 16,28 3 14,28 4 17,14 2-2,0 4-15,0 3-17,0 3-15,1 1-16,4 1-11,3-1-13,3 1-12,1-4-7,1-6 2,-1-6 0,1-6 1,-6-4 0,-8 1 0,-10-1-1,-9 1 0,-5-3 0,0-2 1,0-3 0,0-3 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4"/>
    </inkml:context>
    <inkml:brush xml:id="br0">
      <inkml:brushProperty name="width" value="0.0419" units="cm"/>
      <inkml:brushProperty name="height" value="0.0419" units="cm"/>
      <inkml:brushProperty name="color" value="#FED406"/>
    </inkml:brush>
  </inkml:definitions>
  <inkml:trace contextRef="#ctx0" brushRef="#br0">43950 11100 525,'62'-18'9,"-24"17"20,-26 15 20,-24 16 18,-17 13 5,-5 14-12,-7 11-11,-5 14-11,-9 8-8,-9 7-5,-10 6-3,-8 7-5,-8-1-9,-2-6-15,-3-6-13,-3-6-14,7-12-6,19-15 3,19-15 2,19-16 4,7-8-3,-3 0-11,-3 0-8,-2 0-10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7"/>
    </inkml:context>
    <inkml:brush xml:id="br0">
      <inkml:brushProperty name="width" value="0.04334" units="cm"/>
      <inkml:brushProperty name="height" value="0.04334" units="cm"/>
      <inkml:brushProperty name="color" value="#FED406"/>
    </inkml:brush>
  </inkml:definitions>
  <inkml:trace contextRef="#ctx0" brushRef="#br0">44700 9950 507,'-74'-2'2,"54"-3"18,53-3 18,53-2 18,29-6 2,7-6-12,6-6-13,7-6-11,2-2-10,1 3-5,-1 3-7,1 4-5,-10 2-6,-19 4-5,-18 3-5,-19 3-5,-27-2-6,-34-6-7,-35-6-7,-33-6-7,-17-7 3,4-6 11,3-6 11,3-6 11,1-2 8,1 3 7,-1 3 5,1 4 5,2 5 6,7 10 3,6 10 5,7 9 4,4 6 4,3 3 1,3 3 2,4 4 3,2 4-1,4 6-1,3 7-3,3 6-2,3 7-1,3 10-2,3 10 0,4 9-2,-1 10-1,-3 14-2,-3 11-3,-2 14-2,-1 10-1,3 9-2,3 10-1,4 10 0,1 11-5,0 17-5,0 15-5,0 16-5,0 12-6,0 9-3,0 10-4,0 10-4,1-4-7,4-16-8,3-15-8,3-15-9,-1-28 2,-2-36 10,-3-39 12,-3-36 11,1-23 3,6-6-4,7-6-3,6-6-4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7"/>
    </inkml:context>
    <inkml:brush xml:id="br0">
      <inkml:brushProperty name="width" value="0.03169" units="cm"/>
      <inkml:brushProperty name="height" value="0.03169" units="cm"/>
      <inkml:brushProperty name="color" value="#FED406"/>
    </inkml:brush>
  </inkml:definitions>
  <inkml:trace contextRef="#ctx0" brushRef="#br0">45500 10450 694,'15'-152'21,"-18"47"7,-19 47 8,-18 48 6,-14 30 1,-5 16-8,-7 15-9,-5 17-7,-6 8-6,-3 4-4,-3 3-2,-2 3-5,0-2 0,7-6 0,6-6 2,7-6 0,8-7 0,14-6 0,11-6-2,14-6 1,22-16-5,35-25-5,35-25-7,34-25-5,20-16-7,6-6-5,7-6-7,6-6-5,-12 2-3,-27 14 2,-28 11 1,-28 14 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8"/>
    </inkml:context>
    <inkml:brush xml:id="br0">
      <inkml:brushProperty name="width" value="0.04029" units="cm"/>
      <inkml:brushProperty name="height" value="0.04029" units="cm"/>
      <inkml:brushProperty name="color" value="#FED406"/>
    </inkml:brush>
  </inkml:definitions>
  <inkml:trace contextRef="#ctx0" brushRef="#br0">46000 9500 546,'6'-69'49,"13"13"-6,12 12-7,13 13-7,10 4-4,10-3-2,10-3-1,9-2-1,1 0-1,-6 7-3,-6 6-1,-6 7-3,-4 4-7,1 3-14,-1 3-14,1 4-14,-15 2-9,-28 4-4,-28 3-5,-27 3-4,-12-5 4,6-12 12,7-13 12,6-12 11,1-10 9,-3-6 1,-3-6 3,-2-6 2,-1-1 2,3 7 1,3 6-1,4 7 2,-1 5-1,-3 7 1,-3 6 0,-2 7-1,0 13 12,7 22 20,6 22 22,7 23 20,4 13 5,3 6-12,3 7-11,4 6-12,-1 3-9,-3 0-4,-3 0-4,-2 0-5,-1-5-3,3-9-1,3-10-1,4-8-1,13-23-18,26-34-31,24-35-34,26-33-32,5-18-6,-11 0 23,-14 0 20,-11 0 23,-11 4 14,-5 10 11,-7 10 8,-5 9 10,-9 12 11,-9 16 14,-10 15 12,-8 17 14,-12 14 2,-12 17-9,-13 15-10,-12 16-10,-9 9-5,-2 3-2,-3 3-2,-3 4-1,-1-4-6,4-9-7,3-10-9,3-8-9,6-11-4,9-8-1,10-10-2,10-9 0,13-9-1,19-5-2,19-7-1,19-5-1,9-8 1,0-5 4,0-7 4,0-5 4,0-3 5,0 4 4,0 3 5,0 3 4,-11 9 4,-22 16 1,-22 15 1,-21 17 2,-15 7-1,-6 0-1,-6 0-1,-6 0-2,-1-4-1,7-5-2,6-7-1,7-5-2,10-6-2,16-3 0,15-3-2,17-2 0,13-8-1,13-8 2,12-10 0,13-9 2,2-4 0,-5 4 0,-7 3 0,-5 3-1,-4 1-1,0 1-2,0-1-3,0 1-3,-10 2-3,-18 7-7,-19 6-6,-18 7-6,-9-4 0,4-12 6,3-13 5,3-12 6,-1 1 14,-2 16 22,-3 15 21,-3 17 23,-7 14 3,-9 17-15,-10 15-16,-8 16-14,-8 7-11,-2 1-8,-3-1-7,-3 1-7,-1-7-8,4-12-5,3-13-8,3-12-5,9-16-4,16-19-1,15-18 0,17-19-1,14-8 4,17 3 9,15 3 7,16 4 9,9 2 4,3 4 3,3 3 1,4 3 1,-3 4 5,-5 7 6,-7 6 6,-5 7 7,-4 5 6,0 7 5,0 6 6,0 7 5,-2 4-1,-3 3-7,-3 3-6,-2 4-8,-3-4-6,1-9-9,-1-10-7,1-8-8,-3-8-3,-2-2 1,-3-3 1,-3-3 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49"/>
    </inkml:context>
    <inkml:brush xml:id="br0">
      <inkml:brushProperty name="width" value="0.05173" units="cm"/>
      <inkml:brushProperty name="height" value="0.05173" units="cm"/>
      <inkml:brushProperty name="color" value="#FED406"/>
    </inkml:brush>
  </inkml:definitions>
  <inkml:trace contextRef="#ctx0" brushRef="#br0">47550 9300 425,'70'-111'33,"-9"28"-5,-10 28-5,-8 29-6,-8 16-2,-2 7 2,-3 6 0,-3 7 2,-7 11-4,-9 20-7,-10 18-9,-8 20-9,-14 10-4,-15 3-4,-15 3-3,-16 4-3,-8-3-1,0-5 1,0-7 1,0-5 1,6-11 3,13-11 5,12-14 6,13-11 4,12-9 7,13-3 8,12-3 7,13-2 7,13-6 2,17-6-4,15-6-3,16-6-4,4-6-3,-6-2-5,-6-3-4,-6-3-4,-10-2-7,-12 0-10,-13 0-8,-12 0-11,-13 1-1,-12 4 7,-13 3 6,-12 3 6,-9-1 6,-2-2 2,-3-3 3,-3-3 2,1 1 3,6 6 1,7 7 2,6 6 2,4 4 2,4 4 6,3 3 6,3 3 5,1 4 5,1 7 4,-1 6 2,1 7 5,-1 4-1,1 3-5,-1 3-4,1 4-4,-1-1-4,1-3-3,-1-3-3,1-2-4,12-12-7,25-19-13,25-18-11,25-19-13,10-16-5,-2-12 2,-3-13 2,-3-12 1,-6-1 5,-5 14 10,-7 11 8,-5 14 8,-11 14 9,-11 20 8,-14 18 7,-11 20 7,-14 11 4,-11 7-2,-14 6-2,-11 7-2,-6 0-3,4-2-3,3-3-5,3-3-3,17-17-9,31-27-16,32-28-16,31-28-15,12-10-5,-6 9 9,-6 10 6,-6 10 8,-7 5 8,-6 4 5,-6 3 7,-6 3 6,-6 4 9,-2 7 10,-3 6 11,-3 7 10,-7 5 2,-9 7-7,-10 6-6,-8 7-6,-9 4-6,-6 3-3,-6 3-4,-6 4-3,-7 2-4,-6 4-4,-6 3-5,-6 3-4,-10 4-4,-12 7-1,-13 6-2,-12 7-2,-7 4 0,1 3 1,-1 3 1,1 4 2,2-6 3,7-11 5,6-14 6,7-11 5,10-12 5,16-9 3,15-10 2,17-8 4,28-14 2,45-15 3,43-15 1,45-16 3,17-10-1,-5-3-3,-7-3-5,-5-2-3,-9 2-5,-9 9-6,-10 10-5,-8 10-5,-11 5-4,-8 4-2,-10 3-2,-9 3-1,-21-1-5,-31-2-6,-31-3-8,-31-3-6,-12-2 0,10 0 9,10 0 7,9 0 9,6 1 7,3 4 8,3 3 6,4 3 7,1 6 8,0 9 7,0 10 8,0 10 7,1 8 3,4 10-5,3 10-5,3 9-3,3 6-3,3 3-3,3 3-1,4 4-3,1 1-1,0 0-3,0 0-2,0 0-1,6-2-3,13-3-2,12-3-2,13-2-2,12-9-3,13-12-4,12-13-2,13-12-5,20-16-7,28-19-15,28-18-13,29-19-13,22-18-5,20-15 5,18-15 5,20-16 5,-14 1 2,-43 19-1,-44 19-1,-43 19-1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7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66350 9300 999,'-286'-177'-20,"78"47"-7,78 47-5,79 48-7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01"/>
    </inkml:context>
    <inkml:brush xml:id="br0">
      <inkml:brushProperty name="width" value="0.04343" units="cm"/>
      <inkml:brushProperty name="height" value="0.04343" units="cm"/>
      <inkml:brushProperty name="color" value="#F2395B"/>
    </inkml:brush>
  </inkml:definitions>
  <inkml:trace contextRef="#ctx0" brushRef="#br0">33900 14150 506,'-24'-8'12,"4"34"23,3 35 24,3 35 24,1 19 4,1 7-15,-1 6-16,1 7-16,-1-1-12,1-6-12,-1-6-11,1-6-10,-1-13-10,1-19-7,-1-18-8,1-19-8,1-21-8,3-21-10,3-22-10,4-22-10,1-11 3,0 0 17,0 0 18,0 0 15,0 3 10,0 6 1,0 7 2,0 6 0,0 3 7,0 0 12,0 0 11,0 0 12,6 0 7,13 0 2,12 0 1,13 0 1,6-2-1,0-3-5,0-3-4,0-2-6,1-1-3,4 3-3,3 3-3,3 4-4,-2 4-4,-6 6-3,-6 7-4,-6 6-5,-4 7-11,1 10-18,-1 10-19,1 9-17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01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34600 13950 544,'0'-35'12,"0"32"22,0 31 22,0 32 24,1 21 2,4 13-16,3 12-17,3 13-17,-1 6-11,-2 0-6,-3 0-8,-3 0-6,-2-2-7,0-3-11,0-3-10,0-2-9,0-12-2,0-19 5,0-18 6,0-19 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7"/>
    </inkml:context>
    <inkml:brush xml:id="br0">
      <inkml:brushProperty name="width" value="0.03504" units="cm"/>
      <inkml:brushProperty name="height" value="0.03504" units="cm"/>
    </inkml:brush>
  </inkml:definitions>
  <inkml:trace contextRef="#ctx0" brushRef="#br0">63100 38250 627,'-68'112'111,"17"-24"-26,15-26-24,16-24-24,5-3-15,-2 23-6,-3 22-4,-3 22-6,-1 7-1,4-6-1,3-6 1,3-6 1,-4 1-3,-8 9-7,-10 10-7,-9 10-5,-1-6-8,10-18-9,10-19-8,9-18-9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02"/>
    </inkml:context>
    <inkml:brush xml:id="br0">
      <inkml:brushProperty name="width" value="0.04994" units="cm"/>
      <inkml:brushProperty name="height" value="0.04994" units="cm"/>
      <inkml:brushProperty name="color" value="#F2395B"/>
    </inkml:brush>
  </inkml:definitions>
  <inkml:trace contextRef="#ctx0" brushRef="#br0">35500 14100 440,'1'-41'6,"4"19"11,3 19 12,3 19 11,-4 16 3,-8 17-7,-10 15-7,-9 16-6,-12 13-5,-11 14 0,-14 11-3,-11 14-1,-4-3-2,6-15-3,7-15-2,6-16-4,3-8-3,0 0-4,0 0-6,0 0-5,4-13-7,10-24-10,10-26-10,9-24-10,13-23-1,20-18 7,18-19 8,20-18 7,10-12 7,3-3 5,3-3 6,4-2 4,-3 3 5,-5 14 3,-7 11 3,-5 14 3,-8 10 4,-5 9 8,-7 10 6,-5 10 8,-4 8 7,0 10 7,0 10 8,0 9 8,-2 12-1,-3 16-11,-3 15-11,-2 17-9,-5 5-9,-2-3-4,-3-3-5,-3-2-4,-2-5-4,0-2-1,0-3-1,0-3-2,6-12-7,13-18-12,12-19-14,13-18-13,9-18-3,6-16 5,7-15 5,6-15 6,3-7 4,0 3 5,0 3 3,0 4 5,-7 5 4,-11 10 5,-14 10 6,-11 9 5,-12 15 12,-9 22 16,-10 22 18,-8 23 17,-6 11 3,1 4-11,-1 3-11,1 3-11,1 1-8,3 1-3,3-1-3,4 1-3,4-1-3,6 1-1,7-1-1,6 1-2,12-18-5,19-34-12,19-35-11,19-33-11,2-25-3,-11-11 3,-14-14 3,-11-11 5,-11-9 1,-5-3 3,-7-3 2,-5-2 1,-8 3 3,-5 14 3,-7 11 3,-5 14 4,-9 13 1,-9 16 0,-10 15 2,-8 17 0,-8 11 0,-2 10 0,-3 10-1,-3 9 0,-2 12-4,0 16-7,0 15-8,0 17-8,4 8-6,10 4-5,10 3-4,9 3-5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02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37350 14300 514,'93'-25'102,"-11"0"-23,-14 0-23,-11 0-23,-7 1-11,0 4 3,0 3 3,0 3 3,-7 20-1,-11 38-5,-14 37-4,-11 38-5,-15 16-4,-16-2-6,-15-3-7,-15-3-5,-7-7-4,3-9-2,3-10 0,4-8-3,4-11-1,6-8-3,7-10-4,6-9-3,4-9-3,4-5-1,3-7-2,3-5-2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03"/>
    </inkml:context>
    <inkml:brush xml:id="br0">
      <inkml:brushProperty name="width" value="0.04607" units="cm"/>
      <inkml:brushProperty name="height" value="0.04607" units="cm"/>
      <inkml:brushProperty name="color" value="#F2395B"/>
    </inkml:brush>
  </inkml:definitions>
  <inkml:trace contextRef="#ctx0" brushRef="#br0">37500 14500 477,'68'68'103,"-11"-11"-25,-14-14-23,-11-11-24,-9-6-14,-3 4-4,-3 3-3,-2 3-4,-8 3-2,-8 3-3,-10 3-1,-9 4-2,-9 1-2,-5 0-2,-7 0-3,-5 0-1,-1-2-1,6-3 1,7-3 0,6-2 1,3-5 1,0-2 4,0-3 2,0-3 3,12-7 3,26-9 3,24-10 3,26-8 4,10-8 1,-3-2-2,-3-3 0,-2-3-2,-6 1 0,-6 6-2,-6 7 0,-6 6-1,-6 6-1,-2 6 1,-3 7-1,-3 6 1,-6 6 0,-5 6 1,-7 7 1,-5 6 1,-9 4 1,-9 4-1,-10 3 0,-8 3-1,-9 3 0,-6 3-2,-6 3-2,-6 4-1,-6 2-1,-2 4 1,-3 3 1,-3 3 1,1-5-5,6-12-12,7-13-11,6-12-11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08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54600 25550 592,'9'-44'30,"19"13"5,19 12 6,19 13 6,10 7-1,4 4-8,3 3-7,3 3-7,17-1-5,31-2 0,32-3 0,31-3-1,17-4-3,3-3-3,3-3-4,4-2-3,-3-6-4,-5-6-5,-7-6-4,-5-6-4,11-4-3,32 1-1,31-1-1,32 1-2,-3 4-2,-33 9-4,-35 10-4,-34 10-5,-34 8-1,-30 10 1,-32 10 2,-30 9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08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54800 23150 570,'-49'-27'-2,"4"-3"-3,3-3-4,3-2-4,6 8 9,9 22 21,10 22 20,10 23 22,7 16 4,6 13-9,7 12-12,6 13-9,1 12-7,-3 13-2,-3 12-3,-2 13-3,-5 13-1,-2 17-1,-3 15 0,-3 16-2,-2 1-8,0-12-20,0-13-19,0-12-19,1-18-9,4-21 0,3-22 2,3-22 1,1-19 4,1-16 9,-1-15 9,1-15 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09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55550 22500 530,'-21'-46'3,"10"10"5,10 10 5,9 9 5,9 6 2,9 3-1,10 3 0,10 4 0,8 1-3,10 0-2,10 0-2,9 0-3,7-2-1,7-3 0,6-3 1,7-2 0,4-5-1,3-2-1,3-3-2,4-3-2,5-4-2,10-3-3,10-3-3,9-2-3,7-1 0,7 3 3,6 3 2,7 4 4,-1 1-1,-6 0-3,-6 0-3,-6 0-3,-15 3 0,-21 6 1,-22 7 3,-22 6 1,-15 3-2,-5 0-6,-7 0-5,-5 0-6,-4 0 3,0 0 13,0 0 12,0 0 12,1 0 3,4 0-7,3 0-6,3 0-7,-2 1-4,-6 4 1,-6 3 1,-6 3-1,-6 1 2,-2 1-1,-3-1 0,-3 1 1,-2-1 2,0 1 3,0-1 5,0 1 4,0-3 1,0-2-3,0-3-3,0-3-3,0 1 2,0 6 3,0 7 5,0 6 3,-4 6 1,-5 6-4,-7 7-4,-5 6-4,-4 4-1,0 4 0,0 3 1,0 3 1,-2 6 1,-3 9 2,-3 10 1,-2 10 2,-3 7 0,1 6 2,-1 7-1,1 6 1,1 3-1,3 0-5,3 0-3,4 0-4,1 9 0,0 19 1,0 19 1,0 19 3,0 12-7,0 6-16,0 7-15,0 6-15,0-16-7,0-37 0,0-38 0,0-37 1,0-23 1,0-5 3,0-7 3,0-5 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14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54850 23150 548,'25'-66'84,"0"19"-18,0 19-18,0 19-18,9 5-8,19-5 4,19-7 2,19-5 4,10-4 0,4 0-6,3 0-4,3 0-4,1-2-6,1-3-7,-1-3-5,1-2-6,-4-3-6,-6 1-5,-6-1-7,-6 1-5,-9 1-5,-8 3-5,-10 3-5,-9 4-3,-15 2-3,-18 4 1,-19 3 2,-18 3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14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56200 22150 518,'-25'-25'2,"0"0"4,0 0 3,0 0 5,3 12 10,6 26 18,7 24 18,6 26 17,1 16 1,-3 10-16,-3 10-15,-2 9-17,-3 1-12,1-6-8,-1-6-8,1-6-7,1-10-7,3-12-4,3-13-6,4-12-5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14"/>
    </inkml:context>
    <inkml:brush xml:id="br0">
      <inkml:brushProperty name="width" value="0.05297" units="cm"/>
      <inkml:brushProperty name="height" value="0.05297" units="cm"/>
      <inkml:brushProperty name="color" value="#F2395B"/>
    </inkml:brush>
  </inkml:definitions>
  <inkml:trace contextRef="#ctx0" brushRef="#br0">56800 21400 415,'92'-46'49,"-16"10"-4,-15 10-5,-15 9-4,-11 10-4,-2 14-2,-3 11-2,-3 14-2,-7 8-3,-9 7-4,-10 6-5,-8 7-4,-11 5-3,-8 7-4,-10 6-2,-9 7-4,-2-1-2,6-6 0,7-6-2,6-6-1,6-7 0,6-6 4,7-6 2,6-6 2,10-9 4,17-8 2,15-10 3,16-9 4,7-7 1,1-3 0,-1-3 1,1-2 0,-4-1 1,-6 3-2,-6 3 1,-6 4-2,-7 5 1,-6 10-1,-6 10 1,-6 9 0,-9 12-1,-8 16 0,-10 15-2,-9 17-1,-10 7-2,-9 0-3,-10 0-5,-8 0-2,-6-2-6,1-3-7,-1-3-7,1-2-8,1-9-3,3-12-1,3-13-1,4-12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19"/>
    </inkml:context>
    <inkml:brush xml:id="br0">
      <inkml:brushProperty name="width" value="0.02247" units="cm"/>
      <inkml:brushProperty name="height" value="0.02247" units="cm"/>
      <inkml:brushProperty name="color" value="#F2395B"/>
    </inkml:brush>
  </inkml:definitions>
  <inkml:trace contextRef="#ctx0" brushRef="#br0">36400 39850 979,'-63'0'20,"26"0"-22,24 0-23,26 0-24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7"/>
    </inkml:context>
    <inkml:brush xml:id="br0">
      <inkml:brushProperty name="width" value="0.04069" units="cm"/>
      <inkml:brushProperty name="height" value="0.04069" units="cm"/>
    </inkml:brush>
  </inkml:definitions>
  <inkml:trace contextRef="#ctx0" brushRef="#br0">62350 38600 540,'-19'29'9,"13"10"18,12 10 17,13 9 18,9 7 5,6 7-9,7 6-8,6 7-8,3 2-7,0 1-8,0-1-7,0 1-7,1-4-8,4-6-7,3-6-7,3-6-9,-4-9-4,-8-8 0,-10-10-2,-9-9-1,-4-7-3,4-3-6,3-3-6,3-2-7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22"/>
    </inkml:context>
    <inkml:brush xml:id="br0">
      <inkml:brushProperty name="width" value="0.05081" units="cm"/>
      <inkml:brushProperty name="height" value="0.05081" units="cm"/>
      <inkml:brushProperty name="color" value="#FED406"/>
    </inkml:brush>
  </inkml:definitions>
  <inkml:trace contextRef="#ctx0" brushRef="#br0">35950 39650 432,'-152'1'6,"47"4"22,47 3 23,48 3 22,27-1 4,9-2-16,10-3-16,10-3-15,11-2-10,17 0-4,15 0-4,16 0-5,7-7-1,1-11-2,-1-14 1,1-11-1,5-9 0,14-3 0,11-3 1,14-2 1,-4 2 0,-19 9-1,-18 10-1,-19 10 0,-5 7-2,9 6 0,10 7-1,10 6-2,2 3-1,-3 0-2,-3 0-1,-2 0-1,-5 0-2,-2 0 2,-3 0 1,-3 0 0,-4-2 1,-3-3 0,-3-3 0,-2-2 0,-9-1 1,-12 3 0,-13 3 0,-12 4 1,-7-1 0,1-3-1,-1-3-1,1-2 0,-18 0-1,-34 7-1,-35 6-1,-33 7 0,-23 4-1,-9 3-1,-10 3 1,-8 4 0,-9 1 0,-6 0 0,-6 0 0,-6 0 0,-2 3 2,3 6 0,3 7 3,4 6 0,4 3 2,6 0 2,7 0 1,6 0 2,4-4 2,4-5 1,3-7 1,3-5 2,4-6 0,7-3 0,6-3 0,7-2-1,8-5 1,14-2-3,11-3 0,14-3-2,8-7-1,7-9 1,6-10 0,7-8 1,18-1 1,31 9 4,32 10 3,31 10 4,15 5 1,1 4-4,-1 3-2,1 3-3,1-1-2,3-2-2,3-3-2,4-3-1,4-6-1,6-5 1,7-7 0,6-5 0,1-4 0,-3 0-1,-3 0-2,-2 0 0,-3 1-1,1 4 1,-1 3 0,1 3 1,-4 3-1,-6 3-2,-6 3-2,-6 4-2,-10 1-1,-12 0 1,-13 0 0,-12 0 1,-9 0 0,-2 0-2,-3 0-1,-3 0-1,-17 0-3,-27 0-4,-28 0-5,-28 0-4,-24-2-1,-19-3 2,-18-3 1,-19-2 2,-13 0 2,-6 7 2,-6 6 1,-6 7 3,-1 2 1,7 1 4,6-1 3,7 1 2,4-1 3,3 1 2,3-1 0,4 1 2,5-1 2,10 1 0,10-1 3,9 1 0,7-1 1,7 1-2,6-1 0,7 1-2,22-3 3,42-2 5,40-3 6,41-3 6,24-2 0,10 0-5,10 0-4,9 0-5,9-4-3,9-5-2,10-7 0,10-5-2,4-4-2,0 0-1,0 0-2,0 0-1,-4 1-1,-5 4-2,-7 3 1,-5 3-2,-11 1-1,-11 1-2,-14-1-2,-11 1-3,-11-1-1,-5 1-1,-7-1-2,-5 1 0,-9-1-3,-9 1-5,-10-1-3,-8 1-4,-9-4-6,-6-6-7,-6-6-6,-6-6-6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26"/>
    </inkml:context>
    <inkml:brush xml:id="br0">
      <inkml:brushProperty name="width" value="0.05451" units="cm"/>
      <inkml:brushProperty name="height" value="0.05451" units="cm"/>
      <inkml:brushProperty name="color" value="#FED406"/>
    </inkml:brush>
  </inkml:definitions>
  <inkml:trace contextRef="#ctx0" brushRef="#br0">55250 25450 403,'-111'-2'2,"28"-3"5,28-3 4,29-2 4,18-3 8,9 1 9,10-1 11,10 1 9,8 1 1,10 3-8,10 3-8,9 4-9,4 1-6,1 0-1,-1 0-1,1 0-3,-1 0-2,1 0-2,-1 0-3,1 0-2,8-5-2,20-9 0,18-10 0,20-8-1,10-11 0,3-8-1,3-10-2,4-9 0,1-2-2,0 6 1,0 7 1,0 6-1,-2 7 1,-3 10 0,-3 10 1,-2 9-1,-9 7 1,-12 7-1,-13 6 1,-12 7 0,-10 5 0,-6 7-1,-6 6 1,-6 7 0,-6 0 0,-2-2-1,-3-3 0,-3-3 0,-1-6 0,4-5-1,3-7-1,3-5 0,-1-4-1,-2 0-1,-3 0-1,-3 0 0,-4 3-2,-3 6 0,-3 7-1,-2 6 0,-22 1-5,-36-3-10,-39-3-9,-36-2-10,-25-6-1,-8-6 4,-10-6 7,-9-6 5,-10-4 4,-9 1 2,-10-1 2,-8 1 1,-8 1 2,-2 3 2,-3 3 1,-3 4 3,1 1 0,6 0 1,7 0 1,6 0 1,6 3 2,6 6 1,7 7 3,6 6 2,9-1 1,13-5 3,12-7 1,13-5 2,13-4 1,17 0 0,15 0 1,16 0-1,21-4 2,29-5 4,28-7 5,28-5 5,14-1 0,0 6-3,0 7-4,0 6-2,7 1-2,17-3-3,15-3-1,16-2-1,12-1-1,9 3 3,10 3 1,10 4 2,4-1 0,0-3 0,0-3-1,0-2-1,4-5-1,10-2-3,10-3-3,9-3-2,1-2-1,-6 0-2,-6 0-1,-6 0-1,-6 3-1,-2 6-3,-3 7-2,-3 6-2,-6 6-2,-5 6-4,-7 7-1,-5 6-3,-9 3-3,-9 0-1,-10 0-1,-8 0-2,-9 0-4,-6 0-7,-6 0-6,-6 0-6,-10-4-3,-12-5-2,-13-7 1,-12-5-2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33"/>
    </inkml:context>
    <inkml:brush xml:id="br0">
      <inkml:brushProperty name="width" value="0.04513" units="cm"/>
      <inkml:brushProperty name="height" value="0.04513" units="cm"/>
      <inkml:brushProperty name="color" value="#FED406"/>
    </inkml:brush>
  </inkml:definitions>
  <inkml:trace contextRef="#ctx0" brushRef="#br0">64000 23550 487,'-55'3'-1,"-9"6"-1,-10 7-2,-8 6-1,2 1 1,16-3 4,15-3 3,17-2 4,19-5 11,26-2 14,24-3 16,26-3 16,8-2 1,-5 0-13,-7 0-13,-5 0-12,2 0-8,13 0-2,12 0-2,13 0-1,4 0-3,-3 0-2,-3 0-1,-2 0-3,0 0-1,7 0 0,6 0-1,7 0 1,-1-2-1,-6-3 0,-6-3 1,-6-2-1,-1-5 1,7-2 1,6-3 0,7-3 0,2 1 1,1 6-1,-1 7-1,1 6 0,-10 3-1,-19 0-1,-18 0-1,-19 0-1,-10 1 0,1 4 0,-1 3 1,1 3 0,-1 1 0,1 1-1,-1-1-1,1 1-1,-1-1-2,1 1-1,-1-1-3,1 1-2,1-3-1,3-2 0,3-3 0,4-3-1,-1-2-1,-3 0-4,-3 0-3,-2 0-3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34"/>
    </inkml:context>
    <inkml:brush xml:id="br0">
      <inkml:brushProperty name="width" value="0.05315" units="cm"/>
      <inkml:brushProperty name="height" value="0.05315" units="cm"/>
      <inkml:brushProperty name="color" value="#FED406"/>
    </inkml:brush>
  </inkml:definitions>
  <inkml:trace contextRef="#ctx0" brushRef="#br0">80900 23250 413,'-72'-2'5,"6"-3"9,7-3 10,6-2 9,20-5 7,34-2 2,35-3 4,35-3 2,19-2-1,7 0-9,6 0-7,7 0-8,4 3-5,3 6 0,3 7-2,4 6-1,1 3-1,0 0-1,0 0-2,0 0 0,0 0-2,0 0 0,0 0-1,0 0-1,0 3 0,0 6 1,0 7 0,0 6 1,1 1-1,4-3-3,3-3-3,3-2-4,1-3 0,1 1-1,-1-1 1,1 1 0,2-3 0,7-2 0,6-3-1,7-3 1,2-2-1,1 0 1,-1 0 1,1 0 1,-4 0 0,-6 0 0,-6 0-1,-6 0 1,-2-2-1,3-3 1,3-3 0,4-2 1,-4-3 0,-9 1 0,-10-1-1,-8 1 1,-9-1-1,-6 1-1,-6-1-1,-6 1 0,-7 1-3,-6 3-4,-6 3-4,-6 4-3,-18 5-8,-28 10-12,-28 10-11,-27 9-11,-14 1-6,4-6 0,3-6 0,3-6-1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38"/>
    </inkml:context>
    <inkml:brush xml:id="br0">
      <inkml:brushProperty name="width" value="0.02208" units="cm"/>
      <inkml:brushProperty name="height" value="0.02208" units="cm"/>
      <inkml:brushProperty name="color" value="#F2395B"/>
    </inkml:brush>
  </inkml:definitions>
  <inkml:trace contextRef="#ctx0" brushRef="#br0">75800 0 996,'-47'0'3,"6"0"-15,7 0-17,6 0-16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45"/>
    </inkml:context>
    <inkml:brush xml:id="br0">
      <inkml:brushProperty name="width" value="0.04831" units="cm"/>
      <inkml:brushProperty name="height" value="0.04831" units="cm"/>
      <inkml:brushProperty name="color" value="#FED406"/>
    </inkml:brush>
  </inkml:definitions>
  <inkml:trace contextRef="#ctx0" brushRef="#br0">91700 20150 455,'93'48'143,"-11"-3"-32,-14-3-30,-11-2-31,-9-5-20,-3-2-7,-3-3-9,-2-3-8,-5 1-12,-2 6-20,-3 7-17,-3 6-19,-9-2-7,-11-9 7,-14-10 5,-11-8 5,-14-6 7,-11 1 8,-14-1 7,-11 1 7,-9 1 6,-3 3 4,-3 3 4,-2 4 3,-3 1 2,1 0 2,-1 0 0,1 0 1,4 0 3,9 0 5,10 0 5,10 0 6,13 0 8,19 0 10,19 0 11,19 0 10,15-4 1,13-5-9,12-7-10,13-5-9,9-4-7,6 0-4,7 0-6,6 0-4,-1-4-4,-5-5-5,-7-7-4,-5-5-4,-9-3-2,-9 4-2,-10 3-1,-8 3-1,-8 7 4,-2 14 11,-3 11 10,-3 14 10,-1 7 4,4 3-2,3 3-1,3 4-3,1-1-1,1-3-2,-1-3-2,1-2-2,-1-3-3,1 1-5,-1-1-5,1 1-4,-17-6-12,-30-8-21,-32-10-19,-30-9-21,-14-10-2,7-9 16,6-10 14,7-8 16,5-3 10,7 7 4,6 6 5,7 7 5,4 2 4,3 1 5,3-1 5,4 1 6,1 1 3,0 3 5,0 3 4,0 4 3,-2 5 3,-3 10-1,-3 10-1,-2 9 0,-6 9-1,-6 9-2,-6 10-2,-6 10-2,-4 5-3,1 4-3,-1 3-5,1 3-3,4-5-4,9-12-4,10-13-4,10-12-4,19-13-6,32-12-7,31-13-9,32-12-8,15-12 0,0-8 5,0-10 6,0-9 5,-5-1 6,-9 10 6,-10 10 5,-8 9 5,-11 6 6,-8 3 4,-10 3 5,-9 4 6,-9 5 3,-5 10 3,-7 10 3,-5 9 2,-11 9 2,-11 9 2,-14 10 0,-11 10 2,-11 4-3,-5 0-6,-7 0-6,-5 0-7,-3-5-5,4-9-3,3-10-4,3-8-3,3-8-2,3-2 0,3-3 2,4-3 0,1-7-5,0-9-7,0-10-10,0-8-8,4-11-4,10-8 2,10-10 1,9-9 3,6-5 2,3 0 5,3 0 6,4 0 4,2 3 4,4 6 1,3 7 3,3 6 1,6 6 5,9 6 7,10 7 6,10 6 7,5 6 7,4 6 6,3 7 7,3 6 5,3 3 0,3 0-8,3 0-8,4 0-7,1-4-6,0-5-3,0-7-4,0-5-3,-2-8-1,-3-5 1,-3-7 0,-2-5 1,-1-17-9,3-24-16,3-26-17,4-24-17,1-20-6,0-11 3,0-14 4,0-11 5,-2-1 4,-3 13 7,-3 12 6,-2 13 7,-6 12 9,-6 13 10,-6 12 12,-6 13 10,-9 12 7,-8 13 5,-10 12 5,-9 13 3,-7 15 6,-3 19 6,-3 19 5,-2 19 5,-1 9-3,3 0-13,3 0-14,4 0-13,5-2-10,10-3-4,10-3-5,9-2-4,6-1-4,3 3 0,3 3-1,4 4-1,-3-1 0,-5-3 0,-7-3 0,-5-2 0,-6 0 1,-3 7 1,-3 6 1,-2 7 1,-6 4 2,-6 3 3,-6 3 3,-6 4 2,-9 2 2,-8 4 1,-10 3 1,-9 3 0,-10-4-1,-9-8-5,-10-10-4,-8-9-5,-4-9-3,3-5-4,3-7-3,4-5-4,1-9-1,0-9 1,0-10 1,0-8 1,4-12-1,10-12-3,10-13-3,9-12-4,9-5 0,9 3 3,10 3 2,10 4 3,5 4 4,4 6 4,3 7 5,3 6 4,6 6 6,9 6 7,10 7 8,10 6 6,7 4 4,6 4 1,7 3 0,6 3 1,7 3-1,10 3-1,10 3-1,9 4-2,2-1-4,-2-3-9,-3-3-9,-3-2-7,-2-5-5,0-2 2,0-3 1,0-3 2,-7-4-9,-11-3-20,-14-3-19,-11-2-20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46"/>
    </inkml:context>
    <inkml:brush xml:id="br0">
      <inkml:brushProperty name="width" value="0.05113" units="cm"/>
      <inkml:brushProperty name="height" value="0.05113" units="cm"/>
      <inkml:brushProperty name="color" value="#FED406"/>
    </inkml:brush>
  </inkml:definitions>
  <inkml:trace contextRef="#ctx0" brushRef="#br0">94850 19000 430,'70'-43'72,"-9"17"-9,-10 15-9,-8 16-9,-9 12-9,-6 9-7,-6 10-6,-6 10-8,-6 10-7,-2 13-4,-3 12-7,-3 13-4,-9 7-2,-11 4 4,-14 3 3,-11 3 4,-7-5-3,0-12-11,0-13-11,0-12-10,3-12-2,6-8 5,7-10 5,6-9 6,12-13 3,19-16 2,19-15 2,19-15 1,13-9 2,10 1 0,10-1 1,9 1 1,-2 2 2,-12 7 4,-13 6 4,-12 7 4,-18 11 3,-21 20 4,-22 18 3,-22 20 3,-18 10 3,-11 3 3,-14 3 2,-11 4 2,-6-1 0,4-3-2,3-3-2,3-2-2,9-8-2,16-8-2,15-10-4,17-9-2,16-7-4,19-3-8,19-3-6,19-2-7,13-5-3,10-2-1,10-3-1,9-3 0,-1-2 0,-8 0 1,-10 0 0,-9 0 1,-12 4 1,-11 10 4,-14 10 4,-11 9 3,-15 7 5,-16 7 5,-15 6 4,-15 7 6,-6-1 2,7-6-2,6-6 0,7-6 0,18-6-4,31-2-5,32-3-4,31-3-5,12-7-4,-6-9 0,-6-10-2,-6-8-2,-7-4 0,-6 3 0,-6 3 0,-6 4 0,-16 7-2,-25 13 0,-25 12-3,-25 13-1,-13 6 1,1 0 4,-1 0 4,1 0 4,-9 4 4,-15 10 3,-15 10 3,-16 9 4,-5 1 2,6-6 1,7-6 1,6-6 0,6-4 1,6 1 1,7-1 0,6 1 0,13-4 0,23-6-2,22-6-1,22-6-2,23-9-1,25-8-1,25-10-1,25-9 0,17-9-3,9-5-4,10-7-5,10-5-5,2-4-2,-3 0-5,-3 0-2,-2 0-3,-11 3-6,-15 6-7,-15 7-9,-16 6-8,-21-2-6,-24-9-6,-26-10-5,-24-8-6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46"/>
    </inkml:context>
    <inkml:brush xml:id="br0">
      <inkml:brushProperty name="width" value="0.0527" units="cm"/>
      <inkml:brushProperty name="height" value="0.0527" units="cm"/>
      <inkml:brushProperty name="color" value="#FED406"/>
    </inkml:brush>
  </inkml:definitions>
  <inkml:trace contextRef="#ctx0" brushRef="#br0">95200 22100 417,'-71'-91'-4,"10"19"6,10 19 6,9 19 7,7 27 14,7 39 24,6 36 23,7 39 23,4 28 1,3 23-20,3 22-21,4 22-20,1 16-19,0 14-13,0 11-16,0 14-13,0 19-12,0 29-6,0 28-7,0 28-6,1-15 0,4-55 8,3-57 8,3-55 7,1-40 2,1-22-8,-1-22-6,1-21-8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46"/>
    </inkml:context>
    <inkml:brush xml:id="br0">
      <inkml:brushProperty name="width" value="0.04881" units="cm"/>
      <inkml:brushProperty name="height" value="0.04881" units="cm"/>
      <inkml:brushProperty name="color" value="#FED406"/>
    </inkml:brush>
  </inkml:definitions>
  <inkml:trace contextRef="#ctx0" brushRef="#br0">96650 20200 450,'-27'32'137,"-3"17"-34,-3 15-35,-2 16-33,-1 4-20,3-6-7,3-6-5,4-6-7,4-7-3,6-6 0,7-6 0,6-6 0,7-1-4,10 7-8,10 6-8,9 7-8,1 0 2,-6-2 11,-6-3 11,-6-3 12,-6 4 7,-2 13 7,-3 12 5,-3 13 6,-4 10 3,-3 10 0,-3 10-1,-2 9 1,-5-2 0,-2-12-3,-3-13 0,-3-12-2,-4-7-3,-3 1-4,-3-1-5,-2 1-3,0-7-4,7-12 1,6-13-1,7-12 0,4-18-5,3-21-12,3-22-11,4-22-12,2-11-12,4 0-16,3 0-16,3 0-15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47"/>
    </inkml:context>
    <inkml:brush xml:id="br0">
      <inkml:brushProperty name="width" value="0.06134" units="cm"/>
      <inkml:brushProperty name="height" value="0.06134" units="cm"/>
      <inkml:brushProperty name="color" value="#FED406"/>
    </inkml:brush>
  </inkml:definitions>
  <inkml:trace contextRef="#ctx0" brushRef="#br0">96800 20650 358,'26'-22'69,"4"6"-10,3 7-12,3 6-10,7-1-8,14-5-2,11-7-4,14-5-2,2-4-3,-6 0-2,-6 0-2,-6 0-2,-6 1-5,-2 4-11,-3 3-8,-3 3-11,-17 7-9,-27 14-11,-28 11-10,-28 14-11,-13 5 3,3 1 16,3-1 16,4 1 15,4 1 11,6 3 7,7 3 8,6 4 7,3 2 4,0 4 3,0 3 2,0 3 3,0 3 0,0 3-4,0 3-3,0 4-4,1 2-1,4 4 1,3 3 1,3 3 0,-1 1 0,-2 1 0,-3-1-1,-3 1-1,-1-3-2,4-2-6,3-3-4,3-3-4,-1-7-6,-2-9-4,-3-10-5,-3-8-4,4-23-9,13-34-11,12-35-11,13-33-12,9-17 1,6 4 15,7 3 13,6 3 14,4 7 8,4 14 0,3 11 1,3 14 1,1 5 6,1 1 9,-1-1 10,1 1 9,1-1 5,3 1-2,3-1-2,4 1-1,-1-1-2,-3 1-4,-3-1-4,-2 1-3,-6 1-9,-6 3-13,-6 3-13,-6 4-14,-7 1-4,-6 0 3,-6 0 4,-6 0 3,-9 0 4,-8 0 2,-10 0 4,-9 0 2,-5 1 4,0 4 6,0 3 5,0 3 5,-2 1 3,-3 1 2,-3-1 1,-2 1 1,-1 4 9,3 9 14,3 10 15,4 10 15,4 8 1,6 10-12,7 10-12,6 9-12,3 6-5,0 3 2,0 3 2,0 4 3,4 10-1,10 19-5,10 19-3,9 19-5,7 10-7,7 4-9,6 3-11,7 3-8,5-4-7,7-8-2,6-10-3,7-9-2,4-10-4,3-9-7,3-10-6,4-8-6,-9-15-3,-18-19 0,-19-18 0,-18-19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7:18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63300 37350 544,'71'3'96,"-5"6"-21,-7 7-19,-5 6-20,-8 7-11,-5 10-3,-7 10-1,-5 9-4,-8 6-3,-5 3-8,-7 3-5,-5 4-8,-9 1-3,-9 0-3,-10 0-2,-8 0-2,-4-2-1,3-3 3,3-3 1,4-2 2,10-5 4,19-2 5,19-3 5,19-3 5,10-7 2,4-9-2,3-10-1,3-8-1,-4-6-1,-8 1-1,-10-1 1,-9 1 0,-5 5 0,0 14 3,0 11 3,0 14 1,-8 19 3,-16 29 3,-15 28 3,-15 28 3,-14 15 0,-8 4-6,-10 3-4,-9 3-4,-7 12-10,-3 22-13,-3 22-12,-2 23-14,3-14-11,14-46-9,11-47-9,14-47-10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47"/>
    </inkml:context>
    <inkml:brush xml:id="br0">
      <inkml:brushProperty name="width" value="0.04916" units="cm"/>
      <inkml:brushProperty name="height" value="0.04916" units="cm"/>
      <inkml:brushProperty name="color" value="#FED406"/>
    </inkml:brush>
  </inkml:definitions>
  <inkml:trace contextRef="#ctx0" brushRef="#br0">97600 22300 447,'7'168'211,"17"-11"-53,15-14-52,16-11-52,7-14-34,1-11-16,-1-14-16,1-11-16,-4-14-17,-6-11-18,-6-14-19,-6-11-19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06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68500 15950 544,'1'-55'3,"4"-9"6,3-10 6,3-8 6,3 3 5,3 20 4,3 18 3,4 20 4,2 11 1,4 7-1,3 6-3,3 7-2,1 4-1,1 3-3,-1 3-1,1 4-2,-4 2-6,-6 4-9,-6 3-10,-6 3-8,-7 1-17,-6 1-25,-6-1-24,-6 1-24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07"/>
    </inkml:context>
    <inkml:brush xml:id="br0">
      <inkml:brushProperty name="width" value="0.04483" units="cm"/>
      <inkml:brushProperty name="height" value="0.04483" units="cm"/>
      <inkml:brushProperty name="color" value="#F2395B"/>
    </inkml:brush>
  </inkml:definitions>
  <inkml:trace contextRef="#ctx0" brushRef="#br0">68700 15600 490,'-24'-46'-10,"4"10"11,3 10 11,3 9 12,3 10 9,3 14 7,3 11 7,4 14 8,1 8-1,0 7-9,0 6-7,0 7-9,-2 4-6,-3 3-2,-3 3-4,-2 4-2,-1 7-3,3 13-2,3 12-1,4 13-3,-1 7 0,-3 4 0,-3 3 0,-2 3 0,-1-4-2,3-8-3,3-10-5,4-9-2,1-10-4,0-9-3,0-10-1,0-8-4,0-26-9,0-41-18,0-40-18,0-40-17,0-26-3,0-9 15,0-10 13,0-8 14,0 7 10,0 25 8,0 25 6,0 25 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08"/>
    </inkml:context>
    <inkml:brush xml:id="br0">
      <inkml:brushProperty name="width" value="0.05408" units="cm"/>
      <inkml:brushProperty name="height" value="0.05408" units="cm"/>
      <inkml:brushProperty name="color" value="#F2395B"/>
    </inkml:brush>
  </inkml:definitions>
  <inkml:trace contextRef="#ctx0" brushRef="#br0">68500 16350 406,'0'-49'0,"0"4"0,0 3 0,0 3 0,0 1 0,0 1-2,0-1-1,0 1-2,0-1 2,0 1 4,0-1 3,0 1 4,3 1 2,6 3 0,7 3 1,6 4 0,4 1 1,4 0 4,3 0 1,3 0 4,4 1 0,7 4 0,6 3-1,7 3-1,2 3-1,1 3-1,-1 3-2,1 4-2,-3 2 0,-2 4-1,-3 3 0,-3 3-1,-6 3 0,-5 3-2,-7 3-1,-5 4-1,-8 4 0,-5 6 1,-7 7 0,-5 6 1,-8 4-2,-5 4-3,-7 3-4,-5 3-4,-9 6-1,-9 9 0,-10 10 0,-8 10 2,-6-1-2,1-9 0,-1-10-1,1-8-1,4-11-1,9-8 2,10-10 0,10-9 1,-3 1 0,-11 13 0,-14 12-1,-11 13 0,-7 2 0,0-5-2,0-7 0,0-5 0,6-9-1,13-9 3,12-10 3,13-8 1,12-11 2,13-8 1,12-10 1,13-9 0,15-7 1,19-3 0,19-3 0,19-2-1,7-3 0,-3 1 1,-3-1 0,-2 1-1,-3 2 1,1 7 1,-1 6 0,1 7 0,-4 4 1,-6 3 0,-6 3 0,-6 4 1,-9 7 0,-8 13 1,-10 12 2,-9 13 2,-13 7-1,-16 4-1,-15 3-2,-15 3-2,-11 1-1,-2 1 0,-3-1-2,-3 1-1,-7-1 0,-9 1-1,-10-1-1,-8 1 0,-6 1-1,1 3 0,-1 3-2,1 4 1,2-4-2,7-9 1,6-10 0,7-8 0,5-6 0,7 1 0,6-1 1,7 1 1,13-7 0,22-12 1,22-13 1,23-12 0,16-13 0,13-12 0,12-13 0,13-12 0,6-9-1,0-2 1,0-3-1,0-3 1,1-2-3,4 0-3,3 0-4,3 0-4,-4 0-2,-8 0 1,-10 0 0,-9 0 1,-9 1 2,-5 4 1,-7 3 3,-5 3 1,-9 6 1,-9 9 0,-10 10 0,-8 10-1,-8 10 9,-2 13 15,-3 12 15,-3 13 16,-4 9 3,-3 6-6,-3 7-8,-2 6-8,-3 4-4,1 4-3,-1 3-2,1 3-3,1-1-2,3-2-3,3-3-2,4-3-2,1-1-2,0 4 1,0 3 1,0 3-1,0-1-1,0-2-7,0-3-6,0-3-6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08"/>
    </inkml:context>
    <inkml:brush xml:id="br0">
      <inkml:brushProperty name="width" value="0.04185" units="cm"/>
      <inkml:brushProperty name="height" value="0.04185" units="cm"/>
      <inkml:brushProperty name="color" value="#F2395B"/>
    </inkml:brush>
  </inkml:definitions>
  <inkml:trace contextRef="#ctx0" brushRef="#br0">70200 15900 525,'-19'-44'52,"13"13"1,12 12 3,13 13 2,7 10-3,4 10-6,3 10-7,3 9-6,-1 4-6,-2 1-9,-3-1-8,-3 1-7,-4 2-4,-3 7-1,-3 6-1,-2 7 0,-5 0-15,-2-2-30,-3-3-30,-3-3-30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12"/>
    </inkml:context>
    <inkml:brush xml:id="br0">
      <inkml:brushProperty name="width" value="0.02332" units="cm"/>
      <inkml:brushProperty name="height" value="0.02332" units="cm"/>
      <inkml:brushProperty name="color" value="#00BFF3"/>
    </inkml:brush>
  </inkml:definitions>
  <inkml:trace contextRef="#ctx0" brushRef="#br0">70750 11100 943,'-4'-57'3,"-5"-11"5,-7-14 6,-5-11 6,2 7-9,13 28-20,12 28-23,13 29-21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15"/>
    </inkml:context>
    <inkml:brush xml:id="br0">
      <inkml:brushProperty name="width" value="0.05108" units="cm"/>
      <inkml:brushProperty name="height" value="0.05108" units="cm"/>
      <inkml:brushProperty name="color" value="#00BFF3"/>
    </inkml:brush>
  </inkml:definitions>
  <inkml:trace contextRef="#ctx0" brushRef="#br0">69900 27300 430,'1'-47'2,"4"6"3,3 7 3,3 6 4,-2 13 8,-6 23 14,-6 22 14,-6 22 14,-9 19 2,-8 20-8,-10 18-10,-9 20-9,-5 10-5,0 3-4,0 3-3,0 4-3,-2-1-3,-3-3-3,-3-3-3,-2-2-4,0-5-2,7-2-3,6-3-4,7-3-2,0-2-3,-2 0-1,-3 0-2,-3 0-1,2-7-3,10-11-5,10-14-4,9-11-4,6-25-9,3-33-17,3-35-14,4-34-16,4-16 0,6 3 14,7 3 14,6 4 13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15"/>
    </inkml:context>
    <inkml:brush xml:id="br0">
      <inkml:brushProperty name="width" value="0.05455" units="cm"/>
      <inkml:brushProperty name="height" value="0.05455" units="cm"/>
      <inkml:brushProperty name="color" value="#00BFF3"/>
    </inkml:brush>
  </inkml:definitions>
  <inkml:trace contextRef="#ctx0" brushRef="#br0">69900 27450 403,'-22'-47'6,"6"6"12,7 7 13,6 6 12,6 12 5,6 19-1,7 19-3,6 19 0,1 12-4,-3 6-6,-3 7-4,-2 6-5,-5 4-4,-2 4-1,-3 3-1,-3 3-2,-1 4 0,4 7-2,3 6-1,3 7 0,1 4-2,1 3-2,-1 3-2,1 4-3,-1-1 0,1-3-1,-1-3-1,1-2-1,-3-6-2,-2-6-3,-3-6-4,-3-6-4,-1-9-2,4-8-4,3-10-2,3-9-3,-7-15-10,-15-18-19,-15-19-17,-16-18-18,-4-10-1,10 0 18,10 0 18,9 0 17,2 0 11,-2 0 2,-3 0 2,-3 0 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16"/>
    </inkml:context>
    <inkml:brush xml:id="br0">
      <inkml:brushProperty name="width" value="0.03791" units="cm"/>
      <inkml:brushProperty name="height" value="0.03791" units="cm"/>
      <inkml:brushProperty name="color" value="#00BFF3"/>
    </inkml:brush>
  </inkml:definitions>
  <inkml:trace contextRef="#ctx0" brushRef="#br0">69250 29400 580,'-135'0'3,"32"0"7,31 0 6,32 0 7,29-2 9,28-3 12,28-3 13,29-2 11,13-3-1,1 1-18,-1-1-16,1 1-17,-1-3-15,1-2-11,-1-3-13,1-3-11,-7-1-4,-12 4 4,-13 3 6,-12 3 4,-9 1-3,-2 1-10,-3-1-12,-3 1-11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16"/>
    </inkml:context>
    <inkml:brush xml:id="br0">
      <inkml:brushProperty name="width" value="0.06164" units="cm"/>
      <inkml:brushProperty name="height" value="0.06164" units="cm"/>
      <inkml:brushProperty name="color" value="#00BFF3"/>
    </inkml:brush>
  </inkml:definitions>
  <inkml:trace contextRef="#ctx0" brushRef="#br0">70550 28500 356,'21'73'105,"-5"-3"-23,-7-3-21,-5-2-23,-6-1-12,-3 3-1,-3 3-2,-2 4-2,-3 1-2,1 0-1,-1 0-2,1 0-1,7-5-4,16-9-8,15-10-7,17-8-8,8-20-7,4-28-7,3-28-7,3-27-6,1-15-2,1 0 4,-1 0 5,1 0 3,-4 3 4,-6 6 2,-6 7 4,-6 6 2,-7 4 3,-6 4 3,-6 3 3,-6 3 3,-6 3 7,-2 3 10,-3 3 12,-3 4 10,-2 11 11,0 23 9,0 22 10,0 22 9,0 13-1,0 7-13,0 6-15,0 7-12,3-1-10,6-6-4,7-6-6,6-6-5,4-2-7,4 3-13,3 3-11,3 4-11,-1-4-8,-2-9-6,-3-10-5,-3-8-5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8:14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73400 11325 333,'157'63'167,"51"46"-1,49 47 1,51 47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2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60050 1350 494,'-5'-38'9,"-9"26"20,-10 24 19,-8 26 19,-9 18 4,-6 13-12,-6 12-11,-6 13-11,-4 7-7,1 4-5,-1 3-3,1 3-4,-4 9-3,-6 16-4,-6 15-3,-6 17-3,-2 10-2,3 6-2,3 7-3,4 6-2,4-7-2,6-18-4,7-19-4,6-18-3,6-20-3,6-18-3,7-19-2,6-18-2,6-28-6,6-33-12,7-35-11,6-34-11,4-12 0,4 14 12,3 11 11,3 14 12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3"/>
    </inkml:context>
    <inkml:brush xml:id="br0">
      <inkml:brushProperty name="width" value="0.04945" units="cm"/>
      <inkml:brushProperty name="height" value="0.04945" units="cm"/>
      <inkml:brushProperty name="color" value="#00BFF3"/>
    </inkml:brush>
  </inkml:definitions>
  <inkml:trace contextRef="#ctx0" brushRef="#br0">58650 1900 444,'-47'-47'10,"6"6"-1,7 7 1,6 6 0,12 9 10,19 13 18,19 12 19,19 13 19,9 12 2,0 13-14,0 12-14,0 13-14,1 10-9,4 10-4,3 10-3,3 9-4,7 18-6,14 29-8,11 28-9,14 28-7,-1-2-8,-12-31-8,-13-31-7,-12-31-9,-2-15-4,9 4-3,10 3-2,10 3-2,-6-8 1,-18-19 7,-19-18 5,-18-19 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5"/>
    </inkml:context>
    <inkml:brush xml:id="br0">
      <inkml:brushProperty name="width" value="0.03887" units="cm"/>
      <inkml:brushProperty name="height" value="0.03887" units="cm"/>
      <inkml:brushProperty name="color" value="#00BFF3"/>
    </inkml:brush>
  </inkml:definitions>
  <inkml:trace contextRef="#ctx0" brushRef="#br0">61350 950 566,'-22'-16'7,"6"19"16,7 19 14,6 19 16,3 9 3,0 0-9,0 0-10,0 0-8,0 0-7,0 0-2,0 0-4,0 0-4,0 1-3,0 4-3,0 3-3,0 3-4,-2-1-3,-3-2-1,-3-3-3,-2-3-2,-1-15-10,3-24-15,3-26-16,4-24-16,2-17-1,4-5 12,3-7 14,3-5 12,3-6 8,3-3 3,3-3 3,4-2 4,2-1 3,4 3 4,3 3 4,3 4 4,-1 4 5,-2 6 7,-3 7 6,-3 6 7,-2 7 2,0 10 0,0 10-2,0 9 0,0 13 1,0 20 4,0 18 5,0 20 3,-4 10 0,-5 3-6,-7 3-5,-5 4-7,-6 2-6,-3 4-7,-3 3-6,-2 3-7,-5-2-4,-2-6-1,-3-6-2,-3-6-1,-1-7-2,4-6 1,3-6 0,3-6 0,6-18-6,9-28-11,10-28-10,10-27-11,5-14 0,4 4 9,3 3 10,3 3 9,-1 6 6,-2 9 1,-3 10 1,-3 10 2,-7 8 4,-9 10 9,-10 10 9,-8 9 9,-12 13 2,-12 20-5,-13 18-5,-12 20-5,-9 10-3,-2 3-4,-3 3-3,-3 4-4,-2-1-1,0-3 1,0-3 0,0-2 2,1-5 0,4-2 2,3-3 2,3-3 0,3-4 4,3-3 4,3-3 3,4-2 5,15-15 3,28-25 3,28-25 4,29-25 3,18-18-2,9-8-7,10-10-7,10-9-7,-1-1-4,-9 10 1,-10 10 1,-8 9-1,-11 9 0,-8 9-3,-10 10-2,-9 10-2,-9 7 2,-5 6 10,-7 7 8,-5 6 9,-3 10 5,4 17 1,3 15 2,3 16 2,-1 5-2,-2-2-6,-3-3-6,-3-3-5,-1-7-5,4-9-1,3-10-3,3-8-3,1-4 0,1 3 0,-1 3-1,1 4 0,4-9-3,9-18-8,10-19-7,10-18-8,4-17-4,0-11-1,0-14-1,0-11 0,-4-4-2,-5 6 0,-7 7 0,-5 6-2,-9 4 1,-9 4 3,-10 3 3,-8 3 1,-12 4 3,-12 7 2,-13 6 1,-12 7 2,-9 4 2,-2 3 4,-3 3 4,-3 4 3,-2 1 3,0 0 0,0 0 2,0 0 0,3 0 0,6 0 0,7 0 1,6 0 0,6 0 3,6 0 7,7 0 7,6 0 7,4 4 7,4 10 6,3 10 6,3 9 7,3 7 0,3 7-7,3 6-5,4 7-5,-4 8-6,-9 14-6,-10 11-4,-8 14-6,-9 5-4,-6 1-6,-6-1-6,-6 1-4,-6-6-4,-2-8-2,-3-10 0,-3-9-1,2-9-4,10-5-4,10-7-6,9-5-5,6-11-2,3-11-2,3-14-1,4-11-1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6"/>
    </inkml:context>
    <inkml:brush xml:id="br0">
      <inkml:brushProperty name="width" value="0.03656" units="cm"/>
      <inkml:brushProperty name="height" value="0.03656" units="cm"/>
      <inkml:brushProperty name="color" value="#00BFF3"/>
    </inkml:brush>
  </inkml:definitions>
  <inkml:trace contextRef="#ctx0" brushRef="#br0">60450 3400 601,'137'25'3,"-24"0"12,-26 0 14,-24 0 14,-4 3 5,19 6-3,19 7-3,19 6-2,16 6-4,17 6-4,15 7-3,16 6-5,7 3-11,1 0-19,-1 0-19,1 0-19,-18-8-11,-34-16-5,-35-15-6,-33-15-4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6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63250 1500 458,'28'-22'27,"6"6"-1,7 7-2,6 6-2,6 6 0,6 6-3,7 7 0,6 6-2,-1 4-1,-5 4-1,-7 3-1,-5 3-1,-9 3-2,-9 3-3,-10 3-3,-8 4-3,-11 4-2,-8 6 0,-10 7-1,-9 6-1,-12 4 0,-11 4 0,-14 3 0,-11 3 0,-11 1 1,-5 1-1,-7-1 1,-5 1 0,-1-1-1,6 1 1,7-1 0,6 1-1,6-6 0,6-8 1,7-10 1,6-9-1,6-9 2,6-5 1,7-7 1,6-5 2,13-9-1,23-9-3,22-10-4,22-8-4,13-8-2,7-2-1,6-3 0,7-3-1,2-4-1,1-3-1,-1-3 1,1-2-2,-3-5 0,-2-2-1,-3-3-2,-3-3-1,-4-1 1,-3 4 1,-3 3 1,-2 3 1,-8 3 1,-8 3 2,-10 3 0,-9 4 1,-5 8 6,0 17 12,0 15 11,0 16 11,-4 12 7,-5 9-1,-7 10-1,-5 10 1,-4 2-2,0-3-4,0-3-3,0-2-4,0-6-2,0-6-3,0-6-1,0-6-3,9-21-8,19-34-13,19-35-13,19-33-14,7-18-6,-3 0 4,-3 0 2,-2 0 3,-5 3 3,-2 6 4,-3 7 3,-3 6 3,-6 10 6,-5 17 7,-7 15 7,-5 16 7,-6 18 10,-3 22 11,-3 22 11,-2 23 11,-3 10 3,1 0-5,-1 0-5,1 0-5,-1-2-6,1-3-4,-1-3-6,1-2-4,-1-3-5,1 1-4,-1-1-4,1 1-4,-1-3-6,1-2-5,-1-3-7,1-3-5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7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66200 1300 521,'76'0'97,"4"0"-24,3 0-23,3 0-25,-1-2-14,-2-3-7,-3-3-6,-3-2-6,-7-3-3,-9 1 1,-10-1 2,-8 1 0,-14 12 2,-15 25 6,-15 25 5,-16 25 5,-13 9 3,-9-6 5,-10-6 3,-8-6 4,-8-2 0,-2 3 0,-3 3-1,-3 4-1,-2 1-2,0 0-3,0 0-3,0 0-3,3 1-3,6 4-4,7 3-2,6 3-4,3 3-5,0 3-5,0 3-6,0 4-6,9-18-10,19-37-17,19-38-15,19-37-16,7-18 0,-3 4 15,-3 3 15,-2 3 15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7"/>
    </inkml:context>
    <inkml:brush xml:id="br0">
      <inkml:brushProperty name="width" value="0.04103" units="cm"/>
      <inkml:brushProperty name="height" value="0.04103" units="cm"/>
      <inkml:brushProperty name="color" value="#00BFF3"/>
    </inkml:brush>
  </inkml:definitions>
  <inkml:trace contextRef="#ctx0" brushRef="#br0">66500 2200 536,'45'1'4,"-9"4"9,-10 3 9,-8 3 8,-6 7 6,1 14 3,-1 11 3,1 14 4,-1 10-3,1 9-4,-1 10-6,1 10-6,-3 5-4,-2 4-3,-3 3-2,-3 3-3,-2 1-5,0 1-7,0-1-6,0 1-9,-4-4-7,-5-6-8,-7-6-9,-5-6-9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7"/>
    </inkml:context>
    <inkml:brush xml:id="br0">
      <inkml:brushProperty name="width" value="0.03035" units="cm"/>
      <inkml:brushProperty name="height" value="0.03035" units="cm"/>
      <inkml:brushProperty name="color" value="#00BFF3"/>
    </inkml:brush>
  </inkml:definitions>
  <inkml:trace contextRef="#ctx0" brushRef="#br0">67000 2350 724,'46'25'34,"-5"0"-2,-7 0 0,-5 0 0,-1 3-2,6 6-1,7 7 0,6 6-2,3 4-6,0 4-11,0 3-13,0 3-12,-4-4-12,-5-8-15,-7-10-15,-5-9-14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8"/>
    </inkml:context>
    <inkml:brush xml:id="br0">
      <inkml:brushProperty name="width" value="0.04862" units="cm"/>
      <inkml:brushProperty name="height" value="0.04862" units="cm"/>
      <inkml:brushProperty name="color" value="#00BFF3"/>
    </inkml:brush>
  </inkml:definitions>
  <inkml:trace contextRef="#ctx0" brushRef="#br0">68200 1250 452,'1'-46'0,"4"10"0,3 10 0,3 9 0,3 4 6,3 1 10,3-1 12,4 1 10,1 4 7,0 9 1,0 10 1,0 10 1,-2 11-2,-3 17-6,-3 15-7,-2 16-6,-6 9-5,-6 3-2,-6 3-4,-6 4-2,-7 2-2,-6 4 0,-6 3-2,-6 3-1,-2 1-2,3 1-2,3-1-4,4 1-4,2-4-1,4-6 0,3-6-1,3-6 0,3-7 1,3-6 0,3-6 1,4-6 0,7-9 1,13-8 0,12-10-1,13-9 0,7-4-1,4 4-2,3 3-3,3 3-1,-1-1-2,-2-2 0,-3-3 0,-3-3 0,-4-2-3,-3 0-4,-3 0-5,-2 0-5,-8-15-6,-8-27-8,-10-28-8,-9-28-7,-7-10-1,-3 9 10,-3 10 8,-2 10 10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8"/>
    </inkml:context>
    <inkml:brush xml:id="br0">
      <inkml:brushProperty name="width" value="0.04658" units="cm"/>
      <inkml:brushProperty name="height" value="0.04658" units="cm"/>
      <inkml:brushProperty name="color" value="#00BFF3"/>
    </inkml:brush>
  </inkml:definitions>
  <inkml:trace contextRef="#ctx0" brushRef="#br0">69150 1400 472,'0'-35'104,"0"32"-15,0 31-14,0 32-15,-2 16-11,-3 4-8,-3 3-8,-2 3-8,-5 3-6,-2 3-5,-3 3-3,-3 4-6,-6 2-3,-5 4-2,-7 3-4,-5 3-3,-8 3-1,-5 3 0,-7 3 1,-5 4 0,-6-6-2,-3-11-5,-3-14-6,-2-11-5,0-15-3,7-16-2,6-15-1,7-15-3,2-17 1,1-15 1,-1-15 2,1-16 0,5-18 2,14-18 3,11-19 3,14-18 1,10-12 3,9-3 2,10-3 2,10-2 2,13 3 2,19 14 4,19 11 4,19 14 4,10 10 5,4 9 7,3 10 5,3 10 8,1 7 1,1 6-2,-1 7-3,1 6-2,-6 9 0,-8 13 1,-10 12 2,-9 13 2,-9 12 0,-5 13-3,-7 12-2,-5 13-3,-9 9 0,-9 6-1,-10 7 0,-8 6 0,-9 4-1,-6 4-5,-6 3-3,-6 3-4,-7 1-3,-6 1 0,-6-1-2,-6 1 0,-6-9-2,-2-15-3,-3-15-4,-3-16-2,-1-29-4,4-40-2,3-40-3,3-41-2,15-27 0,29-12 3,28-13 4,28-12 3,17-4 1,6 7-1,7 6 0,6 7-1,1 10 0,-3 16 0,-3 15 1,-2 17 1,-8 13-4,-8 13-6,-10 12-7,-9 13-6,-9 9-1,-5 6 4,-7 7 5,-5 6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48"/>
    </inkml:context>
    <inkml:brush xml:id="br0">
      <inkml:brushProperty name="width" value="0.03893" units="cm"/>
      <inkml:brushProperty name="height" value="0.03893" units="cm"/>
      <inkml:brushProperty name="color" value="#F2385B"/>
    </inkml:brush>
  </inkml:definitions>
  <inkml:trace contextRef="#ctx0" brushRef="#br0">46400 17550 565,'25'-16'18,"0"19"5,0 19 5,0 19 5,-4 10-2,-5 4-7,-7 3-8,-5 3-7,-6-1-4,-3-2-3,-3-3-1,-2-3-2,-5-4-2,-2-3 0,-3-3-2,-3-2-1,1-5 0,6-2 2,7-3 1,6-3 2,10-12 1,17-18-2,15-19-1,16-18-1,5-10-2,-2 0 0,-3 0-2,-3 0 0,-6 1-1,-5 4 1,-7 3 0,-5 3 1,-6 3 0,-3 3-1,-3 3 1,-2 4 0,-5 1 3,-2 0 5,-3 0 5,-3 0 5,1 1 6,6 4 7,7 3 4,6 3 7,-1 10 0,-5 20-5,-7 18-5,-5 20-5,-6 10-4,-3 3 0,-3 3-2,-2 4 0,-3-1-1,1-3-1,-1-3 1,1-2-1,1-5 0,3-2-3,3-3-1,4-3-3,8-10-3,17-16-3,15-15-4,16-15-3,4-14-2,-6-8 2,-6-10 3,-6-9 1,-2-12-1,3-11-4,3-14-4,4-11-4,-4-4-1,-9 6 4,-10 7 3,-8 6 3,-8 6 3,-2 6 1,-3 7 3,-3 6 2,-4 4 1,-3 4 0,-3 3 1,-2 3 1,-5 4 0,-2 7 0,-3 6 0,-3 7 1,-6 5-1,-5 7 0,-7 6-1,-5 7-2,-6 7-1,-3 9-2,-3 10-2,-2 10-3,0 7-4,7 6-7,6 7-7,7 6-8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8:16"/>
    </inkml:context>
    <inkml:brush xml:id="br0">
      <inkml:brushProperty name="width" value="0.04633" units="cm"/>
      <inkml:brushProperty name="height" value="0.04633" units="cm"/>
      <inkml:brushProperty name="color" value="#6ADCAB"/>
    </inkml:brush>
  </inkml:definitions>
  <inkml:trace contextRef="#ctx0" brushRef="#br0">61600 24000 474,'-27'100'131,"-3"0"-29,-3 0-29,-2 0-28,-6 6-16,-6 13-4,-6 12-3,-6 13-4,-4 4-2,1-3-1,-1-3-2,1-2-1,-1-6-2,1-6-3,-1-6-2,1-6-3,-1-4-3,1 1-7,-1-1-6,1 1-6,8-20-8,20-36-11,18-39-9,20-36-11,17-31-3,20-21 5,18-22 4,20-22 6,0-2 4,-15 19 6,-15 19 6,-16 19 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0:58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70850 3300 563,'48'21'186,"-3"-5"-51,-3-7-52,-2-5-50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1"/>
    </inkml:context>
    <inkml:brush xml:id="br0">
      <inkml:brushProperty name="width" value="0.03244" units="cm"/>
      <inkml:brushProperty name="height" value="0.03244" units="cm"/>
      <inkml:brushProperty name="color" value="#00BFF3"/>
    </inkml:brush>
  </inkml:definitions>
  <inkml:trace contextRef="#ctx0" brushRef="#br0">73450 950 678,'-2'50'64,"-3"0"-11,-3 0-11,-2 0-12,-3 0-7,1 0-1,-1 0-3,1 0-1,-3 1-2,-2 4-5,-3 3-3,-3 3-4,-1 1-2,4 1 1,3-1 0,3 1 1,3-4-5,3-6-10,3-6-9,4-6-9,2-15-10,4-21-8,3-22-10,3-22-7,1-8 1,1 6 14,-1 7 13,1 6 13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1"/>
    </inkml:context>
    <inkml:brush xml:id="br0">
      <inkml:brushProperty name="width" value="0.03228" units="cm"/>
      <inkml:brushProperty name="height" value="0.03228" units="cm"/>
      <inkml:brushProperty name="color" value="#00BFF3"/>
    </inkml:brush>
  </inkml:definitions>
  <inkml:trace contextRef="#ctx0" brushRef="#br0">73650 700 681,'70'-127'41,"-9"47"-2,-10 47 0,-8 48-2,-9 25-3,-6 7-3,-6 6-4,-6 7-5,-4 5-4,1 7-3,-1 6-6,1 7-3,-7 4-5,-12 3-6,-13 3-6,-12 4-5,-9-4-3,-2-9-3,-3-10-2,-3-8-3,-1-11 0,4-8 1,3-10 2,3-9 2,1-10 0,1-9 0,-1-10 0,1-8 0,2-11 2,7-8 3,6-10 3,7-9 4,5-5 3,7 0 2,6 0 3,7 0 2,5 1 2,7 4 0,6 3 1,7 3 1,0 6 0,-2 9-1,-3 10-1,-3 10-1,-2 4 3,0 0 5,0 0 5,0 0 5,-4 6 2,-5 13 1,-7 12-1,-5 13-1,-9 6 0,-9 0-4,-10 0-2,-8 0-2,-8 0-3,-2 0-2,-3 0-3,-3 0-2,-4 1-1,-3 4 1,-3 3 1,-2 3 1,-5 3 0,-2 3 0,-3 3-1,-3 4 0,-2-1 0,0-3-1,0-3 0,0-2 0,4-5-3,10-2-5,10-3-6,9-3-5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2"/>
    </inkml:context>
    <inkml:brush xml:id="br0">
      <inkml:brushProperty name="width" value="0.03363" units="cm"/>
      <inkml:brushProperty name="height" value="0.03363" units="cm"/>
      <inkml:brushProperty name="color" value="#00BFF3"/>
    </inkml:brush>
  </inkml:definitions>
  <inkml:trace contextRef="#ctx0" brushRef="#br0">73450 1950 654,'92'0'9,"-16"0"-2,-15 0-3,-15 0-2,-1 0 1,16 0 3,15 0 4,17 0 4,3 0 3,-5 0 3,-7 0 4,-5 0 3,-6 3-1,-3 6-4,-3 7-5,-2 6-5,-8 4-4,-8 4-6,-10 3-6,-9 3-4,-7 1-2,-3 1 4,-3-1 3,-2 1 4,-6 1 2,-6 3 2,-6 3 2,-6 4 2,-9 2 0,-8 4 0,-10 3-1,-9 3 0,-9 4 1,-5 7 1,-7 6 2,-5 7 2,-4-1-1,0-6-2,0-6-3,0-6-3,1-6-1,4-2-3,3-3 0,3-3-3,4-9-2,7-11-6,6-14-4,7-11-4,5-14-5,7-11-4,6-14-3,7-11-3,4-15-1,3-16 1,3-15 2,4-15 1,2-11 2,4-2-2,3-3 0,3-3-1,1 7 3,1 19 6,-1 19 6,1 19 6,-1 12 5,1 6 3,-1 7 3,1 6 4,-10 13 10,-19 23 21,-18 22 18,-19 22 19,-8 12 2,3 3-17,3 3-17,4 4-17,2-3-11,4-5-6,3-7-7,3-5-6,12-12-8,22-16-10,22-15-9,23-15-10,16-15-2,13-12 3,12-13 5,13-12 3,2-4 5,-5 7 7,-7 6 5,-5 7 7,-9 7 5,-9 9 5,-10 10 5,-8 10 6,-15 8 5,-19 10 7,-18 10 8,-19 9 7,-12 6 2,-2 3-5,-3 3-3,-3 4-5,-7 5-4,-9 10-4,-10 10-6,-8 9-4,-3-1-2,7-8-2,6-10 0,7-9-1,5-9-8,7-5-17,6-7-16,7-5-16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3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75250 2000 523,'-38'21'6,"26"-5"13,24-7 13,26-5 12,16-4 2,10 0-8,10 0-9,9 0-9,4 0-6,1 0-4,-1 0-2,1 0-4,-6-2-4,-8-3-5,-10-3-4,-9-2-4,-7-3-5,-3 1-4,-3-1-4,-2 1-4,-6-3-1,-6-2 3,-6-3 1,-6-3 3,-9-4 2,-8-3 2,-10-3 1,-9-2 2,-9-5 2,-5-2 3,-7-3 3,-5-3 1,-3 1 4,4 6 3,3 7 4,3 6 2,1 4 5,1 4 4,-1 3 5,1 3 5,2 6 6,7 9 7,6 10 7,7 10 8,4 5-1,3 4-6,3 3-7,4 3-7,1 4-5,0 7-3,0 6-3,0 7-3,0 4-1,0 3-1,0 3-1,0 4 0,0 5-2,0 10-6,0 10-6,0 9-4,-2 2-3,-3-2 1,-3-3 1,-2-3 1,-5-6-7,-2-5-14,-3-7-13,-3-5-14,-2-12-3,0-16 8,0-15 7,0-15 7,-2-11 4,-3-2-1,-3-3-1,-2-3 0,-5-6 2,-2-5 6,-3-7 5,-3-5 6,1-4 4,6 0 0,7 0 3,6 0 0,9-4 9,13-5 17,12-7 15,13-5 18,13-8 2,17-5-8,15-7-9,16-5-9,13-8-7,14-5-8,11-7-8,14-5-6,5-3-5,1 4-1,-1 3-2,1 3-2,-7 7-2,-12 14-4,-13 11-3,-12 14-4,-13 8-1,-12 7 2,-13 6 2,-12 7 2,-10 8 11,-6 14 21,-6 11 20,-6 14 20,-6 8 5,-2 7-11,-3 6-11,-3 7-11,-7 4-6,-9 3-3,-10 3-3,-8 4-1,-8 2-4,-2 4-2,-3 3-3,-3 3-3,-1-4-3,4-8-5,3-10-4,3-9-5,3-9-5,3-5-6,3-7-6,4-5-7,2-12-2,4-16 1,3-15 1,3-15 0,3-15 1,3-12 1,3-13 1,4-12 0,1-7 4,0 1 6,0-1 7,0 1 7,1 5 5,4 14 6,3 11 5,3 14 5,3 13 7,3 16 9,3 15 9,4 17 9,-3 10 1,-5 6-4,-7 7-6,-5 6-6,-4 4-3,0 4-3,0 3-2,0 3-3,-4 3-7,-5 3-10,-7 3-11,-5 4-11,-4-3-7,0-5-3,0-7-3,0-5-4,0-9 1,0-9 2,0-10 2,0-8 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3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76050 2200 536,'1'76'96,"4"4"-20,3 3-21,3 3-20,-1 1-11,-2 1-2,-3-1-3,-3 1-2,-4-1-1,-3 1-2,-3-1 0,-2 1-2,-1-4-1,3-6-1,3-6 0,4-6-1,2-6-2,4-2-2,3-3-3,3-3-3,6-6 1,9-5 1,10-7 1,10-5 2,7-4-1,6 0-3,7 0-2,6 0-3,4-4-2,4-5 0,3-7 0,3-5 0,1-3 0,1 4-1,-1 3 0,1 3-1,-4-1 1,-6-2 1,-6-3 2,-6-3 2,-6-6 0,-2-5 3,-3-7 2,-3-5 1,-1-4 2,4 0 1,3 0 1,3 0 1,-2 1 1,-6 4 2,-6 3 2,-6 3 1,-12-1-10,-15-2-20,-15-3-20,-16-3-20,-7-2-11,4 0 0,3 0-1,3 0 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4"/>
    </inkml:context>
    <inkml:brush xml:id="br0">
      <inkml:brushProperty name="width" value="0.04488" units="cm"/>
      <inkml:brushProperty name="height" value="0.04488" units="cm"/>
      <inkml:brushProperty name="color" value="#00BFF3"/>
    </inkml:brush>
  </inkml:definitions>
  <inkml:trace contextRef="#ctx0" brushRef="#br0">79550 1300 490,'-24'-24'2,"4"4"5,3 3 5,3 3 5,1 9 9,1 16 14,-1 15 12,1 17 14,-1 10 1,1 6-12,-1 7-12,1 6-11,-1 4-8,1 4-4,-1 3-3,1 3-3,-1 4-5,1 7-4,-1 6-3,1 7-6,-4 7-1,-6 9-3,-6 10 0,-6 10-2,-2-3 0,3-11-1,3-14 2,4-11-1,4-14-5,6-11-9,7-14-10,6-11-10,1-18-8,-3-22-4,-3-22-4,-2-21-6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4"/>
    </inkml:context>
    <inkml:brush xml:id="br0">
      <inkml:brushProperty name="width" value="0.04549" units="cm"/>
      <inkml:brushProperty name="height" value="0.04549" units="cm"/>
      <inkml:brushProperty name="color" value="#00BFF3"/>
    </inkml:brush>
  </inkml:definitions>
  <inkml:trace contextRef="#ctx0" brushRef="#br0">79350 1500 483,'70'-96'0,"-9"10"0,-10 10 0,-8 9 0,-6 7 6,1 7 10,-1 6 12,1 7 10,-3 7 4,-2 9-5,-3 10-5,-3 10-4,-4 14-3,-3 23-2,-3 22-2,-2 22-2,-8 8-3,-8-2-4,-10-3-4,-9-3-6,-12 2-2,-11 10-3,-14 10-3,-11 9-2,-1-2-1,13-12 1,12-13-1,13-12 2,20-18-7,28-21-11,28-22-13,29-22-11,11-13-2,-2-3 9,-3-3 9,-3-2 8,-7 2 8,-9 9 6,-10 10 4,-8 10 5,-14 13 7,-15 19 5,-15 19 7,-16 19 6,-13 9 3,-9 0 1,-10 0-1,-8 0 1,-4-2-2,3-3-3,3-3-4,4-2-3,-4 3-2,-9 14 0,-10 11 0,-8 14 1,0-3-2,14-15 0,11-15-1,14-16-1,16-16-4,22-16-6,22-15-7,23-15-7,17-21-4,17-25-1,15-25-1,16-25-3,7-11 0,1 3 0,-1 3 0,1 4-1,-6 7 2,-8 13 6,-10 12 4,-9 13 6,-12 9 4,-11 6 5,-14 7 4,-11 6 5,-7 15 10,0 26 15,0 24 16,0 26 15,-4 12 0,-5 0-12,-7 0-14,-5 0-13,-4 0-9,0 0-8,0 0-6,0 0-8,0-5-2,0-9-1,0-10-1,0-8 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5"/>
    </inkml:context>
    <inkml:brush xml:id="br0">
      <inkml:brushProperty name="width" value="0.03288" units="cm"/>
      <inkml:brushProperty name="height" value="0.03288" units="cm"/>
      <inkml:brushProperty name="color" value="#00BFF3"/>
    </inkml:brush>
  </inkml:definitions>
  <inkml:trace contextRef="#ctx0" brushRef="#br0">80800 1000 669,'-18'-15'102,"17"23"-20,15 22-18,16 22-20,5 12-17,-2 3-16,-3 3-14,-3 4-16,-4-4-5,-3-9 3,-3-10 5,-2-8 3,-3-8-6,1-2-16,-1-3-16,1-3-16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5"/>
    </inkml:context>
    <inkml:brush xml:id="br0">
      <inkml:brushProperty name="width" value="0.02865" units="cm"/>
      <inkml:brushProperty name="height" value="0.02865" units="cm"/>
      <inkml:brushProperty name="color" value="#00BFF3"/>
    </inkml:brush>
  </inkml:definitions>
  <inkml:trace contextRef="#ctx0" brushRef="#br0">81650 450 768,'-2'95'36,"-3"-9"-11,-3-10-9,-2-8-12,-3-8-4,1-2 1,-1-3 1,1-3 0,1-6 1,3-5 0,3-7 1,4-5 0,4-4 0,6 0 2,7 0-1,6 0 2,3 0 0,0 0-1,0 0 0,0 0-1,-2 0 0,-3 0 1,-3 0-1,-2 0 1,-6 1 0,-6 4 0,-6 3 1,-6 3 0,-7 4 0,-6 7 0,-6 6-1,-6 7-1,-7-1-1,-6-6 0,-6-6-1,-6-6-2,1-7 0,9-6-4,10-6-2,10-6-2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8:16"/>
    </inkml:context>
    <inkml:brush xml:id="br0">
      <inkml:brushProperty name="width" value="0.04487" units="cm"/>
      <inkml:brushProperty name="height" value="0.04487" units="cm"/>
      <inkml:brushProperty name="color" value="#6ADCAB"/>
    </inkml:brush>
  </inkml:definitions>
  <inkml:trace contextRef="#ctx0" brushRef="#br0">61600 24150 490,'-2'50'31,"-3"0"7,-3 0 7,-2 0 7,0 1-1,7 4-8,6 3-9,7 3-9,0 4-6,-2 7-1,-3 6-2,-3 7-2,-2 7-1,0 9 0,0 10 1,0 10-1,0 2 0,0-3 0,0-3-2,0-2 0,0-1-1,0 3-3,0 3-3,0 4-2,1-4-4,4-9-4,3-10-3,3-8-5,-5-22-10,-12-30-15,-13-32-17,-12-30-16,-9-22-1,-2-8 12,-3-10 14,-3-9 13,-4-4 8,-3 4 4,-3 3 5,-2 3 4,0 6 4,7 9 5,6 10 6,7 10 5,10 7 11,16 6 18,15 7 17,17 6 18,10 3 1,6 0-14,7 0-15,6 0-14,6-2-8,6-3-4,7-3-3,6-2-2,3-6-8,0-6-9,0-6-10,0-6-10,-4-2-8,-5 3-5,-7 3-5,-5 4-5,-8-1-1,-5-3 4,-7-3 3,-5-2 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5"/>
    </inkml:context>
    <inkml:brush xml:id="br0">
      <inkml:brushProperty name="width" value="0.03082" units="cm"/>
      <inkml:brushProperty name="height" value="0.03082" units="cm"/>
      <inkml:brushProperty name="color" value="#00BFF3"/>
    </inkml:brush>
  </inkml:definitions>
  <inkml:trace contextRef="#ctx0" brushRef="#br0">81950 950 713,'50'-47'84,"0"6"-19,0 7-16,0 6-17,3 4-12,6 4-4,7 3-4,6 3-6,-1 3-4,-5 3-3,-7 3-5,-5 4-4,-9 4-10,-9 6-19,-10 7-18,-8 6-17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5"/>
    </inkml:context>
    <inkml:brush xml:id="br0">
      <inkml:brushProperty name="width" value="0.03786" units="cm"/>
      <inkml:brushProperty name="height" value="0.03786" units="cm"/>
      <inkml:brushProperty name="color" value="#00BFF3"/>
    </inkml:brush>
  </inkml:definitions>
  <inkml:trace contextRef="#ctx0" brushRef="#br0">82550 100 581,'-90'-15'82,"23"23"-8,22 22-7,22 22-8,12 16-9,3 14-12,3 11-12,4 14-11,1 8-9,0 7-4,0 6-6,0 7-4,0-7-2,0-19 2,0-18 2,0-19 2,-2-13-12,-3-6-24,-3-6-25,-2-6-26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6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83400 1250 544,'-22'29'155,"6"10"-36,7 10-36,6 9-37,3 6-21,0 3-9,0 3-6,0 4-9,-4 2-4,-5 4-3,-7 3-4,-5 3-2,-4-2-9,0-6-13,0-6-12,0-6-14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6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83850 900 592,'48'-46'24,"-3"10"-5,-3 10-5,-2 9-4,-1 6 2,3 3 10,3 3 11,4 4 10,-3 4 2,-5 6-4,-7 7-6,-5 6-5,-4 4-5,0 4-5,0 3-5,0 3-4,-5 1-5,-9 1-4,-10-1-4,-8 1-4,-11 2-6,-8 7-6,-10 6-5,-9 7-7,-12 0-4,-11-2-3,-14-3-2,-11-3-4,-6-4 3,4-3 6,3-3 7,3-2 7,7-5 7,14-2 6,11-3 7,14-3 7,21-9 8,31-11 7,32-14 8,31-11 8,15-11-3,1-5-13,-1-7-14,1-5-13,-6-1-10,-8 6-5,-10 7-7,-9 6-5,-10 3-2,-9 0 4,-10 0 3,-8 0 4,-8-2 2,-2-3 1,-3-3 1,-3-2 1,-7-5 3,-9-2 2,-10-3 5,-8-3 3,-4-1 2,3 4 0,3 3 1,4 3 1,1 4 1,0 7-1,0 6 1,0 7 0,0 7 8,0 9 19,0 10 17,0 10 18,3 7 5,6 6-9,7 7-9,6 6-9,1 6-6,-3 6-6,-3 7-4,-2 6-5,-3-1-5,1-5-5,-1-7-4,1-5-5,1-6-8,3-3-9,3-3-10,4-2-11,5-12-7,10-19-5,10-18-6,9-19-4,2-8 4,-2 3 12,-3 3 13,-3 4 12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7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84350 950 561,'42'-58'22,"-16"34"12,-15 35 12,-15 35 11,-9 11 0,1-8-13,-1-10-11,1-9-14,-9 2-8,-15 17-9,-15 15-6,-16 16-8,-10 7-2,-3 1 3,-3-1 3,-2 1 2,-5-3 0,-2-2-2,-3-3-3,-3-3-2,4-7-2,13-9 0,12-10 0,13-8 0,26-11 2,41-8 5,40-10 5,42-9 5,21-12-1,3-11-6,3-14-7,4-11-6,-6-4-3,-11 6-3,-14 7-1,-11 6-1,-14 3-1,-11 0 2,-14 0 3,-11 0 1,-11-2 2,-5-3 5,-7-3 4,-5-2 4,-6-1 3,-3 3 0,-3 3 1,-2 4 0,-6 4 5,-6 6 6,-6 7 7,-6 6 7,-1 4 6,7 4 6,6 3 4,7 3 6,-1 6 1,-6 9-4,-6 10-3,-6 10-4,-9 5-4,-8 4-3,-10 3-3,-9 3-4,-5 3-4,0 3-2,0 3-3,0 4-4,4-1-3,10-3-4,10-3-5,9-2-5,15-14-9,22-21-13,22-22-14,23-22-14,13-15-1,6-5 12,7-7 11,6-5 12,-7 10 17,-18 28 21,-19 28 23,-18 29 23,-15 15 5,-9 3-11,-10 3-10,-8 4-11,-4 1-8,3 0-5,3 0-5,4 0-6,2-5-4,4-9-3,3-10-2,3-8-4,6-15-5,9-19-10,10-18-9,10-19-9,11-18-4,17-15 1,15-15 2,16-16 1,5-5 2,-2 6 5,-3 7 4,-3 6 4,-6 7 3,-5 10 1,-7 10 2,-5 9 0,-8 7 10,-5 7 15,-7 6 17,-5 7 16,-9 8 8,-9 14 2,-10 11 1,-8 14 2,-11 11-4,-8 14-11,-10 11-10,-9 14-9,-10 5-10,-9 1-6,-10-1-8,-8 1-7,-1-6-4,9-8-5,10-10-3,10-9-4,7-10-1,6-9 1,7-10 0,6-8 0,9-12 2,13-12 0,12-13 3,13-12 1,13-10 0,17-6 0,15-6 0,16-6 0,7-2 1,1 3 4,-1 3 5,1 4 3,-6 5 4,-8 10 4,-10 10 4,-9 9 4,-13 10 6,-16 14 10,-15 11 8,-15 14 9,-15 8 2,-12 7-8,-13 6-8,-12 7-6,-10 4-5,-6 3-2,-6 3 0,-6 4-2,-9 1-3,-8 0-6,-10 0-3,-9 0-6,-5-4-2,0-5 1,0-7 1,0-5 0,4-6 1,10-3-1,10-3 0,9-2-2,10-6 6,14-6 10,11-6 9,14-6 11,24-7 4,38-6 0,37-6 0,38-6-1,23-4-4,9 1-9,10-1-7,10 1-9,7-3-3,6-2-1,7-3 0,6-3 0,6-4-5,6-3-7,7-3-8,6-2-8,-4-3-8,-11 1-9,-14-1-7,-11 1-9,-22 2 1,-27 7 8,-28 6 9,-28 7 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9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85050 2000 463,'-16'-46'29,"19"10"-2,19 10-3,19 9-2,13 4-1,10 1 0,10-1 0,9 1 1,4-1-3,1 1-5,-1-1-6,1 1-4,-3 1-5,-2 3 0,-3 3-2,-3 4-1,-9-1-4,-11-3-7,-14-3-6,-11-2-6,-12-5-4,-9-2-2,-10-3-1,-8-3-2,-9-6 2,-6-5 8,-6-7 6,-6-5 7,-4-6 5,1-3 3,-1-3 3,1-2 3,1-1 3,3 3 4,3 3 5,4 4 4,1 5 4,0 10 4,0 10 4,0 9 5,1 18 6,4 29 10,3 28 9,3 28 10,3 20-1,3 13-12,3 12-12,4 13-12,1 12-9,0 13-5,0 12-7,0 13-6,-2 6-6,-3 0-6,-3 0-4,-2 0-6,-3-8-3,1-16-2,-1-15 0,1-15-2,-3-20 0,-2-21-1,-3-22 0,-3-22 0,-4-16 0,-3-9 3,-3-10 2,-2-8 2,-1-12 2,3-12 0,3-13 3,4-12 0,2-19 1,4-25 0,3-25-1,3-25 1,9-22-1,16-19 1,15-18-1,17-19 1,13-5-1,13 9 2,12 10 0,13 10 1,9 11 1,6 17 2,7 15 2,6 16 2,1 10 1,-3 7 2,-3 6 2,-2 7 1,-6 5 4,-6 7 4,-6 6 5,-6 7 4,-7 5 1,-6 7-1,-6 6-1,-6 7-2,-7 7 1,-6 9 3,-6 10 3,-6 10 4,-7 10-1,-6 13-4,-6 12-4,-6 13-4,-10 7-5,-12 4-7,-13 3-6,-12 3-7,-9 1-5,-2 1-4,-3-1-4,-3 1-4,-4-4-3,-3-6 0,-3-6-1,-2-6 0,0-7 0,7-6 3,6-6 3,7-6 2,4-6 5,3-2 5,3-3 8,4-3 5,4 1 10,6 6 13,7 7 12,6 6 14,-1 6 3,-5 6-6,-7 7-5,-5 6-6,-6 6-5,-3 6-2,-3 7-2,-2 6-3,-1 3-2,3 0-5,3 0-3,4 0-3,2-5-4,4-9-3,3-10-2,3-8-4,9-14-8,16-15-15,15-15-16,17-16-15,13-15-4,13-11 7,12-14 7,13-11 8,2-4 6,-5 6 5,-7 7 7,-5 6 5,-9 7 5,-9 10 5,-10 10 4,-8 9 4,-8 4 6,-2 1 8,-3-1 8,-3 1 7,-4 4 6,-3 9 2,-3 10 3,-2 10 2,-11 8-3,-15 10-10,-15 10-9,-16 9-8,-15 7-9,-11 7-5,-14 6-5,-11 7-6,-11 4-3,-5 3 0,-7 3 1,-5 4 0,-4-1 1,0-3 0,0-3 2,0-2 0,7-8 2,17-8 2,15-10 2,16-9 2,21-12 6,29-11 10,28-14 12,28-11 9,24-17 2,23-18-10,22-19-9,22-18-8,10-9-7,1 4-3,-1 3-4,1 3-2,-9 3-4,-15 3-7,-15 3-5,-16 4-7,-13 4-3,-9 6-1,-10 7-1,-8 6-1,-11 3 2,-8 0 2,-10 0 3,-9 0 2,-9-2 3,-5-3 1,-7-3 2,-5-2 0,-4-3 3,0 1 3,0-1 5,0 1 3,1 1 3,4 3 0,3 3 1,3 4 1,3 10 11,3 19 23,3 19 21,4 19 22,-3 13 3,-5 10-15,-7 10-14,-5 9-16,-6 9-7,-3 9-2,-3 10-1,-2 10 0,-8 4-4,-8 0-6,-10 0-5,-9 0-6,-10-4-6,-9-5-6,-10-7-7,-8-5-5,-6-11-4,1-11 1,-1-14 1,1-11 0,10-12-5,22-9-13,22-10-12,23-8-13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09"/>
    </inkml:context>
    <inkml:brush xml:id="br0">
      <inkml:brushProperty name="width" value="0.03573" units="cm"/>
      <inkml:brushProperty name="height" value="0.03573" units="cm"/>
      <inkml:brushProperty name="color" value="#00BFF3"/>
    </inkml:brush>
  </inkml:definitions>
  <inkml:trace contextRef="#ctx0" brushRef="#br0">87200 3750 615,'23'45'0,"-3"-9"0,-3-10 0,-2-8 0,6 2 7,20 16 11,18 15 14,20 17 11,8 5 7,1-3 0,-1-3 1,1-2-1,-4-5-7,-6-2-15,-6-3-16,-6-3-14,-10-6-14,-12-5-13,-13-7-13,-12-5-12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10"/>
    </inkml:context>
    <inkml:brush xml:id="br0">
      <inkml:brushProperty name="width" value="0.05123" units="cm"/>
      <inkml:brushProperty name="height" value="0.05123" units="cm"/>
      <inkml:brushProperty name="color" value="#00BFF3"/>
    </inkml:brush>
  </inkml:definitions>
  <inkml:trace contextRef="#ctx0" brushRef="#br0">88950 1700 429,'1'68'44,"4"-11"-2,3-14-3,3-11-2,-2 5-2,-6 26-1,-6 24 0,-6 26-2,-6 7-3,-2-9-8,-3-10-6,-3-8-7,-2-9-4,0-6-2,0-6-1,0-6-1,14-13-7,28-19-14,28-18-14,29-19-13,16-15-3,7-8 9,6-10 8,7-9 8,-4-5 5,-12 0 2,-13 0 1,-12 0 2,-9 0 1,-2 0 2,-3 0 1,-3 0 2,-4-2 0,-3-3 1,-3-3 1,-2-2 0,-6-3 1,-6 1 3,-6-1 1,-6 1 2,-4 1 2,1 3 3,-1 3 1,1 4 3,-3 15 15,-2 28 28,-3 28 27,-3 29 28,-2 18 2,0 9-22,0 10-22,0 10-23,0 5-15,0 4-8,0 3-8,0 3-8,-4-1-6,-5-2-6,-7-3-6,-5-3-6,-4-9-5,0-11-4,0-14-3,0-11-5,-2-15-5,-3-16-5,-3-15-7,-2-15-5,-1-12 0,3-6 9,3-6 9,4-6 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10"/>
    </inkml:context>
    <inkml:brush xml:id="br0">
      <inkml:brushProperty name="width" value="0.05113" units="cm"/>
      <inkml:brushProperty name="height" value="0.05113" units="cm"/>
      <inkml:brushProperty name="color" value="#00BFF3"/>
    </inkml:brush>
  </inkml:definitions>
  <inkml:trace contextRef="#ctx0" brushRef="#br0">89550 1600 430,'-2'-38'30,"-3"26"16,-3 24 15,-2 26 16,-1 18 1,3 13-12,3 12-14,4 13-13,2 9-9,4 6-5,3 7-5,3 6-4,-1 4-4,-2 4-3,-3 3-3,-3 3-4,-2-1-2,0-2-4,0-3-3,0-3-4,-2-10-2,-3-16 0,-3-15-2,-2-15 0,-6-25-8,-6-30-18,-6-32-16,-6-30-16,1-22-3,9-8 11,10-10 12,10-9 12,4-4 7,0 4 5,0 3 4,0 3 4,-4 17 13,-5 31 24,-7 32 23,-5 31 24,-9 23 6,-9 16-11,-10 15-12,-8 17-10,-6 7-7,1 0-4,-1 0-5,1 0-4,1-5-3,3-9-3,3-10-3,4-8-4,5-9-2,10-6 1,10-6-2,9-6 0,9-6-5,9-2-10,10-3-10,10-3-10,11-7-3,17-9 3,15-10 5,16-8 3,10-11 1,7-8-1,6-10-1,7-9-3,0-5 1,-2 0 2,-3 0 1,-3 0 3,-4 1 3,-3 4 5,-3 3 5,-2 3 5,-6 4 6,-6 7 5,-6 6 7,-6 7 5,-6 4 6,-2 3 6,-3 3 7,-3 4 5,-2 5 3,0 10-1,0 10-1,0 9 0,0 2-5,0-2-5,0-3-6,0-3-5,-4-2-6,-5 0-3,-7 0-3,-5 0-4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11"/>
    </inkml:context>
    <inkml:brush xml:id="br0">
      <inkml:brushProperty name="width" value="0.04262" units="cm"/>
      <inkml:brushProperty name="height" value="0.04262" units="cm"/>
      <inkml:brushProperty name="color" value="#00BFF3"/>
    </inkml:brush>
  </inkml:definitions>
  <inkml:trace contextRef="#ctx0" brushRef="#br0">91150 1050 516,'1'-68'0,"4"17"0,3 15 0,3 16 0,7 5 5,14-2 9,11-3 11,14-3 9,2-1 3,-6 4-5,-6 3-4,-6 3-6,-1 3-3,7 3-1,6 3-2,7 4-1,0 2-2,-2 4-4,-3 3-3,-3 3-4,-7 4-1,-9 7-2,-10 6 0,-8 7-1,-9 4-1,-6 3-2,-6 3-2,-6 4-2,-10 5 1,-12 10 1,-13 10 1,-12 9 2,-7 2 3,1-2 2,-1-3 4,1-3 3,1-6 2,3-5 3,3-7 2,4-5 2,4-6-2,6-3-6,7-3-6,6-2-7,10-8-6,17-8-9,15-10-7,16-9-8,15-12-4,16-11-3,15-14 0,17-11-3,3-6 2,-5 4 6,-7 3 5,-5 3 4,-9 4 6,-9 7 5,-10 6 4,-8 7 5,-8 4 7,-2 3 9,-3 3 11,-3 4 9,-9 5 9,-11 10 11,-14 10 10,-11 9 10,-14 6-2,-11 3-12,-14 3-14,-11 4-12,-12 2-8,-9 4-5,-10 3-3,-8 3-3,-12 1-3,-12 1-1,-13-1-1,-12 1 0,-2-3-1,9-2 1,10-3-1,10-3 1,11-4 0,17-3 1,15-3 0,16-2 1,29-8-3,44-8-4,44-10-5,44-9-5,29-12-2,16-11 0,15-14 1,17-11-1,8-4-2,4 6-5,3 7-6,3 6-5,-10 3-4,-21 0 1,-22 0-2,-22 0 1,-19 1-1,-16 4 1,-15 3 2,-15 3 0,-12-2 1,-6-6 4,-6-6 2,-6-6 3,-7-2 3,-6 3 3,-6 3 3,-6 4 3,-4 1 2,1 0 2,-1 0 1,1 0 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8:16"/>
    </inkml:context>
    <inkml:brush xml:id="br0">
      <inkml:brushProperty name="width" value="0.05484" units="cm"/>
      <inkml:brushProperty name="height" value="0.05484" units="cm"/>
      <inkml:brushProperty name="color" value="#6ADCAB"/>
    </inkml:brush>
  </inkml:definitions>
  <inkml:trace contextRef="#ctx0" brushRef="#br0">62200 24350 401,'0'-71'1,"0"10"4,0 10 2,0 9 3,0 20 9,0 31 16,0 32 14,0 31 14,-4 23 4,-5 16-9,-7 15-9,-5 17-10,-3 3-6,4-5-5,3-7-6,3-5-4,-2 2-3,-6 13 1,-6 12 0,-6 13 0,1-1-2,9-11-4,10-14-4,10-11-4,7-15-4,6-16-5,7-15-6,6-15-4,7-17-7,10-15-8,10-15-6,9-16-8,9-18-4,9-18 1,10-19 1,10-18 0,0-10 3,-5 0 4,-7 0 5,-5 0 5,-11 6 2,-11 13 3,-14 12 1,-11 13 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11"/>
    </inkml:context>
    <inkml:brush xml:id="br0">
      <inkml:brushProperty name="width" value="0.04651" units="cm"/>
      <inkml:brushProperty name="height" value="0.04651" units="cm"/>
      <inkml:brushProperty name="color" value="#00BFF3"/>
    </inkml:brush>
  </inkml:definitions>
  <inkml:trace contextRef="#ctx0" brushRef="#br0">91950 150 472,'-68'-86'9,"17"28"15,15 29 17,16 27 17,9 26 3,3 20-8,3 23-10,4 23-9,1 24-5,0 28-2,0 28-2,0 29-2,0 15-2,0 3-1,0 3-1,0 4-3,-2 15-2,-3 28-6,-3 28-6,-2 29-4,-1 8-7,3-8-10,3-10-8,4-9-10,-1-12-2,-3-11 4,-3-14 3,-2-11 4,-3-7 0,1 0-2,-1 0-4,1 0-2,-3-13 0,-2-24 5,-3-26 5,-3-24 4,-2-31 2,0-33-2,0-35-2,0-34-1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11"/>
    </inkml:context>
    <inkml:brush xml:id="br0">
      <inkml:brushProperty name="width" value="0.03973" units="cm"/>
      <inkml:brushProperty name="height" value="0.03973" units="cm"/>
      <inkml:brushProperty name="color" value="#00BFF3"/>
    </inkml:brush>
  </inkml:definitions>
  <inkml:trace contextRef="#ctx0" brushRef="#br0">91900 2500 553,'-119'100'158,"13"0"-37,12 0-36,13 0-38,7-2-23,4-3-13,3-3-11,3-2-11,3-6-11,3-6-12,3-6-11,4-6-11,4-7-1,6-6 7,7-6 9,6-6 7,3-7 4,0-6-1,0-6-1,0-6-2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12"/>
    </inkml:context>
    <inkml:brush xml:id="br0">
      <inkml:brushProperty name="width" value="0.03313" units="cm"/>
      <inkml:brushProperty name="height" value="0.03313" units="cm"/>
      <inkml:brushProperty name="color" value="#00BFF3"/>
    </inkml:brush>
  </inkml:definitions>
  <inkml:trace contextRef="#ctx0" brushRef="#br0">92200 3350 664,'25'45'0,"0"-9"0,0-10 0,0-8 0,4 0 2,10 14 4,10 11 5,9 14 3,4 8 10,1 7 14,-1 6 13,1 7 14,-6-6-3,-8-15-21,-10-15-20,-9-16-20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23"/>
    </inkml:context>
    <inkml:brush xml:id="br0">
      <inkml:brushProperty name="width" value="0.06119" units="cm"/>
      <inkml:brushProperty name="height" value="0.06119" units="cm"/>
      <inkml:brushProperty name="color" value="#00BFF3"/>
    </inkml:brush>
  </inkml:definitions>
  <inkml:trace contextRef="#ctx0" brushRef="#br0">86950 15700 359,'-46'-2'5,"10"-3"9,10-3 10,9-2 9,9-1 2,9 3-5,10 3-6,10 4-5,13 1-3,19 0 0,19 0 1,19 0-1,9 1-1,0 4 0,0 3-1,0 3-1,-2 1-1,-3 1-2,-3-1 0,-2 1-3,-8-1 0,-8 1-2,-10-1 0,-9 1-2,-18 10-1,-24 22 0,-26 22-2,-24 23 0,-20 13-1,-11 6-3,-14 7-2,-11 6-1,-7 3-2,0 0-1,0 0 0,0 0-1,0-4 1,0-5 0,0-7 0,0-5 2,1-9 1,4-9 1,3-10 2,3-8 1,4-8 1,7-2 0,6-3 0,7-3-1,21-10 3,38-16 7,37-15 7,38-15 7,20-12 0,3-6-5,3-6-5,4-6-6,1-4-4,0 1-5,0-1-3,0 1-5,-5 4-3,-9 9-3,-10 10-2,-8 10-4,-8 2 0,-2-3-1,-3-3 0,-3-2 0,-4-6 1,-3-6 3,-3-6 2,-2-6 3,-5-7 1,-2-6 2,-3-6 2,-3-6 1,-4-4 2,-3 1 3,-3-1 3,-2 1 3,-1 2 3,3 7 4,3 6 3,4 7 4,2 5 6,4 7 6,3 6 8,3 7 7,-2 10 3,-6 16-1,-6 15-1,-6 17 0,-7 8-4,-6 4-6,-6 3-5,-6 3-7,-4 4-3,1 7-3,-1 6-1,1 7-3,-1 0-2,1-2-2,-1-3-2,1-3-2,-1-4-1,1-3-3,-1-3-1,1-2-2,10-17-10,22-28-15,22-28-17,23-27-16,8-22-3,-3-11 11,-3-14 12,-2-11 10,-6-4 9,-6 6 4,-6 7 4,-6 6 5,-4 6 3,1 6 3,-1 7 4,1 6 3,-4 6 4,-6 6 5,-6 7 6,-6 6 6,1 4 3,9 4 4,10 3 2,10 3 4,0 9 0,-5 16-4,-7 15-2,-5 17-3,-6 8-2,-3 4 0,-3 3 0,-2 3-1,-3 6-2,1 9-2,-1 10-4,1 10-3,-1 2-2,1-3-3,-1-3-4,1-2-2,-3-6-3,-2-6-7,-3-6-5,-3-6-5,-1-4-8,4 1-10,3-1-9,3 1-10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5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91800 10350 519,'164'0'105,"-22"0"-25,-22 0-26,-21 0-24,-15 3-13,-6 6-4,-6 7-1,-6 6-3,-7 3-3,-6 0-2,-6 0-3,-6 0-3,-9 3-2,-8 6 0,-10 7-2,-9 6-1,-15 9-1,-18 13 0,-19 12-1,-18 13-1,-12 7 1,-3 4 0,-3 3 1,-2 3 1,-5-1 0,-2-2 0,-3-3-2,-3-3 1,1-7 0,6-9 2,7-10 1,6-8 3,1-4 2,-3 3 2,-3 3 2,-2 4 2,3-6 2,14-11-1,11-14 0,14-11 1,28-18-2,48-22-2,47-22-2,47-21-3,19-10-1,-5 3-1,-7 3 1,-5 4-2,-12 4 0,-16 6 0,-15 7-1,-15 6 0,-9 4-1,1 4-1,-1 3 0,1 3-2,-9 9 4,-15 16 8,-15 15 7,-16 17 8,-8 5 4,0-3-1,0-3 1,0-2 0,0-3 0,0 1-3,0-1-1,0 1-2,12-12-8,26-21-17,24-22-15,26-22-17,10-13-4,-3-3 5,-3-3 5,-2-2 5,-8 0 5,-8 7 2,-10 6 3,-9 7 3,-9 7 4,-5 9 5,-7 10 7,-5 10 6,-4 5 10,0 4 15,0 3 16,0 3 14,-2 6 4,-3 9-11,-3 10-9,-2 10-10,-3 2-8,1-3-4,-1-3-6,1-2-6,-1-1-4,1 3-5,-1 3-4,1 4-4,-1-1-7,1-3-9,-1-3-8,1-2-9,-1-5-6,1-2-3,-1-3-3,1-3-4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5"/>
    </inkml:context>
    <inkml:brush xml:id="br0">
      <inkml:brushProperty name="width" value="0.03168" units="cm"/>
      <inkml:brushProperty name="height" value="0.03168" units="cm"/>
      <inkml:brushProperty name="color" value="#00BFF3"/>
    </inkml:brush>
  </inkml:definitions>
  <inkml:trace contextRef="#ctx0" brushRef="#br0">94200 11550 694,'100'-24'93,"0"4"-19,0 3-20,0 3-19,-4 3-13,-5 3-7,-7 3-5,-5 4-7,-6 2-7,-3 4-5,-3 3-5,-2 3-6,-8 3-9,-8 3-9,-10 3-11,-9 4-11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5"/>
    </inkml:context>
    <inkml:brush xml:id="br0">
      <inkml:brushProperty name="width" value="0.0392" units="cm"/>
      <inkml:brushProperty name="height" value="0.0392" units="cm"/>
      <inkml:brushProperty name="color" value="#00BFF3"/>
    </inkml:brush>
  </inkml:definitions>
  <inkml:trace contextRef="#ctx0" brushRef="#br0">94850 10650 561,'-24'-24'0,"4"4"0,3 3 0,3 3 0,3 10 10,3 20 20,3 18 21,4 20 21,1 16 2,0 16-12,0 15-15,0 17-12,0 8-11,0 4-6,0 3-7,0 3-7,-2 1-8,-3 1-13,-3-1-11,-2 1-12,-1-10-6,3-19-2,3-18-2,4-19-2,5-18 2,10-15 3,10-15 4,9-16 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5"/>
    </inkml:context>
    <inkml:brush xml:id="br0">
      <inkml:brushProperty name="width" value="0.04505" units="cm"/>
      <inkml:brushProperty name="height" value="0.04505" units="cm"/>
      <inkml:brushProperty name="color" value="#00BFF3"/>
    </inkml:brush>
  </inkml:definitions>
  <inkml:trace contextRef="#ctx0" brushRef="#br0">96250 10250 488,'20'-33'9,"-9"34"18,-10 35 19,-8 35 19,-6 14 3,1-2-10,-1-3-10,1-3-10,-3 2-7,-2 10-5,-3 10-5,-3 9-4,-4 7-3,-3 7-2,-3 6-1,-2 7-2,-1-1-2,3-6-3,3-6-4,4-6-1,2-12-6,4-15-4,3-15-6,3-16-6,-1-29-12,-2-40-18,-3-40-19,-3-41-18,1-15 0,6 14 19,7 11 19,6 14 18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6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95950 10550 513,'25'-52'0,"0"-3"0,0-3 0,0-2 0,3-1 2,6 3 5,7 3 4,6 4 4,1 4 4,-3 6 3,-3 7 3,-2 6 2,-3 6 1,1 6-2,-1 7-1,1 6-2,-4 7-1,-6 10-1,-6 10 0,-6 9-2,-6 7-2,-2 7-2,-3 6-4,-3 7-3,-9 5-3,-11 7-4,-14 6-5,-11 7-4,-4-4-2,6-12 1,7-13 0,6-12 1,12-12-5,19-8-10,19-10-9,19-9-11,5-4 1,-5 4 10,-7 3 10,-5 3 11,-9 10 7,-9 20 5,-10 18 6,-8 20 4,-14 11 3,-15 7-1,-15 6 1,-16 7-2,-8 0 0,0-2-2,0-3-3,0-3-1,1-6-2,4-5 0,3-7-1,3-5 1,6-12-1,9-16 0,10-15-1,10-15 1,11-12-2,17-6-2,15-6-3,16-6-2,16-10 0,20-12 1,18-13 1,20-12 1,6-9-2,-2-2-5,-3-3-5,-3-3-5,-4-2-3,-3 0 2,-3 0 0,-2 0 2,-9 1 2,-12 4 2,-13 3 3,-12 3 3,-10 7 3,-6 14 4,-6 11 4,-6 14 4,-6 16 11,-2 22 18,-3 22 19,-3 23 19,-2 8 3,0-3-14,0-3-12,0-2-14,-2-3-10,-3 1-7,-3-1-6,-2 1-6,-3-1-7,1 1-3,-1-1-5,1 1-5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6"/>
    </inkml:context>
    <inkml:brush xml:id="br0">
      <inkml:brushProperty name="width" value="0.03196" units="cm"/>
      <inkml:brushProperty name="height" value="0.03196" units="cm"/>
      <inkml:brushProperty name="color" value="#00BFF3"/>
    </inkml:brush>
  </inkml:definitions>
  <inkml:trace contextRef="#ctx0" brushRef="#br0">97350 10150 688,'1'-41'64,"4"19"-3,3 19-4,3 19-4,1 15-10,1 13-17,-1 12-18,1 13-18,-1 4-12,1-3-7,-1-3-7,1-2-7,-1-8-4,1-8-1,-1-10 0,1-9-1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8:16"/>
    </inkml:context>
    <inkml:brush xml:id="br0">
      <inkml:brushProperty name="width" value="0.03725" units="cm"/>
      <inkml:brushProperty name="height" value="0.03725" units="cm"/>
      <inkml:brushProperty name="color" value="#6ADCAB"/>
    </inkml:brush>
  </inkml:definitions>
  <inkml:trace contextRef="#ctx0" brushRef="#br0">63350 24950 590,'-91'4'74,"19"10"-9,19 10-9,19 9-10,12 6-7,6 3-5,7 3-3,6 4-5,4 1-6,4 0-7,3 0-7,3 0-8,3-4-7,3-5-9,3-7-6,4-5-9,1-8-9,0-5-11,0-7-9,0-5-12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7"/>
    </inkml:context>
    <inkml:brush xml:id="br0">
      <inkml:brushProperty name="width" value="0.03275" units="cm"/>
      <inkml:brushProperty name="height" value="0.03275" units="cm"/>
      <inkml:brushProperty name="color" value="#00BFF3"/>
    </inkml:brush>
  </inkml:definitions>
  <inkml:trace contextRef="#ctx0" brushRef="#br0">98200 9300 671,'46'-22'55,"-5"6"-7,-7 7-7,-5 6-6,-8 7-5,-5 10-1,-7 10-1,-5 9-3,-6 9-4,-3 9-9,-3 10-8,-2 10-8,-6-1-4,-6-9-2,-6-10 0,-6-8-1,-1-8 1,7-2 1,6-3 0,7-3 2,8-4 2,14-3 0,11-3 1,14-2 1,3-3 2,-2 1 3,-3-1 2,-3 1 4,-6 2 0,-5 7 1,-7 6-2,-5 7 1,-9 4-2,-9 3 1,-10 3 0,-8 4-1,-9 1 0,-6 0-4,-6 0-2,-6 0-2,-4-2-4,1-3-5,-1-3-5,1-2-5,4-6-6,9-6-6,10-6-6,10-6-7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7"/>
    </inkml:context>
    <inkml:brush xml:id="br0">
      <inkml:brushProperty name="width" value="0.03136" units="cm"/>
      <inkml:brushProperty name="height" value="0.03136" units="cm"/>
      <inkml:brushProperty name="color" value="#00BFF3"/>
    </inkml:brush>
  </inkml:definitions>
  <inkml:trace contextRef="#ctx0" brushRef="#br0">98450 9700 701,'140'-68'64,"-18"17"-5,-19 15-6,-18 16-7,-10 9-8,0 3-13,0 3-12,0 4-12,-5 2-12,-9 4-10,-10 3-9,-8 3-10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7"/>
    </inkml:context>
    <inkml:brush xml:id="br0">
      <inkml:brushProperty name="width" value="0.03434" units="cm"/>
      <inkml:brushProperty name="height" value="0.03434" units="cm"/>
      <inkml:brushProperty name="color" value="#00BFF3"/>
    </inkml:brush>
  </inkml:definitions>
  <inkml:trace contextRef="#ctx0" brushRef="#br0">99300 8800 640,'-24'-46'0,"4"10"0,3 10 0,3 9 0,1 18 11,1 29 22,-1 28 21,1 28 22,1 20 1,3 13-20,3 12-21,4 13-20,-1 6-19,-3 0-16,-3 0-15,-2 0-17,-3-15-7,1-27-1,-1-28 1,1-28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7"/>
    </inkml:context>
    <inkml:brush xml:id="br0">
      <inkml:brushProperty name="width" value="0.03212" units="cm"/>
      <inkml:brushProperty name="height" value="0.03212" units="cm"/>
      <inkml:brushProperty name="color" value="#00BFF3"/>
    </inkml:brush>
  </inkml:definitions>
  <inkml:trace contextRef="#ctx0" brushRef="#br0">98850 11150 684,'57'-24'84,"17"4"-14,15 3-16,16 3-14,7 1-11,1 1-8,-1-1-8,1 1-9,-4 1-8,-6 3-12,-6 3-10,-6 4-11,-12 5-5,-15 10 1,-15 10 0,-16 9 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8"/>
    </inkml:context>
    <inkml:brush xml:id="br0">
      <inkml:brushProperty name="width" value="0.0282" units="cm"/>
      <inkml:brushProperty name="height" value="0.0282" units="cm"/>
      <inkml:brushProperty name="color" value="#00BFF3"/>
    </inkml:brush>
  </inkml:definitions>
  <inkml:trace contextRef="#ctx0" brushRef="#br0">98700 11700 780,'212'0'99,"-24"0"-29,-26 0-30,-24 0-30,-17 0-19,-5 0-12,-7 0-11,-5 0-10,-14 1-5,-18 4 2,-19 3 1,-18 3 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8"/>
    </inkml:context>
    <inkml:brush xml:id="br0">
      <inkml:brushProperty name="width" value="0.04467" units="cm"/>
      <inkml:brushProperty name="height" value="0.04467" units="cm"/>
      <inkml:brushProperty name="color" value="#00BFF3"/>
    </inkml:brush>
  </inkml:definitions>
  <inkml:trace contextRef="#ctx0" brushRef="#br0">100800 10050 492,'-46'6'102,"10"13"-19,10 12-17,9 13-18,4 12-12,1 13-5,-1 12-5,1 13-5,-1 10-5,1 10-1,-1 10-4,1 9-1,-3 6-1,-2 3 0,-3 3 1,-3 4 1,-2-7-7,0-16-16,0-15-15,0-15-15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8"/>
    </inkml:context>
    <inkml:brush xml:id="br0">
      <inkml:brushProperty name="width" value="0.04389" units="cm"/>
      <inkml:brushProperty name="height" value="0.04389" units="cm"/>
      <inkml:brushProperty name="color" value="#00BFF3"/>
    </inkml:brush>
  </inkml:definitions>
  <inkml:trace contextRef="#ctx0" brushRef="#br0">100650 10300 501,'137'-135'30,"-24"32"-5,-26 31-4,-24 32-4,-15 18-1,-3 6 4,-3 7 4,-2 6 3,-5 6 1,-2 6 0,-3 7-2,-3 6 0,-10 10-3,-16 17-4,-15 15-5,-15 16-4,-14 9-3,-8 3-1,-10 3-3,-9 4-2,-4-3-2,4-5-2,3-7-3,3-5-2,15-12-7,29-16-10,28-15-10,28-15-11,14-12-2,0-6 9,0-6 7,0-6 8,-5 1 8,-9 9 7,-10 10 8,-8 10 8,-11 11 4,-8 17 2,-10 15 2,-9 16 3,-12 7 0,-11 1-1,-14-1-1,-11 1-1,-4-6-1,6-8-1,7-10-2,6-9-1,4-10-1,4-9-2,3-10 0,3-8-2,9-9-3,16-6-7,15-6-6,17-6-7,16-10-1,19-12 1,19-13 3,19-12 1,9-10 1,0-6-2,0-6-1,0-6-3,-2-2-1,-3 3-3,-3 3-1,-2 4-3,-6 5 2,-6 10 8,-6 10 7,-6 9 7,-9 7 8,-8 7 7,-10 6 7,-9 7 8,-7 7 7,-3 9 8,-3 10 7,-2 10 8,-5 8 0,-2 10-7,-3 10-8,-3 9-7,-2 2-6,0-2-7,0-3-6,0-3-5,-2-2-4,-3 0 1,-3 0 1,-2 0-1,-6-4-12,-6-5-26,-6-7-27,-6-5-27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9"/>
    </inkml:context>
    <inkml:brush xml:id="br0">
      <inkml:brushProperty name="width" value="0.03158" units="cm"/>
      <inkml:brushProperty name="height" value="0.03158" units="cm"/>
      <inkml:brushProperty name="color" value="#00BFF3"/>
    </inkml:brush>
  </inkml:definitions>
  <inkml:trace contextRef="#ctx0" brushRef="#br0">102200 9650 696,'46'-44'12,"-5"13"9,-7 12 8,-5 13 9,-1 12 1,6 13-5,7 12-6,6 13-6,3 12-3,0 13-1,0 12 0,0 13-1,-5-4-8,-9-18-15,-10-19-15,-8-18-15,-6-10-10,1 0-5,-1 0-6,1 0-5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9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102700 10800 682,'73'-22'43,"-3"6"0,-3 7-1,-2 6 0,0 1-4,7-3-6,6-3-6,7-2-7,-4-1-6,-12 3-3,-13 3-3,-12 4-4,1 1-10,16 0-15,15 0-15,17 0-15,-4-4-7,-22-5 3,-22-7 3,-21-5 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39"/>
    </inkml:context>
    <inkml:brush xml:id="br0">
      <inkml:brushProperty name="width" value="0.04557" units="cm"/>
      <inkml:brushProperty name="height" value="0.04557" units="cm"/>
      <inkml:brushProperty name="color" value="#00BFF3"/>
    </inkml:brush>
  </inkml:definitions>
  <inkml:trace contextRef="#ctx0" brushRef="#br0">103400 9800 482,'-22'-11'13,"6"28"26,7 28 26,6 29 26,3 19 3,0 14-17,0 11-19,0 14-19,-2 16-14,-3 22-11,-3 22-11,-2 23-12,-1 11-8,3 4-3,3 3-5,4 3-3,1-21-10,0-43-17,0-44-16,0-43-16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8:17"/>
    </inkml:context>
    <inkml:brush xml:id="br0">
      <inkml:brushProperty name="width" value="0.04393" units="cm"/>
      <inkml:brushProperty name="height" value="0.04393" units="cm"/>
      <inkml:brushProperty name="color" value="#6ADCAB"/>
    </inkml:brush>
  </inkml:definitions>
  <inkml:trace contextRef="#ctx0" brushRef="#br0">63400 25100 500,'-25'-44'5,"0"13"9,0 12 9,0 13 9,0 10 6,0 10 3,0 10 3,0 9 3,1 9-1,4 9-8,3 10-5,3 10-7,1 5-5,1 4-2,-1 3-4,1 3-2,1-2-2,3-6-2,3-6-2,4-6 0,1-6-2,0-2-2,0-3-1,0-3-2,1-4-2,4-3-4,3-3-3,3-2-5,4-8-6,7-8-10,6-10-10,7-9-10,2-7-7,1-3-2,-1-3-4,1-2-4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41"/>
    </inkml:context>
    <inkml:brush xml:id="br0">
      <inkml:brushProperty name="width" value="0.0455" units="cm"/>
      <inkml:brushProperty name="height" value="0.0455" units="cm"/>
      <inkml:brushProperty name="color" value="#00BFF3"/>
    </inkml:brush>
  </inkml:definitions>
  <inkml:trace contextRef="#ctx0" brushRef="#br0">104300 10000 483,'137'25'142,"-24"0"-35,-26 0-34,-24 0-35,-17 4-21,-5 10-6,-7 10-6,-5 9-6,-14 2-4,-18-2-3,-19-3-2,-18-3-3,-17 1-1,-11 6 1,-14 7-1,-11 6 1,-6 4 2,4 4 1,3 3 2,3 3 3,4-2 1,7-6 1,6-6 1,7-6 1,5-7 1,7-6 1,6-6 1,7-6 1,7-4 0,9 1-1,10-1-2,10 1-2,7-4 0,6-6-1,7-6-1,6-6-1,7-4-1,10 1-3,10-1-2,9 1-4,10-3-1,14-2-1,11-3-1,14-3-1,8-12-1,7-18-1,6-19-1,7-18-2,-1-15 1,-6-9 1,-6-10 2,-6-8 1,-12 0 2,-15 14 5,-15 11 4,-16 14 5,-13 10 2,-9 9 3,-10 10 2,-8 10 2,-11 14 14,-8 23 23,-10 22 24,-9 22 24,-4 15 3,4 9-21,3 10-19,3 10-20,1 2-13,1-3-7,-1-3-6,1-2-6,-3-6-5,-2-6-3,-3-6-3,-3-6-2,-2-9-5,0-8-2,0-10-5,0-9-3,14-27-6,28-44-8,28-43-8,29-44-7,11-16 0,-2 13 12,-3 12 9,-3 13 11,-7 13 7,-9 17 5,-10 15 4,-8 16 5,-9 16 13,-6 20 24,-6 18 24,-6 20 23,-6 13 4,-2 9-16,-3 10-17,-3 10-16,-1 5-10,4 4-4,3 3-2,3 3-5,1 1-5,1 1-10,-1-1-10,1 1-9,-1-6-7,1-8-1,-1-10-3,1-9-2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41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105850 8650 619,'29'-43'7,"10"17"15,10 15 15,9 16 14,-1 13 5,-8 14-5,-10 11-7,-9 14-5,-10 8-7,-9 7-9,-10 6-10,-8 7-8,-14 0-5,-15-2-3,-15-3-1,-16-3-3,-10-6-1,-3-5 1,-3-7 0,-2-5 0,2-8 0,9-5 2,10-7-1,10-5 2,19-9-1,32-9 0,31-10 0,32-8 0,19-6-2,10 1-4,10-1-3,9 1-3,-2-1-5,-12 1-4,-13-1-4,-12 1-5,-10 1-1,-6 3 4,-6 3 3,-6 4 4,-7-1 2,-6-3 0,-6-3-1,-6-2 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41"/>
    </inkml:context>
    <inkml:brush xml:id="br0">
      <inkml:brushProperty name="width" value="0.02644" units="cm"/>
      <inkml:brushProperty name="height" value="0.02644" units="cm"/>
      <inkml:brushProperty name="color" value="#00BFF3"/>
    </inkml:brush>
  </inkml:definitions>
  <inkml:trace contextRef="#ctx0" brushRef="#br0">106300 9050 832,'25'-22'2,"0"6"3,0 7 5,0 6 4,1 1 1,4-3 1,3-3-1,3-2 0,6-1 1,9 3-2,10 3 1,10 4 0,5 2-4,4 4-7,3 3-5,3 3-7,-2 1-7,-6 1-7,-6-1-7,-6 1-8,-9-3-3,-8-2 1,-10-3 2,-9-3 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1:42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107250 8000 622,'-27'-8'11,"-3"34"22,-3 35 22,-2 35 23,-1 25 1,3 20-20,3 18-20,4 20-19,2 13-16,4 9-13,3 10-12,3 10-12,3-17-11,3-40-9,3-40-11,4-41-8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04"/>
    </inkml:context>
    <inkml:brush xml:id="br0">
      <inkml:brushProperty name="width" value="0.05879" units="cm"/>
      <inkml:brushProperty name="height" value="0.05879" units="cm"/>
      <inkml:brushProperty name="color" value="#00BFF3"/>
    </inkml:brush>
  </inkml:definitions>
  <inkml:trace contextRef="#ctx0" brushRef="#br0">54150 36550 374,'-60'-18'52,"32"17"-2,31 15-2,32 16-1,16 2-5,4-8-6,3-10-7,3-9-6,4-5-4,7 0-1,6 0-2,7 0-2,5-2 1,7-3-1,6-3 0,7-2 1,4-3-1,3 1-1,3-1-2,4 1-2,1-3-1,0-2 0,0-3-2,0-3 0,1-4-1,4-3-2,3-3-1,3-2-1,-2-1 0,-6 3 0,-6 3 2,-6 4 2,-9 4-2,-8 6-1,-10 7-4,-9 6-2,-9 4 0,-5 4 0,-7 3 1,-5 3 1,-6 3 0,-3 3 0,-3 3-1,-2 4 1,-1-3 0,3-5 3,3-7 1,4-5 2,2-6 1,4-3-1,3-3 0,3-2-1,7-5 0,14-2 3,11-3 1,14-3 2,10-4 1,9-3 0,10-3-1,10-2-1,2-1 0,-3 3-3,-3 3-2,-2 4-2,-6 4-1,-6 6-2,-6 7-2,-6 6-2,-6 3 0,-2 0 0,-3 0 1,-3 0 1,-6 1 0,-5 4 1,-7 3 0,-5 3 1,-8 1 0,-5 1 0,-7-1-1,-5 1 0,-6 1-1,-3 3 2,-3 3 0,-2 4 2,-1-3-2,3-5-2,3-7-2,4-5-3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0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45050 42900 471,'-69'182'137,"13"-33"-35,12-35-33,13-34-35,2-12-18,-5 14-2,-7 11-3,-5 14-3,-4 3-2,0-2-2,0-3-1,0-3-1,1-7-3,4-9-2,3-10-3,3-8-2,10-17-10,20-21-18,18-22-17,20-22-17,13-26-3,9-27 11,10-28 13,10-28 12,0-7 9,-5 16 6,-7 15 7,-5 17 6,-8 11 5,-5 10 4,-7 10 2,-5 9 3,-6 7 12,-3 7 18,-3 6 19,-2 7 19,-1 11 3,3 20-14,3 18-15,4 20-14,-1 11-7,-3 7-2,-3 6-1,-2 7-1,-3 2-3,1 1-3,-1-1-4,1 1-3,-1-1-3,1 1-2,-1-1-2,1 1-1,-1-7-2,1-12-2,-1-13 0,1-12-2,5-19 1,14-25 3,11-25 3,14-25 4,5-22 1,1-19 0,-1-18-1,1-19 0,-3-12 1,-2-2-1,-3-3 1,-3-3-1,-4 5-1,-3 17-4,-3 15-6,-2 16-3,-8 13-4,-8 14-1,-10 11-3,-9 14-1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0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46850 44000 522,'21'-29'1,"-5"-5"3,-7-7 3,-5-5 1,0-3 4,10 4 2,10 3 3,9 3 3,1 1 1,-6 1 0,-6-1 1,-6 1-1,-4-3-2,1-2-4,-1-3-3,1-3-4,-3-1-2,-2 4 1,-3 3-1,-3 3 1,-9 4-1,-11 7-2,-14 6-2,-11 7-2,-7 10-2,0 16 0,0 15 0,0 17-2,-2 14 1,-3 17 1,-3 15 1,-2 16 1,-1 7 1,3 1 2,3-1 1,4 1 3,5-7 1,10-12 1,10-13 1,9-12 1,4-10 1,1-6 1,-1-6 2,1-6 1,5-9-2,14-8-6,11-10-5,14-9-7,7-12-1,3-11-1,3-14 1,4-11 0,-1-6 0,-3 4-2,-3 3-2,-2 3-1,-5 4 1,-2 7 3,-3 6 5,-3 7 3,-1 8 5,4 14 6,3 11 7,3 14 7,-2 5 0,-6 1-2,-6-1-5,-6 1-3,-6 2-6,-2 7-8,-3 6-10,-3 7-7,-1-1-8,4-6-5,3-6-6,3-6-5,1-6-5,1-2 0,-1-3-2,1-3-2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1"/>
    </inkml:context>
    <inkml:brush xml:id="br0">
      <inkml:brushProperty name="width" value="0.05304" units="cm"/>
      <inkml:brushProperty name="height" value="0.05304" units="cm"/>
      <inkml:brushProperty name="color" value="#F2395B"/>
    </inkml:brush>
  </inkml:definitions>
  <inkml:trace contextRef="#ctx0" brushRef="#br0">47400 44000 414,'25'-49'0,"0"4"0,0 3 0,0 3 0,1 6 8,4 9 15,3 10 15,3 10 15,-1 5 2,-2 4-11,-3 3-11,-3 3-10,-4 9-8,-3 16-5,-3 15-5,-2 17-4,-6 8-4,-6 4-2,-6 3-2,-6 3-3,-6-2-1,-2-6-1,-3-6 0,-3-6-1,8-21-1,23-34-4,22-35-2,22-33-4,12-22 0,3-5 3,3-7 2,4-5 3,1-3 2,0 4 1,0 3 0,0 3 1,-2 3 3,-3 3 3,-3 3 4,-2 4 4,-9 7 2,-12 13-1,-13 12 0,-12 13-1,-12 7 10,-8 4 18,-10 3 20,-9 3 19,-5 7 3,0 14-15,0 11-13,0 14-15,-2 14-7,-3 20-3,-3 18-2,-2 20-2,-3 6-3,1-2 0,-1-3-3,1-3-1,2-2-1,7 0-1,6 0-1,7 0-1,11-8-3,20-16-5,18-15-4,20-15-6,10-25-3,3-30-3,3-32-2,4-30-4,1-17 0,0 1 1,0-1 0,0 1 1,-4 2 2,-5 7 4,-7 6 4,-5 7 4,-9 7 3,-9 9 4,-10 10 4,-8 10 4,-8 21 9,-2 34 13,-3 35 13,-3 35 14,-4 14 1,-3-2-10,-3-3-11,-2-3-10,0-9-7,7-11-4,6-14-3,7-11-5,8-17-3,14-18-3,11-19-4,14-18-3,5-18-3,1-16-1,-1-15-2,1-15 0,-4-12-1,-6-6 1,-6-6 1,-6-6 0,-6-2 2,-2 3 2,-3 3 2,-3 4 2,-6 4 2,-5 6 2,-7 7 1,-5 6 2,-6 7 0,-3 10 1,-3 10-1,-2 9 1,-11 10-2,-15 14-3,-15 11-3,-16 14-3,-5 11-7,6 14-11,7 11-11,6 14-10,6 5-5,6 1 2,7-1 3,6 1 2,6-6 4,6-8 4,7-10 6,6-9 4,9-9 5,13-5 6,12-7 5,13-5 5,7-8 5,4-5 4,3-7 5,3-5 4,3-4 4,3 0 6,3 0 5,4 0 4,-3 1 4,-5 4-1,-7 3 1,-5 3 0,-8 12-1,-5 22-3,-7 22-2,-5 23-3,-9 14-3,-9 10-2,-10 10-3,-8 9-3,-6 1-5,1-6-7,-1-6-8,1-6-7,2-10-2,7-12 1,6-13 3,7-12 2,4-9 3,3-2 3,3-3 4,4-3 3,4-4 4,6-3 2,7-3 4,6-2 3,1-3 2,-3 1-2,-3-1 0,-2 1 0,-5 2-3,-2 7-2,-3 6-2,-3 7-3,-9 7-4,-11 9-3,-14 10-3,-11 10-4,-15 8-4,-16 10-5,-15 10-4,-15 9-4,-11 2-6,-2-2-6,-3-3-6,-3-3-6,4-10-3,13-16-2,12-15-1,13-15-1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2"/>
    </inkml:context>
    <inkml:brush xml:id="br0">
      <inkml:brushProperty name="width" value="0.04313" units="cm"/>
      <inkml:brushProperty name="height" value="0.04313" units="cm"/>
      <inkml:brushProperty name="color" value="#F2395B"/>
    </inkml:brush>
  </inkml:definitions>
  <inkml:trace contextRef="#ctx0" brushRef="#br0">52050 42250 510,'-5'-38'9,"-9"26"19,-10 24 18,-8 26 20,-3 12 2,7 0-12,6 0-13,7 0-12,0 7-8,-2 17-2,-3 15-3,-3 16-3,-1 9-1,4 3-1,3 3-2,3 4 0,3-1-2,3-3-4,3-3-2,4-2-4,5-9-5,10-12-7,10-13-6,9-12-7,7-15-6,7-15-5,6-15-7,7-16-5,-3-10 0,-8-3 7,-10-3 7,-9-2 7,-5-5 1,0-2-2,0-3-3,0-3-3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3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52400 42600 461,'31'-24'64,"13"4"-12,12 3-12,13 3-11,2 3-8,-5 3-7,-7 3-6,-5 4-7,-11 7 0,-11 13 3,-14 12 4,-11 13 4,-17 10 1,-18 10-2,-19 10 0,-18 9-2,-12 6 0,-3 3 0,-3 3-1,-2 4 0,3-4 0,14-9 1,11-10 1,14-8 1,18-17-7,25-21-16,25-22-16,25-22-15,15-15-1,7-5 13,6-7 14,7-5 14,-3 2 9,-8 13 1,-10 12 2,-9 13 3,-9 9 2,-5 6 3,-7 7 3,-5 6 3,-9 7-2,-9 10-3,-10 10-5,-8 9-5,-8 4-4,-2 1-5,-3-1-4,-3 1-5,-1-4-3,4-6-3,3-6-4,3-6-2,1-16-4,1-25-4,-1-25-6,1-25-4,-7-11 1,-12 3 4,-13 3 4,-12 4 6,-9 1 3,-2 0 2,-3 0 1,-3 0 3,-1 4 5,4 10 9,3 10 8,3 9 9,3 7 7,3 7 4,3 6 4,4 7 6,2 5 1,4 7 0,3 6 1,3 7-1,6 7-1,9 9-2,10 10-4,10 10-2,4 2-3,0-3-2,0-3-2,0-2-2,9 2-2,19 9 1,19 10 0,19 10 1,12-4-3,6-16-4,7-15-5,6-15-4,4-12-6,4-6-6,3-6-6,3-6-6,1-12-2,1-15 1,-1-15 1,1-16 2,-4-8-3,-6 0-6,-6 0-7,-6 0-7,-12 3-6,-15 6-2,-15 7-5,-16 6-3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8:18"/>
    </inkml:context>
    <inkml:brush xml:id="br0">
      <inkml:brushProperty name="width" value="0.0454" units="cm"/>
      <inkml:brushProperty name="height" value="0.0454" units="cm"/>
      <inkml:brushProperty name="color" value="#6ADCAB"/>
    </inkml:brush>
  </inkml:definitions>
  <inkml:trace contextRef="#ctx0" brushRef="#br0">63850 25450 484,'-25'-18'38,"0"17"3,0 15 3,0 16 3,1 10-1,4 7-5,3 6-4,3 7-5,3 4-4,3 3-3,3 3-4,4 4-4,1-3-1,0-5-3,0-7-1,0-5-1,3-8-2,6-5 2,7-7-1,6-5 1,6-11-5,6-11-14,7-14-12,6-11-12,-1-11-5,-5-5 5,-7-7 5,-5-5 4,-6-11 1,-3-11-1,-3-14-1,-2-11-1,-5-3 1,-2 10 6,-3 10 4,-3 9 5,-4 9 5,-3 9 2,-3 10 3,-2 10 3,-5 7 2,-2 6 1,-3 7 1,-3 6 1,-2 4 1,0 4 0,0 3-1,0 3 0,6 1-1,13 1-2,12-1-2,13 1-2,10-7-3,10-12-3,10-13-5,9-12-3,4-2-2,1 9 3,-1 10 1,1 10 2,-6 5 3,-8 4 5,-10 3 5,-9 3 4,-7 6 4,-3 9 0,-3 10 1,-2 10 1,-5 7 1,-2 6 1,-3 7 1,-3 6 1,-6 3-2,-5 0-3,-7 0-4,-5 0-3,-6-4-5,-3-5-3,-3-7-5,-2-5-4,6-20-7,20-31-11,18-31-11,20-31-10,10-10-2,3 13 10,3 12 8,4 13 10,1 6 7,0 0 5,0 0 5,0 0 5,-2 1 3,-3 4-1,-3 3-1,-2 3 0,-5-1-3,-2-2-6,-3-3-5,-3-3-6,-4-6-1,-3-5 1,-3-7 2,-2-5 1,-5-6 3,-2-3 3,-3-3 4,-3-2 2,-2 0 2,0 7 1,0 6 0,0 7 1,-2 4 4,-3 3 4,-3 3 6,-2 4 6,-3 8 8,1 17 11,-1 15 13,1 16 11,-1 9 1,1 3-8,-1 3-8,1 4-9,1 5-6,3 10-2,3 10-2,4 9-2,1 6-3,0 3-4,0 3-2,0 4-4,0 1-3,0 0-5,0 0-5,0 0-4,0-4-7,0-5-10,0-7-9,0-5-9,-2-9-10,-3-9-11,-3-10-11,-2-8-10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3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54050 42150 451,'0'-49'0,"0"4"0,0 3 0,0 3 0,7 4 7,17 7 13,15 6 14,16 7 14,10 2 3,7 1-8,6-1-7,7 1-7,-3 4-8,-8 9-8,-10 10-8,-9 10-8,-10 7-6,-9 6-3,-10 7-3,-8 6-3,-14 3-2,-15 0-3,-15 0-1,-16 0-2,-10 0-1,-3 0-1,-3 0 0,-2 0 0,-3-4 1,1-5 5,-1-7 4,1-5 5,2-6 3,7-3 2,6-3 2,7-2 3,2-5 1,1-2 0,-1-3 0,1-3 0,2-1 7,7 4 16,6 3 16,7 3 15,4 9 7,3 16 0,3 15-2,4 17-1,1 11-3,0 10-4,0 10-6,0 9-5,0 13-6,0 20-7,0 18-7,0 20-7,0 10-9,0 3-8,0 3-9,0 4-10,-2-4-3,-3-9 4,-3-10 2,-2-8 4,-1-11-4,3-8-8,3-10-9,4-9-9,1-18 0,0-24 7,0-26 9,0-24 8,-2-13 2,-3 0-5,-3 0-5,-2 0-5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3"/>
    </inkml:context>
    <inkml:brush xml:id="br0">
      <inkml:brushProperty name="width" value="0.03751" units="cm"/>
      <inkml:brushProperty name="height" value="0.03751" units="cm"/>
      <inkml:brushProperty name="color" value="#F2395B"/>
    </inkml:brush>
  </inkml:definitions>
  <inkml:trace contextRef="#ctx0" brushRef="#br0">54050 43300 586,'1'-69'0,"4"13"0,3 12 0,3 13 0,4 6 7,7 0 15,6 0 14,7 0 14,5 0 5,7 0-6,6 0-6,7 0-5,-1 3-6,-6 6-6,-6 7-8,-6 6-5,-9 9-7,-8 13-3,-10 12-6,-9 13-4,-10 9-3,-9 6-4,-10 7-3,-8 6-3,-6 3-2,1 0-1,-1 0 0,1 0-2,2-5 0,7-9 1,6-10-1,7-8 0,8-14 5,14-15 9,11-15 8,14-16 10,3-7 6,-2 4 1,-3 3 2,-3 3 2,-6 6 0,-5 9-3,-7 10-3,-5 10-1,-8 10-3,-5 13-1,-7 12-1,-5 13-2,-4 6-2,0 0 0,0 0 0,0 0-2,1-5-1,4-9-2,3-10-2,3-8-1,3-8-1,3-2 3,3-3 3,4-3 3,5-6 1,10-5 3,10-7 2,9-5 2,6-4 2,3 0 2,3 0 2,4 0 2,1 0-1,0 0-3,0 0-3,0 0-2,-4-4-1,-5-5 1,-7-7 1,-5-5 2,-6-6-6,-3-3-14,-3-3-13,-2-2-14,0-8-9,7-8-6,6-10-7,7-9-5,-3-2 1,-8 6 9,-10 7 9,-9 6 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4"/>
    </inkml:context>
    <inkml:brush xml:id="br0">
      <inkml:brushProperty name="width" value="0.0485" units="cm"/>
      <inkml:brushProperty name="height" value="0.0485" units="cm"/>
      <inkml:brushProperty name="color" value="#F2395B"/>
    </inkml:brush>
  </inkml:definitions>
  <inkml:trace contextRef="#ctx0" brushRef="#br0">55700 42350 453,'0'-47'0,"0"6"0,0 7 0,0 6 0,6 4 9,13 4 16,12 3 17,13 3 18,7 3 3,4 3-8,3 3-9,3 4-9,-4 5-7,-8 10-7,-10 10-7,-9 9-6,-9 9-5,-5 9-5,-7 10-3,-5 10-4,-12 4-7,-16 0-7,-15 0-7,-15 0-9,-9 0-2,1 0 1,-1 0 2,1 0 1,1-7 3,3-11 3,3-14 4,4-11 3,13-15 4,26-16 5,24-15 4,26-15 6,13-9 4,4 1 7,3-1 6,3 1 6,-1 2 5,-2 7 1,-3 6 1,-3 7 2,-4 5 0,-3 7-1,-3 6-3,-2 7-1,-11 5-4,-15 7-6,-15 6-6,-16 7-6,-12 5-2,-5 7-1,-7 6 0,-5 7 1,-9 2-5,-9 1-7,-10-1-7,-8 1-8,-3-3-4,7-2 0,6-3 1,7-3-1,5-7 4,7-9 5,6-10 5,7-8 6,11-11 4,20-8 4,18-10 4,20-9 4,14-7 3,14-3 1,11-3 1,14-2 2,0 0 2,-8 7 2,-10 6 3,-9 7 3,-7 4 0,-3 3-1,-3 3-1,-2 4-1,-9 8 0,-12 17-1,-13 15 1,-12 16 0,-10 9-2,-6 3-4,-6 3-5,-6 4-4,-4-3-2,1-5 2,-1-7 0,1-5 1,8-17-9,20-24-17,18-26-18,20-24-18,10-17-3,3-5 12,3-7 13,4-5 13,-3 5 11,-5 19 11,-7 19 11,-5 19 10,-4 12 10,0 6 7,0 7 9,0 6 7,-4 4-1,-5 4-9,-7 3-10,-5 3-10,6-10-15,23-21-24,22-22-22,22-22-24,5-11-4,-8 0 13,-10 0 13,-9 0 14,-9 6 13,-5 13 17,-7 12 16,-5 13 17,-8 15 6,-5 19 0,-7 19-2,-5 19-1,-4 9-3,0 0-4,0 0-5,0 0-4,0-4-5,0-5-4,0-7-4,0-5-5,3-25-15,6-40-30,7-40-29,6-41-28,1-13-7,-3 16 17,-3 15 15,-2 17 16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5"/>
    </inkml:context>
    <inkml:brush xml:id="br0">
      <inkml:brushProperty name="width" value="0.04975" units="cm"/>
      <inkml:brushProperty name="height" value="0.04975" units="cm"/>
      <inkml:brushProperty name="color" value="#F2395B"/>
    </inkml:brush>
  </inkml:definitions>
  <inkml:trace contextRef="#ctx0" brushRef="#br0">57450 42500 442,'21'-25'0,"-5"0"2,-7 0 1,-5 0 1,-3 12 13,4 26 25,3 24 24,3 26 24,-1 24 4,-2 26-17,-3 24-16,-3 26-17,-2 27-14,0 32-10,0 31-12,0 32-12,0 13-9,0-3-8,0-3-9,0-2-9,-2 10-6,-3 25-7,-3 25-6,-2 25-6,-1-25 1,3-75 5,3-75 7,4-75 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5"/>
    </inkml:context>
    <inkml:brush xml:id="br0">
      <inkml:brushProperty name="width" value="0.05199" units="cm"/>
      <inkml:brushProperty name="height" value="0.05199" units="cm"/>
      <inkml:brushProperty name="color" value="#F2395B"/>
    </inkml:brush>
  </inkml:definitions>
  <inkml:trace contextRef="#ctx0" brushRef="#br0">58450 42100 423,'60'-46'8,"23"10"17,22 10 16,22 9 17,4 13 5,-12 20-8,-13 18-6,-12 20-8,-9 13-5,-2 9-4,-3 10-4,-3 10-5,-10 8-1,-16 10-1,-15 10 0,-15 9-1,-12 7-3,-6 7-5,-6 6-7,-6 7-7,-12 2-3,-15 1-1,-15-1-2,-16 1-2,-10-3 1,-3-2 1,-3-3 3,-2-3 1,0-13-13,7-22-31,6-22-31,7-21-29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8"/>
    </inkml:context>
    <inkml:brush xml:id="br0">
      <inkml:brushProperty name="width" value="0.04467" units="cm"/>
      <inkml:brushProperty name="height" value="0.04467" units="cm"/>
      <inkml:brushProperty name="color" value="#FED406"/>
    </inkml:brush>
  </inkml:definitions>
  <inkml:trace contextRef="#ctx0" brushRef="#br0">52500 46150 492,'43'734'180,"-11"-181"-43,-14-181-44,-11-181-43,-7-96-26,0-9-8,0-10-9,0-8-7,-8-28-8,-16-43-6,-15-44-7,-15-43-6,-3-26-6,14-6-6,11-6-6,14-6-6,3 2 1,-2 14 8,-3 11 8,-3 14 8,-1 13 8,4 16 7,3 15 6,3 17 8,-1 10 6,-2 6 5,-3 7 4,-3 6 6,-4 9 1,-3 13 2,-3 12 1,-2 13 1,-6 10 0,-6 10 1,-6 10 0,-6 9 0,-2 4-2,3 1-6,3-1-5,4 1-6,5-6-6,10-8-6,10-10-5,9-9-6,15-16-10,22-22-14,22-22-14,23-21-14,11-21-5,4-19 6,3-18 5,3-19 6,1-5 7,1 9 11,-1 10 9,1 10 10,-4 7 7,-6 6 2,-6 7 4,-6 6 2,-4 7 6,1 10 8,-1 10 9,1 9 8,1 4 8,3 1 7,3-1 7,4 1 7,-1 2-2,-3 7-7,-3 6-9,-2 7-9,-1 5-7,3 7-7,3 6-6,4 7-8,-4 4-3,-9 3 3,-10 3 0,-8 4 2,-9 1-7,-6 0-15,-6 0-15,-6 0-16,-7-2-8,-6-3 0,-6-3 0,-6-2 0,-4-5 3,1-2 7,-1-3 7,1-3 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8"/>
    </inkml:context>
    <inkml:brush xml:id="br0">
      <inkml:brushProperty name="width" value="0.04833" units="cm"/>
      <inkml:brushProperty name="height" value="0.04833" units="cm"/>
      <inkml:brushProperty name="color" value="#FED406"/>
    </inkml:brush>
  </inkml:definitions>
  <inkml:trace contextRef="#ctx0" brushRef="#br0">53500 47850 455,'-49'-18'35,"4"17"17,3 15 16,3 16 18,-8 18-1,-19 22-18,-18 22-17,-19 23-18,-10 13-10,1 6-4,-1 7-4,1 6-3,1 3-6,3 0-9,3 0-8,4 0-9,5-7-7,10-11-7,10-14-6,9-11-8,10-17-1,14-18 6,11-19 4,14-18 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9"/>
    </inkml:context>
    <inkml:brush xml:id="br0">
      <inkml:brushProperty name="width" value="0.04777" units="cm"/>
      <inkml:brushProperty name="height" value="0.04777" units="cm"/>
      <inkml:brushProperty name="color" value="#FED406"/>
    </inkml:brush>
  </inkml:definitions>
  <inkml:trace contextRef="#ctx0" brushRef="#br0">53750 46950 460,'25'-19'109,"0"13"-19,0 12-20,0 13-18,-2 12-13,-3 13-4,-3 12-6,-2 13-5,-5 9-3,-2 6-2,-3 7-2,-3 6-2,-6 3-4,-5 0-4,-7 0-6,-5 0-4,-3-4-6,4-5-5,3-7-5,3-5-7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9"/>
    </inkml:context>
    <inkml:brush xml:id="br0">
      <inkml:brushProperty name="width" value="0.05033" units="cm"/>
      <inkml:brushProperty name="height" value="0.05033" units="cm"/>
      <inkml:brushProperty name="color" value="#FED406"/>
    </inkml:brush>
  </inkml:definitions>
  <inkml:trace contextRef="#ctx0" brushRef="#br0">54400 46700 437,'25'-49'3,"0"4"9,0 3 6,0 3 9,0 6 2,0 9 0,0 10-1,0 10-1,1 5-2,4 4-2,3 3-1,3 3-3,-1 9-1,-2 16-2,-3 15-3,-3 17-1,-4 5 0,-3-3-1,-3-3 2,-2-2 0,-5-1 1,-2 3 1,-3 3 1,-3 4 1,-4 2 1,-3 4-1,-3 3 1,-2 3-1,-5-1-2,-2-2-3,-3-3-4,-3-3-4,-2-7-1,0-9 2,0-10 1,0-8 1,-4-9-10,-5-6-25,-7-6-23,-5-6-25,0-12-6,10-15 12,10-15 11,9-16 12,6-13 8,3-9 4,3-10 7,4-8 4,1-3 5,0 7 6,0 6 5,0 7 5,1 7 6,4 9 4,3 10 6,3 10 4,-1 11 10,-2 17 12,-3 15 13,-3 16 13,-13 21 0,-22 29-11,-22 28-11,-21 28-12,-10 9-9,3-9-7,3-10-7,4-8-7,4-11-6,6-8-3,7-10-5,6-9-4,6-10-6,6-9-9,7-10-10,6-8-8,7-14-4,10-15 1,10-15 2,9-16 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19"/>
    </inkml:context>
    <inkml:brush xml:id="br0">
      <inkml:brushProperty name="width" value="0.06874" units="cm"/>
      <inkml:brushProperty name="height" value="0.06874" units="cm"/>
      <inkml:brushProperty name="color" value="#FED406"/>
    </inkml:brush>
  </inkml:definitions>
  <inkml:trace contextRef="#ctx0" brushRef="#br0">54300 48200 320,'43'9'5,"-11"19"12,-14 19 10,-11 19 12,-7 9 0,0 0-8,0 0-10,0 0-9,0-5-4,0-9-1,0-10-1,0-8 0,1-6 0,4 1-1,3-1 0,3 1 1,4-3-1,7-2 2,6-3 0,7-3 1,4-2 0,3 0 1,3 0 0,4 0 1,5 0-1,10 0 1,10 0-1,9 0 0,2-2 0,-2-3 0,-3-3 0,-3-2-1,-1-5 1,4-2 1,3-3 1,3-3 2,-1-6 0,-2-5 1,-3-7 0,-3-5 0,-4-4 1,-3 0-2,-3 0-1,-2 0-1,-5-2-1,-2-3 1,-3-3-1,-3-2-1,-4-3 1,-3 1 1,-3-1 0,-2 1 1,-8-6-1,-8-8 1,-10-10-1,-9-9 0,-4-12-1,4-11-3,3-14-1,3-11-3,-1-14-3,-2-11 0,-3-14-3,-3-11-1,-1-25-8,4-33-14,3-35-14,3-34-14,1 9-12,1 53-9,-1 53-10,1 54-9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8:18"/>
    </inkml:context>
    <inkml:brush xml:id="br0">
      <inkml:brushProperty name="width" value="0.0439" units="cm"/>
      <inkml:brushProperty name="height" value="0.0439" units="cm"/>
      <inkml:brushProperty name="color" value="#6ADCAB"/>
    </inkml:brush>
  </inkml:definitions>
  <inkml:trace contextRef="#ctx0" brushRef="#br0">65150 24100 501,'26'-22'5,"4"6"13,3 7 11,3 6 11,1 7 6,1 10 1,-1 10 1,1 9 0,-4 12-2,-6 16-7,-6 15-6,-6 17-7,-6 8-5,-2 4-4,-3 3-4,-3 3-5,-4 7-3,-3 14 0,-3 11-2,-2 14-2,-11 7-1,-15 3-2,-15 3-3,-16 4-2,-8-7-9,0-16-15,0-15-14,0-15-17,6-20-5,13-21 0,12-22 2,13-22 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28"/>
    </inkml:context>
    <inkml:brush xml:id="br0">
      <inkml:brushProperty name="width" value="0.04794" units="cm"/>
      <inkml:brushProperty name="height" value="0.04794" units="cm"/>
      <inkml:brushProperty name="color" value="#FED406"/>
    </inkml:brush>
  </inkml:definitions>
  <inkml:trace contextRef="#ctx0" brushRef="#br0">68250 37200 458,'-43'1'2,"17"4"2,15 3 4,16 3 3,12-1 1,9-2 0,10-3 0,10-3 1,5-2-1,4 0-3,3 0-1,3 0-2,1 0-2,1 0 1,-1 0 0,1 0 0,1 0 0,3 0 0,3 0-1,4 0 0,-1 0-1,-3 0-1,-3 0-1,-2 0-2,-3 1 1,1 4 0,-1 3 0,1 3 1,-3 3 1,-2 3-1,-3 3 1,-3 4 0,-2-1 0,0-3 0,0-3 0,0-2 0,-2-3-1,-3 1 0,-3-1 1,-2 1-1,-1-1 0,3 1 0,3-1 0,4 1-1,2-3 1,4-2-1,3-3 1,3-3-1,3-6 1,3-5 0,3-7 1,4-5-1,-1-1 1,-3 6 0,-3 7 0,-2 6 0,-1 3 0,3 0-2,3 0 0,4 0-2,1 0 0,0 0 0,0 0 0,0 0 0,-2 0 0,-3 0 0,-3 0 0,-2 0 0,-1 0 0,3 0 0,3 0 0,4 0 1,-1 0 0,-3 0 1,-3 0 0,-2 0 0,-5 0 1,-2 0 0,-3 0 1,-3 0 1,-4 0 0,-3 0-1,-3 0 0,-2 0-1,-3 0 1,1 0 1,-1 0 0,1 0 1,2 0 1,7 0 0,6 0 1,7 0 0,0-2 0,-2-3-1,-3-3-1,-3-2-1,-1-1-1,4 3 2,3 3-1,3 4 2,1 1-1,1 0 0,-1 0 0,1 0-1,1 0 0,3 0 0,3 0 0,4 0 0,-1 0 0,-3 0 0,-3 0-1,-2 0-1,-3 1 1,1 4-1,-1 3 1,1 3 0,-1-1 0,1-2 1,-1-3 0,1-3 0,-3-1 0,-2 4 0,-3 3 0,-3 3 1,-2 1-1,0 1 1,0-1 0,0 1 0,0-3 1,0-2-1,0-3 0,0-3 0,1-2 0,4 0-1,3 0 0,3 0 0,3-2 0,3-3 0,3-3 0,4-2 0,-1-3 0,-3 1-1,-3-1 0,-2 1 0,-5-1 0,-2 1-1,-3-1 0,-3 1 0,-2 1 0,0 3-1,0 3 1,0 4-1,-2 1 1,-3 0 0,-3 0 0,-2 0 0,0 0 0,7 0 0,6 0 1,7 0 0,0 0 0,-2 0 1,-3 0 0,-3 0 1,-4 0 0,-3 0 0,-3 0-1,-2 0 0,-1 0 1,3 0-1,3 0 0,4 0-1,2 4 1,4 10 1,3 10-1,3 9 2,-1 1-1,-2-6-1,-3-6-1,-3-6 0,2-6-1,10-2 0,10-3 1,9-3-1,7-7 1,7-9 0,6-10 0,7-8 0,7-4 0,9 3 0,10 3 0,10 4 0,2 1-1,-3 0 0,-3 0 0,-2 0 1,-6 3-1,-6 6 0,-6 7 1,-6 6-1,-7 3 1,-6 0-2,-6 0 1,-6 0-2,-7 0 1,-6 0-1,-6 0 1,-6 0-1,-7 0 1,-6 0 0,-6 0 1,-6 0 1,-4 0 0,1 0 2,-1 0 3,1 0 1,4 1 0,9 4-1,10 3-3,10 3 0,4-1-2,0-2-1,0-3-2,0-3 0,0-4 0,0-3-1,0-3 1,0-2 0,0-1 0,0 3 1,0 3-1,0 4 1,-2 1-1,-3 0 0,-3 0 0,-2 0-1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31"/>
    </inkml:context>
    <inkml:brush xml:id="br0">
      <inkml:brushProperty name="width" value="0.04309" units="cm"/>
      <inkml:brushProperty name="height" value="0.04309" units="cm"/>
      <inkml:brushProperty name="color" value="#FED406"/>
    </inkml:brush>
  </inkml:definitions>
  <inkml:trace contextRef="#ctx0" brushRef="#br0">63850 38200 510,'-24'79'124,"4"10"-26,3 10-28,3 9-27,1 7-14,1 7-4,-1 6-3,1 7-2,-1-4-3,1-12-3,-1-13-3,1-12-3,1-9-2,3-2-4,3-3-2,4-3-2,-1-2-4,-3 0-3,-3 0-3,-2 0-3,-1-4-3,3-5-3,3-7-1,4-5-3,2-17-8,4-24-15,3-26-16,3-24-15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31"/>
    </inkml:context>
    <inkml:brush xml:id="br0">
      <inkml:brushProperty name="width" value="0.03776" units="cm"/>
      <inkml:brushProperty name="height" value="0.03776" units="cm"/>
      <inkml:brushProperty name="color" value="#FED406"/>
    </inkml:brush>
  </inkml:definitions>
  <inkml:trace contextRef="#ctx0" brushRef="#br0">63600 39750 582,'3'-46'8,"6"10"14,7 10 16,6 9 14,6 6 4,6 3-9,7 3-8,6 4-8,4 2-5,4 4-3,3 3-2,3 3-3,1-1-2,1-2-5,-1-3-4,1-3-5,-3-2-4,-2 0-5,-3 0-6,-3 0-5,-6-2-11,-5-3-13,-7-3-14,-5-2-15,-8-5-1,-5-2 11,-7-3 12,-5-3 10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31"/>
    </inkml:context>
    <inkml:brush xml:id="br0">
      <inkml:brushProperty name="width" value="0.04564" units="cm"/>
      <inkml:brushProperty name="height" value="0.04564" units="cm"/>
      <inkml:brushProperty name="color" value="#FED406"/>
    </inkml:brush>
  </inkml:definitions>
  <inkml:trace contextRef="#ctx0" brushRef="#br0">64850 38450 482,'-2'118'130,"-3"-11"-28,-3-14-30,-2-11-28,-1-9-16,3-3-3,3-3-3,4-2-3,-1 0-3,-3 7-1,-3 6-2,-2 7-1,-3 4-3,1 3-3,-1 3-2,1 4-4,-1 1 0,1 0-1,-1 0 0,1 0 0,1-2-7,3-3-14,3-3-15,4-2-14,2-8-5,4-8 3,3-10 4,3-9 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32"/>
    </inkml:context>
    <inkml:brush xml:id="br0">
      <inkml:brushProperty name="width" value="0.05355" units="cm"/>
      <inkml:brushProperty name="height" value="0.05355" units="cm"/>
      <inkml:brushProperty name="color" value="#FED406"/>
    </inkml:brush>
  </inkml:definitions>
  <inkml:trace contextRef="#ctx0" brushRef="#br0">66300 38700 410,'-29'-8'9,"-5"34"19,-7 35 17,-5 35 18,-3 14 3,4-2-14,3-3-13,3-3-13,-2-6-9,-6-5-1,-6-7-3,-6-5-1,-2-6-4,3-3-6,3-3-5,4-2-5,8-15-12,17-25-18,15-25-18,16-25-18,13-21-3,14-15 16,11-15 13,14-16 15,2-2 11,-6 13 6,-6 12 6,-6 13 7,-4 9 3,1 6-1,-1 7-1,1 6 0,-1 6 7,1 6 17,-1 7 17,1 6 17,-3 9 4,-2 13-8,-3 12-7,-3 13-9,-4 7-5,-3 4-3,-3 3-3,-2 3-3,-3 1-4,1 1-1,-1-1-3,1 1-3,-3-4-2,-2-6-4,-3-6-4,-3-6-3,5-12-5,17-15-6,15-15-5,16-16-7,9-18-2,3-18-1,3-19 1,4-18-2,-1-9 3,-3 4 3,-3 3 4,-2 3 3,-8 7 4,-8 14 4,-10 11 4,-9 14 4,-9 13 8,-5 16 12,-7 15 14,-5 17 12,-6 10 3,-3 6-5,-3 7-7,-2 6-6,-3 7-4,1 10-2,-1 10-4,1 9-2,1 2-1,3-2-1,3-3 1,4-3 0,8-12-4,17-18-6,15-19-7,16-18-6,7-18-4,1-16-1,-1-15-2,1-15-2,-1-14 0,1-8 1,-1-10 0,1-9 0,-6-7 2,-8-3 1,-10-3 2,-9-2 1,-7-3 2,-3 1 1,-3-1 1,-2 1 1,-6 7 1,-6 16-1,-6 15 0,-6 17 0,-7 11-1,-6 10-2,-6 10-1,-6 9-3,-6 9-3,-2 9-5,-3 10-4,-3 10-4,-2 11-3,0 17 0,0 15-1,0 16 0,4 4-1,10-6-1,10-6-1,9-6-1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33"/>
    </inkml:context>
    <inkml:brush xml:id="br0">
      <inkml:brushProperty name="width" value="0.05427" units="cm"/>
      <inkml:brushProperty name="height" value="0.05427" units="cm"/>
      <inkml:brushProperty name="color" value="#FED406"/>
    </inkml:brush>
  </inkml:definitions>
  <inkml:trace contextRef="#ctx0" brushRef="#br0">68000 39000 405,'90'-44'16,"-18"13"4,-19 12 6,-18 13 4,-7 9 2,6 6-3,7 7-2,6 6-2,-1 7-2,-5 10-1,-7 10-2,-5 9-2,-8 6-2,-5 3-1,-7 3-1,-5 4-1,-8 1-3,-5 0-2,-7 0-4,-5 0-2,-6-4-2,-3-5-1,-3-7 0,-2-5-1,5-6 1,16-3 3,15-3 3,17-2 3,10-6 2,6-6 4,7-6 3,6-6 3,4-4 1,4 1-1,3-1-2,3 1-1,-1 1-2,-2 3-2,-3 3-2,-3 4-2,-7 4-1,-9 6-2,-10 7-1,-8 6 0,-8 6-2,-2 6-1,-3 7-2,-3 6 0,-12 13-3,-18 23-1,-19 22-2,-18 22-1,-15 12-3,-9 3-5,-10 3-3,-8 4-4,-9-1-6,-6-3-7,-6-3-8,-6-2-7,7-17 0,22-28 8,22-28 6,23-27 9,11-17-1,4-3-5,3-3-7,3-2-7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42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75600 32050 463,'93'-82'123,"-11"39"-21,-14 36-22,-11 39-21,-12 16-15,-9-3-9,-10-3-8,-8-2-9,-8 2-5,-2 9-2,-3 10-1,-3 10-2,-7 7-3,-9 6-3,-10 7-5,-8 6-2,-8 3-4,-2 0-2,-3 0-2,-3 0-3,-1-7-2,4-11-2,3-14-2,3-11-2,1-14-1,1-11 1,-1-14 1,1-11 2,2-12 0,7-9 0,6-10 0,7-8 0,4-14 1,3-15 0,3-15 0,4-16 0,4-4 1,6 10 2,7 10 1,6 9 1,1 9 4,-3 9 3,-3 10 5,-2 10 3,-5 10 13,-2 13 21,-3 12 21,-3 13 20,-4 13 4,-3 17-17,-3 15-15,-2 16-16,-1 12-11,3 9-6,3 10-7,4 10-6,-1 4-4,-3 0 0,-3 0 1,-2 0-1,-1-5-7,3-9-15,3-10-14,4-8-16,2-12-5,4-12 2,3-13 4,3-12 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43"/>
    </inkml:context>
    <inkml:brush xml:id="br0">
      <inkml:brushProperty name="width" value="0.04439" units="cm"/>
      <inkml:brushProperty name="height" value="0.04439" units="cm"/>
      <inkml:brushProperty name="color" value="#F2395B"/>
    </inkml:brush>
  </inkml:definitions>
  <inkml:trace contextRef="#ctx0" brushRef="#br0">76450 31400 495,'-2'-33'30,"-3"34"11,-3 35 9,-2 35 10,-1 16 1,3 1-9,3-1-10,4 1-9,-1 2-6,-3 7-4,-3 6-3,-2 7-5,-3 7-2,1 9-1,-1 10-2,1 10-2,-1 0-2,1-5-5,-1-7-3,1-5-5,1-14-4,3-18-7,3-19-7,4-18-6,-1-23-4,-3-24-1,-3-26-2,-2-24-1,2-21 2,9-16 7,10-15 6,10-15 7,7-6 4,6 7-1,7 6 1,6 7 0,1 10 3,-3 16 3,-3 15 5,-2 17 4,-1 11 6,3 10 6,3 10 6,4 9 7,-4 10 3,-9 14 1,-10 11 1,-8 14 1,-8 7-1,-2 3-4,-3 3-1,-3 4-4,-9 5-3,-11 10-4,-14 10-4,-11 9-4,-7-2-4,0-12-3,0-13-3,0-12-3,3-10-7,6-6-10,7-6-8,6-6-10,3-12-9,0-15-6,0-15-8,0-16-7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44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77650 32450 461,'-24'-24'2,"4"4"4,3 3 4,3 3 3,-1 6 7,-2 9 11,-3 10 10,-3 10 9,-6 10 3,-5 13-8,-7 12-7,-5 13-7,-4 7-5,0 4-2,0 3-4,0 3-2,4 1-2,10 1-2,10-1-1,9 1-2,6-6-2,3-8-3,3-10-2,4-9-2,5-9-2,10-5 0,10-7-1,9-5-1,10-9-4,14-9-7,11-10-6,14-8-7,3-12-5,-2-12-2,-3-13-2,-3-12-3,-2-9 0,0-2 1,0-3 3,0-3 1,-7-4 1,-11-3 3,-14-3 1,-11-2 2,-9-6 2,-3-6 2,-3-6 3,-2-6 2,-5-2 2,-2 3 4,-3 3 2,-3 4 4,-1 5 4,4 10 8,3 10 8,3 9 8,-1 9 4,-2 9 1,-3 10 1,-3 10 1,-2 11 4,0 17 6,0 15 7,0 16 7,0 15-1,0 16-8,0 15-7,0 17-7,-2 8-6,-3 4-3,-3 3-3,-2 3-3,-1 3-3,3 3-3,3 3-3,4 4-2,-1-3-3,-3-5-6,-3-7-3,-2-5-6,-1-8-6,3-5-10,3-7-10,4-5-11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44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78700 32750 635,'46'-69'0,"-5"13"0,-7 12 0,-5 13 0,-3 12 11,4 13 20,3 12 20,3 13 22,-2 12 0,-6 13-17,-6 12-18,-6 13-19,-7 10-10,-6 10-6,-6 10-3,-6 9-5,-7-2-2,-6-12 0,-6-13 1,-6-12 0,1-10 1,9-6 2,10-6 2,10-6 2,13-7 0,19-6-1,19-6-2,19-6-2,5-7-4,-5-6-7,-7-6-8,-5-6-7,-8-2-2,-5 3 5,-7 3 3,-5 4 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8:19"/>
    </inkml:context>
    <inkml:brush xml:id="br0">
      <inkml:brushProperty name="width" value="0.05001" units="cm"/>
      <inkml:brushProperty name="height" value="0.05001" units="cm"/>
      <inkml:brushProperty name="color" value="#6ADCAB"/>
    </inkml:brush>
  </inkml:definitions>
  <inkml:trace contextRef="#ctx0" brushRef="#br0">66000 25450 439,'31'-47'7,"13"6"13,12 7 13,13 6 14,1 6 3,-9 6-8,-10 7-6,-8 6-7,-9 9-6,-6 13-4,-6 12-4,-6 13-3,-7 10-3,-6 10 0,-6 10 0,-6 9 0,-4-2-2,1-12-2,-1-13-2,1-12-2,-3-7-2,-2 1-2,-3-1-2,-3 1-2,-2-3-1,0-2 1,0-3-1,0-3 0,12-4 3,26-3 7,24-3 7,26-2 6,8-1 3,-5 3 0,-7 3 0,-5 4 1,-6 1-2,-3 0 1,-3 0-2,-2 0 1,-9 9-2,-12 19-3,-13 19-1,-12 19-2,-13 7-3,-12-3-1,-13-3-3,-12-2-1,-18 3-7,-21 14-8,-22 11-10,-22 14-8,-5-1-8,13-12-5,12-13-5,13-12-6,15-15-2,19-15 0,19-15 1,19-16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46"/>
    </inkml:context>
    <inkml:brush xml:id="br0">
      <inkml:brushProperty name="width" value="0.05504" units="cm"/>
      <inkml:brushProperty name="height" value="0.05504" units="cm"/>
      <inkml:brushProperty name="color" value="#F2395B"/>
    </inkml:brush>
  </inkml:definitions>
  <inkml:trace contextRef="#ctx0" brushRef="#br0">76350 34950 399,'-4'-110'52,"-5"32"-10,-7 31-10,-5 32-9,3 13-10,17-3-8,15-3-9,16-2-9,-1 3 3,-15 14 17,-15 11 15,-16 14 16,-8 7 5,0 3-10,0 3-7,0 4-9,0 4-6,0 6-1,0 7-2,0 6-3,-2 7 0,-3 10-1,-3 10-1,-2 9 1,-1 2-4,3-2-4,3-3-5,4-3-5,2-7-1,4-9 1,3-10 1,3-8 2,6-18-5,9-25-12,10-25-13,10-25-12,7-25-2,6-25 9,7-25 9,6-25 9,-1-11 5,-5 3 5,-7 3 4,-5 4 4,-4 5 3,0 10 3,0 10 1,0 9 3,-2 7 1,-3 7 1,-3 6 2,-2 7 1,-1 7 3,3 9 6,3 10 5,4 10 5,2 10 6,4 13 5,3 12 5,3 13 5,-4 12 1,-8 13-7,-10 12-5,-9 13-5,-4 7-5,4 4-1,3 3-2,3 3-2,-1 4-1,-2 7-3,-3 6-3,-3 7-1,-2 2-2,0 1-3,0-1-2,0 1-3,-2-6-1,-3-8-1,-3-10-2,-2-9 0,-5-9-2,-2-5-5,-3-7-4,-3-5-4,-6-19-5,-5-27-6,-7-28-6,-5-28-6,-3-21-1,4-12 5,3-13 4,3-12 5,3-1 4,3 14 5,3 11 4,4 14 5,4 8 5,6 7 8,7 6 6,6 7 6,6 7 4,6 9 0,7 10-2,6 10 1,7 4-2,10 0-1,10 0-2,9 0-2,9 1-1,9 4-3,10 3-3,10 3-3,5-2-3,4-6-4,3-6-3,3-6-3,-4-10-3,-8-12-2,-10-13-2,-9-12-1,-10-5-1,-9 3 1,-10 3 1,-8 4 1,-12 4 2,-12 6 3,-13 7 3,-12 6 2,-15 6 1,-15 6-1,-15 7 0,-16 6-1,-10 7 6,-3 10 15,-3 10 14,-2 9 15,0 7 5,7 7-3,6 6-3,7 7-3,7 2-2,9 1-2,10-1-1,10 1-1,7-1-3,6 1-5,7-1-5,6 1-5,7-6-4,10-8-3,10-10-4,9-9-4,6-9-3,3-5 0,3-7-2,4-5-2,1-8-2,0-5-5,0-7-4,0-5-4,0-9-3,0-9-1,0-10-1,0-8-1,-4-6 1,-5 1 4,-7-1 2,-5 1 3,-11 10 10,-11 22 18,-14 22 16,-11 23 18,-7 19 5,0 19-4,0 19-6,0 19-5,3 9-3,6 0-4,7 0-3,6 0-3,3 1-2,0 4-2,0 3-1,0 3-2,-2 4-2,-3 7-2,-3 6-1,-2 7-3,-5 4-2,-2 3-1,-3 3-3,-3 4-1,-1-3-2,4-5 0,3-7-2,3-5 0,-1-14-3,-2-18-4,-3-19-4,-3-18-4,-4-15-2,-3-9 1,-3-10 1,-2-8 2,-3-15 1,1-19 0,-1-18 2,1-19 0,-1-19 1,1-19 1,-1-18 1,1-19 0,4-12 1,9-2 1,10-3 1,10-3 0,13 4 1,19 13 1,19 12 1,19 13 1,12 7 0,6 4 0,7 3-1,6 3 0,4-2 0,4-6 0,3-6 0,3-6 0,-2-4 0,-6 1 0,-6-1 1,-6 1-1,-10 5 4,-12 14 3,-13 11 4,-12 14 5,-10 10 2,-6 9 2,-6 10 1,-6 10 1,-10 10 4,-12 13 8,-13 12 6,-12 13 8,-5 13 1,3 17-4,3 15-4,4 16-3,2 10-4,4 7-3,3 6-3,3 7-3,1-1-2,1-6-2,-1-6 0,1-6-1,1-9-2,3-8-1,3-10-3,4-9-1,11-15-7,23-18-14,22-19-14,22-18-14,10-23-4,1-24 2,-1-26 2,1-24 3,-7-15 3,-12-3 1,-13-3 2,-12-2 2,-10 2 3,-6 9 7,-6 10 6,-6 10 5,-6 7 4,-2 6 0,-3 7 1,-3 6-1,-2 7 7,0 10 11,0 10 11,0 9 11,0 15 12,0 22 12,0 22 12,0 23 11,0 17 0,0 17-16,0 15-15,0 16-15,0 16-11,0 20-5,0 18-6,0 20-5,1 10-10,4 3-12,3 3-12,3 4-11,1-7-5,1-16 6,-1-15 4,1-15 5,-1-21-4,1-25-15,-1-25-13,1-25-15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1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86250 33450 441,'-2'-41'9,"-3"19"17,-3 19 19,-2 19 17,-9 19 3,-12 23-12,-13 22-11,-12 22-12,-7 12-7,1 3-3,-1 3-4,1 4-3,1 1-3,3 0-4,3 0-4,4 0-3,2-4-5,4-5-2,3-7-5,3-5-3,15-33-10,29-55-14,28-57-16,28-55-14,10-29-2,-5 0 13,-7 0 13,-5 0 12,-4 1 9,0 4 6,0 3 6,0 3 4,-4 7 5,-5 14 1,-7 11 3,-5 14 1,-4 7 4,0 3 3,0 3 3,0 4 5,-2 5 4,-3 10 5,-3 10 6,-2 9 6,0 10 3,7 14 0,6 11 1,7 14 0,-3 13-3,-8 16-6,-10 15-5,-9 17-7,-5 8-4,0 4 1,0 3-1,0 3 0,-4 1-2,-5 1-1,-7-1-4,-5 1-2,-4-4 0,0-6 0,0-6 1,0-6 2,-5-20-12,-9-30-24,-10-32-23,-8-30-24,-1-22-4,9-8 15,10-10 15,10-9 14,5-4 11,4 4 5,3 3 7,3 3 5,3 6 4,3 9-2,3 10 0,4 10-2,5 7 6,10 6 10,10 7 11,9 6 10,7 3 4,7 0-3,6 0-4,7 0-2,5 0-5,7 0-6,6 0-5,7 0-5,2-2-4,1-3-6,-1-3-4,1-2-4,-6-3-4,-8 1-2,-10-1-2,-9 1-2,-9-3-1,-5-2-2,-7-3 0,-5-3-1,-8-2 2,-5 0 6,-7 0 5,-5 0 4,-8-2 6,-5-3 3,-7-3 4,-5-2 4,-6 2 2,-3 9-1,-3 10 0,-2 10-1,-1 5 2,3 4 6,3 3 6,4 3 5,-1 7 3,-3 14 0,-3 11 1,-2 14 0,-1 5-1,3 1-2,3-1-2,4 1-1,4-3-3,6-2-3,7-3-2,6-3-2,7-7-7,10-9-12,10-10-10,9-8-12,6-11-4,3-8 2,3-10 4,4-9 3,-1-7-1,-3-3-2,-3-3-3,-2-2-2,-8-1-1,-8 3 5,-10 3 5,-9 4 3,-9 4 10,-5 6 14,-7 7 16,-5 6 15,-3 9 7,4 13-2,3 12-1,3 13-1,3 7-3,3 4-5,3 3-5,4 3-4,1 6-3,0 9-4,0 10-2,0 10-3,-2 11-2,-3 17-3,-3 15-3,-2 16-2,-6 7-4,-6 1-1,-6-1-4,-6 1-2,-2-9-2,3-15-1,3-15 0,4-16-1,1-16-2,0-16-2,0-15-3,0-15-1,-2-14-2,-3-8 1,-3-10 0,-2-9 1,-5-15 1,-2-18 1,-3-19 0,-3-18 2,2-20 1,10-18 1,10-19 0,9-18 1,7-10 2,7 0 2,6 0 3,7 0 2,8 6 2,14 13 2,11 12 0,14 13 2,10 10 1,9 10-2,10 10-1,10 9 0,2 6-1,-3 3 1,-3 3 0,-2 4 1,-6 2-5,-6 4-10,-6 3-10,-6 3-10,-9 3-3,-8 3 6,-10 3 4,-9 4 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2"/>
    </inkml:context>
    <inkml:brush xml:id="br0">
      <inkml:brushProperty name="width" value="0.06104" units="cm"/>
      <inkml:brushProperty name="height" value="0.06104" units="cm"/>
      <inkml:brushProperty name="color" value="#F2395B"/>
    </inkml:brush>
  </inkml:definitions>
  <inkml:trace contextRef="#ctx0" brushRef="#br0">88300 33650 360,'-52'-30'57,"-3"41"-4,-3 40-6,-2 42-5,0 17-6,7-2-5,6-3-6,7-3-5,4-4-5,3-3 0,3-3-3,4-2 0,2-6-2,4-6-2,3-6-1,3-6-1,14-10-7,25-12-13,25-13-12,25-12-13,10-16-6,-2-19 0,-3-18-2,-3-19 0,-6-13 3,-5-6 4,-7-6 7,-5-6 5,-8-2 6,-5 3 6,-7 3 6,-5 4 5,-4 1 6,0 0 5,0 0 5,0 0 6,-2 6 6,-3 13 8,-3 12 10,-2 13 9,-6 16 1,-6 23-4,-6 22-6,-6 22-4,-9 15-5,-8 9-4,-10 10-5,-9 10-4,-7 2-4,-3-3-4,-3-3-3,-2-2-3,-3-6-3,1-6-2,-1-6-3,1-6-3,10-16-6,22-25-9,22-25-10,23-25-10,16-21-1,13-15 6,12-15 7,13-16 5,4-4 5,-3 10 3,-3 10 3,-2 9 3,-8 9 3,-8 9 5,-10 10 3,-9 10 4,-5 7 4,0 6 5,0 7 4,0 6 6,-2 13 3,-3 23 6,-3 22 3,-2 22 5,-5 7-1,-2-6-8,-3-6-8,-3-6-7,-2-6-6,0-2-2,0-3-4,0-3-4,6-18-7,13-31-12,12-31-14,13-31-12,6-18-3,0-3 7,0-3 6,0-2 6,-2-3 5,-3 1 4,-3-1 3,-2 1 4,-3 4 3,1 9 4,-1 10 2,1 10 3,-3 7 8,-2 6 12,-3 7 12,-3 6 12,-6 12 3,-5 19-8,-7 19-8,-5 19-7,-4 12-5,0 6-4,0 7-3,0 6-3,-4 3-4,-5 0-5,-7 0-5,-5 0-5,-1-5-3,6-9 0,7-10-1,6-8-1,10-12-4,17-12-7,15-13-8,16-12-8,5-10 0,-2-6 8,-3-6 7,-3-6 8,-4-2 4,-3 3 1,-3 3 0,-2 4 1,-5 1 1,-2 0 0,-3 0 0,-3 0 0,-6-2 1,-5-3-1,-7-3 0,-5-2 0,-3-5 1,4-2 1,3-3 1,3-3 2,-1-6 2,-2-5 0,-3-7 1,-3-5 1,-2-3 2,0 4 3,0 3 3,0 3 2,0 1 4,0 1 3,0-1 3,0 1 5,0 1 0,0 3-2,0 3-1,0 4-2,-2 18 9,-3 34 20,-3 35 21,-2 35 21,-5 22 1,-2 14-16,-3 11-17,-3 14-17,-1 7-12,4 3-5,3 3-5,3 4-7,1 2-5,1 4-5,-1 3-5,1 3-6,1 6-6,3 9-8,3 10-9,4 10-8,-1-4-6,-3-16-4,-3-15-4,-2-15-3,-1-15 4,3-12 9,3-13 10,4-12 10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2"/>
    </inkml:context>
    <inkml:brush xml:id="br0">
      <inkml:brushProperty name="width" value="0.0379" units="cm"/>
      <inkml:brushProperty name="height" value="0.0379" units="cm"/>
      <inkml:brushProperty name="color" value="#F2395B"/>
    </inkml:brush>
  </inkml:definitions>
  <inkml:trace contextRef="#ctx0" brushRef="#br0">90350 34250 580,'23'-93'0,"-3"17"0,-3 15 0,-2 16 0,-1 9 9,3 3 16,3 3 18,4 4 16,1 5 6,0 10-8,0 10-8,0 9-6,-4 12-10,-5 16-10,-7 15-11,-5 17-10,-8 5-7,-5-3 1,-7-3-2,-5-2 0,2-6-2,13-6-2,12-6-4,13-6-1,9-9 0,6-8 5,7-10 4,6-9 5,3-4 3,0 4 1,0 3 2,0 3 1,-5 4 0,-9 7 1,-10 6 1,-8 7 0,-12 4-1,-12 3 0,-13 3-1,-12 4-1,-12 4-2,-8 6-5,-10 7-3,-9 6-5,-4-2-3,4-9-2,3-10-2,3-8-2,4-11-5,7-8-7,6-10-6,7-9-7,4-12-3,3-11 3,3-14 3,4-11 2,1-6 4,0 4 6,0 3 6,0 3 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2"/>
    </inkml:context>
    <inkml:brush xml:id="br0">
      <inkml:brushProperty name="width" value="0.04617" units="cm"/>
      <inkml:brushProperty name="height" value="0.04617" units="cm"/>
      <inkml:brushProperty name="color" value="#F2395B"/>
    </inkml:brush>
  </inkml:definitions>
  <inkml:trace contextRef="#ctx0" brushRef="#br0">91250 32150 476,'68'1'3,"-11"4"8,-14 3 6,-11 3 7,-6 9 7,4 16 6,3 15 7,3 17 7,-1 14-1,-2 17-7,-3 15-9,-3 16-7,-4 5-5,-3-2-3,-3-3-1,-2-3-3,-8-2 0,-8 0 0,-10 0 0,-9 0 1,-10-2-4,-9-3-8,-10-3-7,-8-2-9,-8-5-10,-2-2-11,-3-3-12,-3-3-12,2-13-5,10-22 2,10-22 1,9-21 2,4-12 6,1 1 7,-1-1 8,1 1 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3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91800 34100 541,'50'-44'48,"0"13"-4,0 12-6,0 13-5,-4 10-2,-5 10-1,-7 10 0,-5 9-1,-6 9-1,-3 9-5,-3 10-3,-2 10-3,-12 5-4,-19 4-1,-18 3-2,-19 3-1,-10-1-1,1-2 0,-1-3 1,1-3 1,5-7-3,14-9-5,11-10-7,14-8-4,11-9-2,14-6 4,11-6 3,14-6 4,8-9 1,7-8-2,6-10-1,7-9-2,2-7-5,1-3-10,-1-3-10,1-2-10,-6 0-4,-8 7 1,-10 6 1,-9 7 1,-5 2 0,0 1 0,0-1 0,0 1-2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3"/>
    </inkml:context>
    <inkml:brush xml:id="br0">
      <inkml:brushProperty name="width" value="0.05453" units="cm"/>
      <inkml:brushProperty name="height" value="0.05453" units="cm"/>
      <inkml:brushProperty name="color" value="#F2395B"/>
    </inkml:brush>
  </inkml:definitions>
  <inkml:trace contextRef="#ctx0" brushRef="#br0">92400 32500 403,'25'-24'0,"0"4"0,0 3 0,0 3 0,6-1 3,13-2 6,12-3 6,13-3 7,-1 2-1,-11 10-5,-14 10-5,-11 9-6,-9 6-3,-3 3 2,-3 3 0,-2 4 0,-5 4 3,-2 6 2,-3 7 2,-3 6 4,-2 3 1,0 0 1,0 0 1,0 0 1,0 4 2,0 10 0,0 10 2,0 9 2,1 6-1,4 3 0,3 3-1,3 4-1,-1 1-2,-2 0-1,-3 0-2,-3 0-1,-2 1-2,0 4 0,0 3-2,0 3 0,0-1-2,0-2 1,0-3 0,0-3-1,-2-1-1,-3 4-2,-3 3-4,-2 3-3,-3-1-1,1-2-2,-1-3-1,1-3-1,-3-4-1,-2-3 1,-3-3 0,-3-2 1,-7-8-4,-9-8-8,-10-10-7,-8-9-9,-9-15-6,-6-18-5,-6-19-6,-6-18-5,2-7 2,14 6 10,11 7 8,14 6 10,5-1 2,1-5-6,-1-7-5,1-5-5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4"/>
    </inkml:context>
    <inkml:brush xml:id="br0">
      <inkml:brushProperty name="width" value="0.04837" units="cm"/>
      <inkml:brushProperty name="height" value="0.04837" units="cm"/>
      <inkml:brushProperty name="color" value="#F2395B"/>
    </inkml:brush>
  </inkml:definitions>
  <inkml:trace contextRef="#ctx0" brushRef="#br0">85850 32650 454,'-10'-43'7,"-18"17"15,-19 15 13,-18 16 14,-9 12 3,4 9-10,3 10-11,3 10-9,-4 7-6,-8 6-3,-10 7-3,-9 6-3,-1-1-2,10-5-1,10-7-1,9-5-2,9-8 0,9-5 1,10-7 0,10-5 2,5-1 1,4 6-1,3 7 0,3 6-1,7 4 2,14 4 2,11 3 2,14 3 2,5 6 1,1 9 3,-1 10 1,1 10 1,-4 11 1,-6 17-2,-6 15-1,-6 16-1,-7 20-1,-6 25-2,-6 25-2,-6 25-2,-6 1-3,-2-21-1,-3-22-4,-3-22-2,1-21-3,6-18-2,7-19-3,6-18-3,9-20-4,13-18-7,12-19-7,13-18-5,9-14-4,6-5 2,7-7 1,6-5 1,-4-8-2,-11-5-4,-14-7-5,-11-5-4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4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93100 32400 546,'-27'-4'12,"47"-5"24,47-7 23,48-5 25,25-3 3,7 4-18,6 3-18,7 3-18,-4 3-15,-12 3-13,-13 3-13,-12 4-13,-16 1-8,-19 0-2,-18 0-4,-19 0-2,-19 1-3,-19 4-2,-18 3-1,-19 3-3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4"/>
    </inkml:context>
    <inkml:brush xml:id="br0">
      <inkml:brushProperty name="width" value="0.05476" units="cm"/>
      <inkml:brushProperty name="height" value="0.05476" units="cm"/>
      <inkml:brushProperty name="color" value="#F2395B"/>
    </inkml:brush>
  </inkml:definitions>
  <inkml:trace contextRef="#ctx0" brushRef="#br0">94100 31650 401,'-25'-69'3,"0"13"5,0 12 6,0 13 6,3 21 14,6 32 23,7 31 23,6 32 23,3 18-1,0 6-23,0 7-24,0 6-23,1 13-21,4 23-14,3 22-16,3 22-14,-1-9-5,-2-36 7,-3-39 8,-3-36 7,-1-22-8,4-2-22,3-3-22,3-3-22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04"/>
    </inkml:context>
    <inkml:brush xml:id="br0">
      <inkml:brushProperty name="width" value="0.04298" units="cm"/>
      <inkml:brushProperty name="height" value="0.04298" units="cm"/>
    </inkml:brush>
  </inkml:definitions>
  <inkml:trace contextRef="#ctx0" brushRef="#br0">83350 42950 511,'29'-24'82,"10"4"-17,10 3-16,9 3-16,2 1-10,-2 1-1,-3-1-1,-3 1-1,-4 4-2,-3 9 1,-3 10-2,-2 10 1,-5 11-2,-2 17 1,-3 15 0,-3 16-1,-6 1-1,-5-12-4,-7-13-5,-5-12-3,-8-4-3,-5 7-1,-7 6-1,-5 7-2,-4 2 0,0 1-1,0-1 0,0 1-1,-2-1 2,-3 1 0,-3-1 1,-2 1 2,-3-4-1,1-6-3,-1-6-4,1-6-2,-1-6-3,1-2-1,-1-3-2,1-3-2,4-15-8,9-24-12,10-26-15,10-24-12,5-9-1,4 10 12,3 10 12,3 9 12,1 7 8,1 7 4,-1 6 3,1 7 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9"/>
    </inkml:context>
    <inkml:brush xml:id="br0">
      <inkml:brushProperty name="width" value="0.05443" units="cm"/>
      <inkml:brushProperty name="height" value="0.05443" units="cm"/>
      <inkml:brushProperty name="color" value="#F2395B"/>
    </inkml:brush>
  </inkml:definitions>
  <inkml:trace contextRef="#ctx0" brushRef="#br0">85950 49950 404,'-32'-33'7,"-11"34"17,-14 35 14,-11 35 16,-4 18 4,6 3-9,7 3-10,6 4-8,-4 2-6,-11 4-5,-14 3-4,-11 3-5,-3-2-3,10-6-3,10-6-2,9-6-2,7-9-5,7-8-4,6-10-4,7-9-6,18-26-7,31-40-10,32-40-11,31-41-11,18-23 0,7-2 10,6-3 9,7-3 11,-4 2 5,-12 10 3,-13 10 2,-12 9 2,-13 10 4,-12 14 4,-13 11 6,-12 14 3,-9 19 14,-2 29 22,-3 28 21,-3 28 21,-1 14 3,4 0-16,3 0-16,3 0-15,3 1-12,3 4-4,3 3-5,4 3-6,-3-1-1,-5-2-1,-7-3 1,-5-3 0,-3-7-2,4-9-4,3-10-3,3-8-4,9-25-3,16-36-3,15-39-3,17-36-3,8-23 0,4-6 1,3-6 2,3-6 1,-2 4 2,-6 16 0,-6 15 1,-6 17 0,-12 21-5,-15 28-8,-15 28-10,-16 29-10,-13 19-1,-9 14 4,-10 11 6,-8 14 5,-4 0 4,3-8 2,3-10 2,4-9 2,2-10 3,4-9 4,3-10 3,3-8 3,12-12 4,22-12 2,22-13 2,23-12 2,6-4 6,-5 7 11,-7 6 11,-5 7 10,-6 5 2,-3 7-4,-3 6-6,-2 7-5,-8 7-4,-8 9-3,-10 10-3,-9 10-2,-10 10-2,-9 13-2,-10 12-2,-8 13-3,-6 6 0,1 0-2,-1 0-1,1 0-1,16-22-3,35-44-6,35-43-7,34-44-6,15-26-3,-3-5 0,-3-7-1,-2-5 0,-9 2 0,-12 13 0,-13 12 0,-12 13 1,-7 1 0,1-9 0,-1-10 2,1-8 1,-4-6 1,-6 1 1,-6-1 3,-6 1 1,-4 1 2,1 3-1,-1 3 1,1 4 0,-1 4 6,1 6 11,-1 7 12,1 6 11,1 7 9,3 10 9,3 10 7,4 9 9,-1 12 0,-3 16-7,-3 15-6,-2 17-7,-5 13-5,-2 13-5,-3 12-4,-3 13-5,-4 6-4,-3 0-5,-3 0-5,-2 0-4,-3-2-5,1-3-3,-1-3-5,1-2-4,-1-6-7,1-6-10,-1-6-11,1-6-11,-1-16-7,1-25-3,-1-25-3,1-25-4,2-18 4,7-8 12,6-10 11,7-9 12,5-4 9,7 4 7,6 3 7,7 3 8,2 4 4,1 7 4,-1 6 4,1 7 3,1 7 2,3 9-2,3 10 1,4 10-2,1 4-3,0 0-5,0 0-5,0 0-6,-4 0-8,-5 0-11,-7 0-11,-5 0-11,-9-2-1,-9-3 9,-10-3 8,-8-2 10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2:59"/>
    </inkml:context>
    <inkml:brush xml:id="br0">
      <inkml:brushProperty name="width" value="0.05458" units="cm"/>
      <inkml:brushProperty name="height" value="0.05458" units="cm"/>
      <inkml:brushProperty name="color" value="#F2395B"/>
    </inkml:brush>
  </inkml:definitions>
  <inkml:trace contextRef="#ctx0" brushRef="#br0">88800 49650 403,'0'-47'0,"0"6"0,0 7 0,0 6 0,0-7 3,0-18 7,0-19 7,0-18 7,0-1 3,0 19 0,0 19 1,0 19 0,0 19 5,0 23 9,0 22 10,0 22 9,-2 24 0,-3 29-10,-3 28-10,-2 28-10,-5 18-8,-2 10-5,-3 10-5,-3 9-7,-2 7-5,0 7-9,0 6-8,0 7-8,1 7-10,4 9-10,3 10-12,3 10-10,3-12-3,3-31 5,3-31 6,4-31 5,2-32 7,4-31 7,3-31 7,3-31 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00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89350 50800 525,'-2'-69'6,"-3"13"15,-3 12 13,-2 13 14,-1 12 5,3 13-3,3 12-4,4 13-2,1 10-5,0 10-6,0 10-7,0 9-5,0 1-4,0-6-4,0-6-3,0-6-2,4-4-4,10 1-2,10-1-4,9 1-1,7-6-5,7-8-5,6-10-5,7-9-6,2-7-6,1-3-6,-1-3-7,1-2-5,-4-5-4,-6-2 1,-6-3-1,-6-3 1,-7-2 5,-6 0 9,-6 0 9,-6 0 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00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90250 50450 493,'-27'-47'6,"-3"6"14,-3 7 12,-2 6 13,-3 9 6,1 13 0,-1 12 0,1 13-1,-1 15-3,1 19-8,-1 19-6,1 19-8,-4 10-5,-6 4-4,-6 3-4,-6 3-4,-1 4-9,7 7-17,6 6-16,7 7-16,5-10-4,7-25 9,6-25 9,7-25 9,2-13-1,1 1-10,-1-1-9,1 1-11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00"/>
    </inkml:context>
    <inkml:brush xml:id="br0">
      <inkml:brushProperty name="width" value="0.04928" units="cm"/>
      <inkml:brushProperty name="height" value="0.04928" units="cm"/>
      <inkml:brushProperty name="color" value="#F2395B"/>
    </inkml:brush>
  </inkml:definitions>
  <inkml:trace contextRef="#ctx0" brushRef="#br0">92150 48650 446,'-24'-46'0,"4"10"0,3 10 0,3 9 0,-4 18 12,-8 29 22,-10 28 24,-9 28 24,-5 24 4,0 23-15,0 22-14,0 22-14,4 5-11,10-8-5,10-10-5,9-9-7,9-10-5,9-9-5,10-10-7,10-8-6,10-12-5,13-12-3,12-13-4,13-12-3,2-13-1,-5-12 3,-7-13 2,-5-12 4,-6-9-9,-3-2-21,-3-3-19,-2-3-21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01"/>
    </inkml:context>
    <inkml:brush xml:id="br0">
      <inkml:brushProperty name="width" value="0.05816" units="cm"/>
      <inkml:brushProperty name="height" value="0.05816" units="cm"/>
      <inkml:brushProperty name="color" value="#F2395B"/>
    </inkml:brush>
  </inkml:definitions>
  <inkml:trace contextRef="#ctx0" brushRef="#br0">93300 48550 378,'-86'-46'5,"28"10"11,28 10 10,29 9 10,21 4 4,16 1-4,15-1-3,17 1-4,7 1-5,0 3-6,0 3-6,0 4-6,-5 1-3,-9 0-4,-10 0-1,-8 0-4,-15 12 2,-19 26 6,-18 24 5,-19 26 6,-16 13 3,-12 4 2,-13 3 1,-12 3 2,-4 3-1,7 3-3,6 3-3,7 4-3,7-7-2,9-16-2,10-15-3,10-15-1,19-26-7,32-34-11,31-35-12,32-33-10,8-12-4,-11 13 8,-14 12 5,-11 13 7,-11 18 6,-5 26 7,-7 24 7,-5 26 6,-11 12 6,-11 0 3,-14 0 5,-11 0 4,5-13-1,26-24-6,24-26-6,26-24-7,12-15-4,0-3-5,0-3-4,0-2-4,-19 11-2,-37 29 2,-38 28 1,-37 28 2,-18 9 1,4-9 3,3-10 2,3-8 1,-2-8-1,-6-2-7,-6-3-6,-6-3-7,-7-6-1,-6-5 3,-6-7 5,-6-5 4,-1-9 4,7-9 1,6-10 4,7-8 2,7-8 1,9-2 0,10-3 0,10-3 0,8 1 8,10 6 14,10 7 15,9 6 14,15 15 9,22 26 2,22 24 4,23 26 2,5 13-5,-9 4-12,-10 3-11,-8 3-13,0 6-8,14 9-6,11 10-7,14 10-4,8-6-10,7-18-10,6-19-12,7-18-10,7-18-7,9-16-1,10-15-2,10-15-1,-6-14 4,-18-8 8,-19-10 8,-18-9 8,-14-2 2,-5 6-6,-7 7-6,-5 6-5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01"/>
    </inkml:context>
    <inkml:brush xml:id="br0">
      <inkml:brushProperty name="width" value="0.05701" units="cm"/>
      <inkml:brushProperty name="height" value="0.05701" units="cm"/>
      <inkml:brushProperty name="color" value="#F2395B"/>
    </inkml:brush>
  </inkml:definitions>
  <inkml:trace contextRef="#ctx0" brushRef="#br0">95400 48000 385,'-4'-47'0,"-5"6"0,-7 7 0,-5 6 0,-3 3 6,4 0 10,3 0 12,3 0 10,15 3 5,29 6-1,28 7 0,28 6-1,12 6-5,-3 6-7,-3 7-10,-2 6-7,-8 4-7,-8 4-7,-10 3-5,-9 3-6,-13 3-6,-16 3-6,-15 3-4,-15 4-7,-18 1-1,-19 0 1,-18 0 2,-19 0 2,-10-4 3,1-5 6,-1-7 4,1-5 6,5-6 6,14-3 7,11-3 6,14-2 7,7-5 5,3-2 6,3-3 4,4-3 6,2 2 0,4 10-1,3 10-4,3 9-2,3 9 1,3 9 3,3 10 5,4 10 4,1 13 1,0 19-4,0 19-3,0 19-3,0 15-4,0 13-4,0 12-5,0 13-4,-4 2-5,-5-5-5,-7-7-6,-5-5-5,-3-8-7,4-5-6,3-7-7,3-5-7,1-12-6,1-16-4,-1-15-4,1-15-4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02"/>
    </inkml:context>
    <inkml:brush xml:id="br0">
      <inkml:brushProperty name="width" value="0.0491" units="cm"/>
      <inkml:brushProperty name="height" value="0.0491" units="cm"/>
      <inkml:brushProperty name="color" value="#F2395B"/>
    </inkml:brush>
  </inkml:definitions>
  <inkml:trace contextRef="#ctx0" brushRef="#br0">95650 49150 448,'0'-58'6,"0"34"12,0 35 12,0 35 12,-5 16 0,-9 1-10,-10-1-12,-8 1-11,5-12-5,22-21 2,22-22 0,23-22 2,13-8 1,6 6 2,7 7 2,6 6 1,-4 7 1,-11 10-1,-14 10-1,-11 9 0,-12 9-2,-9 9-1,-10 10-1,-8 10-2,-15 4-2,-19 0-2,-18 0-3,-19 0-2,-8-2-2,3-3-2,3-3-3,4-2-1,1-8-2,0-8 1,0-10 0,0-9-1,14-15 1,28-18-1,28-19 0,29-18-1,21-9 3,16 4 2,15 3 4,17 3 4,2 4 1,-9 7 2,-10 6 0,-8 7 1,-11 7 1,-8 9 0,-10 10 1,-9 10 1,-12 8 1,-11 10 4,-14 10 4,-11 9 3,-14 6 1,-11 3-2,-14 3-2,-11 4-3,-4-4-1,6-9-1,7-10-2,6-8-1,6-8-1,6-2-2,7-3 0,6-3-2,18-15-4,32-24-7,31-26-9,32-24-7,18-10-3,6 6 4,7 7 3,6 6 3,-5 9 6,-16 13 6,-15 12 6,-15 13 6,-12 7 5,-6 4 3,-6 3 3,-6 3 3,-9 7 1,-8 14 1,-10 11-1,-9 14 0,-5 2 0,0-6-1,0-6 1,0-6-1,6-6-6,13-2-13,12-3-14,13-3-13,12-15-9,13-24-3,12-26-5,13-24-3,1-17-1,-9-5 4,-10-7 4,-8-5 3,-11-4 1,-8 0 0,-10 0 0,-9 0-1,-7 6 2,-3 13 3,-3 12 5,-2 13 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03"/>
    </inkml:context>
    <inkml:brush xml:id="br0">
      <inkml:brushProperty name="width" value="0.07017" units="cm"/>
      <inkml:brushProperty name="height" value="0.07017" units="cm"/>
      <inkml:brushProperty name="color" value="#F2395B"/>
    </inkml:brush>
  </inkml:definitions>
  <inkml:trace contextRef="#ctx0" brushRef="#br0">97600 48350 313,'1'-50'1,"4"0"1,3 0 2,3 0 2,1 0 2,1 0 4,-1 0 5,1 0 3,4 1 4,9 4 1,10 3 2,10 3 2,5 6 0,4 9-3,3 10-1,3 10-3,-2 7-2,-6 6-2,-6 7-4,-6 6-2,-9 7-2,-8 10-3,-10 10-1,-9 9-4,-10 7-1,-9 7-3,-10 6-2,-8 7-2,-11 2-5,-8 1-5,-10-1-6,-9 1-5,-4-6-2,4-8 2,3-10 2,3-9 2,4-10 3,7-9 2,6-10 4,7-8 3,13-12 3,22-12 5,22-13 4,23-12 4,14-7 2,10 1 1,10-1 1,9 1 0,-1 4 1,-8 9 3,-10 10 1,-9 10 2,-9 10 3,-5 13 4,-7 12 3,-5 13 5,-8 4-2,-5-3-3,-7-3-6,-5-2-4,-9 3-5,-9 14-8,-10 11-7,-8 14-6,-8 2-5,-2-6 1,-3-6-1,-3-6 0,-10-2-1,-16 3-2,-15 3-2,-15 4-2,-9-1 0,1-3 1,-1-3 2,1-2 2,5-11 2,14-15 5,11-15 3,14-16 4,22-18 3,35-18 2,35-19 1,34-18 1,24-12 2,17-3-1,15-3 0,16-2 0,1 3 0,-12 14 1,-13 11 2,-12 14 0,-10 11 1,-6 14-1,-6 11 0,-6 14-1,-12 10 1,-15 9 2,-15 10 4,-16 10 2,-16 11 3,-16 17-1,-15 15 1,-15 16 0,-9 2-1,1-8-3,-1-10-2,1-9-3,1-7-1,3-3 0,3-3-1,4-2 1,18-19-5,34-30-9,35-32-8,35-30-9,18-19-5,3-2 0,3-3-1,4-3-1,1 1 2,0 6 5,0 7 6,0 6 6,-5 9 4,-9 13 6,-10 12 6,-8 13 5,-12 12 4,-12 13 6,-13 12 4,-12 13 4,-12 4 2,-8-3-4,-10-3-2,-9-2-4,1-12-8,13-19-14,12-18-15,13-19-13,10-15-7,10-8 2,10-10 3,9-9 1,-1-1 3,-8 10 6,-10 10 6,-9 9 6,-7 17 12,-3 25 20,-3 25 21,-2 25 19,-5 14 5,-2 3-12,-3 3-11,-3 4-13,-2-3-11,0-5-14,0-7-13,0-5-13,7-22-11,17-33-11,15-35-11,16-34-10,5-26-1,-2-15 9,-3-15 7,-3-16 9,-4-12 6,-3-5 3,-3-7 3,-2-5 3,-3 2 4,1 13 6,-1 12 6,1 13 6,-4 15 6,-6 19 4,-6 19 5,-6 19 6,-6 12 1,-2 6 0,-3 7-1,-3 6-1,1 13 9,6 23 19,7 22 18,6 22 20,-1 21 1,-5 22-14,-7 22-14,-5 23-15,-8 27-11,-5 34-7,-7 35-7,-5 35-7,-4 18-8,0 3-8,0 3-9,0 4-9,0 7-8,0 13-9,0 12-10,0 13-8,1-19 0,4-50 9,3-50 9,3-50 8,1-35 0,1-18-8,-1-19-8,1-18-9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04"/>
    </inkml:context>
    <inkml:brush xml:id="br0">
      <inkml:brushProperty name="width" value="0.05524" units="cm"/>
      <inkml:brushProperty name="height" value="0.05524" units="cm"/>
      <inkml:brushProperty name="color" value="#F2395B"/>
    </inkml:brush>
  </inkml:definitions>
  <inkml:trace contextRef="#ctx0" brushRef="#br0">101000 47700 398,'50'-44'0,"0"13"0,0 12 0,0 13 0,14 16 9,28 23 20,28 22 19,29 22 19,1 16 5,-25 14-10,-25 11-11,-25 14-10,-19 13-6,-12 16-2,-13 15-2,-12 17-2,-13 8-3,-12 4-4,-13 3-3,-12 3-4,-15-4-5,-15-8-7,-15-10-9,-16-9-6,-18-4-4,-18 4 3,-19 3 3,-18 3 1,4-15-12,28-30-30,28-32-29,29-30-29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06"/>
    </inkml:context>
    <inkml:brush xml:id="br0">
      <inkml:brushProperty name="width" value="0.03723" units="cm"/>
      <inkml:brushProperty name="height" value="0.03723" units="cm"/>
    </inkml:brush>
  </inkml:definitions>
  <inkml:trace contextRef="#ctx0" brushRef="#br0">83300 43200 590,'-44'7'20,"13"17"10,12 15 9,13 16 11,4 16 2,-3 20-5,-3 18-5,-2 20-6,-1 3-5,3-8-7,3-10-6,4-9-6,-1-1-6,-3 10-4,-3 10-4,-2 9-4,-1 2-2,3-2 2,3-3 0,4-3 2,-1-6-6,-3-5-12,-3-7-13,-2-5-13,-1-12-5,3-16 2,3-15 2,4-15 2,2-12 3,4-6 7,3-6 6,3-6 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08"/>
    </inkml:context>
    <inkml:brush xml:id="br0">
      <inkml:brushProperty name="width" value="0.05512" units="cm"/>
      <inkml:brushProperty name="height" value="0.05512" units="cm"/>
      <inkml:brushProperty name="color" value="#F2395B"/>
    </inkml:brush>
  </inkml:definitions>
  <inkml:trace contextRef="#ctx0" brushRef="#br0">74400 45450 399,'-2'-104'39,"-3"45"8,-3 43 6,-2 45 7,-9 33-3,-12 26-9,-13 24-12,-12 26-10,-7 16-5,1 10 1,-1 10 0,1 9 0,1 2 0,3-2-4,3-3-3,4-3-3,4-10-2,6-16-3,7-15-2,6-15-3,10-29-14,17-41-26,15-40-25,16-40-26,10-34-5,7-24 16,6-26 16,7-24 15,2-15 11,1-3 6,-1-3 6,1-2 5,-4 2 6,-6 9 3,-6 10 5,-6 10 4,-6 11 1,-2 17-1,-3 15-1,-3 16-2,-4 12 5,-3 9 10,-3 10 11,-2 10 10,0 13 11,7 19 10,6 19 11,7 19 10,-3 12-1,-8 6-11,-10 7-12,-9 6-12,-5 7-8,0 10-4,0 10-5,0 9-4,-2 10-3,-3 14-1,-3 11 0,-2 14-2,-5 0-1,-2-8-5,-3-10-3,-3-9-5,-2-13-2,0-16-2,0-15-1,0-15-2,-8-28-12,-16-36-19,-15-39-21,-15-36-20,-4-28-2,9-15 16,10-15 17,10-16 17,7 1 11,6 19 8,7 19 7,6 19 8,4 15 5,4 13 4,3 12 4,3 13 5,7 15 5,14 19 5,11 19 5,14 19 6,8 4-2,7-9-11,6-10-11,7-8-10,4-8-9,3-2-5,3-3-6,4-3-6,-4-2-2,-9 0 1,-10 0 1,-8 0 0,-11-4-2,-8-5-8,-10-7-8,-9-5-8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09"/>
    </inkml:context>
    <inkml:brush xml:id="br0">
      <inkml:brushProperty name="width" value="0.06669" units="cm"/>
      <inkml:brushProperty name="height" value="0.06669" units="cm"/>
      <inkml:brushProperty name="color" value="#F2395B"/>
    </inkml:brush>
  </inkml:definitions>
  <inkml:trace contextRef="#ctx0" brushRef="#br0">75550 46800 329,'1'-118'27,"4"17"-1,3 15-2,3 16-1,1 5-3,1-2-3,-1-3-5,1-3-3,-4 1-3,-6 6 0,-6 7-1,-6 6 0,-7 9 1,-6 13 0,-6 12 0,-6 13 2,-7 10 1,-6 10 1,-6 10 2,-6 9 2,-4 10 1,1 14 2,-1 11 0,1 14 2,4 5-1,9 1-1,10-1-3,10 1 0,7-3-3,6-2-2,7-3-1,6-3-3,7-9-1,10-11-2,10-14-2,9-11 0,6-11-4,3-5-5,3-7-4,4-5-6,2-9 0,4-9 1,3-10 2,3-8 1,-2-9 1,-6-6-2,-6-6-2,-6-6-1,-7-1-1,-6 7 2,-6 6 2,-6 7 2,-7 4 7,-6 3 13,-6 3 14,-6 4 13,-6 8 7,-2 17-3,-3 15-2,-3 16-2,-1 13-3,4 14-3,3 11-4,3 14-3,1 7-2,1 3-1,-1 3 0,1 4-1,1 5-1,3 10 1,3 10-1,4 9 1,-1 4-1,-3 1-2,-3-1-1,-2 1-1,-1 1-2,3 3-4,3 3-1,4 4-3,1-3-2,0-5 1,0-7 1,0-5-1,-4-11-2,-5-11-8,-7-14-6,-5-11-8,-14-12-3,-18-9-1,-19-10 1,-18-8 0,-7-15 3,6-19 2,7-18 5,6-19 4,4-15 3,4-8 2,3-10 3,3-9 3,7-12 2,14-11 2,11-14 2,14-11 2,18-12 1,25-9 0,25-10-1,25-8 0,21-8-2,20-2-5,18-3-4,20-3-5,11-4-7,7-3-10,6-3-10,7-2-10,-15 14-6,-34 35-1,-35 35 0,-33 34-2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58"/>
    </inkml:context>
    <inkml:brush xml:id="br0">
      <inkml:brushProperty name="width" value="0.06122" units="cm"/>
      <inkml:brushProperty name="height" value="0.06122" units="cm"/>
      <inkml:brushProperty name="color" value="#F2395B"/>
    </inkml:brush>
  </inkml:definitions>
  <inkml:trace contextRef="#ctx0" brushRef="#br0">27500 29900 359,'-158'135'0,"34"-27"0,35-28 0,35-28 0,10-10 1,-12 9 3,-13 10 3,-12 10 3,-4-1 2,7-9 3,6-10 3,7-8 3,7-11 4,9-8 5,10-10 5,10-9 5,18-5 2,28 0-1,28 0-3,29 0-2,19 0-3,14 0-4,11 0-5,14 0-5,8-5-3,7-9-2,6-10-3,7-8-3,7-6 0,9 1 1,10-1 1,10 1 2,-3 2-1,-11 7 0,-14 6-1,-11 7 0,3 2-1,23 1-2,22-1-1,22 1-1,5 1-2,-8 3-2,-10 3-3,-9 4-2,-9 2-1,-5 4 1,-7 3 1,-5 3 0,-6 3 0,-3 3-3,-3 3-4,-2 4-1,-11 1-2,-15 0 0,-15 0 0,-16 0 0,-13-2-1,-9-3-2,-10-3-2,-8-2-2,-12-9-11,-12-12-21,-13-13-20,-12-12-21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58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31200 23850 610,'-35'0'52,"32"0"-1,31 0 1,32 0 0,18 0-5,6 0-7,7 0-8,6 0-8,-1 0-6,-5 0-6,-7 0-5,-5 0-5,-3 0-6,4 0-10,3 0-7,3 0-10,-5 1-6,-12 4-6,-13 3-5,-12 3-5,-13 3 0,-12 3 5,-13 3 5,-12 4 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58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32300 24050 580,'-47'46'-19,"6"-5"5,7-7 7,6-5 6,4-4 3,4 0 2,3 0 0,3 0 0,3 4 7,3 10 11,3 10 11,4 9 12,1 10 3,0 14-2,0 11-4,0 14-3,0 7-4,0 3-5,0 3-5,0 4-6,0 2-3,0 4-2,0 3-4,0 3-3,0-8-2,0-19-6,0-18-3,0-19-4,4-15-12,10-8-19,10-10-20,9-9-20,1-12-3,-6-11 13,-6-14 15,-6-11 12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59"/>
    </inkml:context>
    <inkml:brush xml:id="br0">
      <inkml:brushProperty name="width" value="0.04351" units="cm"/>
      <inkml:brushProperty name="height" value="0.04351" units="cm"/>
      <inkml:brushProperty name="color" value="#F2395B"/>
    </inkml:brush>
  </inkml:definitions>
  <inkml:trace contextRef="#ctx0" brushRef="#br0">33800 23350 505,'-19'-13'9,"13"26"19,12 24 18,13 26 19,6 18 3,0 13-10,0 12-12,0 13-10,-2 16-8,-3 23-5,-3 22-4,-2 22-5,-5 15-2,-2 9-1,-3 10 1,-3 10-1,-4-3-3,-3-11-8,-3-14-6,-2-11-7,-1-17-7,3-18-7,3-19-8,4-18-7,-1-14-4,-3-5 1,-3-7 0,-2-5 1,-5-15 1,-2-22 2,-3-22 4,-3-21 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59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33850 23400 650,'-46'-63'41,"10"26"6,10 24 7,9 26 5,-2 24-2,-12 26-14,-13 24-14,-12 26-13,-9 13-12,-2 4-14,-3 3-12,-3 3-12,2-7-7,10-15-3,10-15-2,9-16-1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8:59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34100 23350 616,'96'28'132,"-5"6"-29,-7 7-28,-5 6-30,-4 6-22,0 6-18,0 7-16,0 6-18,-5-1-5,-9-5 4,-10-7 5,-8-5 5,-8-8-4,-2-5-14,-3-7-12,-3-5-13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00"/>
    </inkml:context>
    <inkml:brush xml:id="br0">
      <inkml:brushProperty name="width" value="0.05168" units="cm"/>
      <inkml:brushProperty name="height" value="0.05168" units="cm"/>
      <inkml:brushProperty name="color" value="#F2395B"/>
    </inkml:brush>
  </inkml:definitions>
  <inkml:trace contextRef="#ctx0" brushRef="#br0">37000 24100 425,'-16'-24'27,"19"4"5,19 3 7,19 3 6,10 7 0,4 14-8,3 11-5,3 14-8,-4 8-4,-8 7-3,-10 6-2,-9 7-3,-7 13-2,-3 22-1,-3 22-1,-2 23-2,-9 16 0,-12 13-3,-13 12 0,-12 13-2,-4-10 0,7-31-1,6-31 1,7-31-1,18-41-2,31-50-6,32-50-5,31-50-6,17-36-1,3-22 3,3-22 3,4-21 4,-6-3 2,-11 20 3,-14 18 2,-11 20 2,-12 13 2,-9 9-2,-10 10 0,-8 10-1,-11 8 0,-8 10 1,-10 10 1,-9 9 2,-12 4 1,-11 1 0,-14-1 1,-11 1 0,-7 5 2,0 14 4,0 11 2,0 14 3,0 8 1,0 7 2,0 6 0,0 7 1,3 8-1,6 14 0,7 11-1,6 14-2,6 7 0,6 3-1,7 3-1,6 4-1,3 2-1,0 4 0,0 3 1,0 3-1,7-1-2,17-2-7,15-3-7,16-3-5,9-2-7,3 0-4,3 0-5,4 0-5,1-5-4,0-9-3,0-10-3,0-8-2,1-11-2,4-8 0,3-10-1,3-9 0,-5-7 2,-12-3 5,-13-3 5,-12-2 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00"/>
    </inkml:context>
    <inkml:brush xml:id="br0">
      <inkml:brushProperty name="width" value="0.0508" units="cm"/>
      <inkml:brushProperty name="height" value="0.0508" units="cm"/>
      <inkml:brushProperty name="color" value="#F2395B"/>
    </inkml:brush>
  </inkml:definitions>
  <inkml:trace contextRef="#ctx0" brushRef="#br0">40550 22550 433,'0'-55'25,"0"41"15,0 40 14,0 42 14,0 25 2,0 14-11,0 11-11,0 14-11,0 10-8,0 9-2,0 10-4,0 10-3,-5 16-2,-9 26-2,-10 24-2,-8 26-1,-4 8-8,3-5-13,3-7-13,4-5-15,4-19-5,6-27 1,7-28 1,6-28 2,4-26-2,4-21-4,3-22-3,3-22-5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48"/>
    </inkml:context>
    <inkml:brush xml:id="br0">
      <inkml:brushProperty name="width" value="0.04417" units="cm"/>
      <inkml:brushProperty name="height" value="0.04417" units="cm"/>
      <inkml:brushProperty name="color" value="#F2385B"/>
    </inkml:brush>
  </inkml:definitions>
  <inkml:trace contextRef="#ctx0" brushRef="#br0">47850 18100 498,'117'0'97,"-16"0"-23,-15 0-23,-15 0-24,-11 0-13,-2 0-3,-3 0-2,-3 0-4,-4 1-3,-3 4-1,-3 3-4,-2 3-1,-9 7 0,-12 14 4,-13 11 5,-12 14 5,-9 2 2,-2-6 3,-3-6 2,-3-6 3,-2-4 0,0 1 0,0-1-2,0 1 0,0 7-1,0 16-5,0 15-2,0 17-3,-5 22-2,-9 32 0,-10 31 0,-8 32 1,-4 18-9,3 6-15,3 7-16,4 6-15,4-21-11,6-46-6,7-47-6,6-47-6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06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84800 42850 565,'-4'-35'32,"-5"32"6,-7 31 8,-5 32 7,-3 16-1,4 4-8,3 3-8,3 3-9,-1 4-6,-2 7-2,-3 6-2,-3 7-3,-1 4-3,4 3-1,3 3-3,3 4-2,3-3-3,3-5-1,3-7-4,4-5-2,1-12-2,0-16-2,0-15-2,0-15-2,4-12-1,10-6-1,10-6-1,9-6 0,10-9-3,14-8-4,11-10-4,14-9-4,3-10-3,-2-9-4,-3-10-3,-3-8-2,-7-6 0,-9 1 6,-10-1 6,-8 1 5,-9 5 5,-6 14 5,-6 11 4,-6 14 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00"/>
    </inkml:context>
    <inkml:brush xml:id="br0">
      <inkml:brushProperty name="width" value="0.04101" units="cm"/>
      <inkml:brushProperty name="height" value="0.04101" units="cm"/>
      <inkml:brushProperty name="color" value="#F2395B"/>
    </inkml:brush>
  </inkml:definitions>
  <inkml:trace contextRef="#ctx0" brushRef="#br0">40500 22500 536,'-46'-102'12,"10"47"23,10 47 23,9 48 24,-2 33 3,-12 22-16,-13 22-16,-12 23-15,-10 6-16,-6-5-13,-6-7-12,-6-5-14,1-9-12,9-9-10,10-10-12,10-8-11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00"/>
    </inkml:context>
    <inkml:brush xml:id="br0">
      <inkml:brushProperty name="width" value="0.03475" units="cm"/>
      <inkml:brushProperty name="height" value="0.03475" units="cm"/>
      <inkml:brushProperty name="color" value="#F2395B"/>
    </inkml:brush>
  </inkml:definitions>
  <inkml:trace contextRef="#ctx0" brushRef="#br0">40850 22250 633,'79'34'163,"10"19"-48,10 19-47,9 19-47,-5 1-25,-19-16 1,-18-15 1,-19-15 0,-10-7-12,1 3-25,-1 3-25,1 4-25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03"/>
    </inkml:context>
    <inkml:brush xml:id="br0">
      <inkml:brushProperty name="width" value="0.05202" units="cm"/>
      <inkml:brushProperty name="height" value="0.05202" units="cm"/>
      <inkml:brushProperty name="color" value="#F2395B"/>
    </inkml:brush>
  </inkml:definitions>
  <inkml:trace contextRef="#ctx0" brushRef="#br0">7150 36150 422,'-29'-29'3,"-5"-5"6,-7-7 6,-5-5 6,8-1 3,26 6 4,24 7 2,26 6 2,18 1-1,13-3-4,12-3-5,13-2-4,10-1-3,10 3-2,10 3-2,9 4-1,10-3-2,14-5 0,11-7-1,14-5-2,11-6 0,14-3-1,11-3-1,14-2 0,7 2-1,3 9 1,3 10 1,4 10 1,-7 7 1,-16 6-1,-15 7 0,-15 6-1,-12 12 1,-6 19 0,-6 19 0,-6 19 1,-10 7 0,-12-3 0,-13-3-1,-12-2 0,-10-6 1,-6-6-1,-6-6 0,-6-6 1,-2-7 0,3-6-2,3-6-1,4-6-2,4-6 0,6-2 0,7-3 1,6-3 1,6-6-1,6-5 1,7-7 0,6-5 1,7-4-2,10 0 0,10 0-2,9 0-1,6-2-1,3-3-1,3-3 0,4-2-1,-1-3 0,-3 1 0,-3-1 0,-2 1 0,-3 2 1,1 7 1,-1 6 1,1 7 2,-3 4 1,-2 3-1,-3 3 1,-3 4 0,-2 2 0,0 4 2,0 3 2,0 3 1,1 1 1,4 1-1,3-1 0,3 1-1,4-3 0,7-2-1,6-3 0,7-3-2,2-7-1,1-9-1,-1-10-3,1-8-1,1-4-1,3 3 0,3 3 1,4 4 0,-1 2 0,-3 4 2,-3 3 1,-2 3 2,-9 4 1,-12 7 1,-13 6 2,-12 7 1,-9 2 0,-2 1-1,-3-1 0,-3 1-1,-2-1-1,0 1 1,0-1-2,0 1 1,1-3-2,4-2 0,3-3-1,3-3-1,4-7-1,7-9 0,6-10 1,7-8-1,2-1 0,1 9 0,-1 10 0,1 10-1,-3 4 2,-2 0-1,-3 0 2,-3 0 0,-2 1 0,0 4 0,0 3 0,0 3 0,-4-1 0,-5-2 1,-7-3-1,-5-3 1,-6-2-1,-3 0-2,-3 0-2,-2 0-2,-3-2 0,1-3 1,-1-3 1,1-2 0,1-3 0,3 1 1,3-1-1,4 1 1,2 1-1,4 3 0,3 3 0,3 4 0,1 1-1,1 0-1,-1 0-2,1 0-2,-4 0-1,-6 0-2,-6 0 0,-6 0-2,-4-2-2,1-3-4,-1-3-3,1-2-4,1-3-2,3 1-1,3-1 0,4 1-2,-10 1-3,-22 3-6,-22 3-8,-21 4-5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0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67750 10800 999,'-108'18'-86,"34"-11"22,35-14 22,35-11 21,16-7 12,1 0 3,-1 0 1,1 0 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11"/>
    </inkml:context>
    <inkml:brush xml:id="br0">
      <inkml:brushProperty name="width" value="0.05176" units="cm"/>
      <inkml:brushProperty name="height" value="0.05176" units="cm"/>
      <inkml:brushProperty name="color" value="#00BFF3"/>
    </inkml:brush>
  </inkml:definitions>
  <inkml:trace contextRef="#ctx0" brushRef="#br0">8250 35200 425,'-110'-157'60,"32"39"-12,31 36-12,32 39-13,16 18-6,4 0 2,3 0 2,3 0 2,7-2 0,14-3-1,11-3 0,14-2 0,8 0-2,7 7-2,6 6-3,7 7-3,7 2 0,9 1 0,10-1 1,10 1 0,10 1 0,13 3-1,12 3-1,13 4-1,7 1 0,4 0 0,3 0-1,3 0 1,1-2 0,1-3-2,-1-3-1,1-2-2,1-1-1,3 3-1,3 3-2,4 4 0,-3 2-2,-5 4-2,-7 3-1,-5 3-1,-9 3-1,-9 3-2,-10 3-1,-8 4-1,-11-3 0,-8-5 1,-10-7 1,-9-5 2,-10-4 0,-9 0 1,-10 0 0,-8 0 0,-8-7 1,-2-11-1,-3-14 2,-3-11 0,-4-12 0,-3-9 0,-3-10 0,-2-8 1,-5-12-1,-2-12 1,-3-13 0,-3-12 0,-6-9 0,-5-2 1,-7-3 0,-5-3 0,-4 1 0,0 6-1,0 7-1,0 6-2,-5 6 1,-9 6-1,-10 7 2,-8 6-1,-11 3 0,-8 0 1,-10 0-1,-9 0 1,-10 0-1,-9 0 2,-10 0 0,-8 0 0,-12 1 1,-12 4 1,-13 3-1,-12 3 0,-12 6 1,-8 9-1,-10 10 0,-9 10 0,-9 8 0,-5 10 1,-7 10 0,-5 9 0,-6 10 0,-3 14 1,-3 11-1,-2 14 1,-5 10-1,-2 9 0,-3 10-1,-3 10 0,5 7 0,17 6 0,15 7 0,16 6 0,16 4 2,20 4 2,18 3 1,20 3 3,17 3 0,20 3 0,18 3-2,20 4-2,14 7 0,14 13-1,11 12-2,14 13-1,14 12-1,20 13-3,18 12-2,20 13-3,13-5-2,9-22-3,10-22-3,10-21-4,19-23-1,32-21-4,31-22-2,32-22-2,30-22-1,32-22 0,31-22 0,32-21 0,-17-14 2,-61-2 0,-64-3 3,-61-3 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27"/>
    </inkml:context>
    <inkml:brush xml:id="br0">
      <inkml:brushProperty name="width" value="0.03983" units="cm"/>
      <inkml:brushProperty name="height" value="0.03983" units="cm"/>
      <inkml:brushProperty name="color" value="#00BFF3"/>
    </inkml:brush>
  </inkml:definitions>
  <inkml:trace contextRef="#ctx0" brushRef="#br0">81700 35000 552,'-304'0'10,"95"0"6,93 0 4,95 0 4,50 0 5,10 0 3,10 0 3,9 0 3,7 0-1,7 0-5,6 0-5,7 0-6,4-2-4,3-3-4,3-3-4,4-2-4,2-3-3,4 1-2,3-1-2,3 1-2,-2 1 0,-6 3 0,-6 3 0,-6 4 1,-12 4 0,-15 6 1,-15 7 1,-16 6 0,-8 3 3,0 0 3,0 0 5,0 0 4,3-5 0,6-9-3,7-10-3,6-8-4,4-6-1,4 1-2,3-1 0,3 1 0,-2 1-2,-6 3 1,-6 3 0,-6 4-1,-2 1 1,3 0 0,3 0 0,4 0 1,5 0 0,10 0 2,10 0 2,9 0 0,2 1 1,-2 4 0,-3 3-2,-3 3-1,-1-1-1,4-2-2,3-3-2,3-3-2,-4-2-2,-8 0-2,-10 0-1,-9 0-2,-15-5-12,-18-9-23,-19-10-23,-18-8-23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19:34"/>
    </inkml:context>
    <inkml:brush xml:id="br0">
      <inkml:brushProperty name="width" value="0.05643" units="cm"/>
      <inkml:brushProperty name="height" value="0.05643" units="cm"/>
      <inkml:brushProperty name="color" value="#FED406"/>
    </inkml:brush>
  </inkml:definitions>
  <inkml:trace contextRef="#ctx0" brushRef="#br0">44200 35150 389,'93'-22'86,"-11"6"-20,-14 7-20,-11 6-19,2-1-11,19-5-1,19-7-1,19-5-2,10-3-1,4 4-3,3 3 0,3 3-3,6-1-1,9-2-1,10-3-1,10-3-1,10-2 1,13 0 1,12 0 2,13 0 2,6 1 1,0 4-1,0 3-1,0 3-1,-5 3-1,-9 3 0,-10 3-2,-8 4 0,-12 4-1,-12 6 0,-13 7-1,-12 6 0,-9 3-1,-2 0 2,-3 0 0,-3 0 0,-9 0 1,-11 0 0,-14 0-1,-11 0 0,-14 0 0,-11 0 1,-14 0-1,-11 0 0,0-8 0,17-16 0,15-15 0,16-15-1,7-6 0,1 7-2,-1 6-2,1 7-2,2 4 0,7 3-1,6 3 1,7 4-1,2 1 2,1 0 3,-1 0 2,1 0 4,-3 3 1,-2 6 2,-3 7 1,-3 6 1,-1 3 1,4 0 0,3 0-1,3 0 0,-2-2-1,-6-3-1,-6-3-1,-6-2-1,-2-3-1,3 1-1,3-1 1,4 1-2,-3-3 1,-5-2-2,-7-3 0,-5-3-2,-4-2 0,0 0-3,0 0 0,0 0-3,4-4 1,10-5 1,10-7 3,9-5 2,9-8 2,9-5-1,10-7 1,10-5 1,4-3 0,0 4 0,0 3 1,0 3 0,-2 4 1,-3 7-1,-3 6 0,-2 7 0,-8 7 1,-8 9 1,-10 10 2,-9 10 1,-10 7 1,-9 6-1,-10 7-2,-8 6 0,-11 4-2,-8 4 0,-10 3 0,-9 3-1,-4-2-1,4-6 0,3-6 0,3-6 0,3-9-1,3-8 0,3-10-1,4-9 1,5-9-3,10-5-2,10-7-4,9-5-2,13-12-2,20-16 0,18-15-1,20-15-1,10-6 0,3 7 2,3 6 1,4 7 2,-4 8 1,-9 14 2,-10 11 3,-8 14 1,-11 7 3,-8 3 2,-10 3 2,-9 4 2,-10 7 1,-9 13 0,-10 12 1,-8 13 0,-4 4 0,3-3 1,3-3 0,4-2 0,2-6 0,4-6-1,3-6 0,3-6-2,4-4-2,7 1-1,6-1-2,7 1-2,2-6-2,1-8-2,-1-10-1,1-9-3,4-5 0,9 0-1,10 0-1,10 0-1,4 0 1,0 0 0,0 0 1,0 0 0,-2 1 1,-3 4 1,-3 3 1,-2 3 1,-5 3 1,-2 3 1,-3 3 2,-3 4 1,-4 1 1,-3 0 0,-3 0 0,-2 0 0,-1 0 1,3 0-1,3 0 0,4 0 0,4-4 0,6-5-1,7-7 1,6-5-1,10-4 0,17 0 0,15 0-2,16 0 0,9-4-2,3-5 0,3-7-2,4-5 0,-3 0-1,-5 10-1,-7 10 1,-5 9-1,-8 6 1,-5 3 3,-7 3 0,-5 4 3,-9 5 2,-9 10 0,-10 10 1,-8 9 1,-6 2 0,1-2 0,-1-3 0,1-3 0,-1-4 1,1-3 2,-1-3 0,1-2 3,4-5-1,9-2-2,10-3-2,10-3-1,8-6-2,10-5 1,10-7 0,9-5 1,1-3-3,-6 4-3,-6 3-4,-6 3-4,-6 3-1,-2 3 3,-3 3 2,-3 4 4,-7 5 1,-9 10 3,-10 10 1,-8 9 3,-6 4 0,1 1 0,-1-1 1,1 1 0,5-4-1,14-6-1,11-6 0,14-6-1,13-7-2,16-6-3,15-6-2,17-6-2,13-7-3,13-6-1,12-6-1,13-6-1,4-2 0,-3 3 1,-3 3 1,-2 4 2,-12 4 1,-19 6 2,-18 7 2,-19 6 3,-19 4 2,-19 4 3,-18 3 2,-19 3 3,-12 3 1,-2 3 0,-3 3 0,-3 4 1,4-3-1,13-5-3,12-7-1,13-5-3,15-8-1,19-5-2,19-7-1,19-5-2,16-4-1,17 0-2,15 0-2,16 0-2,-4 1 0,-21 4 1,-22 3 1,-22 3 1,-21 7 2,-18 14 1,-19 11 1,-18 14 2,-18 3 1,-16-2-1,-15-3-1,-15-3-1,-9-2 2,1 0 2,-1 0 3,1 0 3,5-4 1,14-5-4,11-7-2,14-5-2,14-6-3,20-3-2,18-3-1,20-2-2,16-5 0,16-2-2,15-3 1,17-3-1,-4 1 1,-22 6 2,-22 7 1,-21 6 3,-20 6 0,-15 6 2,-15 7 0,-16 6 1,-13 4 0,-9 4 0,-10 3 0,-8 3-1,-3-1 2,7-2 3,6-3 4,7-3 3,13-4 0,22-3-2,22-3-3,23-2-1,17-6-5,17-6-3,15-6-4,16-6-4,1-6-2,-12-2-2,-13-3 0,-12-3-2,2-2 0,20 0 0,18 0-2,20 0 0,-14 0 1,-43 0 4,-44 0 4,-43 0 4,-29 3 3,-12 6 4,-13 7 4,-12 6 4,-7-1 3,1-5 2,-1-7 3,1-5 1,-1-4-1,1 0-5,-1 0-5,1 0-4,1 0-5,3 0-2,3 0-2,4 0-2,-1 0-1,-3 0-1,-3 0 1,-2 0 1,-5 3-1,-2 6 2,-3 7 0,-3 6 1,-1 3 2,4 0 4,3 0 4,3 0 3,-1 0 2,-2 0-3,-3 0-2,-3 0-3,-1 0-2,4 0-4,3 0-4,3 0-3,-4-7-1,-8-11 1,-10-14 2,-9-11 2,-10-7 2,-9 0 0,-10 0 1,-8 0 1,-8 1 0,-2 4-1,-3 3-1,-3 3 0,-2-1 0,0-2 3,0-3 2,0-3 2,-2-4 2,-3-3 0,-3-3 2,-2-2 1,0-1 0,7 3-2,6 3-1,7 4-1,2-1-2,1-3-1,-1-3-3,1-2-1,-1-5 0,1-2 0,-1-3 1,1-3 0,1-2 0,3 0 1,3 0-1,4 0 1,-1-4-2,-3-5 0,-3-7-3,-2-5-1,-1-3-1,3 4 1,3 3 1,4 3 1,1 4 1,0 7 1,0 6 0,0 7 2,-2 5 0,-3 7 2,-3 6 0,-2 7 1,-8 10 2,-8 16 3,-10 15 3,-9 17 3,-7 13 0,-3 13-4,-3 12-2,-2 13-5,-3 2-1,1-5-1,-1-7-1,1-5 0,-1-6-1,1-3 0,-1-3 0,1-2 0,-4-8 0,-6-8 0,-6-10-1,-6-9-1,-9-5-1,-8 0-1,-10 0 0,-9 0-2,-12-7 0,-11-11 0,-14-14-1,-11-11-1,-17-9 0,-18-3 1,-19-3-1,-18-2 0,-14-5 0,-5-2 1,-7-3 2,-5-3 0,-11-2 1,-11 0 1,-14 0 0,-11 0 1,-7 1 1,0 4 0,0 3 0,0 3 1,-4 4 1,-5 7 2,-7 6 2,-5 7 2,-4 4 1,0 3 0,0 3 0,0 4-1,-2 2 1,-3 4-1,-3 3-1,-2 3 0,-1 1-2,3 1-1,3-1-3,4 1-1,-1-1-1,-3 1 0,-3-1 0,-2 1 1,0 1 0,7 3-1,6 3 0,7 4-1,4-1 1,3-3 0,3-3 1,4-2 0,1-1 1,0 3 1,0 3 1,0 4 0,0 1 1,0 0-1,0 0 0,0 0-1,3 0 0,6 0 0,7 0 0,6 0 1,3 0-1,0 0 1,0 0 0,0 0 1,3 1-1,6 4 0,7 3-1,6 3 1,-1 1 0,-5 1 0,-7-1 1,-5 1 1,-6-1 0,-3 1 0,-3-1 0,-2 1-2,-3 1 1,1 3-1,-1 3 1,1 4-1,-4 1-1,-6 0 0,-6 0-1,-6 0 0,-4 0-1,1 0 0,-1 0 1,1 0-1,-1 0 0,1 0 1,-1 0 0,1 0 1,-3-2 0,-2-3 1,-3-3-1,-3-2 1,-6-3-1,-5 1 1,-7-1-1,-5 1 0,-4-3 1,0-2-1,0-3 0,0-3 0,-2-1 1,-3 4 0,-3 3-1,-2 3 2,-1-1-1,3-2 1,3-3 1,4-3 1,5-2-1,10 0 2,10 0 0,9 0 0,1 0 1,-6 0-1,-6 0 0,-6 0 0,10 0-1,29 0 0,28 0 1,28 0-1,-2-2 0,-31-3-3,-31-3-2,-31-2-2,-7-1 0,19 3 0,19 3 1,19 4 2,13-1 0,10-3 1,10-3 0,9-2 1,4-3 0,1 1 0,-1-1 0,1 1 0,2-1 0,7 1 2,6-1 1,7 1 1,2-1 0,1 1 0,-1-1-1,1 1-1,1 1 1,3 3-2,3 3 1,4 4-1,1 2-1,0 4 0,0 3 0,0 3-1,1 1 0,4 1 0,3-1 0,3 1 1,1-3 0,1-2 0,-1-3 0,1-3 0,4 1 1,9 6 1,10 7 1,10 6 1,8-1 0,10-5-1,10-7 0,9-5-2,9-4 1,9 0-1,10 0 1,10 0 0,10-2 1,13-3-1,12-3 1,13-2-1,15 6 0,19 20-2,19 18-1,19 20-2,10 14 1,4 14 1,3 11 2,3 14 1,-2 7 1,-6 3 1,-6 3-1,-6 4 1,-4-1 0,1-3 1,-1-3 2,1-2 0,-3 5 1,-2 16 0,-3 15-2,-3 17 0,-2 5-2,0-3 0,0-3-3,0-2 0,1-6-2,4-6 0,3-6 0,3-6-2,-1-10 1,-2-12-1,-3-13 0,-3-12-1,-2-10 0,0-6 0,0-6-2,0-6 0,-2-2 0,-3 3 0,-3 3 1,-2 4 0,-5-4 1,-2-9-2,-3-10 0,-3-8 0,10-11-1,26-8 0,24-10 1,26-9 0,22-9 2,23-5 3,22-7 3,22-5 2,16-8 2,14-5-1,11-7 0,14-5-1,11-3-2,14 4-1,11 3-2,14 3-1,10 1-2,9 1-1,10-1-2,10 1-1,10-1-1,13 1 1,12-1 1,13 1 0,7 1 1,4 3 1,3 3 0,3 4 0,1 4 0,1 6-1,-1 7-1,1 6-1,-1 4-4,1 4-7,-1 3-7,1 3-8,4 1-1,9 1 1,10-1 2,10 1 2,-31-3-2,-68-2-4,-69-3-5,-68-3-5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2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64450 9800 999,'45'-27'0,"-9"-3"0,-10-3 0,-8-2 0,2 5-2,16 16-6,15 15-5,17 17-6,0 7-3,-11 0-4,-14 0-1,-11 0-3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25"/>
    </inkml:context>
    <inkml:brush xml:id="br0">
      <inkml:brushProperty name="width" value="0.06376" units="cm"/>
      <inkml:brushProperty name="height" value="0.06376" units="cm"/>
      <inkml:brushProperty name="color" value="#FED406"/>
    </inkml:brush>
  </inkml:definitions>
  <inkml:trace contextRef="#ctx0" brushRef="#br0">16050 14000 345,'-69'-47'0,"13"6"0,12 7 0,13 6 0,20 6 11,28 6 23,28 7 22,29 6 23,21 3 5,16 0-14,15 0-15,17 0-13,10 0-9,6 0-6,7 0-5,6 0-5,4 0-4,4 0-1,3 0-1,3 0-2,1 0-2,1 0 0,-1 0-1,1 0 0,-3-4-2,-2-5-1,-3-7-1,-3-5-1,-1-3-1,4 4 0,3 3 1,3 3 0,6 1 1,9 1 0,10-1 2,10 1 1,0-3 0,-5-2 0,-7-3 0,-5-3 0,-4 1-2,0 6 0,0 7-2,0 6-1,-7 6 0,-11 6-1,-14 7 0,-11 6 0,-9 3 0,-3 0 0,-3 0 1,-2 0 0,-1 0 0,3 0 1,3 0 0,4 0 1,1-2 0,0-3-1,0-3-2,0-2 1,3-3-2,6 1 0,7-1 0,6 1 0,7 1 0,10 3 1,10 3 1,9 4 0,-2-1 2,-12-3-2,-13-3 0,-12-2 0,-1-3-3,14 1-2,11-1-4,14 1-4,-3 1 0,-15 3 2,-15 3 0,-16 4 2,9-3 3,34-5 2,35-7 4,35-5 2,8-8 2,-15-5-1,-15-7-1,-16-5-1,2-6-1,23-3 0,22-3-1,22-2-2,4-5 1,-12-2-2,-13-3-1,-12-3-1,-10 1 0,-6 6 1,-6 7-1,-6 6 1,-7 6 1,-6 6 0,-6 7 1,-6 6 1,-4 3 0,1 0 0,-1 0 2,1 0 0,1 4 0,3 10 1,3 10 0,4 9 0,-3 1 0,-5-6-1,-7-6-1,-5-6-1,-8-6 0,-5-2-1,-7-3 1,-5-3 0,-3-6 1,4-5-1,3-7 0,3-5 1,4-6-1,7-3 1,6-3 0,7-2 1,4-1-1,3 3-1,3 3 0,4 4-1,2-3-2,4-5 0,3-7-1,3-5-1,1-1-1,1 6 0,-1 7 0,1 6 1,-4 4 0,-6 4 1,-6 3 2,-6 3 1,-9 3 2,-8 3 1,-10 3 2,-9 4 2,-5 2 0,0 4-1,0 3-1,0 3 0,-2 1-1,-3 1 1,-3-1 1,-2 1 1,0-3 0,7-2-1,6-3 0,7-3 0,0-4-1,-2-3 0,-3-3-2,-3-2 1,-2-3-1,0 1 0,0-1 1,0 1 0,0 1 0,0 3 1,0 3 0,0 4 1,-4 1-1,-5 0 0,-7 0-1,-5 0-1,-6 0-1,-3 0 1,-3 0-1,-2 0 0,10 0-1,25 0 1,25 0-1,25 0 0,6-2 1,-12-3-1,-13-3 1,-12-2 0,-5-5 0,3-2-1,3-3 1,4-3-1,-1-1 0,-3 4 0,-3 3 0,-2 3-1,-8 3 0,-8 3 0,-10 3 0,-9 4 0,-7 1 0,-3 0 0,-3 0 1,-2 0-1,-5 0 1,-2 0 2,-3 0 0,-3 0 2,-2 0 1,0 0 0,0 0 1,0 0-1,3 0 1,6 0 0,7 0 0,6 0 0,6-2 0,6-3-1,7-3 0,6-2-2,4-1 0,4 3 0,3 3-1,3 4 0,-1-1 0,-2-3-2,-3-3 0,-3-2-1,-2-1 0,0 3 0,0 3 1,0 4 0,-4-3 0,-5-5 0,-7-7 0,-5-5 0,-1-3 1,6 4 0,7 3 2,6 3 0,6-1 0,6-2 0,7-3 0,6-3 0,1-1 0,-3 4-2,-3 3 0,-2 3-2,-3 1-1,1 1 0,-1-1-1,1 1-1,-3-1 1,-2 1-1,-3-1 1,-3 1 0,-7-1 0,-9 1-2,-10-1-2,-8 1-1,-14-1-1,-15 1-3,-15-1 0,-16 1-3,-24 2-7,-31 7-13,-31 6-15,-31 7-13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31"/>
    </inkml:context>
    <inkml:brush xml:id="br0">
      <inkml:brushProperty name="width" value="0.0482" units="cm"/>
      <inkml:brushProperty name="height" value="0.0482" units="cm"/>
      <inkml:brushProperty name="color" value="#FED406"/>
    </inkml:brush>
  </inkml:definitions>
  <inkml:trace contextRef="#ctx0" brushRef="#br0">26150 15300 456,'-72'1'0,"6"4"2,7 3 0,6 3 1,6-1 2,6-2 1,7-3 2,6-3 1,10 2 4,17 10 7,15 10 6,16 9 6,7 10 2,1 14-2,-1 11-4,1 14-3,-4 13-1,-6 16-1,-6 15 0,-6 17-1,-4 10-1,1 6-2,-1 7-2,1 6-3,-1-1 0,1-5-2,-1-7 0,1-5-1,1-11-2,3-11 0,3-14-1,4-11-1,2-9-2,4-3-1,3-3-2,3-2-2,1-11 0,1-15 0,-1-15 1,1-16 0,1-12-1,3-5-2,3-7-1,4-5-3,2-9 1,4-9 2,3-10 2,3-8 2,9-17 2,16-21 2,15-22 1,17-22 1,2-5 1,-9 13-1,-10 12-1,-8 13-1,5-7 0,22-24-2,22-26-1,23-24 0,13-13-1,6 0-2,7 0-1,6 0-1,1 6-3,-3 13-5,-3 12-4,-2 13-5,-12 13-3,-19 17 0,-18 15 0,-19 16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06"/>
    </inkml:context>
    <inkml:brush xml:id="br0">
      <inkml:brushProperty name="width" value="0.02783" units="cm"/>
      <inkml:brushProperty name="height" value="0.02783" units="cm"/>
    </inkml:brush>
  </inkml:definitions>
  <inkml:trace contextRef="#ctx0" brushRef="#br0">84300 43450 790,'-68'-2'0,"17"-3"0,15-3 0,16-2 0,7-3 0,1 1 0,-1-1 0,1 1 0,7-4 5,16-6 12,15-6 10,17-6 12,13-1 2,13 7-9,12 6-7,13 7-9,6 4-8,0 3-10,0 3-9,0 4-9,-2 1-7,-3 0-3,-3 0-3,-2 0-4,-9 0 0,-12 0 4,-13 0 3,-12 0 4,-9 1 3,-2 4 3,-3 3 2,-3 3 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0"/>
    </inkml:context>
    <inkml:brush xml:id="br0">
      <inkml:brushProperty name="width" value="0.05076" units="cm"/>
      <inkml:brushProperty name="height" value="0.05076" units="cm"/>
      <inkml:brushProperty name="color" value="#FED406"/>
    </inkml:brush>
  </inkml:definitions>
  <inkml:trace contextRef="#ctx0" brushRef="#br0">12050 15000 433,'-2'-55'0,"-3"-9"0,-3-10 0,-2-8 1,3 5 0,14 22 4,11 22 2,14 23 3,19 10 2,29 0 1,28 0 2,28 0 2,3 0 0,-22 0-1,-22 0-2,-21 0-1,-3 0 2,20 0 4,18 0 5,20 0 4,10 1 1,3 4-2,3 3-1,4 3-3,4 3-2,6 3-1,7 3-2,6 4-2,-2 1-1,-9 0-2,-10 0-1,-8 0-2,-6 1-2,1 4-1,-1 3 0,1 3-2,-4-4-2,-6-8-2,-6-10-2,-6-9-3,-6-5 1,-2 0 2,-3 0 3,-3 0 1,-1 0 2,4 0 1,3 0 1,3 0 0,1-2 1,1-3-1,-1-3-1,1-2 0,-3-1-1,-2 3 0,-3 3 0,-3 4-1,-1 2-1,4 4 0,3 3-2,3 3 0,-1-1-2,-2-2 0,-3-3-2,-3-3-1,-1-6 0,4-5 1,3-7 0,3-5 0,6-8 1,9-5 0,10-7-1,10-5 2,7-8 0,6-5 3,7-7 2,6-5 3,6-6 1,6-3-2,7-3-2,6-2-1,3-6-3,0-6 0,0-6-3,0-6-2,-4-1-1,-5 7 2,-7 6-1,-5 7 1,-11 4 1,-11 3 0,-14 3 0,-11 4 1,-15 1 1,-16 0 1,-15 0 1,-15 0 1,-14 0 0,-8 0 1,-10 0 1,-9 0-1,-7-4 1,-3-5-1,-3-7 0,-2-5-2,-9-12 1,-12-16 0,-13-15 0,-12-15 1,-12-9-3,-8 1-5,-10-1-5,-9 1-5,-12 5-1,-11 14 2,-14 11 4,-11 14 3,-12 8 1,-9 7 2,-10 6 0,-8 7 1,-6 2 0,1 1-1,-1-1 1,1 1-1,-4 1-1,-6 3 0,-6 3 0,-6 4-1,-9-3-1,-8-5 2,-10-7 1,-9-5 0,-7-3 0,-3 4 0,-3 3 1,-2 3-1,-5 7 0,-2 14 1,-3 11 0,-3 14 1,-4 8 1,-3 7 0,-3 6 0,-2 7 1,-1 8 0,3 14 0,3 11 0,4 14 1,1 10-1,0 9 0,0 10-2,0 10 0,0 10-1,0 13 0,0 12 0,0 13 0,3 9 0,6 6 1,7 7 0,6 6 1,6 6 1,6 6 0,7 7 0,6 6 1,7 9-1,10 13 1,10 12-1,9 13 1,13 10-1,20 10 0,18 10 1,20 9 0,14-2-1,14-12 1,11-13 0,14-12 0,18-1 1,25 14 0,25 11 0,25 14 1,26-1 0,29-12-1,28-13 0,28-12 0,35-18-1,45-21 0,43-22-1,45-22 0,47-26-4,54-27-6,53-28-6,53-28-7,51-35-4,51-41-1,49-40-2,51-40-2,-38-12-2,-125 19-6,-125 19-5,-125 19-4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1"/>
    </inkml:context>
    <inkml:brush xml:id="br0">
      <inkml:brushProperty name="width" value="0.04442" units="cm"/>
      <inkml:brushProperty name="height" value="0.04442" units="cm"/>
      <inkml:brushProperty name="color" value="#FED406"/>
    </inkml:brush>
  </inkml:definitions>
  <inkml:trace contextRef="#ctx0" brushRef="#br0">29700 8000 495,'-24'-27'0,"4"-3"0,3-3 0,3-2 0,1 0 6,1 7 14,-1 6 12,1 7 13,-3 13 5,-2 22-4,-3 22-4,-3 23-3,-9 22-5,-11 26-4,-14 24-4,-11 26-5,-14 15-4,-11 6-2,-14 7-3,-11 6-2,-4-4-3,6-11-2,7-14-2,6-11-2,9-17-4,13-18-3,12-19-5,13-18-3,24-34-9,39-46-12,36-47-12,39-47-12,19-30-3,4-12 9,3-13 8,3-12 8,-2-9 6,-6-2 4,-6-3 3,-6-3 5,-10 8 4,-12 23 4,-13 22 3,-12 22 5,-10 16 5,-6 14 6,-6 11 7,-6 14 5,-4 13 9,1 16 9,-1 15 9,1 17 10,-1 14 0,1 17-7,-1 15-7,1 16-9,-1 10-5,1 7-4,-1 6-5,1 7-4,-1 4-2,1 3-2,-1 3 0,1 4-2,-3-3 0,-2-5-2,-3-7-1,-3-5-1,-1-9-1,4-9-3,3-10-2,3-8-1,6-17-1,9-21 0,10-22 0,10-22 1,5-27 0,4-31 0,3-31 0,3-31 0,3-21-1,3-9-2,3-10-2,4-8-2,-3-4-1,-5 3 2,-7 3 2,-5 4 1,-9 13 0,-9 26-2,-10 24-2,-8 26-2,-11 26-8,-8 28-14,-10 28-14,-9 29-14,-4 11-5,4-2 5,3-3 4,3-3 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3"/>
    </inkml:context>
    <inkml:brush xml:id="br0">
      <inkml:brushProperty name="width" value="0.05052" units="cm"/>
      <inkml:brushProperty name="height" value="0.05052" units="cm"/>
      <inkml:brushProperty name="color" value="#FED406"/>
    </inkml:brush>
  </inkml:definitions>
  <inkml:trace contextRef="#ctx0" brushRef="#br0">31550 9350 435,'3'-119'38,"6"13"-4,7 12-5,6 13-4,3 4-4,0-3-3,0-3-3,0-2-2,-2 0-3,-3 7-2,-3 6-1,-2 7-3,-8 8-1,-8 14 1,-10 11 0,-9 14-1,-9 8 0,-5 7 0,-7 6-1,-5 7 0,-8 10 0,-5 16-1,-7 15 0,-5 17 0,-4 10 0,0 6 1,0 7 0,0 6 2,3 1 0,6-3-1,7-3 2,6-2-1,6-6 0,6-6 0,7-6 0,6-6 1,9-7-1,13-6 0,12-6 1,13-6-1,10-13-2,10-19-1,10-18-4,9-19-2,4-12-2,1-2 0,-1-3-1,1-3-1,-3 1 1,-2 6-1,-3 7 2,-3 6-1,-6 7 2,-5 10 0,-7 10 1,-5 9 1,-6 7 2,-3 7 1,-3 6 3,-2 7 1,-5 7 3,-2 9 5,-3 10 4,-3 10 4,-2 2-1,0-3-4,0-3-5,0-2-6,0-5-5,0-2-6,0-3-6,0-3-6,4-17-8,10-27-8,10-28-10,9-28-9,4-20 0,1-8 11,-1-10 10,1-9 10,1-4 8,3 4 7,3 3 8,4 3 6,2 4 4,4 7-1,3 6 0,3 7 0,-1 8 3,-2 14 7,-3 11 7,-3 14 8,-2 8 2,0 7 1,0 6 0,0 7 0,-5 10-3,-9 16-4,-10 15-7,-8 17-4,-9 8-4,-6 4 0,-6 3-1,-6 3-1,-6-1-2,-2-2-3,-3-3-4,-3-3-4,-1-7-3,4-9-3,3-10-2,3-8-2,9-20-6,16-28-9,15-28-9,17-27-9,11-23-2,10-16 6,10-15 4,9-15 6,4-9 5,1 1 2,-1-1 2,1 1 4,-3 2 3,-2 7 5,-3 6 4,-3 7 4,-7 8 2,-9 14 2,-10 11 0,-8 14 2,-11 10 3,-8 9 6,-10 10 7,-9 10 6,-12 16 10,-11 26 15,-14 24 14,-11 26 15,-9 22 0,-3 23-16,-3 22-16,-2 22-15,0 5-10,7-8-6,6-10-4,7-9-6,5-12-3,7-11-4,6-14-4,7-11-3,5-11-2,7-5-1,6-7-1,7-5-1,10-12 0,16-16 1,15-15 2,17-15 1,10-21-5,6-25-11,7-25-11,6-25-12,3-13-3,0 1 5,0-1 5,0 1 4,-7 7 6,-11 16 3,-14 15 5,-11 17 3,-15 24 15,-16 34 23,-15 35 25,-15 35 23,-11 18 5,-2 3-12,-3 3-13,-3 4-13,1-1-9,6-3-5,7-3-4,6-2-6,3-6-2,0-6-1,0-6-2,0-6-1,9-13-3,19-19-6,19-18-6,19-19-5,7-24-4,-3-28-2,-3-28-1,-2-27-3,-5-23-1,-2-16 0,-3-15 0,-3-15 0,-6-4 2,-5 9 4,-7 10 5,-5 10 4,-8 13 3,-5 19 1,-7 19 3,-5 19 1,-11 16 1,-11 17 1,-14 15 1,-11 16 0,-6 13-3,4 14-5,3 11-6,3 14-5,4 8-5,7 7-3,6 6-3,7 7-3,7-3 0,9-8 3,10-10 1,10-9 4,8-9 3,10-5 5,10-7 4,9-5 6,6-6 4,3-3 4,3-3 4,4-2 4,-3-1 5,-5 3 7,-7 3 6,-5 4 7,-8 10 3,-5 19-1,-7 19-2,-5 19-1,-12 19-3,-16 23-5,-15 22-6,-15 22-4,-9 8-5,1-2-5,-1-3-5,1-3-3,2-10-3,7-16 2,6-15 0,7-15 2,5-15 0,7-12 0,6-13 0,7-12 1,4-10-1,3-6 3,3-6 1,4-6 2,1-4 1,0 1-1,0-1-1,0 1 0,1 2 1,4 7 2,3 6 3,3 7 2,-4 13 1,-8 22-1,-10 22-3,-9 23 0,-23 35-3,-33 50-2,-35 50-3,-34 50-2,-13 10-6,9-27-7,10-28-7,10-28-8,11-35-7,17-41-6,15-40-6,16-40-7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3"/>
    </inkml:context>
    <inkml:brush xml:id="br0">
      <inkml:brushProperty name="width" value="0.0421" units="cm"/>
      <inkml:brushProperty name="height" value="0.0421" units="cm"/>
      <inkml:brushProperty name="color" value="#FED406"/>
    </inkml:brush>
  </inkml:definitions>
  <inkml:trace contextRef="#ctx0" brushRef="#br0">40150 6750 522,'-57'-11'6,"-11"28"11,-14 28 11,-11 29 12,-1 15 4,13 3-3,12 3-4,13 4-3,7 10-3,4 19-3,3 19-2,3 19-3,6 7-3,9-3 1,10-3-1,10-2-1,11-12-2,17-19-4,15-18-5,16-19-3,12-18-7,9-15-8,10-15-7,10-16-8,5-15-8,4-11-9,3-14-8,3-11-9,-10-9-1,-21-3 2,-22-3 5,-22-2 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4"/>
    </inkml:context>
    <inkml:brush xml:id="br0">
      <inkml:brushProperty name="width" value="0.04072" units="cm"/>
      <inkml:brushProperty name="height" value="0.04072" units="cm"/>
      <inkml:brushProperty name="color" value="#FED406"/>
    </inkml:brush>
  </inkml:definitions>
  <inkml:trace contextRef="#ctx0" brushRef="#br0">40850 6400 540,'25'-135'2,"0"32"6,0 31 4,0 32 6,7 15 3,17 0 3,15 0 1,16 0 3,7 3-2,1 6-5,-1 7-6,1 6-4,-7 7-3,-12 10-2,-13 10 0,-12 9-2,-13 10-1,-12 14 1,-13 11 1,-12 14-1,-16 10 0,-19 9 0,-18 10-1,-19 10-1,-13 5 3,-6 4 8,-6 3 7,-6 3 7,-4 1 2,1 1-2,-1-1-3,1 1-2,4-6-5,9-8-7,10-10-8,10-9-8,18-23-10,28-33-14,28-35-14,29-34-14,19-27-3,14-19 8,11-18 9,14-19 7,3-4 7,-2 14 4,-3 11 4,-3 14 4,-6 11 5,-5 14 6,-7 11 6,-5 14 6,-8 11 5,-5 14 5,-7 11 6,-5 14 4,-6 13 3,-3 16 2,-3 15 2,-2 17 0,-5 11 2,-2 10 1,-3 10 2,-3 9 0,-4 4-4,-3 1-7,-3-1-8,-2 1-9,-5-4-6,-2-6-4,-3-6-6,-3-6-4,-1-13-5,4-19-5,3-18-5,3-19-6,4-26-5,7-30-8,6-32-6,7-30-8,2-11 1,1 14 10,-1 11 9,1 14 10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4"/>
    </inkml:context>
    <inkml:brush xml:id="br0">
      <inkml:brushProperty name="width" value="0.03103" units="cm"/>
      <inkml:brushProperty name="height" value="0.03103" units="cm"/>
      <inkml:brushProperty name="color" value="#FED406"/>
    </inkml:brush>
  </inkml:definitions>
  <inkml:trace contextRef="#ctx0" brushRef="#br0">41500 7800 709,'73'-90'3,"-3"23"6,-3 22 7,-2 22 6,-3 13 4,1 7 3,-1 6 1,1 7 3,-4 5-1,-6 7-4,-6 6-4,-6 7-4,-4 5-7,1 7-7,-1 6-10,1 7-8,-3 2-9,-2 1-7,-3-1-8,-3 1-8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5"/>
    </inkml:context>
    <inkml:brush xml:id="br0">
      <inkml:brushProperty name="width" value="0.04836" units="cm"/>
      <inkml:brushProperty name="height" value="0.04836" units="cm"/>
      <inkml:brushProperty name="color" value="#FED406"/>
    </inkml:brush>
  </inkml:definitions>
  <inkml:trace contextRef="#ctx0" brushRef="#br0">43650 4900 454,'46'-88'52,"-5"26"-7,-7 24-6,-5 26-7,-4 16-3,0 10-1,0 10-2,0 9 0,-4 12-3,-5 16-4,-7 15-4,-5 17-5,-6 10-3,-3 6-6,-3 7-5,-2 6-6,-6-1 0,-6-5 3,-6-7 5,-6-5 3,-4-12-7,1-16-15,-1-15-17,1-15-16,1-17-5,3-15 6,3-15 6,4-16 7,-1-15 6,-3-11 8,-3-14 8,-2-11 6,0-7 6,7 0 1,6 0 1,7 0 2,4 3 2,3 6 4,3 7 5,4 6 3,1 6 4,0 6 5,0 7 5,0 6 4,3 13 4,6 23 3,7 22 2,6 22 2,1 12-2,-3 3-8,-3 3-6,-2 4-8,0-6-6,7-11-4,6-14-6,7-11-4,5-12-7,7-9-6,6-10-7,7-8-7,7-15-2,9-19 0,10-18 1,10-19 1,4-8 1,0 3 3,0 3 2,0 4 3,-4 5 4,-5 10 7,-7 10 6,-5 9 8,-12 7 6,-16 7 4,-15 6 5,-15 7 5,-14 10 2,-8 16-1,-10 15-1,-9 17-1,-15 13 0,-18 13 1,-19 12 0,-18 13 2,-14 12-2,-5 13-5,-7 12-4,-5 13-5,-3 2-4,4-5-5,3-7-4,3-5-4,3-11-6,3-11-4,3-14-5,4-11-6,7-14-1,13-11 1,12-14 1,13-11 2,6-11 2,0-5 2,0-7 2,0-5 4,3-6 2,6-3 3,7-3 4,6-2 4,4-3 1,4 1-1,3-1 0,3 1-1,1-1 4,1 1 7,-1-1 9,1 1 7,-1 4 5,1 9 3,-1 10 1,1 10 2,-3 8 0,-2 10-4,-3 10-3,-3 9-3,1 4-3,6 1-3,7-1-2,6 1-3,12-7-4,19-12-3,19-13-3,19-12-5,13-19-5,10-25-6,10-25-7,9-25-6,20-21-4,31-15-1,32-15-1,31-16-1,4-1 3,-21 17 4,-22 15 5,-22 16 4,-22 13 5,-22 14 4,-22 11 4,-21 14 4,-20 13 5,-15 16 3,-15 15 5,-16 17 3,-21 16 2,-24 19-2,-26 19-1,-24 19-2,-18 10 0,-9 4 2,-10 3 3,-8 3 3,0-4-3,14-8-7,11-10-8,14-9-7,13-12-5,16-11-1,15-14-2,17-11-1,16-14-4,19-11-4,19-14-3,19-11-5,9-6-1,0 4 5,0 3 3,0 3 4,-13 12 2,-24 22 0,-26 22 1,-24 23 0,-15 8 3,-3-3 3,-3-3 5,-2-2 3,-3-5 3,1-2 2,-1-3 3,1-3 3,-1-4 3,1-3 3,-1-3 3,1-2 3,5-5 1,14-2 0,11-3-2,14-3 0,3-1-1,-2 4-1,-3 3 0,-3 3 0,-2 7 0,0 14-1,0 11 1,0 14 0,0 3-1,0-2-2,0-3-3,0-3-2,1-4-1,4-3-1,3-3-2,3-2 0,12-14-4,22-21-6,22-22-6,23-22-7,19-27-1,19-31 1,19-31 3,19-31 2,9-13-3,0 6-5,0 7-8,0 6-6,-4 7-1,-5 10 4,-7 10 6,-5 9 4,-11 13 7,-11 20 8,-14 18 8,-11 20 7,-18 17 8,-22 20 5,-22 18 4,-21 20 7,-20 13 0,-15 9-3,-15 10-4,-16 10-3,-8 4-5,0 0-3,0 0-5,0 0-4,0-4-5,0-5-3,0-7-4,0-5-3,1-12-4,4-16-1,3-15-2,3-15-2,6-15-3,9-12-6,10-13-4,10-12-6,5-18-1,4-21 3,3-22 4,3-22 1,3-13 5,3-3 4,3-3 3,4-2 5,1 3 3,0 14 3,0 11 3,0 14 2,0 13 4,0 16 6,0 15 4,0 17 6,1 24 7,4 34 9,3 35 8,3 35 8,1 29 2,1 25-7,-1 25-7,1 25-6,-1 23-6,1 22-6,-1 22-6,1 23-5,-3 30-7,-2 41-10,-3 40-10,-3 42-8,-2 0-11,0-36-10,0-39-11,0-36-10,0-50-3,0-58 4,0-60 5,0-59 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6"/>
    </inkml:context>
    <inkml:brush xml:id="br0">
      <inkml:brushProperty name="width" value="0.04268" units="cm"/>
      <inkml:brushProperty name="height" value="0.04268" units="cm"/>
      <inkml:brushProperty name="color" value="#FED406"/>
    </inkml:brush>
  </inkml:definitions>
  <inkml:trace contextRef="#ctx0" brushRef="#br0">45750 7150 515,'0'-93'7,"0"17"13,0 15 14,0 16 13,3 32 9,6 51 0,7 49 2,6 51 2,-4 24-6,-11 1-13,-14-1-12,-11 1-13,-7-6-10,0-8-7,0-10-9,0-9-7,3-15-5,6-18-3,7-19-1,6-18-3,4-25-4,4-27-4,3-28-6,3-28-4,3-17 0,3-2 9,3-3 8,4-3 8,1-1 3,0 4-3,0 3-3,0 3-3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6"/>
    </inkml:context>
    <inkml:brush xml:id="br0">
      <inkml:brushProperty name="width" value="0.04782" units="cm"/>
      <inkml:brushProperty name="height" value="0.04782" units="cm"/>
      <inkml:brushProperty name="color" value="#FED406"/>
    </inkml:brush>
  </inkml:definitions>
  <inkml:trace contextRef="#ctx0" brushRef="#br0">46300 6700 460,'46'-157'-1,"-5"39"1,-7 36 0,-5 39 0,-4 21 0,0 6 0,0 7 0,0 6 0,0 15 10,0 26 18,0 24 18,0 26 20,-4 15 5,-5 6-8,-7 7-8,-5 6-7,-8 4-7,-5 4-7,-7 3-8,-5 3-6,-6 1-5,-3 1-5,-3-1-4,-2 1-4,-3-6-7,1-8-9,-1-10-7,1-9-10,1-13-5,3-16-4,3-15-4,4-15-3,1-20-2,0-21 2,0-22 0,0-22 1,1-10 3,4 4 5,3 3 4,3 3 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6"/>
    </inkml:context>
    <inkml:brush xml:id="br0">
      <inkml:brushProperty name="width" value="0.04171" units="cm"/>
      <inkml:brushProperty name="height" value="0.04171" units="cm"/>
      <inkml:brushProperty name="color" value="#FED406"/>
    </inkml:brush>
  </inkml:definitions>
  <inkml:trace contextRef="#ctx0" brushRef="#br0">46300 7350 527,'17'31'67,"-16"13"-9,-15 12-8,-15 13-8,-12 10-5,-6 10 1,-6 10 0,-6 9-1,-6 10-3,-2 14-7,-3 11-7,-3 14-8,-4 3-5,-3-2-2,-3-3-4,-2-3-4,5-13 0,16-22 2,15-22 1,17-21 1,14-34-14,17-43-31,15-44-30,16-43-31,5-14-2,-2 20 23,-3 18 24,-3 20 24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07"/>
    </inkml:context>
    <inkml:brush xml:id="br0">
      <inkml:brushProperty name="width" value="0.04694" units="cm"/>
      <inkml:brushProperty name="height" value="0.04694" units="cm"/>
    </inkml:brush>
  </inkml:definitions>
  <inkml:trace contextRef="#ctx0" brushRef="#br0">86700 43150 468,'-4'-46'13,"-5"10"1,-7 10 0,-5 9 2,-4 6 1,0 3 0,0 3 0,0 4 1,0 1 0,0 0-1,0 0-1,0 0-1,-4 6 0,-5 13 1,-7 12 2,-5 13 1,-1 7 0,6 4-2,7 3-3,6 3-1,3 4-3,0 7 0,0 6-1,0 7-1,3 0-2,6-2 0,7-3-1,6-3-2,3-1 0,0 4 0,0 3-1,0 3-1,1-4 0,4-8-2,3-10-1,3-9-1,6-9-2,9-5-4,10-7-1,10-5-4,5-8 0,4-5 1,3-7 1,3-5 1,4-17-2,7-24-6,6-26-6,7-24-6,-1-15-2,-6-3-1,-6-3 1,-6-2 1,-6-5 0,-2-2 5,-3-3 2,-3-3 3,-7 1 4,-9 6 2,-10 7 3,-8 6 3,-6 6 3,1 6 3,-1 7 3,1 6 4,-1 4 3,1 4 2,-1 3 3,1 3 2,-3 4 5,-2 7 3,-3 6 4,-3 7 5,-1 11 5,4 20 8,3 18 8,3 20 7,-4 14 0,-8 14-10,-10 11-8,-9 14-9,-4 5-7,4 1-2,3-1-4,3 1-2,3 1-2,3 3-2,3 3-2,4 4-1,-1 4-3,-3 6-5,-3 7-5,-2 6-5,-1 3-5,3 0-4,3 0-5,4 0-5,1-7-4,0-11-4,0-14-4,0-11-4,1-14-2,4-11-2,3-14-1,3-11-2,3-12 4,3-9 8,3-10 7,4-8 8,-1-8 5,-3-2 5,-3-3 4,-2-3 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6"/>
    </inkml:context>
    <inkml:brush xml:id="br0">
      <inkml:brushProperty name="width" value="0.05451" units="cm"/>
      <inkml:brushProperty name="height" value="0.05451" units="cm"/>
      <inkml:brushProperty name="color" value="#FED406"/>
    </inkml:brush>
  </inkml:definitions>
  <inkml:trace contextRef="#ctx0" brushRef="#br0">45750 8750 403,'70'-68'1,"-9"17"1,-10 15 1,-8 16 1,-9 12 4,-6 9 6,-6 10 6,-6 10 6,-6 10 3,-2 13-2,-3 12-2,-3 13-1,-2 6-2,0 0 0,0 0-2,0 0 0,3-2-1,6-3-2,7-3 0,6-2-1,4-6-2,4-6-1,3-6-3,3-6-2,6-7 0,9-6 0,10-6 1,10-6 0,8-6 0,10-2-3,10-3-2,9-3-2,1-2-1,-6 0 1,-6 0 0,-6 0 1,2-5 1,14-9 1,11-10 1,14-8 1,-3-6 1,-15 1 1,-15-1 1,-16 1 0,-16-3 1,-16-2 1,-15-3-1,-15-3 1,-11-9-1,-2-11 0,-3-14-1,-3-11-1,-7-17-3,-9-18-6,-10-19-3,-8-18-6,-6-18-4,1-16-3,-1-15-3,1-15-3,4-17-7,9-15-11,10-15-10,10-16-10,4 18-6,0 54 2,0 53 2,0 53 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47"/>
    </inkml:context>
    <inkml:brush xml:id="br0">
      <inkml:brushProperty name="width" value="0.04891" units="cm"/>
      <inkml:brushProperty name="height" value="0.04891" units="cm"/>
      <inkml:brushProperty name="color" value="#FED406"/>
    </inkml:brush>
  </inkml:definitions>
  <inkml:trace contextRef="#ctx0" brushRef="#br0">49100 4600 449,'96'25'33,"-5"0"1,-7 0-1,-5 0 1,0 4 0,10 10 1,10 10 0,9 9 0,4 7-1,1 7-4,-1 6-5,1 7-4,-4 7-1,-6 9 0,-6 10 1,-6 10 1,-7 7-1,-6 6-2,-6 7-2,-6 6-2,-12 6-5,-15 6-7,-15 7-9,-16 6-6,-30 17-6,-44 28-2,-43 28-3,-44 29-3,-19 5-2,6-15-5,7-15-2,6-16-4,9-21-5,13-24-7,12-26-7,13-24-6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51"/>
    </inkml:context>
    <inkml:brush xml:id="br0">
      <inkml:brushProperty name="width" value="0.03134" units="cm"/>
      <inkml:brushProperty name="height" value="0.03134" units="cm"/>
      <inkml:brushProperty name="color" value="#FED406"/>
    </inkml:brush>
  </inkml:definitions>
  <inkml:trace contextRef="#ctx0" brushRef="#br0">69250 14550 702,'25'21'113,"0"-5"-27,0-7-29,0-5-27,0-3-19,0 4-11,0 3-8,0 3-11,-2 3-8,-3 3-5,-3 3-5,-2 4-6,0 1-3,7 0 2,6 0 1,7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53"/>
    </inkml:context>
    <inkml:brush xml:id="br0">
      <inkml:brushProperty name="width" value="0.04534" units="cm"/>
      <inkml:brushProperty name="height" value="0.04534" units="cm"/>
      <inkml:brushProperty name="color" value="#FED406"/>
    </inkml:brush>
  </inkml:definitions>
  <inkml:trace contextRef="#ctx0" brushRef="#br0">72550 9600 485,'-35'-36'4,"-18"-22"10,-19-22 8,-18-21 9,-9 1 3,4 25-5,3 25-3,3 25-5,-11 18-3,-25 14-1,-25 11-3,-25 14-1,-10 11-1,7 14 0,6 11-1,7 14 0,2 11 0,1 14 1,-1 11-1,1 14 1,4 8 0,9 7 0,10 6 1,10 7 0,8 10 1,10 16-1,10 15 1,9 17-2,12 2 1,16-9-2,15-10 0,17-8-1,14-14-2,17-15-1,15-15-1,16-16-2,18-13-1,22-9-1,22-10-1,23-8 0,14-9-3,10-6 0,10-6-1,9-6-1,7-9-1,7-8 0,6-10-1,7-9-1,2-9 2,1-5 1,-1-7 1,1-5 3,-1-12 0,1-16 0,-1-15 0,1-15 0,-9-9 0,-15 1 0,-15-1 0,-16 1 0,-13-3 0,-9-2-1,-10-3-1,-8-3 0,-11-9 0,-8-11 1,-10-14 1,-9-11 1,-7-18 1,-3-22-2,-3-22 0,-2-21-1,-5-17-1,-2-8-1,-3-10-1,-3-9-1,-6-1-1,-5 10 0,-7 10 0,-5 9 0,-14 12 1,-18 16 2,-19 15 1,-18 17 3,-15 16 0,-9 19-1,-10 19-2,-8 19 0,-18 16-1,-25 17-1,-25 15 1,-25 16-1,-13 21 1,1 29 0,-1 28 2,1 28 1,13 12-7,29-3-14,28-3-14,28-2-15,21-9-6,17-12-1,15-13 0,16-12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54"/>
    </inkml:context>
    <inkml:brush xml:id="br0">
      <inkml:brushProperty name="width" value="0.04059" units="cm"/>
      <inkml:brushProperty name="height" value="0.04059" units="cm"/>
      <inkml:brushProperty name="color" value="#FED406"/>
    </inkml:brush>
  </inkml:definitions>
  <inkml:trace contextRef="#ctx0" brushRef="#br0">45350 17450 541,'-55'-22'13,"41"6"24,40 7 26,42 6 24,21 1 3,3-3-20,3-3-20,4-2-20,-1-3-15,-3 1-12,-3-1-10,-2 1-12,-8 1-8,-8 3-5,-10 3-7,-9 4-5,-10 4-6,-9 6-4,-10 7-4,-8 6-5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55"/>
    </inkml:context>
    <inkml:brush xml:id="br0">
      <inkml:brushProperty name="width" value="0.04506" units="cm"/>
      <inkml:brushProperty name="height" value="0.04506" units="cm"/>
      <inkml:brushProperty name="color" value="#FED406"/>
    </inkml:brush>
  </inkml:definitions>
  <inkml:trace contextRef="#ctx0" brushRef="#br0">46500 15950 488,'78'23'78,"6"-3"-14,7-3-13,6-2-13,1-1-8,-3 3-5,-3 3-3,-2 4-4,-6 4-3,-6 6 0,-6 7-1,-6 6-1,-10 7-1,-12 10-3,-13 10-1,-12 9-3,-12 7-2,-8 7 0,-10 6-1,-9 7 0,-16 5-3,-22 7-2,-22 6-3,-21 7-4,-12-1-1,1-6 0,-1-6-1,1-6-1,1-9 1,3-8 1,3-10 1,4-9 1,2-10 2,4-9 2,3-10 1,3-8 2,7-8 3,14-2 4,11-3 3,14-3 5,25-9 5,42-11 6,40-14 7,41-11 6,24-7-2,10 0-11,10 0-11,9 0-10,6 0-10,3 0-7,3 0-7,4 0-7,-3 1-9,-5 4-10,-7 3-9,-5 3-11,-19 1 0,-27 1 7,-28-1 6,-28 1 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56"/>
    </inkml:context>
    <inkml:brush xml:id="br0">
      <inkml:brushProperty name="width" value="0.04944" units="cm"/>
      <inkml:brushProperty name="height" value="0.04944" units="cm"/>
      <inkml:brushProperty name="color" value="#FED406"/>
    </inkml:brush>
  </inkml:definitions>
  <inkml:trace contextRef="#ctx0" brushRef="#br0">46450 20100 444,'17'-60'9,"-16"32"16,-15 31 16,-15 32 18,-11 18 2,-2 6-10,-3 7-11,-3 6-11,-2 4-6,0 4-1,0 3 0,0 3-3,1 1 0,4 1-1,3-1-1,3 1-1,4-3-1,7-2-2,6-3-1,7-3-3,4-4 0,3-3-2,3-3 0,4-2-2,5-5-1,10-2-2,10-3-1,9-3-1,7-7-1,7-9-2,6-10-3,7-8-1,4-12-1,3-12 0,3-13 0,4-12-1,2-13 0,4-12 0,3-13-1,3-12 1,3-9-1,3-2 1,3-3 1,4-3 0,-4-4 0,-9-3 1,-10-3 0,-8-2 1,-11-5 0,-8-2 0,-10-3 1,-9-3 0,-9 2 1,-5 10 1,-7 10 1,-5 9 1,-12 9 1,-16 9 0,-15 10 0,-15 10 0,-12 11 0,-6 17 0,-6 15 1,-6 16-1,-4 13-2,1 14-7,-1 11-6,1 14-6,1 8-6,3 7-5,3 6-3,4 7-6,10-6 2,19-15 7,19-15 6,19-16 7,7-8 2,-3 0-5,-3 0-2,-2 0-5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57"/>
    </inkml:context>
    <inkml:brush xml:id="br0">
      <inkml:brushProperty name="width" value="0.03779" units="cm"/>
      <inkml:brushProperty name="height" value="0.03779" units="cm"/>
      <inkml:brushProperty name="color" value="#FED406"/>
    </inkml:brush>
  </inkml:definitions>
  <inkml:trace contextRef="#ctx0" brushRef="#br0">49300 20800 582,'28'-25'41,"6"0"0,7 0 0,6 0 1,15 0-2,26 0-3,24 0-5,26 0-3,15 1-4,6 4-3,7 3-3,6 3-4,9 3-2,13 3-4,12 3-2,13 4-3,6 1-4,0 0-4,0 0-4,0 0-5,-2 0-4,-3 0-5,-3 0-5,-2 0-4,-8 0-1,-8 0 4,-10 0 4,-9 0 3,-13 0 0,-16 0-3,-15 0-3,-15 0-3,-20 0-1,-21 0 3,-22 0 3,-22 0 2,-11 0 3,0 0 0,0 0 2,0 0 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57"/>
    </inkml:context>
    <inkml:brush xml:id="br0">
      <inkml:brushProperty name="width" value="0.04747" units="cm"/>
      <inkml:brushProperty name="height" value="0.04747" units="cm"/>
      <inkml:brushProperty name="color" value="#FED406"/>
    </inkml:brush>
  </inkml:definitions>
  <inkml:trace contextRef="#ctx0" brushRef="#br0">54000 19500 463,'7'-63'8,"17"26"15,15 24 17,16 26 15,10 15 3,7 6-10,6 7-9,7 6-10,2 4-5,1 4-1,-1 3 1,1 3 0,-1-1-2,1-2-2,-1-3-2,1-3-2,-4-2-3,-6 0 0,-6 0-1,-6 0-1,-9-2-2,-8-3-4,-10-3-3,-9-2-2,-9-1-3,-5 3 1,-7 3 0,-5 4 0,-9-1 0,-9-3 1,-10-3 1,-8-2 1,-14 0-2,-15 7-2,-15 6-2,-16 7-3,-10 2-3,-3 1-4,-3-1-4,-2 1-4,0-4-4,7-6-4,6-6-4,7-6-4,8-4-2,14 1-1,11-1 1,14 1-1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58"/>
    </inkml:context>
    <inkml:brush xml:id="br0">
      <inkml:brushProperty name="width" value="0.0568" units="cm"/>
      <inkml:brushProperty name="height" value="0.0568" units="cm"/>
      <inkml:brushProperty name="color" value="#FED406"/>
    </inkml:brush>
  </inkml:definitions>
  <inkml:trace contextRef="#ctx0" brushRef="#br0">57900 18950 387,'-4'-60'38,"-5"32"11,-7 31 12,-5 32 11,-9 25-1,-9 23-12,-10 22-12,-8 22-13,-1 12-7,9 3-4,10 3-2,10 4-4,4-4-1,0-9-1,0-10-2,0-8 0,3-11-1,6-8-3,7-10-3,6-9-2,7-10-1,10-9-2,10-10 0,9-8 0,10-12-4,14-12-3,11-13-5,14-12-4,10-16-2,9-19-2,10-18-2,10-19-1,0-18 0,-5-15 1,-7-15 0,-5-16 1,-11-10 1,-11-3 1,-14-3 2,-11-2 1,-14 5 2,-11 16 2,-14 15 1,-11 17 2,-15 14 2,-16 17 1,-15 15 1,-15 16 2,-15 13-1,-12 14-1,-13 11-1,-12 14-1,-7 11-2,1 14-4,-1 11-4,1 14-3,8 5-4,20 1-3,18-1-3,20 1-3,11-6-1,7-8 2,6-10 2,7-9 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07"/>
    </inkml:context>
    <inkml:brush xml:id="br0">
      <inkml:brushProperty name="width" value="0.0484" units="cm"/>
      <inkml:brushProperty name="height" value="0.0484" units="cm"/>
    </inkml:brush>
  </inkml:definitions>
  <inkml:trace contextRef="#ctx0" brushRef="#br0">88600 42800 454,'-24'-19'2,"4"13"15,3 12 13,3 13 16,-2 10 4,-6 10-4,-6 10-5,-6 9-4,-2 6-3,3 3-4,3 3-3,4 4-4,-1 4-1,-3 6-1,-3 7 0,-2 6-1,-1 6-2,3 6-3,3 7-2,4 6-3,2-2-3,4-9-1,3-10-1,3-8-3,3-11 0,3-8-2,3-10 0,4-9 0,10-9-5,19-5-8,19-7-8,19-5-7,7-14-4,-3-18 1,-3-19 1,-2-18 1,-8-9 1,-8 4 2,-10 3 3,-9 3 2,-9 1 2,-5 1 3,-7-1 2,-5 1 2,-11 2 1,-11 7-1,-14 6 0,-11 7-2,-14 7 0,-11 9-1,-14 10-1,-11 10-1,-3 4 0,10 0-2,10 0-1,9 0-1,9-2 0,9-3 2,10-3 2,10-2 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3:58"/>
    </inkml:context>
    <inkml:brush xml:id="br0">
      <inkml:brushProperty name="width" value="0.04636" units="cm"/>
      <inkml:brushProperty name="height" value="0.04636" units="cm"/>
      <inkml:brushProperty name="color" value="#FED406"/>
    </inkml:brush>
  </inkml:definitions>
  <inkml:trace contextRef="#ctx0" brushRef="#br0">59750 20000 474,'51'68'115,"4"-11"-20,3-14-21,3-11-20,-1-3-14,-2 10-6,-3 10-7,-3 9-7,-7 4-4,-9 1-3,-10-1-2,-8 1-2,-14 1-2,-15 3-1,-15 3-3,-16 4-1,-10-1-3,-3-3-2,-3-3-3,-2-2-3,-1-5 0,3-2 0,3-3 2,4-3 1,4-6 2,6-5 3,7-7 4,6-5 2,18-9 3,32-9 0,31-10 1,32-8 0,19-9-2,10-6-5,10-6-4,9-6-6,2-2-2,-2 3 1,-3 3 0,-3 4 1,-13 4 0,-22 6 2,-22 7 0,-21 6 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4:05"/>
    </inkml:context>
    <inkml:brush xml:id="br0">
      <inkml:brushProperty name="width" value="0.05729" units="cm"/>
      <inkml:brushProperty name="height" value="0.05729" units="cm"/>
      <inkml:brushProperty name="color" value="#FED406"/>
    </inkml:brush>
  </inkml:definitions>
  <inkml:trace contextRef="#ctx0" brushRef="#br0">21100 30350 384,'-49'-24'0,"4"4"3,3 3 1,3 3 2,12 9 9,22 16 17,22 15 16,23 17 17,16 8 3,13 4-9,12 3-10,13 3-10,10-5-6,10-12-7,10-13-5,9-12-5,12-13-4,16-12-3,15-13-2,17-12-2,17-18-2,23-21 0,22-22-1,22-22 0,4-5-2,-12 13 0,-13 12-2,-12 13-1,-15 13 0,-15 17 0,-15 15 1,-16 16 1,-15 9 1,-11 3 0,-14 3 1,-11 4 1,-17 1 0,-18 0 0,-19 0 0,-18 0 0,-7 4 0,6 10 0,7 10 0,6 9 1,-1 4 0,-5 1 2,-7-1 3,-5 1 1,2-4 0,13-6 1,12-6-1,13-6 0,6-6-1,0-2-2,0-3-2,0-3-2,7-4-1,17-3-2,15-3 0,16-2 0,5 2-2,-2 9-1,-3 10-1,-3 10 0,-4 4-1,-3 0 0,-3 0 1,-2 0 1,-3-4 0,1-5 0,-1-7 1,1-5 0,-4-4-1,-6 0 1,-6 0-2,-6 0 0,-4-4 0,1-5 0,-1-7-1,1-5 1,1-1 0,3 6 2,3 7 2,4 6 2,2 9 0,4 13 1,3 12 0,3 13-1,1 2 1,1-5-1,-1-7 1,1-5-1,5-8 0,14-5 1,11-7 0,14-5 1,10-14-1,9-18-1,10-19-2,10-18-1,5-9 0,4 4 0,3 3-1,3 3 1,-2 7-1,-6 14 2,-6 11 0,-6 14 1,-10 11 0,-12 14 1,-13 11-1,-12 14 1,-13 10-1,-12 9 1,-13 10-1,-12 10 1,-10 0-1,-6-5 1,-6-7 0,-6-5 0,-1-9 0,7-9 2,6-10 0,7-8 1,4-9-1,3-6-1,3-6-2,4-6-2,4-6 0,6-2 0,7-3 1,6-3 1,3 1 0,0 6-1,0 7 0,0 6 0,-2 4-1,-3 4 0,-3 3 1,-2 3 0,-5 1 0,-2 1 1,-3-1 0,-3 1 0,-1-7 0,4-12-1,3-13-1,3-12 0,7-10 0,14-6-1,11-6 2,14-6-1,3 1 1,-2 9 0,-3 10 2,-3 10 0,-6 13 0,-5 19 0,-7 19 0,-5 19-1,-4 13 0,0 10 0,0 10 1,0 9-1,-4 1 1,-5-6 3,-7-6 1,-5-6 3,3-12-2,17-15-2,15-15-5,16-16-3,15-19-4,16-22-5,15-22-5,17-21-6,10-14-4,6-2-7,7-3-6,6-3-5,7-1-3,10 4 5,10 3 3,9 3 3,-23 9 2,-52 16 1,-53 15-1,-53 17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25"/>
    </inkml:context>
    <inkml:brush xml:id="br0">
      <inkml:brushProperty name="width" value="0.04699" units="cm"/>
      <inkml:brushProperty name="height" value="0.04699" units="cm"/>
      <inkml:brushProperty name="color" value="#FED406"/>
    </inkml:brush>
  </inkml:definitions>
  <inkml:trace contextRef="#ctx0" brushRef="#br0">38350 17750 468,'-21'23'4,"10"-3"9,10-3 9,9-2 8,6-3 2,3 1-5,3-1-5,4 1-5,2-3-4,4-2-1,3-3-2,3-3-2,1-2-1,1 0 1,-1 0-1,1 0 1,5 1-1,14 4-2,11 3 0,14 3-1,3 1-1,-2 1 0,-3-1 0,-3 1 0,-1-3 0,4-2 0,3-3-1,3-3 0,1-4 0,1-3 1,-1-3 0,1-2 0,1-1 1,3 3 0,3 3-1,4 4 0,1 2 0,0 4 0,0 3-1,0 3 0,-5 3 1,-9 3-1,-10 3 1,-8 4 0,-6 1 2,1 0 2,-1 0 3,1 0 3,-3-4 0,-2-5-2,-3-7-2,-3-5-2,1-4-1,6 0-1,7 0-2,6 0-1,1 0 0,-3 0 0,-3 0 0,-2 0 0,-3-2 0,1-3 1,-1-3-1,1-2 1,1-3-1,3 1 0,3-1 0,4 1-1,2-3-1,4-2-1,3-3-1,3-3 0,1-2-1,1 0 1,-1 0 0,1 0 0,-3 1 1,-2 4 0,-3 3 0,-3 3 0,-6 3 0,-5 3 1,-7 3-2,-5 4 1,-4 2 0,0 4 2,0 3 1,0 3 2,-2 1 0,-3 1 0,-3-1-1,-2 1 0,3-3-1,14-2 0,11-3-1,14-3 0,3-2-1,-2 0-1,-3 0 0,-3 0-1,-1-2-1,4-3 1,3-3 0,3-2 1,1-3-1,1 1 1,-1-1-2,1 1 1,2-1-1,7 1 2,6-1-1,7 1 2,4-1 0,3 1 1,3-1 0,4 1 2,1-3-1,0-2 1,0-3-1,0-3-1,0-1 1,0 4 1,0 3 0,0 3 1,-4 3 0,-5 3 0,-7 3-1,-5 4 0,-8 4-1,-5 6 2,-7 7-1,-5 6 1,-4 3 1,0 0-1,0 0-1,0 0 1,-2 0-1,-3 0 1,-3 0 1,-2 0 1,0-2-1,7-3 0,6-3-1,7-2-1,4-5-1,3-2 0,3-3-1,4-3-1,4-2 0,6 0 0,7 0 0,6 0 0,-1 0 0,-5 0-2,-7 0-1,-5 0-1,2 0 0,13 0-1,12 0 1,13 0 0,-1 0 0,-11 0 0,-14 0 1,-11 0 1,-11 0-1,-5 0 1,-7 0 0,-5 0 1,-8 0 0,-5 0 0,-7 0 0,-5 0 1,-4 0-1,0 0-1,0 0-1,0 0-1,-2 0-6,-3 0-12,-3 0-11,-2 0-12,-11-2-8,-15-3-7,-15-3-6,-16-2-5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28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65800 6350 999,'-10'-77'-1,"-18"-3"-3,-19-3-3,-18-2-2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36"/>
    </inkml:context>
    <inkml:brush xml:id="br0">
      <inkml:brushProperty name="width" value="0.04226" units="cm"/>
      <inkml:brushProperty name="height" value="0.04226" units="cm"/>
    </inkml:brush>
  </inkml:definitions>
  <inkml:trace contextRef="#ctx0" brushRef="#br0">17000 21200 520,'15'-75'10,"-18"50"19,-19 50 20,-18 50 19,-10 25 3,0 0-12,0 0-14,0 0-13,-4 9-8,-5 19-2,-7 19-3,-5 19-3,-1 5-2,6-5-4,7-7-3,6-5-3,4-8-4,4-5-1,3-7-4,3-5-2,4-12-2,7-16-3,6-15-2,7-15-3,2-12 0,1-6-2,-1-6 1,1-6-2,5-23-4,14-36-11,11-39-9,14-36-11,7-23-2,3-6 7,3-6 6,4-6 6,-4 7 7,-9 22 5,-10 22 7,-8 23 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36"/>
    </inkml:context>
    <inkml:brush xml:id="br0">
      <inkml:brushProperty name="width" value="0.04705" units="cm"/>
      <inkml:brushProperty name="height" value="0.04705" units="cm"/>
    </inkml:brush>
  </inkml:definitions>
  <inkml:trace contextRef="#ctx0" brushRef="#br0">16950 21150 467,'23'-69'1,"-3"13"0,-3 12 0,-2 13-1,0 9 8,7 6 15,6 7 16,7 6 14,-1 9 5,-6 13-9,-6 12-8,-6 13-8,-6 9-6,-2 6-2,-3 7-3,-3 6-2,-2 12-2,0 19-1,0 19 0,0 19-1,-4 12-2,-5 6-1,-7 7-2,-5 6-2,-3 1-1,4-3-3,3-3-2,3-2-3,-1-9-1,-2-12-3,-3-13-3,-3-12-2,-1-16-4,4-19-5,3-18-4,3-19-6,-5-19-4,-12-19-4,-13-18-6,-12-19-4,-5-18 1,3-15 7,3-15 6,4-16 7,2-10 4,4-3 3,3-3 2,3-2 3,3 5 3,3 16 5,3 15 5,4 17 5,4 8 4,6 4 4,7 3 5,6 3 3,7 6 4,10 9 2,10 10 1,9 10 3,7 4-5,7 0-13,6 0-12,7 0-13,8 1-9,14 4-6,11 3-6,14 3-6,-1-1-1,-12-2 6,-13-3 5,-12-3 4,-10-2 5,-6 0 0,-6 0 2,-6 0 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37"/>
    </inkml:context>
    <inkml:brush xml:id="br0">
      <inkml:brushProperty name="width" value="0.05255" units="cm"/>
      <inkml:brushProperty name="height" value="0.05255" units="cm"/>
    </inkml:brush>
  </inkml:definitions>
  <inkml:trace contextRef="#ctx0" brushRef="#br0">18350 22250 418,'-49'0'2,"4"0"4,3 0 5,3 0 3,1 0 4,1 0 1,-1 0 3,1 0 2,1 1 0,3 4-1,3 3-3,4 3-2,1 7-2,0 14-1,0 11-2,0 14 0,-2 8-2,-3 7 0,-3 6 0,-2 7-1,0-1 0,7-6-1,6-6-1,7-6-1,4-6 0,3-2-2,3-3-1,4-3-1,10-7-3,19-9-4,19-10-5,19-8-3,5-15-6,-5-19-4,-7-18-5,-5-19-5,-6-10 0,-3 1 3,-3-1 4,-2 1 3,-6 4 5,-6 9 3,-6 10 5,-6 10 3,-6 4 5,-2 0 4,-3 0 4,-3 0 5,-4 6 7,-3 13 7,-3 12 8,-2 13 9,-3 10 1,1 10-5,-1 10-5,1 9-5,1 4-3,3 1-2,3-1 0,4 1-2,-1 2-2,-3 7-1,-3 6-2,-2 7-1,-1 5-3,3 7-3,3 6-2,4 7-2,-1 4-3,-3 3 0,-3 3 0,-2 4-1,-1 5-2,3 10-1,3 10-4,4 9-1,1-1-2,0-8-1,0-10 0,0-9 0,-4-9-2,-5-5 1,-7-7-1,-5-5 0,-4-11 1,0-11 1,0-14 2,0-11 1,-2-12 2,-3-9 0,-3-10 1,-2-8 1,-3-9 0,1-6 1,-1-6 0,1-6 0,-3-12-1,-2-15-1,-3-15 0,-3-16-3,1-13 1,6-9-1,7-10 1,6-8 0,7-12-2,10-12-4,10-13-3,9-12-3,10-7-3,14 1-3,11-1-1,14 1-2,10 1-3,9 3-4,10 3-4,10 4-4,-1 11 1,-9 23 7,-10 22 5,-8 22 7,-9 13 3,-6 7 2,-6 6 1,-6 7 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3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18500 21200 999,'120'-21'-77,"-9"10"21,-10 10 20,-8 9 20,-8 2 11,-2-2 0,-3-3 0,-3-3-1,-7-2 0,-9 0 1,-10 0 0,-8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38"/>
    </inkml:context>
    <inkml:brush xml:id="br0">
      <inkml:brushProperty name="width" value="0.03217" units="cm"/>
      <inkml:brushProperty name="height" value="0.03217" units="cm"/>
    </inkml:brush>
  </inkml:definitions>
  <inkml:trace contextRef="#ctx0" brushRef="#br0">19200 20400 683,'-24'-24'-27,"4"4"12,3 3 12,3 3 12,3 10 12,3 20 10,3 18 11,4 20 12,1 13 0,0 9-8,0 10-9,0 10-7,0 4-9,0 0-9,0 0-8,0 0-7,0 6-14,0 13-18,0 12-17,0 13-18,-2-9-2,-3-27 12,-3-28 12,-2-28 12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39"/>
    </inkml:context>
    <inkml:brush xml:id="br0">
      <inkml:brushProperty name="width" value="0.04692" units="cm"/>
      <inkml:brushProperty name="height" value="0.04692" units="cm"/>
    </inkml:brush>
  </inkml:definitions>
  <inkml:trace contextRef="#ctx0" brushRef="#br0">20650 22750 468,'-41'0'12,"19"0"21,19 0 23,19 0 23,13 0 3,10 0-14,10 0-15,9 0-16,6 0-9,3 0-7,3 0-6,4 0-6,4 0-2,6 0 0,7 0 2,6 0 1,1 0-5,-3 0-9,-3 0-10,-2 0-9,-8 0-6,-8 0-1,-10 0-2,-9 0 0,-10 4-4,-9 10-9,-10 10-7,-8 9-9,-11 1 1,-8-6 8,-10-6 8,-9-6 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08"/>
    </inkml:context>
    <inkml:brush xml:id="br0">
      <inkml:brushProperty name="width" value="0.05312" units="cm"/>
      <inkml:brushProperty name="height" value="0.05312" units="cm"/>
    </inkml:brush>
  </inkml:definitions>
  <inkml:trace contextRef="#ctx0" brushRef="#br0">89100 42200 414,'-21'-47'4,"10"6"11,10 7 9,9 6 9,10 6 4,14 6-5,11 7-3,14 6-4,5 4-5,1 4-5,-1 3-5,1 3-4,-4 3-3,-6 3-1,-6 3-1,-6 4 0,-7 4-1,-6 6-1,-6 7-1,-6 6-1,-6 4 1,-2 4 2,-3 3 4,-3 3 2,-6 1 3,-5 1 5,-7-1 3,-5 1 5,-3-1 1,4 1 0,3-1 0,3 1 0,3 2-2,3 7 0,3 6-1,4 7 0,1 2-3,0 1-3,0-1-2,0 1-3,0 4-2,0 9 0,0 10 0,0 10 0,1 2-2,4-3-1,3-3-3,3-2-1,-1-6-3,-2-6-1,-3-6-2,-3-6-2,-2-4 0,0 1 0,0-1 1,0 1 2,0-6-3,0-8-4,0-10-5,0-9-4,-4-7-2,-5-3 0,-7-3 1,-5-2 1,-11-6 0,-11-6-2,-14-6-2,-11-6 0,-7-4-2,0 1-2,0-1-2,0 1-2,1-3-1,4-2-3,3-3-1,3-3-3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39"/>
    </inkml:context>
    <inkml:brush xml:id="br0">
      <inkml:brushProperty name="width" value="0.04417" units="cm"/>
      <inkml:brushProperty name="height" value="0.04417" units="cm"/>
    </inkml:brush>
  </inkml:definitions>
  <inkml:trace contextRef="#ctx0" brushRef="#br0">21350 21750 498,'-24'-25'2,"4"0"4,3 0 6,3 0 3,3 12 11,3 26 17,3 24 17,4 26 17,1 16 1,0 10-17,0 10-15,0 9-15,0 9-12,0 9-5,0 10-5,0 10-6,1 2-8,4-3-7,3-3-8,3-2-8,3-1-9,3 3-9,3 3-9,4 4-9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0"/>
    </inkml:context>
    <inkml:brush xml:id="br0">
      <inkml:brushProperty name="width" value="0.0512" units="cm"/>
      <inkml:brushProperty name="height" value="0.0512" units="cm"/>
    </inkml:brush>
  </inkml:definitions>
  <inkml:trace contextRef="#ctx0" brushRef="#br0">23900 22200 429,'-22'-69'49,"6"13"-9,7 12-9,6 13-9,-1 7-5,-5 4 0,-7 3-1,-5 3 1,-8 3 0,-5 3 2,-7 3 3,-5 4 2,-4 8 0,0 17-4,0 15-2,0 16-2,1 12-2,4 9 1,3 10 0,3 10 2,3 4-1,3 0-3,3 0-2,4 0-1,4-4-3,6-5 0,7-7 0,6-5-2,6-6 0,6-3-2,7-3-2,6-2-2,6-8-2,6-8-3,7-10-4,6-9-3,4-7-2,4-3-2,3-3-3,3-2-1,3-12-2,3-19 0,3-18-2,4-19 0,2-15 0,4-8 3,3-10 1,3-9 3,-2-10 0,-6-9-1,-6-10-1,-6-8-2,-7-4 1,-6 3 2,-6 3 3,-6 4 1,-9 8 5,-8 17 4,-10 15 6,-9 16 5,-5 12 10,0 9 14,0 10 13,0 10 14,-2 16 4,-3 26-4,-3 24-5,-2 26-4,-1 16-7,3 10-7,3 10-8,4 9-7,1 4-5,0 1-4,0-1-2,0 1-4,0-1-4,0 1-7,0-1-6,0 1-8,1-4-6,4-6-8,3-6-7,3-6-8,-1-10-2,-2-12 0,-3-13 2,-3-12 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0"/>
    </inkml:context>
    <inkml:brush xml:id="br0">
      <inkml:brushProperty name="width" value="0.03192" units="cm"/>
      <inkml:brushProperty name="height" value="0.03192" units="cm"/>
    </inkml:brush>
  </inkml:definitions>
  <inkml:trace contextRef="#ctx0" brushRef="#br0">25350 20900 689,'-22'-25'1,"6"0"1,7 0 2,6 0 2,10 0 8,17 0 15,15 0 15,16 0 16,12 1-1,9 4-14,10 3-15,10 3-14,2 3-16,-3 3-15,-3 3-16,-2 4-16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0"/>
    </inkml:context>
    <inkml:brush xml:id="br0">
      <inkml:brushProperty name="width" value="0.03692" units="cm"/>
      <inkml:brushProperty name="height" value="0.03692" units="cm"/>
    </inkml:brush>
  </inkml:definitions>
  <inkml:trace contextRef="#ctx0" brushRef="#br0">26600 21750 595,'-55'-2'32,"41"-3"11,40-3 10,42-2 12,21-3-2,3 1-12,3-1-12,4 1-12,4 1-10,6 3-7,7 3-5,6 4-8,-2 1-2,-9 0-2,-10 0 0,-8 0-1,-11 1-9,-8 4-16,-10 3-18,-9 3-16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0"/>
    </inkml:context>
    <inkml:brush xml:id="br0">
      <inkml:brushProperty name="width" value="0.0365" units="cm"/>
      <inkml:brushProperty name="height" value="0.0365" units="cm"/>
    </inkml:brush>
  </inkml:definitions>
  <inkml:trace contextRef="#ctx0" brushRef="#br0">26700 22350 602,'-104'-2'10,"45"-3"18,43-3 20,45-2 18,27-1 4,13 3-14,12 3-13,13 4-13,7 1-9,4 0-7,3 0-5,3 0-7,1 3-6,1 6-8,-1 7-8,1 6-8,-4 3-8,-6 0-7,-6 0-9,-6 0-7,-12-2-1,-15-3 8,-15-3 8,-16-2 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1"/>
    </inkml:context>
    <inkml:brush xml:id="br0">
      <inkml:brushProperty name="width" value="0.04651" units="cm"/>
      <inkml:brushProperty name="height" value="0.04651" units="cm"/>
    </inkml:brush>
  </inkml:definitions>
  <inkml:trace contextRef="#ctx0" brushRef="#br0">30350 20450 473,'-22'-63'10,"6"26"21,7 24 20,6 26 21,1 19 3,-3 17-14,-3 15-14,-2 16-14,-6 9-7,-6 3-2,-6 3-2,-6 4-1,-4 5-3,1 10-5,-1 10-3,1 9-4,-3 7-2,-2 7-2,-3 6-2,-3 7 0,1-4-5,6-12-8,7-13-7,6-12-8,6-16-6,6-19-3,7-18-4,6-19-4,4-19 0,4-19 5,3-18 5,3-19 5,3-12 1,3-2-4,3-3-4,4-3-4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2"/>
    </inkml:context>
    <inkml:brush xml:id="br0">
      <inkml:brushProperty name="width" value="0.05918" units="cm"/>
      <inkml:brushProperty name="height" value="0.05918" units="cm"/>
    </inkml:brush>
  </inkml:definitions>
  <inkml:trace contextRef="#ctx0" brushRef="#br0">30550 20550 371,'1'-38'43,"4"26"2,3 24 4,3 26 2,1 16-2,1 10-9,-1 10-7,1 9-9,-1 7-4,1 7-2,-1 6-1,1 7-2,-3 7-1,-2 9-3,-3 10-3,-3 10-1,-6 4-3,-5 0-2,-7 0-1,-5 0-3,-4-11-3,0-22-6,0-22-6,0-21-4,-2-21-7,-3-19-5,-3-18-5,-2-19-6,-3-26-1,1-30 5,-1-32 3,1-30 5,1-12 5,3 9 3,3 10 5,4 10 4,2 10 4,4 13 6,3 12 4,3 13 6,4 9 8,7 6 11,6 7 10,7 6 10,8 6 1,14 6-10,11 7-10,14 6-10,7 3-6,3 0-3,3 0-2,4 0-4,10-2-4,19-3-9,19-3-9,19-2-8,4-6-5,-9-6 1,-10-6-1,-8-6 1,-12-4 2,-12 1 6,-13-1 5,-12 1 5,-13 1 5,-12 3 3,-13 3 1,-12 4 4,-13 1 3,-12 0 4,-13 0 4,-12 0 5,-9 1 4,-2 4 4,-3 3 3,-3 3 5,-2 4 0,0 7-2,0 6-3,0 7-2,3 5-1,6 7 3,7 6 1,6 7 3,3 5-1,0 7-2,0 6-3,0 7-2,3 2-3,6 1-3,7-1-2,6 1-2,3-1-3,0 1-1,0-1-2,0 1-2,4-7-4,10-12-2,10-13-5,9-12-4,7-12-4,7-8-3,6-10-4,7-9-4,2-9-1,1-5-2,-1-7 1,1-5-2,-6-4 3,-8 0 2,-10 0 5,-9 0 2,-7 3 5,-3 6 2,-3 7 5,-2 6 3,-8 9 8,-8 13 13,-10 12 12,-9 13 13,-5 10 5,0 10-5,0 10-3,0 9-4,3 6-4,6 3-2,7 3-2,6 4-2,3 10-2,0 19-3,0 19-1,0 19-2,0 5-3,0-5-2,0-7-3,0-5-3,0-3-1,0 4-2,0 3-1,0 3-1,0-2-3,0-6-3,0-6-4,0-6-4,-2-7-2,-3-6 0,-3-6-1,-2-6 0,-6-10-1,-6-12-1,-6-13-1,-6-12-2,-6-10 0,-2-6 3,-3-6 1,-3-6 1,-4-10 2,-3-12 1,-3-13 1,-2-12 0,0-16 3,7-19 1,6-18 2,7-19 3,7-13 0,9-6 0,10-6 0,10-6 0,13-2 0,19 3-2,19 3 0,19 4-1,12-4 0,6-9 1,7-10 1,6-8 0,3-3-1,0 7-6,0 6-5,0 7-5,0 8-2,0 14 3,0 11 2,0 14 3,-5 8 3,-9 7 2,-10 6 2,-8 7 3,-8 4 3,-2 3 6,-3 3 4,-3 4 6,-6 4 3,-5 6 5,-7 7 3,-5 6 5,-14 17 5,-18 28 9,-19 28 9,-18 29 9,-9 15-2,4 3-10,3 3-11,3 4-10,3 2-8,3 4-3,3 3-4,4 3-2,4-5-3,6-12-1,7-13 1,6-12-2,12-12-6,19-8-13,19-10-14,19-9-12,10-21-5,4-31 4,3-31 4,3-31 3,1-20 3,1-5 0,-1-7 2,1-5 1,-4-1 1,-6 6 2,-6 7 3,-6 6 1,-7 4 3,-6 4 5,-6 3 5,-6 3 3,-6 1 6,-2 1 5,-3-1 6,-3 1 5,-4 4 3,-3 9 2,-3 10 0,-2 10 2,-5 14 7,-2 23 14,-3 22 14,-3 22 13,-4 18 0,-3 16-14,-3 15-13,-2 17-15,-1 8-9,3 4-5,3 3-3,4 3-5,1 3-5,0 3-7,0 3-7,0 4-6,0 2-8,0 4-10,0 3-9,0 3-9,0-8-4,0-19 6,0-18 3,0-19 5,0-12 1,0-2-4,0-3-2,0-3-4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8"/>
    </inkml:context>
    <inkml:brush xml:id="br0">
      <inkml:brushProperty name="width" value="0.04617" units="cm"/>
      <inkml:brushProperty name="height" value="0.04617" units="cm"/>
    </inkml:brush>
  </inkml:definitions>
  <inkml:trace contextRef="#ctx0" brushRef="#br0">15000 34600 476,'-63'-2'71,"26"-3"-13,24-3-15,26-2-12,21-1-9,19 3-3,19 3-1,19 4-3,2 1-2,-11 0-2,-14 0 0,-11 0-3,-6 1 0,4 4-1,3 3-1,3 3 0,-4 6 0,-8 9-1,-10 10 1,-9 10 0,-9 7-1,-5 6 0,-7 7-1,-5 6 0,-8 4-1,-5 4 0,-7 3 0,-5 3-1,-8-1 0,-5-2-1,-7-3-1,-5-3-1,-3-6-1,4-5-2,3-7-1,3-5-1,1-9-1,1-9-2,-1-10 1,1-8-2,-3-9-1,-2-6-3,-3-6-3,-3-6-2,1-9-2,6-8 0,7-10 1,6-9-1,4-9 1,4-5 1,3-7 1,3-5 0,3-4 3,3 0 2,3 0 2,4 0 3,1 3 2,0 6 2,0 7 2,0 6 2,0 6 4,0 6 4,0 7 4,0 6 4,0 18 10,0 32 14,0 31 13,0 32 15,0 18-1,0 6-13,0 7-14,0 6-14,1 7-9,4 10-5,3 10-5,3 9-5,-1 1-6,-2-6-5,-3-6-6,-3-6-6,-2 9-2,0 25 1,0 25 2,0 25 1,1 6-4,4-12-10,3-13-10,3-12-11,-1-21-2,-2-28 6,-3-28 4,-3-27 6,-1-23 5,4-16 5,3-15 5,3-15 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8"/>
    </inkml:context>
    <inkml:brush xml:id="br0">
      <inkml:brushProperty name="width" value="0.04668" units="cm"/>
      <inkml:brushProperty name="height" value="0.04668" units="cm"/>
    </inkml:brush>
  </inkml:definitions>
  <inkml:trace contextRef="#ctx0" brushRef="#br0">16400 34000 471,'-22'-15'90,"6"23"-15,7 22-16,6 22-16,3 12-9,0 3-5,0 3-5,0 4-3,0 1-3,0 0-3,0 0-1,0 0-2,-2 12 0,-3 26-1,-3 24 0,-2 26 0,-3 10-2,1-3-5,-1-3-4,1-2-6,-1-9-2,1-12 0,-1-13 0,1-12-1,-1-15 1,1-15 0,-1-15 1,1-16 1,1-24-4,3-31-7,3-31-7,4-31-8,7-23-3,13-11 4,12-14 2,13-11 4,7-3 3,4 10 4,3 10 4,3 9 4,-2 12 4,-6 16 5,-6 15 4,-6 17 5,-6 8 3,-2 4 3,-3 3 3,-3 3 3,-1 9 3,4 16 6,3 15 5,3 17 6,-2 8-2,-6 4-6,-6 3-8,-6 3-6,-7 3-4,-6 3-1,-6 3-1,-6 4-1,-7 1-2,-6 0-3,-6 0-3,-6 0-4,-7 0-3,-6 0-2,-6 0-3,-6 0-3,-4-5-3,1-9-5,-1-10-3,1-8-4,1-9-5,3-6-4,3-6-4,4-6-5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9"/>
    </inkml:context>
    <inkml:brush xml:id="br0">
      <inkml:brushProperty name="width" value="0.03706" units="cm"/>
      <inkml:brushProperty name="height" value="0.03706" units="cm"/>
    </inkml:brush>
  </inkml:definitions>
  <inkml:trace contextRef="#ctx0" brushRef="#br0">17650 33700 593,'50'-16'128,"0"19"-30,0 19-28,0 19-30,-5 9-16,-9 0-6,-10 0-5,-8 0-4,-8 0-5,-2 0-2,-3 0-2,-3 0-2,-10 4-2,-16 10-2,-15 10-2,-15 9-1,-6-2 0,7-12-1,6-13 2,7-12-1,4-10 2,3-6 0,3-6 2,4-6 1,16-6 1,32-2 0,31-3 0,32-3-1,11-4-2,-5-3-5,-7-3-6,-5-2-4,-8-3-6,-5 1-4,-7-1-4,-5 1-4,-6-1-2,-3 1 2,-3-1 1,-2 1 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11"/>
    </inkml:context>
    <inkml:brush xml:id="br0">
      <inkml:brushProperty name="width" value="0.04649" units="cm"/>
      <inkml:brushProperty name="height" value="0.04649" units="cm"/>
    </inkml:brush>
  </inkml:definitions>
  <inkml:trace contextRef="#ctx0" brushRef="#br0">82850 42550 473,'-47'1'77,"6"4"-17,7 3-17,6 3-18,1-1-10,-3-2-4,-3-3-5,-2-3-4,-3-2-2,1 0-2,-1 0 0,1 0-1,-1 1 5,1 4 13,-1 3 12,1 3 13,4 7 2,9 14-6,10 11-8,10 14-7,2 3-5,-3-2-2,-3-3-2,-2-3-2,-1 2-2,3 10-2,3 10-2,4 9-2,-1 7 0,-3 7 0,-3 6 0,-2 7 0,-1 2 0,3 1-1,3-1-1,4 1 0,1-4-1,0-6-1,0-6-2,0-6-1,0-6 0,0-2 0,0-3 0,0-3 0,-2-4 0,-3-3 0,-3-3 0,-2-2 1,-3-5 0,1-2 1,-1-3 3,1-3 0,1-4 2,3-3-1,3-3 0,4-2 0,1-3 1,0 1-1,0-1 0,0 1-1,0-1 0,0 1-2,0-1-3,0 1-1,0-1-2,0 1-1,0-1 0,0 1-1,4-3-4,10-2-8,10-3-8,9-3-7,9-6-5,9-5-1,10-7-1,10-5-1,-3-8 1,-11-5 3,-14-7 2,-11-5 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9"/>
    </inkml:context>
    <inkml:brush xml:id="br0">
      <inkml:brushProperty name="width" value="0.03072" units="cm"/>
      <inkml:brushProperty name="height" value="0.03072" units="cm"/>
    </inkml:brush>
  </inkml:definitions>
  <inkml:trace contextRef="#ctx0" brushRef="#br0">18450 34050 716,'-21'-24'6,"10"4"13,10 3 12,9 3 13,10 1 3,14 1-7,11-1-7,14 1-8,7-1-6,3 1-7,3-1-5,4 1-7,1 1-5,0 3-6,0 3-5,0 4-6,-5 1-6,-9 0-4,-10 0-5,-8 0-5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49"/>
    </inkml:context>
    <inkml:brush xml:id="br0">
      <inkml:brushProperty name="width" value="0.03869" units="cm"/>
      <inkml:brushProperty name="height" value="0.03869" units="cm"/>
    </inkml:brush>
  </inkml:definitions>
  <inkml:trace contextRef="#ctx0" brushRef="#br0">18950 32950 568,'-44'14'53,"13"28"6,12 28 6,13 29 7,7 13-5,4 1-16,3-1-15,3 1-16,-1 2-12,-2 7-8,-3 6-8,-3 7-8,-2-4-8,0-12-8,0-13-7,0-12-9,1-12-4,4-8-3,3-10-1,3-9-3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0"/>
    </inkml:context>
    <inkml:brush xml:id="br0">
      <inkml:brushProperty name="width" value="0.03598" units="cm"/>
      <inkml:brushProperty name="height" value="0.03598" units="cm"/>
    </inkml:brush>
  </inkml:definitions>
  <inkml:trace contextRef="#ctx0" brushRef="#br0">19100 35750 611,'78'0'155,"6"0"-41,7 0-40,6 0-40,4-2-25,4-3-6,3-3-8,3-2-7,-2-1-6,-6 3-5,-6 3-4,-6 4-4,-7-1-5,-6-3-2,-6-3-4,-6-2-3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0"/>
    </inkml:context>
    <inkml:brush xml:id="br0">
      <inkml:brushProperty name="width" value="0.0428" units="cm"/>
      <inkml:brushProperty name="height" value="0.0428" units="cm"/>
    </inkml:brush>
  </inkml:definitions>
  <inkml:trace contextRef="#ctx0" brushRef="#br0">20100 34800 514,'-47'0'5,"6"0"11,7 0 10,6 0 12,6 3 5,6 6 4,7 7 3,6 6 2,3 9-2,0 13-8,0 12-8,0 13-7,0 12-7,0 13-4,0 12-5,0 13-4,1 10-5,4 10-8,3 10-5,3 9-8,-1 1-7,-2-6-8,-3-6-10,-3-6-7,-1-16-6,4-25-1,3-25-2,3-25-1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1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22600 34800 549,'96'1'121,"-5"4"-26,-7 3-26,-5 3-24,-8 4-16,-5 7-4,-7 6-4,-5 7-4,-9 4-4,-9 3-4,-10 3-4,-8 4-3,-9 5-3,-6 10-1,-6 10 1,-6 9-2,-12 6 0,-15 3-3,-15 3-1,-16 4-3,-8-3 0,0-5-1,0-7 1,0-5-1,0-11 0,0-11 1,0-14 1,0-11 1,4-7 2,10 0 4,10 0 3,9 0 5,18-4 0,29-5-2,28-7-2,28-5-2,18-6-4,10-3-7,10-3-7,9-2-6,6-5-6,3-2-5,3-3-4,4-3-4,-9-4 0,-18-3 7,-19-3 5,-18-2 7,-12-1 3,-3 3 0,-3 3 1,-2 4-1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1"/>
    </inkml:context>
    <inkml:brush xml:id="br0">
      <inkml:brushProperty name="width" value="0.04959" units="cm"/>
      <inkml:brushProperty name="height" value="0.04959" units="cm"/>
    </inkml:brush>
  </inkml:definitions>
  <inkml:trace contextRef="#ctx0" brushRef="#br0">24450 35050 443,'-25'-68'11,"0"17"6,0 15 6,0 16 6,-4 10 7,-5 7 7,-7 6 8,-5 7 8,-1 10-2,6 16-11,7 15-11,6 17-11,1 11-5,-3 10-3,-3 10-1,-2 9-2,0 4-1,7 1-2,6-1-2,7 1-1,4-4-2,3-6-3,3-6-2,4-6-3,2-7-1,4-6 3,3-6 1,3-6 2,6-9 0,9-8 0,10-10 0,10-9-1,5-10-1,4-9-1,3-10-2,3-8-2,4-15-9,7-19-18,6-18-18,7-19-18,-1-16-4,-6-12 8,-6-13 10,-6-12 9,-7-7 6,-6 1 5,-6-1 6,-6 1 3,-6 2 5,-2 7 2,-3 6 1,-3 7 3,-6 10 5,-5 16 8,-7 15 8,-5 17 8,-4 17 16,0 23 24,0 22 25,0 22 25,0 18 0,0 16-22,0 15-24,0 17-23,0 10-14,0 6-6,0 7-6,0 6-5,1 4-4,4 4-1,3 3 0,3 3-3,-1-5-7,-2-12-15,-3-13-15,-3-12-16,-1-13-5,4-12 2,3-13 1,3-12 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1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25700 33600 596,'6'-47'11,"13"6"22,12 7 23,13 6 21,7 4 3,4 4-17,3 3-18,3 3-16,1 3-19,1 3-22,-1 3-20,1 4-22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2"/>
    </inkml:context>
    <inkml:brush xml:id="br0">
      <inkml:brushProperty name="width" value="0.03712" units="cm"/>
      <inkml:brushProperty name="height" value="0.03712" units="cm"/>
    </inkml:brush>
  </inkml:definitions>
  <inkml:trace contextRef="#ctx0" brushRef="#br0">27350 34550 592,'192'0'153,"-16"0"-40,-15 0-39,-15 0-38,-11 0-23,-2 0-3,-3 0-4,-3 0-4,-9 0-7,-11 0-11,-14 0-11,-11 0-11,-14 3-9,-11 6-9,-14 7-7,-11 6-9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2"/>
    </inkml:context>
    <inkml:brush xml:id="br0">
      <inkml:brushProperty name="width" value="0.03481" units="cm"/>
      <inkml:brushProperty name="height" value="0.03481" units="cm"/>
    </inkml:brush>
  </inkml:definitions>
  <inkml:trace contextRef="#ctx0" brushRef="#br0">27550 35350 631,'-40'1'10,"23"4"18,22 3 20,22 3 18,21-1 3,22-2-13,22-3-14,23-3-14,13-1-12,6 4-11,7 3-10,6 3-12,-2 3-10,-9 3-7,-10 3-8,-8 4-8,-17-3-3,-21-5 1,-22-7 3,-22-5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3"/>
    </inkml:context>
    <inkml:brush xml:id="br0">
      <inkml:brushProperty name="width" value="0.0484" units="cm"/>
      <inkml:brushProperty name="height" value="0.0484" units="cm"/>
    </inkml:brush>
  </inkml:definitions>
  <inkml:trace contextRef="#ctx0" brushRef="#br0">30600 33800 454,'-13'-25'7,"26"0"13,24 0 14,26 0 13,13 4 3,4 10-9,3 10-7,3 9-8,-2 10-5,-6 14-1,-6 11-2,-6 14-1,-10 7-2,-12 3-2,-13 3-3,-12 4-3,-10 2-1,-6 4-3,-6 3-1,-6 3-2,-9 1-2,-8 1-2,-10-1-1,-9 1-2,-5-6-2,0-8-3,0-10-2,0-9-2,1-10-2,4-9-1,3-10 1,3-8 0,3-11-1,3-8-2,3-10-2,4-9-1,2-12 0,4-11 0,3-14 1,3-11 1,4-9 1,7-3 4,6-3 2,7-2 2,2 2 4,1 9 3,-1 10 3,1 10 2,-3 14 15,-2 23 25,-3 22 24,-3 22 26,-2 16 3,0 14-17,0 11-17,0 14-18,1 5-11,4 1-6,3-1-5,3 1-7,-1 5-4,-2 14-3,-3 11-5,-3 14-3,-2 8-1,0 7 2,0 6 2,0 7 1,1-6-5,4-15-14,3-15-13,3-16-13,-1-16-7,-2-16 3,-3-15 3,-3-15 2,-1-11 1,4-2 3,3-3 1,3-3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13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90950 41250 579,'-16'-21'10,"19"10"21,19 10 21,19 9 21,5 6 3,-5 3-16,-7 3-14,-5 4-17,-6 8-9,-3 17-7,-3 15-5,-2 16-5,-11 4-5,-15-6-3,-15-6-1,-16-6-3,-10-6-1,-3-2 1,-3-3-1,-2-3 2,-5-4 0,-2-3 2,-3-3 2,-3-2 1,2-6 3,10-6 1,10-6 1,9-6 1,15-6 3,22-2 1,22-3 2,23-3 2,14-2-1,10 0-2,10 0-2,9 0-2,4-2-9,1-3-16,-1-3-16,1-2-16,-6-3-6,-8 1 5,-10-1 4,-9 1 4,-9-1 5,-5 1 3,-7-1 5,-5 1 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3"/>
    </inkml:context>
    <inkml:brush xml:id="br0">
      <inkml:brushProperty name="width" value="0.04661" units="cm"/>
      <inkml:brushProperty name="height" value="0.04661" units="cm"/>
    </inkml:brush>
  </inkml:definitions>
  <inkml:trace contextRef="#ctx0" brushRef="#br0">32250 32750 472,'-22'-18'82,"6"17"-14,7 15-13,6 16-14,3 16-9,0 20-1,0 18-4,0 20-2,0 10-3,0 3-1,0 3-2,0 4-2,-2 2-2,-3 4 0,-3 3-2,-2 3-1,-3 3-2,1 3-1,-1 3-2,1 4-3,-3-6-1,-2-11-5,-3-14-2,-3-11-3,-1-15-4,4-16-2,3-15-3,3-15-3,3-20-4,3-21-5,3-22-6,4-22-4,7-21-1,13-18 5,12-19 5,13-18 4,7-4 5,4 13 4,3 12 5,3 13 4,-2 12 3,-6 13 2,-6 12 1,-6 13 3,-4 9 4,1 6 5,-1 7 6,1 6 5,-3 6 5,-2 6 0,-3 7 2,-3 6 0,-4 7 0,-3 10-4,-3 10-3,-2 9-3,-6 6-3,-6 3-4,-6 3-3,-6 4-3,-6 1-2,-2 0-2,-3 0-2,-3 0-1,-7 0-4,-9 0-3,-10 0-5,-8 0-4,-6-4-1,1-5 1,-1-7 1,1-5 2,2-11-3,7-11-10,6-14-9,7-11-9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4"/>
    </inkml:context>
    <inkml:brush xml:id="br0">
      <inkml:brushProperty name="width" value="0.05459" units="cm"/>
      <inkml:brushProperty name="height" value="0.05459" units="cm"/>
    </inkml:brush>
  </inkml:definitions>
  <inkml:trace contextRef="#ctx0" brushRef="#br0">33800 34400 402,'-72'-66'25,"6"19"-1,7 19 0,6 19-1,6 10 2,6 4 3,7 3 5,6 3 3,1 6 0,-3 9-4,-3 10-5,-2 10-4,-3 8-2,1 10-3,-1 10-2,1 9-2,1 6-2,3 3 1,3 3-1,4 4 0,4-6-1,6-11-2,7-14 0,6-11-2,4-4-2,4 6-5,3 7-5,3 6-5,7-5-3,14-16-4,11-15-2,14-15-4,10-15-3,9-12-2,10-13-2,10-12-3,4-16 1,0-19 3,0-18 3,0-19 4,-4-10 1,-5 1-3,-7-1-3,-5 1-2,-8-1 0,-5 1 5,-7-1 2,-5 1 5,-9-3 3,-9-2 3,-10-3 4,-8-3 3,-6 2 5,1 10 5,-1 10 5,1 9 6,-3 10 4,-2 14 3,-3 11 5,-3 14 3,-2 13 7,0 16 9,0 15 9,0 17 10,-2 17-1,-3 23-11,-3 22-13,-2 22-10,-3 16-9,1 14-2,-1 11-4,1 14-2,-1 0-4,1-8-4,-1-10-3,1-9-5,-1-2-4,1 6-5,-1 7-6,1 6-5,-1-2-7,1-9-6,-1-10-6,1-8-8,1-15 0,3-19 6,3-18 5,4-19 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4"/>
    </inkml:context>
    <inkml:brush xml:id="br0">
      <inkml:brushProperty name="width" value="0.03957" units="cm"/>
      <inkml:brushProperty name="height" value="0.03957" units="cm"/>
    </inkml:brush>
  </inkml:definitions>
  <inkml:trace contextRef="#ctx0" brushRef="#br0">34950 34800 555,'26'-24'5,"4"4"8,3 3 9,3 3 9,3 4 6,3 7 5,3 6 4,4 7 4,-4 7-1,-9 9-9,-10 10-8,-8 10-8,-9 7-6,-6 6-4,-6 7-4,-6 6-4,-7 4-2,-6 4-3,-6 3-1,-6 3-3,-1-5 0,7-12-1,6-13 0,7-12-1,10-12-4,16-8-7,15-10-8,17-9-7,10-12-6,6-11-2,7-14-1,6-11-3,-1-6 0,-5 4 2,-7 3 3,-5 3 1,-8 4 4,-5 7 4,-7 6 4,-5 7 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4"/>
    </inkml:context>
    <inkml:brush xml:id="br0">
      <inkml:brushProperty name="width" value="0.04887" units="cm"/>
      <inkml:brushProperty name="height" value="0.04887" units="cm"/>
    </inkml:brush>
  </inkml:definitions>
  <inkml:trace contextRef="#ctx0" brushRef="#br0">36300 32400 450,'23'-13'11,"-3"26"22,-3 24 22,-2 26 22,-5 21 5,-2 19-14,-3 19-13,-3 19-14,-1 10-9,4 4-5,3 3-5,3 3-4,-1 1-4,-2 1-5,-3-1-4,-3 1-4,-2-3-4,0-2 0,0-3-3,0-3-1,1-2-6,4 0-13,3 0-10,3 0-13,-1-5-4,-2-9 2,-3-10 1,-3-8 2,-2-15 3,0-19 6,0-18 4,0-19 5,-2-13 4,-3-6 0,-3-6 2,-2-6 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5"/>
    </inkml:context>
    <inkml:brush xml:id="br0">
      <inkml:brushProperty name="width" value="0.04316" units="cm"/>
      <inkml:brushProperty name="height" value="0.04316" units="cm"/>
    </inkml:brush>
  </inkml:definitions>
  <inkml:trace contextRef="#ctx0" brushRef="#br0">35950 35550 509,'23'73'93,"-3"-3"-19,-3-3-17,-2-2-18,-1-1-11,3 3-3,3 3-4,4 4-3,-1 2-2,-3 4 0,-3 3-2,-2 3-1,-5-4 0,-2-8-1,-3-10-1,-3-9 0,1-9-1,6-5-3,7-7-1,6-5-2,6-14-2,6-18-2,7-19 0,6-18-2,4-17-4,4-11-5,3-14-5,3-11-7,-1-14-2,-2-11-1,-3-14 0,-3-11-1,-6 2-6,-5 19-14,-7 19-13,-5 19-13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5"/>
    </inkml:context>
    <inkml:brush xml:id="br0">
      <inkml:brushProperty name="width" value="0.04026" units="cm"/>
      <inkml:brushProperty name="height" value="0.04026" units="cm"/>
    </inkml:brush>
  </inkml:definitions>
  <inkml:trace contextRef="#ctx0" brushRef="#br0">35550 19350 546,'0'-52'2,"0"-3"5,0-3 5,0-2 4,0 13 6,0 31 7,0 32 8,0 31 6,0 24 2,0 20-6,0 18-5,0 20-5,-2 13-4,-3 9-4,-3 10-3,-2 10-4,-1 4 0,3 0-1,3 0 0,4 0 0,1-4-5,0-5-13,0-7-11,0-5-12,0-8-7,0-5-3,0-7-1,0-5-3,0-11 0,0-11-1,0-14 2,0-11-1,0-14 4,0-11 5,0-14 5,0-11 6,-2-9 3,-3-3 3,-3-3 1,-2-2 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6"/>
    </inkml:context>
    <inkml:brush xml:id="br0">
      <inkml:brushProperty name="width" value="0.0383" units="cm"/>
      <inkml:brushProperty name="height" value="0.0383" units="cm"/>
    </inkml:brush>
  </inkml:definitions>
  <inkml:trace contextRef="#ctx0" brushRef="#br0">35050 21600 574,'-24'-25'-3,"4"0"2,3 0 0,3 0 2,4 9 9,7 19 18,6 19 17,7 19 19,4 12 2,3 6-12,3 7-12,4 6-13,-1 6-7,-3 6-3,-3 7-3,-2 6-3,-3 3-3,1 0-3,-1 0-3,1 0-3,-3-7-3,-2-11-1,-3-14 0,-3-11-2,1-11-1,6-5 0,7-7 1,6-5-1,13-23 2,23-37 4,22-38 2,22-37 4,7-24-5,-6-9-15,-6-10-15,-6-8-14,-10 8-10,-12 29-4,-13 28-5,-12 28-5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5:5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65450 8950 999,'-4'-69'0,"-5"13"0,-7 12 0,-5 13 0,-4 9-6,0 6-12,0 7-12,0 6-12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1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16800 27900 455,'-46'-36'90,"10"28"-17,10 28-16,9 29-18,2 16-10,-2 7-3,-3 6-4,-3 7-3,-2 0-3,0-2-1,0-3-1,0-3-1,0-4 0,0-3-1,0-3 2,0-2-1,3-5 1,6-2-1,7-3 0,6-3-1,7-7-1,10-9-3,10-10-2,9-8-4,9-17-3,9-21-6,10-22-6,10-22-6,2-13-3,-3-3-2,-3-3 0,-2-2-2,-8-1 2,-8 3 4,-10 3 6,-9 4 4,-9 2 4,-5 4 3,-7 3 2,-5 3 2,-8 4 3,-5 7 2,-7 6 2,-5 7 3,-6 4 0,-3 3 0,-3 3-2,-2 4 0,-3 4-3,1 6-3,-1 7-4,1 6-3,1 6-1,3 6-1,3 7 2,4 6 0,2 4-6,4 4-10,3 3-10,3 3-11,4-1-8,7-2-2,6-3-4,7-3-4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1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17550 28200 596,'4'90'75,"10"-18"-8,10-19-10,9-18-8,4-10-9,1 0-9,-1 0-9,1 0-8,-3 1-3,-2 4 0,-3 3 2,-3 3 0,-2 1-14,0 1-34,0-1-32,0 1-32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13"/>
    </inkml:context>
    <inkml:brush xml:id="br0">
      <inkml:brushProperty name="width" value="0.03328" units="cm"/>
      <inkml:brushProperty name="height" value="0.03328" units="cm"/>
    </inkml:brush>
  </inkml:definitions>
  <inkml:trace contextRef="#ctx0" brushRef="#br0">91650 41600 661,'1'-46'5,"4"10"12,3 10 10,3 9 11,4 4 5,7 1-4,6-1-3,7 1-3,5 1-3,7 3-5,6 3-5,7 4-5,2 1-6,1 0-7,-1 0-9,1 0-7,-3 0-8,-2 0-8,-3 0-9,-3 0-8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1"/>
    </inkml:context>
    <inkml:brush xml:id="br0">
      <inkml:brushProperty name="width" value="0.05842" units="cm"/>
      <inkml:brushProperty name="height" value="0.05842" units="cm"/>
      <inkml:brushProperty name="color" value="#00BFF3"/>
    </inkml:brush>
  </inkml:definitions>
  <inkml:trace contextRef="#ctx0" brushRef="#br0">18800 26850 376,'0'-69'35,"0"13"3,0 12 4,0 13 3,-2 18 4,-3 26 5,-3 24 5,-2 26 4,-3 15-3,1 6-12,-1 7-11,1 6-12,1 9-7,3 13-1,3 12-3,4 13-1,1 12-7,0 13-8,0 12-10,0 13-10,0 4-9,0-3-7,0-3-9,0-2-7,0-15-2,0-25 6,0-25 5,0-25 5,1-16 1,4-6-2,3-6-3,3-6-3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2"/>
    </inkml:context>
    <inkml:brush xml:id="br0">
      <inkml:brushProperty name="width" value="0.04476" units="cm"/>
      <inkml:brushProperty name="height" value="0.04476" units="cm"/>
      <inkml:brushProperty name="color" value="#00BFF3"/>
    </inkml:brush>
  </inkml:definitions>
  <inkml:trace contextRef="#ctx0" brushRef="#br0">19750 28350 491,'1'-60'11,"4"32"23,3 31 23,3 32 22,-4 18 4,-8 6-19,-10 7-16,-9 6-18,-7 1-10,-3-3-3,-3-3-3,-2-2-3,-1-8-4,3-8-7,3-10-7,4-9-5,13-18-9,26-24-9,24-26-10,26-24-10,7-7 2,-9 13 11,-10 12 12,-8 13 11,-9 13 12,-6 17 12,-6 15 12,-6 16 11,-6 7 4,-2 1-3,-3-1-3,-3 1-4,4-10-9,13-19-16,12-18-15,13-19-15,6-10-7,0 1 1,0-1 2,0 1 1,-5 1 4,-9 3 5,-10 3 6,-8 4 5,-8 7 12,-2 13 20,-3 12 18,-3 13 19,2 1-2,10-9-24,10-10-21,9-8-24,4-4-9,1 3 4,-1 3 5,1 4 5,-4 7 7,-6 13 9,-6 12 9,-6 13 10,-4 4 5,1-3-1,-1-3 1,1-2-1,4-14-8,9-21-13,10-22-13,10-22-15,-3-11-6,-11 0 0,-14 0 0,-11 0 0,-7 0 1,0 0 3,0 0 2,0 0 2,-4 3 2,-5 6 1,-7 7 1,-5 6 1,-6 6 4,-3 6 7,-3 7 8,-2 6 7,-1 9 1,3 13-5,3 12-4,4 13-5,7 4-13,13-3-21,12-3-23,13-2-21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3"/>
    </inkml:context>
    <inkml:brush xml:id="br0">
      <inkml:brushProperty name="width" value="0.04951" units="cm"/>
      <inkml:brushProperty name="height" value="0.04951" units="cm"/>
      <inkml:brushProperty name="color" value="#00BFF3"/>
    </inkml:brush>
  </inkml:definitions>
  <inkml:trace contextRef="#ctx0" brushRef="#br0">21450 27250 444,'1'-61'63,"4"28"-1,3 28-1,3 29-1,-1 19-2,-2 14-5,-3 11-5,-3 14-4,-2 11-6,0 14-9,0 11-8,0 14-8,0 8-7,0 7-7,0 6-7,0 7-5,3 0-9,6-2-7,7-3-9,6-3-8,1-17-8,-3-27-8,-3-28-8,-2-28-7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4"/>
    </inkml:context>
    <inkml:brush xml:id="br0">
      <inkml:brushProperty name="width" value="0.05063" units="cm"/>
      <inkml:brushProperty name="height" value="0.05063" units="cm"/>
      <inkml:brushProperty name="color" value="#00BFF3"/>
    </inkml:brush>
  </inkml:definitions>
  <inkml:trace contextRef="#ctx0" brushRef="#br0">24550 27250 434,'-4'54'165,"-5"10"-38,-7 10-39,-5 9-36,-3 6-22,4 3-5,3 3-3,3 4-5,3-3-3,3-5-3,3-7-3,4-5-2,8-14-5,17-18-8,15-19-7,16-18-7,5-23-4,-2-24-1,-3-26-1,-3-24 0,-4-17 0,-3-5 3,-3-7 3,-2-5 2,-8 2 3,-8 13 4,-10 12 4,-9 13 3,-12 10 4,-11 10 1,-14 10 3,-11 9 3,-7 13-3,0 20-8,0 18-7,0 20-7,3 11-3,6 7 1,7 6 1,6 7 2,6-1-2,6-6-3,7-6-2,6-6-4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4"/>
    </inkml:context>
    <inkml:brush xml:id="br0">
      <inkml:brushProperty name="width" value="0.03738" units="cm"/>
      <inkml:brushProperty name="height" value="0.03738" units="cm"/>
      <inkml:brushProperty name="color" value="#00BFF3"/>
    </inkml:brush>
  </inkml:definitions>
  <inkml:trace contextRef="#ctx0" brushRef="#br0">25200 27600 588,'70'71'63,"-9"-5"-2,-10-7-3,-8-5-3,-6-6-4,1-3-8,-1-3-8,1-2-7,-3-3-11,-2 1-17,-3-1-14,-3 1-17,-2-4-13,0-6-12,0-6-12,0-6-13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4"/>
    </inkml:context>
    <inkml:brush xml:id="br0">
      <inkml:brushProperty name="width" value="0.04723" units="cm"/>
      <inkml:brushProperty name="height" value="0.04723" units="cm"/>
      <inkml:brushProperty name="color" value="#00BFF3"/>
    </inkml:brush>
  </inkml:definitions>
  <inkml:trace contextRef="#ctx0" brushRef="#br0">26300 26350 465,'-22'-52'61,"6"47"10,7 47 11,6 48 9,3 31-5,0 20-20,0 18-21,0 20-20,0 21-17,0 25-15,0 25-13,0 25-14,-2-15-14,-3-52-16,-3-53-14,-2-53-16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5"/>
    </inkml:context>
    <inkml:brush xml:id="br0">
      <inkml:brushProperty name="width" value="0.03456" units="cm"/>
      <inkml:brushProperty name="height" value="0.03456" units="cm"/>
      <inkml:brushProperty name="color" value="#00BFF3"/>
    </inkml:brush>
  </inkml:definitions>
  <inkml:trace contextRef="#ctx0" brushRef="#br0">27250 27350 636,'-91'135'141,"19"-27"-35,19-28-35,19-28-35,18-21-27,19-12-18,19-13-19,19-12-19,9-9-6,0-2 8,0-3 8,0-3 8,-4 2 9,-5 10 11,-7 10 11,-5 9 12,-9 7 6,-9 7 2,-10 6 3,-8 7 1,-6 0-1,1-2-3,-1-3-4,1-3-4,7-4-7,16-3-9,15-3-10,17-2-10,3-1-3,-5 3 5,-7 3 5,-5 4 4,-6-7-2,-3-16-8,-3-15-8,-2-15-8,-3-7-2,1 3 2,-1 3 4,1 4 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5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28000 27000 547,'0'-47'1,"0"6"16,0 7 18,0 6 16,3 17 8,6 28-5,7 28-3,6 29-3,1 27-7,-3 29-9,-3 28-9,-2 28-10,-5-4-5,-2-33 0,-3-35-2,-3-34 0,-2-15-17,0 7-30,0 6-32,0 7-30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6"/>
    </inkml:context>
    <inkml:brush xml:id="br0">
      <inkml:brushProperty name="width" value="0.04411" units="cm"/>
      <inkml:brushProperty name="height" value="0.04411" units="cm"/>
      <inkml:brushProperty name="color" value="#00BFF3"/>
    </inkml:brush>
  </inkml:definitions>
  <inkml:trace contextRef="#ctx0" brushRef="#br0">16600 40250 498,'-49'9'80,"4"19"-9,3 19-11,3 19-8,3 15-9,3 13-4,3 12-5,4 13-6,4-1-4,6-11-5,7-14-4,6-11-5,3-7-3,0 0 0,0 0-2,0 0 0,7-8-2,17-16-6,15-15-3,16-15-5,9-25-3,3-30-2,3-32-3,4-30-2,-3-17-2,-5 1 0,-7-1-1,-5 1-1,-9 4 2,-9 9 2,-10 10 3,-8 10 3,-9 8 4,-6 10 5,-6 10 6,-6 9 5,-7 7 2,-6 7 1,-6 6 0,-6 7 0,-4 4 1,1 3-2,-1 3 0,1 4-2,1 7-8,3 13-18,3 12-18,4 13-17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7"/>
    </inkml:context>
    <inkml:brush xml:id="br0">
      <inkml:brushProperty name="width" value="0.03715" units="cm"/>
      <inkml:brushProperty name="height" value="0.03715" units="cm"/>
      <inkml:brushProperty name="color" value="#00BFF3"/>
    </inkml:brush>
  </inkml:definitions>
  <inkml:trace contextRef="#ctx0" brushRef="#br0">17300 40900 592,'25'70'73,"0"-9"-10,0-10-9,0-8-10,1-6-8,4 1-6,3-1-5,3 1-6,-1-1-3,-2 1-1,-3-1-1,-3 1-1,-2-1-8,0 1-14,0-1-16,0 1-15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20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92900 43700 544,'-91'0'10,"19"0"19,19 0 19,19 0 20,29 0 3,41 0-12,40 0-13,42 0-12,19-4-8,1-5-4,-1-7-5,1-5-4,-3-1-4,-2 6-6,-3 7-4,-3 6-5,-6 3-6,-5 0-7,-7 0-7,-5 0-6,-11 1-5,-11 4-4,-14 3-3,-11 3-3,-11-1-2,-5-2 1,-7-3 2,-5-3 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7"/>
    </inkml:context>
    <inkml:brush xml:id="br0">
      <inkml:brushProperty name="width" value="0.044" units="cm"/>
      <inkml:brushProperty name="height" value="0.044" units="cm"/>
      <inkml:brushProperty name="color" value="#00BFF3"/>
    </inkml:brush>
  </inkml:definitions>
  <inkml:trace contextRef="#ctx0" brushRef="#br0">18300 40050 500,'70'-43'39,"-9"17"5,-10 15 6,-8 16 6,-6 10-1,1 7-7,-1 6-5,1 7-7,-3 5-5,-2 7-7,-3 6-5,-3 7-6,-6 7-3,-5 9-2,-7 10 0,-5 10-1,-11 7-2,-11 6-2,-14 7-3,-11 6-2,-7-1-3,0-5-4,0-7-4,0-5-3,-4-8-1,-5-5 2,-7-7 2,-5-5 3,-1-9 2,6-9 3,7-10 2,6-8 2,17-9 5,28-6 6,28-6 5,29-6 7,18-7-3,9-6-10,10-6-11,10-6-10,0-4-5,-5 1 1,-7-1 1,-5 1 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7"/>
    </inkml:context>
    <inkml:brush xml:id="br0">
      <inkml:brushProperty name="width" value="0.04089" units="cm"/>
      <inkml:brushProperty name="height" value="0.04089" units="cm"/>
      <inkml:brushProperty name="color" value="#00BFF3"/>
    </inkml:brush>
  </inkml:definitions>
  <inkml:trace contextRef="#ctx0" brushRef="#br0">19350 40900 538,'21'-15'10,"-5"23"22,-7 22 21,-5 22 21,-8 13 4,-5 7-15,-7 6-14,-5 7-15,-4-1-9,0-6-7,0-6-5,0-6-7,0-9-4,0-8-4,0-10-3,0-9-5,6-15-5,13-18-9,12-19-10,13-18-8,9-12-1,6-3 7,7-3 6,6-2 6,1 2 7,-3 9 5,-3 10 4,-2 10 6,-5 10 5,-2 13 6,-3 12 6,-3 13 6,-6 9 2,-5 6 0,-7 7-1,-5 6 0,-4 3 0,0 0-1,0 0 1,0 0-1,4-10-3,10-18-7,10-19-6,9-18-8,4-15-9,1-9-14,-1-10-14,1-8-14,-3-1 0,-2 9 11,-3 10 12,-3 10 11,-4 10 14,-3 13 15,-3 12 15,-2 13 14,-6 9 8,-6 6-3,-6 7-2,-6 6-2,1 1-5,9-3-6,10-3-7,10-2-7,10-8-12,13-8-15,12-10-17,13-9-16,-1-10-9,-11-9-2,-14-10-1,-11-8-2,-7-6 3,0 1 8,0-1 7,0 1 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8"/>
    </inkml:context>
    <inkml:brush xml:id="br0">
      <inkml:brushProperty name="width" value="0.04889" units="cm"/>
      <inkml:brushProperty name="height" value="0.04889" units="cm"/>
      <inkml:brushProperty name="color" value="#00BFF3"/>
    </inkml:brush>
  </inkml:definitions>
  <inkml:trace contextRef="#ctx0" brushRef="#br0">20850 40500 450,'0'-38'13,"0"26"27,0 24 27,0 26 27,0 19 3,0 17-18,0 15-19,0 16-19,0 10-13,0 7-10,0 6-7,0 7-10,3 5-11,6 7-15,7 6-16,6 7-15,1-12-10,-3-28-4,-3-28-4,-2-27-4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8"/>
    </inkml:context>
    <inkml:brush xml:id="br0">
      <inkml:brushProperty name="width" value="0.04572" units="cm"/>
      <inkml:brushProperty name="height" value="0.04572" units="cm"/>
      <inkml:brushProperty name="color" value="#00BFF3"/>
    </inkml:brush>
  </inkml:definitions>
  <inkml:trace contextRef="#ctx0" brushRef="#br0">23850 40550 481,'-47'25'51,"6"0"-3,7 0-4,6 0-4,6 1-2,6 4-1,7 3-1,6 3-1,3 9-1,0 16-4,0 15-2,0 17-4,1 3-2,4-5-5,3-7-3,3-5-3,7-11-4,14-11-5,11-14-3,14-11-3,3-20-6,-2-24-4,-3-26-6,-3-24-5,-6-15-2,-5-3 1,-7-3 0,-5-2 1,-8-3 1,-5 1 3,-7-1 3,-5 1 2,-4 4 3,0 9 2,0 10 2,0 10 3,-5 8 1,-9 10 2,-10 10 0,-8 9 1,-4 7-2,3 7-6,3 6-7,4 7-6,2 4-4,4 3 1,3 3 1,3 4-1,1 1 1,1 0 0,-1 0 1,1 0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8"/>
    </inkml:context>
    <inkml:brush xml:id="br0">
      <inkml:brushProperty name="width" value="0.03787" units="cm"/>
      <inkml:brushProperty name="height" value="0.03787" units="cm"/>
      <inkml:brushProperty name="color" value="#00BFF3"/>
    </inkml:brush>
  </inkml:definitions>
  <inkml:trace contextRef="#ctx0" brushRef="#br0">24550 40900 580,'45'93'59,"-9"-11"-6,-10-14-6,-8-11-6,-4-7-4,3 0 0,3 0-2,4 0 0,-1 1-5,-3 4-8,-3 3-6,-2 3-8,-3-2-9,1-6-9,-1-6-10,1-6-9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9"/>
    </inkml:context>
    <inkml:brush xml:id="br0">
      <inkml:brushProperty name="width" value="0.05055" units="cm"/>
      <inkml:brushProperty name="height" value="0.05055" units="cm"/>
      <inkml:brushProperty name="color" value="#00BFF3"/>
    </inkml:brush>
  </inkml:definitions>
  <inkml:trace contextRef="#ctx0" brushRef="#br0">26100 39200 435,'-25'-16'90,"0"19"-6,0 19-8,0 19-7,-2 16-9,-3 17-12,-3 15-11,-2 16-12,-3 5-6,1-2-4,-1-3-2,1-3-4,1-4-2,3-3-1,3-3-2,4-2-2,4-6-2,6-6-2,7-6-3,6-6-2,13-9-2,23-8-1,22-10-2,22-9-1,12-13-1,3-16-3,3-15-2,4-15-2,-3-6-4,-5 7-2,-7 6-3,-5 7-4,-9 2-2,-9 1-1,-10-1-2,-8 1-1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09"/>
    </inkml:context>
    <inkml:brush xml:id="br0">
      <inkml:brushProperty name="width" value="0.05096" units="cm"/>
      <inkml:brushProperty name="height" value="0.05096" units="cm"/>
      <inkml:brushProperty name="color" value="#00BFF3"/>
    </inkml:brush>
  </inkml:definitions>
  <inkml:trace contextRef="#ctx0" brushRef="#br0">26450 39550 431,'-25'-47'4,"0"6"7,0 7 8,0 6 6,1 13 12,4 23 14,3 22 14,3 22 15,3 18-2,3 16-15,3 15-17,4 17-15,1 14-11,0 17-3,0 15-5,0 16-5,0 16-4,0 20-8,0 18-7,0 20-7,-2-17-1,-3-49 2,-3-51 4,-2-49 3,-3-26-11,1 1-26,-1-1-25,1 1-25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10"/>
    </inkml:context>
    <inkml:brush xml:id="br0">
      <inkml:brushProperty name="width" value="0.04406" units="cm"/>
      <inkml:brushProperty name="height" value="0.04406" units="cm"/>
      <inkml:brushProperty name="color" value="#00BFF3"/>
    </inkml:brush>
  </inkml:definitions>
  <inkml:trace contextRef="#ctx0" brushRef="#br0">27350 40200 499,'-29'78'140,"-5"6"-37,-7 7-35,-5 6-37,-3-2-19,4-9-1,3-10-1,3-8-1,10-20-9,20-28-20,18-28-18,20-27-19,13-15-2,9 0 12,10 0 13,10 0 12,-3 4 10,-11 10 6,-14 10 6,-11 9 7,-11 9 4,-5 9 2,-7 10 3,-5 10 3,-4 8 3,0 10 4,0 10 4,0 9 4,0 1 1,0-6-4,0-6-2,0-6-4,3-12-9,6-15-13,7-15-14,6-16-14,6-13-5,6-9 1,7-10 3,6-8 2,1 0 0,-3 14 0,-3 11-1,-2 14 0,-6 13 5,-6 16 11,-6 15 11,-6 17 11,-7 8 11,-6 4 9,-6 3 10,-6 3 10,-2-2 0,3-6-8,3-6-10,4-6-9,5-13-8,10-19-5,10-18-6,9-19-6,4-12-9,1-2-14,-1-3-13,1-3-14,-3 1-4,-2 6 6,-3 7 6,-3 6 6,-2 6 14,0 6 20,0 7 21,0 6 21,1 6 9,4 6-5,3 7-4,3 6-5,-10-1-13,-21-5-22,-22-7-23,-22-5-23,-8-11-5,6-11 11,7-14 11,6-11 12,6-6 7,6 4 1,7 3 3,6 3 1,4 3 3,4 3-1,3 3 1,3 4 1,6 5-1,9 10-2,10 10-2,10 9-3,0 4-2,-5 1-2,-7-1-2,-5 1-3,-3-4-2,4-6-3,3-6-2,3-6-3,-1-6-1,-2-2 2,-3-3 0,-3-3 2,-2-1 3,0 4 5,0 3 4,0 3 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11"/>
    </inkml:context>
    <inkml:brush xml:id="br0">
      <inkml:brushProperty name="width" value="0.05498" units="cm"/>
      <inkml:brushProperty name="height" value="0.05498" units="cm"/>
      <inkml:brushProperty name="color" value="#00BFF3"/>
    </inkml:brush>
  </inkml:definitions>
  <inkml:trace contextRef="#ctx0" brushRef="#br0">29450 39450 400,'20'-46'9,"-9"10"21,-10 10 19,-8 9 20,-6 10 6,1 14-8,-1 11-7,1 14-9,1 11-6,3 14-7,3 11-6,4 14-7,1 7-6,0 3-4,0 3-5,0 4-5,3 5-5,6 10-3,7 10-3,6 9-5,-1 18-7,-5 29-12,-7 28-12,-5 28-12,-4-4-1,0-33 7,0-35 9,0-34 8,1-26-1,4-15-8,3-15-8,3-16-9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25"/>
    </inkml:context>
    <inkml:brush xml:id="br0">
      <inkml:brushProperty name="width" value="0.02201" units="cm"/>
      <inkml:brushProperty name="height" value="0.02201" units="cm"/>
    </inkml:brush>
  </inkml:definitions>
  <inkml:trace contextRef="#ctx0" brushRef="#br0">66000 21050 999,'-18'-133'-13,"17"34"9,15 35 8,16 35 10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21"/>
    </inkml:context>
    <inkml:brush xml:id="br0">
      <inkml:brushProperty name="width" value="0.03875" units="cm"/>
      <inkml:brushProperty name="height" value="0.03875" units="cm"/>
    </inkml:brush>
  </inkml:definitions>
  <inkml:trace contextRef="#ctx0" brushRef="#br0">94000 42600 567,'-47'-22'0,"6"6"1,7 7-1,6 6 1,4 1 3,4-3 6,3-3 7,3-2 5,3 5 9,3 16 10,3 15 10,4 17 9,1 14 0,0 17-12,0 15-12,0 16-12,-2 15-9,-3 16-6,-3 15-6,-2 17-7,-3 13-6,1 13-9,-1 12-8,1 13-7,-1-9-5,1-27 1,-1-28 1,1-28 1,-1-21-2,1-12-3,-1-13-4,1-12-5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27"/>
    </inkml:context>
    <inkml:brush xml:id="br0">
      <inkml:brushProperty name="width" value="0.04267" units="cm"/>
      <inkml:brushProperty name="height" value="0.04267" units="cm"/>
    </inkml:brush>
  </inkml:definitions>
  <inkml:trace contextRef="#ctx0" brushRef="#br0">56400 18100 515,'0'-71'1,"0"10"1,0 10 3,0 9 0,0 6 8,0 3 12,0 3 13,0 4 12,0 19 3,0 39-5,0 36-5,0 39-6,-2 18-5,-3 0-5,-3 0-4,-2 0-4,-3 7-5,1 17-1,-1 15-3,1 16-2,-3 12-2,-2 9 0,-3 10-2,-3 10-2,-1-3-2,4-11-5,3-14-6,3-11-5,3-12-5,3-9-3,3-10-5,4-8-3,1-8-2,0-2 4,0-3 3,0-3 2,0-10 0,0-16-1,0-15-3,0-15-2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27"/>
    </inkml:context>
    <inkml:brush xml:id="br0">
      <inkml:brushProperty name="width" value="0.03978" units="cm"/>
      <inkml:brushProperty name="height" value="0.03978" units="cm"/>
    </inkml:brush>
  </inkml:definitions>
  <inkml:trace contextRef="#ctx0" brushRef="#br0">57750 19100 552,'-5'-66'30,"-9"19"7,-10 19 7,-8 19 9,-6 13-2,1 10-11,-1 10-10,1 9-10,-7 13-8,-12 20-2,-13 18-4,-12 20-3,-1 0-1,14-15 1,11-15 0,14-16 1,-1-7-1,-12 4-1,-13 3-1,-12 3-1,-4 1 1,7 1 2,6-1 4,7 1 1,8-4 2,14-6 0,11-6-1,14-6 0,8-4-1,7 1-1,6-1-1,7 1-1,8-3-1,14-2-1,11-3-1,14-3 0,8-2-3,7 0-2,6 0-4,7 0-2,2 0 0,1 0 0,-1 0 1,1 0 1,-4 0-2,-6 0-6,-6 0-5,-6 0-6,-4 0-4,1 0-3,-1 0-3,1 0-4,-6-2 0,-8-3 3,-10-3 3,-9-2 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28"/>
    </inkml:context>
    <inkml:brush xml:id="br0">
      <inkml:brushProperty name="width" value="0.04611" units="cm"/>
      <inkml:brushProperty name="height" value="0.04611" units="cm"/>
    </inkml:brush>
  </inkml:definitions>
  <inkml:trace contextRef="#ctx0" brushRef="#br0">58750 19900 477,'-49'-61'6,"4"28"12,3 28 13,3 29 12,3 16 3,3 7-9,3 6-7,4 7-8,1 2-5,0 1-1,0-1-2,0 1 0,0-3-5,0-2-5,0-3-6,0-3-6,1-6-1,4-5 2,3-7 2,3-5 3,6-6 1,9-3 0,10-3-1,10-2 1,7-5-2,6-2 1,7-3 0,6-3 0,3-2-1,0 0 1,0 0-2,0 0 1,-7 7-1,-11 17 0,-14 15-2,-11 16 1,-14 5-1,-11-2 0,-14-3 1,-11-3 1,-7-2 0,0 0 1,0 0-1,0 0 1,1-2 0,4-3 1,3-3 1,3-2 1,12-12 0,22-19 3,22-18 0,23-19 2,13-13 1,6-6-2,7-6-1,6-6-1,1-2-2,-3 3-1,-3 3-3,-2 4-1,-6 2-2,-6 4-1,-6 3-1,-6 3-1,-6 3-1,-2 3 1,-3 3 0,-3 4 1,-6 1 0,-5 0 0,-7 0 1,-5 0-1,-4 6 11,0 13 21,0 12 20,0 13 21,-2 10 5,-3 10-14,-3 10-12,-2 9-12,-3 7-8,1 7-2,-1 6-2,1 7-3,-1 10-4,1 16-6,-1 15-6,1 17-5,-3 14-1,-2 17 1,-3 15 2,-3 16 3,-1 4-8,4-6-16,3-6-17,3-6-16,3-18-5,3-28 5,3-28 5,4-27 6,-1-20 3,-3-9 2,-3-10 2,-2-8 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28"/>
    </inkml:context>
    <inkml:brush xml:id="br0">
      <inkml:brushProperty name="width" value="0.02518" units="cm"/>
      <inkml:brushProperty name="height" value="0.02518" units="cm"/>
    </inkml:brush>
  </inkml:definitions>
  <inkml:trace contextRef="#ctx0" brushRef="#br0">59100 20300 873,'50'-68'-47,"0"17"7,0 15 7,0 16 7,-2 10 11,-3 7 15,-3 6 13,-2 7 14,-5 5 6,-2 7-2,-3 6-2,-3 7-2,-4 5-3,-3 7-3,-3 6-2,-2 7-3,-11 5-3,-15 7 0,-15 6-3,-16 7-1,-12 2-7,-5 1-9,-7-1-11,-5 1-11,-4-1-6,0 1-2,0-1-3,0 1-2,4-9 3,10-15 9,10-15 8,9-16 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29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60300 19400 532,'-18'23'9,"17"-3"19,15-3 19,16-2 19,10-5 4,7-2-10,6-3-11,7-3-11,5-2-7,7 0-6,6 0-6,7 0-5,0 0-5,-2 0-6,-3 0-6,-3 0-6,-6 3-7,-5 6-8,-7 7-8,-5 6-10,-9 3-2,-9 0 0,-10 0 2,-8 0 0,-8 1 4,-2 4 3,-3 3 6,-3 3 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0"/>
    </inkml:context>
    <inkml:brush xml:id="br0">
      <inkml:brushProperty name="width" value="0.03356" units="cm"/>
      <inkml:brushProperty name="height" value="0.03356" units="cm"/>
    </inkml:brush>
  </inkml:definitions>
  <inkml:trace contextRef="#ctx0" brushRef="#br0">60100 20400 655,'-25'21'3,"0"-5"5,0-7 6,0-5 5,6-4 11,13 0 18,12 0 17,13 0 17,7-2-17,4-3-55,3-3-52,3-2-53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2"/>
    </inkml:context>
    <inkml:brush xml:id="br0">
      <inkml:brushProperty name="width" value="0.04044" units="cm"/>
      <inkml:brushProperty name="height" value="0.04044" units="cm"/>
    </inkml:brush>
  </inkml:definitions>
  <inkml:trace contextRef="#ctx0" brushRef="#br0">60150 20550 544,'-41'21'9,"19"-5"18,19-7 19,19-5 18,15-4 4,13 0-9,12 0-11,13 0-9,7 1-9,4 4-5,3 3-5,3 3-6,3 1-7,3 1-9,3-1-7,4 1-8,-6-3-7,-11-2-5,-14-3-5,-11-3-5,-11-1-7,-5 4-6,-7 3-7,-5 3-8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3"/>
    </inkml:context>
    <inkml:brush xml:id="br0">
      <inkml:brushProperty name="width" value="0.04871" units="cm"/>
      <inkml:brushProperty name="height" value="0.04871" units="cm"/>
    </inkml:brush>
  </inkml:definitions>
  <inkml:trace contextRef="#ctx0" brushRef="#br0">64250 18200 451,'17'-66'25,"-16"19"0,-15 19-1,-15 19 0,-11 9-3,-2 0-5,-3 0-6,-3 0-5,-2 1-4,0 4 0,0 3-2,0 3-1,1 3-1,4 3 0,3 3 0,3 4-1,4 1 3,7 0 4,6 0 6,7 0 5,4 1 2,3 4 0,3 3 0,4 3 0,1 4 2,0 7 4,0 6 3,0 7 3,-2 8 2,-3 14-3,-3 11-1,-2 14-3,-5 8-2,-2 7-1,-3 6-2,-3 7-2,-1 4-1,4 3-3,3 3-3,3 4-2,1-6-3,1-11-2,-1-14-2,1-11-2,1-12-4,3-9-5,3-10-6,4-8-6,1-9-3,0-6-4,0-6-1,0-6-3,9-13-5,19-19-6,19-18-6,19-19-7,2-8 3,-11 3 9,-14 3 10,-11 4 10,-7 1 6,0 0 1,0 0 1,0 0 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3"/>
    </inkml:context>
    <inkml:brush xml:id="br0">
      <inkml:brushProperty name="width" value="0.04605" units="cm"/>
      <inkml:brushProperty name="height" value="0.04605" units="cm"/>
    </inkml:brush>
  </inkml:definitions>
  <inkml:trace contextRef="#ctx0" brushRef="#br0">65100 18350 477,'18'-21'9,"-11"10"19,-14 10 19,-11 9 18,-7 10 4,0 14-10,0 11-10,0 14-11,-2 11-7,-3 14-3,-3 11-5,-2 14-4,-5 8-3,-2 7-2,-3 6-3,-3 7-3,-4 4-2,-3 3-3,-3 3-4,-2 4-4,2-9-1,9-18 1,10-19 1,10-18 0,16-35-14,26-50-26,24-50-29,26-50-27,5-15-3,-11 23 21,-14 22 20,-11 22 22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4"/>
    </inkml:context>
    <inkml:brush xml:id="br0">
      <inkml:brushProperty name="width" value="0.05738" units="cm"/>
      <inkml:brushProperty name="height" value="0.05738" units="cm"/>
    </inkml:brush>
  </inkml:definitions>
  <inkml:trace contextRef="#ctx0" brushRef="#br0">65200 18350 383,'25'-27'2,"0"-3"4,0-3 3,0-2 5,0 2 6,0 9 8,0 10 10,0 10 8,-4 10 1,-5 13-7,-7 12-7,-5 13-7,-4 7-2,0 4 1,0 3 1,0 3 2,0 9-1,0 16-3,0 15-4,0 17-4,-4 7-2,-5 0-2,-7 0-1,-5 0-2,-3-2-2,4-3-3,3-3-3,3-2-3,-1-9-4,-2-12-5,-3-13-5,-3-12-5,-7-13-9,-9-12-9,-10-13-12,-8-12-9,-3-16-2,7-19 9,6-18 8,7-19 9,4-13 7,3-6 3,3-6 4,4-6 3,4-2 4,6 3 3,7 3 3,6 4 3,4 7 4,4 13 5,3 12 7,3 13 6,7 7 4,14 4 4,11 3 2,14 3 4,5 1-1,1 1-2,-1-1-4,1 1-4,-3 1-1,-2 3-4,-3 3-1,-3 4-2,4-3-7,13-5-11,12-7-11,13-5-11,4-8-4,-3-5 2,-3-7 4,-2-5 3,-5-3 2,-2 4 3,-3 3 2,-3 3 2,-10 1 3,-16 1 0,-15-1 0,-15 1 2,-12 2 3,-6 7 6,-6 6 7,-6 7 6,-12 7 5,-15 9 4,-15 10 5,-16 10 4,-8 7 2,0 6 1,0 7 0,0 6 1,4 6-2,10 6-1,10 7-3,9 6-1,7-1-4,7-5-3,6-7-3,7-5-3,5-4-4,7 0-2,6 0-5,7 0-3,7-5-3,9-9-4,10-10-5,10-8-3,5-8-3,4-2-1,3-3-2,3-3-1,-1-9 0,-2-11 1,-3-14 0,-3-11 2,-7-7-1,-9 0-1,-10 0-1,-8 0-2,-8 3 4,-2 6 6,-3 7 8,-3 6 6,-7 7 10,-9 10 11,-10 10 11,-8 9 12,-3 10 3,7 14-5,6 11-3,7 14-4,2 10-4,1 9-1,-1 10-3,1 10-1,1 7-3,3 6-3,3 7-4,4 6-3,-3 6-2,-5 6-3,-7 7-1,-5 6-2,-4 1 0,0-3 0,0-3 1,0-2 0,1-6-4,4-6-10,3-6-8,3-6-9,1-9-3,1-8 2,-1-10 1,1-9 3,-3-7 0,-2-3 1,-3-3-1,-3-2 1,-4-11 2,-3-15 3,-3-15 3,-2-16 4,-3-13 3,1-9 0,-1-10 1,1-8 1,2-12 1,7-12 2,6-13 2,7-12 3,8-13-1,14-12-3,11-13-2,14-12-2,11-9-5,14-2-6,11-3-5,14-3-5,8 1-3,7 6 3,6 7 0,7 6 3,-9 13 2,-21 23 4,-22 22 4,-22 22 3,-11 12 0,0 3-7,0 3-6,0 4-6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72350 12250 999,'-202'-68'-19,"47"17"-7,47 15-7,48 16-5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22"/>
    </inkml:context>
    <inkml:brush xml:id="br0">
      <inkml:brushProperty name="width" value="0.04482" units="cm"/>
      <inkml:brushProperty name="height" value="0.04482" units="cm"/>
    </inkml:brush>
  </inkml:definitions>
  <inkml:trace contextRef="#ctx0" brushRef="#br0">98450 41450 490,'20'-40'10,"-9"23"19,-10 22 20,-8 22 19,-15 24 4,-19 29-11,-18 28-10,-19 28-11,-10 12-8,1-3-6,-1-3-5,1-2-5,2-1-5,7 3-1,6 3-3,7 4-2,4 1-3,3 0-4,3 0-2,4 0-4,5-5 0,10-9 2,10-10 3,9-8 3,7-14 0,7-15-2,6-15-1,7-16-2,8-13-2,14-9-4,11-10-2,14-8-2,7-17-3,3-21-1,3-22 0,4-22-2,-1-15 1,-3-5 1,-3-7 0,-2-5 1,-8-3 2,-8 4 1,-10 3 3,-9 3 1,-9 7 3,-5 14 3,-7 11 4,-5 14 3,-12 10 2,-16 9 2,-15 10 1,-15 10 2,-11 5-1,-2 4-3,-3 3-3,-3 3-2,-2 4-4,0 7-3,0 6-3,0 7-3,6-1-4,13-6-3,12-6-5,13-6-3,13-9-2,17-8-1,15-10 1,16-9 1,5-5 1,-2 0 6,-3 0 4,-3 0 5,-2 0 4,0 0 1,0 0 2,0 0 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4"/>
    </inkml:context>
    <inkml:brush xml:id="br0">
      <inkml:brushProperty name="width" value="0.03481" units="cm"/>
      <inkml:brushProperty name="height" value="0.03481" units="cm"/>
    </inkml:brush>
  </inkml:definitions>
  <inkml:trace contextRef="#ctx0" brushRef="#br0">66900 18700 631,'-40'-7'8,"23"-11"14,22-14 14,22-11 16,15-3 3,9 10-7,10 10-7,10 9-6,4 6-8,0 3-6,0 3-6,0 4-8,-4 1-6,-5 0-6,-7 0-8,-5 0-6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4"/>
    </inkml:context>
    <inkml:brush xml:id="br0">
      <inkml:brushProperty name="width" value="0.04346" units="cm"/>
      <inkml:brushProperty name="height" value="0.04346" units="cm"/>
    </inkml:brush>
  </inkml:definitions>
  <inkml:trace contextRef="#ctx0" brushRef="#br0">67650 17900 506,'-93'-21'7,"17"10"14,15 10 13,16 9 15,10 10 6,7 14-3,6 11-1,7 14-3,2 10-3,1 9-7,-1 10-4,1 10-7,-1 5-7,1 4-9,-1 3-9,1 3-10,-1 3-9,1 3-6,-1 3-8,1 4-7,1-10-3,3-22 1,3-22 1,4-21 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5"/>
    </inkml:context>
    <inkml:brush xml:id="br0">
      <inkml:brushProperty name="width" value="0.05463" units="cm"/>
      <inkml:brushProperty name="height" value="0.05463" units="cm"/>
    </inkml:brush>
  </inkml:definitions>
  <inkml:trace contextRef="#ctx0" brushRef="#br0">68000 17950 402,'6'-46'4,"13"10"9,12 10 8,13 9 8,7 6 3,4 3-4,3 3-3,3 4-4,-1 4-5,-2 6-3,-3 7-6,-3 6-3,-7 3-3,-9 0 1,-10 0 0,-8 0 1,-8 3-1,-2 6-1,-3 7-3,-3 6-2,-4 1 2,-3-3 5,-3-3 5,-2-2 6,-5-1 1,-2 3-2,-3 3-3,-3 4-1,-1 4 3,4 6 7,3 7 9,3 6 8,3 4 1,3 4-4,3 3-6,4 3-5,-1 6-4,-3 9-3,-3 10-3,-2 10-3,-1 2-1,3-3-1,3-3 0,4-2 0,-3-5-1,-5-2-2,-7-3-2,-5-3-2,-3-7-1,4-9-1,3-10-3,3-8-1,-2-9 0,-6-6 0,-6-6 2,-6-6 0,-7-7-3,-6-6-8,-6-6-7,-6-6-8,-12-6-3,-15-2 4,-15-3 3,-16-3 3,1-2 1,19 0-2,19 0-3,19 0-1,10-4-6,4-5-8,3-7-8,3-5-9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6"/>
    </inkml:context>
    <inkml:brush xml:id="br0">
      <inkml:brushProperty name="width" value="0.04564" units="cm"/>
      <inkml:brushProperty name="height" value="0.04564" units="cm"/>
    </inkml:brush>
  </inkml:definitions>
  <inkml:trace contextRef="#ctx0" brushRef="#br0">71450 17900 482,'23'-68'0,"-3"17"0,-3 15 1,-2 16 1,-5 4 3,-2-6 6,-3-6 6,-3-6 7,-12-2 4,-18 3 2,-19 3 2,-18 4 2,-12 8-3,-3 17-7,-3 15-8,-2 16-7,0 9-5,7 3 0,6 3-1,7 4-1,5-1-1,7-3 0,6-3 0,7-2-1,8-1 1,14 3 3,11 3 1,14 4 3,5 1 1,1 0 2,-1 0 1,1 0 1,-1 4 1,1 10 0,-1 10 0,1 9 0,-6 10-1,-8 14 2,-10 11 0,-9 14 1,-7 7-1,-3 3-2,-3 3-1,-2 4-2,0-3-3,7-5-4,6-7-5,7-5-3,4-9-2,3-9 1,3-10 3,4-8 0,2-12-4,4-12-10,3-13-11,3-12-11,4-12-6,7-8-4,6-10-3,7-9-4,0-9 4,-2-5 10,-3-7 10,-3-5 10,-2-4 4,0 0-2,0 0-3,0 0-3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6"/>
    </inkml:context>
    <inkml:brush xml:id="br0">
      <inkml:brushProperty name="width" value="0.05846" units="cm"/>
      <inkml:brushProperty name="height" value="0.05846" units="cm"/>
    </inkml:brush>
  </inkml:definitions>
  <inkml:trace contextRef="#ctx0" brushRef="#br0">72550 18400 376,'-25'-69'5,"0"13"7,0 12 6,0 13 5,0 7 4,0 4 0,0 3 1,0 3-1,-2 3 0,-3 3-3,-3 3-2,-2 4-2,-5 7-1,-2 13 1,-3 12 2,-3 13 1,-2 9 0,0 6-2,0 7-3,0 6-1,1 6-1,4 6 0,3 7-2,3 6 1,4 3-1,7 0-2,6 0-1,7 0-1,7-4-1,9-5-1,10-7-1,10-5-2,10-11-3,13-11-6,12-14-8,13-11-5,7-15-8,4-16-6,3-15-6,3-15-6,1-17-1,1-15 6,-1-15 5,1-16 6,-4-10 2,-6-3-2,-6-3-1,-6-2-2,-6 0 2,-2 7 2,-3 6 4,-3 7 4,-6 2 3,-5 1 7,-7-1 5,-5 1 6,-4 5 6,0 14 5,0 11 7,0 14 5,-4 19 11,-5 29 13,-7 28 13,-5 28 15,-8 17-1,-5 6-14,-7 7-13,-5 6-14,-1 6-10,6 6-6,7 7-5,6 6-5,4 1-6,4-3-4,3-3-5,3-2-4,3-8-3,3-8 1,3-10 1,4-9 0,2-12-10,4-11-24,3-14-22,3-11-23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6"/>
    </inkml:context>
    <inkml:brush xml:id="br0">
      <inkml:brushProperty name="width" value="0.03039" units="cm"/>
      <inkml:brushProperty name="height" value="0.03039" units="cm"/>
    </inkml:brush>
  </inkml:definitions>
  <inkml:trace contextRef="#ctx0" brushRef="#br0">73900 18000 723,'95'-66'21,"-9"19"12,-10 19 14,-8 19 13,-4 9-3,3 0-19,3 0-18,4 0-19,-6 0-16,-11 0-11,-14 0-12,-11 0-11,-7 1-4,0 4 2,0 3 4,0 3 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37"/>
    </inkml:context>
    <inkml:brush xml:id="br0">
      <inkml:brushProperty name="width" value="0.05875" units="cm"/>
      <inkml:brushProperty name="height" value="0.05875" units="cm"/>
    </inkml:brush>
  </inkml:definitions>
  <inkml:trace contextRef="#ctx0" brushRef="#br0">75000 17000 374,'-22'-27'0,"6"-3"0,7-3 0,6-2 0,6-1 3,6 3 7,7 3 6,6 4 7,7 2 4,10 4 2,10 3 2,9 3 2,6 4-2,3 7-6,3 6-7,4 7-5,-3 5-7,-5 7-3,-7 6-5,-5 7-4,-8 4-1,-5 3 2,-7 3 1,-5 4 2,-8 2 0,-5 4-1,-7 3-3,-5 3-3,-8 3 0,-5 3 1,-7 3-1,-5 4 1,-4-1 6,0-3 10,0-3 13,0-2 10,0-1 6,0 3 0,0 3 0,0 4 0,1 2-3,4 4-5,3 3-4,3 3-4,3 3-4,3 3-2,3 3-2,4 4-3,1 2 0,0 4-1,0 3 0,0 3-1,0 4-1,0 7-1,0 6-1,0 7-1,0-3-1,0-8 0,0-10-1,0-9-1,-4-12 0,-5-11-3,-7-14-2,-5-11-3,-11-9-1,-11-3-4,-14-3-3,-11-2-2,-17-5-5,-18-2-5,-19-3-6,-18-3-5,0-6-2,23-5 1,22-7 1,22-5 1,8-3-3,-2 4-5,-3 3-7,-3 3-6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54"/>
    </inkml:context>
    <inkml:brush xml:id="br0">
      <inkml:brushProperty name="width" value="0.04558" units="cm"/>
      <inkml:brushProperty name="height" value="0.04558" units="cm"/>
      <inkml:brushProperty name="color" value="#00BFF3"/>
    </inkml:brush>
  </inkml:definitions>
  <inkml:trace contextRef="#ctx0" brushRef="#br0">63650 23650 482,'0'76'137,"0"4"-32,0 3-30,0 3-32,-4 4-16,-5 7-2,-7 6-2,-5 7-3,-6 8-2,-3 14-3,-3 11-2,-2 14-4,-3 3-3,1-2-4,-1-3-6,1-3-4,1-4-2,3-3-2,3-3 0,4-2-1,4-12-3,6-19-4,7-18-5,6-19-5,7-24-9,10-28-13,10-28-12,9-27-14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55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64700 24200 471,'-27'121'144,"-3"-5"-32,-3-7-34,-2-5-33,-1-3-18,3 4-3,3 3-4,4 3-3,2-2-3,4-6-1,3-6-2,3-6-2,3-9-2,3-8-3,3-10-1,4-9-2,11-15-4,23-18-4,22-19-4,22-18-4,7-20-3,-6-18-4,-6-19-3,-6-18-3,-7-10-1,-6 0 1,-6 0 2,-6 0 2,-6-4 3,-2-5 5,-3-7 6,-3-5 4,-6 2 3,-5 13 0,-7 12 0,-5 13 1,-8 13-1,-5 17 3,-7 15 0,-5 16 2,-8 10-3,-5 7-4,-7 6-5,-5 7-6,-3 7-4,4 9-6,3 10-4,3 10-5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55"/>
    </inkml:context>
    <inkml:brush xml:id="br0">
      <inkml:brushProperty name="width" value="0.03829" units="cm"/>
      <inkml:brushProperty name="height" value="0.03829" units="cm"/>
      <inkml:brushProperty name="color" value="#00BFF3"/>
    </inkml:brush>
  </inkml:definitions>
  <inkml:trace contextRef="#ctx0" brushRef="#br0">65500 23750 574,'142'-44'147,"-16"13"-35,-15 12-35,-15 13-35,-12 6-20,-6 0-7,-6 0-6,-6 0-7,-6 0-8,-2 0-8,-3 0-8,-3 0-8,-4-2-11,-3-3-13,-3-3-12,-2-2-12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23"/>
    </inkml:context>
    <inkml:brush xml:id="br0">
      <inkml:brushProperty name="width" value="0.04288" units="cm"/>
      <inkml:brushProperty name="height" value="0.04288" units="cm"/>
    </inkml:brush>
  </inkml:definitions>
  <inkml:trace contextRef="#ctx0" brushRef="#br0">99700 42300 513,'18'-43'8,"-11"17"18,-14 15 17,-11 16 18,-6 13 3,4 14-10,3 11-10,3 14-9,1 8-7,1 7-3,-1 6-3,1 7-4,-3 5-2,-2 7-4,-3 6-2,-3 7-2,-4 4-3,-3 3-1,-3 3-2,-2 4 0,-3-3-6,1-5-7,-1-7-9,1-5-7,1-14-8,3-18-8,3-19-6,4-18-7,4-20 0,6-18 7,7-19 7,6-18 7,6-20 5,6-18 2,7-19 2,6-18 3,3-6 3,0 10 6,0 10 6,0 9 5,0 9 6,0 9 5,0 10 5,0 10 5,3 8 1,6 10-1,7 10-1,6 9-1,4 6 3,4 3 7,3 3 7,3 4 6,1 1 1,1 0-7,-1 0-7,1 0-6,-1 0-7,1 0-6,-1 0-5,1 0-6,-4 0-7,-6 0-7,-6 0-8,-6 0-8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6:55"/>
    </inkml:context>
    <inkml:brush xml:id="br0">
      <inkml:brushProperty name="width" value="0.0528" units="cm"/>
      <inkml:brushProperty name="height" value="0.0528" units="cm"/>
      <inkml:brushProperty name="color" value="#00BFF3"/>
    </inkml:brush>
  </inkml:definitions>
  <inkml:trace contextRef="#ctx0" brushRef="#br0">67450 22450 416,'-2'-36'9,"-3"28"16,-3 28 17,-2 29 18,-6 16 3,-6 7-7,-6 6-10,-6 7-7,-6 5-7,-2 7-2,-3 6-3,-3 7-4,-4 4-1,-3 3-2,-3 3-2,-2 4-2,2 1-2,9 0-1,10 0-2,10 0-2,5-7-3,4-11-3,3-14-5,3-11-3,14-17-6,25-18-6,25-19-6,25-18-6,12-23-3,1-24 3,-1-26 3,1-24 2,-6-12 1,-8 4-1,-10 3 0,-9 3-2,-18 7 2,-24 14 5,-26 11 3,-24 14 5,-15 13 2,-3 16 2,-3 15 2,-2 17 1,-6 13-1,-6 13-6,-6 12-5,-6 13-5,4 1-5,16-9-3,15-10-5,17-8-2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05"/>
    </inkml:context>
    <inkml:brush xml:id="br0">
      <inkml:brushProperty name="width" value="0.04585" units="cm"/>
      <inkml:brushProperty name="height" value="0.04585" units="cm"/>
    </inkml:brush>
  </inkml:definitions>
  <inkml:trace contextRef="#ctx0" brushRef="#br0">83400 21150 479,'-118'4'62,"17"10"-6,15 10-7,16 9-5,4 4-9,-6 1-10,-6-1-10,-6 1-11,1-1-3,9 1 2,10-1 2,10 1 2,10 2 3,13 7 4,12 6 5,13 7 5,9 2 1,6 1-2,7-1-2,6 1-1,1 1-3,-3 3-4,-3 3-4,-2 4-4,-5 2-1,-2 4-1,-3 3 0,-3 3 0,-4 4-2,-3 7-1,-3 6-2,-2 7-1,-3-1-2,1-6 0,-1-6-1,1-6-1,1-9 1,3-8-1,3-10 1,4-9 0,-1-7 0,-3-3 0,-3-3 1,-2-2 1,5-6-9,16-6-19,15-6-19,17-6-18,5-9-6,-3-8 8,-3-10 8,-2-9 7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06"/>
    </inkml:context>
    <inkml:brush xml:id="br0">
      <inkml:brushProperty name="width" value="0.05134" units="cm"/>
      <inkml:brushProperty name="height" value="0.05134" units="cm"/>
    </inkml:brush>
  </inkml:definitions>
  <inkml:trace contextRef="#ctx0" brushRef="#br0">84600 21500 428,'-25'-44'28,"0"13"7,0 12 5,0 13 7,-2 12 1,-3 13-7,-3 12-6,-2 13-5,-3 10-5,1 10-3,-1 10-3,1 9-3,-1 7-1,1 7-1,-1 6 2,1 7-1,2 0 1,7-2-1,6-3-1,7-3-1,4-6-1,3-5-3,3-7-3,4-5-3,2-6-2,4-3-3,3-3-1,3-2-3,4-9-2,7-12-2,6-13-3,7-12-2,4-7-2,3 1-2,3-1-1,4 1-3,2-9 0,4-15-1,3-15 1,3-16-1,3-16-1,3-16-1,3-15-1,4-15-1,-3-11 1,-5-2 4,-7-3 2,-5-3 4,-6 1 4,-3 6 3,-3 7 3,-2 6 4,-6 7 3,-6 10 1,-6 10 3,-6 9 1,-4 9 0,1 9 0,-1 10-1,1 10-2,-3 13 11,-2 19 23,-3 19 23,-3 19 22,-2 13 2,0 10-16,0 10-17,0 9-18,0 4-11,0 1-6,0-1-6,0 1-7,0-1-6,0 1-5,0-1-5,0 1-5,1-6-4,4-8-1,3-10-3,3-9-1,3-9-7,3-5-11,3-7-10,4-5-11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06"/>
    </inkml:context>
    <inkml:brush xml:id="br0">
      <inkml:brushProperty name="width" value="0.03289" units="cm"/>
      <inkml:brushProperty name="height" value="0.03289" units="cm"/>
    </inkml:brush>
  </inkml:definitions>
  <inkml:trace contextRef="#ctx0" brushRef="#br0">85800 21650 668,'75'-24'135,"0"4"-39,0 3-36,0 3-39,-4 1-18,-5 1 1,-7-1 2,-5 1 1,-6 1-10,-3 3-19,-3 3-19,-2 4-20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07"/>
    </inkml:context>
    <inkml:brush xml:id="br0">
      <inkml:brushProperty name="width" value="0.05174" units="cm"/>
      <inkml:brushProperty name="height" value="0.05174" units="cm"/>
    </inkml:brush>
  </inkml:definitions>
  <inkml:trace contextRef="#ctx0" brushRef="#br0">86550 20600 425,'-21'-24'6,"10"4"11,10 3 12,9 3 12,12 1 1,16 1-9,15-1-8,17 1-9,3 1-6,-5 3-3,-7 3-5,-5 4-2,-6 2-3,-3 4-1,-3 3 0,-2 3-1,-5 3 0,-2 3 0,-3 3-1,-3 4 1,-6 2 2,-5 4 5,-7 3 3,-5 3 5,-4 1 3,0 1 4,0-1 3,0 1 3,0 2 2,0 7 0,0 6 0,0 7 0,0 2-1,0 1-1,0-1-3,0 1-1,-2 4-2,-3 9-1,-3 10-1,-2 10-2,-1 7-1,3 6-2,3 7-1,4 6-1,-1 3-2,-3 0-2,-3 0-4,-2 0-1,-3-4-2,1-5-1,-1-7 1,1-5-2,-3-4 0,-2 0-1,-3 0-1,-3 0-2,-6-8-1,-5-16-1,-7-15-2,-5-15-2,-9-9-2,-9 1 0,-10-1-2,-8 1-1,-8-6-1,-2-8 3,-3-10 0,-3-9 3,5-5-4,17 0-6,15 0-6,16 0-6,9-4-5,3-5-2,3-7-2,4-5-2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07"/>
    </inkml:context>
    <inkml:brush xml:id="br0">
      <inkml:brushProperty name="width" value="0.0381" units="cm"/>
      <inkml:brushProperty name="height" value="0.0381" units="cm"/>
    </inkml:brush>
  </inkml:definitions>
  <inkml:trace contextRef="#ctx0" brushRef="#br0">87600 21300 577,'143'-47'155,"-11"6"-38,-14 7-39,-11 6-38,-11 6-22,-5 6-8,-7 7-5,-5 6-8,-9 3-7,-9 0-9,-10 0-8,-8 0-8,-9 3-5,-6 6 0,-6 7 0,-6 6 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07"/>
    </inkml:context>
    <inkml:brush xml:id="br0">
      <inkml:brushProperty name="width" value="0.03808" units="cm"/>
      <inkml:brushProperty name="height" value="0.03808" units="cm"/>
    </inkml:brush>
  </inkml:definitions>
  <inkml:trace contextRef="#ctx0" brushRef="#br0">87400 22300 577,'-36'43'43,"28"-11"5,28-14 7,29-11 6,18-7-3,9 0-8,10 0-11,10 0-9,2-2-9,-3-3-8,-3-3-8,-2-2-9,-3-1-3,1 3 4,-1 3 2,1 4 3,-3 2 1,-2 4-1,-3 3 0,-3 3-2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08"/>
    </inkml:context>
    <inkml:brush xml:id="br0">
      <inkml:brushProperty name="width" value="0.04555" units="cm"/>
      <inkml:brushProperty name="height" value="0.04555" units="cm"/>
    </inkml:brush>
  </inkml:definitions>
  <inkml:trace contextRef="#ctx0" brushRef="#br0">90150 21800 482,'71'21'129,"-5"-5"-29,-7-7-30,-5-5-30,0-4-15,10 0-1,10 0-2,9 0-1,7 0-1,7 0-3,6 0-3,7 0-2,5 0-2,7 0-3,6 0-2,7 0-4,4 0-1,3 0-3,3 0-2,4 0-2,-1-2 0,-3-3 0,-3-3 0,-2-2 2,-5-1-2,-2 3-3,-3 3-3,-3 4-4,-2 1 0,0 0 2,0 0 2,0 0 2,3 0 1,6 0 4,7 0 1,6 0 3,3 0 2,0 0 0,0 0 0,0 0 1,0 0 1,0 0-1,0 0-1,0 0 1,-2 0-3,-3 0-3,-3 0-3,-2 0-3,-8 1-2,-8 4-1,-10 3-2,-9 3 0,-13-1-3,-16-2-6,-15-3-4,-15-3-6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6"/>
    </inkml:context>
    <inkml:brush xml:id="br0">
      <inkml:brushProperty name="width" value="0.03864" units="cm"/>
      <inkml:brushProperty name="height" value="0.03864" units="cm"/>
    </inkml:brush>
  </inkml:definitions>
  <inkml:trace contextRef="#ctx0" brushRef="#br0">92900 18850 569,'-24'-24'8,"4"4"17,3 3 15,3 3 18,-1 15 3,-2 29-6,-3 28-8,-3 28-7,-4 15-7,-3 4-7,-3 3-7,-2 3-6,-3-2-8,1-6-5,-1-6-5,1-6-7,-1-2-4,1 3-3,-1 3-3,1 4-2,1-4-2,3-9 1,3-10 2,4-8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6"/>
    </inkml:context>
    <inkml:brush xml:id="br0">
      <inkml:brushProperty name="width" value="0.03193" units="cm"/>
      <inkml:brushProperty name="height" value="0.03193" units="cm"/>
    </inkml:brush>
  </inkml:definitions>
  <inkml:trace contextRef="#ctx0" brushRef="#br0">93100 19850 688,'25'92'132,"0"-16"-36,0-15-37,0-15-37,0-7-20,0 3-4,0 3-4,0 4-5,1-4-6,4-9-10,3-10-10,3-8-9,-1-6-5,-2 1 2,-3-1 2,-3 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23"/>
    </inkml:context>
    <inkml:brush xml:id="br0">
      <inkml:brushProperty name="width" value="0.05517" units="cm"/>
      <inkml:brushProperty name="height" value="0.05517" units="cm"/>
    </inkml:brush>
  </inkml:definitions>
  <inkml:trace contextRef="#ctx0" brushRef="#br0">100300 42100 398,'21'-179'20,"-5"45"3,-7 43 3,-5 45 3,-4 33 5,0 26 10,0 24 9,0 26 9,0 18-1,0 13-8,0 12-11,0 13-9,0 6-6,0 0-3,0 0-4,0 0-3,-2 4-4,-3 10-2,-3 10-5,-2 9-2,-3 9-6,1 9-5,-1 10-6,1 10-6,-1 0-5,1-5-5,-1-7-5,1-5-5,-3-9-1,-2-9 1,-3-10 2,-3-8 1,-2-14 0,0-15-2,0-15-3,0-16-3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7"/>
    </inkml:context>
    <inkml:brush xml:id="br0">
      <inkml:brushProperty name="width" value="0.04215" units="cm"/>
      <inkml:brushProperty name="height" value="0.04215" units="cm"/>
    </inkml:brush>
  </inkml:definitions>
  <inkml:trace contextRef="#ctx0" brushRef="#br0">94850 19250 521,'21'-32'1,"-5"-11"2,-7-14 2,-5-11 2,-4-4 4,0 6 5,0 7 5,0 6 5,0 4 3,0 4 0,0 3-1,0 3 0,-2 3-2,-3 3-3,-3 3-3,-2 4-3,-9 4-1,-12 6 0,-13 7 0,-12 6-1,-5 4 0,3 4-1,3 3-2,4 3-1,4 6-1,6 9-1,7 10 1,6 10-1,6 4 0,6 0-1,7 0-1,6 0-1,7 3-1,10 6-4,10 7-4,9 6-3,6 1-1,3-3 1,3-3 0,4-2 0,-3-3 1,-5 1 0,-7-1 1,-5 1 0,-8 2 1,-5 7-1,-7 6 0,-5 7 0,-9 0 0,-9-2-2,-10-3 1,-8-3-2,-11-7 1,-8-9 0,-10-10 0,-9-8 2,-2-9 0,6-6 0,7-6 2,6-6 0,4-6 1,4-2 2,3-3 2,3-3 2,4-10 0,7-16 0,6-15 0,7-15 0,13-15-3,22-12-3,22-13-3,23-12-5,17-9-4,17-2-5,15-3-6,16-3-6,4 2-2,-6 10 0,-6 10 0,-6 9 1,-12 12 1,-15 16 1,-15 15 0,-16 17 2,-10 7 0,-3 0 1,-3 0 2,-2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7"/>
    </inkml:context>
    <inkml:brush xml:id="br0">
      <inkml:brushProperty name="width" value="0.04269" units="cm"/>
      <inkml:brushProperty name="height" value="0.04269" units="cm"/>
    </inkml:brush>
  </inkml:definitions>
  <inkml:trace contextRef="#ctx0" brushRef="#br0">96750 18500 515,'-50'6'11,"0"13"22,0 12 23,0 13 22,-5 13 3,-9 17-17,-10 15-17,-8 16-16,-8 10-10,-2 7-1,-3 6-2,-3 7-2,-2 2-7,0 1-13,0-1-12,0 1-13,4-9-4,10-15 1,10-15 3,9-16 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7"/>
    </inkml:context>
    <inkml:brush xml:id="br0">
      <inkml:brushProperty name="width" value="0.04121" units="cm"/>
      <inkml:brushProperty name="height" value="0.04121" units="cm"/>
    </inkml:brush>
  </inkml:definitions>
  <inkml:trace contextRef="#ctx0" brushRef="#br0">95600 18600 533,'7'-33'107,"17"34"-16,15 35-18,16 35-15,4 21-15,-6 9-10,-6 10-13,-6 10-10,-4 5-5,1 4 2,-1 3 2,1 3 2,-4-4-13,-6-8-26,-6-10-26,-6-9-27,-6-15-7,-2-18 10,-3-19 13,-3-18 11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7"/>
    </inkml:context>
    <inkml:brush xml:id="br0">
      <inkml:brushProperty name="width" value="0.04405" units="cm"/>
      <inkml:brushProperty name="height" value="0.04405" units="cm"/>
    </inkml:brush>
  </inkml:definitions>
  <inkml:trace contextRef="#ctx0" brushRef="#br0">97600 18400 499,'-27'78'187,"-3"6"-47,-3 7-46,-2 6-48,-3 6-27,1 6-8,-1 7-8,1 6-7,-1 1-5,1-3 0,-1-3 1,1-2-1,2-9-6,7-12-13,6-13-12,7-12-14,7-13-6,9-12-2,10-13-1,10-12-1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8"/>
    </inkml:context>
    <inkml:brush xml:id="br0">
      <inkml:brushProperty name="width" value="0.04849" units="cm"/>
      <inkml:brushProperty name="height" value="0.04849" units="cm"/>
    </inkml:brush>
  </inkml:definitions>
  <inkml:trace contextRef="#ctx0" brushRef="#br0">98150 18750 453,'-49'79'177,"4"10"-42,3 10-42,3 9-41,3 2-23,3-2-7,3-3-5,4-3-7,4-7-3,6-9-3,7-10-4,6-8-1,12-12-7,19-12-8,19-13-8,19-12-9,10-19-1,4-25 4,3-25 4,3-25 5,-4-15 2,-8-2 0,-10-3 1,-9-3 0,-9 2 1,-5 10 4,-7 10 3,-5 9 3,-11 6 3,-11 3 1,-14 3 1,-11 4 2,-12 5-2,-9 10-5,-10 10-3,-8 9-5,-4 6-3,3 3-1,3 3-1,4 4 0,4-1-3,6-3-4,7-3-3,6-2-4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8"/>
    </inkml:context>
    <inkml:brush xml:id="br0">
      <inkml:brushProperty name="width" value="0.03644" units="cm"/>
      <inkml:brushProperty name="height" value="0.03644" units="cm"/>
    </inkml:brush>
  </inkml:definitions>
  <inkml:trace contextRef="#ctx0" brushRef="#br0">99200 18100 603,'-38'-24'11,"26"4"22,24 3 21,26 3 21,18 3 3,13 3-17,12 3-18,13 4-17,6-1-14,0-3-8,0-3-10,0-2-10,-5-1-3,-9 3 1,-10 3 1,-8 4 2,-9-1-9,-6-3-17,-6-3-17,-6-2-18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8"/>
    </inkml:context>
    <inkml:brush xml:id="br0">
      <inkml:brushProperty name="width" value="0.041" units="cm"/>
      <inkml:brushProperty name="height" value="0.041" units="cm"/>
    </inkml:brush>
  </inkml:definitions>
  <inkml:trace contextRef="#ctx0" brushRef="#br0">100600 17500 536,'-22'-19'91,"6"13"-11,7 12-11,6 13-10,-1 12-9,-5 13-10,-7 12-10,-5 13-8,-4 6-8,0 0-7,0 0-5,0 0-7,0-2-1,0-3 3,0-3 3,0-2 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8"/>
    </inkml:context>
    <inkml:brush xml:id="br0">
      <inkml:brushProperty name="width" value="0.04497" units="cm"/>
      <inkml:brushProperty name="height" value="0.04497" units="cm"/>
    </inkml:brush>
  </inkml:definitions>
  <inkml:trace contextRef="#ctx0" brushRef="#br0">101250 17950 489,'-22'-15'36,"6"23"16,7 22 17,6 22 15,1 8 0,-3-2-17,-3-3-19,-2-3-17,-1-4-12,3-3-7,3-3-5,4-2-5,10-6-8,19-6-6,19-6-8,19-6-6,7-12-3,-3-15 4,-3-15 3,-2-16 3,-8-10 1,-8-3-1,-10-3-1,-9-2-2,-9 0 2,-5 7 3,-7 6 4,-5 7 4,-11 5 1,-11 7 0,-14 6-2,-11 7 1,-14 7-2,-11 9-3,-14 10-1,-11 10-3,-1 4-3,13 0-6,12 0-5,13 0-6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19"/>
    </inkml:context>
    <inkml:brush xml:id="br0">
      <inkml:brushProperty name="width" value="0.03964" units="cm"/>
      <inkml:brushProperty name="height" value="0.03964" units="cm"/>
    </inkml:brush>
  </inkml:definitions>
  <inkml:trace contextRef="#ctx0" brushRef="#br0">96350 21750 555,'-35'0'50,"32"0"-4,31 0-4,32 0-5,21-2-4,13-3-3,12-3-4,13-2-3,7-1-4,4 3-2,3 3-4,3 4-2,7 1-1,14 0 0,11 0 1,14 0 0,8 0 0,7 0-2,6 0-1,7 0-2,7-2-1,9-3 0,10-3 1,10-2-1,5-5-4,4-2-9,3-3-8,3-3-9,-2-2-3,-6 0-1,-6 0-1,-6 0 1,-12 1 0,-15 4 3,-15 3 2,-16 3 1,-19 3 1,-22 3 0,-22 3-1,-21 4-1,-20 1-1,-15 0-3,-15 0-3,-16 0-2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20"/>
    </inkml:context>
    <inkml:brush xml:id="br0">
      <inkml:brushProperty name="width" value="0.03524" units="cm"/>
      <inkml:brushProperty name="height" value="0.03524" units="cm"/>
    </inkml:brush>
  </inkml:definitions>
  <inkml:trace contextRef="#ctx0" brushRef="#br0">100500 17500 624,'-24'75'131,"4"0"-30,3 0-31,3 0-32,-1 1-18,-2 4-9,-3 3-6,-3 3-9,-4 6-2,-3 9 0,-3 10 1,-2 10 2,-1-4-5,3-16-9,3-15-10,4-15-9,2-12-9,4-6-5,3-6-7,3-6-7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24"/>
    </inkml:context>
    <inkml:brush xml:id="br0">
      <inkml:brushProperty name="width" value="0.05381" units="cm"/>
      <inkml:brushProperty name="height" value="0.05381" units="cm"/>
    </inkml:brush>
  </inkml:definitions>
  <inkml:trace contextRef="#ctx0" brushRef="#br0">100600 43800 408,'45'-69'0,"-9"13"0,-10 12 0,-8 13 0,2 2 3,16-5 5,15-7 5,17-5 6,7 2 4,0 13 4,0 12 4,0 13 3,-7 9 0,-11 6-5,-14 7-4,-11 6-4,-11 9-4,-5 13-3,-7 12-2,-5 13-3,-8 6-1,-5 0-1,-7 0 0,-5 0-2,-4-7 1,0-11 1,0-14 0,0-11 0,9-14-3,19-11-7,19-14-8,19-11-7,18-15-4,19-16 0,19-15 1,19-15-1,9-9 1,0 1 2,0-1 3,0 1 2,-8 5 3,-16 14 5,-15 11 3,-15 14 4,-15 13 10,-12 16 12,-13 15 13,-12 17 14,-10 10 2,-6 6-7,-6 7-7,-6 6-9,-2 6-4,3 6-5,3 7-4,4 6-4,1 4-2,0 4-2,0 3-1,0 3-1,4-1-1,10-2 2,10-3 1,9-3 1,4-7-3,1-9-8,-1-10-8,1-8-6,4-14-4,9-15 1,10-15 2,10-16 0,4-18 2,0-18 2,0-19 0,0-18 2,-5-12 1,-9-3 3,-10-3 1,-8-2 1,-9 2 3,-6 9 0,-6 10 2,-6 10 1,-9 8 2,-8 10 1,-10 10 2,-9 9 2,-12 7 0,-11 7-3,-14 6-2,-11 7-2,-17 10-3,-18 16-3,-19 15-3,-18 17-3,-3 8-5,17 4-8,15 3-7,16 3-8,12-2-7,9-6-5,10-6-6,10-6-4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24"/>
    </inkml:context>
    <inkml:brush xml:id="br0">
      <inkml:brushProperty name="width" value="0.04016" units="cm"/>
      <inkml:brushProperty name="height" value="0.04016" units="cm"/>
    </inkml:brush>
  </inkml:definitions>
  <inkml:trace contextRef="#ctx0" brushRef="#br0">94350 22850 547,'-24'-18'28,"4"17"6,3 15 5,3 16 6,-2 13 1,-6 14-5,-6 11-4,-6 14-4,-4 8-4,1 7-3,-1 6-2,1 7-4,-1 5-2,1 7-5,-1 6-2,1 7-5,-3 5-4,-2 7-5,-3 6-6,-3 7-5,2-3-7,10-8-8,10-10-7,9-9-7,10-16-2,14-22 3,11-22 2,14-21 4,3-17 1,-2-8-2,-3-10 0,-3-9-2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25"/>
    </inkml:context>
    <inkml:brush xml:id="br0">
      <inkml:brushProperty name="width" value="0.04117" units="cm"/>
      <inkml:brushProperty name="height" value="0.04117" units="cm"/>
    </inkml:brush>
  </inkml:definitions>
  <inkml:trace contextRef="#ctx0" brushRef="#br0">95400 23350 534,'-5'-35'72,"-9"32"-8,-10 31-7,-8 32-8,-4 13-7,3-3-6,3-3-7,4-2-6,1-1-4,0 3-2,0 3-2,0 4-2,3-4-3,6-9-2,7-10-1,6-8-3,10-6-4,17 1-3,15-1-5,16 1-5,7-10-2,1-19-1,-1-18 1,1-19-1,-3-13 1,-2-6 0,-3-6 0,-3-6 1,-6-4 1,-5 1 3,-7-1 3,-5 1 3,-8 1 1,-5 3 0,-7 3-1,-5 4 0,-8 2 0,-5 4 2,-7 3 0,-5 3 2,-6 4-1,-3 7-3,-3 6-2,-2 7-3,-3 2-4,1 1-8,-1-1-8,1 1-6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25"/>
    </inkml:context>
    <inkml:brush xml:id="br0">
      <inkml:brushProperty name="width" value="0.03443" units="cm"/>
      <inkml:brushProperty name="height" value="0.03443" units="cm"/>
    </inkml:brush>
  </inkml:definitions>
  <inkml:trace contextRef="#ctx0" brushRef="#br0">96350 22900 639,'-16'-24'9,"19"4"20,19 3 20,19 3 19,13 3 2,10 3-15,10 3-16,9 4-14,1-1-12,-6-3-10,-6-3-8,-6-2-8,-7-1-10,-6 3-7,-6 3-8,-6 4-7,-6-1-5,-2-3-1,-3-3 0,-3-2-1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25"/>
    </inkml:context>
    <inkml:brush xml:id="br0">
      <inkml:brushProperty name="width" value="0.04472" units="cm"/>
      <inkml:brushProperty name="height" value="0.04472" units="cm"/>
    </inkml:brush>
  </inkml:definitions>
  <inkml:trace contextRef="#ctx0" brushRef="#br0">98350 21750 491,'-25'50'145,"0"0"-35,0 0-34,0 0-34,-4 7-19,-5 17-2,-7 15-1,-5 16-3,-3 5-1,4-2-4,3-3-1,3-3-4,3-4-2,3-3-2,3-3-2,4-2-4,4-6-1,6-6-4,7-6-2,6-6-4,10-9-3,17-8-6,15-10-5,16-9-4,5-12-1,-2-11 4,-3-14 4,-3-11 4,-6-9 4,-5-3 1,-7-3 3,-5-2 1,-6-3 2,-3 1 2,-3-1 3,-2 1 3,-8 2 1,-8 7 2,-10 6 0,-9 7 3,-10 4-4,-9 3-4,-10 3-7,-8 4-5,-6 5-2,1 10 1,-1 10 3,1 9 2,2 2-2,7-2-7,6-3-7,7-3-6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28"/>
    </inkml:context>
    <inkml:brush xml:id="br0">
      <inkml:brushProperty name="width" value="0.04296" units="cm"/>
      <inkml:brushProperty name="height" value="0.04296" units="cm"/>
    </inkml:brush>
  </inkml:definitions>
  <inkml:trace contextRef="#ctx0" brushRef="#br0">86900 29550 512,'81'0'147,"13"0"-33,12 0-35,13 0-34,1 0-19,-9 0-3,-10 0-4,-8 0-4,-4 0-4,3 0-4,3 0-6,4 0-4,-7 0-1,-16 0 0,-15 0 2,-15 0 0,-18 3-13,-19 6-30,-18 7-30,-19 6-29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28"/>
    </inkml:context>
    <inkml:brush xml:id="br0">
      <inkml:brushProperty name="width" value="0.03932" units="cm"/>
      <inkml:brushProperty name="height" value="0.03932" units="cm"/>
    </inkml:brush>
  </inkml:definitions>
  <inkml:trace contextRef="#ctx0" brushRef="#br0">86800 30400 559,'-47'21'1,"6"-5"2,7-7 3,6-5 2,9-4 8,13 0 18,12 0 16,13 0 16,16 0 3,23 0-13,22 0-12,22 0-13,13 0-8,7 0-6,6 0-6,7 0-6,0 4-6,-2 10-11,-3 10-8,-3 9-9,-9 1-10,-11-6-9,-14-6-9,-11-6-10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29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92350 28900 556,'-49'100'150,"4"0"-35,3 0-36,3 0-36,3-4-21,3-5-5,3-7-5,4-5-7,-1 3-5,-3 17-4,-3 15-5,-2 16-4,0-2-5,7-19-2,6-18-3,7-19-3,2-15-7,1-8-12,-1-10-12,1-9-11,2-10 0,7-9 13,6-10 13,7-8 13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29"/>
    </inkml:context>
    <inkml:brush xml:id="br0">
      <inkml:brushProperty name="width" value="0.03472" units="cm"/>
      <inkml:brushProperty name="height" value="0.03472" units="cm"/>
    </inkml:brush>
  </inkml:definitions>
  <inkml:trace contextRef="#ctx0" brushRef="#br0">92500 29550 633,'45'6'48,"-9"13"-10,-10 12-9,-8 13-9,-4 7-2,3 4 7,3 3 5,4 3 7,2 3-1,4 3-7,3 3-7,3 4-6,-1-3-6,-2-5-4,-3-7-3,-3-5-5,-4-8 0,-3-5 2,-3-7 1,-2-5 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0"/>
    </inkml:context>
    <inkml:brush xml:id="br0">
      <inkml:brushProperty name="width" value="0.04134" units="cm"/>
      <inkml:brushProperty name="height" value="0.04134" units="cm"/>
    </inkml:brush>
  </inkml:definitions>
  <inkml:trace contextRef="#ctx0" brushRef="#br0">94650 29150 532,'0'-49'5,"0"4"10,0 3 11,0 3 10,1 1 3,4 1-5,3-1-3,3 1-6,-1-1-3,-2 1-2,-3-1-3,-3 1-2,-7-1-3,-9 1-2,-10-1-2,-8 1-1,-8 2-2,-2 7 0,-3 6 1,-3 7 0,-4 4-1,-3 3 1,-3 3 0,-2 4 0,-1 4 1,3 6-1,3 7 0,4 6 1,5 7 0,10 10-1,10 10 1,9 9 1,6 4-1,3 1 1,3-1 0,4 1 1,5 1-2,10 3-2,10 3-2,9 4-4,6-1 0,3-3 0,3-3 0,4-2 0,1-3-1,0 1 1,0-1-1,0 1 0,-5 1-2,-9 3 0,-10 3-3,-8 4 0,-9 2-1,-6 4 1,-6 3 1,-6 3 2,-10-1 0,-12-2 1,-13-3 0,-12-3 0,-9-7 0,-2-9 1,-3-10-1,-3-8 0,-1-11 1,4-8 0,3-10 0,3-9 0,6-9 1,9-5 3,10-7 2,10-5 2,7-12 1,6-16-1,7-15 0,6-15-2,15-17-3,26-15-5,24-15-6,26-16-5,19-7-5,17 4-3,15 3-4,16 3-2,-1 10-1,-15 20 4,-15 18 4,-16 20 4,-18 13-4,-18 9-9,-19 10-11,-18 10-10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0"/>
    </inkml:context>
    <inkml:brush xml:id="br0">
      <inkml:brushProperty name="width" value="0.04616" units="cm"/>
      <inkml:brushProperty name="height" value="0.04616" units="cm"/>
    </inkml:brush>
  </inkml:definitions>
  <inkml:trace contextRef="#ctx0" brushRef="#br0">96900 28550 476,'-52'32'161,"-3"17"-37,-3 15-36,-2 16-37,-3 5-21,1-2-6,-1-3-4,1-3-7,-3-1-4,-2 4-6,-3 3-4,-3 3-6,-1 4-4,4 7-2,3 6-1,3 7-3,4-6-3,7-15-4,6-15-6,7-16-4,7-19-8,9-22-10,10-22-11,10-21-11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28"/>
    </inkml:context>
    <inkml:brush xml:id="br0">
      <inkml:brushProperty name="width" value="0.05789" units="cm"/>
      <inkml:brushProperty name="height" value="0.05789" units="cm"/>
      <inkml:brushProperty name="color" value="#F2395B"/>
    </inkml:brush>
  </inkml:definitions>
  <inkml:trace contextRef="#ctx0" brushRef="#br0">80800 43000 380,'1'-68'4,"4"17"11,3 15 9,3 16 10,4 9 4,7 3-2,6 3-1,7 4-2,2 1-2,1 0-3,-1 0-2,1 0-3,-3 4-2,-2 10-3,-3 10-3,-3 9-2,-7 15-3,-9 22-2,-10 22-2,-8 23-3,-14 11-1,-15 4-1,-15 3 0,-16 3 0,-8-4-2,0-8-3,0-10-3,0-9-4,1-10-1,4-9 0,3-10 1,3-8 0,1-9 2,1-6 2,-1-6 4,1-6 2,15-7 6,31-6 6,32-6 8,31-6 7,23-7 1,16-6-6,15-6-5,17-6-6,7-2-3,0 3-3,0 3-2,0 4-3,-10 2-1,-18 4 0,-19 3 1,-18 3-1,-15 6 1,-9 9 2,-10 10 1,-8 10 2,-12 8 1,-12 10 3,-13 10 1,-12 9 3,-12 2 1,-8-2-2,-10-3 1,-9-3-1,-9 1-1,-5 6 1,-7 7-1,-5 6 0,-8 6-2,-5 6-3,-7 7-4,-5 6-2,-3-4-5,4-11-9,3-14-8,3-11-8,7-12-3,14-9-2,11-10 1,14-8-1,14-20-6,20-28-12,18-28-12,20-27-13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0"/>
    </inkml:context>
    <inkml:brush xml:id="br0">
      <inkml:brushProperty name="width" value="0.04519" units="cm"/>
      <inkml:brushProperty name="height" value="0.04519" units="cm"/>
    </inkml:brush>
  </inkml:definitions>
  <inkml:trace contextRef="#ctx0" brushRef="#br0">95850 28450 486,'-21'-15'11,"10"23"22,10 22 23,9 22 21,7 15 4,7 9-13,6 10-15,7 10-12,2 5-11,1 4-6,-1 3-6,1 3-6,-1 1-5,1 1-4,-1-1-6,1 1-4,-3 1-6,-2 3-8,-3 3-8,-3 4-7,-6-4-6,-5-9-4,-7-10-2,-5-8-4,-3-14 0,4-15 1,3-15 3,3-16 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1"/>
    </inkml:context>
    <inkml:brush xml:id="br0">
      <inkml:brushProperty name="width" value="0.04303" units="cm"/>
      <inkml:brushProperty name="height" value="0.04303" units="cm"/>
    </inkml:brush>
  </inkml:definitions>
  <inkml:trace contextRef="#ctx0" brushRef="#br0">97950 28500 511,'-24'-24'7,"4"4"16,3 3 16,3 3 14,3 10 6,3 20-4,3 18-4,4 20-4,-3 11-6,-5 7-8,-7 6-7,-5 7-7,-4 4-5,0 3-4,0 3-3,0 4-3,-2 2-4,-3 4-6,-3 3-7,-2 3-5,-1-2-3,3-6 3,3-6 2,4-6 3,2-10-10,4-12-21,3-13-21,3-12-21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1"/>
    </inkml:context>
    <inkml:brush xml:id="br0">
      <inkml:brushProperty name="width" value="0.04472" units="cm"/>
      <inkml:brushProperty name="height" value="0.04472" units="cm"/>
    </inkml:brush>
  </inkml:definitions>
  <inkml:trace contextRef="#ctx0" brushRef="#br0">98550 28750 491,'-49'35'126,"4"23"-25,3 22-24,3 22-23,4 7-16,7-6-7,6-6-5,7-6-8,4-4-4,3 1-3,3-1-4,4 1-2,4-6-5,6-8-2,7-10-5,6-9-3,4-12-2,4-11 0,3-14 0,3-11 0,4-9-1,7-3-3,6-3-2,7-2-2,4-9-1,3-12-1,3-13 0,4-12-1,-3-9 2,-5-2 5,-7-3 3,-5-3 5,-8-2 0,-5 0 0,-7 0-1,-5 0-2,-8 4 3,-5 10 8,-7 10 7,-5 9 7,-8 7 3,-5 7-4,-7 6-4,-5 7-3,-11 4-5,-11 3-7,-14 3-6,-11 4-6,-6 2-3,4 4 1,3 3 0,3 3 1,4 1-2,7 1-7,6-1-6,7 1-7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2"/>
    </inkml:context>
    <inkml:brush xml:id="br0">
      <inkml:brushProperty name="width" value="0.03468" units="cm"/>
      <inkml:brushProperty name="height" value="0.03468" units="cm"/>
    </inkml:brush>
  </inkml:definitions>
  <inkml:trace contextRef="#ctx0" brushRef="#br0">99500 28050 634,'92'1'92,"-16"4"-18,-15 3-18,-15 3-18,-9-1-11,1-2-2,-1-3-3,1-3-2,5-2-9,14 0-11,11 0-14,14 0-12,-1-2-6,-12-3 0,-13-3 0,-12-2 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2"/>
    </inkml:context>
    <inkml:brush xml:id="br0">
      <inkml:brushProperty name="width" value="0.04456" units="cm"/>
      <inkml:brushProperty name="height" value="0.04456" units="cm"/>
    </inkml:brush>
  </inkml:definitions>
  <inkml:trace contextRef="#ctx0" brushRef="#br0">100950 27050 493,'-47'143'167,"6"-11"-40,7-14-39,6-11-39,4-9-23,4-3-6,3-3-5,3-2-6,4-8-5,7-8-3,6-10-3,7-9-4,5-9-4,7-5-4,6-7-5,7-5-3,7-8-7,9-5-6,10-7-6,10-5-7,5-11-2,4-11 2,3-14 3,3-11 3,-7-3 2,-15 10 5,-15 10 3,-16 9 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2"/>
    </inkml:context>
    <inkml:brush xml:id="br0">
      <inkml:brushProperty name="width" value="0.03919" units="cm"/>
      <inkml:brushProperty name="height" value="0.03919" units="cm"/>
    </inkml:brush>
  </inkml:definitions>
  <inkml:trace contextRef="#ctx0" brushRef="#br0">101850 27100 561,'-47'-22'34,"6"6"5,7 7 5,6 6 5,1 10 0,-3 17-4,-3 15-5,-2 16-5,-6 15-4,-6 16-6,-6 15-5,-6 17-6,-4 8-5,1 4-4,-1 3-7,1 3-4,2-7-2,7-15 2,6-15 2,7-16 3,4-12-13,3-5-28,3-7-26,4-5-28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5"/>
    </inkml:context>
    <inkml:brush xml:id="br0">
      <inkml:brushProperty name="width" value="0.04343" units="cm"/>
      <inkml:brushProperty name="height" value="0.04343" units="cm"/>
    </inkml:brush>
  </inkml:definitions>
  <inkml:trace contextRef="#ctx0" brushRef="#br0">53500 35150 506,'0'-38'27,"0"26"9,0 24 12,0 26 9,-2 22 1,-3 23-8,-3 22-10,-2 22-9,-5 15-6,-2 9-2,-3 10-3,-3 10-3,-1 7-2,4 6-2,3 7-1,3 6-2,1 6-3,1 6-3,-1 7-3,1 6-5,1-1-2,3-5-4,3-7-3,4-5-3,5-12-4,10-16-8,10-15-6,9-15-7,4-18-3,1-19 3,-1-18 0,1-19 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5"/>
    </inkml:context>
    <inkml:brush xml:id="br0">
      <inkml:brushProperty name="width" value="0.04315" units="cm"/>
      <inkml:brushProperty name="height" value="0.04315" units="cm"/>
    </inkml:brush>
  </inkml:definitions>
  <inkml:trace contextRef="#ctx0" brushRef="#br0">54600 36900 509,'15'-41'12,"-18"19"24,-19 19 23,-18 19 25,-17 16 0,-11 17-19,-14 15-21,-11 16-20,-7 5-13,0-2-4,0-3-4,0-3-5,4-4-2,10-3-3,10-3-2,9-2-2,10-3 2,14 1 7,11-1 7,14 1 7,11-4 4,14-6-2,11-6 0,14-6-1,8-4-1,7 1-3,6-1-3,7 1-2,4-1-3,3 1-4,3-1-2,4 1-4,-1-3-1,-3-2 2,-3-3 0,-2-3 1,-6-4-3,-6-3-8,-6-3-7,-6-2-8,-6-3-8,-2 1-5,-3-1-8,-3 1-5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6"/>
    </inkml:context>
    <inkml:brush xml:id="br0">
      <inkml:brushProperty name="width" value="0.04506" units="cm"/>
      <inkml:brushProperty name="height" value="0.04506" units="cm"/>
    </inkml:brush>
  </inkml:definitions>
  <inkml:trace contextRef="#ctx0" brushRef="#br0">55850 37150 488,'-68'-24'5,"17"4"11,15 3 11,16 3 11,5 7 4,-2 14-2,-3 11-3,-3 14-3,-6 10-4,-5 9-6,-7 10-5,-5 10-6,-1 2-3,6-3-1,7-3-1,6-2-1,13-6-1,23-6-3,22-6-1,22-6-3,13-9-2,7-8-1,6-10-1,7-9-1,-3-5-1,-8 0 0,-10 0 0,-9 0-1,-18 14 0,-24 28-3,-26 28-2,-24 29-3,-17 8 1,-5-8 4,-7-10 3,-5-9 3,-4-5 2,0 0 0,0 0-1,0 0 0,6-5 2,13-9 3,12-10 2,13-8 4,20-17 3,28-21 4,28-22 4,29-22 5,13-16-3,1-9-8,-1-10-10,1-8-8,-3-6-6,-2 1-1,-3-1-1,-3 1-2,-7 2 1,-9 7-1,-10 6 1,-8 7 0,-9 5 2,-6 7 1,-6 6 3,-6 7 2,-6 4 7,-2 3 9,-3 3 12,-3 4 9,-2 15 7,0 28 1,0 28 2,0 29 1,-4 22-3,-5 20-7,-7 18-6,-5 20-8,-1 11-6,6 7-5,7 6-5,6 7-5,1 4-5,-3 3-6,-3 3-6,-2 4-5,-3 2-6,1 4-5,-1 3-5,1 3-4,1-13-3,3-28 3,3-28 1,4-27 2,-1-25 3,-3-18 4,-3-19 4,-2-18 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6"/>
    </inkml:context>
    <inkml:brush xml:id="br0">
      <inkml:brushProperty name="width" value="0.03918" units="cm"/>
      <inkml:brushProperty name="height" value="0.03918" units="cm"/>
    </inkml:brush>
  </inkml:definitions>
  <inkml:trace contextRef="#ctx0" brushRef="#br0">56300 37400 561,'117'0'96,"-16"0"-17,-15 0-19,-15 0-17,-11 3-11,-2 6-4,-3 7-4,-3 6-4,-7 4-3,-9 4-4,-10 3-3,-8 3-3,-9 4-3,-6 7-1,-6 6-1,-6 7-2,-10 4-2,-12 3-6,-13 3-4,-12 4-5,-12 5-2,-8 10 0,-10 10 1,-9 9 1,1-5-4,13-19-6,12-18-7,13-19-7,9-12-5,6-2 0,7-3-2,6-3-2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29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83450 41200 528,'-32'-25'9,"39"0"19,36 0 17,39 0 19,14 1 4,-5 4-9,-7 3-10,-5 3-10,-1 1-7,6 1-5,7-1-6,6 1-6,-2 1-4,-9 3-7,-10 3-4,-8 4-5,-9 1-12,-6 0-16,-6 0-17,-6 0-16,-12 0-4,-15 0 8,-15 0 8,-16 0 8,-8 0 8,0 0 8,0 0 7,0 0 8,1-2 3,4-3 0,3-3-1,3-2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7"/>
    </inkml:context>
    <inkml:brush xml:id="br0">
      <inkml:brushProperty name="width" value="0.03878" units="cm"/>
      <inkml:brushProperty name="height" value="0.03878" units="cm"/>
    </inkml:brush>
  </inkml:definitions>
  <inkml:trace contextRef="#ctx0" brushRef="#br0">57400 37450 567,'57'-4'143,"17"-5"-34,15-7-34,16-5-35,9-3-18,3 4-5,3 3-3,4 3-5,-6 3-6,-11 3-6,-14 3-8,-11 4-7,-12 5-8,-9 10-8,-10 10-9,-8 9-8,-11 6-4,-8 3 2,-10 3 2,-9 4 2,-9-3 6,-5-5 7,-7-7 7,-5-5 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7"/>
    </inkml:context>
    <inkml:brush xml:id="br0">
      <inkml:brushProperty name="width" value="0.03985" units="cm"/>
      <inkml:brushProperty name="height" value="0.03985" units="cm"/>
    </inkml:brush>
  </inkml:definitions>
  <inkml:trace contextRef="#ctx0" brushRef="#br0">57200 38750 552,'-13'-27'120,"26"-3"-25,24-3-27,26-2-27,19-1-13,17 3-2,15 3-1,16 4-2,5 4-6,-2 6-13,-3 7-11,-3 6-13,-7 9-10,-9 13-7,-10 12-7,-8 13-7,-12 2-4,-12-5 0,-13-7-1,-12-5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7"/>
    </inkml:context>
    <inkml:brush xml:id="br0">
      <inkml:brushProperty name="width" value="0.0488" units="cm"/>
      <inkml:brushProperty name="height" value="0.0488" units="cm"/>
    </inkml:brush>
  </inkml:definitions>
  <inkml:trace contextRef="#ctx0" brushRef="#br0">62200 36350 450,'-25'-46'3,"0"10"4,0 10 6,0 9 5,0 4 2,0 1 3,0-1 0,0 1 3,-4 1-2,-5 3-2,-7 3-3,-5 4-3,-4 2-3,0 4-3,0 3-5,0 3-3,3 1-3,6 1-1,7-1 0,6 1-2,6 5 1,6 14 3,7 11 1,6 14 3,3 7 2,0 3 0,0 3 1,0 4 0,-4 4 4,-5 6 7,-7 7 7,-5 6 6,-4 6 2,0 6-5,0 7-3,0 6-4,1 1-4,4-3-3,3-3-2,3-2-4,3-5 0,3-2 0,3-3 1,4-3 0,4-7-1,6-9-7,7-10-4,6-8-7,3-9-4,0-6-6,0-6-5,0-6-5,1-7-10,4-6-17,3-6-17,3-6-16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8"/>
    </inkml:context>
    <inkml:brush xml:id="br0">
      <inkml:brushProperty name="width" value="0.05117" units="cm"/>
      <inkml:brushProperty name="height" value="0.05117" units="cm"/>
    </inkml:brush>
  </inkml:definitions>
  <inkml:trace contextRef="#ctx0" brushRef="#br0">62850 36100 429,'3'-46'6,"6"10"9,7 10 10,6 9 11,9 6 4,13 3-1,12 3-3,13 4 0,4 10-4,-3 19-3,-3 19-5,-2 19-4,-6 9-3,-6 0-2,-6 0-2,-6 0-1,-9 1-3,-8 4-3,-10 3-1,-9 3-3,-13 4-2,-16 7 0,-15 6-1,-15 7-1,-9-3 0,1-8-1,-1-10 0,1-9 0,2-12-3,7-11-5,6-14-5,7-11-6,2-14-4,1-11-5,-1-14-5,1-11-5,4-15-1,9-16 3,10-15 2,10-15 2,4-9 4,0 1 4,0-1 4,0 1 5,0 4 6,0 9 7,0 10 8,0 10 8,1 8 5,4 10 4,3 10 4,3 9 3,-1 13 8,-2 20 13,-3 18 12,-3 20 12,-2 13 0,0 9-13,0 10-13,0 10-14,0 8-7,0 10-4,0 10-2,0 9-3,-2 15-5,-3 22-4,-3 22-6,-2 23-4,-5 10-7,-2 0-9,-3 0-9,-3 0-8,1-11-7,6-22-3,7-22-3,6-21-4,3-24-1,0-25-1,0-25 0,0-25-1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8"/>
    </inkml:context>
    <inkml:brush xml:id="br0">
      <inkml:brushProperty name="width" value="0.04691" units="cm"/>
      <inkml:brushProperty name="height" value="0.04691" units="cm"/>
    </inkml:brush>
  </inkml:definitions>
  <inkml:trace contextRef="#ctx0" brushRef="#br0">64100 35950 468,'1'-63'8,"4"26"15,3 24 16,3 26 14,1 24 5,1 26-7,-1 24-7,1 26-8,-4 13-4,-6 4-4,-6 3-4,-6 3-4,-9 4-3,-8 7-2,-10 6-2,-9 7-3,-2-1-1,6-6 1,7-6 1,6-6 0,3-10-3,0-12-8,0-13-8,0-12-7,9-38-10,19-62-11,19-63-12,19-62-12,13-26 0,10 14 12,10 11 11,9 14 11,1 13 9,-6 16 5,-6 15 7,-6 17 5,-7 13 6,-6 13 6,-6 12 8,-6 13 6,-6 9 3,-2 6-1,-3 7 1,-3 6-2,-6 10 2,-5 17 1,-7 15 1,-5 16 1,-9 7-1,-9 1-7,-10-1-7,-8 1-6,-8-1-3,-2 1-2,-3-1 0,-3 1-1,-7-1-3,-9 1-7,-10-1-5,-8 1-6,-3-7-8,7-12-7,6-13-9,7-12-8,7-15-4,9-15 0,10-15 1,10-16 0,5-8 3,4 0 4,3 0 4,3 0 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9"/>
    </inkml:context>
    <inkml:brush xml:id="br0">
      <inkml:brushProperty name="width" value="0.04007" units="cm"/>
      <inkml:brushProperty name="height" value="0.04007" units="cm"/>
    </inkml:brush>
  </inkml:definitions>
  <inkml:trace contextRef="#ctx0" brushRef="#br0">64750 35900 549,'48'-46'4,"-3"10"11,-3 10 9,-2 9 9,0 7 7,7 7 5,6 6 5,7 7 4,-1 8-3,-6 14-8,-6 11-9,-6 14-10,-12 10-6,-15 9-7,-15 10-6,-16 10-7,-15 2-2,-11-3 1,-14-3 0,-11-2 0,-4-6-2,6-6-6,7-6-7,6-6-5,6-9-3,6-8 0,7-10-1,6-9 0,17-10 3,28-9 4,28-10 5,29-8 5,13-11 2,1-8 0,-1-10 0,1-9-1,-4-2-3,-6 6-6,-6 7-7,-6 6-6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9"/>
    </inkml:context>
    <inkml:brush xml:id="br0">
      <inkml:brushProperty name="width" value="0.03172" units="cm"/>
      <inkml:brushProperty name="height" value="0.03172" units="cm"/>
    </inkml:brush>
  </inkml:definitions>
  <inkml:trace contextRef="#ctx0" brushRef="#br0">65300 36150 693,'71'-2'8,"-5"-3"16,-7-3 15,-5-2 16,0-3 3,10 1-10,10-1-12,9 1-9,1-3-15,-6-2-18,-6-3-18,-6-3-18,-7 1-7,-6 6 3,-6 7 2,-6 6 2,-7 1 3,-6-3 4,-6-3 2,-6-2 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39"/>
    </inkml:context>
    <inkml:brush xml:id="br0">
      <inkml:brushProperty name="width" value="0.03889" units="cm"/>
      <inkml:brushProperty name="height" value="0.03889" units="cm"/>
    </inkml:brush>
  </inkml:definitions>
  <inkml:trace contextRef="#ctx0" brushRef="#br0">66150 35100 565,'-46'3'10,"10"6"20,10 7 20,9 6 20,6 13 3,3 23-12,3 22-12,4 22-13,-1 12-10,-3 3-9,-3 3-8,-2 4-7,-3-1-4,1-3 1,-1-3 3,1-2 1,-1-8-6,1-8-12,-1-10-13,1-9-13,-1-12-9,1-11-9,-1-14-7,1-11-9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40"/>
    </inkml:context>
    <inkml:brush xml:id="br0">
      <inkml:brushProperty name="width" value="0.05126" units="cm"/>
      <inkml:brushProperty name="height" value="0.05126" units="cm"/>
    </inkml:brush>
  </inkml:definitions>
  <inkml:trace contextRef="#ctx0" brushRef="#br0">66650 35300 429,'182'0'96,"-33"0"-26,-35 0-27,-34 0-27,-23 3-13,-8 6 0,-10 7-1,-9 6 0,-7 6 1,-3 6 2,-3 7 5,-2 6 2,-5 7 3,-2 10 2,-3 10 4,-3 9 2,-4 6 1,-3 3 0,-3 3-1,-2 4 0,-3 4-2,1 6-1,-1 7-2,1 6-2,-1 3-2,1 0-2,-1 0-1,1 0-2,-1 1-2,1 4-2,-1 3-3,1 3-2,1-2-1,3-6-2,3-6 0,4-6-3,1-9 1,0-8 0,0-10 1,0-9 1,-2-10 0,-3-9 0,-3-10-1,-2-8-1,-9-11-1,-12-8-4,-13-10-4,-12-9-3,-13-7-2,-12-3-3,-13-3-2,-12-2-1,-15-9-1,-15-12 2,-15-13 1,-16-12 2,6-2-6,28 9-13,28 10-12,29 10-13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41"/>
    </inkml:context>
    <inkml:brush xml:id="br0">
      <inkml:brushProperty name="width" value="0.05186" units="cm"/>
      <inkml:brushProperty name="height" value="0.05186" units="cm"/>
    </inkml:brush>
  </inkml:definitions>
  <inkml:trace contextRef="#ctx0" brushRef="#br0">70000 35550 424,'-27'-46'22,"-3"10"3,-3 10 3,-2 9 2,-5 7 1,-2 7-3,-3 6-2,-3 7-3,-4 4-3,-3 3-3,-3 3-4,-2 4-3,-3 4-2,1 6-1,-1 7 0,1 6-1,4-1-1,9-5-2,10-7-2,10-5-1,7-3-1,6 4 3,7 3 0,6 3 2,6 1 3,6 1 1,7-1 2,6 1 3,1 1 1,-3 3 1,-3 3 1,-2 4 2,-5 4-1,-2 6 0,-3 7-1,-3 6 0,-4 4-2,-3 4 0,-3 3-1,-2 3-1,-1-1-1,3-2-2,3-3-1,4-3-2,1-2-2,0 0-4,0 0-1,0 0-4,0 1-3,0 4-4,0 3-4,0 3-4,0 1-4,0 1-1,0-1-2,0 1-2,0-6-5,0-8-4,0-10-6,0-9-6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29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84300 40450 504,'-46'-32'48,"10"39"10,10 36 10,9 39 10,4 22-3,1 10-13,-1 10-15,1 9-13,1 4-15,3 1-12,3-1-15,4 1-13,1-7-8,0-12-3,0-13-2,0-12-3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41"/>
    </inkml:context>
    <inkml:brush xml:id="br0">
      <inkml:brushProperty name="width" value="0.0547" units="cm"/>
      <inkml:brushProperty name="height" value="0.0547" units="cm"/>
    </inkml:brush>
  </inkml:definitions>
  <inkml:trace contextRef="#ctx0" brushRef="#br0">71100 35950 402,'-25'-46'42,"0"10"0,0 10-2,0 9 0,-4 12-1,-5 16 0,-7 15 1,-5 17 0,-3 11-3,4 10-4,3 10-6,3 9-6,1 6-2,1 3-3,-1 3-1,1 4-2,2-3-2,7-5 0,6-7-2,7-5-1,4-6 0,3-3-2,3-3 0,4-2-1,8-6-5,17-6-9,15-6-11,16-6-9,9-10-3,3-12 5,3-13 4,4-12 3,1-13 1,0-12-6,0-13-6,0-12-5,-2-7-2,-3 1 2,-3-1 1,-2 1 2,-6-3 3,-6-2 4,-6-3 5,-6-3 4,-7 1 4,-6 6 3,-6 7 3,-6 6 3,-4 1 3,1-3 5,-1-3 3,1-2 5,-3 2 4,-2 9 5,-3 10 4,-3 10 5,1 14 6,6 23 10,7 22 8,6 22 9,-1 13-1,-5 7-10,-7 6-10,-5 7-10,-4 2-8,0 1-5,0-1-5,0 1-5,1-3-5,4-2-3,3-3-5,3-3-2,-1-6-6,-2-5-6,-3-7-7,-3-5-6,-1-6-8,4-3-9,3-3-9,3-2-9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41"/>
    </inkml:context>
    <inkml:brush xml:id="br0">
      <inkml:brushProperty name="width" value="0.03222" units="cm"/>
      <inkml:brushProperty name="height" value="0.03222" units="cm"/>
    </inkml:brush>
  </inkml:definitions>
  <inkml:trace contextRef="#ctx0" brushRef="#br0">72500 36200 682,'117'-68'124,"-16"17"-32,-15 15-30,-15 16-31,-11 9-22,-2 3-14,-3 3-12,-3 4-12,-6 1-10,-5 0-3,-7 0-4,-5 0-4,-6-2 1,-3-3 5,-3-3 5,-2-2 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42"/>
    </inkml:context>
    <inkml:brush xml:id="br0">
      <inkml:brushProperty name="width" value="0.0553" units="cm"/>
      <inkml:brushProperty name="height" value="0.0553" units="cm"/>
    </inkml:brush>
  </inkml:definitions>
  <inkml:trace contextRef="#ctx0" brushRef="#br0">73300 35000 397,'28'-24'39,"6"4"1,7 3 1,6 3 2,3 4-3,0 7-6,0 6-7,0 7-7,0 4-5,0 3 0,0 3-2,0 4-1,-4 2-2,-5 4-1,-7 3-3,-5 3-1,-8 1-2,-5 1 1,-7-1 0,-5 1 0,-4 4 2,0 9 3,0 10 3,0 10 3,-4 5 1,-5 4 1,-7 3 1,-5 3 0,-3 1-1,4 1-1,3-1-1,3 1-1,3-3-2,3-2-2,3-3-3,4-3-2,1 2-1,0 10-1,0 10-1,0 9 0,0-1-2,0-8 0,0-10-2,0-9-1,0-7-2,0-3-2,0-3-2,0-2-1,-2-3-3,-3 1 0,-3-1-3,-2 1-1,-8-6-1,-8-8 0,-10-10-1,-9-9 0,-12-4-1,-11 4-3,-14 3-1,-11 3-2,-12-2-4,-9-6-2,-10-6-5,-8-6-4,7-6-1,25-2 0,25-3-1,25-3 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43"/>
    </inkml:context>
    <inkml:brush xml:id="br0">
      <inkml:brushProperty name="width" value="0.04533" units="cm"/>
      <inkml:brushProperty name="height" value="0.04533" units="cm"/>
    </inkml:brush>
  </inkml:definitions>
  <inkml:trace contextRef="#ctx0" brushRef="#br0">74750 33800 485,'137'-44'72,"-24"13"-14,-26 12-15,-24 13-14,-13 7-4,0 4 7,0 3 8,0 3 6,-4 6-1,-5 9-8,-7 10-10,-5 10-8,-9 5-6,-9 4-3,-10 3-4,-8 3-3,-12 3-2,-12 3 1,-13 3 1,-12 4 0,-7-3-3,1-5-4,-1-7-6,1-5-5,16-11 0,35-11 3,35-14 5,34-11 3,20-9 0,6-3-5,7-3-5,6-2-6,1-1-6,-3 3-8,-3 3-7,-2 4-7,-11-1-4,-15-3-1,-15-3 1,-16-2-1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49"/>
    </inkml:context>
    <inkml:brush xml:id="br0">
      <inkml:brushProperty name="width" value="0.04948" units="cm"/>
      <inkml:brushProperty name="height" value="0.04948" units="cm"/>
      <inkml:brushProperty name="color" value="#00BFF3"/>
    </inkml:brush>
  </inkml:definitions>
  <inkml:trace contextRef="#ctx0" brushRef="#br0">63050 41950 444,'-4'193'146,"-5"-11"-30,-7-14-30,-5-11-30,-4-4-18,0 6-5,0 7-7,0 6-6,0 6-6,0 6-3,0 7-4,0 6-4,3-5-6,6-16-4,7-15-7,6-15-5,3-20-6,0-21-8,0-22-8,0-22-8,4-21-6,10-18-5,10-19-6,9-18-5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50"/>
    </inkml:context>
    <inkml:brush xml:id="br0">
      <inkml:brushProperty name="width" value="0.05623" units="cm"/>
      <inkml:brushProperty name="height" value="0.05623" units="cm"/>
      <inkml:brushProperty name="color" value="#00BFF3"/>
    </inkml:brush>
  </inkml:definitions>
  <inkml:trace contextRef="#ctx0" brushRef="#br0">64750 42400 391,'-24'-24'6,"4"4"14,3 3 13,3 3 13,-1 14 7,-2 25 2,-3 25 0,-3 25 0,-2 15-2,0 7-8,0 6-7,0 7-8,1 2-6,4 1-3,3-1-5,3 1-4,3-1-2,3 1-1,3-1 0,4 1-1,1-7-1,0-12-4,0-13-3,0-12-2,3-10-4,6-6 0,7-6-3,6-6 0,12-21-2,19-34-3,19-35-2,19-33-2,2-22-1,-11-5 1,-14-7 0,-11-5 1,-11-3 2,-5 4 2,-7 3 2,-5 3 2,-8 6 2,-5 9 1,-7 10 0,-5 10 1,-8 7 1,-5 6 0,-7 7 0,-5 6 1,-6 6 0,-3 6 2,-3 7 1,-2 6 1,-6 7-1,-6 10-3,-6 10-2,-6 9-4,-2 7-5,3 7-7,3 6-7,4 7-6,5 0-4,10-2 2,10-3 1,9-3 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50"/>
    </inkml:context>
    <inkml:brush xml:id="br0">
      <inkml:brushProperty name="width" value="0.03906" units="cm"/>
      <inkml:brushProperty name="height" value="0.03906" units="cm"/>
      <inkml:brushProperty name="color" value="#00BFF3"/>
    </inkml:brush>
  </inkml:definitions>
  <inkml:trace contextRef="#ctx0" brushRef="#br0">65450 41700 563,'-41'-2'9,"19"-3"21,19-3 19,19-2 19,15-1 5,13 3-13,12 3-13,13 4-12,6 1-9,0 0-6,0 0-7,0 0-6,0 0-9,0 0-8,0 0-10,0 0-9,-5 0-4,-9 0 3,-10 0 2,-8 0 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50"/>
    </inkml:context>
    <inkml:brush xml:id="br0">
      <inkml:brushProperty name="width" value="0.05318" units="cm"/>
      <inkml:brushProperty name="height" value="0.05318" units="cm"/>
      <inkml:brushProperty name="color" value="#00BFF3"/>
    </inkml:brush>
  </inkml:definitions>
  <inkml:trace contextRef="#ctx0" brushRef="#br0">67100 40400 413,'0'-40'54,"0"23"1,0 22 1,0 22 1,-4 18-3,-5 16-8,-7 15-8,-5 17-8,-6 10-5,-3 6-1,-3 7-3,-2 6-1,-3 4-2,1 4-1,-1 3-3,1 3 0,2-7-3,7-15 0,6-15-3,7-16 0,4-10-3,3-3-4,3-3-4,4-2-4,16-17-6,32-28-8,31-28-8,32-27-8,7-19-3,-16-5 5,-15-7 5,-15-5 4,-14-1 3,-8 6 3,-10 7 3,-9 6 3,-10 4 2,-9 4 3,-10 3 2,-8 3 2,-12 6 3,-12 9 1,-13 10 2,-12 10 1,-9 11 0,-2 17-4,-3 15-3,-3 16-3,-2 7-1,0 1 2,0-1 1,0 1 2,7-6-7,17-8-13,15-10-14,16-9-13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52"/>
    </inkml:context>
    <inkml:brush xml:id="br0">
      <inkml:brushProperty name="width" value="0.05608" units="cm"/>
      <inkml:brushProperty name="height" value="0.05608" units="cm"/>
      <inkml:brushProperty name="color" value="#00BFF3"/>
    </inkml:brush>
  </inkml:definitions>
  <inkml:trace contextRef="#ctx0" brushRef="#br0">83650 38600 392,'-54'-18'5,"-5"17"12,-7 15 11,-5 16 10,-1 9 3,6 3-6,7 3-7,6 4-6,-1 1-5,-5 0-5,-7 0-3,-5 0-4,-1-5-2,6-9 1,7-10 1,6-8 2,4-6-1,4 1-2,3-1 0,3 1-2,7 4 3,14 9 8,11 10 6,14 10 8,3 7 2,-2 6-4,-3 7-2,-3 6-4,-4 6-1,-3 6 0,-3 7 0,-2 6 0,-6 7-1,-6 10-3,-6 10-1,-6 9-3,-1-1-2,7-8-1,6-10-1,7-9-2,4-1-1,3 10-1,3 10-3,4 9 0,2-2-4,4-12-4,3-13-4,3-12-5,6-15-5,9-15-6,10-15-4,10-16-6,4-12-1,0-5 1,0-7 3,0-5 3,0-8 0,0-5 3,0-7 0,0-5 2,-4-6-1,-5-3-4,-7-3-4,-5-2-2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52"/>
    </inkml:context>
    <inkml:brush xml:id="br0">
      <inkml:brushProperty name="width" value="0.05538" units="cm"/>
      <inkml:brushProperty name="height" value="0.05538" units="cm"/>
      <inkml:brushProperty name="color" value="#00BFF3"/>
    </inkml:brush>
  </inkml:definitions>
  <inkml:trace contextRef="#ctx0" brushRef="#br0">84550 39300 397,'-5'-63'7,"-9"26"15,-10 24 15,-8 26 15,-9 19 2,-6 17-7,-6 15-10,-6 16-7,-2 7-5,3 1 3,3-1 0,4 1 2,2-1 0,4 1-2,3-1-2,3 1-1,6-1-2,9 1-5,10-1-3,10 1-3,5-3-3,4-2-2,3-3-1,3-3-1,7-9-3,14-11-6,11-14-4,14-11-5,7-15-1,3-16 1,3-15 1,4-15 2,2-14-5,4-8-11,3-10-10,3-9-11,-2-7-2,-6-3 8,-6-3 7,-6-2 7,-7-5 4,-6-2 0,-6-3 0,-6-3 0,-4-1 2,1 4 5,-1 3 5,1 3 4,-4 6 5,-6 9 7,-6 10 6,-6 10 6,-4 24 9,1 41 13,-1 40 14,1 42 12,-3 17 0,-2-2-11,-3-3-12,-3-3-13,-4-1-7,-3 4-4,-3 3-4,-2 3-3,-1 3-5,3 3-5,3 3-6,4 4-5,1-4-9,0-9-14,0-10-15,0-8-13,1-12-8,4-12-1,3-13-2,3-12-1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29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85600 39950 446,'-50'29'141,"0"10"-31,0 10-31,0 9-31,0 6-18,0 3-3,0 3-4,0 4-4,4-1-3,10-3-1,10-3-2,9-2-2,6-3-2,3 1-2,3-1-3,4 1-3,8-6-2,17-8-4,15-10-5,16-9-3,13-9-3,14-5-2,11-7-2,14-5-1,5-9-5,1-9-5,-1-10-7,1-8-5,-10-3-5,-19 7-1,-18 6-2,-19 7-1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53"/>
    </inkml:context>
    <inkml:brush xml:id="br0">
      <inkml:brushProperty name="width" value="0.0366" units="cm"/>
      <inkml:brushProperty name="height" value="0.0366" units="cm"/>
      <inkml:brushProperty name="color" value="#00BFF3"/>
    </inkml:brush>
  </inkml:definitions>
  <inkml:trace contextRef="#ctx0" brushRef="#br0">86350 39500 601,'-46'-2'2,"10"-3"5,10-3 5,9-2 5,12-3 8,16 1 11,15-1 12,17 1 12,11-1 0,10 1-12,10-1-11,9 1-13,4-3-9,1-2-8,-1-3-7,1-3-9,-6 1-2,-8 6 1,-10 7 2,-9 6 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53"/>
    </inkml:context>
    <inkml:brush xml:id="br0">
      <inkml:brushProperty name="width" value="0.05962" units="cm"/>
      <inkml:brushProperty name="height" value="0.05962" units="cm"/>
      <inkml:brushProperty name="color" value="#00BFF3"/>
    </inkml:brush>
  </inkml:definitions>
  <inkml:trace contextRef="#ctx0" brushRef="#br0">87150 38400 368,'-2'-69'5,"-3"13"9,-3 12 8,-2 13 10,5 9 3,16 6-3,15 7-3,17 6-3,8 3-4,4 0-4,3 0-4,3 0-5,-2 4-2,-6 10-2,-6 10-1,-6 9-2,-6 9 1,-2 9 2,-3 10 2,-3 10 2,-6 7 2,-5 6 1,-7 7 1,-5 6 2,-4 1 1,0-3-1,0-3 0,0-2-1,-2-1 1,-3 3 2,-3 3 1,-2 4 2,-1 1 0,3 0-2,3 0-2,4 0-1,1-2-2,0-3-2,0-3-1,0-2-1,-2-1-1,-3 3-1,-3 3-1,-2 4 0,-3 1-2,1 0 0,-1 0-2,1 0-1,-4-5-1,-6-9-2,-6-10-3,-6-8-2,-9-9-2,-8-6-2,-10-6-3,-9-6-1,-9-6-1,-5-2 1,-7-3 2,-5-3 1,-9-4-1,-9-3-3,-10-3-3,-8-2-3,2-8-6,16-8-12,15-10-12,17-9-11,14-5 0,17 0 13,15 0 11,16 0 13,7-2 5,1-3-1,-1-3-2,1-2-1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54"/>
    </inkml:context>
    <inkml:brush xml:id="br0">
      <inkml:brushProperty name="width" value="0.04541" units="cm"/>
      <inkml:brushProperty name="height" value="0.04541" units="cm"/>
      <inkml:brushProperty name="color" value="#00BFF3"/>
    </inkml:brush>
  </inkml:definitions>
  <inkml:trace contextRef="#ctx0" brushRef="#br0">88200 39400 484,'-69'-2'0,"13"-3"1,12-3 0,13-2 1,12-3 8,13 1 17,12-1 15,13 1 16,15-3 6,19-2-4,19-3-5,19-3-4,12-1-8,6 4-8,7 3-10,6 3-9,3 3-6,0 3-3,0 3-4,0 4-2,-8 2-2,-16 4 2,-15 3 0,-15 3 3,-17 4-12,-15 7-22,-15 6-23,-16 7-23,-12 0-5,-5-2 9,-7-3 9,-5-3 11,-4-2 8,0 0 6,0 0 7,0 0 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54"/>
    </inkml:context>
    <inkml:brush xml:id="br0">
      <inkml:brushProperty name="width" value="0.04301" units="cm"/>
      <inkml:brushProperty name="height" value="0.04301" units="cm"/>
      <inkml:brushProperty name="color" value="#00BFF3"/>
    </inkml:brush>
  </inkml:definitions>
  <inkml:trace contextRef="#ctx0" brushRef="#br0">88000 40250 511,'-68'23'0,"17"-3"0,15-3 0,16-2 0,5-5 5,-2-2 10,-3-3 9,-3-3 10,12-2 7,28 0 3,28 0 2,29 0 3,21 0-1,16 0-8,15 0-5,17 0-8,10 0-4,6 0-3,7 0-3,6 0-4,-5 1-6,-16 4-9,-15 3-11,-15 3-10,-15 3-5,-12 3 0,-13 3-1,-12 4 0,-15 2-6,-15 4-13,-15 3-13,-16 3-13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7:59"/>
    </inkml:context>
    <inkml:brush xml:id="br0">
      <inkml:brushProperty name="width" value="0.04848" units="cm"/>
      <inkml:brushProperty name="height" value="0.04848" units="cm"/>
      <inkml:brushProperty name="color" value="#00BFF3"/>
    </inkml:brush>
  </inkml:definitions>
  <inkml:trace contextRef="#ctx0" brushRef="#br0">91600 40400 453,'-41'0'7,"19"0"26,19 0 27,19 0 27,21-4 4,26-5-15,24-7-18,26-5-15,4-1-13,-16 6-8,-15 7-7,-15 6-8,-11 1-5,-2-3-1,-3-3 0,-3-2-2,1-1 0,6 3-2,7 3 0,6 4 0,1 1-1,-3 0 3,-3 0 1,-2 0 2,-1 0 1,3 0-1,3 0 1,4 0-1,-1 0 0,-3 0 0,-3 0 0,-2 0-1,-3 0 0,1 0 0,-1 0 1,1 0-1,-1 0 0,1 0 1,-1 0-2,1 0 1,-1 0-1,1 0 1,-1 0-1,1 0 0,2-2 0,7-3 1,6-3-2,7-2 1,0-1-1,-2 3 1,-3 3-2,-3 4 1,-2-1 0,0-3 0,0-3 0,0-2 1,1-3-1,4 1 1,3-1 0,3 1 0,3-1 1,3 1-1,3-1 1,4 1 0,2 1 0,4 3 0,3 3 0,3 4-1,-1-1 1,-2-3-2,-3-3 0,-3-2 0,1-3-1,6 1 0,7-1 0,6 1 0,3-1 0,0 1 1,0-1-1,0 1 0,-2-3 0,-3-2 1,-3-3-1,-2-3 1,-1-1 1,3 4 0,3 3 0,4 3 0,1 3 1,0 3-1,0 3 1,0 4-1,-4 1 0,-5 0-1,-7 0-2,-5 0-2,-4 1 0,0 4-1,0 3 1,0 3 0,0-1 0,0-2 1,0-3-1,0-3 1,0-1-1,0 4 0,0 3-1,0 3 0,3-1-1,6-2-1,7-3 0,6-3-2,1-2 0,-3 0-1,-3 0-2,-2 0 0,-5-2-2,-2-3 0,-3-3-1,-3-2-1,-6-1 0,-5 3 0,-7 3 0,-5 4 0,-8-1-3,-5-3-4,-7-3-5,-5-2-5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8:12"/>
    </inkml:context>
    <inkml:brush xml:id="br0">
      <inkml:brushProperty name="width" value="0.04143" units="cm"/>
      <inkml:brushProperty name="height" value="0.04143" units="cm"/>
    </inkml:brush>
  </inkml:definitions>
  <inkml:trace contextRef="#ctx0" brushRef="#br0">95800 42200 531,'-4'76'119,"-5"4"-24,-7 3-25,-5 3-24,-3 3-16,4 3-3,3 3-4,3 4-5,-2 4-3,-6 6-4,-6 7-3,-6 6-3,-2 4-4,3 4-4,3 3-5,4 3-5,4-4-6,6-8-8,7-10-8,6-9-9,3-15-4,0-18-3,0-19-3,0-18-2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8:12"/>
    </inkml:context>
    <inkml:brush xml:id="br0">
      <inkml:brushProperty name="width" value="0.04399" units="cm"/>
      <inkml:brushProperty name="height" value="0.04399" units="cm"/>
    </inkml:brush>
  </inkml:definitions>
  <inkml:trace contextRef="#ctx0" brushRef="#br0">96900 42750 500,'-4'-35'29,"-5"32"12,-7 31 12,-5 32 10,-4 16 1,0 4-11,0 3-11,0 3-11,1-1-7,4-2-2,3-3-3,3-3-3,3-6-2,3-5-3,3-7-2,4-5-2,11-12-5,23-16-8,22-15-7,22-15-7,10-20-3,1-21 0,-1-22 1,1-22 1,-3-10 1,-2 4 3,-3 3 3,-3 3 3,-10 4 0,-16 7 1,-15 6 0,-15 7-1,-12 5 2,-6 7 3,-6 6 3,-6 7 4,-10 4 2,-12 3 0,-13 3 1,-12 4 0,-9 4-2,-2 6-5,-3 7-3,-3 6-6,-1 3-4,4 0-4,3 0-4,3 0-4,6 1-4,9 4-4,10 3-3,10 3-3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8:13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98250 42100 660,'-38'-22'8,"26"6"17,24 7 17,26 6 16,16 1 2,10-3-13,10-3-14,9-2-12,4-3-8,1 1-1,-1-1-2,1 1-1,-7 1-7,-12 3-16,-13 3-13,-12 4-15,-9-1-9,-2-3-3,-3-3-5,-3-2-3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8:13"/>
    </inkml:context>
    <inkml:brush xml:id="br0">
      <inkml:brushProperty name="width" value="0.05151" units="cm"/>
      <inkml:brushProperty name="height" value="0.05151" units="cm"/>
    </inkml:brush>
  </inkml:definitions>
  <inkml:trace contextRef="#ctx0" brushRef="#br0">100100 40800 427,'-49'-21'54,"4"10"-5,3 10-5,3 9-5,3 9-2,3 9-2,3 10-1,4 10-1,-1 8-1,-3 10-3,-3 10-3,-2 9-2,0 4-2,7 1-3,6-1-2,7 1-2,0 2-2,-2 7-2,-3 6-1,-3 7-1,1 2-1,6 1-2,7-1-2,6 1-2,6-10-1,6-19-5,7-18-3,6-19-3,6-13-3,6-6-3,7-6-3,6-6-3,3-10-2,0-12 1,0-13 0,0-12-1,1-10 2,4-6 2,3-6 1,3-6 3,-7-2 2,-15 3 1,-15 3 1,-16 4 2,-13 5 1,-9 10 1,-10 10 1,-8 9 1,-15 9-1,-19 9-5,-18 10-3,-19 10-5,-5 5-2,9 4 2,10 3 0,10 3 2,7 1-1,6 1-5,7-1-3,6 1-5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8:14"/>
    </inkml:context>
    <inkml:brush xml:id="br0">
      <inkml:brushProperty name="width" value="0.0494" units="cm"/>
      <inkml:brushProperty name="height" value="0.0494" units="cm"/>
    </inkml:brush>
  </inkml:definitions>
  <inkml:trace contextRef="#ctx0" brushRef="#br0">91500 45050 445,'0'-47'0,"0"6"0,0 7 0,0 6 0,1 3 2,4 0 5,3 0 4,3 0 5,1-4 3,1-5 1,-1-7 0,1-5 1,1-6 0,3-3-2,3-3-2,4-2-1,1-5-3,0-2-2,0-3-3,0-3-2,-2 2-2,-3 10 1,-3 10-1,-2 9 1,-3 6 0,1 3 2,-1 3 1,1 4 2,1 8 2,3 17 1,3 15 1,4 16 1,2 15 2,4 16 1,3 15 2,3 17 0,1 10 1,1 6-3,-1 7-3,1 6-1,-1-1-1,1-5-1,-1-7-1,1-5-1,-1-4 0,1 0-2,-1 0-1,1 0-1,-4-5-2,-6-9-2,-6-10-4,-6-8-3,-4-9-1,1-6 1,-1-6 1,1-6 1,-3-16-1,-2-25-4,-3-25-2,-3-25-4,-1-25-1,4-25 3,3-25 1,3-25 2,1-22-1,1-19-3,-1-18-5,1-19-4,-4-16-1,-6-12-2,-6-13 0,-6-12-1,-7-9 1,-6-2 3,-6-3 4,-6-3 2,-2-9 4,3-11 2,3-14 4,4-11 2,2 3 1,4 23 0,3 22 1,3 22-1,3 7 2,3-6 1,3-6 3,4-6 2,4 5 2,6 20 0,7 18 1,6 20 2,3 13-1,0 9-1,0 10-1,0 10-1,0 7 0,0 6 1,0 7 2,0 6 1,-4 9 0,-5 13-1,-7 12-1,-5 13 0,-4 10-1,0 10 0,0 10 1,0 9-1,0 6 1,0 3 0,0 3-1,0 4 0,0 1 0,0 0-1,0 0 1,0 0 0,3 1 0,6 4 0,7 3 1,6 3 0,7 4 0,10 7 0,10 6 0,9 7-1,10 4 0,14 3 0,11 3 0,14 4 0,5 1 0,1 0-2,-1 0-2,1 0 0,5 0-2,14 0-1,11 0-2,14 0-1,13 0-2,16 0 0,15 0-1,17 0 0,21-4-1,28-5 1,28-7 0,29-5 1,15-1-1,3 6 0,3 7 0,4 6-1,5 4 0,10 4 0,10 3-1,9 3 1,-1 3-1,-8 3 1,-10 3 1,-9 4 0,-10-1 0,-9-3-2,-10-3-2,-8-2-2,-12-5-2,-12-2-2,-13-3-2,-12-3-2,-15-4-2,-15-3-3,-15-3-1,-16-2-3,-26-1 0,-33 3 0,-35 3 1,-34 4 1,-23 1 2,-8 0 1,-10 0 2,-9 0 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6:30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86200 40100 509,'-47'-24'6,"6"4"12,7 3 12,6 3 12,3 6 4,0 9-2,0 10-2,0 10-2,-2 11-2,-3 17-1,-3 15-3,-2 16 0,-1 13-5,3 14-6,3 11-7,4 14-6,1 16-9,0 22-8,0 22-10,0 23-9,3-12-3,6-44 5,7-43 5,6-44 4,1-22-7,-3 0-20,-3 0-19,-2 0-20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8:15"/>
    </inkml:context>
    <inkml:brush xml:id="br0">
      <inkml:brushProperty name="width" value="0.04605" units="cm"/>
      <inkml:brushProperty name="height" value="0.04605" units="cm"/>
    </inkml:brush>
  </inkml:definitions>
  <inkml:trace contextRef="#ctx0" brushRef="#br0">88350 49050 477,'-79'0'13,"45"0"24,43 0 25,45 0 25,31-5 5,23-9-18,22-10-16,22-8-17,5-3-13,-8 7-9,-10 6-8,-9 7-10,-12 5-7,-11 7-5,-14 6-4,-11 7-5,-12 4-3,-9 3 0,-10 3 0,-8 4-1,-11 2-4,-8 4-9,-10 3-7,-9 3-9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8:15"/>
    </inkml:context>
    <inkml:brush xml:id="br0">
      <inkml:brushProperty name="width" value="0.043" units="cm"/>
      <inkml:brushProperty name="height" value="0.043" units="cm"/>
    </inkml:brush>
  </inkml:definitions>
  <inkml:trace contextRef="#ctx0" brushRef="#br0">88350 50100 511,'-71'0'3,"10"0"5,10 0 5,9 0 6,15 0 7,22 0 12,22 0 9,23 0 12,20-2 0,23-3-10,22-3-9,22-2-9,13-3-6,7 1-3,6-1-3,7 1-2,-1 1-6,-6 3-9,-6 3-7,-6 4-9,-12 2-10,-15 4-13,-15 3-12,-16 3-14,-15 1-4,-11 1 3,-14-1 3,-11 1 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9:41"/>
    </inkml:context>
    <inkml:brush xml:id="br0">
      <inkml:brushProperty name="width" value="0.05032" units="cm"/>
      <inkml:brushProperty name="height" value="0.05032" units="cm"/>
      <inkml:brushProperty name="color" value="#F2395B"/>
    </inkml:brush>
  </inkml:definitions>
  <inkml:trace contextRef="#ctx0" brushRef="#br0">76000 54500 437,'-90'-177'-1,"23"47"4,22 47 4,22 48 3,7 30 9,-6 16 16,-6 15 16,-6 17 17,-6 13 1,-2 13-10,-3 12-12,-3 13-10,-2 10-9,0 10-5,0 10-5,0 9-6,0 4-3,0 1-3,0-1-1,0 1-3,1-4-3,4-6-1,3-6-3,3-6-2,1-9-1,1-8-1,-1-10 0,1-9-1,10-34-4,22-55-8,22-57-8,23-55-7,17-34-2,17-9 7,15-10 5,16-8 6,7-3 4,1 7 1,-1 6 1,1 7 2,-3 8 2,-2 14 3,-3 11 4,-3 14 4,-6 14 4,-5 20 4,-7 18 6,-5 20 4,-9 14 3,-9 14-1,-10 11 2,-8 14-1,-9 13 1,-6 16-1,-6 15 0,-6 17 1,-7 13-2,-6 13 1,-6 12-2,-6 13 0,-6 7-1,-2 4-2,-3 3-2,-3 3-2,-4-1-1,-3-2 1,-3-3-1,-2-3-1,-3-4-1,1-3-4,-1-3-4,1-2-3,2-8-5,7-8-6,6-10-4,7-9-6,5-9-5,7-5-6,6-7-5,7-5-6,5-9-2,7-9-1,6-10 0,7-8 0,0-9 1,-2-6 4,-3-6 3,-3-6 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9:41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78500 54150 539,'-24'-25'2,"4"0"4,3 0 5,3 0 5,-5 10 5,-12 23 8,-13 22 8,-12 22 7,-7 21 3,1 22-3,-1 22-3,1 23-3,4 5-4,9-9-6,10-10-5,10-8-5,5-8-6,4-2-4,3-3-7,3-3-4,3-4-7,3-3-6,3-3-9,4-2-6,8-8-5,17-8 0,15-10-2,16-9 0,7-12-1,1-11-1,-1-14-2,1-11-1,-6-7 2,-8 0 5,-10 0 7,-9 0 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9:42"/>
    </inkml:context>
    <inkml:brush xml:id="br0">
      <inkml:brushProperty name="width" value="0.04781" units="cm"/>
      <inkml:brushProperty name="height" value="0.04781" units="cm"/>
      <inkml:brushProperty name="color" value="#F2395B"/>
    </inkml:brush>
  </inkml:definitions>
  <inkml:trace contextRef="#ctx0" brushRef="#br0">79900 54800 460,'-4'-68'0,"-5"17"0,-7 15 0,-5 16 0,-8 7 3,-5 1 7,-7-1 6,-5 1 6,-3 4 5,4 9 3,3 10 1,3 10 3,1 7-1,1 6-5,-1 7-5,1 6-4,-1 6-3,1 6 0,-1 7 0,1 6-1,-1 3 0,1 0 1,-1 0-2,1 0 1,-1 1-1,1 4-1,-1 3-1,1 3-1,2-2 0,7-6-1,6-6 1,7-6 0,7-6-2,9-2-3,10-3-3,10-3-4,7-7-3,6-9-4,7-10-4,6-8-4,7-11-3,10-8-3,10-10-4,9-9-3,6-13-2,3-16-1,3-15-1,4-15-2,-4-12 2,-9-6 2,-10-6 5,-8-6 2,-9-6 4,-6-2 2,-6-3 3,-6-3 3,-7 5 5,-6 17 7,-6 15 7,-6 16 6,-6 26 10,-2 38 13,-3 37 14,-3 38 14,-4 20 0,-3 3-9,-3 3-11,-2 4-11,-3-1-7,1-3-5,-1-3-5,1-2-6,1-6-3,3-6-1,3-6-1,4-6-2,1-4-6,0 1-13,0-1-13,0 1-13,3-6-7,6-8-3,7-10-3,6-9-2,3-10 0,0-9 3,0-10 4,0-8 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9:42"/>
    </inkml:context>
    <inkml:brush xml:id="br0">
      <inkml:brushProperty name="width" value="0.03027" units="cm"/>
      <inkml:brushProperty name="height" value="0.03027" units="cm"/>
      <inkml:brushProperty name="color" value="#F2395B"/>
    </inkml:brush>
  </inkml:definitions>
  <inkml:trace contextRef="#ctx0" brushRef="#br0">80900 55050 726,'1'-91'0,"4"19"0,3 19 0,3 19 0,4 9 5,7 0 8,6 0 9,7 0 9,7 1 5,9 4 1,10 3 3,10 3 1,2 3-8,-3 3-18,-3 3-16,-2 4-18,-6 4-11,-6 6-5,-6 7-5,-6 6-6,-9 4 0,-8 4 5,-10 3 5,-9 3 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9:42"/>
    </inkml:context>
    <inkml:brush xml:id="br0">
      <inkml:brushProperty name="width" value="0.04486" units="cm"/>
      <inkml:brushProperty name="height" value="0.04486" units="cm"/>
      <inkml:brushProperty name="color" value="#F2395B"/>
    </inkml:brush>
  </inkml:definitions>
  <inkml:trace contextRef="#ctx0" brushRef="#br0">81800 53850 490,'25'-88'1,"0"26"4,0 24 3,0 26 3,1 12 1,4 0-3,3 0-2,3 0-1,4 3 3,7 6 10,6 7 10,7 6 10,4 7 4,3 10-3,3 10-3,4 9-2,-4 9-3,-9 9-5,-10 10-4,-8 10-4,-11 5-2,-8 4-1,-10 3-1,-9 3-1,-12 6-1,-11 9-3,-14 10-2,-11 10-3,-15 5-6,-16 4-11,-15 3-10,-15 3-12,-11-2-7,-2-6-6,-3-6-5,-3-6-5,8-15-1,23-21 2,22-22 3,22-22 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9:42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83950 55550 567,'-22'-71'0,"6"10"0,7 10 0,6 9 0,15 1 7,26-6 14,24-6 14,26-6 15,12 2 4,0 14-4,0 11-5,0 14-5,0 7-4,0 3-6,0 3-4,0 4-6,-5 2-6,-9 4-10,-10 3-8,-8 3-9,-11 4-9,-8 7-7,-10 6-9,-9 7-7,-13 4-6,-16 3-3,-15 3-3,-15 4-3,-7-4 4,3-9 12,3-10 12,4-8 11,-1-4 8,-3 3 3,-3 3 2,-2 4 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9:43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83800 56050 649,'-46'-4'5,"10"-5"8,10-7 10,9-5 8,17-3 5,25 4 0,25 3 1,25 3-1,17 3-2,9 3-4,10 3-4,10 4-3,5 1-8,4 0-10,3 0-10,3 0-10,-4 3-11,-8 6-9,-10 7-9,-9 6-9,-13 1-3,-16-3 4,-15-3 3,-15-2 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9:53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11850 48300 499,'0'-41'7,"0"19"14,0 19 16,0 19 13,0 12 3,0 6-9,0 7-9,0 6-10,0 4-6,0 4-2,0 3-2,0 3-3,-2 7-2,-3 14 2,-3 11-1,-2 14 1,-5 8-3,-2 7-4,-3 6-4,-3 7-5,-2 0-2,0-2 2,0-3 1,0-3 2,1-7-1,4-9-3,3-10-4,3-8-4,1-11-1,1-8 3,-1-10 1,1-9 2,1-21 0,3-31-3,3-31-1,4-31-4,5-23 0,10-11-1,10-14 0,9-11 0,7-11 0,7-5 1,6-7 2,7-5 0,4-3 2,3 4 2,3 3 2,4 3 3,1 4 1,0 7 3,0 6 1,0 7 1,0 7 3,0 9 2,0 10 3,0 10 2,-4 8 1,-5 10-1,-7 10-1,-5 9-1,-8 9 1,-5 9 2,-7 10 2,-5 10 4,-4 5-1,0 4 0,0 3-2,0 3-1,0 6 0,0 9 1,0 10 0,0 10 1,-2 5 0,-3 4 0,-3 3-1,-2 3-1,-3 4-1,1 7-1,-1 6 0,1 7-2,-3 2-1,-2 1 1,-3-1-1,-3 1 1,-2 2-2,0 7-4,0 6-2,0 7-2,0 2-3,0 1 0,0-1 0,0 1-1,0 1-3,0 3-8,0 3-8,0 4-6,0-1-5,0-3 0,0-3 0,0-2 0,1-3 1,4 1 3,3-1 3,3 1 4,1-9 0,1-15-1,-1-15-2,1-16-2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12"/>
    </inkml:context>
    <inkml:brush xml:id="br0">
      <inkml:brushProperty name="width" value="0.05959" units="cm"/>
      <inkml:brushProperty name="height" value="0.05959" units="cm"/>
      <inkml:brushProperty name="color" value="#6ADCAB"/>
    </inkml:brush>
  </inkml:definitions>
  <inkml:trace contextRef="#ctx0" brushRef="#br0">60700 17400 369,'-33'23'0,"-16"-3"1,-15-3 1,-15-2 1,7-5 9,31-2 15,32-3 15,31-3 17,21-6 3,14-5-10,11-7-8,14-5-11,5-4-5,1 0-3,-1 0-2,1 0-4,-1 0-2,1 0-1,-1 0-2,1 0-2,1 1-1,3 4 0,3 3-1,4 3 0,1 3-1,0 3 0,0 3-1,0 4-1,-4 2-1,-5 4 0,-7 3-1,-5 3-1,-3 3-1,4 3 0,3 3-1,3 4 0,3 2-1,3 4-1,3 3 1,4 3-1,2-2-1,4-6 1,3-6-2,3-6 0,-1-6 0,-2-2 1,-3-3 0,-3-3 1,1-2 1,6 0-1,7 0 0,6 0 0,3-2 0,0-3 2,0-3 0,0-2 1,3-6 0,6-6 0,7-6-1,6-6 1,4-6-1,4-2 0,3-3 1,3-3 0,-1-2 0,-2 0-1,-3 0 0,-3 0-1,-4 3 0,-3 6 0,-3 7 0,-2 6-1,-8 6 0,-8 6 0,-10 7 0,-9 6 0,-9 4-1,-5 4 1,-7 3-1,-5 3 0,-6 3 1,-3 3-1,-3 3-1,-2 4 1,-5 1-1,-2 0-1,-3 0 0,-3 0-2,-1-4 0,4-5 0,3-7-1,3-5-1,-1-4 0,-2 0 0,-3 0 0,-3 0 0,-2 0 0,0 0 0,0 0 1,0 0 0,0 0-5,0 0-9,0 0-10,0 0-10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9:55"/>
    </inkml:context>
    <inkml:brush xml:id="br0">
      <inkml:brushProperty name="width" value="0.04011" units="cm"/>
      <inkml:brushProperty name="height" value="0.04011" units="cm"/>
      <inkml:brushProperty name="color" value="#F2395B"/>
    </inkml:brush>
  </inkml:definitions>
  <inkml:trace contextRef="#ctx0" brushRef="#br0">15200 48400 548,'-27'-21'49,"-3"10"-7,-3 10-9,-2 9-7,0 6-5,7 3-1,6 3-2,7 4-1,0 1-2,-2 0 0,-3 0-1,-3 0-1,-1 0-1,4 0-1,3 0 0,3 0-2,3 4 0,3 10 0,3 10-1,4 9-1,1 2 0,0-2-2,0-3 0,0-3-2,1-2-2,4 0-1,3 0-1,3 0-3,1-13-5,1-24-11,-1-26-10,1-24-11,-1-17-4,1-5 4,-1-7 3,1-5 4,-1 0 5,1 10 5,-1 10 6,1 9 6,-3 6 2,-2 3 0,-3 3 0,-3 4-1,2 5 11,10 10 20,10 10 21,9 9 21,1 6 3,-6 3-14,-6 3-15,-6 4-13,-2 1-9,3 0-1,3 0-2,4 0-3,2 1-9,4 4-17,3 3-17,3 3-18,1-5-4,1-12 6,-1-13 9,1-12 6,1-10 7,3-6 3,3-6 4,4-6 3,-3-2 5,-5 3 2,-7 3 4,-5 4 3,-4 1 3,0 0 5,0 0 4,0 0 5,-10 10 6,-18 23 8,-19 22 9,-18 22 8,-14 13 0,-5 7-11,-7 6-10,-5 7-9,-1-1-7,6-6-2,7-6-1,6-6-2,4-7-1,4-6 0,3-6 1,3-6 0,9-9-1,16-8-1,15-10-1,17-9-1,13-9-1,13-5 0,12-7 0,13-5 0,4-4 0,-3 0 1,-3 0-1,-2 0 1,-8 1 1,-8 4-1,-10 3 0,-9 3 0,-9 6 0,-5 9 2,-7 10 0,-5 10 2,-9 10 0,-9 13 1,-10 12-1,-8 13 1,-9 6 0,-6 0-1,-6 0 0,-6 0 0,-4-2 0,1-3-1,-1-3 1,1-2-1,2-6 0,7-6 1,6-6-1,7-6 0,4-7 1,3-6 0,3-6 0,4-6 2,1-4-1,0 1 1,0-1 1,0 1-1,-2 2 2,-3 7 0,-3 6 2,-2 7 0,-1 2 0,3 1 0,3-1-1,4 1-1,2-1-3,4 1-6,3-1-5,3 1-6,3-3-2,3-2 1,3-3 0,4-3 2,4-4-3,6-3-4,7-3-5,6-2-5,6-9-1,6-12 5,7-13 3,6-12 5,3-5 3,0 3 3,0 3 4,0 4 4,-2 1 4,-3 0 7,-3 0 5,-2 0 7,-3 1 3,1 4 1,-1 3 1,1 3 1,-1 3 4,1 3 3,-1 3 6,1 4 4,-1 4 1,1 6-2,-1 7-2,1 6-3,-1 4-3,1 4-4,-1 3-4,1 3-4,-3 1-3,-2 1-4,-3-1-2,-3 1-3,-2-1-4,0 1-4,0-1-6,0 1-4,-2-10-3,-3-19 0,-3-18-1,-2-19 0,0-15 0,7-8 1,6-10 0,7-9 1,2-2 3,1 6 4,-1 7 5,1 6 4,-1 6 4,1 6 1,-1 7 3,1 6 1,1 4 0,3 4-3,3 3-4,4 3-4,-3 7-7,-5 14-13,-7 11-12,-5 14-13,-8 3-5,-5-2 5,-7-3 4,-5-3 4,-9-4 2,-9-3 3,-10-3 1,-8-2 2,-4-5 3,3-2 2,3-3 4,4-3 3,1-4 2,0-3 1,0-3 2,0-2 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29:55"/>
    </inkml:context>
    <inkml:brush xml:id="br0">
      <inkml:brushProperty name="width" value="0.02927" units="cm"/>
      <inkml:brushProperty name="height" value="0.02927" units="cm"/>
      <inkml:brushProperty name="color" value="#F2395B"/>
    </inkml:brush>
  </inkml:definitions>
  <inkml:trace contextRef="#ctx0" brushRef="#br0">15950 50200 751,'-49'-24'11,"4"4"5,3 3 5,3 3 7,15 6 2,29 9 4,28 10 1,28 10 2,10 5-8,-5 4-21,-7 3-21,-5 3-21,-8-2-11,-5-6-5,-7-6-3,-5-6-5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18400 48600 999,'-25'28'-2,"0"6"-6,0 7-4,0 6-6,1-2-2,4-9 4,3-10 2,3-8 3,1-9-1,1-6-3,-1-6-4,1-6-3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4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18200 48600 503,'-25'50'86,"0"0"-18,0 0-15,0 0-18,-2 6-9,-3 13-2,-3 12-3,-2 13-2,-1 7-1,3 4 1,3 3 1,4 3 1,2-1-1,4-2-3,3-3-1,3-3-4,3-2-2,3 0-3,3 0-3,4 0-4,4-5-3,6-9-6,7-10-6,6-8-6,9-11-4,13-8-4,12-10-4,13-9-4,6-9-4,0-5-4,0-7-3,0-5-4,-5-6 1,-9-3 6,-10-3 5,-8-2 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5"/>
    </inkml:context>
    <inkml:brush xml:id="br0">
      <inkml:brushProperty name="width" value="0.05025" units="cm"/>
      <inkml:brushProperty name="height" value="0.05025" units="cm"/>
      <inkml:brushProperty name="color" value="#F2395B"/>
    </inkml:brush>
  </inkml:definitions>
  <inkml:trace contextRef="#ctx0" brushRef="#br0">19700 49000 437,'-2'-46'4,"-3"10"6,-3 10 7,-2 9 8,-5 4 4,-2 1 3,-3-1 3,-3 1 3,-6 8 0,-5 20-4,-7 18-3,-5 20-4,-1 11-3,6 7-3,7 6-3,6 7-3,3 5-1,0 7-3,0 6 0,0 7-2,1-1-1,4-6-1,3-6-1,3-6-2,3-6 1,3-2-1,3-3 0,4-3 1,10-7-5,19-9-6,19-10-8,19-8-6,7-15-5,-3-19 1,-3-18-1,-2-19-1,-1-15 0,3-8 0,3-10-1,4-9 0,-1-10 0,-3-9 2,-3-10 1,-2-8 2,-8-8 2,-8-2 1,-10-3 1,-9-3 2,-7 4 2,-3 13 6,-3 12 3,-2 13 5,-5 12 9,-2 13 14,-3 12 13,-3 13 14,-2 21 5,0 32-1,0 31-1,0 32-3,0 11-4,0-5-9,0-7-7,0-5-9,0 3-6,0 17-3,0 15-4,0 16-3,1 4-2,4-6 0,3-6 0,3-6 0,1-9-1,1-8-1,-1-10 0,1-9-1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5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21250 49150 560,'-22'-47'79,"6"6"-8,7 7-8,6 6-8,9 4-7,13 4-9,12 3-9,13 3-7,9 1-8,6 1-4,7-1-6,6 1-5,3 1-3,0 3-1,0 3-3,0 4-1,-4 1-10,-5 0-16,-7 0-17,-5 0-17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5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22050 47850 457,'28'-44'86,"6"13"-16,7 12-16,6 13-16,3 12-8,0 13-1,0 12-1,0 13-2,0 6-1,0 0-1,0 0-1,0 0-2,0 1-2,0 4-2,0 3-3,0 3-3,-2 4-1,-3 7-3,-3 6-1,-2 7-2,-8 8-3,-8 14-4,-10 11-3,-9 14-3,-12 8-5,-11 7-5,-14 6-6,-11 7-7,-14 4-2,-11 3-2,-14 3-1,-11 4 0,-1-14-5,13-27-6,12-28-7,13-28-7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6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24400 48850 550,'-38'-5'10,"26"-9"20,24-10 21,26-8 21,12-3 3,0 7-14,0 6-13,0 7-13,7 0-9,17-2-7,15-3-5,16-3-7,5-1-6,-2 4-7,-3 3-8,-3 3-7,-7 4-5,-9 7-4,-10 6-2,-8 7-4,-11 7 0,-8 9 2,-10 10 1,-9 10 2,-9 0-1,-5-5-3,-7-7-4,-5-5-4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6"/>
    </inkml:context>
    <inkml:brush xml:id="br0">
      <inkml:brushProperty name="width" value="0.03942" units="cm"/>
      <inkml:brushProperty name="height" value="0.03942" units="cm"/>
      <inkml:brushProperty name="color" value="#F2395B"/>
    </inkml:brush>
  </inkml:definitions>
  <inkml:trace contextRef="#ctx0" brushRef="#br0">24550 49850 558,'-69'21'0,"13"-5"0,12-7 0,13-5 0,13-8 10,17-5 21,15-7 20,16-5 20,15-3 5,16 4-15,15 3-13,17 3-13,8 3-11,4 3-6,3 3-7,3 4-6,3 2-5,3 4-3,3 3-5,4 3-3,-6 4-5,-11 7-4,-14 6-5,-11 7-5,-14 0-8,-11-2-12,-14-3-12,-11-3-12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7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27950 48450 463,'-24'-24'9,"4"4"15,3 3 18,3 3 16,-1 14 5,-2 25-6,-3 25-6,-3 25-6,-2 12-7,0 1-6,0-1-7,0 1-7,1 1-3,4 3-1,3 3-2,3 4-1,3-4-2,3-9-2,3-10-2,4-8-4,11-11-3,23-8-6,22-10-6,22-9-7,8-23-2,-2-33 0,-3-35 1,-3-34 1,-6-20-1,-5-2 1,-7-3-1,-5-3 0,-9 2 3,-9 10 3,-10 10 4,-8 9 5,-9 9 3,-6 9 2,-6 10 3,-6 10 3,-9 7 1,-8 6-1,-10 7 0,-9 6 0,-9 9-2,-5 13-3,-7 12-3,-5 13-3,-3 12-4,4 13-4,3 12-5,3 13-5,7 2-2,14-5-1,11-7 0,14-5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4"/>
    </inkml:context>
    <inkml:brush xml:id="br0">
      <inkml:brushProperty name="width" value="0.04616" units="cm"/>
      <inkml:brushProperty name="height" value="0.04616" units="cm"/>
      <inkml:brushProperty name="color" value="#00BFF3"/>
    </inkml:brush>
  </inkml:definitions>
  <inkml:trace contextRef="#ctx0" brushRef="#br0">31700 7800 476,'-47'0'3,"6"0"4,7 0 6,6 0 5,13 0 8,23 0 10,22 0 13,22 0 10,13 0 0,7 0-10,6 0-10,7 0-11,4 0-7,3 0-3,3 0-2,4 0-3,2 1-2,4 4 0,3 3-2,3 3-1,-1 1-1,-2 1-2,-3-1-1,-3 1-2,-6 1-1,-5 3 1,-7 3 1,-5 4 1,-6-3-1,-3-5-4,-3-7-2,-2-5-3,-6-4-3,-6 0 0,-6 0-1,-6 0-1,-2 1 0,3 4 2,3 3 1,4 3 3,4 1 2,6 1 3,7-1 3,6 1 4,3-3 0,0-2-1,0-3-2,0-3-1,-2-2-2,-3 0-1,-3 0 0,-2 0 0,-5 0-2,-2 0-3,-3 0-1,-3 0-2,-4 0-5,-3 0-6,-3 0-6,-2 0-6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13"/>
    </inkml:context>
    <inkml:brush xml:id="br0">
      <inkml:brushProperty name="width" value="0.0488" units="cm"/>
      <inkml:brushProperty name="height" value="0.0488" units="cm"/>
      <inkml:brushProperty name="color" value="#6ADCAB"/>
    </inkml:brush>
  </inkml:definitions>
  <inkml:trace contextRef="#ctx0" brushRef="#br0">64150 13350 450,'-2'-46'-13,"-3"10"6,-3 10 6,-2 9 6,-3 13 16,1 20 25,-1 18 26,1 20 26,-3 21 2,-2 25-20,-3 25-20,-3 25-20,-2 15-15,0 7-9,0 6-8,0 7-11,0-1-7,0-6-9,0-6-9,0-6-8,1-7-2,4-6 1,3-6 3,3-6 2,6-16-4,9-25-10,10-25-11,10-25-10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7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28800 49000 671,'25'45'49,"0"-9"-5,0-10-5,0-8-5,1-3-2,4 7-2,3 6 0,3 7 0,1 5-7,1 7-9,-1 6-11,1 7-9,-3 0-10,-2-2-8,-3-3-7,-3-3-9,-2-6-5,0-5-4,0-7-3,0-5-4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7"/>
    </inkml:context>
    <inkml:brush xml:id="br0">
      <inkml:brushProperty name="width" value="0.04531" units="cm"/>
      <inkml:brushProperty name="height" value="0.04531" units="cm"/>
      <inkml:brushProperty name="color" value="#F2395B"/>
    </inkml:brush>
  </inkml:definitions>
  <inkml:trace contextRef="#ctx0" brushRef="#br0">29950 47300 485,'-22'-69'7,"6"13"13,7 12 13,6 13 14,3 16 6,0 23-3,0 22-1,0 22-3,0 13-4,0 7-7,0 6-6,0 7-6,0 13-5,0 22-1,0 22-2,0 23-1,0 13-3,0 6-6,0 7-4,0 6-7,1 10-8,4 17-14,3 15-12,3 16-14,1-1-5,1-15 3,-1-15 3,1-16 3,-4-27 4,-6-37 2,-6-38 4,-6-37 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8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31350 48700 515,'-47'0'4,"6"0"11,7 0 9,6 0 10,12-2 6,19-3 5,19-3 5,19-2 3,13-3 0,10 1-9,10-1-7,9 1-7,6-1-7,3 1-7,3-1-5,4 1-6,1 1-8,0 3-13,0 3-11,0 4-12,-5 4-10,-9 6-8,-10 7-7,-8 6-8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9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32250 47850 544,'-46'-58'39,"10"34"10,10 35 12,9 35 12,6 24-3,3 16-13,3 15-15,4 17-14,-1 11-10,-3 10-6,-3 10-6,-2 9-6,-1 7-8,3 7-11,3 6-12,4 7-11,1-12-5,0-28 3,0-28 1,0-27 2,0-19 0,0-5-1,0-7-2,0-5-2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9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33900 48450 498,'-46'4'11,"10"10"22,10 10 21,9 9 23,2 10 2,-2 14-15,-3 11-17,-3 14-17,-1 8-8,4 7-2,3 6-3,3 7-1,3-1-3,3-6-3,3-6-4,4-6-3,1-10-4,0-12-1,0-13-3,0-12-2,6-12-1,13-8-3,12-10 0,13-9-3,9-15-1,6-18-2,7-19-3,6-18-2,1-18-1,-3-16 0,-3-15 1,-2-15 1,-8-6 0,-8 7 2,-10 6 1,-9 7 1,-9 7 4,-5 9 4,-7 10 5,-5 10 5,-9 8 4,-9 10 3,-10 10 3,-8 9 3,-6 7 1,1 7 0,-1 6-2,1 7 0,-4 10-7,-6 16-14,-6 15-13,-6 17-15,4 3-6,16-5 1,15-7 1,17-5 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09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34900 48900 633,'26'68'98,"4"-11"-15,3-14-15,3-11-16,-2-4-15,-6 6-15,-6 7-16,-6 6-15,-4 4-11,1 4-8,-1 3-7,1 3-8,-3-4-1,-2-8 4,-3-10 3,-3-9 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10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35900 47450 461,'-24'-24'5,"4"4"12,3 3 10,3 3 12,-1 9 8,-2 16 6,-3 15 7,-3 17 7,-2 11-4,0 10-13,0 10-14,0 9-12,1 6-9,4 3-3,3 3-3,3 4-3,3-3-2,3-5-2,3-7 0,4-5-2,4-8-1,6-5-3,7-7-4,6-5-2,7-9-3,10-9-2,10-10-2,9-8-1,7-6-5,7 1-5,6-1-6,7 1-6,4-4-2,3-6 0,3-6-1,4-6 1,-7-4 2,-16 1 7,-15-1 5,-15 1 6,-11-3 3,-2-2 0,-3-3-2,-3-3-1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10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36600 47500 507,'-24'-47'0,"4"6"0,3 7 0,3 6 0,-2 6 10,-6 6 19,-6 7 20,-6 6 20,-1 13 4,7 23-11,6 22-11,7 22-11,0 18-10,-2 16-7,-3 15-7,-3 17-7,-1 14-3,4 17 1,3 15 1,3 16 1,-2 16-8,-6 20-16,-6 18-17,-6 20-16,-1-20-12,7-56-6,6-56-6,7-56-6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10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37650 48450 560,'-19'-24'8,"13"4"19,12 3 17,13 3 18,21 1 3,32 1-9,31-1-9,32 1-11,7 1-6,-16 3-6,-15 3-4,-15 4-5,-9 2-9,1 4-16,-1 3-14,1 3-15,-7 1-9,-12 1-5,-13-1-4,-12 1-5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10"/>
    </inkml:context>
    <inkml:brush xml:id="br0">
      <inkml:brushProperty name="width" value="0.04224" units="cm"/>
      <inkml:brushProperty name="height" value="0.04224" units="cm"/>
      <inkml:brushProperty name="color" value="#F2395B"/>
    </inkml:brush>
  </inkml:definitions>
  <inkml:trace contextRef="#ctx0" brushRef="#br0">38650 47300 520,'-46'-69'0,"10"13"0,10 12 0,9 13 0,4 16 12,1 23 24,-1 22 23,1 22 23,1 21 3,3 22-18,3 22-18,4 23-19,1 16-12,0 13-4,0 12-6,0 13-4,0-1-1,0-11 0,0-14 1,0-11 2,-2-14-17,-3-11-31,-3-14-33,-2-11-33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13"/>
    </inkml:context>
    <inkml:brush xml:id="br0">
      <inkml:brushProperty name="width" value="0.05069" units="cm"/>
      <inkml:brushProperty name="height" value="0.05069" units="cm"/>
      <inkml:brushProperty name="color" value="#6ADCAB"/>
    </inkml:brush>
  </inkml:definitions>
  <inkml:trace contextRef="#ctx0" brushRef="#br0">65450 13600 434,'3'-68'27,"6"17"7,7 15 8,6 16 7,-1 13 2,-5 14-4,-7 11-6,-5 14-3,-6 14-4,-3 20-2,-3 18-2,-2 20-2,-5 8-2,-2 1-6,-3-1-4,-3 1-4,-2-6-3,0-8-1,0-10 0,0-9 0,0-5-3,0 0-5,0 0-3,0 0-4,9-10-3,19-18 1,19-19 0,19-18 0,12-14 2,6-5 4,7-7 2,6-5 4,4-4 1,4 0 2,3 0 0,3 0 2,-1 3-2,-2 6-4,-3 7-3,-3 6-4,-6 3-7,-5 0-7,-7 0-9,-5 0-7,-6 4-12,-3 10-13,-3 10-13,-2 9-14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17"/>
    </inkml:context>
    <inkml:brush xml:id="br0">
      <inkml:brushProperty name="width" value="0.03407" units="cm"/>
      <inkml:brushProperty name="height" value="0.03407" units="cm"/>
      <inkml:brushProperty name="color" value="#F2395B"/>
    </inkml:brush>
  </inkml:definitions>
  <inkml:trace contextRef="#ctx0" brushRef="#br0">23850 54750 645,'160'0'107,"-27"0"-19,-28 0-19,-28 0-19,-9-2-20,14-3-19,11-3-22,14-2-19,-1 3-11,-12 14-2,-13 11-2,-12 14-1,-9 7 1,-2 3 1,-3 3 3,-3 4 3,-9-3 4,-11-5 7,-14-7 6,-11-5 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0:18"/>
    </inkml:context>
    <inkml:brush xml:id="br0">
      <inkml:brushProperty name="width" value="0.03417" units="cm"/>
      <inkml:brushProperty name="height" value="0.03417" units="cm"/>
      <inkml:brushProperty name="color" value="#F2395B"/>
    </inkml:brush>
  </inkml:definitions>
  <inkml:trace contextRef="#ctx0" brushRef="#br0">24250 55900 643,'-91'0'0,"19"0"0,19 0 0,19 0 0,9 1 2,0 4 2,0 3 2,0 3 3,0-1 6,0-2 7,0-3 9,0-3 9,6-2 1,13 0-4,12 0-5,13 0-3,12 0-5,13 0-3,12 0-5,13 0-3,9 1-4,6 4-4,7 3-5,6 3-3,3 1-3,0 1-2,0-1-1,0 1-3,0 2-7,0 7-15,0 6-14,0 7-14,-8-1-3,-16-6 8,-15-6 10,-15-6 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3:42"/>
    </inkml:context>
    <inkml:brush xml:id="br0">
      <inkml:brushProperty name="width" value="0.02621" units="cm"/>
      <inkml:brushProperty name="height" value="0.02621" units="cm"/>
      <inkml:brushProperty name="color" value="#FED406"/>
    </inkml:brush>
  </inkml:definitions>
  <inkml:trace contextRef="#ctx0" brushRef="#br0">70800 7300 839,'-227'-7'4,"-3"-11"9,-3-14 8,-2-11 9,31-6 1,70 4-5,68 3-6,70 3-5,31 1-15,-2 1-21,-3-1-23,-3 1-22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3:49"/>
    </inkml:context>
    <inkml:brush xml:id="br0">
      <inkml:brushProperty name="width" value="0.04538" units="cm"/>
      <inkml:brushProperty name="height" value="0.04538" units="cm"/>
      <inkml:brushProperty name="color" value="#FED406"/>
    </inkml:brush>
  </inkml:definitions>
  <inkml:trace contextRef="#ctx0" brushRef="#br0">42600 13100 484,'-43'4'22,"17"10"8,15 10 8,16 9 8,12 7 2,9 7-4,10 6-3,10 7-4,5 8-4,4 14-2,3 11-3,3 14-4,-1 3-1,-2-2-3,-3-3-2,-3-3-3,-2-4-3,0-3-6,0-3-7,0-2-6,-2-11-8,-3-15-12,-3-15-11,-2-16-11,-6-15-9,-6-11-6,-6-14-5,-6-11-5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3:50"/>
    </inkml:context>
    <inkml:brush xml:id="br0">
      <inkml:brushProperty name="width" value="0.0395" units="cm"/>
      <inkml:brushProperty name="height" value="0.0395" units="cm"/>
      <inkml:brushProperty name="color" value="#FED406"/>
    </inkml:brush>
  </inkml:definitions>
  <inkml:trace contextRef="#ctx0" brushRef="#br0">43400 12350 557,'-90'7'8,"23"17"17,22 15 16,22 16 17,18 7 5,16 1-9,15-1-7,17 1-9,10-1-6,6 1-5,7-1-6,6 1-5,1-3-6,-3-2-8,-3-3-6,-2-3-7,-3-4-10,1-3-11,-1-3-10,1-2-12,-6-6-5,-8-6 0,-10-6 0,-9-6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0"/>
    </inkml:context>
    <inkml:brush xml:id="br0">
      <inkml:brushProperty name="width" value="0.04268" units="cm"/>
      <inkml:brushProperty name="height" value="0.04268" units="cm"/>
      <inkml:brushProperty name="color" value="#FED406"/>
    </inkml:brush>
  </inkml:definitions>
  <inkml:trace contextRef="#ctx0" brushRef="#br0">95450 37400 515,'-46'3'67,"10"6"-13,10 7-13,9 6-12,2 13-5,-2 23 5,-3 22 4,-3 22 3,-2 7 0,0-6-6,0-6-5,0-6-6,0 1-4,0 9-2,0 10-1,0 10-2,0-1-2,0-9-5,0-10-3,0-8-3,3-11-7,6-8-9,7-10-9,6-9-8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3"/>
    </inkml:context>
    <inkml:brush xml:id="br0">
      <inkml:brushProperty name="width" value="0.05334" units="cm"/>
      <inkml:brushProperty name="height" value="0.05334" units="cm"/>
      <inkml:brushProperty name="color" value="#00BFF3"/>
    </inkml:brush>
  </inkml:definitions>
  <inkml:trace contextRef="#ctx0" brushRef="#br0">94950 37250 412,'7'-65'34,"17"23"1,15 22-1,16 22 1,1 12 0,-12 3 0,-13 3 0,-12 4 2,-5 5-2,3 10-1,3 10-2,4 9-1,-3 7-2,-5 7-2,-7 6-1,-5 7-3,-9 8-2,-9 14-5,-10 11-2,-8 14-5,-9 7-3,-6 3-2,-6 3-3,-6 4-3,-1-7-3,7-16-3,6-15-4,7-15-3,5-14-8,7-8-12,6-10-13,7-9-12,8-13-5,14-16 3,11-15 5,14-15 2,2-11 6,-6-2 6,-6-3 6,-6-3 7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3"/>
    </inkml:context>
    <inkml:brush xml:id="br0">
      <inkml:brushProperty name="width" value="0.04045" units="cm"/>
      <inkml:brushProperty name="height" value="0.04045" units="cm"/>
      <inkml:brushProperty name="color" value="#00BFF3"/>
    </inkml:brush>
  </inkml:definitions>
  <inkml:trace contextRef="#ctx0" brushRef="#br0">95750 38400 543,'0'53'133,"0"6"-31,0 7-28,0 6-30,1 3-16,4 0-3,3 0-4,3 0-2,1-4-8,1-5-14,-1-7-12,1-5-13,1-8-14,3-5-15,3-7-15,4-5-15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4"/>
    </inkml:context>
    <inkml:brush xml:id="br0">
      <inkml:brushProperty name="width" value="0.04462" units="cm"/>
      <inkml:brushProperty name="height" value="0.04462" units="cm"/>
      <inkml:brushProperty name="color" value="#00BFF3"/>
    </inkml:brush>
  </inkml:definitions>
  <inkml:trace contextRef="#ctx0" brushRef="#br0">96550 36700 493,'-24'-24'5,"4"4"11,3 3 11,3 3 11,6 6 3,9 9-7,10 10-5,10 10-6,11 4-5,17 0-2,15 0-5,16 0-2,5 1-3,-2 4-2,-3 3-2,-3 3-2,-6 1-1,-5 1 0,-7-1-1,-5 1 0,-9-3 0,-9-2 0,-10-3 0,-8-3 0,-8-1 3,-2 4 4,-3 3 3,-3 3 5,-6 6 3,-5 9 3,-7 10 3,-5 10 3,-9 10 1,-9 13-3,-10 12-1,-8 13-2,-6 13-3,1 17-4,-1 15-5,1 16-5,4 4-4,9-6-8,10-6-7,10-6-7,7-12-10,6-15-13,7-15-14,6-16-13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4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98950 37400 535,'-25'-19'12,"0"13"23,0 12 24,0 13 23,-7 18 4,-11 26-19,-14 24-16,-11 26-19,-7 12-11,0 0-8,0 0-7,0 0-6,3-4-6,6-5-1,7-7-3,6-5-2,4-9-8,4-9-14,3-10-13,3-8-13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24"/>
    </inkml:context>
    <inkml:brush xml:id="br0">
      <inkml:brushProperty name="width" value="0.03174" units="cm"/>
      <inkml:brushProperty name="height" value="0.03174" units="cm"/>
      <inkml:brushProperty name="color" value="#00BFF3"/>
    </inkml:brush>
  </inkml:definitions>
  <inkml:trace contextRef="#ctx0" brushRef="#br0">78850 18250 693,'137'23'108,"-24"-3"-28,-26-3-27,-24-2-28,-15-3-15,-3 1-2,-3-1-2,-2 1-2,-1-3-2,3-2 1,3-3 0,4-3 0,2-2-2,4 0-3,3 0-4,3 0-5,3 0-1,3 0 0,3 0 0,4 0 0,4 0 0,6 0 4,7 0 1,6 0 3,6 1 1,6 4-1,7 3 0,6 3 0,4-1-2,4-2-1,3-3-2,3-3-2,1-2-1,1 0-2,-1 0-1,1 0-3,-1 0 1,1 0 1,-1 0 1,1 0 2,-3 3-2,-2 6-2,-3 7-4,-3 6-2,-15-1-1,-24-5 2,-26-7 2,-24-5 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4"/>
    </inkml:context>
    <inkml:brush xml:id="br0">
      <inkml:brushProperty name="width" value="0.04604" units="cm"/>
      <inkml:brushProperty name="height" value="0.04604" units="cm"/>
      <inkml:brushProperty name="color" value="#00BFF3"/>
    </inkml:brush>
  </inkml:definitions>
  <inkml:trace contextRef="#ctx0" brushRef="#br0">97900 37250 477,'71'56'152,"-5"13"-32,-7 12-32,-5 13-32,-4 10-19,0 10-8,0 10-8,0 9-8,-2 1-7,-3-6-6,-3-6-8,-2-6-6,-3-1-10,1 7-12,-1 6-12,1 7-12,-3-10-6,-2-25 0,-3-25 2,-3-25 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4"/>
    </inkml:context>
    <inkml:brush xml:id="br0">
      <inkml:brushProperty name="width" value="0.04271" units="cm"/>
      <inkml:brushProperty name="height" value="0.04271" units="cm"/>
      <inkml:brushProperty name="color" value="#00BFF3"/>
    </inkml:brush>
  </inkml:definitions>
  <inkml:trace contextRef="#ctx0" brushRef="#br0">99800 37350 515,'-25'-24'0,"0"4"0,0 3 0,0 3 0,4 9 12,10 16 25,10 15 26,9 17 24,2 13 3,-2 13-19,-3 12-18,-3 13-19,-7 10-14,-9 10-7,-10 10-9,-8 9-7,-6 1-9,1-6-8,-1-6-8,1-6-9,4-10-6,9-12-5,10-13-5,10-12-4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5"/>
    </inkml:context>
    <inkml:brush xml:id="br0">
      <inkml:brushProperty name="width" value="0.04734" units="cm"/>
      <inkml:brushProperty name="height" value="0.04734" units="cm"/>
      <inkml:brushProperty name="color" value="#00BFF3"/>
    </inkml:brush>
  </inkml:definitions>
  <inkml:trace contextRef="#ctx0" brushRef="#br0">100400 37500 464,'-47'142'177,"6"-16"-42,7-15-43,6-15-42,6-11-23,6-2-7,7-3-4,6-3-7,3-2-4,0 0-1,0 0-4,0 0-1,6-10-3,13-18-5,12-19-4,13-18-4,6-17-4,0-11-1,0-14-3,0-11-2,0-12 0,0-9 2,0-10 2,0-8 2,-5-6 2,-9 1 1,-10-1 4,-8 1 1,-8 1 2,-2 3 2,-3 3 2,-3 4 1,-7 5 3,-9 10 3,-10 10 2,-8 9 4,-8 7 0,-2 7-2,-3 6-2,-3 7-2,-1 5-5,4 7-8,3 6-8,3 7-7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5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101500 36800 640,'-18'-46'8,"17"10"14,15 10 15,16 9 16,12 4 1,9 1-9,10-1-9,10 1-11,0 1-5,-5 3-1,-7 3-1,-5 4-1,-6 2-12,-3 4-19,-3 3-21,-2 3-21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5"/>
    </inkml:context>
    <inkml:brush xml:id="br0">
      <inkml:brushProperty name="width" value="0.05116" units="cm"/>
      <inkml:brushProperty name="height" value="0.05116" units="cm"/>
      <inkml:brushProperty name="color" value="#00BFF3"/>
    </inkml:brush>
  </inkml:definitions>
  <inkml:trace contextRef="#ctx0" brushRef="#br0">102400 36200 430,'0'53'128,"0"6"-27,0 7-27,0 6-29,1-1-14,4-5-1,3-7-2,3-5-1,1-3-3,1 4-3,-1 3-4,1 3-3,-1-1-3,1-2-2,-1-3-3,1-3-3,-3 1-2,-2 6-6,-3 7-5,-3 6-4,-13-1-4,-22-5-4,-22-7-4,-21-5-4,-10-8-1,3-5 0,3-7 2,4-5 2,1-6-1,0-3-2,0-3 0,0-2-1,6-3 0,13 1 5,12-1 2,13 1 5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16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102450 36250 635,'76'-22'47,"4"6"0,3 7 0,3 6-1,-1 3-2,-2 0-4,-3 0-6,-3 0-3,-6 0-10,-5 0-14,-7 0-13,-5 0-14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28"/>
    </inkml:context>
    <inkml:brush xml:id="br0">
      <inkml:brushProperty name="width" value="0.05085" units="cm"/>
      <inkml:brushProperty name="height" value="0.05085" units="cm"/>
      <inkml:brushProperty name="color" value="#00BFF3"/>
    </inkml:brush>
  </inkml:definitions>
  <inkml:trace contextRef="#ctx0" brushRef="#br0">92150 50900 432,'29'-57'75,"10"-11"-17,10-14-17,9-11-17,1 0-12,-6 17-4,-6 15-6,-6 16-4,-4 16 0,1 20 6,-1 18 5,1 20 5,-4 13 3,-6 9 0,-6 10 0,-6 10 1,-2 7-1,3 6-2,3 7-1,4 6-2,-1-1-2,-3-5-2,-3-7-2,-2-5-2,-1-8-1,3-5-2,3-7-1,4-5-1,1-22-4,0-33-6,0-35-7,0-34-6,1-26-2,4-15 1,3-15 3,3-16 1,1-8 1,1 0 1,-1 0 1,1 0 1,-4 1 1,-6 4 3,-6 3 2,-6 3 3,-4 1 2,1 1 1,-1-1 1,1 1 1,1 1 0,3 3 2,3 3-1,4 4 1,1 4 2,0 6 2,0 7 3,0 6 3,-2 10 1,-3 17 0,-3 15-1,-2 16 0,-5 7 1,-2 1 2,-3-1 3,-3 1 3,2 4 3,10 9 3,10 10 5,9 10 3,7 4 0,7 0-4,6 0-5,7 0-5,7 0-3,9 0-1,10 0-1,10 0-1,10-4-1,13-5 0,12-7-1,13-5-1,9-3-1,6 4 1,7 3-1,6 3 0,1 3-1,-3 3-2,-3 3-1,-2 4-1,-6 2-4,-6 4-2,-6 3-5,-6 3-2,-9 1-4,-8 1-1,-10-1-2,-9 1-1,-10-3-3,-9-2-1,-10-3-1,-8-3-2,-18 2-9,-25 10-16,-25 10-15,-25 9-16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28"/>
    </inkml:context>
    <inkml:brush xml:id="br0">
      <inkml:brushProperty name="width" value="0.04426" units="cm"/>
      <inkml:brushProperty name="height" value="0.04426" units="cm"/>
      <inkml:brushProperty name="color" value="#00BFF3"/>
    </inkml:brush>
  </inkml:definitions>
  <inkml:trace contextRef="#ctx0" brushRef="#br0">95000 49000 497,'-66'-13'11,"19"26"23,19 24 22,19 26 23,9 15 3,0 6-16,0 7-16,0 6-16,-4 6-10,-5 6-3,-7 7-5,-5 6-3,-6 1-3,-3-3-5,-3-3-4,-2-2-3,-1-5-6,3-2-6,3-3-7,4-3-6,4-7-5,6-9 0,7-10-2,6-8 0,6-12-3,6-12-3,7-13-3,6-12-3,3-10 1,0-6 3,0-6 5,0-6 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29"/>
    </inkml:context>
    <inkml:brush xml:id="br0">
      <inkml:brushProperty name="width" value="0.05625" units="cm"/>
      <inkml:brushProperty name="height" value="0.05625" units="cm"/>
      <inkml:brushProperty name="color" value="#00BFF3"/>
    </inkml:brush>
  </inkml:definitions>
  <inkml:trace contextRef="#ctx0" brushRef="#br0">96200 49000 391,'9'-41'54,"19"19"-2,19 19-3,19 19-1,9 7-5,0-3-7,0-3-8,0-2-6,-2-5-6,-3-2-4,-3-3-4,-2-3-4,-5-2-3,-2 0-1,-3 0-2,-3 0-1,-4 1-2,-3 4 1,-3 3-1,-2 3 0,-8 4 3,-8 7 5,-10 6 4,-9 7 6,-10 2 2,-9 1 3,-10-1 0,-8 1 2,-6 5 1,1 14-1,-1 11 0,1 14 0,-1 5-1,1 1-2,-1-1-3,1 1-2,-1 4-2,1 9-2,-1 10-4,1 10-2,-3 11-4,-2 17-8,-3 15-6,-3 16-7,-1 20-3,4 25 3,3 25 3,3 25 1,6-7 1,9-36-1,10-39-1,10-36-2,2-26-9,-3-12-16,-3-13-16,-2-12-17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32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87800 56300 463,'-68'1'-26,"17"4"9,15 3 8,16 3 10,7 1 4,1 1 2,-1-1 3,1 1 1,2-12 5,7-21 9,6-22 8,7-22 8,4-8 1,3 6-9,3 7-8,4 6-8,-1 6-6,-3 6-1,-3 7-3,-2 6-3,0 4 1,7 4 3,6 3 2,7 3 3,2 6 1,1 9 0,-1 10-1,1 10 0,-3 10 0,-2 13 2,-3 12 1,-3 13 2,-4 6-1,-3 0-2,-3 0-3,-2 0-1,-1-2-2,3-3-1,3-3-1,4-2-1,-1-6-1,-3-6-1,-3-6-2,-2-6-1,-3-13-3,1-19-6,-1-18-6,1-19-6,-1-16-1,1-12 4,-1-13 3,1-12 4,4-24 1,9-34-4,10-35-3,10-33-3,0-17-1,-5 4 0,-7 3 2,-5 3 0,-8 9 2,-5 16 2,-7 15 4,-5 17 3,-4 14 2,0 17 1,0 15 1,0 16 1,0 10 0,0 7 0,0 6 1,0 7 0,0 7 4,0 9 6,0 10 7,0 10 6,3 10 5,6 13 0,7 12 3,6 13 0,6 6 0,6 0-1,7 0-3,6 0-1,6 0-3,6 0-5,7 0-3,6 0-4,9-4-3,13-5-4,12-7-2,13-5-4,9-8-2,6-5 0,7-7 1,6-5-2,1-4-1,-3 0-4,-3 0-5,-2 0-3,-11 1-2,-15 4 3,-15 3 1,-16 3 2,-16 10-6,-16 20-15,-15 18-16,-15 20-14,-14 3-3,-8-8 13,-10-10 12,-9-9 13,-4-7 6,4-3 3,3-3 3,3-2 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28"/>
    </inkml:context>
    <inkml:brush xml:id="br0">
      <inkml:brushProperty name="width" value="0.05274" units="cm"/>
      <inkml:brushProperty name="height" value="0.05274" units="cm"/>
      <inkml:brushProperty name="color" value="#00BFF3"/>
    </inkml:brush>
  </inkml:definitions>
  <inkml:trace contextRef="#ctx0" brushRef="#br0">82200 13350 417,'-21'-47'3,"10"6"6,10 7 7,9 6 6,6 3 3,3 0-1,3 0-2,4 0 0,1 14 1,0 28 4,0 28 6,0 29 4,-7 16 1,-11 7-7,-14 6-4,-11 7-6,-11 4-4,-5 3 0,-7 3-3,-5 4-1,0-10-1,10-22-3,10-22-1,9-21-2,1-7-1,-6 9 0,-6 10 0,-6 10 0,-2 2-1,3-3-3,3-3-3,4-2-3,16-36-6,32-65-8,31-65-10,32-66-9,15-24-2,0 19 5,0 19 5,0 19 5,4 9 3,10 0 3,10 0 2,9 0 3,-7 10 1,-21 23 1,-22 22 1,-22 22 2,-15 15 3,-5 9 7,-7 10 7,-5 10 7,-9 14 9,-9 23 11,-10 22 11,-8 22 11,-6 5 0,1-8-11,-1-10-11,1-9-11,-1-2-5,1 6-3,-1 7-1,1 6-2,-1 6-2,1 6-3,-1 7-3,1 6-1,1-1-5,3-5-6,3-7-5,4-5-5,-1-8-5,-3-5-3,-3-7-3,-2-5-4,-1-6-9,3-3-15,3-3-16,4-2-15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32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89700 54500 529,'-47'0'5,"6"0"11,7 0 12,6 0 10,6 6 3,6 13-2,7 12-4,6 13-3,3 13-2,0 17 1,0 15 1,0 16 0,-2 7-3,-3 1-3,-3-1-6,-2 1-3,-5-1-6,-2 1-4,-3-1-5,-3 1-6,-2-4-5,0-6-7,0-6-6,0-6-7,3-10-3,6-12 4,7-13 1,6-12 3,9-15-1,13-15-7,12-15-6,13-16-5,2-8-2,-5 0 2,-7 0 4,-5 0 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32"/>
    </inkml:context>
    <inkml:brush xml:id="br0">
      <inkml:brushProperty name="width" value="0.04837" units="cm"/>
      <inkml:brushProperty name="height" value="0.04837" units="cm"/>
      <inkml:brushProperty name="color" value="#00BFF3"/>
    </inkml:brush>
  </inkml:definitions>
  <inkml:trace contextRef="#ctx0" brushRef="#br0">90350 54950 454,'21'-25'2,"-5"0"3,-7 0 4,-5 0 4,3 7 5,17 17 8,15 15 7,16 16 7,7 2 2,1-8-8,-1-10-7,1-9-7,1-7-5,3-3-3,3-3-4,4-2-4,-4-1-1,-9 3-2,-10 3 0,-8 4-1,-15 11 4,-19 23 7,-18 22 8,-19 22 8,-12 10 2,-2 1-1,-3-1-2,-3 1-3,-1 2-2,4 7-4,3 6-3,3 7-5,1 7-5,1 9-5,-1 10-8,1 10-6,2 10-1,7 13 2,6 12 3,7 13 3,4-7-5,3-24-13,3-26-14,4-24-13,2-20-8,4-11-1,3-14-1,3-11-3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33"/>
    </inkml:context>
    <inkml:brush xml:id="br0">
      <inkml:brushProperty name="width" value="0.04513" units="cm"/>
      <inkml:brushProperty name="height" value="0.04513" units="cm"/>
      <inkml:brushProperty name="color" value="#00BFF3"/>
    </inkml:brush>
  </inkml:definitions>
  <inkml:trace contextRef="#ctx0" brushRef="#br0">93700 54800 487,'23'-47'3,"-3"6"6,-3 7 6,-2 6 7,-12 15 9,-19 26 15,-18 24 15,-19 26 13,-16 18 1,-12 13-15,-13 12-14,-12 13-15,-4 2-11,7-5-6,6-7-8,7-5-8,2-4-4,1 0-1,-1 0-1,1 0-1,2-2-7,7-3-11,6-3-11,7-2-12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33"/>
    </inkml:context>
    <inkml:brush xml:id="br0">
      <inkml:brushProperty name="width" value="0.04064" units="cm"/>
      <inkml:brushProperty name="height" value="0.04064" units="cm"/>
      <inkml:brushProperty name="color" value="#00BFF3"/>
    </inkml:brush>
  </inkml:definitions>
  <inkml:trace contextRef="#ctx0" brushRef="#br0">92500 55000 541,'0'-71'0,"0"10"0,0 10 0,0 9 0,-2 6 3,-3 3 7,-3 3 6,-2 4 7,5 13 8,16 26 8,15 24 9,17 26 8,8 18 0,4 13-9,3 12-8,3 13-9,4 7-7,7 4-5,6 3-6,7 3-5,2-2-7,1-6-10,-1-6-9,1-6-11,-6-12-8,-8-15-6,-10-15-7,-9-16-6,-9-12-2,-5-5 5,-7-7 4,-5-5 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34"/>
    </inkml:context>
    <inkml:brush xml:id="br0">
      <inkml:brushProperty name="width" value="0.04543" units="cm"/>
      <inkml:brushProperty name="height" value="0.04543" units="cm"/>
      <inkml:brushProperty name="color" value="#00BFF3"/>
    </inkml:brush>
  </inkml:definitions>
  <inkml:trace contextRef="#ctx0" brushRef="#br0">95650 55000 484,'-93'9'100,"17"19"-16,15 19-18,16 19-16,7 12-12,1 6-5,-1 7-4,1 6-6,2-1-4,7-5-2,6-7-3,7-5-3,2-6-1,1-3-2,-1-3-2,1-2-1,7-8-3,16-8-4,15-10-5,17-9-5,10-15-2,6-18 0,7-19-1,6-18 0,1-18 1,-3-16 0,-3-15 0,-2-15 1,-8-7 1,-8 3 0,-10 3 2,-9 4 0,-12 7 2,-11 13 0,-14 12 2,-11 13 0,-11 9 2,-5 6 1,-7 7 1,-5 6 2,-6 6 1,-3 6-3,-3 7-1,-2 6-2,-1 9-3,3 13-7,3 12-5,4 13-6,5 6-3,10 0 0,10 0 2,9 0-1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34"/>
    </inkml:context>
    <inkml:brush xml:id="br0">
      <inkml:brushProperty name="width" value="0.0454" units="cm"/>
      <inkml:brushProperty name="height" value="0.0454" units="cm"/>
      <inkml:brushProperty name="color" value="#00BFF3"/>
    </inkml:brush>
  </inkml:definitions>
  <inkml:trace contextRef="#ctx0" brushRef="#br0">96350 55650 484,'-25'-46'7,"0"10"13,0 10 14,0 9 14,4 9 5,10 9-3,10 10-3,9 10-2,7 5-4,7 4-7,6 3-5,7 3-7,0 1-3,-2 1-1,-3-1-3,-3 1-1,-1-1-3,4 1-5,3-1-3,3 1-5,1-1-10,1 1-16,-1-1-15,1 1-16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35"/>
    </inkml:context>
    <inkml:brush xml:id="br0">
      <inkml:brushProperty name="width" value="0.05116" units="cm"/>
      <inkml:brushProperty name="height" value="0.05116" units="cm"/>
      <inkml:brushProperty name="color" value="#00BFF3"/>
    </inkml:brush>
  </inkml:definitions>
  <inkml:trace contextRef="#ctx0" brushRef="#br0">98150 54000 430,'-25'-47'4,"0"6"9,0 7 8,0 6 9,1 21 10,4 39 14,3 36 12,3 39 14,1 21-2,1 6-15,-1 7-17,1 6-15,-1 6-11,1 6-6,-1 7-6,1 6-6,1 6-4,3 6 1,3 7 1,4 6 1,1 4-10,0 4-16,0 3-18,0 3-17,0-18-6,0-36 6,0-39 6,0-36 6,0-20 3,0 1 1,0-1 0,0 1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35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99000 55250 562,'-47'-46'0,"6"10"0,7 10 0,6 9 0,7 4 10,10 1 19,10-1 21,9 1 20,15-1 4,22 1-13,22-1-12,23 1-13,13-1-10,6 1-8,7-1-7,6 1-7,-4 2-8,-11 7-7,-14 6-6,-11 7-7,-14 7-9,-11 9-11,-14 10-13,-11 10-11,-11 0-1,-5-5 10,-7-7 10,-5-5 10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35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98800 56050 569,'-57'-47'11,"39"6"20,36 7 21,39 6 21,25 6 3,17 6-13,15 7-13,16 6-13,7 4-13,1 4-12,-1 3-11,1 3-11,-9 3-9,-15 3-9,-15 3-6,-16 4-8,-13-1-6,-9-3-7,-10-3-5,-8-2-5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51"/>
    </inkml:context>
    <inkml:brush xml:id="br0">
      <inkml:brushProperty name="width" value="0.04301" units="cm"/>
      <inkml:brushProperty name="height" value="0.04301" units="cm"/>
      <inkml:brushProperty name="color" value="#00BFF3"/>
    </inkml:brush>
  </inkml:definitions>
  <inkml:trace contextRef="#ctx0" brushRef="#br0">41300 48100 511,'-2'-146'28,"-3"60"14,-3 60 14,-2 59 15,-5 34 1,-2 9-14,-3 10-14,-3 10-13,-1-3-9,4-11-4,3-14-4,3-11-4,1-4-3,1 6-2,-1 7 0,1 6-1,1-1-3,3-5-1,3-7-2,4-5-3,7-8-1,13-5 1,12-7 0,13-5 0,7-12 1,4-16 1,3-15 1,3-15 1,1-12 0,1-6-1,-1-6-1,1-6-2,-3-6 1,-2-2 0,-3-3 1,-3-3 1,-7-1 0,-9 4-1,-10 3 1,-8 3-1,-8 3 1,-2 3-2,-3 3 1,-3 4-1,-4 2-1,-3 4 1,-3 3-1,-2 3 1,-6 4-1,-6 7-1,-6 6-1,-6 7 0,-6 2-1,-2 1-2,-3-1-1,-3 1-2,-2 2-1,0 7-2,0 6-2,0 7-2,0 7 0,0 9 1,0 10 0,0 10 0,4 7 0,10 6-2,10 7-2,9 6-2,6-4-2,3-11-1,3-14-2,4-11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28"/>
    </inkml:context>
    <inkml:brush xml:id="br0">
      <inkml:brushProperty name="width" value="0.03681" units="cm"/>
      <inkml:brushProperty name="height" value="0.03681" units="cm"/>
      <inkml:brushProperty name="color" value="#00BFF3"/>
    </inkml:brush>
  </inkml:definitions>
  <inkml:trace contextRef="#ctx0" brushRef="#br0">84050 13400 597,'103'-24'138,"6"4"-32,7 3-32,6 3-32,-2 3-20,-9 3-8,-10 3-8,-8 4-8,-17 8-14,-21 17-21,-22 15-20,-22 16-21,-13 2-2,-3-8 16,-3-10 16,-2-9 16,-5-7 9,-2-3 1,-3-3 3,-3-2 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51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42800 48650 509,'-46'-24'3,"10"4"5,10 3 5,9 3 5,9 6 5,9 9 5,10 10 4,10 10 5,4 4 2,0 0-3,0 0-3,0 0-3,1 4-1,4 10-2,3 10-1,3 9-1,-2 1-2,-6-6-3,-6-6-1,-6-6-3,-4-4-11,1 1-19,-1-1-20,1 1-20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52"/>
    </inkml:context>
    <inkml:brush xml:id="br0">
      <inkml:brushProperty name="width" value="0.03876" units="cm"/>
      <inkml:brushProperty name="height" value="0.03876" units="cm"/>
      <inkml:brushProperty name="color" value="#00BFF3"/>
    </inkml:brush>
  </inkml:definitions>
  <inkml:trace contextRef="#ctx0" brushRef="#br0">44200 47300 567,'-2'-69'2,"-3"13"5,-3 12 4,-2 13 5,-1 12 2,3 13 3,3 12 2,4 13 3,1 9-1,0 6-3,0 7-2,0 6-4,0 4 1,0 4 0,0 3 2,0 3 2,0 1 0,0 1-1,0-1 0,0 1-2,0-3-1,0-2-3,0-3-1,0-3-3,-2-1-2,-3 4-2,-3 3-3,-2 3-1,-3 6-5,1 9-4,-1 10-5,1 10-4,1 2-6,3-3-6,3-3-6,4-2-7,1-8-1,0-8 4,0-10 2,0-9 4,0-9 2,0-5 0,0-7 1,0-5-1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53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45050 46550 512,'48'-44'59,"-3"13"-11,-3 12-10,-2 13-11,-1 10-5,3 10-2,3 10-2,4 9-1,-1 6-1,-3 3-3,-3 3-1,-2 4-3,-6 2-1,-6 4 0,-6 3-1,-6 3 0,-9 6 0,-8 9 1,-10 10 0,-9 10 0,-10 0-1,-9-5-3,-10-7-3,-8-5-3,-3-6-1,7-3-1,6-3 0,7-2-1,4-8 0,3-8 0,3-10 0,4-9 0,4-4 3,6 4 3,7 3 4,6 3 4,9-2 2,13-6 0,12-6-1,13-6 1,6-4-1,0 1 1,0-1-1,0 1 1,0-1-1,0 1-2,0-1-2,0 1-2,-4 1 0,-5 3-1,-7 3 0,-5 4-1,-6 8 0,-3 17 0,-3 15 1,-2 16-1,-9 7 1,-12 1-1,-13-1-1,-12 1-1,-12 7 0,-8 16 1,-10 15-2,-9 17 1,-12 10-6,-11 6-12,-14 7-11,-11 6-12,-12 3-7,-9 0-2,-10 0-2,-8 0-2,8-16 0,29-31 4,28-31 4,28-31 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56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101500 55000 529,'18'-41'7,"-11"19"17,-14 19 15,-11 19 16,-15 23 5,-16 28-8,-15 28-6,-15 29-7,-3 8-7,14-8-6,11-10-6,14-9-6,10-9-4,9-5-2,10-7-1,10-5-2,4-6 0,0-3 0,0-3 1,0-2 1,6-9-3,13-12-7,12-13-5,13-12-7,7-10-2,4-6 0,3-6 2,3-6 1,4-10 1,7-12 2,6-13 1,7-12 1,-1-10 1,-6-6 0,-6-6 0,-6-6 1,-10-4 0,-12 1 2,-13-1 1,-12 1 2,-9 1 1,-2 3 0,-3 3 0,-3 4 0,-10 5 1,-16 10 0,-15 10 1,-15 9 1,-12 9-1,-6 9-3,-6 10-3,-6 10-2,-1 7-1,7 6 0,6 7 1,7 6-1,8 7-4,14 10-13,11 10-10,14 9-12,7-1-2,3-8 5,3-10 6,4-9 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56"/>
    </inkml:context>
    <inkml:brush xml:id="br0">
      <inkml:brushProperty name="width" value="0.03281" units="cm"/>
      <inkml:brushProperty name="height" value="0.03281" units="cm"/>
      <inkml:brushProperty name="color" value="#00BFF3"/>
    </inkml:brush>
  </inkml:definitions>
  <inkml:trace contextRef="#ctx0" brushRef="#br0">102300 55950 670,'25'92'134,"0"-16"-35,0-15-36,0-15-35,-2-11-22,-3-2-10,-3-3-10,-2-3-9,-5-2-6,-2 0-3,-3 0-4,-3 0-3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56"/>
    </inkml:context>
    <inkml:brush xml:id="br0">
      <inkml:brushProperty name="width" value="0.04557" units="cm"/>
      <inkml:brushProperty name="height" value="0.04557" units="cm"/>
      <inkml:brushProperty name="color" value="#00BFF3"/>
    </inkml:brush>
  </inkml:definitions>
  <inkml:trace contextRef="#ctx0" brushRef="#br0">103150 55000 482,'21'-29'0,"-5"-5"0,-7-7 0,-5-5 0,-4 6 11,0 23 21,0 22 21,0 22 21,0 18 4,0 16-13,0 15-15,0 17-14,-4 5-8,-5-3-4,-7-3-3,-5-2-3,-4-1-5,0 3-3,0 3-6,0 4-3,0-3-6,0-5-5,0-7-5,0-5-6,1-6-2,4-3-1,3-3 0,3-2-1,1-6-3,1-6-6,-1-6-5,1-6-7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5:57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104100 54300 455,'71'-90'40,"-5"23"-6,-7 22-8,-5 22-6,-3 12-2,4 3 2,3 3 2,3 4 3,1 4 0,1 6-2,-1 7-3,1 6-2,-7 7-2,-12 10-2,-13 10-3,-12 9-2,-12 6 0,-8 3-1,-10 3 1,-9 4 1,-15 5-2,-18 10-3,-19 10-3,-18 9-3,-7-1-2,6-8 0,7-10-1,6-9-1,7-7 1,10-3 1,10-3 2,9-2 1,7-5 1,7-2 2,6-3 0,7-3 2,11-4 0,20-3 1,18-3-1,20-2 1,10-3 0,3 1 0,3-1 1,4 1 1,2-4 0,4-6 1,3-6 1,3-6 1,-2-2 0,-6 3 0,-6 3 0,-6 4-1,-9 7 0,-8 13-2,-10 12-1,-9 13-1,-21 10-3,-31 10-2,-31 10-5,-31 9-2,-27 13-1,-22 20 1,-22 18 1,-21 20 1,-17 11-9,-8 7-19,-10 6-19,-9 7-20,13-17-6,39-36 5,36-39 4,39-36 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6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105600 55900 999,'23'23'-80,"-3"-3"34,-3-3 33,-2-2 34,-6-1 6,-6 3-18,-6 3-20,-6 4-19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6:01"/>
    </inkml:context>
    <inkml:brush xml:id="br0">
      <inkml:brushProperty name="width" value="0.03932" units="cm"/>
      <inkml:brushProperty name="height" value="0.03932" units="cm"/>
      <inkml:brushProperty name="color" value="#00BFF3"/>
    </inkml:brush>
  </inkml:definitions>
  <inkml:trace contextRef="#ctx0" brushRef="#br0">28750 54950 559,'0'-49'3,"0"4"4,0 3 5,0 3 5,-2 9 6,-3 16 6,-3 15 6,-2 17 6,-3 17 1,1 23-7,-1 22-5,1 22-6,-3 8-4,-2-2-2,-3-3-2,-3-3-1,-1-4-2,4-3 0,3-3 1,3-2-1,3-8-1,3-8-6,3-10-4,4-9-4,2-7-4,4-3-1,3-3-2,3-2-2,9-15-2,16-25 0,15-25-2,17-25-1,2-16 0,-9-6 3,-10-6 2,-8-6 2,-6-6 1,1-2 2,-1-3 0,1-3 1,-6 1 1,-8 6 1,-10 7 1,-9 6 1,-5 6 0,0 6-1,0 7 0,0 6-1,-4 4 1,-5 4 2,-7 3 2,-5 3 2,-3 3-1,4 3-2,3 3-2,3 4-2,-2 4-3,-6 6-2,-6 7-4,-6 6-3,-7 13-3,-6 23-4,-6 22-4,-6 22-3,1 8-1,9-2 2,10-3 3,10-3 3,5-9 2,4-11-2,3-14 0,3-11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6:01"/>
    </inkml:context>
    <inkml:brush xml:id="br0">
      <inkml:brushProperty name="width" value="0.03066" units="cm"/>
      <inkml:brushProperty name="height" value="0.03066" units="cm"/>
      <inkml:brushProperty name="color" value="#00BFF3"/>
    </inkml:brush>
  </inkml:definitions>
  <inkml:trace contextRef="#ctx0" brushRef="#br0">29750 55600 717,'70'48'85,"-9"-3"-19,-10-3-18,-8-2-19,-6-3-12,1 1-5,-1-1-4,1 1-4,-4-1-3,-6 1 2,-6-1 1,-6 1 1,-4-1-8,1 1-19,-1-1-18,1 1-19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28"/>
    </inkml:context>
    <inkml:brush xml:id="br0">
      <inkml:brushProperty name="width" value="0.03726" units="cm"/>
      <inkml:brushProperty name="height" value="0.03726" units="cm"/>
      <inkml:brushProperty name="color" value="#00BFF3"/>
    </inkml:brush>
  </inkml:definitions>
  <inkml:trace contextRef="#ctx0" brushRef="#br0">83900 14250 590,'-25'21'0,"0"-5"0,0-7 0,0-5 0,1-3 4,4 4 9,3 3 9,3 3 8,7-1 6,14-2 2,11-3 3,14-3 2,13-2-2,16 0-6,15 0-6,17 0-6,7 0-5,0 0-3,0 0-4,0 0-3,-2 0-6,-3 0-6,-3 0-7,-2 0-6,-6-2-9,-6-3-10,-6-3-9,-6-2-11,-9-3-2,-8 1 5,-10-1 5,-9 1 5,-7-1 5,-3 1 7,-3-1 7,-2 1 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6:02"/>
    </inkml:context>
    <inkml:brush xml:id="br0">
      <inkml:brushProperty name="width" value="0.05006" units="cm"/>
      <inkml:brushProperty name="height" value="0.05006" units="cm"/>
      <inkml:brushProperty name="color" value="#00BFF3"/>
    </inkml:brush>
  </inkml:definitions>
  <inkml:trace contextRef="#ctx0" brushRef="#br0">32750 53450 439,'-46'-46'0,"10"10"0,10 10 0,9 9 0,4 4 4,1 1 8,-1-1 8,1 1 8,-1 4 4,1 9 2,-1 10 0,1 10 2,-3 13-2,-2 19-4,-3 19-4,-3 19-5,-6 10-2,-5 4 2,-7 3-1,-5 3 1,-4 7 0,0 14-1,0 11-3,0 14 0,3 3-2,6-2-3,7-3-2,6-3-1,6-7-2,6-9 1,7-10 2,6-8 0,3-12-2,0-12-4,0-13-3,0-12-6,6-12-2,13-8-3,12-10-4,13-9-2,6-10-2,0-9 0,0-10-1,0-8 0,1-11-1,4-8 0,3-10 1,3-9 0,-1-10 2,-2-9 1,-3-10 3,-3-8 3,-9-6 1,-11 1 4,-14-1 2,-11 1 2,-11 4 3,-5 9 0,-7 10 0,-5 10 2,-11 8-1,-11 10 1,-14 10-2,-11 9 1,-6 7-2,4 7-5,3 6-2,3 7-4,3 10-5,3 16-4,3 15-5,4 17-5,7 0-2,13-11-1,12-14-1,13-11 0,6-7 1,0 0 3,0 0 3,0 0 2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6:02"/>
    </inkml:context>
    <inkml:brush xml:id="br0">
      <inkml:brushProperty name="width" value="0.04597" units="cm"/>
      <inkml:brushProperty name="height" value="0.04597" units="cm"/>
      <inkml:brushProperty name="color" value="#00BFF3"/>
    </inkml:brush>
  </inkml:definitions>
  <inkml:trace contextRef="#ctx0" brushRef="#br0">34100 53600 478,'-40'-46'9,"23"10"17,22 10 17,22 9 18,12 10 2,3 14-12,3 11-13,4 14-12,-3 10-8,-5 9-5,-7 10-2,-5 10-5,-11 7-3,-11 6-1,-14 7-1,-11 6-2,-11 4-1,-5 4-1,-7 3-2,-5 3-1,-3-4-1,4-8 1,3-10 0,3-9 1,6-9 0,9-5 1,10-7 0,10-5 1,5-4 1,4 0 2,3 0 2,3 0 1,6-4 2,9-5 1,10-7 2,10-5 1,2-4 2,-3 0 0,-3 0 1,-2 0 1,-3 0 0,1 0 1,-1 0 0,1 0 1,-6 1-1,-8 4-1,-10 3 0,-9 3-1,-7 6-1,-3 9-5,-3 10-2,-2 10-4,-11 11-3,-15 17-6,-15 15-5,-16 16-5,-13 18-4,-9 22-2,-10 22-3,-8 23-1,-4 8-5,3-3-4,3-3-5,4-2-4,10-25-2,19-43 1,19-44 1,19-43 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6:04"/>
    </inkml:context>
    <inkml:brush xml:id="br0">
      <inkml:brushProperty name="width" value="0.04797" units="cm"/>
      <inkml:brushProperty name="height" value="0.04797" units="cm"/>
      <inkml:brushProperty name="color" value="#00BFF3"/>
    </inkml:brush>
  </inkml:definitions>
  <inkml:trace contextRef="#ctx0" brushRef="#br0">37800 54700 458,'-54'123'89,"-5"-3"-20,-7-3-20,-5-2-19,-1-9-12,6-12-1,7-13-3,6-12-1,6-10-5,6-6-6,7-6-5,6-6-7,17-12-7,28-15-8,28-15-10,29-16-9,11-10 1,-2-3 9,-3-3 10,-3-2 11,-6 0 5,-5 7 4,-7 6 2,-5 7 4,-11 10 6,-11 16 10,-14 15 11,-11 17 10,-9 3 0,-3-5-8,-3-7-9,-2-5-10,5-8-8,16-5-10,15-7-10,17-5-8,10-8-4,6-5 2,7-7 3,6-5 3,-2-4 3,-9 0 3,-10 0 4,-8 0 4,-8 1 3,-2 4 5,-3 3 6,-3 3 4,2 1 0,10 1-4,10-1-5,9 1-4,-1-3-3,-8-2-3,-10-3-1,-9-3-3,-9 12 11,-5 28 23,-7 28 21,-5 29 24,-4 7 3,0-12-16,0-13-15,0-12-15,4-10-10,10-6-2,10-6-3,9-6-3,7-6-4,7-2-6,6-3-6,7-3-5,2-6-7,1-5-7,-1-7-9,1-5-8,-6-9-1,-8-9 6,-10-10 5,-9-8 5,-10-8 6,-9-2 4,-10-3 5,-8-3 3,-9 1 5,-6 6 2,-6 7 5,-6 6 2,-6 7 5,-2 10 3,-3 10 5,-3 9 4,-1 6 2,4 3 1,3 3 1,3 4 0,3 5 0,3 10-2,3 10-2,4 9-3,4 6-1,6 3-4,7 3-2,6 4-4,9-1-5,13-3-9,12-3-8,13-2-8,7-11-4,4-15 0,3-15 0,3-16 1,3-15-1,3-11-2,3-14 0,4-11-3,-1-12 3,-3-9 5,-3-10 5,-2-8 6,-5-3 3,-2 7 2,-3 6 3,-3 7 3,-7 5 3,-9 7 5,-10 6 6,-8 7 5,-8 5 5,-2 7 6,-3 6 7,-3 7 5,-2 4 4,0 3 0,0 3 0,0 4 0,1 21 3,4 41 3,3 40 3,3 42 4,-1 30-4,-2 22-13,-3 22-12,-3 23-12,-1 14-12,4 10-13,3 10-11,3 9-12,-1 18-5,-2 29 2,-3 28 3,-3 28 2,-1-21-5,4-68-11,3-69-12,3-68-10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29"/>
    </inkml:context>
    <inkml:brush xml:id="br0">
      <inkml:brushProperty name="width" value="0.04912" units="cm"/>
      <inkml:brushProperty name="height" value="0.04912" units="cm"/>
      <inkml:brushProperty name="color" value="#00BFF3"/>
    </inkml:brush>
  </inkml:definitions>
  <inkml:trace contextRef="#ctx0" brushRef="#br0">85950 13450 447,'-22'-19'12,"6"13"22,7 12 24,6 13 22,-1 13 4,-5 17-16,-7 15-16,-5 16-15,-4 9-10,0 3-4,0 3-4,0 4-5,3-4-2,6-9-1,7-10-1,6-8-1,18-28-7,32-43-9,31-44-12,32-43-10,7-23-4,-16 1 4,-15-1 3,-15 1 5,-15 2 2,-12 7 3,-13 6 3,-12 7 2,-9 8 3,-2 14 2,-3 11 2,-3 14 3,-10 10 3,-16 9 3,-15 10 4,-15 10 3,-12 7 0,-6 6-5,-6 7-5,-6 6-6,1 7-4,9 10-3,10 10-6,10 9-3,7 2-6,6-2-6,7-3-8,6-3-6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29"/>
    </inkml:context>
    <inkml:brush xml:id="br0">
      <inkml:brushProperty name="width" value="0.03713" units="cm"/>
      <inkml:brushProperty name="height" value="0.03713" units="cm"/>
      <inkml:brushProperty name="color" value="#00BFF3"/>
    </inkml:brush>
  </inkml:definitions>
  <inkml:trace contextRef="#ctx0" brushRef="#br0">86750 13600 592,'1'46'59,"4"-5"-2,3-7-3,3-5-1,6-4-4,9 0-7,10 0-5,10 0-7,4 1-9,0 4-15,0 3-15,0 3-14,-2-1-5,-3-2 4,-3-3 3,-2-3 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29"/>
    </inkml:context>
    <inkml:brush xml:id="br0">
      <inkml:brushProperty name="width" value="0.05736" units="cm"/>
      <inkml:brushProperty name="height" value="0.05736" units="cm"/>
      <inkml:brushProperty name="color" value="#00BFF3"/>
    </inkml:brush>
  </inkml:definitions>
  <inkml:trace contextRef="#ctx0" brushRef="#br0">88000 12700 383,'-24'-69'36,"4"13"-2,3 12-4,3 13-2,3 13 2,3 17 9,3 15 7,4 16 8,1 12 1,0 9-6,0 10-6,0 10-6,0 11-5,0 17-5,0 15-4,0 16-4,-7 18-4,-11 22-5,-14 22-3,-11 23-4,-6 10-7,4 0-7,3 0-8,3 0-7,6-10-3,9-18 5,10-19 4,10-18 5,2-25-10,-3-27-23,-3-28-24,-2-28-24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9:30"/>
    </inkml:context>
    <inkml:brush xml:id="br0">
      <inkml:brushProperty name="width" value="0.0561" units="cm"/>
      <inkml:brushProperty name="height" value="0.0561" units="cm"/>
      <inkml:brushProperty name="color" value="#00BFF3"/>
    </inkml:brush>
  </inkml:definitions>
  <inkml:trace contextRef="#ctx0" brushRef="#br0">89250 13300 392,'1'-60'28,"4"32"6,3 31 5,3 32 5,-5 19-1,-12 10-6,-13 10-8,-12 9-6,-7 1-6,1-6-2,-1-6-2,1-6-4,1-7-2,3-6-4,3-6-2,4-6-4,18-15-7,34-21-12,35-22-11,35-22-12,7-7-1,-19 10 11,-18 10 10,-19 9 10,-12 9 10,-2 9 9,-3 10 8,-3 10 8,-9 4 6,-11 0 0,-14 0 2,-11 0 1,3-7-9,23-11-17,22-14-17,22-11-18,8-9-7,-2-3 5,-3-3 4,-3-2 5,-6 0 4,-5 7 6,-7 6 5,-5 7 5,0 0 8,10-2 11,10-3 12,9-3 10,2-1-1,-2 4-12,-3 3-13,-3 3-12,-4 6-3,-3 9 5,-3 10 6,-2 10 7,-8 5 2,-8 4 0,-10 3-1,-9 3 1,-7 1 5,-3 1 10,-3-1 11,-2 1 10,5-6-4,16-8-16,15-10-16,17-9-17,5-9-8,-3-5 1,-3-7 0,-2-5 1,-5-6-3,-2-3-6,-3-3-6,-3-2-5,-6-5-1,-5-2 4,-7-3 6,-5-3 4,-12-1 5,-16 4 5,-15 3 4,-15 3 5,-6 6 3,7 9 2,6 10 1,7 10 1,2 4 2,1 0 0,-1 0 0,1 0 0,12 3-6,25 6-15,25 7-14,25 6-15,14-4-5,3-11 3,3-14 2,4-11 3,7-11 2,13-5 2,12-7 2,13-5 3,-1-3 2,-11 4 5,-14 3 4,-11 3 4,-11 1 5,-5 1 3,-7-1 3,-5 1 4,-9 1 5,-9 3 5,-10 3 6,-8 4 6,-8 1 5,-2 0 5,-3 0 3,-3 0 6,-2 9 3,0 19 5,0 19 5,0 19 4,-2 12-3,-3 6-13,-3 7-12,-2 6-13,-3 20-11,1 34-10,-1 35-9,1 35-11,4 14-10,9-2-10,10-3-10,10-3-10,2-21-7,-3-37-2,-3-38-3,-2-37-1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6"/>
    </inkml:context>
    <inkml:brush xml:id="br0">
      <inkml:brushProperty name="width" value="0.0322" units="cm"/>
      <inkml:brushProperty name="height" value="0.0322" units="cm"/>
      <inkml:brushProperty name="color" value="#00BFF3"/>
    </inkml:brush>
  </inkml:definitions>
  <inkml:trace contextRef="#ctx0" brushRef="#br0">33050 1200 683,'-15'-22'43,"23"6"-5,22 7-7,22 6-6,16 1-3,14-3 0,11-3-1,14-2 0,3-1-1,-2 3-1,-3 3 0,-3 4-1,-6 1-5,-5 0-9,-7 0-7,-5 0-10,-9 0-5,-9 0-2,-10 0-4,-8 0-2,-14-5-6,-15-9-10,-15-10-8,-16-8-10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01"/>
    </inkml:context>
    <inkml:brush xml:id="br0">
      <inkml:brushProperty name="width" value="0.0485" units="cm"/>
      <inkml:brushProperty name="height" value="0.0485" units="cm"/>
      <inkml:brushProperty name="color" value="#00BFF3"/>
    </inkml:brush>
  </inkml:definitions>
  <inkml:trace contextRef="#ctx0" brushRef="#br0">14400 26900 453,'45'-47'9,"-9"6"2,-10 7 1,-8 6 1,-14 15 6,-15 26 10,-15 24 11,-16 26 9,-8 13 1,0 4-9,0 3-8,0 3-9,0 4-7,0 7-4,0 6-4,0 7-5,-2 0-4,-3-2-1,-3-3-3,-2-3-2,0-6 0,7-5 1,6-7 0,7-5 1,4-9-1,3-9-4,3-10-3,4-8-4,11-23-7,23-34-11,22-35-11,22-33-12,12-20 0,3-3 9,3-3 11,4-2 9,-3 0 7,-5 7 5,-7 6 3,-5 7 4,-6 7 3,-3 9 5,-3 10 4,-2 10 3,-6 7 3,-6 6 3,-6 7 1,-6 6 3,-4 4 3,1 4 6,-1 3 4,1 3 6,2 7 4,7 14 2,6 11 3,7 14 1,0 7 0,-2 3-6,-3 3-4,-3 4-6,-2 2-4,0 4-3,0 3-5,0 3-3,-2 6-3,-3 9-1,-3 10-2,-2 10-1,-3 0 0,1-5 0,-1-7 0,1-5 0,-1-9-1,1-9-6,-1-10-4,1-8-5,5-18-5,14-25-6,11-25-5,14-25-5,3-21-3,-2-15 2,-3-15 1,-3-16 1,-2-8 3,0 0 3,0 0 4,0 0 3,-2 6 4,-3 13 2,-3 12 4,-2 13 1,-6 10 5,-6 10 2,-6 10 4,-6 9 4,-2 7 5,3 7 5,3 6 5,4 7 7,-3 8 0,-5 14-2,-7 11-3,-5 14-3,-4 10-2,0 9-3,0 10-2,0 10-3,-2 7-2,-3 6-2,-3 7-1,-2 6-2,-5 4-1,-2 4-1,-3 3-1,-3 3-1,-4-1-3,-3-2-3,-3-3-5,-2-3-4,0-10-6,7-16-6,6-15-6,7-15-6,4-20-5,3-21-1,3-22-2,4-22-2,4-16 3,6-9 6,7-10 6,6-8 7,4-4 5,4 3 6,3 3 5,3 4 6,1 5 6,1 10 6,-1 10 7,1 9 6,-3 7 3,-2 7 0,-3 6-1,-3 7 0,1 4-1,6 3 0,7 3-1,6 4-1,1 2-8,-3 4-17,-3 3-17,-2 3-17,-6-5-9,-6-12-4,-6-13-3,-6-12-3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01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16650 26400 447,'1'-72'3,"4"6"2,3 7 4,3 6 2,1 6 3,1 6 4,-1 7 3,1 6 4,-1 17 5,1 28 7,-1 28 7,1 29 7,-6 13 0,-8 1-6,-10-1-6,-9 1-7,-4 4-5,4 9-4,3 10-3,3 10-5,-2 14-3,-6 23-3,-6 22-2,-6 22-3,-2 15-4,3 9-8,3 10-8,4 10-7,1 2-5,0-3-3,0-3-2,0-2-2,1-6-4,4-6-5,3-6-3,3-6-6,1-20 3,1-30 8,-1-32 8,1-30 8,-1-23 5,1-12 0,-1-13-1,1-12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01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17350 27650 636,'-24'-21'-36,"4"10"30,3 10 29,3 9 31,-2 12 9,-6 16-12,-6 15-10,-6 17-11,-7 10-8,-6 6-4,-6 7-4,-6 6-3,-1-1-3,7-5 0,6-7-2,7-5 0,4-9-1,3-9-1,3-10 0,4-8-1,5-8 0,10-2 1,10-3 0,9-3 0,10-7 0,14-9 0,11-10 0,14-8-1,7-8 0,3-2-2,3-3 0,4-3-2,-3-1 0,-5 4 0,-7 3 1,-5 3 0,-4 3-5,0 3-9,0 3-10,0 4-8,-2 2-7,-3 4-4,-3 3-4,-2 3-4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01"/>
    </inkml:context>
    <inkml:brush xml:id="br0">
      <inkml:brushProperty name="width" value="0.03758" units="cm"/>
      <inkml:brushProperty name="height" value="0.03758" units="cm"/>
      <inkml:brushProperty name="color" value="#00BFF3"/>
    </inkml:brush>
  </inkml:definitions>
  <inkml:trace contextRef="#ctx0" brushRef="#br0">17550 28050 585,'-24'-69'-1,"4"13"0,3 12-2,3 13-1,1 12 9,1 13 19,-1 12 18,1 13 19,-1 12 4,1 13-10,-1 12-10,1 13-10,-1 10-8,1 10-4,-1 10-5,1 9-5,-1 6-6,1 3-4,-1 3-4,1 4-6,1 1-9,3 0-14,3 0-12,4 0-14,1-13-3,0-24 7,0-26 6,0-24 7,-2-13 4,-3 0 3,-3 0 1,-2 0 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02"/>
    </inkml:context>
    <inkml:brush xml:id="br0">
      <inkml:brushProperty name="width" value="0.02744" units="cm"/>
      <inkml:brushProperty name="height" value="0.02744" units="cm"/>
      <inkml:brushProperty name="color" value="#00BFF3"/>
    </inkml:brush>
  </inkml:definitions>
  <inkml:trace contextRef="#ctx0" brushRef="#br0">17600 26300 801,'71'-44'36,"-5"13"-4,-7 12-4,-5 13-3,0 6-4,10 0-2,10 0-3,9 0-2,4 0-6,1 0-11,-1 0-8,1 0-11,-7 1-7,-12 4-7,-13 3-6,-12 3-5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02"/>
    </inkml:context>
    <inkml:brush xml:id="br0">
      <inkml:brushProperty name="width" value="0.03441" units="cm"/>
      <inkml:brushProperty name="height" value="0.03441" units="cm"/>
      <inkml:brushProperty name="color" value="#00BFF3"/>
    </inkml:brush>
  </inkml:definitions>
  <inkml:trace contextRef="#ctx0" brushRef="#br0">18400 25350 639,'-68'-11'22,"17"28"13,15 28 14,16 29 13,9 15 1,3 3-14,3 3-13,4 4-12,1 2-11,0 4-6,0 3-7,0 3-6,0-1-8,0-2-8,0-3-9,0-3-7,0-10-8,0-16-4,0-15-6,0-15-5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03"/>
    </inkml:context>
    <inkml:brush xml:id="br0">
      <inkml:brushProperty name="width" value="0.03977" units="cm"/>
      <inkml:brushProperty name="height" value="0.03977" units="cm"/>
      <inkml:brushProperty name="color" value="#00BFF3"/>
    </inkml:brush>
  </inkml:definitions>
  <inkml:trace contextRef="#ctx0" brushRef="#br0">12200 26850 553,'50'3'81,"0"6"-13,0 7-13,0 6-13,0 6-9,0 6-5,0 7-4,0 6-5,-4 1-2,-5-3-3,-7-3-1,-5-2-2,-8 3-2,-5 14-1,-7 11-2,-5 14-1,-6 3-1,-3-2 0,-3-3-1,-2-3-1,-6 1-3,-6 6-6,-6 7-8,-6 6-6,-9-1-2,-8-5 3,-10-7 2,-9-5 4,-7-8 1,-3-5-1,-3-7 0,-2-5 0,-1-6 1,3-3 2,3-3 3,4-2 2,5-5 3,10-2 3,10-3 3,9-3 4,6-4 2,3-3 3,3-3 3,4-2 3,21-6 0,41-6 2,40-6-1,42-6 2,22-6-6,7-2-9,6-3-10,7-3-10,7 1-9,9 6-6,10 7-8,10 6-7,-9 1-3,-24-3 2,-26-3 1,-24-2 2,-18-3 3,-9 1 5,-10-1 4,-8 1 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03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19350 28000 534,'-60'-2'75,"32"-3"-8,31-3-8,32-2-9,16-3-7,4 1-6,3-1-6,3 1-6,10-1-4,20 1-4,18-1-1,20 1-4,5 1-3,-6 3-5,-6 3-7,-6 4-4,-10 1-6,-12 0-5,-13 0-4,-12 0-6,-12 1-4,-8 4-6,-10 3-5,-9 3-5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03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20250 26850 514,'-69'-46'5,"13"10"11,12 10 10,13 9 10,7 10 8,4 14 4,3 11 4,3 14 4,3 11-3,3 14-9,3 11-11,4 14-9,2 13-6,4 16-5,3 15-3,3 17-4,-1 13-4,-2 13-8,-3 12-5,-3 13-8,-2 6-7,0 0-10,0 0-11,0 0-10,0-19-4,0-37 1,0-38 1,0-37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13"/>
    </inkml:context>
    <inkml:brush xml:id="br0">
      <inkml:brushProperty name="width" value="0.0404" units="cm"/>
      <inkml:brushProperty name="height" value="0.0404" units="cm"/>
      <inkml:brushProperty name="color" value="#00BFF3"/>
    </inkml:brush>
  </inkml:definitions>
  <inkml:trace contextRef="#ctx0" brushRef="#br0">25100 26150 544,'-94'-21'89,"13"10"-26,12 10-25,13 9-25,6 4-13,0 1 1,0-1 0,0 1 1,3 1-1,6 3 0,7 3-1,6 4 0,3 1 0,0 0 3,0 0 2,0 0 2,3 3 2,6 6 2,7 7 2,6 6 3,1 6 1,-3 6-2,-3 7 0,-2 6 0,-1 7-1,3 10-1,3 10-1,4 9 0,-1 6-1,-3 3 1,-3 3 0,-2 4 0,-3-1-2,1-3-3,-1-3-4,1-2-5,1-6 0,3-6 2,3-6 1,4-6 3,1-6-2,0-2-6,0-3-4,0-3-6,0-7-3,0-9-3,0-10-2,0-8-1,4-11-5,10-8-6,10-10-5,9-9-6,4-9-1,1-5 4,-1-7 5,1-5 4,-3-4 4,-2 0 1,-3 0 2,-3 0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7"/>
    </inkml:context>
    <inkml:brush xml:id="br0">
      <inkml:brushProperty name="width" value="0.03389" units="cm"/>
      <inkml:brushProperty name="height" value="0.03389" units="cm"/>
      <inkml:brushProperty name="color" value="#00BFF3"/>
    </inkml:brush>
  </inkml:definitions>
  <inkml:trace contextRef="#ctx0" brushRef="#br0">34300 350 649,'-96'168'89,"10"-11"-19,10-14-20,9-11-20,2-11-13,-2-5-8,-3-7-9,-3-5-7,-1-6-4,4-3 0,3-3 1,3-2 1,4-6-4,7-6-5,6-6-6,7-6-5,11-15-6,20-21-2,18-22-3,20-22-4,8-10 5,1 4 10,-1 3 12,1 3 10,-4 1 8,-6 1 5,-6-1 5,-6 1 5,-4 4 4,1 9 3,-1 10 5,1 10 4,-3 7 0,-2 6-1,-3 7-1,-3 6-2,-2 6-3,0 6-3,0 7-4,0 6-3,-2 7-3,-3 10-3,-3 10-2,-2 9-3,-5 2-2,-2-2-3,-3-3-3,-3-3-3,1-12-1,6-18-2,7-19-1,6-18-1,7-34-6,10-46-13,10-47-11,9-47-12,7-21-1,7 7 10,6 6 10,7 7 11,0 8 7,-2 14 3,-3 11 5,-3 14 3,-4 11 4,-3 14 6,-3 11 5,-2 14 5,-6 8 4,-6 7 5,-6 6 5,-6 7 5,-2 5 1,3 7 0,3 6-2,4 7-1,-3 7 0,-5 9-1,-7 10-1,-5 10 0,-4 5-2,0 4-4,0 3-4,0 3-4,0 6-3,0 9-2,0 10-3,0 10-2,-5 5-4,-9 4-2,-10 3-4,-8 3-4,-6-7-2,1-15 0,-1-15 0,1-16 0,1-13-3,3-9-3,3-10-3,4-8-4,1-15-2,0-19 1,0-18-1,0-19 0,3-18 1,6-15 1,7-15 1,6-16 2,7-2 1,10 13 3,10 12 3,9 13 3,6 10 5,3 10 5,3 10 6,4 9 5,-3 7 5,-5 7 4,-7 6 3,-5 7 3,-4 5 2,0 7-1,0 6-1,0 7-1,-4 8-2,-5 14-3,-7 11-3,-5 14-3,-9 7-3,-9 3-4,-10 3-4,-8 4-3,-8 1-3,-2 0-5,-3 0-3,-3 0-4,-4-2-1,-3-3-1,-3-3 1,-2-2 0,-6-3 0,-6 1 1,-6-1 1,-6 1 1,-2-3 2,3-2 3,3-3 3,4-3 3,4-6 3,6-5 3,7-7 2,6-5 2,13-6 5,23-3 8,22-3 9,22-2 7,18-9 2,16-12-5,15-13-5,17-12-4,11-10-5,10-6-3,10-6-5,9-6-2,2-1-4,-2 7-1,-3 6-2,-3 7-2,-10 5-2,-16 7-1,-15 6-3,-15 7-1,-23 8-2,-28 14 2,-28 11 1,-27 14 0,-17 8 1,-3 7 0,-3 6 1,-2 7 1,-8 5 1,-8 7 1,-10 6 1,-9 7 0,-4 0 0,4-2-3,3-3-2,3-3-2,6-6-4,9-5-3,10-7-4,10-5-3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14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25550 26400 483,'28'-22'48,"6"6"-9,7 7-8,6 6-10,4 3-4,4 0-1,3 0-2,3 0 0,-2 4-1,-6 10-1,-6 10 0,-6 9-2,-7 6 0,-6 3 0,-6 3 1,-6 4-1,-7 7 1,-6 13-2,-6 12 0,-6 13-1,-10 7-2,-12 4-3,-13 3-3,-12 3-4,-7-4-3,1-8-2,-1-10-2,1-9-2,1-9-1,3-5-2,3-7 0,4-5 0,4-12 0,6-16 1,7-15 1,6-15 3,4-18-2,4-19-1,3-18-2,3-19-2,4-10 0,7 1 2,6-1 2,7 1 2,4 4 2,3 9 5,3 10 3,4 10 4,-1 18 12,-3 28 19,-3 28 19,-2 29 19,-5 15 3,-2 3-12,-3 3-14,-3 4-13,-2 5-9,0 10-4,0 10-5,0 9-4,0 4-4,0 1-5,0-1-3,0 1-5,-2-1-5,-3 1-5,-3-1-5,-2 1-5,-3-7-4,1-12-1,-1-13-1,1-12-1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14"/>
    </inkml:context>
    <inkml:brush xml:id="br0">
      <inkml:brushProperty name="width" value="0.04787" units="cm"/>
      <inkml:brushProperty name="height" value="0.04787" units="cm"/>
      <inkml:brushProperty name="color" value="#00BFF3"/>
    </inkml:brush>
  </inkml:definitions>
  <inkml:trace contextRef="#ctx0" brushRef="#br0">27050 26300 459,'0'-47'5,"0"6"8,0 7 10,0 6 9,0 13 6,0 23 3,0 22 3,0 22 3,0 12-2,0 3-7,0 3-8,0 4-6,-5 8-5,-9 17 0,-10 15-1,-8 16-1,-3 5-1,7-2-1,6-3 0,7-3-2,4-7-2,3-9-2,3-10-3,4-8-4,2-12-3,4-12-5,3-13-6,3-12-6,7-12-5,14-8-5,11-10-5,14-9-5,3-12-4,-2-11-1,-3-14-1,-3-11-1,-6-7 2,-5 0 4,-7 0 4,-5 0 5,-6 3 3,-3 6 1,-3 7 1,-2 6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15"/>
    </inkml:context>
    <inkml:brush xml:id="br0">
      <inkml:brushProperty name="width" value="0.03504" units="cm"/>
      <inkml:brushProperty name="height" value="0.03504" units="cm"/>
      <inkml:brushProperty name="color" value="#00BFF3"/>
    </inkml:brush>
  </inkml:definitions>
  <inkml:trace contextRef="#ctx0" brushRef="#br0">26600 26950 627,'-113'-2'33,"26"-3"2,24-3 1,26-2 0,18-3 1,13 1-1,12-1-3,13 1-1,18-1-3,26 1-5,24-1-5,26 1-5,10-1-6,-3 1-8,-3-1-5,-2 1-8,-8 1-5,-8 3-3,-10 3-4,-9 4-4,-4 1-4,4 0-9,3 0-7,3 0-8,-7 1 1,-15 4 10,-15 3 9,-16 3 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15"/>
    </inkml:context>
    <inkml:brush xml:id="br0">
      <inkml:brushProperty name="width" value="0.05451" units="cm"/>
      <inkml:brushProperty name="height" value="0.05451" units="cm"/>
      <inkml:brushProperty name="color" value="#00BFF3"/>
    </inkml:brush>
  </inkml:definitions>
  <inkml:trace contextRef="#ctx0" brushRef="#br0">28850 26650 403,'-46'-27'4,"10"-3"8,10-3 7,9-2 8,6-1 3,3 3-2,3 3-3,4 4-3,-1 7 0,-3 13-2,-3 12 0,-2 13 0,-9 13 0,-12 17-2,-13 15 1,-12 16-2,-5 9 0,3 3-1,3 3-1,4 4-2,4 1 0,6 0 0,7 0-2,6 0 0,6-2-1,6-3-2,7-3-2,6-2-3,4-5 0,4-2-1,3-3-1,3-3-1,6-10-1,9-16-3,10-15-3,10-15-3,11-17-4,17-15-4,15-15-5,16-16-4,2-13-1,-8-9 0,-10-10 2,-9-8 2,-7-12 0,-3-12 0,-3-13 0,-2-12 0,-6-9 1,-6-2 1,-6-3 1,-6-3 0,-4 1 3,1 6 4,-1 7 3,1 6 4,-4 9 2,-6 13-2,-6 12-1,-6 13-1,-6 12 7,-2 13 12,-3 12 14,-3 13 14,-6 21 10,-5 32 8,-7 31 7,-5 32 8,-4 18-2,0 6-12,0 7-12,0 6-12,1-2-8,4-9-4,3-10-5,3-8-3,1-1-4,1 9-4,-1 10-2,1 10-5,-1 7-1,1 6-3,-1 7-2,1 6-2,1-1-5,3-5-8,3-7-9,4-5-8,2-12-7,4-16-6,3-15-6,3-15-6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16"/>
    </inkml:context>
    <inkml:brush xml:id="br0">
      <inkml:brushProperty name="width" value="0.05014" units="cm"/>
      <inkml:brushProperty name="height" value="0.05014" units="cm"/>
      <inkml:brushProperty name="color" value="#00BFF3"/>
    </inkml:brush>
  </inkml:definitions>
  <inkml:trace contextRef="#ctx0" brushRef="#br0">30850 26250 438,'-47'54'87,"6"10"-16,7 10-16,6 9-15,1 6-10,-3 3-3,-3 3-1,-2 4-3,-3 2-2,1 4-1,-1 3 0,1 3-1,-1 4-1,1 7 0,-1 6-2,1 7 0,2-1-2,7-6-2,6-6-1,7-6-2,4-10-3,3-12-4,3-13-4,4-12-4,7-15-4,13-15-2,12-15-4,13-16-2,10-13-2,10-9-1,10-10 1,9-8-1,2-11-1,-2-8-6,-3-10-3,-3-9-5,-9-4-1,-11 4 4,-14 3 4,-11 3 3,-17 6 5,-18 9 5,-19 10 7,-18 10 4,-21 13 5,-22 19 0,-22 19 1,-21 19 1,-14 16-1,-2 17-3,-3 15-2,-3 16-4,12-4-4,28-21-9,28-22-7,29-22-9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17"/>
    </inkml:context>
    <inkml:brush xml:id="br0">
      <inkml:brushProperty name="width" value="0.05495" units="cm"/>
      <inkml:brushProperty name="height" value="0.05495" units="cm"/>
      <inkml:brushProperty name="color" value="#00BFF3"/>
    </inkml:brush>
  </inkml:definitions>
  <inkml:trace contextRef="#ctx0" brushRef="#br0">31650 25800 400,'93'-22'97,"-11"6"-24,-14 7-24,-11 6-24,-4 4-12,6 4-3,7 3-3,6 3-2,-4 3-2,-11 3-2,-14 3-2,-11 4-3,-9 5 2,-3 10 3,-3 10 4,-2 9 4,-5 1 2,-2-6 2,-3-6 2,-3-6 1,-2-1 1,0 7 0,0 6 1,0 7 0,0 2-1,0 1 0,0-1-2,0 1-2,0 2 1,0 7-2,0 6 1,0 7-1,-2 7 0,-3 9-1,-3 10-2,-2 10 0,-1 5-1,3 4-1,3 3-1,4 3-2,-1-2-1,-3-6-1,-3-6-3,-2-6-1,-1-9-1,3-8 0,3-10 1,4-9-1,1-5 0,0 0-1,0 0-1,0 0-2,-2 0 0,-3 0 1,-3 0 1,-2 0 0,-1-4 0,3-5 2,3-7 0,4-5 1,-1-4 0,-3 0 0,-3 0 0,-2 0 0,-8-2-1,-8-3-2,-10-3-2,-9-2-2,-12-8-3,-11-8-2,-14-10-3,-11-9-2,-3-7-1,10-3 1,10-3 1,9-2 2,-12-6-5,-30-6-10,-32-6-12,-30-6-11,2-2-3,38 3 5,37 3 6,38 4 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2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34100 25450 999,'-24'23'-86,"4"-3"22,3-3 22,3-2 21,6-3 13,9 1 1,10-1 2,10 1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22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33450 24500 554,'23'-24'3,"-3"4"8,-3 3 6,-2 3 6,5 4 6,16 7 2,15 6 3,17 7 2,3 4 2,-5 3-2,-7 3 0,-5 4-1,-9 4-4,-9 6-5,-10 7-7,-8 6-6,-9 7-3,-6 10-3,-6 10-1,-6 9-3,-9 4-2,-8 1-2,-10-1-3,-9 1-2,-9-4-2,-5-6 0,-7-6 1,-5-6-1,-1-7 0,6-6 1,7-6-1,6-6 0,18-9 4,32-8 7,31-10 7,32-9 8,13-7-1,-3-3-10,-3-3-8,-2-2-10,2-1-3,9 3 1,10 3 2,10 4 1,-4-1-6,-16-3-16,-15-3-15,-15-2-14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22"/>
    </inkml:context>
    <inkml:brush xml:id="br0">
      <inkml:brushProperty name="width" value="0.03694" units="cm"/>
      <inkml:brushProperty name="height" value="0.03694" units="cm"/>
      <inkml:brushProperty name="color" value="#00BFF3"/>
    </inkml:brush>
  </inkml:definitions>
  <inkml:trace contextRef="#ctx0" brushRef="#br0">34550 25050 595,'3'-46'23,"6"10"5,7 10 6,6 9 5,7 4 1,10 1 0,10-1-2,9 1 0,2 1-4,-2 3-4,-3 3-5,-3 4-4,-2 1-9,0 0-9,0 0-12,0 0-9,-2 0-8,-3 0-4,-3 0-3,-2 0-4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25"/>
    </inkml:context>
    <inkml:brush xml:id="br0">
      <inkml:brushProperty name="width" value="0.03745" units="cm"/>
      <inkml:brushProperty name="height" value="0.03745" units="cm"/>
      <inkml:brushProperty name="color" value="#00BFF3"/>
    </inkml:brush>
  </inkml:definitions>
  <inkml:trace contextRef="#ctx0" brushRef="#br0">35600 28050 587,'54'-2'125,"10"-3"-28,10-3-27,9-2-28,4-3-17,1 1-5,-1-1-5,1 1-7,-3 1-2,-2 3-3,-3 3-2,-3 4-1,-4 1-5,-3 0-8,-3 0-7,-2 0-9,-6 1-3,-6 4 0,-6 3 0,-6 3 2,-6-1-1,-2-2 0,-3-3 1,-3-3-1,-6 1 1,-5 6-1,-7 7-1,-5 6 1,-8 1 1,-5-3 7,-7-3 4,-5-2 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7"/>
    </inkml:context>
    <inkml:brush xml:id="br0">
      <inkml:brushProperty name="width" value="0.03059" units="cm"/>
      <inkml:brushProperty name="height" value="0.03059" units="cm"/>
      <inkml:brushProperty name="color" value="#00BFF3"/>
    </inkml:brush>
  </inkml:definitions>
  <inkml:trace contextRef="#ctx0" brushRef="#br0">34550 3550 719,'21'28'26,"-5"6"0,-7 7-1,-5 6-1,-1 4 0,6 4 2,7 3 2,6 3 1,4-1-2,4-2-7,3-3-5,3-3-7,-1-6-6,-2-5-3,-3-7-5,-3-5-4,-2-4-11,0 0-17,0 0-19,0 0-16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25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35350 28750 575,'-41'-4'12,"19"-5"14,19-7 15,19-5 15,15-3 1,13 4-8,12 3-9,13 3-10,9 3-5,6 3-2,7 3-3,6 4-1,6 1-5,6 0-5,7 0-5,6 0-6,1 3-6,-3 6-5,-3 7-7,-2 6-6,-6 1-6,-6-3-5,-6-3-6,-6-2-6,-12-1-2,-15 3 1,-15 3 2,-16 4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0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42450 26450 469,'-24'-19'34,"4"13"-8,3 12-7,3 13-7,-5 10-2,-12 10 1,-13 10 3,-12 9 1,-12 15 1,-8 22-2,-10 22-1,-9 23-1,1 2-1,13-16-2,12-15 0,13-15-2,4-7-1,-3 3-1,-3 3-1,-2 4-1,0-4-1,7-9-3,6-10-2,7-8-1,10-23-6,16-34-7,15-35-9,17-33-7,13-25-3,13-11 4,12-14 4,13-11 3,4-3 4,-3 10 2,-3 10 2,-2 9 1,-6 12 4,-6 16 3,-6 15 4,-6 17 3,-4 10 5,1 6 5,-1 7 4,1 6 6,-4 12 2,-6 19 1,-6 19 2,-6 19 1,-4 9 1,1 0 0,-1 0 1,1 0 1,-1 0-1,1 0-2,-1 0-2,1 0-3,1-7-2,3-11-2,3-14-2,4-11-3,2-9 0,4-3-1,3-3 0,3-2 1,3-14-3,3-21-4,3-22-6,4-22-5,4-18-2,6-11 0,7-14 1,6-11 0,-1-6-2,-5 4-4,-7 3-2,-5 3-5,-8 7 1,-5 14 3,-7 11 4,-5 14 3,-6 10 4,-3 9 6,-3 10 5,-2 10 6,-5 14 5,-2 23 4,-3 22 6,-3 22 5,-2 7-1,0-6-4,0-6-7,0-6-4,0 4-4,0 16-1,0 15-1,0 17-1,-2 5-1,-3-3-1,-3-3 1,-2-2-1,-6-1-1,-6 3-3,-6 3-2,-6 4-4,-1-7-3,7-16-5,6-15-4,7-15-5,2-25-6,1-30-5,-1-32-7,1-30-5,5-19 0,14-2 9,11-3 8,14-3 8,5 2 6,1 10 5,-1 10 5,1 9 5,-1 9 4,1 9 4,-1 10 2,1 10 3,-3 7 2,-2 6 0,-3 7 0,-3 6 0,-1 3-2,4 0-4,3 0-3,3 0-4,-2-4-10,-6-5-15,-6-7-17,-6-5-15,-6-6-3,-2-3 14,-3-3 11,-3-2 14,-2-12 6,0-19 4,0-18 1,0-19 4,3-7 1,6 7 2,7 6 2,6 7 2,3 2 1,0 1 1,0-1 1,0 1 0,-2 4 3,-3 9 4,-3 10 2,-2 10 4,-5 19 8,-2 32 10,-3 31 12,-3 32 10,-4 15 3,-3 0-8,-3 0-6,-2 0-8,-3 9-6,1 19-3,-1 19-5,1 19-4,-3 13-5,-2 10-4,-3 10-5,-3 9-5,-2 13-2,0 20-3,0 18 0,0 20-2,1-3-4,4-21-6,3-22-8,3-22-6,3-19-6,3-16-5,3-15-5,4-15-4,1-14-2,0-8 2,0-10 3,0-9 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0"/>
    </inkml:context>
    <inkml:brush xml:id="br0">
      <inkml:brushProperty name="width" value="0.03755" units="cm"/>
      <inkml:brushProperty name="height" value="0.03755" units="cm"/>
      <inkml:brushProperty name="color" value="#00BFF3"/>
    </inkml:brush>
  </inkml:definitions>
  <inkml:trace contextRef="#ctx0" brushRef="#br0">44400 27150 585,'25'-50'2,"0"0"4,0 0 4,0 0 4,0 3 4,0 6 3,0 7 3,0 6 3,-4 13 2,-5 23 2,-7 22 1,-5 22 2,-12 15-3,-16 9-5,-15 10-5,-15 10-5,-9 5-4,1 4-2,-1 3-1,1 3-1,2-4-2,7-8-1,6-10-1,7-9-2,4-12 0,3-11 0,3-14 1,4-11 1,13-12-1,26-9-1,24-10-1,26-8-3,19-12-1,17-12-1,15-13-2,16-12-2,2-4-3,-8 7-3,-10 6-2,-9 7-4,-10 7-2,-9 9-1,-10 10-1,-8 10-1,-12 10-4,-12 13-7,-13 12-8,-12 13-6,-12 1 0,-8-9 8,-10-10 8,-9-8 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1"/>
    </inkml:context>
    <inkml:brush xml:id="br0">
      <inkml:brushProperty name="width" value="0.04013" units="cm"/>
      <inkml:brushProperty name="height" value="0.04013" units="cm"/>
      <inkml:brushProperty name="color" value="#00BFF3"/>
    </inkml:brush>
  </inkml:definitions>
  <inkml:trace contextRef="#ctx0" brushRef="#br0">44800 26850 548,'-24'-24'5,"4"4"11,3 3 11,3 3 10,4 12 7,7 22 2,6 22 3,7 23 2,0 13-3,-2 6-8,-3 7-7,-3 6-9,-2 10-7,0 17-7,0 15-6,0 16-6,-4 5-5,-5-2-6,-7-3-6,-5-3-4,-1-13-6,6-22-9,7-22-8,6-21-7,1-15-3,-3-6 2,-3-6 2,-2-6 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4"/>
    </inkml:context>
    <inkml:brush xml:id="br0">
      <inkml:brushProperty name="width" value="0.03512" units="cm"/>
      <inkml:brushProperty name="height" value="0.03512" units="cm"/>
      <inkml:brushProperty name="color" value="#00BFF3"/>
    </inkml:brush>
  </inkml:definitions>
  <inkml:trace contextRef="#ctx0" brushRef="#br0">41150 25850 626,'-2'-46'3,"-3"10"5,-3 10 7,-2 9 4,-5 10 3,-2 14-4,-3 11-3,-3 14-2,-2 5-2,0 1 1,0-1 0,0 1 1,-2 2 0,-3 7 0,-3 6 0,-2 7 1,-5 4-1,-2 3 1,-3 3-1,-3 4 1,1-1-1,6-3-1,7-3-2,6-2 0,3-1-1,0 3 1,0 3 1,0 4 0,3 4-1,6 6-4,7 7-3,6 6-3,3 6-2,0 6-1,0 7 0,0 6 0,0-1-2,0-5 0,0-7-2,0-5-1,4-6-3,10-3-3,10-3-3,9-2-4,9-5-4,9-2-7,10-3-6,10-3-6,-1-9-2,-9-11 2,-10-14 3,-8-11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5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45400 25750 523,'3'-44'26,"6"13"1,7 12-1,6 13 0,6 9-1,6 6-2,7 7-2,6 6-2,-1 3-1,-5 0-1,-7 0 0,-5 0-1,-1 0 0,6 0-2,7 0 1,6 0-2,3 3 1,0 6 0,0 7 0,0 6 2,-4 4-2,-5 4-1,-7 3-2,-5 3-2,-8 4-1,-5 7 2,-7 6 0,-5 7 2,-9 4-3,-9 3-5,-10 3-8,-8 4-5,-11 7-3,-8 13-1,-10 12 0,-9 13-1,-9 4-2,-5-3-4,-7-3-5,-5-2-3,2-12-4,13-19-2,12-18-3,13-19-2,7-15-1,4-8-2,3-10-2,3-9-1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5"/>
    </inkml:context>
    <inkml:brush xml:id="br0">
      <inkml:brushProperty name="width" value="0.03718" units="cm"/>
      <inkml:brushProperty name="height" value="0.03718" units="cm"/>
      <inkml:brushProperty name="color" value="#00BFF3"/>
    </inkml:brush>
  </inkml:definitions>
  <inkml:trace contextRef="#ctx0" brushRef="#br0">46450 27150 591,'48'0'14,"-3"0"7,-3 0 7,-2 0 7,-3 1 4,1 4 1,-1 3-1,1 3 0,-1 3-2,1 3-6,-1 3-7,1 4-5,-6 2-4,-8 4-4,-10 3-3,-9 3-3,-10 6-3,-9 9-1,-10 10-1,-8 10-2,-11 4-2,-8 0-2,-10 0-3,-9 0-2,-4-2-3,4-3 0,3-3-3,3-2 0,3-8 0,3-8 3,3-10 4,4-9 3,10-7 5,19-3 8,19-3 9,19-2 7,13-5 3,10-2-5,10-3-4,9-3-5,2-2-3,-2 0-2,-3 0-1,-3 0-2,1 1-6,6 4-10,7 3-10,6 3-10,-2-1-4,-9-2 1,-10-3 1,-8-3 1,-8-2-1,-2 0-6,-3 0-5,-3 0-4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6"/>
    </inkml:context>
    <inkml:brush xml:id="br0">
      <inkml:brushProperty name="width" value="0.04658" units="cm"/>
      <inkml:brushProperty name="height" value="0.04658" units="cm"/>
      <inkml:brushProperty name="color" value="#00BFF3"/>
    </inkml:brush>
  </inkml:definitions>
  <inkml:trace contextRef="#ctx0" brushRef="#br0">49000 25700 472,'-4'-90'35,"-5"23"-3,-7 22-4,-5 22-3,-8 13-4,-5 7-3,-7 6-3,-5 7-3,-4 7-3,0 9-3,0 10-4,0 10-4,0-1-1,0-9-1,0-10 0,0-8-1,3-6-1,6 1 0,7-1-1,6 1 0,9 1 3,13 3 8,12 3 7,13 4 9,7 5 3,4 10 0,3 10 1,3 9 1,-4 2-2,-8-2-2,-10-3-3,-9-3-2,-5 5 0,0 17-1,0 15 0,0 16 0,-2 4-1,-3-6-1,-3-6-1,-2-6-1,-5 7-1,-2 22-1,-3 22-2,-3 23-1,1 0-1,6-18 0,7-19 0,6-18 0,3-15-3,0-9-6,0-10-3,0-8-6,7-12-8,17-12-13,15-13-12,16-12-13,4-13-3,-6-12 6,-6-13 4,-6-12 7,-7-5 3,-6 3 3,-6 3 3,-6 4 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6"/>
    </inkml:context>
    <inkml:brush xml:id="br0">
      <inkml:brushProperty name="width" value="0.04286" units="cm"/>
      <inkml:brushProperty name="height" value="0.04286" units="cm"/>
      <inkml:brushProperty name="color" value="#00BFF3"/>
    </inkml:brush>
  </inkml:definitions>
  <inkml:trace contextRef="#ctx0" brushRef="#br0">49650 25450 513,'3'-46'7,"6"10"4,7 10 2,6 9 4,3 4 0,0 1-1,0-1-1,0 1-2,3 2 1,6 7 2,7 6 3,6 7 1,3 8 2,0 14 0,0 11 1,0 14-1,-4 7 0,-5 3-2,-7 3-2,-5 4-1,-8 1-2,-5 0-2,-7 0-1,-5 0-2,-6 0-2,-3 0 0,-3 0-2,-2 0-1,-6-2-1,-6-3-3,-6-3-2,-6-2-3,-6-5-3,-2-2-4,-3-3-6,-3-3-3,-2-7-4,0-9-2,0-10-3,0-8-1,4-11-2,10-8 1,10-10-1,9-9 2,4-12 0,1-11 2,-1-14 2,1-11 2,4-7 3,9 0 3,10 0 2,10 0 4,5 3 2,4 6-1,3 7 0,3 6 0,-2 7 5,-6 10 7,-6 10 9,-6 9 8,-7 12 8,-6 16 9,-6 15 9,-6 17 9,-4 8 3,1 4-5,-1 3-2,1 3-5,-1 3-4,1 3-5,-1 3-5,1 4-4,1 2-6,3 4-3,3 3-5,4 3-4,-3 10-4,-5 20-5,-7 18-5,-5 20-4,-1 5-5,6-6-5,7-6-6,6-6-5,4-15-5,4-21-5,3-22-3,3-22-5,3-16-2,3-9 2,3-10 1,4-8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7"/>
    </inkml:context>
    <inkml:brush xml:id="br0">
      <inkml:brushProperty name="width" value="0.04931" units="cm"/>
      <inkml:brushProperty name="height" value="0.04931" units="cm"/>
      <inkml:brushProperty name="color" value="#00BFF3"/>
    </inkml:brush>
  </inkml:definitions>
  <inkml:trace contextRef="#ctx0" brushRef="#br0">51250 25350 446,'0'-60'6,"0"32"13,0 31 14,0 32 12,-2 18 3,-3 6-3,-3 7-6,-2 6-5,-5 6-3,-2 6-2,-3 7-1,-3 6-1,-1 4-3,4 4-2,3 3-2,3 3-1,1 1-3,1 1-1,-1-1-1,1 1-1,1-3-2,3-2-4,3-3-1,4-3-4,2-9-2,4-11 0,3-14-2,3-11-1,6-12-2,9-9-5,10-10-4,10-8-4,5-12-4,4-12-6,3-13-5,3-12-5,-1-10-2,-2-6 2,-3-6 1,-3-6 1,-6-2 3,-5 3 4,-7 3 5,-5 4 3,-8 2 1,-5 4-3,-7 3-3,-5 3-2,-6 4-1,-3 7 5,-3 6 4,-2 7 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7"/>
    </inkml:context>
    <inkml:brush xml:id="br0">
      <inkml:brushProperty name="width" value="0.03408" units="cm"/>
      <inkml:brushProperty name="height" value="0.03408" units="cm"/>
      <inkml:brushProperty name="color" value="#00BFF3"/>
    </inkml:brush>
  </inkml:definitions>
  <inkml:trace contextRef="#ctx0" brushRef="#br0">35550 1100 645,'21'-33'8,"-5"34"15,-7 35 16,-5 35 16,-8 19 2,-5 7-11,-7 6-10,-5 7-12,-6 0-5,-3-2-4,-3-3-2,-2-3-3,-6-6-3,-6-5-4,-6-7-5,-6-5-4,-1-8-4,7-5-5,6-7-5,7-5-5,5-14-9,7-18-11,6-19-13,7-18-12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7"/>
    </inkml:context>
    <inkml:brush xml:id="br0">
      <inkml:brushProperty name="width" value="0.0428" units="cm"/>
      <inkml:brushProperty name="height" value="0.0428" units="cm"/>
      <inkml:brushProperty name="color" value="#00BFF3"/>
    </inkml:brush>
  </inkml:definitions>
  <inkml:trace contextRef="#ctx0" brushRef="#br0">50600 26400 513,'-66'-47'4,"19"6"8,19 7 7,19 6 8,16 3 7,17 0 8,15 0 7,16 0 7,5 3-1,-2 6-8,-3 7-8,-3 6-10,4 3-6,13 0-4,12 0-4,13 0-5,6-2-4,0-3-6,0-3-5,0-2-5,-4-1-8,-5 3-7,-7 3-7,-5 4-8,-9 2-3,-9 4 3,-10 3 3,-8 3 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8"/>
    </inkml:context>
    <inkml:brush xml:id="br0">
      <inkml:brushProperty name="width" value="0.05086" units="cm"/>
      <inkml:brushProperty name="height" value="0.05086" units="cm"/>
      <inkml:brushProperty name="color" value="#00BFF3"/>
    </inkml:brush>
  </inkml:definitions>
  <inkml:trace contextRef="#ctx0" brushRef="#br0">52900 26150 432,'43'-71'-16,"-11"10"10,-14 10 11,-11 9 10,-7 6 5,0 3 0,0 3 1,0 4 0,-5 4-1,-9 6-1,-10 7-1,-8 6-1,-8 6-1,-2 6 0,-3 7 2,-3 6 0,-4 6-1,-3 6 1,-3 7-2,-2 6 0,0 4-1,7 4-1,6 3-2,7 3-2,4 3 1,3 3-1,3 3 0,4 4 1,4 1 0,6 0-1,7 0 0,6 0-1,6-4-1,6-5-1,7-7-3,6-5-1,7-9-2,10-9-3,10-10-2,9-8-2,6-11-3,3-8-3,3-10-5,4-9-3,-1-10-2,-3-9-1,-3-10 0,-2-8-1,-1-9-1,3-6-1,3-6-1,4-6-2,-4-6 1,-9-2 3,-10-3 3,-8-3 3,-8-6 2,-2-5 2,-3-7 1,-3-5 1,-4 0 2,-3 10 2,-3 10 2,-2 9 2,-5 7 4,-2 7 6,-3 6 5,-3 7 7,-2 7 9,0 9 11,0 10 11,0 10 12,0 13 0,0 19-9,0 19-11,0 19-10,0 13-6,0 10-4,0 10-3,0 9-3,-2 9-1,-3 9 2,-3 10 1,-2 10 3,-5 2-1,-2-3-3,-3-3-4,-3-2-4,-1-3-3,4 1-4,3-1-3,3 1-5,1-4-2,1-6 1,-1-6 0,1-6 0,1-9-7,3-8-15,3-10-16,4-9-14,5-12-8,10-11 1,10-14 1,9-11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8"/>
    </inkml:context>
    <inkml:brush xml:id="br0">
      <inkml:brushProperty name="width" value="0.05078" units="cm"/>
      <inkml:brushProperty name="height" value="0.05078" units="cm"/>
      <inkml:brushProperty name="color" value="#00BFF3"/>
    </inkml:brush>
  </inkml:definitions>
  <inkml:trace contextRef="#ctx0" brushRef="#br0">54650 25700 433,'-4'-61'45,"-5"28"1,-7 28 1,-5 29 0,-6 18-1,-3 9-5,-3 10-3,-2 10-4,-1 2-5,3-3-4,3-3-4,4-2-5,-1 5-2,-3 16 2,-3 15 2,-2 17 1,-1 3-1,3-5-2,3-7-4,4-5-3,4-6-3,6-3-3,7-3-2,6-2-4,12-11-5,19-15-7,19-15-7,19-16-7,5-21-4,-5-24 0,-7-26 0,-5-24-1,-9-12 2,-9 4 3,-10 3 4,-8 3 3,-12 4 4,-12 7 2,-13 6 5,-12 7 2,-7 8 2,1 14-1,-1 11 0,1 14-1,-4 5-2,-6 1-7,-6-1-5,-6 1-6,1-3-1,9-2 1,10-3 1,10-3 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39"/>
    </inkml:context>
    <inkml:brush xml:id="br0">
      <inkml:brushProperty name="width" value="0.05616" units="cm"/>
      <inkml:brushProperty name="height" value="0.05616" units="cm"/>
      <inkml:brushProperty name="color" value="#00BFF3"/>
    </inkml:brush>
  </inkml:definitions>
  <inkml:trace contextRef="#ctx0" brushRef="#br0">55050 24700 391,'3'-113'29,"6"26"1,7 24 1,6 26 2,6 15-2,6 6-4,7 7-5,6 6-4,3 4-3,0 4-3,0 3-2,0 3-1,0 4-3,0 7-2,0 6-1,0 7-2,-5 2-1,-9 1-2,-10-1-1,-8 1-1,-8 4 1,-2 9 0,-3 10 1,-3 10 1,-4 4 3,-3 0 5,-3 0 4,-2 0 4,-3 1 4,1 4 2,-1 3 2,1 3 3,-1 1 0,1 1-2,-1-1-1,1 1-2,1-1-1,3 1-3,3-1-2,4 1-2,1-1-2,0 1-2,0-1 0,0 1-2,1-1-1,4 1 0,3-1-1,3 1 0,1 1-2,1 3-1,-1 3-3,1 4-1,-3 1-2,-2 0 1,-3 0-1,-3 0 0,-4-4 0,-3-5-1,-3-7-1,-2-5 0,-6-6-3,-6-3-3,-6-3-3,-6-2-4,-7-3-2,-6 1-4,-6-1-3,-6 1-2,-10-3-4,-12-2-3,-13-3-3,-12-3-4,2-7 3,20-9 7,18-10 8,20-8 7,6-4 1,-2 3-7,-3 3-5,-3 4-7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56"/>
    </inkml:context>
    <inkml:brush xml:id="br0">
      <inkml:brushProperty name="width" value="0.04533" units="cm"/>
      <inkml:brushProperty name="height" value="0.04533" units="cm"/>
      <inkml:brushProperty name="color" value="#00BFF3"/>
    </inkml:brush>
  </inkml:definitions>
  <inkml:trace contextRef="#ctx0" brushRef="#br0">70000 25450 485,'-25'-41'40,"0"19"-3,0 19-2,0 19-3,-4 13-1,-5 10-3,-7 10-3,-5 9-1,-4 7-1,0 7-1,0 6-1,0 7 0,-2 2-1,-3 1 0,-3-1 1,-2 1-1,2 2 0,9 7-2,10 6-1,10 7-2,5 0-3,4-2-4,3-3-4,3-3-3,7-4-6,14-3-5,11-3-6,14-2-6,10-8-5,9-8-5,10-10-5,10-9-5,2-10-1,-3-9 3,-3-10 4,-2-8 4,-6-8 2,-6-2 2,-6-3 1,-6-3 2,-6-6 1,-2-5-1,-3-7-1,-3-5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57"/>
    </inkml:context>
    <inkml:brush xml:id="br0">
      <inkml:brushProperty name="width" value="0.04567" units="cm"/>
      <inkml:brushProperty name="height" value="0.04567" units="cm"/>
      <inkml:brushProperty name="color" value="#00BFF3"/>
    </inkml:brush>
  </inkml:definitions>
  <inkml:trace contextRef="#ctx0" brushRef="#br0">70950 26200 481,'17'-83'33,"-16"34"8,-15 35 8,-15 35 9,-11 21-2,-2 9-9,-3 10-10,-3 10-10,-4 4-6,-3 0-3,-3 0-4,-2 0-3,-5 1-2,-2 4 0,-3 3 0,-3 3-2,2-2-1,10-6-5,10-6-4,9-6-4,13-16-7,20-25-7,18-25-8,20-25-9,14-21-1,14-15 3,11-15 5,14-16 3,2-5 2,-6 6 1,-6 7-1,-6 6 2,-6 9 2,-2 13 7,-3 12 6,-3 13 7,-4 9 9,-3 6 13,-3 7 13,-2 6 13,-6 9 6,-6 13-4,-6 12-2,-6 13-4,-6 7-4,-2 4-6,-3 3-7,-3 3-7,-1-1-4,4-2-1,3-3-3,3-3-1,4-6-4,7-5-8,6-7-7,7-5-7,4-17-5,3-24-3,3-26-3,4-24-3,2-15-1,4-3 2,3-3 0,3-2 2,-2-1 3,-6 3 3,-6 3 4,-6 4 5,-4 4 2,1 6 3,-1 7 3,1 6 3,-4 6 5,-6 6 8,-6 7 7,-6 6 8,-4 13 6,1 23 3,-1 22 5,1 22 2,-4 13-1,-6 7-8,-6 6-8,-6 7-8,-7 4-5,-6 3-3,-6 3-3,-6 4-3,-2-1-1,3-3 0,3-3 0,4-2 1,2-9-3,4-12-8,3-13-8,3-12-8,6-18-8,9-21-6,10-22-8,10-22-6,7-13 0,6-3 10,7-3 10,6-2 8,3 0 7,0 7 3,0 6 2,0 7 3,-4 5 2,-5 7 2,-7 6 0,-5 7 2,-4 4 0,0 3-2,0 3-3,0 4-1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57"/>
    </inkml:context>
    <inkml:brush xml:id="br0">
      <inkml:brushProperty name="width" value="0.0514" units="cm"/>
      <inkml:brushProperty name="height" value="0.0514" units="cm"/>
      <inkml:brushProperty name="color" value="#00BFF3"/>
    </inkml:brush>
  </inkml:definitions>
  <inkml:trace contextRef="#ctx0" brushRef="#br0">72800 25450 428,'21'-74'3,"-5"4"8,-7 3 7,-5 3 7,-4 21 9,0 42 10,0 40 10,0 41 10,-4 24 0,-5 10-10,-7 10-10,-5 9-10,-4 6-7,0 3-3,0 3-4,0 4-4,-2 5-2,-3 10-4,-3 10-3,-2 9-2,-3 12-8,1 16-11,-1 15-11,1 17-11,1-3-8,3-18-3,3-19-4,4-18-3,2-21 0,4-22 3,3-22 4,3-21 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57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73450 26400 523,'0'-38'10,"0"26"21,0 24 20,0 26 20,-5 13 4,-9 4-14,-10 3-14,-8 3-13,-8 3-9,-2 3-5,-3 3-4,-3 4-5,1-3-2,6-5-3,7-7-1,6-5-1,10-9-4,17-9-3,15-10-4,16-8-3,13-8-4,14-2-1,11-3-2,14-3-1,3-2-3,-2 0-3,-3 0-4,-3 0-3,-7 0-1,-9 0-1,-10 0-1,-8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57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73750 26600 555,'-24'-16'11,"4"19"23,3 19 22,3 19 23,3 13 3,3 10-16,3 10-15,4 9-16,1 6-14,0 3-12,0 3-11,0 4-11,-4 4-9,-5 6-3,-7 7-3,-5 6-3,-3-7-9,4-18-10,3-19-11,3-18-12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58"/>
    </inkml:context>
    <inkml:brush xml:id="br0">
      <inkml:brushProperty name="width" value="0.04549" units="cm"/>
      <inkml:brushProperty name="height" value="0.04549" units="cm"/>
      <inkml:brushProperty name="color" value="#00BFF3"/>
    </inkml:brush>
  </inkml:definitions>
  <inkml:trace contextRef="#ctx0" brushRef="#br0">74450 24900 483,'120'37'107,"-9"26"-19,-10 24-18,-8 26-17,-14 8-12,-15-5-7,-15-7-4,-16-5-7,-12-1-4,-5 6-3,-7 7-2,-5 6-4,-14 4-3,-18 4-3,-19 3-3,-18 3-4,-15 4-2,-9 7-3,-10 6-1,-8 7-3,-4-3-6,3-8-8,3-10-9,4-9-9,7-16-4,13-22 0,12-22 0,13-21 1,9-17 1,6-8 2,7-10 3,6-9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7"/>
    </inkml:context>
    <inkml:brush xml:id="br0">
      <inkml:brushProperty name="width" value="0.04081" units="cm"/>
      <inkml:brushProperty name="height" value="0.04081" units="cm"/>
      <inkml:brushProperty name="color" value="#00BFF3"/>
    </inkml:brush>
  </inkml:definitions>
  <inkml:trace contextRef="#ctx0" brushRef="#br0">35600 1250 539,'25'-24'1,"0"4"2,0 3 2,0 3 3,4 3 6,10 3 14,10 3 11,9 4 13,6 7 3,3 13-8,3 12-6,4 13-8,-1 6-6,-3 0-5,-3 0-4,-2 0-5,-3 1-2,1 4 0,-1 3 0,1 3 0,-3 1-3,-2 1-5,-3-1-7,-3 1-6,-4-3-5,-3-2-4,-3-3-6,-2-3-5,-8-4-4,-8-3-4,-10-3-4,-9-2-4,-9-8-1,-5-8-1,-7-10 1,-5-9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58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75150 26550 582,'46'6'116,"-5"13"-24,-7 12-25,-5 13-24,-6 7-16,-3 4-5,-3 3-5,-2 3-7,-6 1-3,-6 1-2,-6-1-2,-6 1-2,-6-3 0,-2-2 0,-3-3 0,-3-3 1,-2-6 0,0-5-2,0-7 0,0-5-2,14-8-9,28-5-18,28-7-17,29-5-16,7-4-4,-12 0 13,-13 0 12,-12 0 13,-9-2 4,-2-3-3,-3-3-3,-3-2-4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1:59"/>
    </inkml:context>
    <inkml:brush xml:id="br0">
      <inkml:brushProperty name="width" value="0.04925" units="cm"/>
      <inkml:brushProperty name="height" value="0.04925" units="cm"/>
      <inkml:brushProperty name="color" value="#00BFF3"/>
    </inkml:brush>
  </inkml:definitions>
  <inkml:trace contextRef="#ctx0" brushRef="#br0">77900 24550 446,'-207'3'42,"39"6"-8,36 7-8,39 6-9,22 1-4,10-3-2,10-3-2,9-2-2,13 0 2,20 7 6,18 6 6,20 7 4,5 10 4,-6 16-1,-6 15 0,-6 17-1,-7 8 0,-6 4-3,-6 3-2,-6 3-2,-7 4-2,-6 7-1,-6 6-1,-6 7-2,-1-7-1,7-19-2,6-18-1,7-19-2,2-12-2,1-2-2,-1-3-2,1-3-1,1 4-3,3 13-2,3 12-1,4 13-3,1 6-1,0 0-2,0 0 0,0 0 0,6-8-8,13-16-12,12-15-12,13-15-13,7-18-1,4-19 9,3-18 9,3-19 10,-4-10 1,-8 1-5,-10-1-5,-9 1-5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0"/>
    </inkml:context>
    <inkml:brush xml:id="br0">
      <inkml:brushProperty name="width" value="0.04726" units="cm"/>
      <inkml:brushProperty name="height" value="0.04726" units="cm"/>
      <inkml:brushProperty name="color" value="#00BFF3"/>
    </inkml:brush>
  </inkml:definitions>
  <inkml:trace contextRef="#ctx0" brushRef="#br0">78600 24750 465,'1'-46'0,"4"10"0,3 10 0,3 9 0,6 7 7,9 7 13,10 6 15,10 7 12,2 7 4,-3 9-7,-3 10-7,-2 10-7,-6 8-6,-6 10-1,-6 10-4,-6 9-1,-6 6-3,-2 3-1,-3 3-3,-3 4-1,-9-1-1,-11-3-2,-14-3-1,-11-2-2,-7-6-2,0-6-4,0-6-4,0-6-5,1-10-1,4-12-3,3-13-2,3-12-1,3-15-6,3-15-10,3-15-10,4-16-10,4-12 0,6-5 10,7-7 9,6-5 9,4 0 8,4 10 6,3 10 6,3 9 4,-1 13 16,-2 20 21,-3 18 24,-3 20 21,-2 13 5,0 9-16,0 10-15,0 10-15,0 5-10,0 4-6,0 3-5,0 3-5,-2 3-4,-3 3-3,-3 3-4,-2 4-2,-1-1-5,3-3-7,3-3-8,4-2-7,5-17-13,10-28-19,10-28-17,9-27-19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0"/>
    </inkml:context>
    <inkml:brush xml:id="br0">
      <inkml:brushProperty name="width" value="0.05411" units="cm"/>
      <inkml:brushProperty name="height" value="0.05411" units="cm"/>
      <inkml:brushProperty name="color" value="#00BFF3"/>
    </inkml:brush>
  </inkml:definitions>
  <inkml:trace contextRef="#ctx0" brushRef="#br0">79700 24750 406,'21'-25'3,"-5"0"4,-7 0 6,-5 0 6,-4 9 8,0 19 15,0 19 13,0 19 14,-2 18 1,-3 19-10,-3 19-12,-2 19-10,-5 12-8,-2 6-4,-3 7-5,-3 6-4,-2-1-4,0-5-1,0-7-3,0-5-1,3-11-3,6-11-4,7-14-2,6-11-3,4-11-5,4-5-5,3-7-5,3-5-6,6-9-3,9-9-1,10-10-1,10-8-1,5-11-1,4-8-2,3-10-3,3-9-1,-2-13-1,-6-16 1,-6-15 0,-6-15 0,-7-3 2,-6 14 3,-6 11 2,-6 14 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0"/>
    </inkml:context>
    <inkml:brush xml:id="br0">
      <inkml:brushProperty name="width" value="0.03873" units="cm"/>
      <inkml:brushProperty name="height" value="0.03873" units="cm"/>
      <inkml:brushProperty name="color" value="#00BFF3"/>
    </inkml:brush>
  </inkml:definitions>
  <inkml:trace contextRef="#ctx0" brushRef="#br0">79150 25700 568,'-104'-47'56,"45"6"4,43 7 4,45 6 4,30 4-5,19 4-13,19 3-14,19 3-13,7 3-11,-3 3-13,-3 3-10,-2 4-12,-5 1-8,-2 0-6,-3 0-6,-3 0-6,-10 0-1,-16 0 6,-15 0 4,-15 0 5,-11 1 3,-2 4 1,-3 3 1,-3 3 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1"/>
    </inkml:context>
    <inkml:brush xml:id="br0">
      <inkml:brushProperty name="width" value="0.0533" units="cm"/>
      <inkml:brushProperty name="height" value="0.0533" units="cm"/>
      <inkml:brushProperty name="color" value="#00BFF3"/>
    </inkml:brush>
  </inkml:definitions>
  <inkml:trace contextRef="#ctx0" brushRef="#br0">81750 25200 412,'0'-47'20,"0"6"1,0 7-1,0 6 0,-2 3 0,-3 0-2,-3 0-2,-2 0-1,-6 3 0,-6 6 0,-6 7 0,-6 6 1,-6 4 0,-2 4 1,-3 3 0,-3 3 1,-6 9 0,-5 16 0,-7 15 0,-5 17 0,-1 8-1,6 4-2,7 3-1,6 3-1,6-1-1,6-2 0,7-3-2,6-3-1,6-4-1,6-3-1,7-3-3,6-2-2,7-5-2,10-2-3,10-3-2,9-3-3,7-6-3,7-5-4,6-7-3,7-5-3,5-8 0,7-5 0,6-7 2,7-5 1,2-11-1,1-11-3,-1-14-4,1-11-3,-1-12-2,1-9 2,-1-10 0,1-8 2,-3-14 1,-2-15 1,-3-15 1,-3-16 2,-6-10 2,-5-3 2,-7-3 2,-5-2 2,-6 5 5,-3 16 4,-3 15 6,-2 17 4,-8 14 6,-8 17 6,-10 15 4,-9 16 6,-9 27 11,-5 42 16,-7 40 17,-5 41 16,-6 23 0,-3 6-17,-3 7-17,-2 6-16,-5 4-12,-2 4-4,-3 3-4,-3 3-5,1-4-4,6-8-5,7-10-5,6-9-5,4-10-5,4-9-6,3-10-8,3-8-6,3-11-7,3-8-8,3-10-8,4-9-7,4-12 1,6-11 10,7-14 12,6-11 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2"/>
    </inkml:context>
    <inkml:brush xml:id="br0">
      <inkml:brushProperty name="width" value="0.0536" units="cm"/>
      <inkml:brushProperty name="height" value="0.0536" units="cm"/>
      <inkml:brushProperty name="color" value="#00BFF3"/>
    </inkml:brush>
  </inkml:definitions>
  <inkml:trace contextRef="#ctx0" brushRef="#br0">83850 24900 410,'-49'-41'27,"4"19"9,3 19 9,3 19 9,-1 19 3,-2 23-6,-3 22-5,-3 22-5,-2 12-5,0 3-4,0 3-3,0 4-5,1-1-4,4-3 0,3-3-3,3-2-2,6-8-2,9-8-3,10-10-1,10-9-4,5-9-2,4-5-7,3-7-4,3-5-5,7-11-6,14-11-7,11-14-6,14-11-7,5-11-3,1-5 1,-1-7 0,1-5 0,-6-8 4,-8-5 5,-10-7 5,-9-5 7,-9-1 4,-5 6 4,-7 7 5,-5 6 5,-12 4 2,-16 4 2,-15 3 3,-15 3 1,-9 3 1,1 3 1,-1 3-1,1 4 0,1 2-3,3 4-7,3 3-5,4 3-7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2"/>
    </inkml:context>
    <inkml:brush xml:id="br0">
      <inkml:brushProperty name="width" value="0.05653" units="cm"/>
      <inkml:brushProperty name="height" value="0.05653" units="cm"/>
      <inkml:brushProperty name="color" value="#00BFF3"/>
    </inkml:brush>
  </inkml:definitions>
  <inkml:trace contextRef="#ctx0" brushRef="#br0">84200 23400 389,'4'-44'46,"10"13"-5,10 12-5,9 13-4,9 7-5,9 4-4,10 3-3,10 3-4,4 3-5,0 3-3,0 3-4,0 4-4,-5 2-2,-9 4 1,-10 3 1,-8 3 0,-11 1 2,-8 1 0,-10-1 1,-9 1 1,-5 4 1,0 9 5,0 10 3,0 10 4,-4 5 2,-5 4 2,-7 3 3,-5 3 1,-3 4 1,4 7-1,3 6 0,3 7-2,3 2-1,3 1-3,3-1-3,4 1-3,2-3-2,4-2-2,3-3-2,3-3-3,3-2-1,3 0-1,3 0-3,4 0 0,-3 0-2,-5 0-1,-7 0-1,-5 0 0,-4-4-1,0-5 0,0-7 0,0-5 0,-5-4-1,-9 0-2,-10 0-1,-8 0-1,-12 0-1,-12 0 1,-13 0 1,-12 0 1,-15 1-2,-15 4-8,-15 3-8,-16 3-7,-10-1-1,-3-2 2,-3-3 4,-2-3 3,11-9-4,29-11-9,28-14-10,28-11-10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3"/>
    </inkml:context>
    <inkml:brush xml:id="br0">
      <inkml:brushProperty name="width" value="0.03552" units="cm"/>
      <inkml:brushProperty name="height" value="0.03552" units="cm"/>
      <inkml:brushProperty name="color" value="#00BFF3"/>
    </inkml:brush>
  </inkml:definitions>
  <inkml:trace contextRef="#ctx0" brushRef="#br0">86300 26100 619,'15'-10'8,"-18"32"12,-19 31 14,-18 32 12,-10 11 3,0-5-8,0-7-7,0-5-8,4-4-5,10 0-3,10 0-3,9 0-3,6 0-1,3 0 1,3 0 0,4 0 2,7-8-7,13-16-12,12-15-13,13-15-13,16-17-11,23-15-9,22-15-9,22-16-9,1-10 1,-19-3 14,-18-3 13,-19-2 13,-15 2 9,-8 9 4,-10 10 5,-9 10 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4"/>
    </inkml:context>
    <inkml:brush xml:id="br0">
      <inkml:brushProperty name="width" value="0.0344" units="cm"/>
      <inkml:brushProperty name="height" value="0.0344" units="cm"/>
      <inkml:brushProperty name="color" value="#00BFF3"/>
    </inkml:brush>
  </inkml:definitions>
  <inkml:trace contextRef="#ctx0" brushRef="#br0">87500 26300 639,'-27'-41'38,"-3"19"-2,-3 19-2,-2 19-1,-3 12-3,1 6-2,-1 7-3,1 6-2,2 1-2,7-3-2,6-3-2,7-2-2,2-3-3,1 1-2,-1-1-2,1 1-3,2-1-2,7 1 0,6-1-3,7 1 0,4-3-1,3-2-2,3-3-1,4-3-1,2-2 0,4 0 2,3 0 1,3 0 2,-1-2-2,-2-3-6,-3-3-5,-3-2-5,-7-1-3,-9 3 1,-10 3 2,-8 4 0,-14 2 1,-15 4-2,-15 3-1,-16 3-1,-12-4 0,-5-8 1,-7-10 1,-5-9 1,2-9-1,13-5-5,12-7-4,13-5-3,10-8 1,10-5 5,10-7 6,9-5 6,6-3 4,3 4 2,3 3 2,4 3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20"/>
    </inkml:context>
    <inkml:brush xml:id="br0">
      <inkml:brushProperty name="width" value="0.03951" units="cm"/>
      <inkml:brushProperty name="height" value="0.03951" units="cm"/>
      <inkml:brushProperty name="color" value="#F2385B"/>
    </inkml:brush>
  </inkml:definitions>
  <inkml:trace contextRef="#ctx0" brushRef="#br0">6100 29500 556,'0'46'4,"0"-5"5,0-7 7,0-5 6,0-1 4,0 6 2,0 7 2,0 6 2,0 6-1,0 6-4,0 7-3,0 6-4,0 6-4,0 6-1,0 7-4,0 6-2,0 1-2,0-3-1,0-3 0,0-2-2,0-9 0,0-12-1,0-13-1,0-12 0,4-26-7,10-36-12,10-39-12,9-36-12,4-23-4,1-6 3,-1-6 4,1-6 3,-1 4 4,1 16 8,-1 15 5,1 17 6,-4 14 9,-6 17 8,-6 15 10,-6 16 9,-6 12 5,-2 9 1,-3 10 0,-3 10 1,-1 13 0,4 19 0,3 19-1,3 19 0,3 7-1,3-3-3,3-3-3,4-2-3,-1-5-3,-3-2-4,-3-3-4,-2-3-4,-3-2-5,1 0-8,-1 0-8,1 0-7,-3-4-9,-2-5-8,-3-7-7,-3-5-9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8"/>
    </inkml:context>
    <inkml:brush xml:id="br0">
      <inkml:brushProperty name="width" value="0.03822" units="cm"/>
      <inkml:brushProperty name="height" value="0.03822" units="cm"/>
      <inkml:brushProperty name="color" value="#00BFF3"/>
    </inkml:brush>
  </inkml:definitions>
  <inkml:trace contextRef="#ctx0" brushRef="#br0">35800 2050 575,'4'-66'5,"10"19"9,10 19 10,9 19 9,4 9 3,1 0-6,-1 0-4,1 0-6,-3 4-3,-2 10-3,-3 10-1,-3 9-2,-4 9-1,-3 9 0,-3 10 0,-2 10 1,-3 5-1,1 4-2,-1 3-1,1 3-2,-3 3-1,-2 3 0,-3 3 1,-3 4-1,-6-1-2,-5-3-5,-7-3-6,-5-2-5,-6-9-3,-3-12 0,-3-13-1,-2-12 1,-1-10-2,3-6 0,3-6 0,4-6-1,1-12 0,0-15 2,0-15 1,0-16 3,3-13 1,6-9 2,7-10 3,6-8 2,9-4 2,13 3 4,12 3 3,13 4 3,6 5 2,0 10 2,0 10 3,0 9 1,0 9 1,0 9 1,0 10 1,0 10 0,-4 5 0,-5 4-1,-7 3 0,-5 3-1,-8 7-1,-5 14-2,-7 11-1,-5 14-2,-6 7-1,-3 3 1,-3 3 0,-2 4 0,-9 2-3,-12 4-5,-13 3-6,-12 3-5,-5-1-3,3-2 1,3-3 0,4-3 0,-1-7 1,-3-9 2,-3-10 1,-2-8 1,0-8 3,7-2 2,6-3 3,7-3 3,15-4 5,25-3 7,25-3 8,25-2 7,21-8 2,20-8-6,18-10-6,20-9-6,10-2-4,3 6-3,3 7-4,4 6-3,-14 3-1,-27 0 1,-28 0 0,-28 0 0,-15 0 0,1 0-6,-1 0-3,1 0-5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4"/>
    </inkml:context>
    <inkml:brush xml:id="br0">
      <inkml:brushProperty name="width" value="0.03787" units="cm"/>
      <inkml:brushProperty name="height" value="0.03787" units="cm"/>
      <inkml:brushProperty name="color" value="#00BFF3"/>
    </inkml:brush>
  </inkml:definitions>
  <inkml:trace contextRef="#ctx0" brushRef="#br0">87700 25900 580,'89'-24'0,"-22"4"0,-22 3 0,-21 3 0,-3 3 2,20 3 2,18 3 3,20 4 3,6 4 0,-2 6-2,-3 7-2,-3 6-3,-6 7 6,-5 10 13,-7 10 13,-5 9 13,-9 7 4,-9 7-8,-10 6-8,-8 7-7,-12 4-4,-12 3-4,-13 3-3,-12 4-2,-15 1-5,-15 0-8,-15 0-6,-16 0-6,-10-2-9,-3-3-10,-3-3-8,-2-2-10,5-14-5,16-21-1,15-22-3,17-22-1,10-13 3,6-3 11,7-3 9,6-2 10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4"/>
    </inkml:context>
    <inkml:brush xml:id="br0">
      <inkml:brushProperty name="width" value="0.03332" units="cm"/>
      <inkml:brushProperty name="height" value="0.03332" units="cm"/>
      <inkml:brushProperty name="color" value="#00BFF3"/>
    </inkml:brush>
  </inkml:definitions>
  <inkml:trace contextRef="#ctx0" brushRef="#br0">89500 25050 660,'54'-21'67,"10"10"-8,10 10-8,9 9-7,15 4-8,22 1-7,22-1-6,23 1-8,11-1-5,4 1-5,3-1-5,3 1-4,-2-1-5,-6 1-3,-6-1-3,-6 1-4,-16-3-6,-25-2-8,-25-3-9,-25-3-8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5"/>
    </inkml:context>
    <inkml:brush xml:id="br0">
      <inkml:brushProperty name="width" value="0.03417" units="cm"/>
      <inkml:brushProperty name="height" value="0.03417" units="cm"/>
      <inkml:brushProperty name="color" value="#00BFF3"/>
    </inkml:brush>
  </inkml:definitions>
  <inkml:trace contextRef="#ctx0" brushRef="#br0">91500 24250 643,'96'-16'98,"-5"19"-19,-7 19-20,-5 19-19,-1 9-13,6 0-5,7 0-6,6 0-5,-1 0-7,-5 0-6,-7 0-9,-5 0-7,-8 1-5,-5 4-6,-7 3-5,-5 3-4,-11-4-4,-11-8-1,-14-10-3,-11-9-2,-9-7 3,-3-3 8,-3-3 9,-2-2 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5"/>
    </inkml:context>
    <inkml:brush xml:id="br0">
      <inkml:brushProperty name="width" value="0.03316" units="cm"/>
      <inkml:brushProperty name="height" value="0.03316" units="cm"/>
      <inkml:brushProperty name="color" value="#00BFF3"/>
    </inkml:brush>
  </inkml:definitions>
  <inkml:trace contextRef="#ctx0" brushRef="#br0">89800 26000 663,'-91'21'3,"19"-5"6,19-7 6,19-5 6,21-4 4,26 0 5,24 0 3,26 0 4,26-2 0,28-3-3,28-3-3,29-2-4,16-1-6,7 3-10,6 3-9,7 4-9,-4 4-4,-12 6-1,-13 7 0,-12 6-1,-16 3-4,-19 0-10,-18 0-9,-19 0-10,-18-2-4,-15-3 3,-15-3 1,-16-2 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5"/>
    </inkml:context>
    <inkml:brush xml:id="br0">
      <inkml:brushProperty name="width" value="0.03449" units="cm"/>
      <inkml:brushProperty name="height" value="0.03449" units="cm"/>
      <inkml:brushProperty name="color" value="#00BFF3"/>
    </inkml:brush>
  </inkml:definitions>
  <inkml:trace contextRef="#ctx0" brushRef="#br0">90150 26150 637,'-91'1'7,"19"4"13,19 3 13,19 3 14,19 7 3,23 14-3,22 11-5,22 14-4,16 3-6,14-2-9,11-3-7,14-3-9,5 1-8,1 6-9,-1 7-9,1 6-10,-10-4-7,-19-11-5,-18-14-6,-19-11-5,-12-7 0,-2 0 5,-3 0 5,-3 0 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6"/>
    </inkml:context>
    <inkml:brush xml:id="br0">
      <inkml:brushProperty name="width" value="0.04275" units="cm"/>
      <inkml:brushProperty name="height" value="0.04275" units="cm"/>
      <inkml:brushProperty name="color" value="#00BFF3"/>
    </inkml:brush>
  </inkml:definitions>
  <inkml:trace contextRef="#ctx0" brushRef="#br0">95550 24350 514,'-25'-16'68,"0"19"-6,0 19-4,0 19-7,-5 16-5,-9 17-8,-10 15-7,-8 16-8,-9 9-5,-6 3-4,-6 3-3,-6 4-3,-4-3-4,1-5-5,-1-7-4,1-5-5,2-11-6,7-11-8,6-14-8,7-11-9,16-23-6,29-31-6,28-31-6,28-31-6,17-16 4,6 0 13,7 0 14,6 0 14,3-2 9,0-3 3,0-3 5,0-2 3,-5 6 6,-9 20 7,-10 18 7,-8 20 6,-6 13 4,1 9 1,-1 10 2,1 10 0,-3 8 2,-2 10 0,-3 10 2,-3 9 0,-2 6 0,0 3-3,0 3-3,0 4-3,0-1-4,0-3-5,0-3-5,0-2-4,1-8-5,4-8-1,3-10-3,3-9-2,1-12-5,1-11-5,-1-14-7,1-11-6,2-18-3,7-22-1,6-22 0,7-21 0,2-15 0,1-6 3,-1-6 0,1-6 3,-3 1 3,-2 9 5,-3 10 4,-3 10 6,-6 13 4,-5 19 6,-7 19 4,-5 19 6,-6 16 6,-3 17 10,-3 15 8,-2 16 9,-3 12 1,1 9-8,-1 10-9,1 10-7,-3 5-7,-2 4-6,-3 3-6,-3 3-5,-4 3-4,-3 3-2,-3 3 0,-2 4-2,-5-4-2,-2-9-2,-3-10-3,-3-8-3,10-20-7,26-28-15,24-28-13,26-27-14,12-14-2,0 4 13,0 3 11,0 3 12,-4 4 7,-5 7 3,-7 6 3,-5 7 2,-8 2 2,-5 1 0,-7-1 0,-5 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6"/>
    </inkml:context>
    <inkml:brush xml:id="br0">
      <inkml:brushProperty name="width" value="0.04881" units="cm"/>
      <inkml:brushProperty name="height" value="0.04881" units="cm"/>
      <inkml:brushProperty name="color" value="#00BFF3"/>
    </inkml:brush>
  </inkml:definitions>
  <inkml:trace contextRef="#ctx0" brushRef="#br0">97650 24400 450,'0'-69'7,"0"13"14,0 12 13,0 13 14,0 16 5,0 23 0,0 22-2,0 22-1,-2 16-4,-3 14-8,-3 11-6,-2 14-8,-8 18-5,-8 25-1,-10 25-1,-9 25-2,-4 12-2,4 1-6,3-1-4,3 1-4,-1 4-7,-2 9-7,-3 10-7,-3 10-8,2 4-3,10 0 3,10 0 1,9 0 2,4-27 2,1-53 5,-1-53 3,1-52 3,1-28-5,3 1-16,3-1-14,4 1-17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6"/>
    </inkml:context>
    <inkml:brush xml:id="br0">
      <inkml:brushProperty name="width" value="0.03749" units="cm"/>
      <inkml:brushProperty name="height" value="0.03749" units="cm"/>
      <inkml:brushProperty name="color" value="#00BFF3"/>
    </inkml:brush>
  </inkml:definitions>
  <inkml:trace contextRef="#ctx0" brushRef="#br0">98100 25650 586,'0'-38'63,"0"26"-5,0 24-5,0 26-4,-2 16-6,-3 10-5,-3 10-6,-2 9-6,-1 2-5,3-2-6,3-3-5,4-3-4,7-7-9,13-9-10,12-10-10,13-8-11,10-9-7,10-6-4,10-6-5,9-6-4,-4-6 2,-15-2 8,-15-3 10,-16-3 9,-8-4 4,0-3 1,0-3 0,0-2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7"/>
    </inkml:context>
    <inkml:brush xml:id="br0">
      <inkml:brushProperty name="width" value="0.03774" units="cm"/>
      <inkml:brushProperty name="height" value="0.03774" units="cm"/>
      <inkml:brushProperty name="color" value="#00BFF3"/>
    </inkml:brush>
  </inkml:definitions>
  <inkml:trace contextRef="#ctx0" brushRef="#br0">98950 25850 582,'-113'-44'6,"26"13"12,24 12 11,26 13 12,12 12 5,0 13 0,0 12-1,0 13 0,-2 12-4,-3 13-7,-3 12-7,-2 13-7,-3 6-8,1 0-5,-1 0-7,1 0-5,-1 1-2,1 4 2,-1 3 3,1 3 3,1-10-12,3-21-28,3-22-29,4-22-27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7"/>
    </inkml:context>
    <inkml:brush xml:id="br0">
      <inkml:brushProperty name="width" value="0.02972" units="cm"/>
      <inkml:brushProperty name="height" value="0.02972" units="cm"/>
      <inkml:brushProperty name="color" value="#00BFF3"/>
    </inkml:brush>
  </inkml:definitions>
  <inkml:trace contextRef="#ctx0" brushRef="#br0">98500 24200 740,'75'-44'82,"0"13"-20,0 12-20,0 13-20,3 7-9,6 4-2,7 3 0,6 3 0,-1 3-6,-5 3-9,-7 3-11,-5 4-9,-11-1-11,-11-3-8,-14-3-11,-11-2-8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8"/>
    </inkml:context>
    <inkml:brush xml:id="br0">
      <inkml:brushProperty name="width" value="0.02897" units="cm"/>
      <inkml:brushProperty name="height" value="0.02897" units="cm"/>
      <inkml:brushProperty name="color" value="#00BFF3"/>
    </inkml:brush>
  </inkml:definitions>
  <inkml:trace contextRef="#ctx0" brushRef="#br0">35400 3350 759,'-43'7'7,"17"17"15,15 15 14,16 16 15,12 5 0,9-2-13,10-3-14,10-3-12,4-9-14,0-11-10,0-14-11,0-11-12,-2-7-5,-3 0 2,-3 0 2,-2 0 1,-6-4 2,-6-5 2,-6-7 1,-6-5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7"/>
    </inkml:context>
    <inkml:brush xml:id="br0">
      <inkml:brushProperty name="width" value="0.03639" units="cm"/>
      <inkml:brushProperty name="height" value="0.03639" units="cm"/>
      <inkml:brushProperty name="color" value="#00BFF3"/>
    </inkml:brush>
  </inkml:definitions>
  <inkml:trace contextRef="#ctx0" brushRef="#br0">99550 23600 604,'-25'-47'3,"0"6"6,0 7 6,0 6 6,0 6 5,0 6 3,0 7 5,0 6 3,1 13 2,4 23 1,3 22 0,3 22 1,-1 16-7,-2 14-13,-3 11-15,-3 14-12,-2 7-12,0 3-8,0 3-8,0 4-9,0-12-5,0-24-5,0-26-5,0-24-4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8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93850 24250 536,'53'-46'53,"6"10"-4,7 10-4,6 9-5,4 10-2,4 14-3,3 11-1,3 14-3,-5 16-1,-12 22-5,-13 22-2,-12 23-4,-16 13-5,-19 6-4,-18 7-5,-19 6-5,-22 1-2,-25-3 4,-25-3 2,-25-2 3,-16-8-6,-6-8-11,-6-10-14,-6-9-12,1-13-2,9-16 10,10-15 10,10-15 9,14-12 7,23-6 2,22-6 3,22-6 3,29-6 0,38-2-4,37-3-2,38-3-4,29-2-3,22 0-4,22 0-3,23 0-4,0 1-3,-18 4-4,-19 3-3,-18 3-4,-17 1-2,-11 1-3,-14-1-3,-11 1-2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8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99200 26000 563,'40'-22'106,"32"6"-19,31 7-19,32 6-18,8 3-12,-11 0-6,-14 0-7,-11 0-5,-3 3-10,10 6-13,10 7-15,9 6-14,-7-1-8,-21-5-2,-22-7-3,-22-5-2,-22-6-2,-22-3 0,-22-3 0,-21-2-1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8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100250 25400 563,'-44'-83'38,"13"34"7,12 35 8,13 35 8,4 24-1,-3 16-10,-3 15-10,-2 17-9,-3 10-8,1 6-5,-1 7-7,1 6-4,-3 7-8,-2 10-8,-3 10-8,-3 9-9,-1-4-4,4-15-2,3-15-1,3-16-2,1-13-5,1-9-6,-1-10-7,1-8-8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9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102200 25200 526,'-4'-49'5,"-5"4"9,-7 3 11,-5 3 9,-9 6 2,-9 9-7,-10 10-7,-8 10-7,-3 5-5,7 4-1,6 3-2,7 3-1,7 7-1,9 14-1,10 11-1,10 14 1,2 8 1,-3 7 3,-3 6 5,-2 7 3,-6 4 1,-6 3 1,-6 3-1,-6 4-1,-4 2 1,1 4 0,-1 3 1,1 3 0,1-1 0,3-2-4,3-3-1,4-3-3,2-2-3,4 0-4,3 0-3,3 0-3,4-5-3,7-9-5,6-10-3,7-8-4,5-9-5,7-6-6,6-6-7,7-6-5,0-9-2,-2-8 3,-3-10 3,-3-9 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09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102550 25800 558,'4'-46'-2,"10"10"-2,10 10-2,9 9-3,2 6 5,-2 3 10,-3 3 12,-3 4 11,1 1 4,6 0-1,7 0-2,6 0-1,-1 6-1,-5 13 0,-7 12 1,-5 13 1,-8 6-3,-5 0-2,-7 0-3,-5 0-3,-8 1-3,-5 4-3,-7 3-2,-5 3-4,-9-2-2,-9-6-2,-10-6-2,-8-6-2,-4-6-4,3-2-4,3-3-5,4-3-4,2-6-5,4-5-3,3-7-3,3-5-3,3-6-2,3-3 2,3-3 2,4-2 2,4-8 2,6-8 4,7-10 3,6-9 4,4-2 1,4 6 1,3 7-1,3 6 0,1 4 3,1 4 7,-1 3 8,1 3 6,-1 9 10,1 16 15,-1 15 13,1 17 14,-4 10 2,-6 6-9,-6 7-10,-6 6-10,-4 4-7,1 4-6,-1 3-6,1 3-5,-1 1-8,1 1-6,-1-1-9,1 1-7,1-4-6,3-6-5,3-6-5,4-6-5,1-9-3,0-8-2,0-10-2,0-9-1,3-12 2,6-11 5,7-14 6,6-11 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10"/>
    </inkml:context>
    <inkml:brush xml:id="br0">
      <inkml:brushProperty name="width" value="0.04646" units="cm"/>
      <inkml:brushProperty name="height" value="0.04646" units="cm"/>
      <inkml:brushProperty name="color" value="#00BFF3"/>
    </inkml:brush>
  </inkml:definitions>
  <inkml:trace contextRef="#ctx0" brushRef="#br0">103500 25850 473,'1'-43'-2,"4"17"5,3 15 6,3 16 5,-1 9 3,-2 3 0,-3 3 2,-3 4 0,-2 1 1,0 0 2,0 0 2,0 0 2,-4 3 0,-5 6 0,-7 7-1,-5 6-1,-4 4 0,0 4 2,0 3 0,0 3 2,0 4-2,0 7-3,0 6-5,0 7-3,0 4-2,0 3-1,0 3-2,0 4-1,1-3-3,4-5-5,3-7-5,3-5-5,9-11-9,16-11-12,15-14-13,17-11-13,5-12-3,-3-9 6,-3-10 4,-2-8 7,-5-11 3,-2-8 4,-3-10 2,-3-9 3,-6-2 3,-5 6 5,-7 7 3,-5 6 5,-6 3 2,-3 0 1,-3 0 3,-2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10"/>
    </inkml:context>
    <inkml:brush xml:id="br0">
      <inkml:brushProperty name="width" value="0.03449" units="cm"/>
      <inkml:brushProperty name="height" value="0.03449" units="cm"/>
      <inkml:brushProperty name="color" value="#00BFF3"/>
    </inkml:brush>
  </inkml:definitions>
  <inkml:trace contextRef="#ctx0" brushRef="#br0">102700 26450 637,'-63'-22'41,"26"6"-6,24 7-5,26 6-5,19 3 0,17 0 3,15 0 4,16 0 4,9 0-1,3 0-6,3 0-7,4 0-6,-1 3-7,-3 6-11,-3 7-8,-2 6-10,-9 1-8,-12-3-8,-13-3-6,-12-2-8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11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104600 26450 475,'-4'-47'5,"-5"6"10,-7 7 11,-5 6 10,-4 6 3,0 6-2,0 7-3,0 6-2,-2 9-3,-3 13-2,-3 12-4,-2 13-2,-3 9-3,1 6 0,-1 7-2,1 6-1,1 1-1,3-3-3,3-3-2,4-2-2,4-5-3,6-2-2,7-3-4,6-3-2,10-6-6,17-5-9,15-7-10,16-5-9,7-11-3,1-11 1,-1-14 3,1-11 2,-1-11 2,1-5 5,-1-7 4,1-5 4,-4-6 3,-6-3 2,-6-3 2,-6-2 3,-4-8 0,1-8 1,-1-10 1,1-9-1,-4-1 4,-6 10 3,-6 10 6,-6 9 3,-6 9 5,-2 9 5,-3 10 4,-3 10 4,-4 13 8,-3 19 12,-3 19 13,-2 19 12,-5 12-1,-2 6-13,-3 7-13,-3 6-14,-2 6-9,0 6-4,0 7-5,0 6-4,0 4-5,0 4-8,0 3-7,0 3-7,1 3-8,4 3-9,3 3-8,3 4-10,3-9-3,3-18 2,3-19 2,4-18 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11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105700 26750 478,'17'-15'10,"-16"23"19,-15 22 20,-15 22 20,-12 13 4,-6 7-13,-6 6-11,-6 7-13,1 0-8,9-2-4,10-3-3,10-3-4,5-2-3,4 0 0,3 0-1,3 0 0,9-5-10,16-9-19,15-10-19,17-8-18,5-12-6,-3-12 8,-3-13 9,-2-12 7,-5-9 6,-2-2 5,-3-3 3,-3-3 3,-7-2 4,-9 0 3,-10 0 3,-8 0 3,-11 0 2,-8 0 1,-10 0 1,-9 0 1,-4 3 0,4 6-2,3 7-3,3 6-1,3 1-6,3-3-6,3-3-8,4-2-7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8"/>
    </inkml:context>
    <inkml:brush xml:id="br0">
      <inkml:brushProperty name="width" value="0.03744" units="cm"/>
      <inkml:brushProperty name="height" value="0.03744" units="cm"/>
      <inkml:brushProperty name="color" value="#00BFF3"/>
    </inkml:brush>
  </inkml:definitions>
  <inkml:trace contextRef="#ctx0" brushRef="#br0">37000 2800 587,'43'9'34,"-11"19"8,-14 19 8,-11 19 7,-11 10 0,-5 4-8,-7 3-9,-5 3-9,-9 4-7,-9 7-7,-10 6-8,-8 7-7,-12 2-7,-12 1-10,-13-1-8,-12 1-9,4-12-5,22-21 0,22-22-1,23-22 0,10-13-2,0-3-2,0-3-4,0-2-3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11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106150 26150 445,'25'-22'0,"0"6"2,0 7 1,0 6 0,1 3 3,4 0 4,3 0 2,3 0 4,-1 1 0,-2 4-2,-3 3-3,-3 3-2,-4 4-2,-3 7 2,-3 6 0,-2 7 1,-6 5 1,-6 7 4,-6 6 4,-6 7 3,-4 0 3,1-2-1,-1-3 2,1-3 0,-1-1 0,1 4-1,-1 3-1,1 3-2,1 4 0,3 7-2,3 6-2,4 7-1,-1 4-1,-3 3-2,-3 3-2,-2 4-2,-3-1-1,1-3-3,-1-3-1,1-2-2,-1-5-3,1-2-2,-1-3-4,1-3-3,-4-4-3,-6-3-3,-6-3-1,-6-2-3,-7-6-3,-6-6-3,-6-6-4,-6-6-3,-10-2-1,-12 3 1,-13 3 1,-12 4 1,1-4 3,16-9 5,15-10 6,17-8 5,8-6-3,4 1-10,3-1-11,3 1-11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13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107150 25800 473,'48'0'62,"-3"0"-3,-3 0-3,-2 0-3,-3 0-5,1 0-6,-1 0-5,1 0-5,2 1-5,7 4-3,6 3-2,7 3-4,-1 1-3,-6 1-2,-6-1-3,-6 1-1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16"/>
    </inkml:context>
    <inkml:brush xml:id="br0">
      <inkml:brushProperty name="width" value="0.05103" units="cm"/>
      <inkml:brushProperty name="height" value="0.05103" units="cm"/>
      <inkml:brushProperty name="color" value="#00BFF3"/>
    </inkml:brush>
  </inkml:definitions>
  <inkml:trace contextRef="#ctx0" brushRef="#br0">68050 34900 431,'0'48'122,"0"-3"-28,0-3-30,0-2-29,-2-3-16,-3 1-3,-3-1-3,-2 1-4,-1-1-1,3 1-1,3-1-1,4 1 1,-1 1-2,-3 3 0,-3 3-1,-2 4-1,-5 16 0,-2 32 1,-3 31 0,-3 32 2,-1 16 0,4 4 1,3 3 2,3 3 0,-1 3 1,-2 3 2,-3 3 2,-3 4 1,-1-1 0,4-3-1,3-3-1,3-2-3,-1 5-11,-2 16-23,-3 15-22,-3 17-24,1-9-5,6-31 9,7-31 10,6-31 10,3-23 7,0-11 2,0-14 3,0-11 2,0-14 4,0-11 2,0-14 4,0-11 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17"/>
    </inkml:context>
    <inkml:brush xml:id="br0">
      <inkml:brushProperty name="width" value="0.03827" units="cm"/>
      <inkml:brushProperty name="height" value="0.03827" units="cm"/>
      <inkml:brushProperty name="color" value="#00BFF3"/>
    </inkml:brush>
  </inkml:definitions>
  <inkml:trace contextRef="#ctx0" brushRef="#br0">69250 36900 574,'-7'-41'70,"-11"19"-8,-14 19-8,-11 19-8,-11 13-8,-5 10-9,-7 10-8,-5 9-10,-3 2-4,4-2-3,3-3-1,3-3-2,-2-1-1,-6 4 1,-6 3 0,-6 3 2,1-1 0,9-2 1,10-3 2,10-3 1,7-4 0,6-3 1,7-3-1,6-2 1,6-3-1,6 1-1,7-1-1,6 1-2,9-3-1,13-2-1,12-3 0,13-3-2,7 1-1,4 6-1,3 7-1,3 6-1,4 1-1,7-3 0,6-3 1,7-2-1,-1-5-3,-6-2-7,-6-3-9,-6-3-7,-4-4-6,1-3-2,-1-3-3,1-2-2,-6-5 3,-8-2 7,-10-3 9,-9-3 7,-7-1 3,-3 4-3,-3 3-2,-2 3-3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17"/>
    </inkml:context>
    <inkml:brush xml:id="br0">
      <inkml:brushProperty name="width" value="0.04428" units="cm"/>
      <inkml:brushProperty name="height" value="0.04428" units="cm"/>
      <inkml:brushProperty name="color" value="#00BFF3"/>
    </inkml:brush>
  </inkml:definitions>
  <inkml:trace contextRef="#ctx0" brushRef="#br0">70200 37550 496,'21'-25'6,"-5"0"10,-7 0 12,-5 0 10,-9 7 3,-9 17-7,-10 15-6,-8 16-6,-8 10-6,-2 7-3,-3 6-4,-3 7-4,-2 2-1,0 1 0,0-1 1,0 1 0,3-4 1,6-6 0,7-6 2,6-6 0,10-6 1,17-2 0,15-3 1,16-3 0,12-6-1,9-5-5,10-7-4,10-5-4,-1-4-3,-9 0-4,-10 0-3,-8 0-3,-9 3-1,-6 6 2,-6 7 0,-6 6 2,-12 9 2,-15 13 2,-15 12 4,-16 13 2,-12 6 2,-5 0 1,-7 0 0,-5 0 1,-3-4 0,4-5 1,3-7 0,3-5 1,4-8 1,7-5 2,6-7 1,7-5 2,15-11 2,25-11 3,25-14 2,25-11 3,17-14-2,9-11-8,10-14-7,10-11-7,4-7-4,0 0 1,0 0 1,0 0 2,-7 1-5,-11 4-9,-14 3-9,-11 3-9,-12 6-2,-9 9 6,-10 10 6,-8 10 7,-6 2 6,1-3 8,-1-3 7,1-2 9,-4 11 13,-6 29 19,-6 28 17,-6 28 19,-6 18 1,-2 10-15,-3 10-14,-3 9-15,-1 7-11,4 7-7,3 6-8,3 7-7,-1 8-8,-2 14-6,-3 11-7,-3 14-7,-2 8-9,0 7-9,0 6-10,0 7-10,3-12 0,6-28 12,7-28 10,6-27 11,1-23 6,-3-16 1,-3-15 1,-2-15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18"/>
    </inkml:context>
    <inkml:brush xml:id="br0">
      <inkml:brushProperty name="width" value="0.04055" units="cm"/>
      <inkml:brushProperty name="height" value="0.04055" units="cm"/>
      <inkml:brushProperty name="color" value="#00BFF3"/>
    </inkml:brush>
  </inkml:definitions>
  <inkml:trace contextRef="#ctx0" brushRef="#br0">70650 38000 542,'3'-44'2,"6"13"3,7 12 4,6 13 3,4 4 5,4-3 5,3-3 5,3-2 5,1-1 1,1 3-3,-1 3-5,1 4-2,-1 4-3,1 6 0,-1 7 0,1 6 1,-4 4-2,-6 4-2,-6 3 0,-6 3-3,-6 4-1,-2 7-1,-3 6-3,-3 7-2,-10 7 0,-16 9 0,-15 10 0,-15 10 1,-17 10-5,-15 13-14,-15 12-11,-16 13-13,-4-4-9,10-18-6,10-19-4,9-18-7,10-17 2,14-11 5,11-14 7,14-11 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3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60750 13450 999,'0'-69'-3,"0"13"-9,0 12-8,0 13-7,-2 6-3,-3 0 2,-3 0 1,-2 0 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35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60450 12850 632,'-85'-22'30,"32"6"7,31 7 7,32 6 7,22 3-1,17 0-8,15 0-8,16 0-10,7 0-5,1 0-4,-1 0-4,1 0-3,-3 0-6,-2 0-4,-3 0-7,-3 0-6,-9 1-2,-11 4-2,-14 3 0,-11 3 0,-14 4-7,-11 7-13,-14 6-12,-11 7-12,-11-1 0,-5-6 12,-7-6 12,-5-6 12,-1-4 9,6 1 3,7-1 5,6 1 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35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60800 13200 697,'-47'1'3,"6"4"5,7 3 5,6 3 6,3 4 2,0 7 2,0 6 1,0 7 2,0 4-1,0 3-2,0 3-1,0 4-1,1 4-2,4 6-3,3 7-1,3 6-3,1 3-3,1 0-6,-1 0-4,1 0-5,1-5-3,3-9-2,3-10-1,4-8-1,5-12-5,10-12-8,10-13-8,9-12-9,6-15-2,3-15 0,3-15 2,4-16 1,-4-4 5,-9 10 9,-10 10 7,-8 9 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35"/>
    </inkml:context>
    <inkml:brush xml:id="br0">
      <inkml:brushProperty name="width" value="0.03916" units="cm"/>
      <inkml:brushProperty name="height" value="0.03916" units="cm"/>
      <inkml:brushProperty name="color" value="#F2395B"/>
    </inkml:brush>
  </inkml:definitions>
  <inkml:trace contextRef="#ctx0" brushRef="#br0">61200 13100 561,'20'-18'8,"-9"17"17,-10 15 15,-8 16 17,-6 12 3,1 9-10,-1 10-10,1 10-9,-1 8-7,1 10-4,-1 10-3,1 9-3,-1 10-2,1 14 0,-1 11-1,1 14 1,-3 7-6,-2 3-11,-3 3-10,-3 4-11,-2-4-6,0-9-3,0-10-2,0-8-3,0-15-2,0-19-2,0-18-1,0-19-1,1-16 2,4-12 8,3-13 9,3-12 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9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37900 1450 532,'-15'23'40,"23"-3"0,22-3 1,22-2 1,12-5-4,3-2-8,3-3-8,4-3-8,-1-6-7,-3-5-2,-3-7-4,-2-5-3,-6-1-2,-6 6 1,-6 7 0,-6 6 1,-13 9 2,-19 13 3,-18 12 2,-19 13 2,-10 6 3,1 0 2,-1 0 0,1 0 2,-6 6 2,-8 13 1,-10 12 3,-9 13 1,-4 7-1,4 4-3,3 3-4,3 3-3,1 4-5,1 7-7,-1 6-5,1 7-6,1-3-6,3-8-6,3-10-8,4-9-6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36"/>
    </inkml:context>
    <inkml:brush xml:id="br0">
      <inkml:brushProperty name="width" value="0.03617" units="cm"/>
      <inkml:brushProperty name="height" value="0.03617" units="cm"/>
      <inkml:brushProperty name="color" value="#F2395B"/>
    </inkml:brush>
  </inkml:definitions>
  <inkml:trace contextRef="#ctx0" brushRef="#br0">60200 13750 608,'31'-94'4,"13"13"8,12 12 9,13 13 7,2 12 3,-5 13-4,-7 12-5,-5 13-3,-8 12-5,-5 13-7,-7 12-5,-5 13-6,-14 13-5,-18 17-2,-19 15-3,-18 16-3,-18 9-1,-16 3 1,-15 3 2,-15 4 1,-6-4 1,7-9 1,6-10 1,7-8 2,2-11 2,1-8 4,-1-10 5,1-9 4,7-12 4,16-11 5,15-14 4,17-11 4,13-12 2,13-9-1,12-10-2,13-8-1,20-17-2,28-21-2,28-22-2,29-22-3,19-10-1,14 4-3,11 3-3,14 3-1,-1 7-3,-12 14-3,-13 11-3,-12 14-3,-15 10 0,-15 9 0,-15 10 0,-16 10 2,-15 7-4,-11 6-7,-14 7-6,-11 6-7,-9 6 7,-3 6 18,-3 7 20,-2 6 19,-6 7 7,-6 10-5,-6 10-5,-6 9-5,-7 7-4,-6 7-4,-6 6-5,-6 7-3,-9 2-4,-8 1-2,-10-1-1,-9 1-2,-5-4-1,0-6 0,0-6 1,0-6-1,4-9-3,10-8-6,10-10-6,9-9-5,6-12-7,3-11-5,3-14-6,4-11-5,4-15-3,6-16 2,7-15 3,6-15 2,3-7 3,0 3 5,0 3 5,0 4 5,0 5 6,0 10 7,0 10 7,0 9 8,3 10 12,6 14 14,7 11 16,6 14 15,6 11 4,6 14-9,7 11-7,6 14-9,9 10-7,13 9-7,12 10-6,13 10-7,10 4-8,10 0-8,10 0-8,9 0-8,-7-10-14,-21-18-19,-22-19-18,-22-18-18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39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27050 34100 515,'-4'-44'8,"-5"13"13,-7 12 16,-5 13 14,-4 9 4,0 6-4,0 7-4,0 6-5,1 7-5,4 10-6,3 10-6,3 9-6,1 4-4,1 1-2,-1-1-2,1 1-3,-1-1-1,1 1-3,-1-1-2,1 1-1,1-3-3,3-2 0,3-3-1,4-3-2,5-6-1,10-5-3,10-7-2,9-5-3,7-14-1,7-18 1,6-19 1,7-18 1,4-15 1,3-9-1,3-10-1,4-8 0,-1-4-1,-3 3 2,-3 3 1,-2 4 1,-6-1 1,-6-3 2,-6-3 2,-6-2 1,-9 2 1,-8 9 3,-10 10 2,-9 10 2,-7 7 1,-3 6 3,-3 7 1,-2 6 2,-6 6 0,-6 6-1,-6 7-3,-6 6 0,-6 4-3,-2 4-1,-3 3-3,-3 3-1,-2 4-4,0 7-6,0 6-6,0 7-7,3 4-4,6 3-5,7 3-5,6 4-4,4-3 1,4-5 6,3-7 6,3-5 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39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28350 34050 594,'-18'26'10,"17"4"20,15 3 19,16 3 21,7 1 2,1 1-16,-1-1-16,1 1-14,1-3-10,3-2-3,3-3-2,4-3-2,1-2-5,0 0-9,0 0-8,0 0-7,-4-2-8,-5-3-6,-7-3-7,-5-2-7,-4-5-4,0-2 1,0-3 0,0-3-1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40"/>
    </inkml:context>
    <inkml:brush xml:id="br0">
      <inkml:brushProperty name="width" value="0.05009" units="cm"/>
      <inkml:brushProperty name="height" value="0.05009" units="cm"/>
      <inkml:brushProperty name="color" value="#F2395B"/>
    </inkml:brush>
  </inkml:definitions>
  <inkml:trace contextRef="#ctx0" brushRef="#br0">29600 32500 439,'0'-49'2,"0"4"6,0 3 4,0 3 6,0 12 10,0 22 17,0 22 18,0 23 16,1 17 1,4 17-14,3 15-15,3 16-14,-1 16-11,-2 20-5,-3 18-7,-3 20-6,-4 17-5,-3 20-8,-3 18-6,-2 20-7,-5 19-8,-2 22-10,-3 22-9,-3 23-11,-1-25-2,4-68 6,3-69 4,3-68 7,3-35 2,3 0 0,3 0 0,4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41"/>
    </inkml:context>
    <inkml:brush xml:id="br0">
      <inkml:brushProperty name="width" value="0.05287" units="cm"/>
      <inkml:brushProperty name="height" value="0.05287" units="cm"/>
      <inkml:brushProperty name="color" value="#F2395B"/>
    </inkml:brush>
  </inkml:definitions>
  <inkml:trace contextRef="#ctx0" brushRef="#br0">30800 33750 416,'1'-43'5,"4"17"12,3 15 11,3 16 11,-1 16 3,-2 20-8,-3 18-6,-3 20-8,-7 6-4,-9-2-2,-10-3-3,-8-3-2,-6-2-2,1 0-2,-1 0-1,1 0-2,1-7-2,3-11-1,3-14-3,4-11-2,7-15-2,13-16-4,12-15-3,13-15-3,13-15-2,17-12-1,15-13 0,16-12-2,4-2 3,-6 9 5,-6 10 4,-6 10 5,-9 8 4,-8 10 4,-10 10 4,-9 9 4,-9 9 3,-5 9 1,-7 10 2,-5 10 2,-8 8 2,-5 10-1,-7 10 0,-5 9 1,-6 2-2,-3-2-3,-3-3-2,-2-3-2,6-9-6,20-11-7,18-14-8,20-11-7,13-14-5,9-11-2,10-14-2,10-11-2,0-3 1,-5 10 2,-7 10 4,-5 9 2,-8 7 5,-5 7 6,-7 6 6,-5 7 5,-3-4-1,4-12-10,3-13-10,3-12-9,-1-5-2,-2 3 6,-3 3 6,-3 4 6,-6 8 14,-5 17 23,-7 15 23,-5 16 23,-4 7 5,0 1-14,0-1-15,0 1-12,0-1-11,0 1-3,0-1-5,0 1-5,1-1-3,4 1 0,3-1-2,3 1 0,7-7-5,14-12-10,11-13-8,14-12-10,3-13-4,-2-12-1,-3-13 0,-3-12 1,-6-9 1,-5-2 3,-7-3 4,-5-3 4,-8 1 2,-5 6 3,-7 7 3,-5 6 1,-9 9 5,-9 13 6,-10 12 5,-8 13 6,-9 6 5,-6 0 3,-6 0 4,-6 0 3,-1 4 2,7 10-1,6 10 0,7 9 0,5 4-2,7 1-2,6-1-2,7 1-4,13-7-10,22-12-21,22-13-21,23-12-21,6-10-7,-5-6 6,-7-6 6,-5-6 5,-6-6 5,-3-2 6,-3-3 5,-2-3 5,-5-4 4,-2-3 2,-3-3 4,-3-2 3,-2-6 1,0-6 3,0-6 0,0-6 2,-4-1 5,-5 7 7,-7 6 9,-5 7 7,-3 4 4,4 3 3,3 3 2,3 4 2,-1 10 5,-2 19 7,-3 19 6,-3 19 8,-2 24 0,0 32-7,0 31-7,0 32-8,0 15-7,0 0-6,0 0-7,0 0-6,0 0-7,0 0-7,0 0-8,0 0-7,1-2-10,4-3-11,3-3-13,3-2-11,1-15-6,1-25-2,-1-25 0,1-25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51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12500 34600 634,'1'-68'3,"4"17"8,3 15 6,3 16 7,-5 20 7,-12 25 5,-13 25 5,-12 25 5,-7 10-1,1-2-10,-1-3-10,1-3-9,2-4-6,7-3-3,6-3-1,7-2-3,4-3-1,3 1 0,3-1 0,4 1 0,2-6-1,4-8 0,3-10-2,3-9-1,4-9-1,7-5-1,6-7 0,7-5-1,4-9-1,3-9 1,3-10 0,4-8 1,2-11-3,4-8-3,3-10-3,3-9-5,-1-7 1,-2-3 2,-3-3 3,-3-2 3,-7-1 4,-9 3 3,-10 3 3,-8 4 3,-8 4 3,-2 6 0,-3 7 1,-3 6 1,-4 4 1,-3 4 0,-3 3-1,-2 3 1,-5 4-1,-2 7-2,-3 6 0,-3 7-3,-2 2-1,0 1-4,0-1-4,0 1-2,1 8-9,4 20-11,3 18-12,3 20-12,3 3-4,3-8 3,3-10 4,4-9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51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13750 34650 611,'46'48'92,"-5"-3"-16,-7-3-16,-5-2-16,-4-1-11,0 3-4,0 3-5,0 4-4,-2-1-9,-3-3-14,-3-3-14,-2-2-13,-3-1-10,1 3-4,-1 3-6,1 4-4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52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14750 33350 562,'28'-91'25,"6"19"-4,7 19-6,6 19-5,6 13 1,6 10 8,7 10 6,6 9 8,3 9 3,0 9-3,0 10-2,0 10-2,-5 7-3,-9 6-2,-10 7-2,-8 6-3,-9 3-2,-6 0-3,-6 0-3,-6 0-2,-9 3-4,-8 6-2,-10 7-5,-9 6-2,-12 1-3,-11-3-2,-14-3 0,-11-2-2,-9-3-1,-3 1-1,-3-1-1,-2 1 0,-3-3-1,1-2 2,-1-3 1,1-3 1,2-7 1,7-9 1,6-10 1,7-8 1,5-8 3,7-2 8,6-3 6,7-3 8,16-6 5,29-5 0,28-7 3,28-5 0,17-4-2,6 0-9,7 0-7,6 0-8,4-2-8,4-3-9,3-3-9,3-2-8,-1-1-6,-2 3-1,-3 3-2,-3 4-1,-7-1 2,-9-3 6,-10-3 6,-8-2 6,-9-3 2,-6 1-1,-6-1-3,-6 1-1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2:53"/>
    </inkml:context>
    <inkml:brush xml:id="br0">
      <inkml:brushProperty name="width" value="0.05526" units="cm"/>
      <inkml:brushProperty name="height" value="0.05526" units="cm"/>
      <inkml:brushProperty name="color" value="#F2395B"/>
    </inkml:brush>
  </inkml:definitions>
  <inkml:trace contextRef="#ctx0" brushRef="#br0">16950 34050 398,'21'-19'4,"-5"13"11,-7 12 8,-5 13 10,-6 9 3,-3 6-5,-3 7-4,-2 6-5,-6 4-4,-6 4-1,-6 3-2,-6 3-2,-7 3-3,-6 3-1,-6 3-2,-6 4-2,-2-1-3,3-3-3,3-3-3,4-2-4,4-8-1,6-8 0,7-10-1,6-9 1,13-16-3,23-22-4,22-22-5,22-21-5,13-12 0,7 1 3,6-1 2,7 1 3,-3 4 4,-8 9 3,-10 10 4,-9 10 3,-12 10 9,-11 13 14,-14 12 13,-11 13 13,-11 7 1,-5 4-10,-7 3-11,-5 3-10,5-2-10,19-6-10,19-6-10,19-6-9,12-7-4,6-6 2,7-6 2,6-6 2,-2-4 3,-9 1 2,-10-1 3,-8 1 3,-8-1 3,-2 1 0,-3-1 2,-3 1 1,-4-3 2,-3-2 5,-3-3 5,-2-3 3,-1-6 0,3-5-6,3-7-6,4-5-5,1 0 1,0 10 8,0 10 7,0 9 8,-4 10 7,-5 14 5,-7 11 4,-5 14 6,-6 7 0,-3 3-5,-3 3-5,-2 4-5,0-1-7,7-3-8,6-3-8,7-2-8,7-8-5,9-8-3,10-10-3,10-9-2,4-9-1,0-5 1,0-7 2,0-5 2,0-4 1,0 0 2,0 0 2,0 0 1,-5 0 3,-9 0 2,-10 0 3,-8 0 2,-8 0 3,-2 0 1,-3 0 4,-3 0 1,-9 1 3,-11 4 3,-14 3 3,-11 3 3,-6 3-1,4 3-3,3 3-4,3 4-5,3 4-2,3 6-1,3 7-2,4 6-1,11-12-6,23-27-12,22-28-10,22-28-12,10-12-3,1 7 5,-1 6 3,1 7 5,-4 4 4,-6 3 4,-6 3 5,-6 4 3,-6 2 5,-2 4 3,-3 3 4,-3 3 3,-4 1 3,-3 1 3,-3-1 4,-2 1 2,-5-1 3,-2 1 2,-3-1 2,-3 1 1,-1 1 2,4 3 1,3 3 2,3 4 1,-1 11 4,-2 23 6,-3 22 6,-3 22 7,-2 10-2,0 1-10,0-1-9,0 1-8,0 5-8,0 14-2,0 11-3,0 14-3,0 10-5,0 9-7,0 10-6,0 10-6,1 18-9,4 28-11,3 28-11,3 29-12,-1-6 1,-2-36 10,-3-39 11,-3-36 11,-1-25 0,4-8-7,3-10-9,3-9-8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101350 33200 999,'-46'-2'-86,"10"-3"22,10-3 22,9-2 21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9"/>
    </inkml:context>
    <inkml:brush xml:id="br0">
      <inkml:brushProperty name="width" value="0.0365" units="cm"/>
      <inkml:brushProperty name="height" value="0.0365" units="cm"/>
      <inkml:brushProperty name="color" value="#00BFF3"/>
    </inkml:brush>
  </inkml:definitions>
  <inkml:trace contextRef="#ctx0" brushRef="#br0">38250 2350 602,'43'26'27,"-11"4"4,-14 3 6,-11 3 4,-6 7 0,4 14-3,3 11-3,3 14-4,1 10-4,1 9-4,-1 10-3,1 10-5,-1 11-2,1 17-4,-1 15-3,1 16-3,-3 9-2,-2 3-2,-3 3-2,-3 4 0,-1-9-8,4-18-13,3-19-14,3-18-13,1-23-7,1-24 0,-1-26-1,1-24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100950 32850 333,'157'63'167,"51"46"-1,49 47 1,51 47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3"/>
    </inkml:context>
    <inkml:brush xml:id="br0">
      <inkml:brushProperty name="width" value="0.03516" units="cm"/>
      <inkml:brushProperty name="height" value="0.03516" units="cm"/>
      <inkml:brushProperty name="color" value="#F2395B"/>
    </inkml:brush>
  </inkml:definitions>
  <inkml:trace contextRef="#ctx0" brushRef="#br0">100800 32550 625,'-46'25'-9,"10"0"9,10 0 10,9 0 9,-1 6 8,-8 13 5,-10 12 4,-9 13 4,-7 6 0,-3 0-5,-3 0-6,-2 0-6,-3 4-3,1 10-2,-1 10-1,1 9-1,2-2-4,7-12-5,6-13-5,7-12-4,-1-4-6,-6 7-5,-6 6-6,-6 7-5,-1-1-5,7-6-3,6-6-3,7-6-3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3"/>
    </inkml:context>
    <inkml:brush xml:id="br0">
      <inkml:brushProperty name="width" value="0.03058" units="cm"/>
      <inkml:brushProperty name="height" value="0.03058" units="cm"/>
      <inkml:brushProperty name="color" value="#F2395B"/>
    </inkml:brush>
  </inkml:definitions>
  <inkml:trace contextRef="#ctx0" brushRef="#br0">100200 33850 719,'70'48'45,"-9"-3"-3,-10-3-1,-8-2-2,-8-3-4,-2 1-6,-3-1-6,-3 1-6,-2 1-7,0 3-12,0 3-11,0 4-10,-2-3-7,-3-5-4,-3-7-3,-2-5-3,-1-8-1,3-5 1,3-7 0,4-5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3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101650 33600 574,'-29'31'114,"-5"13"-24,-7 12-24,-5 13-24,0 2-14,10-5-5,10-7-5,9-5-4,6-6-4,3-3-2,3-3-2,4-2-1,5-6-4,10-6-2,10-6-3,9-6-4,7-7-3,7-6-1,6-6-3,7-6-2,2-7-1,1-6 0,-1-6-1,1-6 1,-3-7 1,-2-6 1,-3-6 1,-3-6 3,-6-4 2,-5 1 3,-7-1 3,-5 1 4,-9 2 3,-9 7 2,-10 6 4,-8 7 2,-9 4 2,-6 3-2,-6 3 0,-6 4-1,-6 2-2,-2 4-2,-3 3-2,-3 3-1,-2 3-3,0 3 0,0 3-1,0 4-2,3 4-3,6 6-6,7 7-8,6 6-6,4 4-4,4 4-3,3 3-3,3 3-2,7-2-1,14-6 3,11-6 2,14-6 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4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103800 32950 553,'-4'48'146,"-5"-3"-36,-7-3-35,-5-2-35,-12 6-19,-16 20-3,-15 18-3,-15 20-2,-9 5-6,1-6-6,-1-6-6,1-6-7,1-4-7,3 1-8,3-1-6,4 1-8,4-7-3,6-12-2,7-13 0,6-12-2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102650 33050 585,'-16'-55'10,"19"41"19,19 40 20,19 42 19,9 21 4,0 3-13,0 3-13,0 4-12,-2 2-10,-3 4-8,-3 3-9,-2 3-7,-3-1-8,1-2-8,-1-3-9,1-3-8,-3-7-2,-2-9 4,-3-10 5,-3-8 4,-4-11 0,-3-8-4,-3-10-5,-2-9-4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4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104100 33100 620,'0'-32'10,"0"39"19,0 36 21,0 39 19,-4 19 2,-5 4-14,-7 3-17,-5 3-14,-6-1-11,-3-2-6,-3-3-5,-2-3-7,-1-6-8,3-5-9,3-7-11,4-5-9,4-11-7,6-11-2,7-14-2,6-11-2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5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104900 33200 503,'-2'-58'36,"-3"34"10,-3 35 8,-2 35 8,-8 21 0,-8 9-13,-10 10-10,-9 10-12,-5 2-6,0-3-3,0-3-2,0-2-2,4-6-2,10-6 0,10-6-1,9-6-1,10-7-3,14-6-6,11-6-7,14-6-6,10-15-3,9-21 0,10-22 0,10-22 1,4-13-1,0-3-5,0-3-3,0-2-4,-5-5 0,-9-2 4,-10-3 3,-8-3 3,-9 1 4,-6 6 3,-6 7 4,-6 6 3,-9 4 2,-8 4 0,-10 3 2,-9 3-1,-10 4 2,-9 7 1,-10 6 2,-8 7 1,-6 4-1,1 3-5,-1 3-4,1 4-5,1 5-4,3 10-6,3 10-4,4 9-4,4 1-5,6-6-2,7-6-2,6-6-4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5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105450 32450 764,'73'0'94,"-3"0"-26,-3 0-25,-2 0-25,-5 1-14,-2 4 0,-3 3-1,-3 3-2,-2-1-5,0-2-14,0-3-11,0-3-13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5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106550 31750 526,'-25'96'118,"0"-5"-26,0-7-24,0-5-25,0-6-13,0-3-4,0-3-3,0-2-3,3-5-3,6-2-3,7-3-4,6-3-4,3-2-1,0 0-3,0 0-3,0 0-1,3-2-1,6-3-1,7-3 1,6-2-1,3-5-1,0-2-1,0-3-2,0-3 0,-2-1-1,-3 4 2,-3 3 1,-2 3 1,-8 1 1,-8 1 1,-10-1 0,-9 1 1,-10-1 0,-9 1-3,-10-1-2,-8 1-2,-6 1-2,1 3-3,-1 3-3,1 4-3,-1-1-4,1-3-4,-1-3-3,1-2-6,2-6 0,7-6 0,6-6 1,7-6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9"/>
    </inkml:context>
    <inkml:brush xml:id="br0">
      <inkml:brushProperty name="width" value="0.02637" units="cm"/>
      <inkml:brushProperty name="height" value="0.02637" units="cm"/>
      <inkml:brushProperty name="color" value="#00BFF3"/>
    </inkml:brush>
  </inkml:definitions>
  <inkml:trace contextRef="#ctx0" brushRef="#br0">38700 2550 834,'121'10'56,"-5"23"-12,-7 22-11,-5 22-12,-6 7-10,-3-6-10,-3-6-11,-2-6-9,-11-9-9,-15-8-9,-15-10-9,-16-9-8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05"/>
    </inkml:context>
    <inkml:brush xml:id="br0">
      <inkml:brushProperty name="width" value="0.02764" units="cm"/>
      <inkml:brushProperty name="height" value="0.02764" units="cm"/>
      <inkml:brushProperty name="color" value="#F2395B"/>
    </inkml:brush>
  </inkml:definitions>
  <inkml:trace contextRef="#ctx0" brushRef="#br0">106500 32050 795,'73'-44'9,"-3"13"3,-3 12 4,-2 13 3,3 4 4,14-3 1,11-3 2,14-2 3,3-1-5,-2 3-8,-3 3-9,-3 4-10,-10 2-13,-16 4-17,-15 3-17,-15 3-17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17"/>
    </inkml:context>
    <inkml:brush xml:id="br0">
      <inkml:brushProperty name="width" value="0.03551" units="cm"/>
      <inkml:brushProperty name="height" value="0.03551" units="cm"/>
      <inkml:brushProperty name="color" value="#F2395B"/>
    </inkml:brush>
  </inkml:definitions>
  <inkml:trace contextRef="#ctx0" brushRef="#br0">72400 37700 619,'-40'-2'7,"23"-3"14,22-3 15,22-2 13,15-1 4,9 3-6,10 3-7,10 4-7,8 1-5,10 0-5,10 0-5,9 0-4,-1 0-5,-8 0-7,-10 0-4,-9 0-7,-9 0-5,-5 0-7,-7 0-5,-5 0-7,-6 1-3,-3 4-4,-3 3-1,-2 3-3,-6 3 2,-6 3 3,-6 3 4,-6 4 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17"/>
    </inkml:context>
    <inkml:brush xml:id="br0">
      <inkml:brushProperty name="width" value="0.03519" units="cm"/>
      <inkml:brushProperty name="height" value="0.03519" units="cm"/>
      <inkml:brushProperty name="color" value="#F2395B"/>
    </inkml:brush>
  </inkml:definitions>
  <inkml:trace contextRef="#ctx0" brushRef="#br0">72050 38800 625,'-49'0'-1,"4"0"-1,3 0-1,3 0-2,7-4 5,14-5 10,11-7 11,14-5 10,13-3 5,16 4 1,15 3 1,17 3 0,10 1-3,6 1-4,7-1-5,6 1-5,4 2-4,4 7-2,3 6-2,3 7-2,-1 2-6,-2 1-8,-3-1-8,-3 1-9,-4 1-8,-3 3-7,-3 3-8,-2 4-8,-11-3 1,-15-5 8,-15-7 8,-16-5 8,-8-3 3,0 4-1,0 3-1,0 3-3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18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77600 36750 536,'-30'-68'2,"-9"17"3,-10 15 4,-8 16 4,-1 9 2,9 3 1,10 3 3,10 4 1,-1 1-2,-9 0-3,-10 0-3,-8 0-4,-3 1-4,7 4-1,6 3-3,7 3-3,4-1 1,3-2 2,3-3 2,4-3 2,4 1 3,6 6 2,7 7 3,6 6 3,1 7 1,-3 10 1,-3 10 1,-2 9 0,-5 10 1,-2 14-1,-3 11-1,-3 14 0,-4 8-1,-3 7 0,-3 6-1,-2 7 0,-1 2-2,3 1 0,3-1-3,4 1-1,4-1-1,6 1-4,7-1-2,6 1-4,3-9-2,0-15-3,0-15-3,0-16-3,3-13-2,6-9-3,7-10-1,6-8-2,9-11-5,13-8-7,12-10-6,13-9-8,1-12 1,-9-11 7,-10-14 8,-8-11 7,-6-4 2,1 6-2,-1 7-4,1 6-2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19"/>
    </inkml:context>
    <inkml:brush xml:id="br0">
      <inkml:brushProperty name="width" value="0.0409" units="cm"/>
      <inkml:brushProperty name="height" value="0.0409" units="cm"/>
      <inkml:brushProperty name="color" value="#F2395B"/>
    </inkml:brush>
  </inkml:definitions>
  <inkml:trace contextRef="#ctx0" brushRef="#br0">78750 37050 537,'-54'75'85,"-5"0"-17,-7 0-16,-5 0-18,-4 4-10,0 10-4,0 10-4,0 9-4,0 2-3,0-2-2,0-3-2,0-3-1,4-9-3,10-11-3,10-14-4,9-11-2,12-22-8,16-27-11,15-28-10,17-28-12,16-23-2,19-15 5,19-15 5,19-16 6,5-2 5,-5 13 7,-7 12 5,-5 13 6,-8 12 3,-5 13 0,-7 12-1,-5 13 1,-8 9 5,-5 6 11,-7 7 11,-5 6 12,-6 7 6,-3 10 4,-3 10 3,-2 9 3,-3 6 0,1 3-4,-1 3-3,1 4-5,-3 4-3,-2 6-3,-3 7-4,-3 6-3,-2 1-4,0-3-1,0-3-2,0-2-2,3-6-4,6-6-6,7-6-6,6-6-5,6-15-3,6-21 0,7-22-1,6-22-1,4-19 1,4-16 0,3-15 2,3-15 1,3-6-2,3 7-7,3 6-5,4 7-6,-4 7-1,-9 9 2,-10 10 2,-8 10 4,-9 7 5,-6 6 10,-6 7 8,-6 6 10,-2 7 9,3 10 9,3 10 9,4 9 8,-3 10 2,-5 14-6,-7 11-7,-5 14-5,-6 7-6,-3 3-6,-3 3-7,-2 4-5,-5 2-4,-2 4-4,-3 3-1,-3 3-3,-2-1-1,0-2 1,0-3 0,0-3 1,7-12-3,17-18-11,15-19-8,16-18-10,10-17-1,7-11 7,6-14 6,7-11 8,-1-4 4,-6 6 3,-6 7 1,-6 6 2,-6 4 1,-2 4 0,-3 3-1,-3 3 0,-6-1-5,-5-2-10,-7-3-10,-5-3-10,-4-2 0,0 0 8,0 0 10,0 0 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19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80650 36900 456,'-22'-47'17,"6"6"8,7 7 11,6 6 8,3 15 5,0 26-1,0 24-1,0 26-2,0 13-2,0 4-5,0 3-6,0 3-4,-4 9-5,-5 16-3,-7 15-4,-5 17-3,-9 21-3,-9 28-4,-10 28-3,-8 29-2,-6 11-7,1-2-6,-1-3-9,1-3-7,2-2-5,7 0-2,6 0-1,7 0-2,5-19 2,7-37 6,6-38 5,7-37 7,4-27-4,3-16-10,3-15-12,4-15-12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1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81300 37850 592,'-2'-41'11,"-3"19"25,-3 19 23,-2 19 24,-9 16 1,-12 17-22,-13 15-20,-12 16-22,-2 5-12,9-2-6,10-3-3,10-3-5,4-6-3,0-5 0,0-7 0,0-5-1,3-6 0,6-3 1,7-3 1,6-2 2,9-8 0,13-8 2,12-10 1,13-9 1,10-5-1,10 0-7,10 0-5,9 0-7,1-2-4,-6-3-3,-6-3-3,-6-2-4,-9-1 0,-8 3 0,-10 3 2,-9 4 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19"/>
    </inkml:context>
    <inkml:brush xml:id="br0">
      <inkml:brushProperty name="width" value="0.03617" units="cm"/>
      <inkml:brushProperty name="height" value="0.03617" units="cm"/>
      <inkml:brushProperty name="color" value="#F2395B"/>
    </inkml:brush>
  </inkml:definitions>
  <inkml:trace contextRef="#ctx0" brushRef="#br0">81500 38100 608,'-25'-16'10,"0"19"20,0 19 21,0 19 20,1 18 3,4 19-15,3 19-16,3 19-15,-2 10-12,-6 4-7,-6 3-9,-6 3-7,-2-2-6,3-6-3,3-6-4,4-6-3,2-13-10,4-19-13,3-18-15,3-19-13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0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81400 37200 646,'-63'-47'9,"26"6"16,24 7 18,26 6 17,19 6 3,17 6-11,15 7-11,16 6-11,9 6-11,3 6-8,3 7-10,4 6-10,-1 4-8,-3 4-6,-3 3-7,-2 3-8,-6-2-3,-6-6-3,-6-6-1,-6-6-3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0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82300 36650 680,'-46'-24'1,"10"4"0,10 3 1,9 3 1,6 10 9,3 20 16,3 18 18,4 20 17,1 8 0,0 1-15,0-1-16,0 1-15,0 1-13,0 3-12,0 3-11,0 4-11,-2-6-5,-3-11 1,-3-14 1,-2-11 1,-1-7-2,3 0-3,3 0-4,4 0-3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29"/>
    </inkml:context>
    <inkml:brush xml:id="br0">
      <inkml:brushProperty name="width" value="0.03442" units="cm"/>
      <inkml:brushProperty name="height" value="0.03442" units="cm"/>
      <inkml:brushProperty name="color" value="#00BFF3"/>
    </inkml:brush>
  </inkml:definitions>
  <inkml:trace contextRef="#ctx0" brushRef="#br0">39900 2300 639,'-65'9'69,"23"19"-4,22 19-5,22 19-5,12 9-8,3 0-13,3 0-13,4 0-11,-1-5-15,-3-9-13,-3-10-15,-2-8-14,-1-11-8,3-8-2,3-10-1,4-9-3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0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82850 36450 455,'23'-46'0,"-3"10"0,-3 10 0,-2 9 0,3 4 0,14 1-1,11-1 0,14 1 0,5-1 3,1 1 7,-1-1 7,1 1 7,-4 1 0,-6 3-5,-6 3-5,-6 4-6,-6 4-3,-2 6-1,-3 7-1,-3 6-1,-6 7 1,-5 10 3,-7 10 4,-5 9 3,-6 6 4,-3 3 3,-3 3 3,-2 4 4,-5 2 1,-2 4-1,-3 3-2,-3 3-2,-1 1 0,4 1 1,3-1 1,3 1 2,3 1-2,3 3-2,3 3-2,4 4-4,1 4-2,0 6-3,0 7-4,0 6-2,-2 1-3,-3-3-2,-3-3-1,-2-2-2,-3-6-2,1-6-1,-1-6 0,1-6-1,-1-7-1,1-6 0,-1-6 0,1-6-1,-7-7-1,-12-6-3,-13-6-2,-12-6-2,-13-9-4,-12-8-5,-13-10-5,-12-9-6,-10-7-3,-6-3-3,-6-3-3,-6-2-3,9-5 2,25-2 5,25-3 5,25-3 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1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84200 35200 582,'28'-22'6,"6"6"12,7 7 12,6 6 13,3 6 2,0 6-6,0 7-6,0 6-7,1 4-3,4 4-1,3 3 0,3 3 0,-5 3-1,-12 3-2,-13 3 0,-12 4-2,-10 2-6,-6 4-10,-6 3-9,-6 3-10,-12 1-4,-15 1 3,-15-1 3,-16 1 3,-8-3 0,0-2 0,0-3-2,0-3-1,4-6 2,10-5 5,10-7 5,9-5 6,12-8 4,16-5 3,15-7 5,17-5 2,14-6 2,17-3-1,15-3-2,16-2-2,7-1-6,1 3-13,-1 3-12,1 4-12,-4 2-9,-6 4-4,-6 3-4,-6 3-4,-9 1 1,-8 1 5,-10-1 6,-9 1 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2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86850 37400 569,'-96'75'162,"10"0"-42,10 0-40,9 0-42,-1 4-23,-8 10-5,-10 10-5,-9 9-5,-2 1-5,6-6-6,7-6-7,6-6-4,1-2-7,-3 3-4,-3 3-5,-2 4-5,5-9-2,16-18 2,15-19 1,17-18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3"/>
    </inkml:context>
    <inkml:brush xml:id="br0">
      <inkml:brushProperty name="width" value="0.03762" units="cm"/>
      <inkml:brushProperty name="height" value="0.03762" units="cm"/>
      <inkml:brushProperty name="color" value="#F2395B"/>
    </inkml:brush>
  </inkml:definitions>
  <inkml:trace contextRef="#ctx0" brushRef="#br0">85500 37850 584,'-4'-47'0,"-5"6"-1,-7 7-2,-5 6 0,-3 4 3,4 4 6,3 3 7,3 3 6,9 3 9,16 3 12,15 3 12,17 4 11,7 11 0,0 23-12,0 22-13,0 22-13,1 16-9,4 14-8,3 11-7,3 14-8,3 5-7,3 1-5,3-1-5,4 1-5,-7-15-5,-16-28 0,-15-28-2,-15-27-2,-7-14-2,3 4-2,3 3-3,4 3-3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4"/>
    </inkml:context>
    <inkml:brush xml:id="br0">
      <inkml:brushProperty name="width" value="0.03794" units="cm"/>
      <inkml:brushProperty name="height" value="0.03794" units="cm"/>
      <inkml:brushProperty name="color" value="#F2395B"/>
    </inkml:brush>
  </inkml:definitions>
  <inkml:trace contextRef="#ctx0" brushRef="#br0">89000 37250 579,'-30'32'109,"-9"17"-22,-10 15-20,-8 16-22,-3 5-14,7-2-4,6-3-7,7-3-5,-4 8-5,-12 23-3,-13 22-4,-12 22-5,-2 4-5,9-12-9,10-13-8,10-12-8,10-16-8,13-19-6,12-18-8,13-19-6,10-18 0,10-15 9,10-15 8,9-16 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4"/>
    </inkml:context>
    <inkml:brush xml:id="br0">
      <inkml:brushProperty name="width" value="0.03406" units="cm"/>
      <inkml:brushProperty name="height" value="0.03406" units="cm"/>
      <inkml:brushProperty name="color" value="#F2395B"/>
    </inkml:brush>
  </inkml:definitions>
  <inkml:trace contextRef="#ctx0" brushRef="#br0">88850 38000 645,'70'48'92,"-9"-3"-17,-10-3-18,-8-2-17,-8 2-11,-2 9-5,-3 10-6,-3 10-4,-2 2-8,0-3-12,0-3-9,0-2-12,-2-6-10,-3-6-13,-3-6-12,-2-6-12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4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90100 37850 545,'-47'7'105,"6"17"-21,7 15-21,6 16-21,3 10-12,0 7-4,0 6-4,0 7-3,3 0-4,6-2-1,7-3-3,6-3-2,4-7-2,4-9-2,3-10-3,3-8-2,4-9-2,7-6-3,6-6-2,7-6-3,8-12-3,14-15-3,11-15-2,14-16-4,3-13-3,-2-9-3,-3-10-3,-3-8-3,-7-8 1,-9-2 4,-10-3 5,-8-3 3,-11 2 5,-8 10 5,-10 10 3,-9 9 5,-12 9 2,-11 9 1,-14 10 2,-11 10 1,-11 7 1,-5 6 0,-7 7 0,-5 6 0,-1 6 1,6 6-2,7 7 0,6 6-1,7 3-7,10 0-14,10 0-14,9 0-14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5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92750 37200 537,'-52'6'130,"-3"13"-26,-3 12-28,-2 13-25,-5 10-18,-2 10-6,-3 10-8,-3 9-6,-4 7-6,-3 7-4,-3 6-5,-2 7-4,-3 2-4,1 1-7,-1-1-6,1 1-5,7-12-6,16-21-5,15-22-4,17-22-5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5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91400 37350 502,'0'-49'0,"0"4"0,0 3 0,0 3 0,6 9 10,13 16 21,12 15 21,13 17 20,4 14 5,-3 17-12,-3 15-12,-2 16-11,-3 10-10,1 7-7,-1 6-5,1 7-8,-1 4-5,1 3-8,-1 3-6,1 4-7,-1-3-3,1-5 2,-1-7 0,1-5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5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93200 37100 509,'1'-90'7,"4"23"15,3 22 13,3 22 14,-1 16 5,-2 14-4,-3 11-4,-3 14-4,-6 11-5,-5 14-5,-7 11-5,-5 14-5,-8 10-3,-5 9-3,-7 10-2,-5 10-2,-4 10-5,0 13-11,0 12-11,0 13-9,3-2-8,6-16-8,7-15-7,6-15-6,6-18-2,6-19 3,7-18 4,6-19 4,4-13 4,4-6 5,3-6 5,3-6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0"/>
    </inkml:context>
    <inkml:brush xml:id="br0">
      <inkml:brushProperty name="width" value="0.04316" units="cm"/>
      <inkml:brushProperty name="height" value="0.04316" units="cm"/>
      <inkml:brushProperty name="color" value="#00BFF3"/>
    </inkml:brush>
  </inkml:definitions>
  <inkml:trace contextRef="#ctx0" brushRef="#br0">40350 1200 509,'-2'-80'11,"-3"41"22,-3 40 23,-2 42 21,-1 25 4,3 14-16,3 11-15,4 14-15,2 10-10,4 9-4,3 10-4,3 10-5,1 21-5,1 34-6,-1 35-8,1 35-6,-1 21-6,1 9-3,-1 10-5,1 10-3,2-7 0,7-22 1,6-22 4,7-21 2,-1-35-4,-6-47-13,-6-47-11,-6-46-13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5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94100 37350 486,'-24'-21'11,"4"10"21,3 10 22,3 9 22,-1 13 5,-2 20-14,-3 18-12,-3 20-13,-2 10-10,0 3-7,0 3-8,0 4-6,1-1-6,4-3-1,3-3-3,3-2-1,14-14-6,25-21-9,25-22-11,25-22-8,12-24-5,1-24 1,-1-26 1,1-24 0,-4-12 3,-6 4 6,-6 3 4,-6 3 5,-10 3 4,-12 3 4,-13 3 4,-12 4 3,-12 5 3,-8 10 3,-10 10 4,-9 9 4,-10 7 0,-9 7-2,-10 6 0,-8 7-3,-8 4-2,-2 3-6,-3 3-4,-3 4-5,2 2-3,10 4-1,10 3-1,9 3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6"/>
    </inkml:context>
    <inkml:brush xml:id="br0">
      <inkml:brushProperty name="width" value="0.034" units="cm"/>
      <inkml:brushProperty name="height" value="0.034" units="cm"/>
      <inkml:brushProperty name="color" value="#F2395B"/>
    </inkml:brush>
  </inkml:definitions>
  <inkml:trace contextRef="#ctx0" brushRef="#br0">94700 36900 647,'29'-47'7,"10"6"15,10 7 14,9 6 15,6 4 5,3 4-6,3 3-6,4 3-6,-1 3-8,-3 3-14,-3 3-13,-2 4-14,-6 4-7,-6 6-4,-6 7-3,-6 6-3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6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96350 36050 504,'-2'-38'11,"-3"26"22,-3 24 21,-2 26 23,-3 18 4,1 13-15,-1 12-15,1 13-13,1 4-11,3-3-5,3-3-6,4-2-5,1-5-5,0-2-4,0-3-2,0-3-4,1-7-3,4-9-2,3-10-2,3-8-2,1-6-1,1 1-1,-1-1 1,1 1-1,-7-3 0,-12-2 2,-13-3 0,-12-3 1,-13-1 1,-12 4 0,-13 3 1,-12 3-1,-10 1-1,-6 1-4,-6-1-3,-6 1-5,1-4-3,9-6-2,10-6-3,10-6-2,10-4-1,13 1 1,12-1 1,13 1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26"/>
    </inkml:context>
    <inkml:brush xml:id="br0">
      <inkml:brushProperty name="width" value="0.029" units="cm"/>
      <inkml:brushProperty name="height" value="0.029" units="cm"/>
      <inkml:brushProperty name="color" value="#F2395B"/>
    </inkml:brush>
  </inkml:definitions>
  <inkml:trace contextRef="#ctx0" brushRef="#br0">96400 36350 758,'117'-69'5,"-16"13"12,-15 12 10,-15 13 10,-7 7 4,3 4-5,3 3-5,4 3-5,-3 3-8,-5 3-14,-7 3-14,-5 4-13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35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72850 44150 577,'-52'4'28,"47"10"12,47 10 14,48 9 12,20 1 0,-2-6-11,-3-6-12,-3-6-13,-2-6-9,0-2-7,0-3-9,0-3-6,-4-1-7,-5 4-3,-7 3-5,-5 3-4,-8 3-7,-5 3-8,-7 3-9,-5 4-8,-9 1-2,-9 0 5,-10 0 4,-8 0 5,-8 0 5,-2 0 5,-3 0 5,-3 0 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36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72650 45650 559,'-54'21'0,"-5"-5"2,-7-7 1,-5-5 1,2-4 7,13 0 12,12 0 12,13 0 12,16 0 4,23 0-8,22 0-7,22 0-6,16 3-6,14 6-2,11 7-3,14 6-2,7-1-2,3-5 0,3-7 0,4-5-1,1 0-3,0 10-7,0 10-8,0 9-8,1 2-10,4-2-15,3-3-15,3-3-14,-13-6-2,-28-5 11,-28-7 11,-27-5 11,-15-3 6,0 4 2,0 3 1,0 3 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1"/>
    </inkml:context>
    <inkml:brush xml:id="br0">
      <inkml:brushProperty name="width" value="0.02753" units="cm"/>
      <inkml:brushProperty name="height" value="0.02753" units="cm"/>
      <inkml:brushProperty name="color" value="#F2395B"/>
    </inkml:brush>
  </inkml:definitions>
  <inkml:trace contextRef="#ctx0" brushRef="#br0">73550 46600 799,'-71'-2'1,"10"-3"3,10-3 3,9-2 3,6-8 2,3-8-1,3-10 1,4-9 0,4-13 0,6-16-1,7-15-1,6-15 0,10-17-1,17-15-2,15-15-1,16-16-3,9-7-2,3 4-4,3 3-2,4 3-4,2 4 0,4 7 2,3 6 2,3 7 3,-1 13 2,-2 22 2,-3 22 3,-3 23 3,-7 19 1,-9 19-1,-10 19-1,-8 19-1,-11 23 1,-8 28 0,-10 28 0,-9 29 2,-13 19-1,-16 14-2,-15 11 0,-15 14-2,-12 2-2,-6-6 0,-6-6-3,-6-6-1,-4-10 0,1-12-2,-1-13 1,1-12-1,4-16 1,9-19 2,10-18 2,10-19 1,11-37 0,17-52 0,15-53-1,16-53-1,13-24-2,14 6-4,11 7-4,14 6-5,13-2-5,16-9-5,15-10-6,17-8-5,-3 13-2,-18 38 5,-19 37 4,-18 38 4,-14 21 3,-5 7 3,-7 6 2,-5 7 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1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78550 45650 518,'-33'-24'1,"-16"4"1,-15 3 1,-15 3 2,-3 3 4,14 3 5,11 3 7,14 4 5,-1 5 3,-12 10-4,-13 10-2,-12 9-2,-5 4-4,3 1-4,3-1-4,4 1-5,4-3 0,6-2 0,7-3 2,6-3 2,6-1-2,6 4-2,7 3-3,6 3-3,7-1 0,10-2 3,10-3 3,9-3 2,6-2 2,3 0 0,3 0 0,4 0 2,-1 3-1,-3 6 2,-3 7 0,-2 6 1,-5 7 1,-2 10 1,-3 10 0,-3 9 2,-6 9-2,-5 9-1,-7 10-1,-5 10-3,-3 2 0,4-3-2,3-3 1,3-2-2,1-6-1,1-6-3,-1-6-2,1-6-3,1-9-3,3-8-3,3-10-3,4-9-4,7-9-3,13-5-4,12-7-6,13-5-4,10-11-3,10-11-1,10-14-2,9-11 0,6-17-1,3-18 1,3-19 1,4-18 0,1-12 4,0-3 5,0-3 5,0-2 6,-10 5 4,-18 16 4,-19 15 2,-18 17 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2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78850 46600 500,'182'-336'4,"-33"78"2,-35 78 2,-34 79 3,-23 43 2,-8 9 2,-10 10 2,-9 10 1,-9 14 5,-5 23 4,-7 22 7,-5 22 5,-12 16-1,-16 14-6,-15 11-6,-15 14-7,-11 11-4,-2 14-1,-3 11-3,-3 14-1,-1-1-1,4-12-2,3-13-1,3-12-2,3-13-1,3-12-4,3-13-4,4-12-2,10-21-6,19-28-6,19-28-7,19-27-7,16-26-3,17-22 1,15-22 2,16-21 2,7-6 3,1 14 5,-1 11 7,1 14 5,-6 13 6,-8 16 5,-10 15 7,-9 17 5,-7 10 4,-3 6 0,-3 7 0,-2 6 0,-6 6 1,-6 6 3,-6 7 2,-6 6 3,-6 9 0,-2 13 0,-3 12-1,-3 13-1,-2 6-1,0 0-4,0 0-3,0 0-5,0-4-1,0-5-1,0-7 0,0-5-1,3-8-3,6-5-8,7-7-8,6-5-7,7-17-2,10-24 0,10-26 2,9-24 2,6-21-1,3-16-2,3-15-2,4-15-3,1-6 0,0 7 5,0 6 3,0 7 4,-4 7 5,-5 9 4,-7 10 5,-5 10 6,-9 10 1,-9 13-1,-10 12 0,-8 13-2,-6 15 6,1 19 11,-1 19 10,1 19 11,-4 15 3,-6 13-8,-6 12-7,-6 13-7,-4 7-6,1 4-4,-1 3-4,1 3-4,-1-1-3,1-2-4,-1-3-2,1-3-3,1-7-4,3-9-4,3-10-5,4-8-4,8-18-4,17-25-4,15-25-6,16-25-3,12-18 0,9-8 6,10-10 6,10-9 6,-6 1 3,-18 13 2,-19 12 2,-18 13 1,-10 7-1,0 4-1,0 3-2,0 3-2,-2-1 0,-3-2 0,-3-3 2,-2-3 1,-6-2 1,-6 0 2,-6 0 3,-6 0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2"/>
    </inkml:context>
    <inkml:brush xml:id="br0">
      <inkml:brushProperty name="width" value="0.0468" units="cm"/>
      <inkml:brushProperty name="height" value="0.0468" units="cm"/>
      <inkml:brushProperty name="color" value="#F2395B"/>
    </inkml:brush>
  </inkml:definitions>
  <inkml:trace contextRef="#ctx0" brushRef="#br0">81800 45500 470,'23'-91'2,"-3"19"6,-3 19 6,-2 19 5,-5 23 9,-2 28 13,-3 28 12,-3 29 14,-6 19 0,-5 14-10,-7 11-11,-5 14-11,-4 16-7,0 22-6,0 22-4,0 23-6,0 16-4,0 13-3,0 12-6,0 13-3,-2 10-6,-3 10-7,-3 10-9,-2 9-6,-3 2-4,1-2 3,-1-3 2,1-3 2,4-34 3,9-61 4,10-64 4,10-61 4,4-32-4,0 0-14,0 0-13,0 0-12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0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39750 2450 604,'-18'-90'43,"17"23"-1,15 22-3,16 22-1,13 13-2,14 7 0,11 6-1,14 7 0,5 5-3,1 7-7,-1 6-6,1 7-7,-3 5-9,-2 7-10,-3 6-11,-3 7-11,-9-4-7,-11-12-2,-14-13-2,-11-12-3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3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82650 46600 637,'1'-72'2,"4"6"6,3 7 5,3 6 6,-4 15 6,-8 26 9,-10 24 8,-9 26 10,-10 19-2,-9 17-10,-10 15-10,-8 16-10,-6 2-7,1-8-4,-1-10-4,1-9-5,5-10-1,14-9 1,11-10-1,14-8 1,13-11-1,16-8-1,15-10-1,17-9-1,13-5-2,13 0-2,12 0-2,13 0-2,4-2-2,-3-3 0,-3-3 0,-2-2-1,-6-1-1,-6 3-4,-6 3-4,-6 4-3,-9 1-2,-8 0-4,-10 0-2,-9 0-4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3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83150 46450 613,'-24'-24'0,"4"4"0,3 3 0,3 3 0,-1 1 3,-2 1 8,-3-1 6,-3 1 7,1 8 7,6 20 5,7 18 7,6 20 5,3 16 0,0 16-10,0 15-8,0 17-8,-2 10-7,-3 6-4,-3 7-4,-2 6-5,-5 4-5,-2 4-9,-3 3-9,-3 3-8,-1-15-11,4-30-11,3-32-12,3-30-11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3"/>
    </inkml:context>
    <inkml:brush xml:id="br0">
      <inkml:brushProperty name="width" value="0.03095" units="cm"/>
      <inkml:brushProperty name="height" value="0.03095" units="cm"/>
      <inkml:brushProperty name="color" value="#F2395B"/>
    </inkml:brush>
  </inkml:definitions>
  <inkml:trace contextRef="#ctx0" brushRef="#br0">83150 45550 710,'-21'-25'6,"10"0"13,10 0 12,9 0 12,12 3 4,16 6-6,15 7-5,17 6-6,8 1-8,4-3-10,3-3-10,3-2-10,-1 0-7,-2 7-4,-3 6-5,-3 7-3,-7 0-3,-9-2 0,-10-3 0,-8-3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3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84000 45000 661,'-25'-29'0,"0"-5"0,0-7 0,0-5 0,1-1 2,4 6 2,3 7 3,3 6 4,3 13 6,3 23 10,3 22 12,4 22 10,1 12 2,0 3-9,0 3-8,0 4-8,-2 7-8,-3 13-8,-3 12-9,-2 13-7,-3-1-8,1-11-10,-1-14-10,1-11-9,-1-12-6,1-9-2,-1-10-3,1-8-1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4"/>
    </inkml:context>
    <inkml:brush xml:id="br0">
      <inkml:brushProperty name="width" value="0.04666" units="cm"/>
      <inkml:brushProperty name="height" value="0.04666" units="cm"/>
      <inkml:brushProperty name="color" value="#F2395B"/>
    </inkml:brush>
  </inkml:definitions>
  <inkml:trace contextRef="#ctx0" brushRef="#br0">84350 44650 471,'50'-46'21,"0"10"-2,0 10-3,0 9-2,4 7-2,10 7-1,10 6-2,9 7-1,-1 5-2,-8 7-3,-10 6-3,-9 7-3,-9 5-2,-5 7 1,-7 6 2,-5 7 0,-8 2 3,-5 1 4,-7-1 6,-5 1 3,-6-3 5,-3-2 2,-3-3 2,-2-3 3,-3-2 1,1 0 0,-1 0 0,1 0 1,-1 3-2,1 6-3,-1 7-2,1 6-3,1 6-2,3 6-2,3 7-3,4 6-1,1 4-1,0 4 1,0 3 0,0 3 1,0-1-1,0-2-4,0-3-5,0-3-2,0-6-3,0-5 1,0-7 0,0-5 1,-4-6 0,-5-3-2,-7-3-1,-5-2-1,-4-6-1,0-6-2,0-6 0,0-6-1,-5-6-2,-9-2-2,-10-3-2,-8-3-2,-11-2-2,-8 0-4,-10 0-2,-9 0-2,-7-4-4,-3-5-5,-3-7-3,-2-5-4,6-6-1,20-3 3,18-3 3,20-2 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5"/>
    </inkml:context>
    <inkml:brush xml:id="br0">
      <inkml:brushProperty name="width" value="0.03612" units="cm"/>
      <inkml:brushProperty name="height" value="0.03612" units="cm"/>
      <inkml:brushProperty name="color" value="#F2395B"/>
    </inkml:brush>
  </inkml:definitions>
  <inkml:trace contextRef="#ctx0" brushRef="#br0">86600 46000 609,'-19'-24'55,"13"4"-5,12 3-6,13 3-6,13-1-3,17-2-3,15-3-2,16-3-1,10-1-4,7 4-6,6 3-4,7 3-6,-3 3-3,-8 3-3,-10 3-2,-9 4-3,-10 2-6,-9 4-12,-10 3-10,-8 3-12,-11 3-7,-8 3-4,-10 3-6,-9 4-3,-7-1 3,-3-3 12,-3-3 12,-2-2 12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5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86700 46850 646,'-29'21'2,"-5"-5"3,-7-7 3,-5-5 3,8-6 7,26-3 11,24-3 11,26-2 10,18-5 1,13-2-8,12-3-9,13-3-9,4 1-7,-3 6-5,-3 7-7,-2 6-5,-3 4-7,1 4-6,-1 3-6,1 3-7,-3 1-5,-2 1-2,-3-1-4,-3 1-3,-9-3 2,-11-2 5,-14-3 6,-11-3 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6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93350 42800 551,'-25'53'81,"0"6"-15,0 7-14,0 6-14,1 6-9,4 6-3,3 7-2,3 6-2,3 1-4,3-3-1,3-3-2,4-2-3,1-3-1,0 1-1,0-1-1,0 1-1,3-4-2,6-6-3,7-6-1,6-6-4,1-7-1,-3-6-3,-3-6-2,-2-6-1,-5-4-2,-2 1-1,-3-1 0,-3 1-1,-15 1-2,-24 3-2,-26 3-4,-24 4-2,-9-4 0,10-9 3,10-10 4,9-8 4,2-4 0,-2 3-4,-3 3-2,-3 4-4,2-3-2,10-5-1,10-7-2,9-5-1,7-6-1,7-3 1,6-3 1,7-2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6"/>
    </inkml:context>
    <inkml:brush xml:id="br0">
      <inkml:brushProperty name="width" value="0.0286" units="cm"/>
      <inkml:brushProperty name="height" value="0.0286" units="cm"/>
      <inkml:brushProperty name="color" value="#F2395B"/>
    </inkml:brush>
  </inkml:definitions>
  <inkml:trace contextRef="#ctx0" brushRef="#br0">93450 43050 769,'26'-25'1,"4"0"4,3 0 3,3 0 4,3 1 4,3 4 6,3 3 5,4 3 6,1 3 1,0 3-6,0 3-6,0 4-6,-2 5-10,-3 10-14,-3 10-16,-2 9-15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6"/>
    </inkml:context>
    <inkml:brush xml:id="br0">
      <inkml:brushProperty name="width" value="0.03259" units="cm"/>
      <inkml:brushProperty name="height" value="0.03259" units="cm"/>
      <inkml:brushProperty name="color" value="#F2395B"/>
    </inkml:brush>
  </inkml:definitions>
  <inkml:trace contextRef="#ctx0" brushRef="#br0">94150 44100 674,'26'50'63,"4"0"-4,3 0-2,3 0-2,1 1-10,1 4-14,-1 3-16,1 3-15,-3-2-12,-2-6-12,-3-6-10,-3-6-11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0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41750 1300 524,'-2'-33'9,"-3"34"17,-3 35 17,-2 35 18,-9 18 1,-12 3-14,-13 3-16,-12 4-14,-9-1-9,-2-3 0,-3-3-2,-3-2-1,2-8-6,10-8-8,10-10-10,9-9-8,6-10-5,3-9 0,3-10 0,4-8-1,11-12 2,23-12 0,22-13 3,22-12 0,7-2 6,-6 9 9,-6 10 9,-6 10 9,-4 5 9,1 4 7,-1 3 8,1 3 8,-4 7 4,-6 14-2,-6 11-2,-6 14-1,-6 11-2,-2 14-4,-3 11-3,-3 14-4,-4 7-3,-3 3-2,-3 3-1,-2 4-3,-3-6-4,1-11-9,-1-14-7,1-11-8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47"/>
    </inkml:context>
    <inkml:brush xml:id="br0">
      <inkml:brushProperty name="width" value="0.04695" units="cm"/>
      <inkml:brushProperty name="height" value="0.04695" units="cm"/>
      <inkml:brushProperty name="color" value="#F2395B"/>
    </inkml:brush>
  </inkml:definitions>
  <inkml:trace contextRef="#ctx0" brushRef="#br0">95300 42700 468,'7'-46'31,"17"10"1,15 10-1,16 9 1,10 6-3,7 3-8,6 3-6,7 4-8,2 4-4,1 6-3,-1 7-2,1 6-3,-7 3-1,-12 0 2,-13 0 1,-12 0 2,-10 1 1,-6 4 3,-6 3 2,-6 3 3,-9 1 2,-8 1 5,-10-1 3,-9 1 4,-9 4 3,-5 9 3,-7 10 3,-5 10 2,-4 8 0,0 10-4,0 10-3,0 9-5,0 12-3,0 16-5,0 15-4,0 17-5,0 11-5,0 10-9,0 10-7,0 9-8,1-4-2,4-15 4,3-15 3,3-16 3,1-18-8,1-18-19,-1-19-21,1-18-20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1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98300 42800 554,'-204'206'136,"45"-37"-32,43-38-31,45-37-30,17-16-19,-5 6-2,-7 7-4,-5 6-4,-4 9-5,0 13-6,0 12-8,0 13-7,3-2-5,6-16-3,7-15-4,6-15-4,6-15-5,6-12-8,7-13-9,6-12-7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1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97000 43250 576,'-61'-55'41,"28"41"10,28 40 8,29 42 10,16 27-3,7 16-15,6 15-14,7 17-14,2 5-11,1-3-3,-1-3-4,1-2-5,1-5-5,3-2-10,3-3-9,4-3-9,-4-10-7,-9-16-5,-10-15-5,-8-15-5,-8-15 1,-2-12 4,-3-13 6,-3-12 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1"/>
    </inkml:context>
    <inkml:brush xml:id="br0">
      <inkml:brushProperty name="width" value="0.03691" units="cm"/>
      <inkml:brushProperty name="height" value="0.03691" units="cm"/>
      <inkml:brushProperty name="color" value="#F2395B"/>
    </inkml:brush>
  </inkml:definitions>
  <inkml:trace contextRef="#ctx0" brushRef="#br0">98750 42850 596,'3'-32'103,"6"39"-16,7 36-18,6 39-16,-2 22-14,-9 10-11,-10 10-10,-8 9-12,-9 6-9,-6 3-10,-6 3-9,-6 4-10,-4-4-6,1-9-3,-1-10-3,1-8-3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2"/>
    </inkml:context>
    <inkml:brush xml:id="br0">
      <inkml:brushProperty name="width" value="0.04306" units="cm"/>
      <inkml:brushProperty name="height" value="0.04306" units="cm"/>
      <inkml:brushProperty name="color" value="#F2395B"/>
    </inkml:brush>
  </inkml:definitions>
  <inkml:trace contextRef="#ctx0" brushRef="#br0">99900 42850 510,'-47'-16'62,"6"19"-6,7 19-5,6 19-5,3 12-4,0 6-5,0 7-5,0 6-4,0 13-3,0 23-3,0 22-1,0 22-3,3 1-2,6-19-3,7-18-3,6-19-3,6-16-4,6-12-3,7-13-3,6-12-4,7-13-5,10-12-3,10-13-6,9-12-4,6-19-2,3-25-1,3-25 0,4-25-1,-3-13 1,-5 1 3,-7-1 1,-5 1 3,-9 4 3,-9 9 6,-10 10 6,-8 10 5,-11 7 3,-8 6 2,-10 7 0,-9 6 1,-10 7 0,-9 10-1,-10 10-2,-8 9-1,-9 7-3,-6 7-5,-6 6-5,-6 7-5,4 0-6,16-2-7,15-3-6,17-3-7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2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100300 42450 700,'26'-24'6,"4"4"13,3 3 11,3 3 14,4 3 2,7 3-5,6 3-7,7 4-5,5 1-6,7 0-7,6 0-7,7 0-6,-1 0-10,-6 0-9,-6 0-12,-6 0-10,-9 0-7,-8 0-5,-10 0-3,-9 0-3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2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102950 40700 498,'-25'-22'15,"0"6"5,0 7 3,0 6 6,0 6 2,0 6 2,0 7 3,0 6 2,-4 13-1,-5 23-5,-7 22-5,-5 22-4,-6 13-2,-3 7 0,-3 6 1,-2 7 1,0 0-2,7-2-5,6-3-5,7-3-4,5-9-3,7-11-1,6-14 1,7-11 0,4-6-3,3 4-5,3 3-5,4 3-4,11-10-7,23-21-9,22-22-8,22-22-9,7-21 0,-6-18 5,-6-19 6,-6-18 6,-6-7 6,-2 6 3,-3 7 3,-3 6 5,-9 6 4,-11 6 4,-14 7 4,-11 6 5,-17 6 3,-18 6 2,-19 7 2,-18 6 2,-18 12-3,-16 19-9,-15 19-10,-15 19-8,0 4-8,20-9-6,18-10-6,20-8-6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3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90750 46700 522,'-46'-2'4,"10"-3"6,10-3 7,9-2 8,9-3 2,9 1 1,10-1-1,10 1 0,13-3-1,19-2-2,19-3-1,19-3-2,13-2 0,10 0-1,10 0 0,9 0 0,4 0-1,1 0-1,-1 0-1,1 0-1,-1 0-1,1 0-3,-1 0 0,1 0-3,1 1-1,3 4-3,3 3-1,4 3-2,-1 3-1,-3 3-2,-3 3 1,-2 4-2,-3 2 0,1 4-1,-1 3-1,1 3-1,-1 1 1,1 1 0,-1-1 2,1 1 0,1-3 2,3-2-1,3-3 2,4-3-1,5-2 1,10 0 0,10 0 0,9 0 0,6-4-1,3-5-2,3-7-2,4-5-3,2-3 0,4 4 1,3 3 1,3 3 1,4 1 1,7 1 0,6-1-1,7 1 1,4-1-1,3 1 0,3-1-1,4 1 1,-1-1-1,-3 1 2,-3-1 0,-2 1 2,-3-1-1,1 1 1,-1-1-1,1 1 0,-7-1-1,-12 1-3,-13-1-1,-12 1-1,-12-1-2,-8 1-1,-10-1-1,-9 1-1,-10 1 1,-9 3 1,-10 3 1,-8 4 1,-11 1-1,-8 0-6,-10 0-5,-9 0-6,-9 0-2,-5 0-2,-7 0-1,-5 0-1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3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94200 47400 613,'-8'81'127,"-16"13"-30,-15 12-29,-15 13-30,-7 1-17,3-9-4,3-10-6,4-8-4,4-4-7,6 3-6,7 3-8,6 4-7,4-6-9,4-11-10,3-14-10,3-11-10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4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94550 48200 657,'48'26'93,"-3"4"-16,-3 3-17,-2 3-15,-1 3-14,3 3-9,3 3-10,4 4-10,1-1-5,0-3-4,0-3-2,0-2-4,-4-5-10,-5-2-19,-7-3-18,-5-3-19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23"/>
    </inkml:context>
    <inkml:brush xml:id="br0">
      <inkml:brushProperty name="width" value="0.03637" units="cm"/>
      <inkml:brushProperty name="height" value="0.03637" units="cm"/>
      <inkml:brushProperty name="color" value="#F2385B"/>
    </inkml:brush>
  </inkml:definitions>
  <inkml:trace contextRef="#ctx0" brushRef="#br0">4150 34600 604,'-69'21'-3,"13"-5"2,12-7 4,13-5 2,20-3 12,28 4 17,28 3 18,29 3 19,16-5 0,7-12-14,6-13-15,7-12-16,-1-5-11,-6 3-9,-6 3-6,-6 4-9,-6 2-7,-2 4-5,-3 3-7,-3 3-5,-9 4-4,-11 7 1,-14 6 0,-11 7 0,-11 4 1,-5 3 1,-7 3 1,-5 4 1,-6-1 2,-3-3 3,-3-3 4,-2-2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1"/>
    </inkml:context>
    <inkml:brush xml:id="br0">
      <inkml:brushProperty name="width" value="0.04367" units="cm"/>
      <inkml:brushProperty name="height" value="0.04367" units="cm"/>
      <inkml:brushProperty name="color" value="#00BFF3"/>
    </inkml:brush>
  </inkml:definitions>
  <inkml:trace contextRef="#ctx0" brushRef="#br0">41750 2200 503,'25'-24'2,"0"4"2,0 3 2,0 3 3,6-1 2,13-2 0,12-3 2,13-3-1,1-1-1,-9 4-4,-10 3-5,-8 3-4,-8 6-1,-2 9 2,-3 10 1,-3 10 3,-6 8 2,-5 10 6,-7 10 3,-5 9 6,-6 4 2,-3 1 3,-3-1 2,-2 1 3,-1 4 0,3 9-2,3 10-1,4 10-2,1 10-2,0 13-2,0 12-3,0 13-1,0 2-3,0-5-2,0-7-2,0-5-2,0-9-2,0-9 0,0-10-1,0-8 0,0-12-2,0-12-5,0-13-2,0-12-5,-5-19-6,-9-25-11,-10-25-10,-8-25-11,-8-18-1,-2-8 7,-3-10 7,-3-9 8,-4-12 3,-3-11 2,-3-14 0,-2-11 1,3 3 3,14 23 7,11 22 5,14 22 7,7 13 4,3 7 3,3 6 3,4 7 3,2 4 2,4 3 0,3 3-1,3 4 1,3 2-1,3 4-1,3 3-3,4 3-1,-1 9-2,-3 16-3,-3 15-3,-2 17-2,-5 16-1,-2 19 1,-3 19 1,-3 19 0,-7 5 2,-9-5 0,-10-7 2,-8-5 0,-6-8 1,1-5 1,-1-7 1,1-5 2,2-9-1,7-9-1,6-10-1,7-8-2,10-14-6,16-15-10,15-15-11,17-16-9,5-12-6,-3-5 1,-3-7 0,-2-5 0,-3-3-1,1 4-2,-1 3-3,1 3-1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4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96300 47850 571,'-71'1'35,"10"4"-6,10 3-5,9 3-7,4 4 1,1 7 7,-1 6 7,1 7 7,2 4-1,7 3-5,6 3-6,7 4-6,4 2-4,3 4-1,3 3-2,4 3-2,2-1-1,4-2-3,3-3-1,3-3-3,4-7-2,7-9-6,6-10-3,7-8-6,7-9-2,9-6-1,10-6-1,10-6-1,4-12-2,0-15-3,0-15-1,0-16-3,-5-7 1,-9 4 2,-10 3 3,-8 3 2,-11 3 3,-8 3 3,-10 3 4,-9 4 4,-13 5 2,-16 10 1,-15 10 2,-15 9 1,-12 6 0,-6 3-4,-6 3-2,-6 4-2,1 4-5,9 6-4,10 7-5,10 6-4,8 1-2,10-3 2,10-3 2,9-2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4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99000 47400 576,'-54'3'7,"-5"6"15,-7 7 15,-5 6 15,-4 6 4,0 6-7,0 7-6,0 6-6,0 6-6,0 6-4,0 7-3,0 6-5,3 1-5,6-3-8,7-3-9,6-2-8,1-3-8,-3 1-9,-3-1-7,-2 1-9,2-6-7,9-8-3,10-10-5,10-9-5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4"/>
    </inkml:context>
    <inkml:brush xml:id="br0">
      <inkml:brushProperty name="width" value="0.04071" units="cm"/>
      <inkml:brushProperty name="height" value="0.04071" units="cm"/>
      <inkml:brushProperty name="color" value="#F2395B"/>
    </inkml:brush>
  </inkml:definitions>
  <inkml:trace contextRef="#ctx0" brushRef="#br0">97500 47450 540,'3'-43'45,"6"17"-1,7 15-2,6 16 0,6 13-2,6 14 0,7 11 0,6 14-1,1 7-3,-3 3-6,-3 3-5,-2 4-6,-3 2-7,1 4-7,-1 3-6,1 3-7,-1 3-7,1 3-7,-1 3-7,1 4-7,-3-3-4,-2-5-3,-3-7-1,-3-5-2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5"/>
    </inkml:context>
    <inkml:brush xml:id="br0">
      <inkml:brushProperty name="width" value="0.03889" units="cm"/>
      <inkml:brushProperty name="height" value="0.03889" units="cm"/>
      <inkml:brushProperty name="color" value="#F2395B"/>
    </inkml:brush>
  </inkml:definitions>
  <inkml:trace contextRef="#ctx0" brushRef="#br0">99700 47200 565,'-49'-13'66,"4"26"-1,3 24-3,3 26-1,3 12-6,3 0-13,3 0-12,4 0-12,1 1-7,0 4-1,0 3-3,0 3-1,0-1-5,0-2-8,0-3-8,0-3-9,3-7-8,6-9-8,7-10-8,6-8-7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5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100450 47450 546,'-27'-18'39,"-3"17"6,-3 15 5,-2 16 5,-1 12-2,3 9-7,3 10-7,4 10-9,2 4-5,4 0-4,3 0-4,3 0-4,3-5-4,3-9-2,3-10-3,4-8-3,5-9-5,10-6-5,10-6-5,9-6-6,7-10-4,7-12-2,6-13-1,7-12-3,0-9 0,-2-2 2,-3-3 1,-3-3 2,-6-4 2,-5-3 4,-7-3 5,-5-2 4,-9-3 3,-9 1 4,-10-1 2,-8 1 4,-11 4 2,-8 9 3,-10 10 2,-9 10 2,-5 5 1,0 4-4,0 3-1,0 3-4,1 3-4,4 3-7,3 3-8,3 4-7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5"/>
    </inkml:context>
    <inkml:brush xml:id="br0">
      <inkml:brushProperty name="width" value="0.02934" units="cm"/>
      <inkml:brushProperty name="height" value="0.02934" units="cm"/>
      <inkml:brushProperty name="color" value="#F2395B"/>
    </inkml:brush>
  </inkml:definitions>
  <inkml:trace contextRef="#ctx0" brushRef="#br0">100750 47100 749,'71'-22'3,"-5"6"18,-7 7 19,-5 6 20,-3 3-1,4 0-18,3 0-19,3 0-18,-2 0-8,-6 0 2,-6 0 4,-6 0 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5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102100 46350 535,'-22'73'114,"6"-3"-23,7-3-22,6-2-23,3-1-14,0 3-5,0 3-6,0 4-4,1-1-4,4-3-3,3-3-3,3-2-3,1-3-1,1 1 0,-1-1-1,1 1 0,-3-3 0,-2-2-1,-3-3-1,-3-3 0,-4-2-2,-3 0-5,-3 0-5,-2 0-4,-9-4-5,-12-5-4,-13-7-4,-12-5-4,-12-4-3,-8 0-3,-10 0-1,-9 0-4,2-2 3,17-3 3,15-3 5,16-2 5,7-5 3,1-2 2,-1-3 1,1-3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6"/>
    </inkml:context>
    <inkml:brush xml:id="br0">
      <inkml:brushProperty name="width" value="0.02855" units="cm"/>
      <inkml:brushProperty name="height" value="0.02855" units="cm"/>
      <inkml:brushProperty name="color" value="#F2395B"/>
    </inkml:brush>
  </inkml:definitions>
  <inkml:trace contextRef="#ctx0" brushRef="#br0">102100 46600 770,'25'-24'0,"0"4"0,0 3 0,0 3 0,3 1 4,6 1 8,7-1 8,6 1 8,4-1 2,4 1-2,3-1-4,3 1-3,3 1-2,3 3-4,3 3-3,4 4-3,-4-1-4,-9-3-3,-10-3-3,-8-2-4,-8-1-10,-2 3-19,-3 3-18,-3 4-19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8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89450 50650 533,'-47'23'2,"6"-3"3,7-3 4,6-2 3,6-12 4,6-19 3,7-18 3,6-19 3,6-13 0,6-6-4,7-6-4,6-6-4,4-4-3,4 1-3,3-1-3,3 1-3,-1 4 0,-2 9-1,-3 10 1,-3 10 0,-2 7 0,0 6 0,0 7 0,0 6 1,-2 9 1,-3 13 5,-3 12 5,-2 13 4,-1 15 1,3 19 1,3 19-2,4 19 1,1 10-2,0 4 0,0 3-1,0 3-1,0 1-1,0 1 1,0-1 0,0 1 0,0-4-2,0-6-5,0-6-4,0-6-6,0-7-2,0-6 1,0-6 0,0-6 2,-2-7-1,-3-6-2,-3-6-1,-2-6-2,-6-24-1,-6-41-2,-6-40-2,-6-40-2,-4-21 0,1 0 0,-1 0 3,1 0 0,-1-27 1,1-53-1,-1-53 0,1-52 0,1-33-1,3-8-3,3-10-1,4-9-3,2-9-1,4-5 0,3-7-1,3-5 0,4 11 3,7 32 5,6 31 5,7 32 5,-1 19 4,-6 10 2,-6 10 4,-6 9 2,-2 7 1,3 7 2,3 6 1,4 7 2,-1 13 0,-3 22 2,-3 22 1,-2 23 1,-1 14 0,3 10-1,3 10-2,4 9-2,-3 9-1,-5 9-1,-7 10 0,-5 10-1,-3 4-1,4 0-2,3 0 0,3 0-2,-1-2 0,-2-3-2,-3-3-2,-3-2-1,-1-3 1,4 1 0,3-1 0,3 1 2,1 2 1,1 7-1,-1 6 1,1 7 0,1 4 0,3 3-1,3 3-1,4 4 0,2 4 0,4 6 2,3 7 0,3 6 2,1 3 1,1 0-2,-1 0 1,1 0-2,-1 0 1,1 0-2,-1 0 0,1 0 0,1-2-1,3-3 0,3-3-1,4-2 0,4-5 0,6-2 0,7-3 0,6-3-1,9-4 0,13-3 0,12-3 0,13-2 0,13-6 0,17-6 1,15-6-1,16-6 0,13-4 0,14 1-1,11-1 1,14 1 0,7 1 0,3 3-1,3 3 1,4 4 0,2 4-1,4 6 0,3 7-1,3 6-1,1 4-1,1 4-1,-1 3-1,1 3-2,2 1 0,7 1 2,6-1 1,7 1 2,4-1 2,3 1-1,3-1 1,4 1 1,-3 1 0,-5 3 1,-7 3 1,-5 4 0,-3 1 1,4 0 1,3 0 1,3 0 0,-2 0 0,-6 0-2,-6 0-3,-6 0-2,-7 1-2,-6 4 0,-6 3-1,-6 3 0,-4-1 0,1-2 1,-1-3 0,1-3 1,-4-4 0,-6-3-1,-6-3-1,-6-2-1,-12-1-1,-15 3-3,-15 3-1,-16 4-3,-13 1-3,-9 0-4,-10 0-3,-8 0-5,-15 0-2,-19 0-1,-18 0 0,-19 0-1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87050 54300 999,'-68'-2'-6,"17"-3"-12,15-3-12,16-2-12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1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43800 1700 455,'23'-19'47,"-3"13"-6,-3 12-6,-2 13-7,-5 12-2,-2 13-2,-3 12 0,-3 13-2,-2 7-1,0 4-5,0 3-4,0 3-4,-4 3-2,-5 3-1,-7 3-1,-5 4-1,-1-7 0,6-16 0,7-15-1,6-15-1,13-14-2,23-8-2,22-10-4,22-9-3,12-13-1,3-16 1,3-15 2,4-15 1,-3-6 1,-5 7-2,-7 6-1,-5 7-1,-9 5-1,-9 7-1,-10 6 0,-8 7-1,-17 0-1,-21-2-1,-22-3-2,-22-3 0,-13-4-1,-3-3 3,-3-3 3,-2-2 1,0-3 2,7 1 1,6-1 1,7 1 0,7-4 2,9-6 1,10-6 3,10-6 0,5 9 11,4 25 16,3 25 18,3 25 17,-1 18 6,-2 14-9,-3 11-8,-3 14-7,-4 3-7,-3-2-7,-3-3-7,-2-3-7,-8 8-3,-8 23 0,-10 22-1,-9 22 0,-9 7-5,-5-6-13,-7-6-12,-5-6-12,-4-10-8,0-12-7,0-13-7,0-12-5,4-15 1,10-15 9,10-15 10,9-16 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3:5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86600 54300 999,'-72'1'0,"6"4"0,7 3 0,6 3 0,3 1-4,0 1-9,0-1-9,0 1-8,4-1-3,10 1 4,10-1 3,9 1 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00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84900 54500 560,'-38'-2'9,"26"-3"18,24-3 17,26-2 19,21-5 2,19-2-10,19-3-11,19-3-11,9-1-7,0 4-4,0 3-5,0 3-3,1 3-4,4 3-3,3 3-4,3 4-2,-1 4-7,-2 6-6,-3 7-9,-3 6-8,-12 3-4,-18 0 0,-19 0-2,-18 0 0,-14-2 0,-5-3 0,-7-3-1,-5-2 1,-6-1 0,-3 3 1,-3 3 1,-2 4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00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84700 55800 599,'-55'-4'11,"41"-5"21,40-7 21,42-5 21,28-3 2,20 4-17,18 3-18,20 3-17,10 3-11,3 3-4,3 3-3,4 4-3,-3 4-9,-5 6-11,-7 7-11,-5 6-12,-17 1-5,-24-3 3,-26-3 2,-24-2 3,-15-1 0,-3 3-2,-3 3-2,-2 4-2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00"/>
    </inkml:context>
    <inkml:brush xml:id="br0">
      <inkml:brushProperty name="width" value="0.02444" units="cm"/>
      <inkml:brushProperty name="height" value="0.02444" units="cm"/>
      <inkml:brushProperty name="color" value="#F2395B"/>
    </inkml:brush>
  </inkml:definitions>
  <inkml:trace contextRef="#ctx0" brushRef="#br0">89300 55350 900,'25'-25'52,"0"0"-19,0 0-19,0 0-18,0 6-16,0 13-10,0 12-11,0 13-11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0"/>
    </inkml:context>
    <inkml:brush xml:id="br0">
      <inkml:brushProperty name="width" value="0.04934" units="cm"/>
      <inkml:brushProperty name="height" value="0.04934" units="cm"/>
      <inkml:brushProperty name="color" value="#F2395B"/>
    </inkml:brush>
  </inkml:definitions>
  <inkml:trace contextRef="#ctx0" brushRef="#br0">89950 56100 445,'-22'-25'39,"6"0"-8,7 0-8,6 0-7,6-2-3,6-3-1,7-3 0,6-2 0,4-3-3,4 1-4,3-1-4,3 1-5,1 1-1,1 3-1,-1 3 0,1 4 0,-1 4 1,1 6 2,-1 7 1,1 6 1,-3 6 3,-2 6 0,-3 7 2,-3 6 1,-2 7 2,0 10 2,0 10 2,0 9 3,0 6 0,0 3 2,0 3 0,0 4 1,-2-1-1,-3-3-3,-3-3-1,-2-2-3,-1-6-1,3-6-3,3-6-1,4-6-2,1-15-3,0-21-2,0-22-2,0-22-3,0-21-2,0-18 1,0-19 0,0-18 1,0-18-1,0-16-1,0-15 0,0-15 0,0-12-1,0-6-1,0-6 0,0-6 0,-2 5 1,-3 20 2,-3 18 2,-2 20 3,-3 13 1,1 9 2,-1 10 0,1 10 0,-1 10 4,1 13 4,-1 12 6,1 13 3,2 9 6,7 6 5,6 7 4,7 6 5,5 6 1,7 6-7,6 7-4,7 6-6,5 3-3,7 0 0,6 0-2,7 0-1,7 0-1,9 0-2,10 0-1,10 0-2,10-2-1,13-3 0,12-3 0,13-2-1,6-3-1,0 1-2,0-1-1,0 1-4,-2 1 0,-3 3-3,-3 3 0,-2 4-2,-8-1-2,-8-3-1,-10-3-2,-9-2-1,-13-1-5,-16 3-6,-15 3-7,-15 4-7,-23 4-8,-28 6-10,-28 7-10,-27 6-10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0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92150 54050 535,'70'25'49,"-9"0"-2,-10 0-4,-8 0-2,-8 6-3,-2 13-6,-3 12-3,-3 13-5,-4 6-3,-3 0 0,-3 0-2,-2 0 0,-5 3-2,-2 6-2,-3 7-2,-3 6-3,-2 1-2,0-3-1,0-3-2,0-2-1,1-9-1,4-12-4,3-13-1,3-12-3,-1-7-1,-2 1-2,-3-1 0,-3 1-1,-12-1-3,-18 1-4,-19-1-6,-18 1-3,-14-6-3,-5-8 1,-7-10 1,-5-9 0,-4-5 3,0 0 1,0 0 2,0 0 2,7 0 2,17 0 0,15 0 0,16 0 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0"/>
    </inkml:context>
    <inkml:brush xml:id="br0">
      <inkml:brushProperty name="width" value="0.03305" units="cm"/>
      <inkml:brushProperty name="height" value="0.03305" units="cm"/>
      <inkml:brushProperty name="color" value="#F2395B"/>
    </inkml:brush>
  </inkml:definitions>
  <inkml:trace contextRef="#ctx0" brushRef="#br0">92550 54600 665,'71'-66'120,"-5"19"-33,-7 19-33,-5 19-31,0 9-16,10 0 2,10 0 3,9 0 2,6 3-5,3 6-12,3 7-11,4 6-11,-7-1-3,-16-5 7,-15-7 7,-15-5 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1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93800 53750 472,'96'3'102,"-5"6"-26,-7 7-26,-5 6-25,-4 3-13,0 0-3,0 0-3,0 0-1,-4-2-3,-5-3-4,-7-3-3,-5-2-4,-6-1-2,-3 3 0,-3 3-1,-2 4-1,-8 4 3,-8 6 7,-10 7 6,-9 6 7,-10 4 5,-9 4 5,-10 3 3,-8 3 5,-6 7 1,1 14 1,-1 11-1,1 14 1,-4 11-3,-6 14-3,-6 11-3,-6 14-4,-6 10-7,-2 9-10,-3 10-8,-3 10-11,-4 8-7,-3 10-8,-3 10-6,-2 9-7,3-16-7,14-41-5,11-40-6,14-40-5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1"/>
    </inkml:context>
    <inkml:brush xml:id="br0">
      <inkml:brushProperty name="width" value="0.03562" units="cm"/>
      <inkml:brushProperty name="height" value="0.03562" units="cm"/>
      <inkml:brushProperty name="color" value="#F2395B"/>
    </inkml:brush>
  </inkml:definitions>
  <inkml:trace contextRef="#ctx0" brushRef="#br0">96750 53850 617,'54'-22'97,"10"6"-12,10 7-14,9 6-14,6 3-14,3 0-19,3 0-18,4 0-19,-4 3-12,-9 6-9,-10 7-9,-8 6-7,-11 1-5,-8-3 2,-10-3 0,-9-2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1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96550 54550 659,'-29'21'4,"-5"-5"9,-7-7 9,-5-5 8,13-4 7,34 0 4,35 0 4,35 0 5,25 0-6,20 0-12,18 0-14,20 0-13,5 3-12,-6 6-9,-6 7-8,-6 6-10,-9 1-2,-8-3 4,-10-3 3,-9-2 4,-15-3-2,-18 1-6,-19-1-7,-18 1-7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2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44950 3700 535,'26'48'8,"4"-3"15,3-3 16,3-2 16,3 0 4,3 7-3,3 6-6,4 7-3,1-1-7,0-6-6,0-6-7,0-6-7,-4-6-14,-5-2-21,-7-3-21,-5-3-23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2"/>
    </inkml:context>
    <inkml:brush xml:id="br0">
      <inkml:brushProperty name="width" value="0.04674" units="cm"/>
      <inkml:brushProperty name="height" value="0.04674" units="cm"/>
      <inkml:brushProperty name="color" value="#F2395B"/>
    </inkml:brush>
  </inkml:definitions>
  <inkml:trace contextRef="#ctx0" brushRef="#br0">99150 53150 470,'-13'-43'20,"26"17"9,24 15 9,26 16 10,10 9 0,-3 3-12,-3 3-12,-2 4-10,-5 1-9,-2 0-4,-3 0-6,-3 0-5,-7 1-1,-9 4 3,-10 3 2,-8 3 2,-11 3 4,-8 3 3,-10 3 4,-9 4 4,-10 2 1,-9 4 1,-10 3-1,-8 3 1,-9 6 3,-6 9 6,-6 10 7,-6 10 5,-4 8 2,1 10-6,-1 10-4,1 9-6,-1 4-5,1 1-6,-1-1-7,1 1-5,4-6-8,9-8-9,10-10-9,10-9-9,7-13-1,6-16 6,7-15 7,6-15 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2"/>
    </inkml:context>
    <inkml:brush xml:id="br0">
      <inkml:brushProperty name="width" value="0.03562" units="cm"/>
      <inkml:brushProperty name="height" value="0.03562" units="cm"/>
      <inkml:brushProperty name="color" value="#F2395B"/>
    </inkml:brush>
  </inkml:definitions>
  <inkml:trace contextRef="#ctx0" brushRef="#br0">99500 54500 617,'25'-22'4,"0"6"9,0 7 8,0 6 9,1 6 5,4 6 4,3 7 4,3 6 3,1 9-2,1 13-7,-1 12-7,1 13-7,-3 4-9,-2-3-10,-3-3-11,-3-2-9,-4-5-9,-3-2-6,-3-3-7,-2-3-7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2"/>
    </inkml:context>
    <inkml:brush xml:id="br0">
      <inkml:brushProperty name="width" value="0.04439" units="cm"/>
      <inkml:brushProperty name="height" value="0.04439" units="cm"/>
      <inkml:brushProperty name="color" value="#F2395B"/>
    </inkml:brush>
  </inkml:definitions>
  <inkml:trace contextRef="#ctx0" brushRef="#br0">101200 53000 495,'-4'76'132,"-5"4"-26,-7 3-26,-5 3-27,-1 1-17,6 1-6,7-1-7,6 1-7,3-1-4,0 1-4,0-1-2,0 1-4,1-3-1,4-2-3,3-3-1,3-3-1,3-4-3,3-3-4,3-3-4,4-2-3,-1-5-2,-3-2 2,-3-3 0,-2-3 2,-11 1 0,-15 6 2,-15 7 1,-16 6 1,-13-1 0,-9-5-1,-10-7-1,-8-5-1,-8-6-3,-2-3-4,-3-3-5,-3-2-4,1-6-2,6-6-2,7-6-1,6-6-1,10-4 3,17 1 5,15-1 6,16 1 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2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101300 53100 639,'26'-25'0,"4"0"0,3 0 0,3 0 0,6 1 6,9 4 11,10 3 12,10 3 12,5 1 5,4 1 1,3-1 1,3 1-1,4 1-6,7 3-14,6 3-16,7 4-13,-4 2-19,-12 4-22,-13 3-22,-12 3-23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9"/>
    </inkml:context>
    <inkml:brush xml:id="br0">
      <inkml:brushProperty name="width" value="0.04006" units="cm"/>
      <inkml:brushProperty name="height" value="0.04006" units="cm"/>
      <inkml:brushProperty name="color" value="#F2395B"/>
    </inkml:brush>
  </inkml:definitions>
  <inkml:trace contextRef="#ctx0" brushRef="#br0">103050 54100 549,'-244'353'132,"63"-94"-36,62-93-35,63-94-36,43-57-26,26-18-13,24-19-15,26-18-15,8-7-3,-5 6 8,-7 7 8,-5 6 8,-3 4 5,4 4 5,3 3 3,3 3 5,-5 7 4,-12 14 5,-13 11 5,-12 14 5,-10 5 3,-6 1-2,-6-1-1,-6 1-2,-4-1 4,1 1 4,-1-1 6,1 1 5,8-12-5,20-21-18,18-22-17,20-22-17,8-8-7,1 6 1,-1 7 2,1 6 3,-6 6 3,-8 6 5,-10 7 4,-9 6 5,-7 6 8,-3 6 10,-3 7 11,-2 6 10,0-7 0,7-18-10,6-19-10,7-18-9,4-6-8,3 10-2,3 10-3,4 9-4,-4 9 4,-9 9 10,-10 10 11,-8 10 10,-12 5 9,-12 4 9,-13 3 10,-12 3 8,4-1-2,22-2-14,22-3-14,23-3-13,6-2-10,-5 0-4,-7 0-5,-5 0-5,-3-13-4,4-24-4,3-26-5,3-24-3,-2-12 0,-6 4 6,-6 3 5,-6 3 6,-6 4 4,-2 7 4,-3 6 5,-3 7 4,-7 7 2,-9 9-2,-10 10 1,-8 10-2,-8 7 5,-2 6 9,-3 7 10,-3 6 9,-1 3 4,4 0-5,3 0-3,3 0-4,14-2-14,25-3-25,25-3-25,25-2-24,10-8-8,-2-8 5,-3-10 8,-3-9 6,-4-4 6,-3 4 8,-3 3 7,-2 3 7,-5 3 11,-2 3 13,-3 3 14,-3 4 14,-6 4 6,-5 6 0,-7 7-2,-5 6-1,-3 3-1,4 0-2,3 0-2,3 0-2,4 0-8,7 0-14,6 0-14,7 0-15,0-7-12,-2-11-9,-3-14-10,-3-11-9,-4-11 2,-3-5 10,-3-7 13,-2-5 11,-3-6 7,1-3 5,-1-3 5,1-2 3,-1-3 4,1 1 0,-1-1 0,1 1 2,-1 2 3,1 7 5,-1 6 5,1 7 5,-1 5 4,1 7 3,-1 6 2,1 7 4,1 2 5,3 1 8,3-1 8,4 1 8,-4 7-4,-9 16-17,-10 15-16,-8 17-16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19"/>
    </inkml:context>
    <inkml:brush xml:id="br0">
      <inkml:brushProperty name="width" value="0.05752" units="cm"/>
      <inkml:brushProperty name="height" value="0.05752" units="cm"/>
      <inkml:brushProperty name="color" value="#F2395B"/>
    </inkml:brush>
  </inkml:definitions>
  <inkml:trace contextRef="#ctx0" brushRef="#br0">105450 53800 382,'45'-2'2,"-9"-3"3,-10-3 4,-8-2 3,-6 2 8,1 9 11,-1 10 13,1 10 12,-4 7 5,-6 6-2,-6 7-1,-6 6-1,-2 3-6,3 0-9,3 0-9,4 0-9,1 3-6,0 6-4,0 7-4,0 6-4,0 6-2,0 6-2,0 7-3,0 6-3,0-1 0,0-5-2,0-7-1,0-5-1,0-8 0,0-5-1,0-7-1,0-5-1,7-11-6,17-11-12,15-14-13,16-11-13,4-7-1,-6 0 7,-6 0 9,-6 0 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20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106150 53350 701,'12'-44'9,"26"13"19,24 12 18,26 13 18,2 7 1,-18 4-18,-19 3-19,-18 3-17,-9 1-20,4 1-26,3-1-23,3 1-25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20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107350 52600 444,'46'-46'0,"-5"10"0,-7 10 0,-5 9 0,-4 10 10,0 14 22,0 11 22,0 14 20,-4 8 6,-5 7-11,-7 6-11,-5 7-11,-6 5-8,-3 7-7,-3 6-6,-2 7-7,-5 8-7,-2 14-9,-3 11-8,-3 14-8,-6 8-3,-5 7 2,-7 6 3,-5 7 3,-1-9-13,6-21-27,7-22-27,6-22-28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22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65300 56050 636,'0'-60'8,"0"32"15,0 31 14,0 32 17,0 11 1,0-5-11,0-7-12,0-5-10,-4-4-7,-5 0-1,-7 0-2,-5 0-1,-3 1 0,4 4-2,3 3 0,3 3-1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26"/>
    </inkml:context>
    <inkml:brush xml:id="br0">
      <inkml:brushProperty name="width" value="0.04557" units="cm"/>
      <inkml:brushProperty name="height" value="0.04557" units="cm"/>
    </inkml:brush>
  </inkml:definitions>
  <inkml:trace contextRef="#ctx0" brushRef="#br0">66350 56550 482,'3'-60'65,"6"32"-7,7 31-7,6 32-6,-2 19-5,-9 10-4,-10 10-3,-8 9-3,-9 7-3,-6 7-4,-6 6-3,-6 7-2,-4 4-4,1 3-2,-1 3-4,1 4-2,-1-3-1,1-5 1,-1-7 1,1-5 1,1-8-3,3-5-5,3-7-6,4-5-5,1-9-4,0-9 0,0-10 1,0-8-1,3-20-1,6-28-3,7-28-4,6-27-2,12-25-1,19-18 1,19-19 1,19-18 2,13-14 1,10-5 3,10-7 0,9-5 3,2 5 2,-2 19 2,-3 19 4,-3 19 2,-7 13 3,-9 10 0,-10 10 1,-8 9 1,-9 9 3,-6 9 5,-6 10 6,-6 10 5,-4 7 5,1 6 2,-1 7 3,1 6 2,-3 6-1,-2 6-2,-3 7-4,-3 6-3,-2 9-3,0 13-2,0 12-2,0 13-2,-4 7-1,-5 4-2,-7 3-1,-5 3-1,-4 4-1,0 7-1,0 6-2,0 7-1,0 2-1,0 1-3,0-1-3,0 1-2,-2-3-1,-3-2-2,-3-3 0,-2-3 0,-3-4-3,1-3-5,-1-3-4,1-2-4,-1-5-5,1-2-2,-1-3-2,1-3-4,1-9 2,3-11 5,3-14 5,4-11 6,1-7 0,0 0-7,0 0-5,0 0-6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3"/>
    </inkml:context>
    <inkml:brush xml:id="br0">
      <inkml:brushProperty name="width" value="0.04399" units="cm"/>
      <inkml:brushProperty name="height" value="0.04399" units="cm"/>
      <inkml:brushProperty name="color" value="#00BFF3"/>
    </inkml:brush>
  </inkml:definitions>
  <inkml:trace contextRef="#ctx0" brushRef="#br0">46500 1800 500,'25'-25'3,"0"0"6,0 0 7,0 0 6,-2 7 5,-3 17 1,-3 15 2,-2 16 2,-3 15-1,1 16-4,-1 15-5,1 17-5,-4 8-2,-6 4-3,-6 3-2,-6 3-2,-6-4 0,-2-8-2,-3-10 0,-3-9 0,1-9-1,6-5-2,7-7 0,6-5-2,12-14-2,19-18-3,19-19-3,19-18-3,13-17-1,10-11 0,10-14-1,9-11 0,-1-4 0,-8 6 0,-10 7 1,-9 6-1,-10 7-1,-9 10-2,-10 10-4,-8 9-2,-11 2-1,-8-2 1,-10-3 2,-9-3 2,-12-2 0,-11 0 3,-14 0 1,-11 0 1,-9 0 2,-3 0-1,-3 0 1,-2 0 0,0-2 0,7-3 2,6-3 1,7-2 2,5-1 1,7 3 4,6 3 3,7 4 3,0 4 6,-2 6 8,-3 7 9,-3 6 8,1 9 4,6 13 0,7 12 1,6 13 0,1 9-2,-3 6-3,-3 7-2,-2 6-4,-1 6-3,3 6-3,3 7-4,4 6-3,-3 6-3,-5 6-4,-7 7-4,-5 6-2,-6 4-6,-3 4-7,-3 3-5,-2 3-7,-6-5-6,-6-12-6,-6-13-7,-6-12-6,-1-13-2,7-12 1,6-13 2,7-12 1,4-12 2,3-8 2,3-10 2,4-9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33"/>
    </inkml:context>
    <inkml:brush xml:id="br0">
      <inkml:brushProperty name="width" value="0.02911" units="cm"/>
      <inkml:brushProperty name="height" value="0.02911" units="cm"/>
    </inkml:brush>
  </inkml:definitions>
  <inkml:trace contextRef="#ctx0" brushRef="#br0">68550 57100 755,'46'45'50,"-5"-9"-9,-7-10-9,-5-8-9,-4-6-6,0 1-3,0-1-2,0 1-3,3-1-1,6 1 0,7-1-1,6 1 1,3-1-2,0 1-1,0-1-2,0 1-1,0-3-4,0-2-4,0-3-3,0-3-4,0-1-2,0 4 1,0 3 1,0 3 2,0-1-3,0-2-7,0-3-7,0-3-7,-4-1-2,-5 4 0,-7 3 1,-5 3 2,-6 1 3,-3 1 7,-3-1 7,-2 1 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34"/>
    </inkml:context>
    <inkml:brush xml:id="br0">
      <inkml:brushProperty name="width" value="0.03265" units="cm"/>
      <inkml:brushProperty name="height" value="0.03265" units="cm"/>
    </inkml:brush>
  </inkml:definitions>
  <inkml:trace contextRef="#ctx0" brushRef="#br0">68350 58300 673,'-47'23'-4,"6"-3"-8,7-3-8,6-2-9,7-3 7,10 1 22,10-1 20,9 1 23,6-3 7,3-2-7,3-3-5,4-3-8,1-2-4,0 0-3,0 0-3,0 0-4,3 0-1,6 0 1,7 0 0,6 0 0,3 0-1,0 0-4,0 0-3,0 0-3,3 0-3,6 0-2,7 0-1,6 0-2,-1 0-1,-5 0 0,-7 0 1,-5 0-1,-3 0 1,4 0-2,3 0 0,3 0-1,-2 1-1,-6 4 0,-6 3 0,-6 3 0,-2-1-4,3-2-5,3-3-6,4-3-5,-1-2-4,-3 0-1,-3 0 0,-2 0-1,-5 0 0,-2 0 0,-3 0 2,-3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3"/>
    </inkml:context>
    <inkml:brush xml:id="br0">
      <inkml:brushProperty name="width" value="0.03385" units="cm"/>
      <inkml:brushProperty name="height" value="0.03385" units="cm"/>
    </inkml:brush>
  </inkml:definitions>
  <inkml:trace contextRef="#ctx0" brushRef="#br0">71800 56450 650,'28'25'100,"6"0"-24,7 0-26,6 0-25,3-2-13,0-3-3,0-3-3,0-2-3,0-3-2,0 1 0,0-1-2,0 1 0,0-1-2,0 1-2,0-1-2,0 1-1,1 1-2,4 3 0,3 3 1,3 4-2,-2-1 2,-6-3 2,-6-3 1,-6-2 2,-13 2 7,-19 9 9,-18 10 10,-19 10 11,-10 5 0,1 4-8,-1 3-8,1 3-8,-3 6-6,-2 9-2,-3 10-4,-3 10-3,-6 8-3,-5 10-2,-7 10-3,-5 9-3,-6 6-2,-3 3 0,-3 3-1,-2 4-1,-3-3-1,1-5-5,-1-7-4,1-5-3,4-8-2,9-5 0,10-7 1,10-5 0,8-15 4,10-22 6,10-22 6,9-21 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3"/>
    </inkml:context>
    <inkml:brush xml:id="br0">
      <inkml:brushProperty name="width" value="0.02893" units="cm"/>
      <inkml:brushProperty name="height" value="0.02893" units="cm"/>
    </inkml:brush>
  </inkml:definitions>
  <inkml:trace contextRef="#ctx0" brushRef="#br0">73050 58150 760,'46'137'97,"-5"-24"-25,-7-26-26,-5-24-25,-6-17-18,-3-5-9,-3-7-9,-2-5-10,-1-4-7,3 0-3,3 0-3,4 0-5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3"/>
    </inkml:context>
    <inkml:brush xml:id="br0">
      <inkml:brushProperty name="width" value="0.0414" units="cm"/>
      <inkml:brushProperty name="height" value="0.0414" units="cm"/>
    </inkml:brush>
  </inkml:definitions>
  <inkml:trace contextRef="#ctx0" brushRef="#br0">74550 56700 531,'21'-47'3,"-5"6"7,-7 7 8,-5 6 5,-4 12 6,0 19 2,0 19 3,0 19 2,0 13-1,0 10-2,0 10-5,0 9-2,-2 4-4,-3 1-1,-3-1-3,-2 1-1,-1 1-2,3 3-1,3 3-1,4 4-2,1-1-1,0-3-2,0-3-2,0-2-1,0-5-3,0-2-2,0-3-1,0-3-3,1-7-2,4-9-3,3-10-1,3-8-2,3-8-2,3-2 2,3-3-1,4-3 1,-4 1 1,-9 6-1,-10 7 1,-8 6-1,-9-1 1,-6-5 2,-6-7 1,-6-5 1,-12-1 1,-15 6-3,-15 7-2,-16 6-2,-5-1-3,6-5-6,7-7-5,6-5-5,9-8-2,13-5 3,12-7 2,13-5 1,7-6 3,4-3 0,3-3 1,3-2 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4"/>
    </inkml:context>
    <inkml:brush xml:id="br0">
      <inkml:brushProperty name="width" value="0.03082" units="cm"/>
      <inkml:brushProperty name="height" value="0.03082" units="cm"/>
    </inkml:brush>
  </inkml:definitions>
  <inkml:trace contextRef="#ctx0" brushRef="#br0">74600 57200 713,'3'-88'26,"6"26"2,7 24 1,6 26 1,6 10-1,6-3-5,7-3-5,6-2-4,6-1-4,6 3-1,7 3-1,6 4-2,3 1 1,0 0 0,0 0 3,0 0 1,-7 0-3,-11 0-7,-14 0-8,-11 0-7,-7 1-12,0 4-16,0 3-16,0 3-16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5"/>
    </inkml:context>
    <inkml:brush xml:id="br0">
      <inkml:brushProperty name="width" value="0.03962" units="cm"/>
      <inkml:brushProperty name="height" value="0.03962" units="cm"/>
    </inkml:brush>
  </inkml:definitions>
  <inkml:trace contextRef="#ctx0" brushRef="#br0">77500 57300 555,'23'-47'0,"-3"6"0,-3 7 0,-2 6 0,-6 9 9,-6 13 17,-6 12 18,-6 13 18,-9 12 4,-8 13-12,-10 12-10,-9 13-10,-10 10-9,-9 10-3,-10 10-6,-8 9-4,-4 2-3,3-2-1,3-3-2,4-3 0,1-2-5,0 0-4,0 0-7,0 0-5,1-4-6,4-5-4,3-7-5,3-5-6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5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76500 57550 604,'-24'-68'0,"4"17"0,3 15 0,3 16 0,1 7 5,1 1 11,-1-1 10,1 1 11,4 8 5,9 20 0,10 18 1,10 20-1,5 11-2,4 7-7,3 6-8,3 7-6,3 2-6,3 1-4,3-1-5,4 1-5,2-1-6,4 1-5,3-1-6,3 1-5,1 1-7,1 3-7,-1 3-6,1 4-8,-6-9-1,-8-18 3,-10-19 2,-9-18 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6"/>
    </inkml:context>
    <inkml:brush xml:id="br0">
      <inkml:brushProperty name="width" value="0.04005" units="cm"/>
      <inkml:brushProperty name="height" value="0.04005" units="cm"/>
    </inkml:brush>
  </inkml:definitions>
  <inkml:trace contextRef="#ctx0" brushRef="#br0">78850 57100 549,'-13'-24'7,"26"4"15,24 3 15,26 3 15,12 3 3,0 3-9,0 3-9,0 4-8,-4 4-7,-5 6-2,-7 7-3,-5 6-3,-9 4-1,-9 4-2,-10 3-1,-8 3-1,-11 4-2,-8 7 0,-10 6-2,-9 7-1,-13 7 0,-16 9 1,-15 10 0,-15 10 1,-7-3-2,3-11-1,3-14-4,4-11-3,-1-6-1,-3 4 0,-3 3-2,-2 3 1,-1-2-1,3-6 1,3-6 1,4-6 2,5-7 0,10-6 0,10-6 2,9-6 1,13-6 0,20-2 3,18-3 2,20-3 1,13-2 0,9 0-3,10 0-4,10 0-2,5 0-2,4 0 0,3 0 0,3 0 0,3 1-4,3 4-8,3 3-9,4 3-8,4-1-7,6-2-4,7-3-5,6-3-5,-2-2 2,-9 0 7,-10 0 8,-8 0 7,-14-2 6,-15-3 6,-15-3 5,-16-2 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6"/>
    </inkml:context>
    <inkml:brush xml:id="br0">
      <inkml:brushProperty name="width" value="0.04872" units="cm"/>
      <inkml:brushProperty name="height" value="0.04872" units="cm"/>
    </inkml:brush>
  </inkml:definitions>
  <inkml:trace contextRef="#ctx0" brushRef="#br0">81400 56850 451,'1'-46'0,"4"10"0,3 10 0,3 9 0,3 4 6,3 1 13,3-1 12,4 1 12,-1 8 6,-3 20-1,-3 18 0,-2 20-2,-5 10-3,-2 3-6,-3 3-6,-3 4-5,-4 5-5,-3 10-1,-3 10-2,-2 9-2,-6 6-2,-6 3-2,-6 3-3,-6 4-2,-4-4-3,1-9-4,-1-10-3,1-8-3,-1-8-2,1-2-1,-1-3-1,1-3 0,12-10 0,25-16 2,25-15 0,25-15 2,12-9 1,1 1 2,-1-1 1,1 1 2,5 2-5,14 7-9,11 6-9,14 7-9,-1 0-5,-12-2-1,-13-3 0,-12-3 0,-5-6-1,3-5-1,3-7 0,4-5-1,-4-3 2,-9 4 6,-10 3 5,-8 3 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3"/>
    </inkml:context>
    <inkml:brush xml:id="br0">
      <inkml:brushProperty name="width" value="0.03492" units="cm"/>
      <inkml:brushProperty name="height" value="0.03492" units="cm"/>
      <inkml:brushProperty name="color" value="#00BFF3"/>
    </inkml:brush>
  </inkml:definitions>
  <inkml:trace contextRef="#ctx0" brushRef="#br0">47000 3450 630,'48'9'3,"-3"19"6,-3 19 6,-2 19 6,-5 4 5,-2-9 3,-3-10 2,-3-8 3,5-3 1,17 7-2,15 6-3,16 7-1,7-1-5,1-6-6,-1-6-6,1-6-8,-4-6-2,-6-2 2,-6-3 0,-6-3 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7"/>
    </inkml:context>
    <inkml:brush xml:id="br0">
      <inkml:brushProperty name="width" value="0.03567" units="cm"/>
      <inkml:brushProperty name="height" value="0.03567" units="cm"/>
    </inkml:brush>
  </inkml:definitions>
  <inkml:trace contextRef="#ctx0" brushRef="#br0">82900 57900 616,'-68'-69'5,"17"13"9,15 12 10,16 13 9,12 7 5,9 4 2,10 3 1,10 3 1,10 3-2,13 3-6,12 3-7,13 4-7,9 2-6,6 4-5,7 3-7,6 3-5,1 4-2,-3 7 2,-3 6 3,-2 7 1,-5 4-6,-2 3-15,-3 3-15,-3 4-15,-9-3-9,-11-5 1,-14-7-1,-11-5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7"/>
    </inkml:context>
    <inkml:brush xml:id="br0">
      <inkml:brushProperty name="width" value="0.03558" units="cm"/>
      <inkml:brushProperty name="height" value="0.03558" units="cm"/>
    </inkml:brush>
  </inkml:definitions>
  <inkml:trace contextRef="#ctx0" brushRef="#br0">83150 58450 618,'-91'-24'0,"19"4"0,19 3 0,19 3 0,9 3 7,0 3 17,0 3 14,0 4 16,6 1 2,13 0-10,12 0-9,13 0-11,13 1-6,17 4-2,15 3-2,16 3-2,9 1-3,3 1-3,3-1-3,4 1-4,4 2-5,6 7-8,7 6-8,6 7-9,-4-1-2,-11-6 3,-14-6 5,-11-6 3,-12-4-4,-9 1-12,-10-1-11,-8 1-13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49"/>
    </inkml:context>
    <inkml:brush xml:id="br0">
      <inkml:brushProperty name="width" value="0.04144" units="cm"/>
      <inkml:brushProperty name="height" value="0.04144" units="cm"/>
    </inkml:brush>
  </inkml:definitions>
  <inkml:trace contextRef="#ctx0" brushRef="#br0">86300 57450 530,'-4'-32'8,"-5"39"17,-7 36 15,-5 39 17,-3 11 4,4-11-10,3-14-8,3-11-9,-2-3-6,-6 10-3,-6 10-2,-6 9-3,-4 6-3,1 3-2,-1 3-4,1 4-2,-1-1-6,1-3-12,-1-3-9,1-2-12,1-6-6,3-6-4,3-6-4,4-6-3,4-9-3,6-8-2,7-10-1,6-9-1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50"/>
    </inkml:context>
    <inkml:brush xml:id="br0">
      <inkml:brushProperty name="width" value="0.03505" units="cm"/>
      <inkml:brushProperty name="height" value="0.03505" units="cm"/>
    </inkml:brush>
  </inkml:definitions>
  <inkml:trace contextRef="#ctx0" brushRef="#br0">86550 58700 627,'25'-44'6,"0"13"12,0 12 12,0 13 11,0 9 5,0 6-4,0 7-4,0 6-4,-2 4-4,-3 4-5,-3 3-6,-2 3-5,-5 1-3,-2 1-3,-3-1-2,-3 1-2,-2-1-11,0 1-21,0-1-20,0 1-21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50"/>
    </inkml:context>
    <inkml:brush xml:id="br0">
      <inkml:brushProperty name="width" value="0.04525" units="cm"/>
      <inkml:brushProperty name="height" value="0.04525" units="cm"/>
    </inkml:brush>
  </inkml:definitions>
  <inkml:trace contextRef="#ctx0" brushRef="#br0">87850 57650 486,'20'-35'10,"-9"32"21,-10 31 21,-8 32 21,-9 16 3,-6 4-13,-6 3-14,-6 3-14,-2 1-8,3 1-5,3-1-3,4 1-4,4-1-3,6 1-2,7-1-2,6 1-2,3-3-2,0-2-2,0-3-4,0-3-2,1-4-2,4-3-3,3-3-2,3-2-3,4-5 0,7-2 0,6-3 0,7-3 1,-1-4 1,-6-3 0,-6-3 0,-6-2 1,-6 0 3,-2 7 2,-3 6 4,-3 7 3,-7-3 2,-9-8 0,-10-10 0,-8-9 0,-11-1-1,-8 10-3,-10 10-1,-9 9-3,-7 2-3,-3-2-4,-3-3-5,-2-3-4,-3-2-4,1 0-5,-1 0-5,1 0-4,5-5 0,14-9 4,11-10 3,14-8 5,7-8 2,3-2 2,3-3 0,4-3 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50"/>
    </inkml:context>
    <inkml:brush xml:id="br0">
      <inkml:brushProperty name="width" value="0.03176" units="cm"/>
      <inkml:brushProperty name="height" value="0.03176" units="cm"/>
    </inkml:brush>
  </inkml:definitions>
  <inkml:trace contextRef="#ctx0" brushRef="#br0">87950 58250 692,'3'-68'0,"6"17"0,7 15 0,6 16 0,6 7 8,6 1 17,7-1 16,6 1 17,3 1 1,0 3-12,0 3-11,0 4-14,3 2-11,6 4-11,7 3-12,6 3-11,-2 1-5,-9 1-1,-10-1 1,-8 1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4:51"/>
    </inkml:context>
    <inkml:brush xml:id="br0">
      <inkml:brushProperty name="width" value="0.05382" units="cm"/>
      <inkml:brushProperty name="height" value="0.05382" units="cm"/>
    </inkml:brush>
  </inkml:definitions>
  <inkml:trace contextRef="#ctx0" brushRef="#br0">89400 58600 408,'-7'48'62,"-11"-3"-9,-14-3-9,-11-2-9,-7-1-7,0 3-5,0 3-4,0 4-3,1-3-5,4-5-3,3-7-3,3-5-3,20-11-8,38-11-14,37-14-14,38-11-12,15-6-4,-6 4 9,-6 3 7,-6 3 9,-12 1 6,-15 1 6,-15-1 5,-16 1 5,-16 5 8,-16 14 11,-15 11 12,-15 14 11,-7 3 4,3-2-5,3-3-3,4-3-5,16-9-11,32-11-19,31-14-18,32-11-18,8-6-6,-11 4 6,-14 3 6,-11 3 6,-11 3 5,-5 3 5,-7 3 4,-5 4 5,-4 2 7,0 4 8,0 3 9,0 3 9,3-4-3,6-8-11,7-10-12,6-9-12,3-5-4,0 0 2,0 0 3,0 0 3,-11 7 9,-22 17 19,-22 15 17,-21 16 18,-9 9 5,7 3-10,6 3-8,7 4-9,11-3-11,20-5-12,18-7-14,20-5-13,8-8-8,1-5-3,-1-7-3,1-5-3,-3-8-1,-2-5 4,-3-7 2,-3-5 4,-7-6 2,-9-3 3,-10-3 3,-8-2 3,-9-3 4,-6 1 4,-6-1 5,-6 1 4,-7 4 4,-6 9 3,-6 10 2,-6 10 3,-7 5 2,-6 4-2,-6 3-1,-6 3 0,-2 1-1,3 1 2,3-1 2,4 1 0,15-3-4,28-2-11,28-3-10,29-3-11,13-7-4,1-9 0,-1-10 1,1-8 1,5-9-3,14-6-10,11-6-9,14-6-8,2-4 0,-6 1 10,-6-1 11,-6 1 9,-9-1 8,-8 1 3,-10-1 3,-9 1 4,-9 2 1,-5 7 0,-7 6-2,-5 7-1,-6 5 8,-3 7 16,-3 6 16,-2 7 16,-8 15 11,-8 25 3,-10 25 5,-9 25 4,-5 12-4,0 1-14,0-1-14,0 1-13,1 4-8,4 9-3,3 10-3,3 10-3,1 10-7,1 13-11,-1 12-13,1 13-12,-1-4-4,1-18 5,-1-19 3,1-18 4,-1-14-8,1-5-20,-1-7-19,1-5-22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1"/>
    </inkml:context>
    <inkml:brush xml:id="br0">
      <inkml:brushProperty name="width" value="0.04226" units="cm"/>
      <inkml:brushProperty name="height" value="0.04226" units="cm"/>
    </inkml:brush>
  </inkml:definitions>
  <inkml:trace contextRef="#ctx0" brushRef="#br0">9750 42650 520,'-44'-47'6,"13"6"12,12 7 12,13 6 12,6 20 3,0 34-6,0 35-5,0 35-7,0 10-3,0-12-4,0-13-3,0-12-3,-4 4-2,-5 22-1,-7 22-1,-5 23-1,-6 13-1,-3 6-2,-3 7-2,-2 6-3,-3 1-1,1-3-3,-1-3-1,1-2-3,-1-11 0,1-15 0,-1-15 0,1-16 0,1-13 0,3-9 0,3-10 0,4-8 0,4-23 0,6-34 0,7-35 0,6-33 0,17-37-2,28-37-3,28-38-3,29-37-4,15-21-1,3-3 1,3-3 0,4-2 2,-4 6 1,-9 20 2,-10 18 2,-8 20 2,-8 17 4,-2 20 5,-3 18 6,-3 20 6,-6 14 3,-5 14 3,-7 11 2,-5 14 3,-8 8 1,-5 7 0,-7 6-1,-5 7 1,-3 5-2,4 7-1,3 6-2,3 7-1,-1 7-2,-2 9-2,-3 10-1,-3 10-1,-4 8-2,-3 10 0,-3 10-1,-2 9-1,-5 9 0,-2 9 0,-3 10 0,-3 10 1,-4 8-2,-3 10 0,-3 10-2,-2 9 0,-3 4-3,1 1-2,-1-1-3,1 1-2,-1-4-6,1-6-8,-1-6-7,1-6-8,1-9-6,3-8-2,3-10-2,4-9-4,-1-13 0,-3-16 1,-3-15 2,-2-15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2"/>
    </inkml:context>
    <inkml:brush xml:id="br0">
      <inkml:brushProperty name="width" value="0.03508" units="cm"/>
      <inkml:brushProperty name="height" value="0.03508" units="cm"/>
    </inkml:brush>
  </inkml:definitions>
  <inkml:trace contextRef="#ctx0" brushRef="#br0">12500 43650 627,'1'-85'3,"4"32"22,3 31 19,3 32 21,6 16 4,9 4-12,10 3-12,10 3-12,0-1-12,-5-2-11,-7-3-11,-5-3-11,-4-4-8,0-3-6,0-3-4,0-2-5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3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13300 43250 622,'23'-24'3,"-3"4"4,-3 3 6,-2 3 5,-9 14 4,-12 25 2,-13 25 2,-12 25 3,-12 14-2,-8 3-6,-10 3-5,-9 4-6,-2-4-5,6-9-2,7-10-2,6-8-4,3-8 0,0-2 1,0-3 0,0-3 1,9-9-1,19-11-3,19-14-5,19-11-4,9-7 0,0 0 3,0 0 4,0 0 2,0 0 4,0 0 2,0 0 3,0 0 2,4 0 2,10 0 0,10 0 0,9 0-1,-1 1 0,-8 4-2,-10 3-1,-9 3-1,-9 3 0,-5 3-1,-7 3 1,-5 4 0,-4 1 0,0 0 0,0 0 0,0 0 0,-7 3 0,-11 6 0,-14 7 1,-11 6 0,-9-1 0,-3-5 2,-3-7-1,-2-5 2,-3-1 0,1 6 1,-1 7 0,1 6 0,-1 3 1,1 0-1,-1 0 0,1 0 0,-3 1-1,-2 4-1,-3 3 0,-3 3-2,1 1 0,6 1 2,7-1-1,6 1 1,6-4-1,6-6-6,7-6-5,6-6-5,9-6-10,13-2-17,12-3-16,13-3-16,6-7-2,0-9 13,0-10 13,0-8 13,0-8 8,0-2 3,0-3 4,0-3 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3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48050 1600 491,'117'-91'57,"-16"19"-10,-15 19-11,-15 19-11,-4 7-5,9-3-2,10-3-1,10-2-2,-3-1-2,-11 3-6,-14 3-4,-11 4-5,-23 1-10,-31 0-16,-31 0-14,-31 0-16,-12-4-1,10-5 12,10-7 12,9-5 12,6-1 8,3 6 2,3 7 2,4 6 2,4 13 13,6 23 26,7 22 23,6 22 26,1 15 3,-3 9-16,-3 10-16,-2 10-16,-5 11-8,-2 17-1,-3 15 0,-3 16 0,-2-1-2,0-15-4,0-15-3,0-16-5,-2-5-2,-3 6-2,-3 7 0,-2 6-2,2-8-2,9-22 0,10-22-1,10-21-2,18-23-2,28-21-6,28-22-4,29-22-7,15-16-1,3-9 0,3-10 0,4-8 0,-6-3 1,-11 7 2,-14 6 2,-11 7 1,-11 7-1,-5 9-6,-7 10-4,-5 10-6,-17 5-4,-24 4-7,-26 3-4,-24 3-6,-10 3 2,6 3 11,7 3 10,6 4 11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3"/>
    </inkml:context>
    <inkml:brush xml:id="br0">
      <inkml:brushProperty name="width" value="0.03818" units="cm"/>
      <inkml:brushProperty name="height" value="0.03818" units="cm"/>
    </inkml:brush>
  </inkml:definitions>
  <inkml:trace contextRef="#ctx0" brushRef="#br0">12700 45450 576,'21'51'71,"-5"4"-11,-7 3-13,-5 3-12,-1 3-8,6 3-2,7 3-2,6 4-3,3-3-2,0-5-2,0-7-1,0-5-1,1-6-2,4-3-2,3-3-1,3-2-2,-2-17-1,-6-28-2,-6-28-1,-6-27-2,-4-14-1,1 4-3,-1 3-3,1 3-3,1 4-2,3 7-2,3 6 0,4 7-1,2 4 0,4 3 1,3 3 2,3 4 1,3 4 1,3 6 2,3 7 0,4 6 1,1 3 2,0 0 2,0 0 3,0 0 3,0 3 0,0 6-1,0 7-2,0 6-2,-4 3-2,-5 0-1,-7 0-1,-5 0-2,-12 1-8,-16 4-13,-15 3-16,-15 3-13,-6-2-2,7-6 9,6-6 9,7-6 10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4"/>
    </inkml:context>
    <inkml:brush xml:id="br0">
      <inkml:brushProperty name="width" value="0.0278" units="cm"/>
      <inkml:brushProperty name="height" value="0.0278" units="cm"/>
    </inkml:brush>
  </inkml:definitions>
  <inkml:trace contextRef="#ctx0" brushRef="#br0">13150 45450 791,'-13'-24'6,"26"4"13,24 3 13,26 3 12,10 6 0,-3 9-11,-3 10-12,-2 10-11,-6 2-17,-6-3-22,-6-3-20,-6-2-22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4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16050 44050 531,'-27'-22'6,"-3"6"12,-3 7 12,-2 6 12,-1 6 4,3 6-4,3 7-4,4 6-4,-1 12-4,-3 19-1,-3 19-4,-2 19-1,-3 10-3,1 4-3,-1 3-2,1 3-2,2 1-3,7 1-1,6-1-3,7 1-1,4-4-4,3-6-8,3-6-7,4-6-8,8-7-3,17-6-2,15-6-2,16-6-1,10-10-3,7-12-7,6-13-7,7-12-5,-4-12-2,-12-8 6,-13-10 5,-12-9 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5"/>
    </inkml:context>
    <inkml:brush xml:id="br0">
      <inkml:brushProperty name="width" value="0.04321" units="cm"/>
      <inkml:brushProperty name="height" value="0.04321" units="cm"/>
    </inkml:brush>
  </inkml:definitions>
  <inkml:trace contextRef="#ctx0" brushRef="#br0">17900 44550 509,'-24'-68'0,"4"17"0,3 15 0,3 16 0,1 7 7,1 1 14,-1-1 15,1 1 14,-4 7 5,-6 16-6,-6 15-5,-6 17-5,-9 16-6,-8 19-7,-10 19-8,-9 19-7,-7 5-5,-3-5-2,-3-7-3,-2-5-2,-1-8-3,3-5 0,3-7-1,4-5 0,7-11-3,13-11-2,12-14-3,13-11-2,16-17-4,23-18-7,22-19-6,22-18-6,16-18-2,14-16 4,11-15 2,14-15 3,2-4 3,-6 9 3,-6 10 4,-6 10 3,-9 8 6,-8 10 9,-10 10 9,-9 9 8,-9 6 3,-5 3-4,-7 3-4,-5 4-5,-6 15 10,-3 28 21,-3 28 23,-2 29 21,-5 11 3,-2-2-17,-3-3-18,-3-3-17,-2-2-11,0 0-5,0 0-5,0 0-6,0-2-4,0-3-4,0-3-4,0-2-5,7-20-9,17-34-12,15-35-12,16-33-14,12-26-1,9-16 12,10-15 11,10-15 10,-3 0 9,-11 20 4,-14 18 6,-11 20 4,-9 8 6,-3 1 4,-3-1 6,-2 1 5,-5 4 5,-2 9 7,-3 10 7,-3 10 7,-2 13 1,0 19-2,0 19-4,0 19-3,-4 13-4,-5 10-8,-7 10-6,-5 9-8,-9 4-3,-9 1-2,-10-1-1,-8 1-2,-4-3-1,3-2-2,3-3-2,4-3-3,5-7-2,10-9-4,10-10-3,9-8-4,9-14 0,9-15 2,10-15 3,10-16 3,7-12 1,6-5 0,7-7-2,6-5 0,1-4 0,-3 0 0,-3 0-1,-2 0 0,-6-2 1,-6-3 0,-6-3 0,-6-2 1,-7 2-3,-6 9-7,-6 10-6,-6 10-8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5"/>
    </inkml:context>
    <inkml:brush xml:id="br0">
      <inkml:brushProperty name="width" value="0.05046" units="cm"/>
      <inkml:brushProperty name="height" value="0.05046" units="cm"/>
    </inkml:brush>
  </inkml:definitions>
  <inkml:trace contextRef="#ctx0" brushRef="#br0">20050 43750 435,'0'-71'3,"0"10"6,0 10 6,0 9 6,0 6 4,0 3 4,0 3 3,0 4 4,-4 19 3,-5 39 2,-7 36 4,-5 39 2,-4 22-2,0 10-6,0 10-6,0 9-6,0 9-5,0 9-4,0 10-3,0 10-5,0 8-3,0 10-2,0 10-4,0 9-1,0 6-10,0 3-16,0 3-16,0 4-17,1-4-5,4-9 3,3-10 3,3-8 3,1-22 6,1-30 9,-1-32 8,1-30 8,-1-22 4,1-8 0,-1-10-1,1-9-1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5"/>
    </inkml:context>
    <inkml:brush xml:id="br0">
      <inkml:brushProperty name="width" value="0.03691" units="cm"/>
      <inkml:brushProperty name="height" value="0.03691" units="cm"/>
    </inkml:brush>
  </inkml:definitions>
  <inkml:trace contextRef="#ctx0" brushRef="#br0">21000 45050 596,'-47'-22'0,"6"6"0,7 7 0,6 6 0,3 4 9,0 4 17,0 3 19,0 3 17,1 9 4,4 16-12,3 15-13,3 17-10,4 5-9,7-3-5,6-3-3,7-2-5,5-5-3,7-2-4,6-3-5,7-3-3,7-4-4,9-3-4,10-3-4,10-2-4,2-8-4,-3-8-5,-3-10-4,-2-9-4,-8-7-4,-8-3-3,-10-3-2,-9-2-3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5"/>
    </inkml:context>
    <inkml:brush xml:id="br0">
      <inkml:brushProperty name="width" value="0.03967" units="cm"/>
      <inkml:brushProperty name="height" value="0.03967" units="cm"/>
    </inkml:brush>
  </inkml:definitions>
  <inkml:trace contextRef="#ctx0" brushRef="#br0">21550 45200 554,'-25'-24'6,"0"4"13,0 3 13,0 3 12,-2 10 6,-3 20 1,-3 18-1,-2 20 1,-3 13-5,1 9-9,-1 10-8,1 10-10,-3 8-9,-2 10-8,-3 10-10,-3 9-8,-1 2-3,4-2 2,3-3 5,3-3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6"/>
    </inkml:context>
    <inkml:brush xml:id="br0">
      <inkml:brushProperty name="width" value="0.03136" units="cm"/>
      <inkml:brushProperty name="height" value="0.03136" units="cm"/>
    </inkml:brush>
  </inkml:definitions>
  <inkml:trace contextRef="#ctx0" brushRef="#br0">21100 43700 701,'-11'-25'10,"28"0"18,28 0 19,29 0 20,13 3-1,1 6-20,-1 7-19,1 6-20,-1 3-10,1 0-5,-1 0-2,1 0-4,-7-2-8,-12-3-14,-13-3-12,-12-2-13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6"/>
    </inkml:context>
    <inkml:brush xml:id="br0">
      <inkml:brushProperty name="width" value="0.03235" units="cm"/>
      <inkml:brushProperty name="height" value="0.03235" units="cm"/>
    </inkml:brush>
  </inkml:definitions>
  <inkml:trace contextRef="#ctx0" brushRef="#br0">21800 43000 679,'-43'10'104,"17"23"-23,15 22-23,16 22-23,5 13-14,-2 7-7,-3 6-7,-3 7-6,-4 5-11,-3 7-13,-3 6-14,-2 7-12,-3-9-6,1-21 0,-1-22 3,1-22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7"/>
    </inkml:context>
    <inkml:brush xml:id="br0">
      <inkml:brushProperty name="width" value="0.04152" units="cm"/>
      <inkml:brushProperty name="height" value="0.04152" units="cm"/>
    </inkml:brush>
  </inkml:definitions>
  <inkml:trace contextRef="#ctx0" brushRef="#br0">23000 42950 529,'57'-13'10,"17"26"17,15 24 19,16 26 18,2 15 5,-8 6-9,-10 7-9,-9 6-10,-7 1-8,-3-3-7,-3-3-7,-2-2-8,-9-3-4,-12 1-3,-13-1-1,-12 1-4,-13 2-3,-12 7-5,-13 6-5,-12 7-5,-21 7-5,-28 9-5,-28 10-4,-27 10-4,-6-9 1,19-24 7,19-26 6,19-24 7,9-13-3,0 0-11,0 0-13,0 0-11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4"/>
    </inkml:context>
    <inkml:brush xml:id="br0">
      <inkml:brushProperty name="width" value="0.05085" units="cm"/>
      <inkml:brushProperty name="height" value="0.05085" units="cm"/>
      <inkml:brushProperty name="color" value="#00BFF3"/>
    </inkml:brush>
  </inkml:definitions>
  <inkml:trace contextRef="#ctx0" brushRef="#br0">48200 2300 432,'-63'21'3,"26"-5"7,24-7 9,26-5 8,15-8 3,6-5-2,7-7-2,6-5-2,3-4-3,0 0-2,0 0-2,0 0-3,1 0-2,4 0-1,3 0-2,3 0-2,1 1-1,1 4-2,-1 3-1,1 3-2,-4 3-1,-6 3-3,-6 3-3,-6 4-3,-6 4 0,-2 6 2,-3 7 0,-3 6 2,-6 4 4,-5 4 4,-7 3 5,-5 3 4,-4 7 5,0 14 3,0 11 2,0 14 4,0 5 1,0 1-3,0-1-1,0 1-3,0-3-1,0-2-2,0-3-2,0-3-2,0 2-1,0 10-1,0 10-2,0 9 0,1-1-2,4-8-2,3-10-2,3-9-2,1-7-2,1-3-3,-1-3-2,1-2-4,-7-9-2,-12-12-2,-13-13-4,-12-12-2,-10-13-3,-6-12-3,-6-13-3,-6-12-3,-2-7-1,3 1 1,3-1 2,4 1 1,-3-9-1,-5-15-1,-7-15-2,-5-16-2,-1-7 2,6 4 3,7 3 4,6 3 4,7 7 4,10 14 2,10 11 3,9 14 3,6 18 10,3 25 16,3 25 16,4 25 17,1 14 6,0 3-3,0 3-5,0 4-3,0 2-4,0 4-3,0 3-3,0 3-3,0-5-5,0-12-5,0-13-7,0-12-5,0-7-5,0 1-3,0-1-3,0 1-3,6-9-15,13-15-25,12-15-26,13-16-26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7"/>
    </inkml:context>
    <inkml:brush xml:id="br0">
      <inkml:brushProperty name="width" value="0.03212" units="cm"/>
      <inkml:brushProperty name="height" value="0.03212" units="cm"/>
    </inkml:brush>
  </inkml:definitions>
  <inkml:trace contextRef="#ctx0" brushRef="#br0">25500 43950 684,'112'-69'9,"26"13"17,24 12 16,26 13 18,-7 9 1,-37 6-12,-38 7-14,-37 6-12,-21 4-12,-3 4-12,-3 3-12,-2 3-10,-8 4-7,-8 7 0,-10 6-1,-9 7 0,-10 2-3,-9 1-6,-10-1-4,-8 1-5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7"/>
    </inkml:context>
    <inkml:brush xml:id="br0">
      <inkml:brushProperty name="width" value="0.03338" units="cm"/>
      <inkml:brushProperty name="height" value="0.03338" units="cm"/>
    </inkml:brush>
  </inkml:definitions>
  <inkml:trace contextRef="#ctx0" brushRef="#br0">25650 44750 659,'-71'21'0,"10"-5"0,10-7 0,9-5 0,13-3 7,20 4 16,18 3 15,20 3 16,16 1 3,16 1-9,15-1-7,17 1-10,11-3-8,10-2-9,10-3-9,9-3-10,6-7-9,3-9-11,3-10-10,4-8-11,-15-3-3,-31 7 7,-31 6 5,-31 7 6,-15 2 3,4 1-2,3-1-1,3 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8"/>
    </inkml:context>
    <inkml:brush xml:id="br0">
      <inkml:brushProperty name="width" value="0.04419" units="cm"/>
      <inkml:brushProperty name="height" value="0.04419" units="cm"/>
    </inkml:brush>
  </inkml:definitions>
  <inkml:trace contextRef="#ctx0" brushRef="#br0">28600 43600 497,'-22'-25'8,"6"0"15,7 0 14,6 0 16,-1 12 5,-5 26-5,-7 24-5,-5 26-4,-6 16-6,-3 10-5,-3 10-6,-2 9-6,-1 1-4,3-6-3,3-6-3,4-6-2,4-9-4,6-8-2,7-10-2,6-9-4,7-9-3,10-5-3,10-7-5,9-5-4,10-11-4,14-11-2,11-14-2,14-11-3,5-15-1,1-16 1,-1-15 1,1-15 1,-4-15 1,-6-12 3,-6-13 1,-6-12 2,-9-2 3,-8 9 4,-10 10 4,-9 10 3,-12 10 2,-11 13-1,-14 12-2,-11 13 0,-11 9 3,-5 6 6,-7 7 6,-5 6 7,-6 7 0,-3 10-4,-3 10-6,-2 9-5,-1 9-6,3 9-6,3 10-8,4 10-7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8"/>
    </inkml:context>
    <inkml:brush xml:id="br0">
      <inkml:brushProperty name="width" value="0.0351" units="cm"/>
      <inkml:brushProperty name="height" value="0.0351" units="cm"/>
    </inkml:brush>
  </inkml:definitions>
  <inkml:trace contextRef="#ctx0" brushRef="#br0">29800 44050 626,'26'51'123,"4"4"-26,3 3-27,3 3-27,-1 1-18,-2 1-12,-3-1-11,-3 1-10,-4-3-11,-3-2-7,-3-3-8,-2-3-7,-6-6-7,-6-5-3,-6-7-4,-6-5-4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09"/>
    </inkml:context>
    <inkml:brush xml:id="br0">
      <inkml:brushProperty name="width" value="0.04189" units="cm"/>
      <inkml:brushProperty name="height" value="0.04189" units="cm"/>
    </inkml:brush>
  </inkml:definitions>
  <inkml:trace contextRef="#ctx0" brushRef="#br0">31550 43050 525,'59'-22'8,"19"6"18,19 7 17,19 6 18,-2 6 4,-22 6-9,-22 7-9,-21 6-9,-14 4-6,-2 4-5,-3 3-5,-3 3-5,-6 4-3,-5 7-5,-7 6-3,-5 7-4,-9 2-1,-9 1-1,-10-1 0,-8 1 0,-14 4-2,-15 9-5,-15 10-6,-16 10-4,-15 4-5,-11 0-2,-14 0-4,-11 0-2,-1-7 0,13-11 4,12-14 6,13-11 3,13-14 5,17-11 4,15-14 5,16-11 3,18-7 9,22 0 11,22 0 13,23 0 11,17 1 1,17 4-11,15 3-12,16 3-11,5-1-9,-2-2-6,-3-3-6,-3-3-7,-4-2-5,-3 0-8,-3 0-6,-2 0-6,-6-2-4,-6-3 0,-6-3 0,-6-2 0,-9-3 2,-8 1 5,-10-1 6,-9 1 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1"/>
    </inkml:context>
    <inkml:brush xml:id="br0">
      <inkml:brushProperty name="width" value="0.05106" units="cm"/>
      <inkml:brushProperty name="height" value="0.05106" units="cm"/>
    </inkml:brush>
  </inkml:definitions>
  <inkml:trace contextRef="#ctx0" brushRef="#br0">33700 43550 430,'25'-25'0,"0"0"0,0 0 0,0 0 0,-2 7 6,-3 17 12,-3 15 11,-2 16 12,-6 9 2,-6 3-7,-6 3-7,-6 4-7,-10 7-5,-12 13-2,-13 12-2,-12 13-3,-5 1-2,3-9-2,3-10-2,4-8-2,4-11-2,6-8-3,7-10-2,6-9-2,20-15-7,34-18-8,35-19-10,35-18-8,8-6-1,-15 10 10,-15 10 9,-16 9 9,-12 10 10,-5 14 9,-7 11 10,-5 14 10,-9 5 4,-9 1 0,-10-1-2,-8 1 0,-4 1-6,3 3-11,3 3-11,4 4-12,8-7-5,17-16 1,15-15 1,16-15 1,9-15-1,3-12-6,3-13-5,4-12-4,-4-1-1,-9 14 7,-10 11 5,-8 14 5,-11 10 11,-8 9 17,-10 10 17,-9 10 17,1 0-2,13-5-16,12-7-19,13-5-18,7-8-8,4-5 1,3-7 1,3-5 1,1-9-2,1-9-3,-1-10-2,1-8-4,-7-3-1,-12 7 1,-13 6 1,-12 7 1,-9 4 5,-2 3 8,-3 3 9,-3 4 7,-4 8 14,-3 17 17,-3 15 17,-2 16 18,-3 10 2,1 7-15,-1 6-15,1 7-14,1 0-10,3-2-3,3-3-5,4-3-3,5-4-9,10-3-11,10-3-13,9-2-12,7-12-4,7-19 5,6-18 5,7-19 4,-1-16 2,-6-12-3,-6-13-3,-6-12-3,-9-5 2,-8 3 5,-10 3 7,-9 4 7,-7 7 4,-3 13 5,-3 12 4,-2 13 4,-8 7 3,-8 4 2,-10 3 2,-9 3 1,-2 3 2,6 3-2,7 3 1,6 4 0,4 5-5,4 10-7,3 10-8,3 9-8,9-1-4,16-8 0,15-10-1,17-9-1,13-9-1,13-5-3,12-7-3,13-5-3,6-9 1,0-9 5,0-10 5,0-8 5,-2-6 3,-3 1 3,-3-1 1,-2 1 2,-9 1 1,-12 3 1,-13 3 0,-12 4 0,-12 2 2,-8 4 4,-10 3 2,-9 3 3,-4 3 4,4 3 2,3 3 2,3 4 3,-1 1 1,-2 0 2,-3 0-1,-3 0 2,-2 9 7,0 19 13,0 19 13,0 19 13,-4 21 2,-5 26-13,-7 24-12,-5 26-12,-1 5-9,6-11-8,7-14-6,6-11-8,1 0-10,-3 17-11,-3 15-11,-2 16-11,-1 1-8,3-12-2,3-13-3,4-12-4,1-16 0,0-19-1,0-18 1,0-19-1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2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38250 43750 603,'-16'-44'9,"19"13"20,19 12 20,19 13 19,5 4 2,-5-3-15,-7-3-15,-5-2-15,13-1-9,34 3-2,35 3-4,35 4-2,16 1-4,1 0-8,-1 0-5,1 0-7,-4 0-4,-6 0 0,-6 0-2,-6 0-1,-15 0-3,-21 0-7,-22 0-6,-22 0-7,-15-2-1,-5-3 2,-7-3 3,-5-2 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2"/>
    </inkml:context>
    <inkml:brush xml:id="br0">
      <inkml:brushProperty name="width" value="0.03849" units="cm"/>
      <inkml:brushProperty name="height" value="0.03849" units="cm"/>
    </inkml:brush>
  </inkml:definitions>
  <inkml:trace contextRef="#ctx0" brushRef="#br0">39650 42600 571,'-24'-47'4,"4"6"6,3 7 8,3 6 7,3 10 7,3 17 7,3 15 6,4 16 7,-3 16 0,-5 20-8,-7 18-6,-5 20-8,-6 16-8,-3 16-9,-3 15-9,-2 17-8,-5 14-9,-2 17-10,-3 15-10,-3 16-10,2-15 0,10-43 6,10-44 9,9-43 6,4-25 0,1-2-11,-1-3-9,1-3-10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4"/>
    </inkml:context>
    <inkml:brush xml:id="br0">
      <inkml:brushProperty name="width" value="0.03569" units="cm"/>
      <inkml:brushProperty name="height" value="0.03569" units="cm"/>
    </inkml:brush>
  </inkml:definitions>
  <inkml:trace contextRef="#ctx0" brushRef="#br0">42550 42450 616,'-5'-33'10,"-9"34"19,-10 35 20,-8 35 20,-9 19 2,-6 7-14,-6 6-15,-6 7-14,-4 5-11,1 7-8,-1 6-7,1 7-7,-3 2-5,-2 1-2,-3-1-4,-3 1-1,2-3-6,10-2-6,10-3-7,9-3-7,9-15-2,9-24 3,10-26 3,10-24 3,4-13 2,0 0 4,0 0 3,0 0 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5"/>
    </inkml:context>
    <inkml:brush xml:id="br0">
      <inkml:brushProperty name="width" value="0.03322" units="cm"/>
      <inkml:brushProperty name="height" value="0.03322" units="cm"/>
    </inkml:brush>
  </inkml:definitions>
  <inkml:trace contextRef="#ctx0" brushRef="#br0">42900 43750 662,'46'95'131,"-5"-9"-33,-7-10-32,-5-8-33,-8-8-23,-5-2-15,-7-3-13,-5-3-15,-3-6-11,4-5-8,3-7-8,3-5-9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34"/>
    </inkml:context>
    <inkml:brush xml:id="br0">
      <inkml:brushProperty name="width" value="0.05115" units="cm"/>
      <inkml:brushProperty name="height" value="0.05115" units="cm"/>
      <inkml:brushProperty name="color" value="#00BFF3"/>
    </inkml:brush>
  </inkml:definitions>
  <inkml:trace contextRef="#ctx0" brushRef="#br0">50150 2950 430,'71'50'45,"-5"0"0,-7 0-3,-5 0-1,-6 1 0,-3 4 3,-3 3 3,-2 3 3,-5-1-1,-2-2-5,-3-3-5,-3-3-6,-10-6-7,-16-5-9,-15-7-11,-15-5-8,-11-14-21,-2-18-31,-3-19-31,-3-18-31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5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44200 42650 505,'1'-68'4,"4"17"7,3 15 7,3 16 7,-1 13 7,-2 14 4,-3 11 5,-3 14 5,-2 11-1,0 14-7,0 11-7,0 14-7,-4 8-4,-5 7-2,-7 6 0,-5 7-2,-1 0 0,6-2-3,7-3-1,6-3-2,3-2-1,0 0-3,0 0-3,0 0-2,0-2-1,0-3 0,0-3 1,0-2 0,1-8-3,4-8-4,3-10-5,3-9-6,-1-7-2,-2-3 0,-3-3-1,-3-2 0,-6-5 0,-5-2 2,-7-3 2,-5-3 1,-11-2 3,-11 0 1,-14 0 3,-11 0 2,-11 1 2,-5 4-1,-7 3 0,-5 3 0,-4-1-4,0-2-8,0-3-8,0-3-8,9-4-3,19-3 4,19-3 3,19-2 3,10-3 2,4 1 0,3-1-1,3 1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5"/>
    </inkml:context>
    <inkml:brush xml:id="br0">
      <inkml:brushProperty name="width" value="0.03263" units="cm"/>
      <inkml:brushProperty name="height" value="0.03263" units="cm"/>
    </inkml:brush>
  </inkml:definitions>
  <inkml:trace contextRef="#ctx0" brushRef="#br0">44550 42600 674,'73'-71'0,"-3"10"0,-3 10 0,-2 9 0,3 7 10,14 7 22,11 6 22,14 7 21,-3 7-1,-15 9-24,-15 10-23,-16 10-23,-13 7-20,-9 6-15,-10 7-14,-8 6-16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6"/>
    </inkml:context>
    <inkml:brush xml:id="br0">
      <inkml:brushProperty name="width" value="0.04686" units="cm"/>
      <inkml:brushProperty name="height" value="0.04686" units="cm"/>
    </inkml:brush>
  </inkml:definitions>
  <inkml:trace contextRef="#ctx0" brushRef="#br0">46200 42950 469,'23'-25'0,"-3"0"0,-3 0 0,-2 0 0,2 3 6,9 6 13,10 7 12,10 6 12,-1 7 4,-9 10-8,-10 10-7,-8 9-6,-9 7-6,-6 7-3,-6 6-3,-6 7-2,-12 4-3,-15 3 0,-15 3-1,-16 4 0,-7-3-2,4-5-1,3-7-1,3-5-1,17-9-9,31-9-14,32-10-16,31-8-13,17-11-4,3-8 11,3-10 11,4-9 9,-4-2 9,-9 6 6,-10 7 6,-8 6 6,-11 6 6,-8 6 7,-10 7 5,-9 6 7,-7 3 1,-3 0-4,-3 0-4,-2 0-3,3-4-9,14-5-14,11-7-14,14-5-13,14-11-7,20-11 3,18-14 1,20-11 2,5-6 3,-6 4 4,-6 3 4,-6 3 3,-12 4 6,-15 7 4,-15 6 5,-16 7 6,-10 2 8,-3 1 11,-3-1 12,-2 1 11,-1-1-3,3 1-15,3-1-16,4 1-15,1-1-8,0 1 0,0-1 1,0 1 1,0-1-2,0 1-2,0-1-2,0 1-3,-2 5 9,-3 14 17,-3 11 19,-2 14 18,-6 5 5,-6 1-6,-6-1-6,-6 1-6,-2-1-6,3 1-5,3-1-4,4 1-5,7-3-6,13-2-8,12-3-8,13-3-8,4-7-3,-3-9-1,-3-10-1,-2-8 1,-3-8 1,1-2 2,-1-3 2,1-3 3,-4-4 1,-6-3 2,-6-3 1,-6-2 2,-6-6 2,-2-6 2,-3-6 2,-3-6 2,-6-1 3,-5 7 0,-7 6 2,-5 7 0,-8 5 2,-5 7 0,-7 6 1,-5 7 0,-6 2 2,-3 1 1,-3-1 1,-2 1 2,-1 2-1,3 7-1,3 6-3,4 7-1,5 5-5,10 7-5,10 6-8,9 7-5,13-1-6,20-6-3,18-6-3,20-6-4,13-9-1,9-8 0,10-10 1,10-9 0,4-9 2,0-5 3,0-7 3,0-5 2,0-8 5,0-5 2,0-7 5,0-5 3,-5-3 3,-9 4 1,-10 3 2,-8 3 0,-9 1 3,-6 1 2,-6-1 4,-6 1 2,-9 2 4,-8 7 5,-10 6 3,-9 7 5,-4 4 2,4 3 0,3 3 0,3 4 0,-1 1 2,-2 0 5,-3 0 3,-3 0 4,-2 15 0,0 32-3,0 31-4,0 32-3,-4 18-5,-5 6-5,-7 7-4,-5 6-5,-3 12-8,4 19-7,3 19-9,3 19-8,-1 13-4,-2 10 2,-3 10 2,-3 9 1,1-16 3,6-41 2,7-40 4,6-40 3,1-25-11,-3-5-24,-3-7-25,-2-5-25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8"/>
    </inkml:context>
    <inkml:brush xml:id="br0">
      <inkml:brushProperty name="width" value="0.03858" units="cm"/>
      <inkml:brushProperty name="height" value="0.03858" units="cm"/>
    </inkml:brush>
  </inkml:definitions>
  <inkml:trace contextRef="#ctx0" brushRef="#br0">25750 48300 570,'-19'-49'0,"13"4"0,12 3 0,13 3 0,40 3 12,69 3 25,69 3 23,69 4 26,10 5 0,-46 10-23,-47 10-22,-47 9-23,-32 6-11,-15 3-1,-15 3 1,-16 4-1,-10 2-6,-3 4-12,-3 3-13,-2 3-12,-8 1-7,-8 1-1,-10-1 0,-9 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8"/>
    </inkml:context>
    <inkml:brush xml:id="br0">
      <inkml:brushProperty name="width" value="0.03085" units="cm"/>
      <inkml:brushProperty name="height" value="0.03085" units="cm"/>
    </inkml:brush>
  </inkml:definitions>
  <inkml:trace contextRef="#ctx0" brushRef="#br0">25800 49450 713,'-68'-2'0,"17"-3"0,15-3 0,16-2 0,10-3 5,7 1 12,6-1 11,7 1 11,13-1 3,22 1-6,22-1-4,23 1-5,17 1-5,17 3-5,15 3-5,16 4-4,5 1-7,-2 0-6,-3 0-7,-3 0-7,-7 1-6,-9 4-5,-10 3-6,-8 3-5,-15 1-2,-19 1 1,-18-1 0,-19 1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8"/>
    </inkml:context>
    <inkml:brush xml:id="br0">
      <inkml:brushProperty name="width" value="0.04024" units="cm"/>
      <inkml:brushProperty name="height" value="0.04024" units="cm"/>
    </inkml:brush>
  </inkml:definitions>
  <inkml:trace contextRef="#ctx0" brushRef="#br0">31000 47900 546,'21'-47'0,"-5"6"0,-7 7 0,-5 6 0,-6 12 10,-3 19 21,-3 19 19,-2 19 21,-8 13 2,-8 10-14,-10 10-14,-9 9-14,-9 6-10,-5 3-4,-7 3-5,-5 4-4,-1 4-2,6 6 1,7 7-1,6 6 0,7-1-6,10-5-14,10-7-13,9-5-14,6-9-8,3-9-4,3-10-2,4-8-4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8"/>
    </inkml:context>
    <inkml:brush xml:id="br0">
      <inkml:brushProperty name="width" value="0.03357" units="cm"/>
      <inkml:brushProperty name="height" value="0.03357" units="cm"/>
    </inkml:brush>
  </inkml:definitions>
  <inkml:trace contextRef="#ctx0" brushRef="#br0">31300 48750 655,'26'-44'37,"4"13"3,3 12 5,3 13 3,3 9-1,3 6-7,3 7-6,4 6-8,-3 6-7,-5 6-11,-7 7-9,-5 6-10,-6 3-9,-3 0-8,-3 0-7,-2 0-7,-5-2-2,-2-3 3,-3-3 4,-3-2 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19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33000 47450 537,'-13'-85'9,"26"32"17,24 31 17,26 32 17,13 16 2,4 4-13,3 3-14,3 3-12,-1 1-11,-2 1-5,-3-1-6,-3 1-6,-9-3-1,-11-2 0,-14-3 3,-11-3 1,-9-2-1,-3 0-3,-3 0-2,-2 0-3,-6 1 2,-6 4 4,-6 3 5,-6 3 5,-9 7 5,-8 14 1,-10 11 4,-9 14 1,-12 14 4,-11 20 1,-14 18 3,-11 20 2,-9 17-3,-3 20-6,-3 18-8,-2 20-6,-5 11-9,-2 7-8,-3 6-8,-3 7-8,2-1-3,10-6 2,10-6 3,9-6 1,15-27 4,22-47 3,22-47 3,23-46 4,6-24-5,-5 0-12,-7 0-13,-5 0-12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0"/>
    </inkml:context>
    <inkml:brush xml:id="br0">
      <inkml:brushProperty name="width" value="0.04595" units="cm"/>
      <inkml:brushProperty name="height" value="0.04595" units="cm"/>
    </inkml:brush>
  </inkml:definitions>
  <inkml:trace contextRef="#ctx0" brushRef="#br0">35050 48400 478,'18'-40'6,"-11"23"10,-14 22 11,-11 22 11,-15 16 1,-16 14-10,-15 11-9,-15 14-9,-4 2-6,9-6-2,10-6-2,10-6-2,14-12-6,23-15-11,22-15-10,22-16-11,21-15-2,22-11 4,22-14 4,23-11 5,3-4 4,-11 6 6,-14 7 5,-11 6 5,-14 6 3,-11 6 2,-14 7 1,-11 6 2,-15 9 7,-16 13 15,-15 12 14,-15 13 15,-6 2 1,7-5-8,6-7-11,7-5-8,13-9-12,22-9-11,22-10-13,23-8-12,10-9-5,0-6 1,0-6 1,0-6 2,-4-1 1,-5 7 3,-7 6 3,-5 7 2,-11 8 13,-11 14 22,-14 11 23,-11 14 23,-3 3 0,10-2-22,10-3-22,9-3-22,10-7-14,14-9-5,11-10-5,14-8-5,2-6 0,-6 1 2,-6-1 4,-6 1 3,-10-1 7,-12 1 9,-13-1 10,-12 1 9,-12 1 7,-8 3 3,-10 3 4,-9 4 3,-7 1 1,-3 0-2,-3 0 0,-2 0-2,-1 6-3,3 13-5,3 12-6,4 13-5,4 4-5,6-3-5,7-3-7,6-2-5,7-6-4,10-6-2,10-6-4,9-6-2,4-6-1,1-2 0,-1-3 0,1-3 1,-1-9-1,1-11 0,-1-14-1,1-11-1,-4-9 2,-6-3 4,-6-3 4,-6-2 4,-4-3 3,1 1 3,-1-1 3,1 1 3,-4 2 2,-6 7 1,-6 6 2,-6 7 2,-4 5 4,1 7 8,-1 6 8,1 7 8,-3 4 3,-2 3-3,-3 3-3,-3 4-2,-2 2-3,0 4-2,0 3-3,0 3-3,1 4-2,4 7-3,3 6-3,3 7-3,10 0-7,20-2-12,18-3-13,20-3-12,11-9-7,7-11 1,6-14-1,7-11 0,4-11 4,3-5 5,3-7 7,4-5 6,-4-4 4,-9 0 5,-10 0 3,-8 0 5,-12 0 1,-12 0 2,-13 0 0,-12 0 1,-9 1 3,-2 4 7,-3 3 6,-3 3 6,-1 1 6,4 1 3,3-1 4,3 1 4,1 12 6,1 25 7,-1 25 7,1 25 7,-4 26-1,-6 29-12,-6 28-12,-6 28-11,-4-2-9,1-31-5,-1-31-5,1-31-6,1-10-2,3 13 0,3 12-1,4 13 0,-1 26-6,-3 41-15,-3 40-13,-2 42-14,-1-6-11,3-49-7,3-51-8,4-49-8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1"/>
    </inkml:context>
    <inkml:brush xml:id="br0">
      <inkml:brushProperty name="width" value="0.04441" units="cm"/>
      <inkml:brushProperty name="height" value="0.04441" units="cm"/>
    </inkml:brush>
  </inkml:definitions>
  <inkml:trace contextRef="#ctx0" brushRef="#br0">11650 54450 495,'3'-97'0,"6"6"0,7 7 0,6 6 0,1 3 7,-3 0 13,-3 0 13,-2 0 14,-9 3 2,-12 6-12,-13 7-11,-12 6-11,-10 7-6,-6 10 0,-6 10 0,-6 9-1,-6 7 1,-2 7-1,-3 6 0,-3 7 0,-4 7-1,-3 9 1,-3 10 1,-2 10-1,-3 10 1,1 13 2,-1 12 1,1 13 1,-1 15 1,1 19 0,-1 19-2,1 19 0,4 10-1,9 4-2,10 3-2,10 3-1,8-2-1,10-6 1,10-6 1,9-6 0,7-10-1,7-12-1,6-13-2,7-12-2,10-10-2,16-6-5,15-6-4,17-6-5,14-12-2,17-15-3,15-15 0,16-16-2,10-15-6,7-11-9,6-14-10,7-11-10,-12-7 1,-28 0 11,-28 0 12,-27 0 10,-17 0 5,-3 0-4,-3 0-4,-2 0-3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42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46600 13150 508,'23'-24'3,"-3"4"4,-3 3 5,-2 3 5,-1 3 3,3 3 3,3 3 2,4 4 2,4 1 1,6 0-2,7 0-2,6 0-2,3 4-2,0 10-2,0 10-1,0 9-2,-2 4-1,-3 1 0,-3-1-1,-2 1-1,-6 2 0,-6 7-2,-6 6-2,-6 7 0,-7 5-3,-6 7-3,-6 6-3,-6 7-3,-9-1-1,-8-6-1,-10-6 0,-9-6-1,-9 1 0,-5 9-3,-7 10-3,-5 10-1,-3-4-3,4-16-1,3-15-3,3-15-1,4-15-2,7-12 0,6-13-1,7-12 0,4-15 1,3-15 2,3-15 2,4-16 2,4-10 2,6-3 1,7-3 2,6-2 0,4 0 2,4 7 2,3 6 1,3 7 3,1 8 3,1 14 4,-1 11 5,1 14 5,-3 10 6,-2 9 9,-3 10 9,-3 10 9,-4 11 2,-3 17-3,-3 15-2,-2 16-3,-1 5-4,3-2-4,3-3-6,4-3-3,1 1-4,0 6-1,0 7-1,0 6-1,-2 9-4,-3 13-5,-3 12-8,-2 13-5,-1 7-10,3 4-12,3 3-13,4 3-13,-1-15-7,-3-30-1,-3-32-3,-2-30-1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1"/>
    </inkml:context>
    <inkml:brush xml:id="br0">
      <inkml:brushProperty name="width" value="0.03372" units="cm"/>
      <inkml:brushProperty name="height" value="0.03372" units="cm"/>
    </inkml:brush>
  </inkml:definitions>
  <inkml:trace contextRef="#ctx0" brushRef="#br0">13500 54500 652,'-46'-2'0,"10"-3"0,10-3 0,9-2 0,21-1 10,35 3 19,35 3 21,34 4 18,13 2 3,-5 4-17,-7 3-17,-5 3-16,-6 3-13,-3 3-12,-3 3-10,-2 4-11,-9 2-10,-12 4-8,-13 3-10,-12 3-8,-10-2 0,-6-6 9,-6-6 10,-6-6 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1"/>
    </inkml:context>
    <inkml:brush xml:id="br0">
      <inkml:brushProperty name="width" value="0.03103" units="cm"/>
      <inkml:brushProperty name="height" value="0.03103" units="cm"/>
    </inkml:brush>
  </inkml:definitions>
  <inkml:trace contextRef="#ctx0" brushRef="#br0">13600 55650 709,'-68'-2'0,"17"-3"0,15-3 0,16-2 0,15-1 8,16 3 16,15 3 16,17 4 17,13 4 1,13 6-13,12 7-13,13 6-13,9 3-11,6 0-12,7 0-11,6 0-11,3-2-8,0-3-7,0-3-6,0-2-6,-11-5 0,-22-2 8,-22-3 8,-21-3 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2"/>
    </inkml:context>
    <inkml:brush xml:id="br0">
      <inkml:brushProperty name="width" value="0.03932" units="cm"/>
      <inkml:brushProperty name="height" value="0.03932" units="cm"/>
    </inkml:brush>
  </inkml:definitions>
  <inkml:trace contextRef="#ctx0" brushRef="#br0">18650 53150 559,'0'-47'0,"0"6"0,0 7 0,0 6 0,-2 15 12,-3 26 23,-3 24 24,-2 26 24,-5 15 2,-2 6-18,-3 7-18,-3 6-19,-4 4-15,-3 4-9,-3 3-12,-2 3-9,-1 4-7,3 7-3,3 6-4,4 7-2,4-9-3,6-21-5,7-22-5,6-22-3,3-15-1,0-5 3,0-7 3,0-5 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2"/>
    </inkml:context>
    <inkml:brush xml:id="br0">
      <inkml:brushProperty name="width" value="0.03365" units="cm"/>
      <inkml:brushProperty name="height" value="0.03365" units="cm"/>
    </inkml:brush>
  </inkml:definitions>
  <inkml:trace contextRef="#ctx0" brushRef="#br0">19100 54150 653,'3'-44'8,"6"13"14,7 12 14,6 13 16,4 7 3,4 4-5,3 3-7,3 3-6,3 4-9,3 7-14,3 6-12,4 7-14,-3 2-11,-5 1-9,-7-1-11,-5 1-9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2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21000 52650 493,'-22'-93'0,"6"17"0,7 15 0,6 16 0,9 10 5,13 7 9,12 6 9,13 7 9,13 5 4,17 7-4,15 6-4,16 7-4,4 5-3,-6 7-5,-6 6-5,-6 7-3,-10 0-3,-12-2-1,-13-3 0,-12-3-1,-10-2 1,-6 0 2,-6 0 4,-6 0 2,-6 1 0,-2 4-1,-3 3-1,-3 3-2,-6 3 2,-5 3 6,-7 3 6,-5 4 6,-6 7 0,-3 13-5,-3 12-4,-2 13-4,-6 10-9,-6 10-9,-6 10-10,-6 9-11,-2 12-6,3 16-3,3 15-4,4 17-3,4-4 0,6-22 5,7-22 4,6-21 4,4-20-2,4-15-6,3-15-7,3-16-7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3"/>
    </inkml:context>
    <inkml:brush xml:id="br0">
      <inkml:brushProperty name="width" value="0.03701" units="cm"/>
      <inkml:brushProperty name="height" value="0.03701" units="cm"/>
    </inkml:brush>
  </inkml:definitions>
  <inkml:trace contextRef="#ctx0" brushRef="#br0">17200 56100 594,'-46'-46'0,"10"10"0,10 10 0,9 9 0,12 6 7,16 3 15,15 3 15,17 4 15,19 1 3,26 0-9,24 0-9,26 0-8,21 0-7,19 0-2,19 0-5,19 0-3,19 0-2,23 0 1,22 0 0,22 0 0,16-2-3,14-3-8,11-3-6,14-2-8,-3 0-4,-15 7-2,-15 6 0,-16 7-2,-23 4-5,-27 3-8,-28 3-9,-28 4-8,-34-1-1,-36-3 4,-39-3 6,-36-2 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3"/>
    </inkml:context>
    <inkml:brush xml:id="br0">
      <inkml:brushProperty name="width" value="0.04194" units="cm"/>
      <inkml:brushProperty name="height" value="0.04194" units="cm"/>
    </inkml:brush>
  </inkml:definitions>
  <inkml:trace contextRef="#ctx0" brushRef="#br0">19400 56850 524,'-22'-18'128,"6"17"-27,7 15-27,6 16-27,1 20-16,-3 25-5,-3 25-6,-2 25-6,-5 25-3,-2 25-4,-3 25-2,-3 25-3,-2 12-1,0 1 1,0-1 1,0 1 1,1 12-13,4 25-25,3 25-25,3 25-26,1-21-6,1-65 13,-1-65 14,1-66 13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4"/>
    </inkml:context>
    <inkml:brush xml:id="br0">
      <inkml:brushProperty name="width" value="0.04123" units="cm"/>
      <inkml:brushProperty name="height" value="0.04123" units="cm"/>
    </inkml:brush>
  </inkml:definitions>
  <inkml:trace contextRef="#ctx0" brushRef="#br0">21650 57600 533,'1'-36'11,"4"28"21,3 28 22,3 29 21,-2 13 4,-6 1-15,-6-1-14,-6 1-15,-7 2-10,-6 7-7,-6 6-5,-6 7-7,-2-1-4,3-6 0,3-6-2,4-6 0,2-7-1,4-6 0,3-6-1,3-6 0,6-6-2,9-2-2,10-3-1,10-3-3,13-4-2,19-3-1,19-3-2,19-2-2,1-5 1,-16-2 2,-15-3 2,-15-3 3,-3-2 0,14 0-4,11 0-3,14 0-3,11 0-1,14 0 0,11 0 0,14 0 0,-3 0 0,-15 0-3,-15 0 0,-16 0-2,-15 0-2,-11 0-3,-14 0-1,-11 0-3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5"/>
    </inkml:context>
    <inkml:brush xml:id="br0">
      <inkml:brushProperty name="width" value="0.04263" units="cm"/>
      <inkml:brushProperty name="height" value="0.04263" units="cm"/>
    </inkml:brush>
  </inkml:definitions>
  <inkml:trace contextRef="#ctx0" brushRef="#br0">23500 53550 516,'21'-69'0,"-5"13"0,-7 12 0,-5 13 0,-4 13 7,0 17 16,0 15 15,0 16 15,-8 15 3,-16 16-9,-15 15-11,-15 17-9,-9 2-7,1-9-4,-1-10-5,1-8-4,4-9-6,9-6-4,10-6-7,10-6-5,18-9-9,28-8-12,28-10-12,29-9-11,11-10 0,-2-9 12,-3-10 11,-3-8 12,-9-1 9,-11 9 8,-14 10 6,-11 10 8,-14 7 8,-11 6 8,-14 7 7,-11 6 9,-7 4 1,0 4-6,0 3-5,0 3-6,7-4-11,17-8-14,15-10-16,16-9-14,16-12-6,20-11 5,18-14 4,20-11 6,3-6 1,-8 4 0,-10 3-1,-9 3 0,-20 6 13,-27 9 29,-28 10 28,-28 10 28,-2 8 2,25 10-25,25 10-25,25 9-25,9 4-14,-6 1-3,-6-1-5,-6 1-3,-7-1 1,-6 1 5,-6-1 5,-6 1 5,-6-3 3,-2-2 3,-3-3 2,-3-3 3,4-9 0,13-11-1,12-14-2,13-11-2,6-14-1,0-11-2,0-14-2,0-11-2,-5-6-1,-9 4 0,-10 3 1,-8 3 0,-11 3 3,-8 3 6,-10 3 8,-9 4 6,-9 4 5,-5 6 5,-7 7 4,-5 6 5,-6 4 2,-3 4 0,-3 3 2,-2 3 0,0 3-3,7 3-4,6 3-5,7 4-6,4 4-4,3 6-5,3 7-4,4 6-5,15 6-10,28 6-19,28 7-18,29 6-19,18-4-5,9-11 4,10-14 6,10-11 6,-1-9 6,-9-3 6,-10-3 8,-8-2 6,-14-3 6,-15 1 4,-15-1 6,-16 1 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5"/>
    </inkml:context>
    <inkml:brush xml:id="br0">
      <inkml:brushProperty name="width" value="0.04618" units="cm"/>
      <inkml:brushProperty name="height" value="0.04618" units="cm"/>
    </inkml:brush>
  </inkml:definitions>
  <inkml:trace contextRef="#ctx0" brushRef="#br0">26050 53450 476,'1'-72'0,"4"6"-1,3 7 0,3 6-1,-1 3 5,-2 0 9,-3 0 8,-3 0 10,-1 3 4,4 6-1,3 7 1,3 6-1,-1 15 2,-2 26 8,-3 24 5,-3 26 7,-4 21-3,-3 19-11,-3 19-12,-2 19-10,-3 19-12,1 23-12,-1 22-11,1 22-11,1-1-8,3-21-4,3-22-5,4-22-3,1-21-4,0-18-5,0-19-3,0-18-5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43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47800 13250 553,'-2'145'131,"-3"-9"-31,-3-10-30,-2-8-31,-3-1-16,1 9-4,-1 10-3,1 10-3,-1 0-2,1-5-3,-1-7-1,1-5-1,-1-9-3,1-9-2,-1-10-4,1-8-2,10-15-4,22-19-6,22-18-5,23-19-6,10-18-3,0-15-1,0-15 0,0-16 0,-5-7-3,-9 4-2,-10 3-2,-8 3-4,-9 3 1,-6 3 2,-6 3 3,-6 4 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5"/>
    </inkml:context>
    <inkml:brush xml:id="br0">
      <inkml:brushProperty name="width" value="0.03566" units="cm"/>
      <inkml:brushProperty name="height" value="0.03566" units="cm"/>
    </inkml:brush>
  </inkml:definitions>
  <inkml:trace contextRef="#ctx0" brushRef="#br0">27500 55900 617,'1'-33'12,"54"-16"23,53-15 25,53-15 24,24 2 0,-2 22-24,-3 22-24,-3 23-24,-18 13-17,-31 6-9,-31 7-9,-31 6-9,-21 7-8,-9 10-6,-10 10-6,-8 9-7,-11 1 2,-8-6 8,-10-6 9,-9-6 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5"/>
    </inkml:context>
    <inkml:brush xml:id="br0">
      <inkml:brushProperty name="width" value="0.0337" units="cm"/>
      <inkml:brushProperty name="height" value="0.0337" units="cm"/>
    </inkml:brush>
  </inkml:definitions>
  <inkml:trace contextRef="#ctx0" brushRef="#br0">27750 56350 652,'-93'0'7,"17"0"12,15 0 13,16 0 13,24 0 5,35 0-1,35 0-2,34 0-2,26 1-9,19 4-19,19 3-17,19 3-18,-2 1-8,-22 1 5,-22-1 4,-21 1 3,-17-3-5,-8-2-17,-10-3-17,-9-3-16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6"/>
    </inkml:context>
    <inkml:brush xml:id="br0">
      <inkml:brushProperty name="width" value="0.0483" units="cm"/>
      <inkml:brushProperty name="height" value="0.0483" units="cm"/>
    </inkml:brush>
  </inkml:definitions>
  <inkml:trace contextRef="#ctx0" brushRef="#br0">31450 54450 455,'-2'-43'11,"-3"17"22,-3 15 22,-2 16 21,-5 16 5,-2 20-14,-3 18-14,-3 20-13,-7 16-9,-9 16-3,-10 15-3,-8 17-2,-6 7-7,1 0-11,-1 0-10,1 0-11,1-4-11,3-5-12,3-7-12,4-5-13,4-14 0,6-18 10,7-19 10,6-18 9,4-14 5,4-5-3,3-7-3,3-5-2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6"/>
    </inkml:context>
    <inkml:brush xml:id="br0">
      <inkml:brushProperty name="width" value="0.03478" units="cm"/>
      <inkml:brushProperty name="height" value="0.03478" units="cm"/>
    </inkml:brush>
  </inkml:definitions>
  <inkml:trace contextRef="#ctx0" brushRef="#br0">31850 56050 632,'31'-19'76,"13"13"-6,12 12-4,13 13-5,2 7-12,-5 4-17,-7 3-18,-5 3-18,-8-1-8,-5-2 0,-7-3 1,-5-3 1,-6-2-10,-3 0-20,-3 0-20,-2 0-20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6"/>
    </inkml:context>
    <inkml:brush xml:id="br0">
      <inkml:brushProperty name="width" value="0.04967" units="cm"/>
      <inkml:brushProperty name="height" value="0.04967" units="cm"/>
    </inkml:brush>
  </inkml:definitions>
  <inkml:trace contextRef="#ctx0" brushRef="#br0">33550 54150 442,'9'-44'6,"19"13"10,19 12 11,19 13 10,10 10 3,4 10-6,3 10-7,3 9-6,-2 4-4,-6 1-2,-6-1-2,-6 1-2,-4 1-4,1 3-7,-1 3-8,1 4-7,-7-3-1,-12-5 2,-13-7 4,-12-5 3,-9 2 8,-2 13 13,-3 12 14,-3 13 12,-9 9 5,-11 6-4,-14 7-5,-11 6-4,-9 9-5,-3 13-4,-3 12-5,-2 13-4,-9 13-3,-12 17-1,-13 15-1,-12 16-2,-13 24-7,-12 35-17,-13 35-16,-12 34-15,4-5-6,22-44 3,22-43 4,23-44 4,11-30-1,4-16-3,3-15-5,3-15-3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8"/>
    </inkml:context>
    <inkml:brush xml:id="br0">
      <inkml:brushProperty name="width" value="0.04874" units="cm"/>
      <inkml:brushProperty name="height" value="0.04874" units="cm"/>
    </inkml:brush>
  </inkml:definitions>
  <inkml:trace contextRef="#ctx0" brushRef="#br0">37100 55550 451,'0'-47'7,"0"6"13,0 7 13,0 6 15,0 10 2,0 17-5,0 15-6,0 16-6,-5 9-5,-9 3-5,-10 3-4,-8 4-4,-12 4-3,-12 6-3,-13 7-2,-12 6-3,-5 1 0,3-3 0,3-3 2,4-2 0,7-8-3,13-8-7,12-10-9,13-9-7,26-7-9,41-3-11,40-3-10,42-2-11,14-8 1,-8-8 12,-10-10 12,-9-9 12,-13-4 9,-16 4 5,-15 3 6,-15 3 5,-17 6 10,-15 9 16,-15 10 15,-16 10 16,1 4-2,19 0-23,19 0-21,19 0-21,16-5-13,17-9-5,15-10-5,16-8-5,4-9-1,-6-6 4,-6-6 2,-6-6 3,-12-1 6,-15 7 9,-15 6 9,-16 7 9,-13 5 11,-9 7 13,-10 6 12,-8 7 13,5 2-6,22 1-22,22-1-23,23 1-23,6-6-11,-5-8 2,-7-10 0,-5-9 2,-9-5 4,-9 0 8,-10 0 7,-8 0 8,-11 1 12,-8 4 18,-10 3 19,-9 3 17,-4 6 4,4 9-12,3 10-11,3 10-12,3 7-7,3 6-5,3 7-3,4 6-5,4-1-4,6-5-6,7-7-6,6-5-5,6-6-6,6-3-4,7-3-6,6-2-4,1-5-3,-3-2 0,-3-3-1,-2-3 1,-5-4 1,-2-3 6,-3-3 4,-3-2 5,-6-8 2,-5-8 2,-7-10 2,-5-9 0,-8-5 2,-5 0 3,-7 0 1,-5 0 3,-8 1 2,-5 4 3,-7 3 3,-5 3 3,-3 4 1,4 7 0,3 6-1,3 7 0,1 4 0,1 3 1,-1 3 0,1 4 1,5 5-4,14 10-7,11 10-8,14 9-8,11 1-2,14-6 0,11-6 1,14-6 1,11-9-2,14-8-5,11-10-6,14-9-6,0-9 0,-8-5 4,-10-7 3,-9-5 5,-9-3 4,-5 4 7,-7 3 5,-5 3 6,-8 1 8,-5 1 10,-7-1 11,-5 1 11,-6 10 9,-3 22 10,-3 22 8,-2 23 10,-5 10-4,-2 0-14,-3 0-15,-3 0-14,-1 3-11,4 6-5,3 7-5,3 6-6,1-1-8,1-5-8,-1-7-9,1-5-8,-1-6-14,1-3-19,-1-3-17,1-2-19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8"/>
    </inkml:context>
    <inkml:brush xml:id="br0">
      <inkml:brushProperty name="width" value="0.05156" units="cm"/>
      <inkml:brushProperty name="height" value="0.05156" units="cm"/>
    </inkml:brush>
  </inkml:definitions>
  <inkml:trace contextRef="#ctx0" brushRef="#br0">41400 55200 426,'23'-16'9,"-3"19"19,-3 19 17,-2 19 19,-5 12 7,-2 6-4,-3 7-5,-3 6-5,-4 3-5,-3 0-9,-3 0-8,-2 0-8,-3-2-14,1-3-17,-1-3-20,1-2-18,-1-6-9,1-6-1,-1-6-1,1-6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9"/>
    </inkml:context>
    <inkml:brush xml:id="br0">
      <inkml:brushProperty name="width" value="0.05584" units="cm"/>
      <inkml:brushProperty name="height" value="0.05584" units="cm"/>
    </inkml:brush>
  </inkml:definitions>
  <inkml:trace contextRef="#ctx0" brushRef="#br0">42950 53900 393,'4'-43'9,"10"17"17,10 15 17,9 16 17,1 10 6,-6 7-9,-6 6-6,-6 7-9,-4 8-4,1 14-2,-1 11-1,1 14-3,-3 16-3,-2 22-5,-3 22-5,-3 23-6,-9 10-3,-11 0-2,-14 0-3,-11 0-2,-9-7-2,-3-11-4,-3-14-3,-2-11-3,2-15-2,9-16-4,10-15-1,10-15-4,10-11 1,13-2 2,12-3 2,13-3 2,13-6 2,17-5 0,15-7 0,16-5 0,13-4 0,14 0 2,11 0 0,14 0 0,7-2 1,3-3 0,3-3 1,4-2-1,-6-3-3,-11 1-7,-14-1-9,-11 1-6,-12-4-6,-9-6 0,-10-6-2,-8-6-1,-12-6 2,-12-2 5,-13-3 5,-12-3 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29"/>
    </inkml:context>
    <inkml:brush xml:id="br0">
      <inkml:brushProperty name="width" value="0.03217" units="cm"/>
      <inkml:brushProperty name="height" value="0.03217" units="cm"/>
    </inkml:brush>
  </inkml:definitions>
  <inkml:trace contextRef="#ctx0" brushRef="#br0">44350 53900 683,'48'-69'0,"-3"13"0,-3 12 0,-2 13 0,10 6 11,25 0 21,25 0 21,25 0 20,7 4 0,-8 10-24,-10 10-24,-9 9-25,-10 6-17,-9 3-12,-10 3-12,-8 4-12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5:30"/>
    </inkml:context>
    <inkml:brush xml:id="br0">
      <inkml:brushProperty name="width" value="0.05551" units="cm"/>
      <inkml:brushProperty name="height" value="0.05551" units="cm"/>
    </inkml:brush>
  </inkml:definitions>
  <inkml:trace contextRef="#ctx0" brushRef="#br0">46550 52900 396,'0'-47'8,"0"6"15,0 7 16,0 6 15,1 13 9,4 23 2,3 22 2,3 22 1,3 19-5,3 20-10,3 18-11,4 20-11,-6 25-11,-11 35-12,-14 35-12,-11 34-12,-7-4-3,0-40 4,0-40 5,0-41 3,0-21-12,0 1-30,0-1-31,0 1-29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23"/>
    </inkml:context>
    <inkml:brush xml:id="br0">
      <inkml:brushProperty name="width" value="0.03484" units="cm"/>
      <inkml:brushProperty name="height" value="0.03484" units="cm"/>
      <inkml:brushProperty name="color" value="#F2385B"/>
    </inkml:brush>
  </inkml:definitions>
  <inkml:trace contextRef="#ctx0" brushRef="#br0">4800 34800 631,'-90'46'18,"23"-5"8,22-7 9,22-5 8,13 2 1,7 13-7,6 12-6,7 13-7,2 12-5,1 13-2,-1 12-1,1 13-3,-3 1 0,-2-9-2,-3-10-1,-3-8 0,-1 11-8,4 35-18,3 35-15,3 34-17,1-7-4,1-46 9,-1-47 7,1-47 9,-1-26 1,1-2-5,-1-3-6,1-3-5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43"/>
    </inkml:context>
    <inkml:brush xml:id="br0">
      <inkml:brushProperty name="width" value="0.03322" units="cm"/>
      <inkml:brushProperty name="height" value="0.03322" units="cm"/>
      <inkml:brushProperty name="color" value="#00BFF3"/>
    </inkml:brush>
  </inkml:definitions>
  <inkml:trace contextRef="#ctx0" brushRef="#br0">47100 14600 662,'-71'-2'4,"10"-3"7,10-3 8,9-2 9,13-9 4,20-12 2,18-13 3,20-12 2,21-5-1,25 3-6,25 3-5,25 4-5,15 7-9,7 13-11,6 12-12,7 13-11,-7 6-4,-19 0 5,-18 0 5,-19 0 4,-16 3-5,-12 6-18,-13 7-17,-12 6-16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0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73300 9200 999,'42'-261'-19,"-16"78"-7,-15 78-7,-15 79-5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14"/>
    </inkml:context>
    <inkml:brush xml:id="br0">
      <inkml:brushProperty name="width" value="0.06082" units="cm"/>
      <inkml:brushProperty name="height" value="0.06082" units="cm"/>
      <inkml:brushProperty name="color" value="#00BFF3"/>
    </inkml:brush>
  </inkml:definitions>
  <inkml:trace contextRef="#ctx0" brushRef="#br0">54200 14100 361,'-46'-46'0,"10"10"-2,10 10 0,9 9-2,7 7 6,7 7 9,6 6 12,7 7 10,5 4 2,7 3-4,6 3-6,7 4-5,2 2-3,1 4-1,-1 3-3,1 3-1,-1-1-1,1-2 0,-1-3 0,1-3 0,-1-2-1,1 0 0,-1 0-1,1 0-1,2 0-1,7 0 1,6 0-1,7 0-1,5-2 1,7-3-1,6-3 0,7-2 1,4-5-1,3-2 0,3-3 1,4-3 0,2-2 0,4 0-1,3 0 1,3 0 0,-1 0-1,-2 0-1,-3 0-2,-3 0 0,-2 0-1,0 0 0,0 0 1,0 0 0,0 0-1,0 0 0,0 0-1,0 0-1,1 0-1,4 0 0,3 0 1,3 0-1,1 0 1,1 0 0,-1 0 2,1 0 0,-3 3 2,-2 6-1,-3 7 1,-3 6 0,-6 3 0,-5 0 1,-7 0-1,-5 0 1,-3-2 0,4-3 0,3-3-1,3-2 1,3-5-1,3-2-1,3-3 0,4-3-1,7-10-1,13-16-1,12-15-1,13-15 0,9-11-1,6-2-1,7-3 0,6-3 0,-4 1-1,-11 6 1,-14 7 1,-11 6 0,-11 9 0,-5 13-1,-7 12 1,-5 13-1,-11 10 0,-11 10 1,-14 10 1,-11 9 1,-7 6 2,0 3 0,0 3 2,0 4 2,0-3 0,0-5 0,0-7 0,0-5 0,4-6 0,10-3-1,10-3 0,9-2 1,9-6-2,9-6 0,10-6-2,10-6-1,8-7 0,10-6-2,10-6 1,9-6-1,2-2-1,-2 3 2,-3 3 0,-3 4 0,-4 4 0,-3 6-1,-3 7-3,-2 6-1,-1 4 0,3 4 2,3 3 1,4 3 1,4-1 1,6-2 0,7-3 1,6-3-1,9-9 0,13-11-1,12-14 0,13-11-1,9-11-1,6-5 0,7-7-1,6-5-1,-1 2 1,-5 13 0,-7 12 2,-5 13 0,-17 9 2,-24 6 0,-26 7 2,-24 6 0,-23 9 1,-18 13 0,-19 12 0,-18 13 1,-15 6 0,-9 0 3,-10 0 3,-8 0 2,-1-5 1,9-9 1,10-10 0,10-8 0,14-11 0,23-8-4,22-10-2,22-9-3,18-10-3,16-9-1,15-10-1,17-8-1,8-1-2,4 9-3,3 10-3,3 10-2,-7 8-2,-15 10 2,-15 10 1,-16 9 1,-15 10 1,-11 14 2,-14 11 2,-11 14 1,-7 5 2,0 1 0,0-1 1,0 1 0,4-6 2,10-8 1,10-10 1,9-9 1,12-10 1,16-9-1,15-10-2,17-8-1,10-11-1,6-8-2,7-10-1,6-9-2,1-2-1,-3 6-1,-3 7 1,-2 6-1,-11 4 1,-15 4 1,-15 3 1,-16 3 1,-13 4 0,-9 7 2,-10 6 0,-8 7 1,-6 0 0,1-2 2,-1-3 2,1-3 0,4-2 1,9 0-1,10 0 0,10 0 0,8-5-1,10-9 0,10-10-2,9-8-1,-1-1 0,-8 9 0,-10 10-1,-9 10 0,-13 8 0,-16 10 0,-15 10-1,-15 9 0,-14 7 0,-8 7 1,-10 6-1,-9 7 1,-2 0-1,6-2 1,7-3-1,6-3-1,13-9 0,23-11-3,22-14-1,22-11-3,23-12-3,25-9-1,25-10-2,25-8-2,7-6-1,-8 1 2,-10-1 1,-9 1 2,-13 4 1,-16 9 3,-15 10 3,-15 10 2,-17 7 4,-15 6 3,-15 7 5,-16 6 3,-4 6 4,10 6 1,10 7 2,9 6 3,9-1 0,9-5-2,10-7-1,10-5-1,8-8-1,10-5-3,10-7-1,9-5-2,1-3-3,-6 4-6,-6 3-5,-6 3-6,-10 1-2,-12 1 0,-13-1-1,-12 1 0,-13-1 0,-12 1 1,-13-1 0,-12 1 1,-7-3 0,1-2-2,-1-3-1,1-3-1,2-2-4,7 0-9,6 0-7,7 0-7,-6-4-7,-15-5-5,-15-7-5,-16-5-4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19"/>
    </inkml:context>
    <inkml:brush xml:id="br0">
      <inkml:brushProperty name="width" value="0.05611" units="cm"/>
      <inkml:brushProperty name="height" value="0.05611" units="cm"/>
      <inkml:brushProperty name="color" value="#00BFF3"/>
    </inkml:brush>
  </inkml:definitions>
  <inkml:trace contextRef="#ctx0" brushRef="#br0">5850 18200 392,'-99'-40'19,"54"23"10,53 22 8,53 22 8,26 5 1,1-8-7,-1-10-7,1-9-7,2-5-6,7 0-2,6 0-2,7 0-4,2-2-1,1-3-1,-1-3-2,1-2-1,1-5-1,3-2 0,3-3 0,4-3 1,1-1-1,0 4-1,0 3 0,0 3-2,0 3 1,0 3-1,0 3-1,0 4 1,-2 1-1,-3 0 1,-3 0 0,-2 0 0,-3 1 1,1 4 1,-1 3 0,1 3 1,-4-1 1,-6-2-1,-6-3 1,-6-3 0,-2-2 1,3 0 0,3 0 1,4 0 0,-1-2 0,-3-3-1,-3-3-1,-2-2 0,0-3-1,7 1 0,6-1-2,7 1 0,0-3-1,-2-2-1,-3-3 0,-3-3-1,-1-1 0,4 4 0,3 3-1,3 3 0,-1 3 1,-2 3-1,-3 3 2,-3 4 0,-2 2 1,0 4 0,0 3 1,0 3 1,-2 1 1,-3 1 0,-3-1 0,-2 1 0,2-3 1,9-2-1,10-3 0,10-3 0,8-6 0,10-5-1,10-7-2,9-5 0,9-8-1,9-5-1,10-7-1,10-5 0,-1 0-1,-9 10-1,-10 10 1,-8 9-1,-6 9 1,1 9 1,-1 10 1,1 10 1,-6 4 1,-8 0 1,-10 0-1,-9 0 0,-5-4-1,0-5 0,0-7-1,0-5-1,3-4 1,6 0 1,7 0 1,6 0 2,4-5 0,4-9-2,3-10-1,3-8-2,4-8 0,7-2 0,6-3 0,7-3 1,4-1-1,3 4 1,3 3-1,4 3 1,-4 4-1,-9 7 1,-10 6-1,-8 7 1,-8 4 0,-2 3 0,-3 3-1,-3 4 1,-6 2 0,-5 4 0,-7 3 0,-5 3 0,-3 1 0,4 1-1,3-1 0,3 1-1,3-3 0,3-2 0,3-3-1,4-3 0,-6-4-1,-11-3-1,-14-3-2,-11-2-2,-11-3-1,-5 1 0,-7-1-1,-5 1-1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28"/>
    </inkml:context>
    <inkml:brush xml:id="br0">
      <inkml:brushProperty name="width" value="0.04521" units="cm"/>
      <inkml:brushProperty name="height" value="0.04521" units="cm"/>
      <inkml:brushProperty name="color" value="#00BFF3"/>
    </inkml:brush>
  </inkml:definitions>
  <inkml:trace contextRef="#ctx0" brushRef="#br0">59900 5450 486,'-108'7'59,"34"17"-3,35 15-4,35 16-3,21 4-5,9-6-6,10-6-5,10-6-7,10-9-4,13-8-4,12-10-4,13-9-4,6-7-3,0-3-1,0-3-3,0-2-1,-7-3-3,-11 1-3,-14-1-4,-11 1-2,-18 12-3,-22 25 0,-22 25 0,-21 25 0,-21 18 1,-19 14 5,-18 11 3,-19 14 4,-10 5 3,1 1 1,-1-1 2,1 1 2,-1-6 1,1-8-1,-1-10 1,1-9-1,2-9-1,7-5 0,6-7-2,7-5 0,10-11-2,16-11-2,15-14-2,17-11-1,13-14-2,13-11-4,12-14-2,13-11-3,16-14-2,23-11-1,22-14 0,22-11-1,8-6 0,-2 4 2,-3 3 2,-3 3 2,-9 9 4,-11 16 3,-14 15 4,-11 17 4,-12 11 1,-9 10-2,-10 10-1,-8 9-1,-11 9 2,-8 9 8,-10 10 8,-9 10 7,-9 5 3,-5 4-2,-7 3-3,-5 3-2,-1-1-2,6-2-1,7-3-1,6-3-1,7-7-8,10-9-16,10-10-15,9-8-15,10-20-10,14-28-5,11-28-4,14-27-5,0-17 1,-8-3 7,-10-3 7,-9-2 7,-5-6 6,0-6 4,0-6 6,0-6 4,0 5 5,0 20 3,0 18 3,0 20 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0"/>
    </inkml:context>
    <inkml:brush xml:id="br0">
      <inkml:brushProperty name="width" value="0.04437" units="cm"/>
      <inkml:brushProperty name="height" value="0.04437" units="cm"/>
      <inkml:brushProperty name="color" value="#00BFF3"/>
    </inkml:brush>
  </inkml:definitions>
  <inkml:trace contextRef="#ctx0" brushRef="#br0">60500 7000 495,'26'-52'0,"4"-3"0,3-3 0,3-2 0,4-6 1,7-6 1,6-6 2,7-6 1,2-1 2,1 7 4,-1 6 2,1 7 3,-3 5 1,-2 7 0,-3 6-1,-3 7 0,-6 7 1,-5 9 2,-7 10 2,-5 10 2,-8 11 0,-5 17-3,-7 15-2,-5 16-2,-8 12-2,-5 9 0,-7 10 0,-5 10-1,-4 0 0,0-5 0,0-7-1,0-5 1,0-8-3,0-5-4,0-7-3,0-5-4,14-12-3,28-16-1,28-15-2,29-15-1,15-15-2,3-12-1,3-13-2,4-12-1,-1-9-2,-3-2-2,-3-3-2,-2-3-1,-8 1-1,-8 6 0,-10 7 2,-9 6 0,-9 1 1,-5-3 1,-7-3 2,-5-2 1,-6-1 1,-3 3 1,-3 3 0,-2 4 0,-5 1 3,-2 0 3,-3 0 5,-3 0 4,-2 3 3,0 6 2,0 7 4,0 6 3,0 9 3,0 13 7,0 12 6,0 13 6,0 12 2,0 13-2,0 12-2,0 13-2,0 7-2,0 4-2,0 3-2,0 3-3,-2-1-2,-3-2-3,-3-3-4,-2-3-2,-3-4-5,1-3-3,-1-3-4,1-2-3,-3-8-10,-2-8-15,-3-10-16,-3-9-14,-1-16-3,4-22 8,3-22 9,3-21 9,-1-20 5,-2-15 0,-3-15 0,-3-16 1,-4-19 2,-3-22 3,-3-22 4,-2-21 4,2 5 6,9 35 8,10 35 9,10 34 7,4 42 14,0 50 16,0 50 18,0 50 16,0 28 2,0 6-16,0 7-14,0 6-15,-4 1-12,-5-3-8,-7-3-10,-5-2-8,-9-5-10,-9-2-9,-10-3-10,-8-3-10,-6-7-4,1-9-1,-1-10 0,1-8 0,-6-9 2,-8-6 4,-10-6 4,-9-6 4,-5-9 5,0-8 7,0-10 7,0-9 6,1-9 5,4-5 7,3-7 5,3-5 6,7-3 5,14 4 5,11 3 4,14 3 5,24-2 4,38-6 4,37-6 5,38-6 3,24-9 0,14-8-7,11-10-7,14-9-6,5-5-5,1 0-6,-1 0-4,1 0-6,-12 4-5,-21 10-6,-22 10-6,-22 9-6,-26 4-12,-27 1-20,-28-1-19,-28 1-20,-17-4-1,-2-6 18,-3-6 18,-3-6 17,-1-2 12,4 3 4,3 3 6,3 4 4,4 1 6,7 0 7,6 0 7,7 0 7,4 6 8,3 13 9,3 12 8,4 13 9,1 10 1,0 10-6,0 10-7,0 9-7,-5 9-4,-9 9-1,-10 10-2,-8 10-1,-12 7-4,-12 6-5,-13 7-5,-12 6-5,-7 4-6,1 4-6,-1 3-4,1 3-7,4-8-2,9-19-1,10-18 0,10-19-1,21-33-6,34-47-12,35-47-11,35-46-13,22-24 0,14 0 10,11 0 10,14 0 10,-3 7 7,-15 17 5,-15 15 4,-16 16 6,-13 15 4,-9 16 6,-10 15 5,-8 17 5,-12 13 6,-12 13 7,-13 12 8,-12 13 6,-13 12 2,-12 13-3,-13 12-3,-12 13-3,-9 6-4,-2 0-4,-3 0-5,-3 0-4,-1-4-4,4-5-1,3-7-2,3-5-2,3-8-2,3-5-3,3-7-4,4-5-3,4-8-1,6-5 0,7-7 1,6-5-1,15-19-6,26-27-14,24-28-13,26-28-14,18-17-3,13-2 9,12-3 9,13-3 7,7-6 8,4-5 3,3-7 4,3-5 5,-1 2 4,-2 13 6,-3 12 4,-3 13 6,-12 12 5,-18 13 7,-19 12 7,-18 13 7,-21 18 7,-22 26 8,-22 24 6,-21 26 9,-17 15-2,-8 6-11,-10 7-10,-9 6-10,-5 1-6,0-3-5,0-3-2,0-2-5,1-6-1,4-6-3,3-6-1,3-6-3,6-9-1,9-8-2,10-10-1,10-9-2,19-2-3,32 6-1,31 7-2,32 6-2,16-1-2,4-5-4,3-7-3,3-5-4,-1-6-2,-2-3-2,-3-3-2,-3-2-2,-2-3-1,0 1-1,0-1-1,0 1 0,-8-3-1,-16-2-2,-15-3 0,-15-3-2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0"/>
    </inkml:context>
    <inkml:brush xml:id="br0">
      <inkml:brushProperty name="width" value="0.03574" units="cm"/>
      <inkml:brushProperty name="height" value="0.03574" units="cm"/>
      <inkml:brushProperty name="color" value="#00BFF3"/>
    </inkml:brush>
  </inkml:definitions>
  <inkml:trace contextRef="#ctx0" brushRef="#br0">64700 7750 615,'26'-21'68,"4"10"-2,3 10-2,3 9 0,1 9-9,1 9-17,-1 10-15,1 10-16,-4 7-16,-6 6-15,-6 7-14,-6 6-15,-7-4-7,-6-11 1,-6-14 0,-6-11 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0"/>
    </inkml:context>
    <inkml:brush xml:id="br0">
      <inkml:brushProperty name="width" value="0.03867" units="cm"/>
      <inkml:brushProperty name="height" value="0.03867" units="cm"/>
      <inkml:brushProperty name="color" value="#00BFF3"/>
    </inkml:brush>
  </inkml:definitions>
  <inkml:trace contextRef="#ctx0" brushRef="#br0">64550 8750 568,'-58'28'102,"34"6"-13,35 7-12,35 6-13,14 4-15,-2 4-15,-3 3-18,-3 3-15,-6-4-22,-5-8-26,-7-10-25,-5-9-26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1"/>
    </inkml:context>
    <inkml:brush xml:id="br0">
      <inkml:brushProperty name="width" value="0.04543" units="cm"/>
      <inkml:brushProperty name="height" value="0.04543" units="cm"/>
      <inkml:brushProperty name="color" value="#00BFF3"/>
    </inkml:brush>
  </inkml:definitions>
  <inkml:trace contextRef="#ctx0" brushRef="#br0">68400 6000 484,'134'-43'70,"-31"17"-11,-31 15-11,-31 16-11,-16 13-5,0 14-1,0 11 0,0 14-1,-4 5-2,-5 1-4,-7-1-4,-5 1-5,-15 5-4,-22 14-3,-22 11-4,-21 14-3,-12 0-3,1-8 0,-1-10-1,1-9-1,5-10-1,14-9-2,11-10-3,14-8-2,16-9 0,22-6 2,22-6 1,23-6 2,14-6 1,10-2 3,10-3 3,9-3 2,-2-2 1,-12 0 1,-13 0 2,-12 0 0,-13 4 0,-12 10 0,-13 10-2,-12 9 0,-15 7 0,-15 7 0,-15 6 0,-16 7 0,-8 0 0,0-2 1,0-3-1,0-3 0,4-7 0,10-9-1,10-10-1,9-8 0,24-12-3,42-12-1,40-13-3,41-12-2,16-4-1,-5 7 0,-7 6 0,-5 7 1,-12 4 1,-16 3 2,-15 3 1,-15 4 2,-15 8 2,-12 17 3,-13 15 4,-12 16 4,-15 10 1,-15 7 0,-15 6 1,-16 7 1,-8 2-1,0 1-1,0-1-2,0 1-1,4-6-5,10-8-7,10-10-8,9-9-7,12-23-12,16-33-15,15-35-14,17-34-15,8-13-3,4 9 8,3 10 8,3 10 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1"/>
    </inkml:context>
    <inkml:brush xml:id="br0">
      <inkml:brushProperty name="width" value="0.05656" units="cm"/>
      <inkml:brushProperty name="height" value="0.05656" units="cm"/>
      <inkml:brushProperty name="color" value="#00BFF3"/>
    </inkml:brush>
  </inkml:definitions>
  <inkml:trace contextRef="#ctx0" brushRef="#br0">70000 5600 388,'-24'-96'5,"4"10"9,3 10 10,3 9 9,3 24 8,3 42 7,3 40 7,4 41 6,-3 37-1,-5 34-11,-7 35-12,-5 35-11,-6 22-5,-3 14 0,-3 11 0,-2 14 0,-3 21-1,1 31-2,-1 32-1,1 31-3,2 6-9,7-19-16,6-18-18,7-19-17,4-21-5,3-21 6,3-22 7,4-22 7,-1-36-4,-3-50-12,-3-50-13,-2-50-13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1"/>
    </inkml:context>
    <inkml:brush xml:id="br0">
      <inkml:brushProperty name="width" value="0.04615" units="cm"/>
      <inkml:brushProperty name="height" value="0.04615" units="cm"/>
      <inkml:brushProperty name="color" value="#00BFF3"/>
    </inkml:brush>
  </inkml:definitions>
  <inkml:trace contextRef="#ctx0" brushRef="#br0">71700 7300 476,'-10'-33'13,"-18"34"26,-19 35 25,-18 35 26,-9 16 3,4 1-18,3-1-19,3 1-19,6-7-12,9-12-8,10-13-6,10-12-7,-3 1-7,-11 16-4,-14 15-6,-11 17-4,-6 2-2,4-9 3,3-10 4,3-8 2,4-12-6,7-12-13,6-13-15,7-12-14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46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46100 21000 590,'-72'96'94,"6"-5"-20,7-7-21,6-5-19,3 0-11,0 10-2,0 10-3,0 9-1,0 9-3,0 9-2,0 10-3,0 10-1,1 0-2,4-5 1,3-7 1,3-5 1,3-8-6,3-5-14,3-7-13,4-5-13,8-25-8,17-40-6,15-40-5,16-41-5,4-18 3,-6 7 11,-6 6 11,-6 7 12,-2 0 6,3-2 1,3-3 2,4-3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1"/>
    </inkml:context>
    <inkml:brush xml:id="br0">
      <inkml:brushProperty name="width" value="0.05843" units="cm"/>
      <inkml:brushProperty name="height" value="0.05843" units="cm"/>
      <inkml:brushProperty name="color" value="#00BFF3"/>
    </inkml:brush>
  </inkml:definitions>
  <inkml:trace contextRef="#ctx0" brushRef="#br0">70700 6700 376,'48'-111'53,"-3"28"-5,-3 28-3,-2 29-5,2 19-5,9 14-5,10 11-6,10 14-4,7 16 1,6 22 10,7 22 8,6 23 9,1 14 2,-3 10-6,-3 10-4,-2 9-5,-5 7-15,-2 7-22,-3 6-24,-3 7-22,-6-4-12,-5-12 3,-7-13 1,-5-12 2,-8-19 0,-5-25-2,-7-25-2,-5-25-2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2"/>
    </inkml:context>
    <inkml:brush xml:id="br0">
      <inkml:brushProperty name="width" value="0.05049" units="cm"/>
      <inkml:brushProperty name="height" value="0.05049" units="cm"/>
      <inkml:brushProperty name="color" value="#00BFF3"/>
    </inkml:brush>
  </inkml:definitions>
  <inkml:trace contextRef="#ctx0" brushRef="#br0">74000 6150 435,'-25'-7'137,"0"39"-24,0 36-25,0 39-24,1 18-16,4 0-9,3 0-8,3 0-8,-1 0-8,-2 0-9,-3 0-8,-3 0-8,-1-2-3,4-3 2,3-3 3,3-2 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3"/>
    </inkml:context>
    <inkml:brush xml:id="br0">
      <inkml:brushProperty name="width" value="0.06854" units="cm"/>
      <inkml:brushProperty name="height" value="0.06854" units="cm"/>
      <inkml:brushProperty name="color" value="#00BFF3"/>
    </inkml:brush>
  </inkml:definitions>
  <inkml:trace contextRef="#ctx0" brushRef="#br0">74750 5500 320,'4'-49'2,"10"4"2,10 3 3,9 3 3,10-1 3,14-2 0,11-3 2,14-3 2,8 4-1,7 13 0,6 12-2,7 13-1,0 7-2,-2 4-3,-3 3-4,-3 3-2,-9 6-3,-11 9 1,-14 10-1,-11 10 0,-12 4 1,-9 0 3,-10 0 2,-8 0 2,-8 3 3,-2 6 5,-3 7 3,-3 6 4,-4 6 4,-3 6 2,-3 7 2,-2 6 3,-3 6 0,1 6-4,-1 7-2,1 6-4,1 4-1,3 4-1,3 3-1,4 3 0,1-2-2,0-6-4,0-6-5,0-6-4,0-4-2,0 1-2,0-1-2,0 1-1,0-4 0,0-6-1,0-6 0,0-6 1,-4-9-6,-5-8-11,-7-10-11,-5-9-11,-11-20-2,-11-27 3,-14-28 5,-11-28 5,-11-21 1,-5-12 0,-7-13 1,-5-12-1,-4-7 2,0 1 3,0-1 4,0 1 3,6 5 4,13 14 4,12 11 5,13 14 5,10 8 3,10 7 3,10 6 3,9 7 4,17-1 1,25-6 1,25-6 1,25-6-1,14-4-2,3 1-8,3-1-6,4 1-8,-6 1-5,-11 3-3,-14 3-3,-11 4-3,-11 2 0,-5 4 4,-7 3 4,-5 3 3,-11 3 6,-11 3 5,-14 3 7,-11 4 6,-9 4 4,-3 6 4,-3 7 3,-2 6 3,-8 9 1,-8 13 1,-10 12-1,-9 13 0,-4 10-1,4 10-3,3 10-4,3 9-2,4 4-3,7 1-2,6-1-1,7 1-2,7-6-3,9-8-1,10-10-3,10-9-3,11-10-2,17-9-5,15-10-2,16-8-5,12-8-3,9-2-4,10-3-4,10-3-4,-3-2-1,-11 0 2,-14 0 2,-11 0 2,-25 6 5,-33 13 7,-35 12 7,-34 13 8,-16 6 5,3 0 2,3 0 2,4 0 3,-4 4 1,-9 10 4,-10 10 1,-8 9 3,3-1 0,20-8-2,18-10-2,20-9-3,22-7-2,29-3-5,28-3-3,28-2-5,15-15-4,4-25-8,3-25-6,3-25-7,4-19-5,7-12-4,6-13-3,7-12-4,0-9-3,-2-2 0,-3-3 0,-3-3-1,-1-9 3,4-11 7,3-14 6,3-11 8,6-7 6,9 0 4,10 0 6,10 0 4,-3 10 4,-11 23 1,-14 22 3,-11 22 2,-14 16 3,-11 14 4,-14 11 5,-11 14 4,-17 24 8,-18 38 13,-19 37 12,-18 38 12,-21 23-2,-22 9-13,-22 10-16,-21 10-13,-3-7-11,20-22-4,18-22-4,20-21-5,19-17-11,22-8-14,22-10-17,23-9-15,14-15-3,10-18 9,10-19 8,9-18 9,-1-7 7,-8 6 5,-10 7 4,-9 6 4,-9 7 6,-5 10 5,-7 10 4,-5 9 6,-11 12 4,-11 16 6,-14 15 5,-11 17 4,-11 8 3,-5 4-1,-7 3 0,-5 3-1,-4 1-2,0 1-4,0-1-4,0 1-3,1-3-4,4-2-5,3-3-3,3-3-4,4-6-5,7-5-3,6-7-4,7-5-5,11-33-11,20-55-18,18-57-19,20-55-19,3-23-2,-8 13 15,-10 12 15,-9 13 14,-4 9 13,4 6 7,3 7 9,3 6 9,3 9 3,3 13-2,3 12-1,4 13-1,5 7 4,10 4 12,10 3 11,9 3 12,13 1 6,20 1-2,18-1 0,20 1-1,8 1-4,1 3-8,-1 3-9,1 4-8,-10 2-6,-19 4-4,-18 3-3,-19 3-4,-22-4-7,-25-8-7,-25-10-10,-25-9-8,-19-7 0,-12-3 8,-13-3 7,-12-2 9,-5-5 5,3-2-1,3-3 2,4-3 0,2 1 2,4 6 3,3 7 5,3 6 3,4 3 3,7 0 3,6 0 2,7 0 3,4 3 6,3 6 9,3 7 10,4 6 8,-1 21 5,-3 39 1,-3 36 2,-2 39 0,-5 30-4,-2 26-7,-3 24-9,-3 26-7,-2 22-7,0 23-3,0 22-4,0 22-4,-4 21-1,-5 22-1,-7 22-1,-5 23 1,-3-1-11,4-22-20,3-22-19,3-21-19,1-21-9,1-19 4,-1-18 5,1-19 3,2-29 4,7-36 5,6-39 4,7-36 4,2-25 4,1-8 3,-1-10 4,1-9 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4"/>
    </inkml:context>
    <inkml:brush xml:id="br0">
      <inkml:brushProperty name="width" value="0.04794" units="cm"/>
      <inkml:brushProperty name="height" value="0.04794" units="cm"/>
      <inkml:brushProperty name="color" value="#00BFF3"/>
    </inkml:brush>
  </inkml:definitions>
  <inkml:trace contextRef="#ctx0" brushRef="#br0">78550 6450 458,'21'-49'3,"-5"4"7,-7 3 5,-5 3 6,-11 18 11,-11 35 15,-14 35 15,-11 34 14,-17 26 1,-18 19-14,-19 19-13,-18 19-14,-9 2-11,4-11-8,3-14-10,3-11-8,6-11-8,9-5-7,10-7-8,10-5-7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4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79200 6750 502,'26'-22'4,"4"6"8,3 7 9,3 6 7,3 3 7,3 0 6,3 0 5,4 0 6,1 3-1,0 6-7,0 7-6,0 6-7,-4 7-5,-5 10-2,-7 10-4,-5 9-2,-11 6-12,-11 3-17,-14 3-18,-11 4-18,-9-4-9,-3-9 0,-3-10-1,-2-8 1,-3-8 2,1-2 4,-1-3 5,1-3 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4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77650 8000 507,'-27'21'4,"-3"-5"5,-3-7 7,-2-5 7,16-8 8,38-5 13,37-7 10,38-5 13,26-1 0,16 6-9,15 7-10,17 6-10,8-1-13,4-5-17,3-7-16,3-5-17,-10-3-5,-21 4 7,-22 3 8,-22 3 7,-16 1-9,-9 1-23,-10-1-24,-8 1-23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5"/>
    </inkml:context>
    <inkml:brush xml:id="br0">
      <inkml:brushProperty name="width" value="0.05943" units="cm"/>
      <inkml:brushProperty name="height" value="0.05943" units="cm"/>
      <inkml:brushProperty name="color" value="#00BFF3"/>
    </inkml:brush>
  </inkml:definitions>
  <inkml:trace contextRef="#ctx0" brushRef="#br0">80550 5950 370,'34'-58'0,"19"-16"0,19-15 0,19-15 0,10-1 5,4 16 10,3 15 10,3 17 10,4 10 5,7 6 0,6 7-1,7 6-1,-4 7-2,-12 10-5,-13 10-5,-12 9-5,-15 15-3,-15 22-2,-15 22-1,-16 23-3,-21 17 0,-24 17 0,-26 15 0,-24 16 0,-12 2 0,4-8 1,3-10 0,3-9 1,9-10-1,16-9-2,15-10-2,17-8-2,10-12-2,6-12 0,7-13-2,6-12-2,10-12-3,17-8-7,15-10-6,16-9-7,5-13-5,-2-16-7,-3-15-5,-3-15-5,-9-15-3,-11-12 1,-14-13 2,-11-12 1,-12-16 2,-9-19 3,-10-18 5,-8-19 3,-12-5 3,-12 9 3,-13 10 3,-12 10 2,-9 10 5,-2 13 4,-3 12 6,-3 13 5,-1 13 4,4 17 5,3 15 4,3 16 4,3 10 5,3 7 2,3 6 4,4 7 4,2 8 5,4 14 7,3 11 8,3 14 7,3 11-1,3 14-8,3 11-10,4 14-8,-1 13-8,-3 16-3,-3 15-4,-2 17-5,-9 11-6,-12 10-9,-13 10-9,-12 9-9,-13 1-7,-12-6-6,-13-6-5,-12-6-6,-13-7 0,-12-6 5,-13-6 4,-12-6 6,6-13 3,25-19 4,25-18 3,25-19 3,37-18 5,51-15 9,49-15 7,51-16 8,32-15 3,16-11-2,15-14-2,17-11-3,3-6 0,-5 4-1,-7 3 0,-5 3 1,-12 3-7,-16 3-9,-15 3-11,-15 4-11,-15 1-4,-12 0 4,-13 0 3,-12 0 2,-13-2 5,-12-3 2,-13-3 5,-12-2 3,-12-3 3,-8 1 3,-10-1 1,-9 1 3,-5 1 3,0 3 5,0 3 5,0 4 5,3 2 5,6 4 5,7 3 5,6 3 5,4 10 4,4 20 4,3 18 4,3 20 3,3 13 0,3 9-7,3 10-5,4 10-7,1 8-6,0 10-8,0 10-6,0 9-7,-4 9-7,-5 9-3,-7 10-5,-5 10-4,-8-1-4,-5-9-3,-7-10-3,-5-8-2,-4-17-3,0-21 1,0-22-2,0-22 1,0-18 0,0-11 1,0-14 2,0-11 2,-5-17 1,-9-18 2,-10-19 3,-8-18 1,2-15 3,16-9 4,15-10 5,17-8 4,17-9 4,23-6 2,22-6 3,22-6 3,24-2 0,29 3-3,28 3-1,28 4-2,21-3-5,17-5-8,15-7-8,16-5-7,4-6-6,-6-3-4,-6-3-4,-6-2-3,-13-3-2,-19 1 1,-18-1 1,-19 1 0,-22 13 5,-25 29 7,-25 28 7,-25 28 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5"/>
    </inkml:context>
    <inkml:brush xml:id="br0">
      <inkml:brushProperty name="width" value="0.06526" units="cm"/>
      <inkml:brushProperty name="height" value="0.06526" units="cm"/>
      <inkml:brushProperty name="color" value="#00BFF3"/>
    </inkml:brush>
  </inkml:definitions>
  <inkml:trace contextRef="#ctx0" brushRef="#br0">83550 5150 337,'25'-29'0,"0"-5"0,0-7 0,0-5 0,3-3 4,6 4 10,7 3 10,6 3 9,9 3 6,13 3 1,12 3 3,13 4 1,7 2 0,4 4-5,3 3-4,3 3-3,-5 6-7,-12 9-8,-13 10-8,-12 10-8,-15 7-7,-15 6-5,-15 7-5,-16 6-5,-18 3-5,-18 0-4,-19 0-4,-18 0-5,-12 0 0,-3 0 4,-3 0 5,-2 0 5,-5-4 4,-2-5 4,-3-7 5,-3-5 3,-2-4 5,0 0 7,0 0 5,0 0 6,6 3 6,13 6 4,12 7 4,13 6 4,9 4 3,6 4 1,7 3 0,6 3 2,6 6-1,6 9-4,7 10-4,6 10-3,3 7-2,0 6 0,0 7 0,0 6 0,-2 7-2,-3 10-3,-3 10-4,-2 9-3,-9 15-3,-12 22 0,-13 22-2,-12 23-2,-13 13-4,-12 6-7,-13 7-9,-12 6-8,-2-10-7,9-24-6,10-26-5,10-24-7,5-20-3,4-11-2,3-14-1,3-11-2,6-22 2,9-27 7,10-28 7,10-28 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6"/>
    </inkml:context>
    <inkml:brush xml:id="br0">
      <inkml:brushProperty name="width" value="0.05296" units="cm"/>
      <inkml:brushProperty name="height" value="0.05296" units="cm"/>
      <inkml:brushProperty name="color" value="#00BFF3"/>
    </inkml:brush>
  </inkml:definitions>
  <inkml:trace contextRef="#ctx0" brushRef="#br0">81800 6900 415,'48'-55'-1,"47"-9"0,47-10-2,48-8-1,14 0-1,-15 14-1,-15 11 0,-16 14-1,1 5 8,19 1 15,19-1 15,19 1 15,-1 2 3,-18 7-9,-19 6-10,-18 7-8,-21 4-10,-22 3-8,-22 3-8,-21 4-9,-23 1-8,-21 0-7,-22 0-7,-22 0-7,-18-5 0,-11-9 8,-14-10 6,-11-8 7,-1-8 6,13-2 3,12-3 4,13-3 2,7-1 5,4 4 4,3 3 5,3 3 4,-2 17 10,-6 31 19,-6 32 16,-6 31 18,-12 21 2,-15 14-13,-15 11-15,-16 14-13,-10 3-10,-3-2-5,-3-3-6,-2-3-5,5-9-4,16-11-6,15-14-5,17-11-6,19-15-6,26-16-11,24-15-11,26-15-9,15-15-3,6-12 4,7-13 6,6-12 4,-4-4 8,-11 7 8,-14 6 9,-11 7 8,-9 8 5,-3 14-1,-3 11-2,-2 14 0,-8 11 7,-8 14 19,-10 11 16,-9 14 19,-5 5 4,0 1-8,0-1-6,0 1-9,1 1-4,4 3-2,3 3-2,3 4-2,3-4-3,3-9-5,3-10-4,4-8-4,7-26-16,13-41-26,12-40-25,13-40-27,7-28-5,4-11 12,3-14 13,3-11 13,3 0 10,3 17 8,3 15 9,4 16 7,-1 13 4,-3 14 1,-3 11 1,-2 14 0,-5 10 6,-2 9 12,-3 10 12,-3 10 13,-6 10 6,-5 13 3,-7 12 1,-5 13 3,-9 9-2,-9 6-6,-10 7-6,-8 6-6,-14 3-5,-15 0-3,-15 0-4,-16 0-3,-8 0-4,0 0-4,0 0-4,0 0-3,-2-4-7,-3-5-10,-3-7-9,-2-5-9,2-11-5,9-11-2,10-14-2,10-11-2,10-15 1,13-16 1,12-15 2,13-15 2,12-12 3,13-6 5,12-6 5,13-6 5,7 1 4,4 9 5,3 10 4,3 10 4,-5 8 3,-12 10 4,-13 10 3,-12 9 4,-12 13 10,-8 20 14,-10 18 17,-9 20 15,-12 10 3,-11 3-12,-14 3-11,-11 4-11,-9 4-10,-3 6-7,-3 7-7,-2 6-8,-3-1-4,1-5 2,-1-7 1,1-5 0,5-9-6,14-9-16,11-10-16,14-8-16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6"/>
    </inkml:context>
    <inkml:brush xml:id="br0">
      <inkml:brushProperty name="width" value="0.0401" units="cm"/>
      <inkml:brushProperty name="height" value="0.0401" units="cm"/>
      <inkml:brushProperty name="color" value="#00BFF3"/>
    </inkml:brush>
  </inkml:definitions>
  <inkml:trace contextRef="#ctx0" brushRef="#br0">83850 8550 548,'73'26'4,"-3"4"8,-3 3 7,-2 3 8,-1 3 5,3 3 3,3 3 4,4 4 2,-1 2 2,-3 4-1,-3 3 0,-2 3-1,-9-1-6,-12-2-11,-13-3-11,-12-3-11,-9-4-19,-2-3-28,-3-3-29,-3-2-27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47"/>
    </inkml:context>
    <inkml:brush xml:id="br0">
      <inkml:brushProperty name="width" value="0.03905" units="cm"/>
      <inkml:brushProperty name="height" value="0.03905" units="cm"/>
      <inkml:brushProperty name="color" value="#00BFF3"/>
    </inkml:brush>
  </inkml:definitions>
  <inkml:trace contextRef="#ctx0" brushRef="#br0">45950 21100 563,'23'-38'8,"-3"26"18,-3 24 16,-2 26 17,-5 16 3,-2 10-10,-3 10-10,-3 9-10,-1 7-8,4 7-2,3 6-3,3 7-4,-1 5-3,-2 7-3,-3 6-2,-3 7-3,-4-1-3,-3-6-3,-3-6-3,-2-6-4,-1-12-2,3-15-3,3-15-3,4-16-3,-6-13-6,-11-9-11,-14-10-9,-11-8-11,-7-12-1,0-12 10,0-13 10,0-12 9,-4-10 7,-5-6 3,-7-6 2,-5-6 4,-1-2 3,6 3 2,7 3 4,6 4 3,7 2 3,10 4 5,10 3 5,9 3 4,6 3 3,3 3 4,3 3 4,4 4 2,7-3 1,13-5-3,12-7-3,13-5-2,9-1-2,6 6 0,7 7 0,6 6 0,4 6-3,4 6-4,3 7-5,3 6-4,-1 3-7,-2 0-6,-3 0-6,-3 0-8,-6 0-3,-5 0 0,-7 0 0,-5 0-1,-8-2 2,-5-3 3,-7-3 4,-5-2 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86050 8850 333,'157'63'167,"51"46"-1,50 47 1,49 47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8"/>
    </inkml:context>
    <inkml:brush xml:id="br0">
      <inkml:brushProperty name="width" value="0.04701" units="cm"/>
      <inkml:brushProperty name="height" value="0.04701" units="cm"/>
      <inkml:brushProperty name="color" value="#00BFF3"/>
    </inkml:brush>
  </inkml:definitions>
  <inkml:trace contextRef="#ctx0" brushRef="#br0">89350 5550 467,'73'-86'42,"-3"28"-5,-3 28-3,-2 29-3,-5 19-2,-2 14-1,-3 11 1,-3 14 0,-6 13-2,-5 16-5,-7 15-3,-5 17-5,-15 8-3,-22 4-4,-22 3-3,-21 3-4,-20-2-3,-15-6-3,-15-6-2,-16-6-3,-5-10-3,6-12-2,7-13-3,6-12-3,9-13-1,13-12 2,12-13 0,13-12 2,10-16-1,10-19-1,10-18-1,9-19-1,7-15 1,7-8 3,6-10 3,7-9 3,7-1 4,9 10 5,10 10 3,10 9 6,4 10 6,0 14 11,0 11 9,0 14 11,-2 10 2,-3 9-2,-3 10-4,-2 10-3,-5 8-2,-2 10-4,-3 10-2,-3 9-2,-4 2-5,-3-2-5,-3-3-7,-2-3-5,-1-6-3,3-5 2,3-7 1,4-5 1,2-8-6,4-5-14,3-7-14,3-5-14,9-15-6,16-22 1,15-22 0,17-21 0,10-23 4,6-21 3,7-22 5,6-22 4,1-19 5,-3-16 7,-3-15 5,-2-15 7,-5-1 7,-2 16 7,-3 15 7,-3 17 7,-7 19 6,-9 26 7,-10 24 5,-8 26 6,-20 26 5,-28 28 6,-28 28 5,-27 29 5,-23 26-3,-16 25-11,-15 25-13,-15 25-12,-6 12-8,7 1-6,6-1-5,7 1-5,10-6-6,16-8-5,15-10-4,17-9-4,11-12-5,10-11-5,10-14-4,9-11-4,9-14-2,9-11 4,10-14 3,10-11 2,2-9 5,-3-3 5,-3-3 5,-2-2 5,-5-3 5,-2 1 4,-3-1 6,-3 1 5,-6 8 3,-5 20 4,-7 18 3,-5 20 4,-6 17 2,-3 20 1,-3 18 2,-2 20 2,-8 14-1,-8 14-5,-10 11-3,-9 14-4,-5 11-5,0 14-6,0 11-7,0 14-7,4 5-1,10 1 4,10-1 2,9 1 4,6-15-7,3-28-16,3-28-17,4-27-17,1-26-6,0-22 5,0-22 4,0-21 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8"/>
    </inkml:context>
    <inkml:brush xml:id="br0">
      <inkml:brushProperty name="width" value="0.0406" units="cm"/>
      <inkml:brushProperty name="height" value="0.0406" units="cm"/>
      <inkml:brushProperty name="color" value="#00BFF3"/>
    </inkml:brush>
  </inkml:definitions>
  <inkml:trace contextRef="#ctx0" brushRef="#br0">92100 4850 541,'115'-179'71,"-18"45"-9,-19 43-12,-18 45-9,-14 31-6,-5 23-2,-7 22-2,-5 22-2,-14 15-3,-18 9-7,-19 10-6,-18 10-5,-9 2-8,4-3-5,3-3-8,3-2-6,6-9-4,9-12-1,10-13-1,10-12-1,8-7 0,10 1 0,10-1 1,9 1 0,6 1 2,3 3 2,3 3 2,4 4 2,-4 4 2,-9 6 4,-10 7 3,-8 6 4,-14 3 4,-15 0 3,-15 0 4,-16 0 3,-13 0 4,-9 0 0,-10 0 2,-8 0 2,-6-4 0,1-5-1,-1-7 0,1-5 0,12-14-4,25-18-6,25-19-6,25-18-5,25-17-4,25-11-2,25-14-2,25-11-2,10-4-1,-2 6-1,-3 7-1,-3 6-2,-9 6 3,-11 6 4,-14 7 4,-11 6 5,-17 10 8,-18 17 13,-19 15 12,-18 16 13,-9 5 3,4-2-7,3-3-6,3-3-7,-1 2-12,-2 10-19,-3 10-18,-3 9-18,-6 4-5,-5 1 9,-7-1 11,-5 1 9,-11 1 7,-11 3 4,-14 3 4,-11 4 5,-11 1 2,-5 0 3,-7 0 1,-5 0 1,-1-5 3,6-9 0,7-10 1,6-8 1,10-8 2,17-2 2,15-3 4,16-3 2,26-6 2,38-5-1,37-7 0,38-5 0,24-6-4,14-3-5,11-3-6,14-2-5,7-3-4,3 1-3,3-1-3,4 1-2,-4-1-6,-9 1-8,-10-1-10,-8 1-9,-14-1-5,-15 1-3,-15-1-2,-16 1-2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9"/>
    </inkml:context>
    <inkml:brush xml:id="br0">
      <inkml:brushProperty name="width" value="0.0518" units="cm"/>
      <inkml:brushProperty name="height" value="0.0518" units="cm"/>
      <inkml:brushProperty name="color" value="#00BFF3"/>
    </inkml:brush>
  </inkml:definitions>
  <inkml:trace contextRef="#ctx0" brushRef="#br0">93900 6300 424,'3'-54'1,"6"-5"3,7-7 1,6-5 3,1 2 2,-3 13 5,-3 12 4,-2 13 3,-1 9 5,3 6 2,3 7 4,4 6 4,-1 17 2,-3 28 5,-3 28 3,-2 29 4,-6 13-3,-6 1-7,-6-1-9,-6 1-8,-4-4-7,1-6-5,-1-6-4,1-6-6,1-9-3,3-8-3,3-10-4,4-9-2,8-21-9,17-31-15,15-31-16,16-31-14,5-16-3,-2 0 12,-3 0 11,-3 0 12,-7 6 7,-9 13 4,-10 12 5,-8 13 4,-1-4 3,9-18 0,10-19 0,10-18 1,2-4 4,-3 13 5,-3 12 7,-2 13 5,-6 15 10,-6 19 11,-6 19 13,-6 19 12,-6 16 3,-2 17-8,-3 15-7,-3 16-8,-7 9-6,-9 3-5,-10 3-7,-8 4-6,-4-3-5,3-5-6,3-7-6,4-5-4,1-9-12,0-9-18,0-10-18,0-8-17,10-20-6,23-28 6,22-28 5,22-27 7,5-11 6,-8 10 10,-10 10 10,-9 9 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9"/>
    </inkml:context>
    <inkml:brush xml:id="br0">
      <inkml:brushProperty name="width" value="0.04975" units="cm"/>
      <inkml:brushProperty name="height" value="0.04975" units="cm"/>
      <inkml:brushProperty name="color" value="#00BFF3"/>
    </inkml:brush>
  </inkml:definitions>
  <inkml:trace contextRef="#ctx0" brushRef="#br0">95800 5150 442,'25'-24'1,"0"4"1,0 3 3,0 3 1,1 7 9,4 14 18,3 11 16,3 14 17,-2 11 3,-6 14-10,-6 11-11,-6 14-10,-9 13-6,-8 16-3,-10 15-1,-9 17-3,-15 7-4,-18 0-5,-19 0-5,-18 0-7,-15-2-4,-9-3-7,-10-3-5,-8-2-6,-6-8-4,1-8-3,-1-10-2,1-9-2,8-13 0,20-16 0,18-15 3,20-15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9"/>
    </inkml:context>
    <inkml:brush xml:id="br0">
      <inkml:brushProperty name="width" value="0.0366" units="cm"/>
      <inkml:brushProperty name="height" value="0.0366" units="cm"/>
      <inkml:brushProperty name="color" value="#00BFF3"/>
    </inkml:brush>
  </inkml:definitions>
  <inkml:trace contextRef="#ctx0" brushRef="#br0">95650 6900 601,'48'4'8,"-3"10"16,-3 10 16,-2 9 17,-3 7 5,1 7-8,-1 6-6,1 7-7,1 0-8,3-2-12,3-3-10,4-3-12,1-6-5,0-5 1,0-7 2,0-5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39"/>
    </inkml:context>
    <inkml:brush xml:id="br0">
      <inkml:brushProperty name="width" value="0.0424" units="cm"/>
      <inkml:brushProperty name="height" value="0.0424" units="cm"/>
      <inkml:brushProperty name="color" value="#00BFF3"/>
    </inkml:brush>
  </inkml:definitions>
  <inkml:trace contextRef="#ctx0" brushRef="#br0">97700 5500 518,'-4'79'143,"-5"10"-28,-7 10-28,-5 9-28,-8 4-20,-5 1-13,-7-1-14,-5 1-12,-8-6-11,-5-8-8,-7-10-9,-5-9-8,0-12-6,10-11-4,10-14-3,9-11-4,6-9 0,3-3 3,3-3 2,4-2 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40"/>
    </inkml:context>
    <inkml:brush xml:id="br0">
      <inkml:brushProperty name="width" value="0.04969" units="cm"/>
      <inkml:brushProperty name="height" value="0.04969" units="cm"/>
      <inkml:brushProperty name="color" value="#00BFF3"/>
    </inkml:brush>
  </inkml:definitions>
  <inkml:trace contextRef="#ctx0" brushRef="#br0">98150 4050 442,'53'-22'50,"6"6"-3,7 7 0,6 6-2,10 13-2,17 23 1,15 22-2,16 22-1,9 16-1,3 14-2,3 11-3,4 14-2,-6 2-6,-11-6-9,-14-6-11,-11-6-8,-6 4-11,4 16-9,3 15-10,3 17-9,-11-4-6,-25-22 0,-25-22-1,-25-21 0,-18-20-2,-8-15-2,-10-15-2,-9-16-1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40"/>
    </inkml:context>
    <inkml:brush xml:id="br0">
      <inkml:brushProperty name="width" value="0.04733" units="cm"/>
      <inkml:brushProperty name="height" value="0.04733" units="cm"/>
      <inkml:brushProperty name="color" value="#00BFF3"/>
    </inkml:brush>
  </inkml:definitions>
  <inkml:trace contextRef="#ctx0" brushRef="#br0">98000 6050 464,'81'-22'71,"13"6"-10,12 7-12,13 6-10,1 3-9,-9 0-4,-10 0-6,-8 0-5,-11 1-3,-8 4-2,-10 3 0,-9 3-2,-7 4-1,-3 7 1,-3 6-1,-2 7 1,-8 7 0,-8 9 1,-10 10 1,-9 10 1,-12 5 2,-11 4 0,-14 3 1,-11 3 2,-14 3-2,-11 3-1,-14 3-4,-11 4-2,-7-3-1,0-5-2,0-7 0,0-5-1,6-11-3,13-11-2,12-14-4,13-11-4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40"/>
    </inkml:context>
    <inkml:brush xml:id="br0">
      <inkml:brushProperty name="width" value="0.04375" units="cm"/>
      <inkml:brushProperty name="height" value="0.04375" units="cm"/>
      <inkml:brushProperty name="color" value="#00BFF3"/>
    </inkml:brush>
  </inkml:definitions>
  <inkml:trace contextRef="#ctx0" brushRef="#br0">98950 6550 502,'17'-16'78,"-16"19"-12,-15 19-12,-15 19-10,-14 10-7,-8 4-1,-10 3-1,-9 3-2,-7 4-2,-3 7-5,-3 6-2,-2 7-5,-3 0-6,1-2-11,-1-3-11,1-3-10,5-7-10,14-9-11,11-10-9,14-8-11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47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46950 20500 558,'-46'140'107,"10"-18"-23,10-19-23,9-18-23,4-9-13,1 4-2,-1 3-1,1 3-3,-1 6-1,1 9-3,-1 10-3,1 10-2,-1 5-4,1 4-4,-1 3-6,1 3-4,1-2-6,3-6-7,3-6-7,4-6-7,1-12-4,0-15-4,0-15-1,0-16-3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41"/>
    </inkml:context>
    <inkml:brush xml:id="br0">
      <inkml:brushProperty name="width" value="0.04343" units="cm"/>
      <inkml:brushProperty name="height" value="0.04343" units="cm"/>
      <inkml:brushProperty name="color" value="#00BFF3"/>
    </inkml:brush>
  </inkml:definitions>
  <inkml:trace contextRef="#ctx0" brushRef="#br0">101700 4000 506,'46'-24'4,"-5"4"9,-7 3 8,-5 3 9,-3 3 5,4 3 2,3 3 3,3 4 2,-7 8-3,-15 17-6,-15 15-8,-16 16-7,-23 10-8,-27 7-11,-28 6-10,-28 7-11,-13 2-7,3 1-4,3-1-5,4 1-3,7-6-1,13-8 2,12-10 3,13-9 3,13-9 5,17-5 9,15-7 9,16-5 8,12-8 6,9-5 1,10-7 1,10-5 3,16-9 0,26-9 1,24-10 0,26-8 2,12-6-1,0 1-1,0-1-1,0 1-1,-10 4 0,-18 9 3,-19 10 1,-18 10 2,-17 8 3,-11 10 4,-14 10 3,-11 9 4,-17 7 3,-18 7 2,-19 6 2,-18 7 2,-14 4-1,-5 3-3,-7 3-3,-5 4-3,0 1-4,10 0-4,10 0-4,9 0-4,9-7-9,9-11-9,10-14-12,10-11-11,16-17-9,26-18-8,24-19-9,26-18-8,12-10 1,0 0 13,0 0 10,0 0 13,-5 6 9,-9 13 9,-10 12 7,-8 13 8,-8 6 2,-2 0-1,-3 0-3,-3 0-2,-2 3 6,0 6 13,0 7 13,0 6 14,-2 3 1,-3 0-10,-3 0-11,-2 0-11,-17 1-13,-28 4-14,-28 3-14,-27 3-15,-19 3-4,-5 3 3,-7 3 6,-5 4 4,5-3 3,19-5 2,19-7 2,19-5 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41"/>
    </inkml:context>
    <inkml:brush xml:id="br0">
      <inkml:brushProperty name="width" value="0.03736" units="cm"/>
      <inkml:brushProperty name="height" value="0.03736" units="cm"/>
      <inkml:brushProperty name="color" value="#00BFF3"/>
    </inkml:brush>
  </inkml:definitions>
  <inkml:trace contextRef="#ctx0" brushRef="#br0">99700 6650 588,'-32'26'0,"-11"4"0,-14 3 0,-11 3 0,-3-1 2,10-2 5,10-3 3,9-3 4,6 1 7,3 6 8,3 7 8,4 6 8,-1 4 3,-3 4-4,-3 3-4,-2 3-4,-1-1-6,3-2-6,3-3-8,4-3-8,10-13-15,19-22-26,19-22-25,19-21-26,7-10-5,-3 3 16,-3 3 14,-2 4 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41"/>
    </inkml:context>
    <inkml:brush xml:id="br0">
      <inkml:brushProperty name="width" value="0.05424" units="cm"/>
      <inkml:brushProperty name="height" value="0.05424" units="cm"/>
      <inkml:brushProperty name="color" value="#00BFF3"/>
    </inkml:brush>
  </inkml:definitions>
  <inkml:trace contextRef="#ctx0" brushRef="#br0">100250 6850 405,'62'-27'0,"26"-3"1,24-3 0,26-2 0,10-1 2,-3 3 4,-3 3 2,-2 4 5,-6 4 1,-6 6 3,-6 7 0,-6 6 3,-7 7 0,-6 10 0,-6 10 0,-6 9 0,-9 4 1,-8 1 2,-10-1 3,-9 1 2,-10 1 1,-9 3-2,-10 3-3,-8 4-1,-11 2-3,-8 4-1,-10 3-1,-9 3-3,-10 1-1,-9 1-1,-10-1-2,-8 1-2,-9-1-1,-6 1 1,-6-1 0,-6 1-1,-1-4 0,7-6-2,6-6-1,7-6-3,0-7-1,-2-6-1,-3-6-1,-3-6-1,-1-9-1,4-8 0,3-10-2,3-9-1,4-10-9,7-9-21,6-10-20,7-8-19,10-14-6,16-15 9,15-15 10,17-16 9,13-8 9,13 0 6,12 0 7,13 0 6,4 9 7,-3 19 4,-3 19 5,-2 19 5,-9 13 5,-12 10 9,-13 10 7,-12 9 8,-13 13 7,-12 20 8,-13 18 6,-12 20 8,-13 10-1,-12 3-5,-13 3-7,-12 4-6,-7 1-6,1 0-4,-1 0-6,1 0-4,7-5-5,16-9-3,15-10-3,17-8-3,14-9-10,17-6-14,15-6-16,16-6-14,15-10-6,16-12 6,15-13 4,17-12 6,7-5 4,0 3 7,0 3 6,0 4 6,-5 4 4,-9 6 2,-10 7 1,-8 6 2,-11 7 7,-8 10 10,-10 10 11,-9 9 12,-5 2 4,0-2-1,0-3-2,0-3-1,-4-1 1,-5 4 3,-7 3 3,-5 3 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8:41"/>
    </inkml:context>
    <inkml:brush xml:id="br0">
      <inkml:brushProperty name="width" value="0.02521" units="cm"/>
      <inkml:brushProperty name="height" value="0.02521" units="cm"/>
      <inkml:brushProperty name="color" value="#00BFF3"/>
    </inkml:brush>
  </inkml:definitions>
  <inkml:trace contextRef="#ctx0" brushRef="#br0">104000 7850 872,'46'-4'6,"-5"-5"12,-7-7 12,-5-5 12,-12-4-11,-16 0-31,-15 0-32,-15 0-33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09"/>
    </inkml:context>
    <inkml:brush xml:id="br0">
      <inkml:brushProperty name="width" value="0.04959" units="cm"/>
      <inkml:brushProperty name="height" value="0.04959" units="cm"/>
      <inkml:brushProperty name="color" value="#00BFF3"/>
    </inkml:brush>
  </inkml:definitions>
  <inkml:trace contextRef="#ctx0" brushRef="#br0">25950 23600 443,'-24'-24'-3,"4"4"-5,3 3-5,3 3-6,3-1 0,3-2 5,3-3 4,4-3 5,1-2 5,0 0 6,0 0 5,0 0 7,0 9 10,0 19 18,0 19 17,0 19 17,-2 16 2,-3 17-14,-3 15-15,-2 16-14,-6 10-9,-6 7-5,-6 6-6,-6 7-4,-4 8-3,1 14-2,-1 11-2,1 14-1,-1 5-1,1 1-3,-1-1 0,1 1-2,1-9-2,3-15-1,3-15-2,4-16-2,4-18-2,6-18-6,7-19-6,6-18-4,3-23-5,0-24-6,0-26-5,0-24-4,6-34 0,13-40 6,12-40 7,13-41 6,9-29 2,6-15-4,7-15-3,6-16-3,1 2-1,-3 23 5,-3 22 4,-2 22 5,-6 23 4,-6 25 5,-6 25 4,-6 25 6,-4 15 3,1 7 4,-1 6 3,1 7 3,-3 7 3,-2 9 4,-3 10 4,-3 10 4,-1 7 3,4 6 4,3 7 2,3 6 4,1 3-1,1 0-4,-1 0-4,1 0-3,-3 4-4,-2 10-2,-3 10-3,-3 9-3,-6 7-2,-5 7 0,-7 6-1,-5 7-1,-8 8 0,-5 14-3,-7 11-2,-5 14-2,-9 7-2,-9 3-2,-10 3-3,-8 4-2,-6-1-3,1-3-2,-1-3-2,1-2-3,-1-8-2,1-8 0,-1-10 0,1-9-1,1-13-1,3-16 2,3-15 0,4-15 1,2-11 1,4-2 2,3-3 2,3-3 2,3-6 3,3-5 1,3-7 3,4-5 3,7 0 6,13 10 8,12 10 11,13 9 9,10 9 2,10 9-4,10 10-3,9 10-5,4 5-3,1 4-3,-1 3-2,1 3-3,-1 1-4,1 1-6,-1-1-7,1 1-6,-1 1-6,1 3-5,-1 3-6,1 4-5,-4-1-3,-6-3-1,-6-3-1,-6-2-2,-6-8-4,-2-8-8,-3-10-10,-3-9-7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11"/>
    </inkml:context>
    <inkml:brush xml:id="br0">
      <inkml:brushProperty name="width" value="0.04047" units="cm"/>
      <inkml:brushProperty name="height" value="0.04047" units="cm"/>
      <inkml:brushProperty name="color" value="#00BFF3"/>
    </inkml:brush>
  </inkml:definitions>
  <inkml:trace contextRef="#ctx0" brushRef="#br0">27000 25850 543,'71'-24'105,"-5"4"-25,-7 3-25,-5 3-25,-1-4-13,6-8-3,7-10-1,6-9-3,-1-5-3,-5 0-3,-7 0-3,-5 0-4,-8 1-2,-5 4 2,-7 3 1,-5 3 0,-6-1-2,-3-2-8,-3-3-6,-2-3-8,-5-1-1,-2 4 3,-3 3 3,-3 3 3,-6 1 3,-5 1 4,-7-1 3,-5 1 4,-6 2 3,-3 7 4,-3 6 5,-2 7 3,-3 4 1,1 3 0,-1 3-1,1 4 0,-1 2-1,1 4 1,-1 3 0,1 3 2,-1 10 0,1 20 1,-1 18 0,1 20 1,-3 14-1,-2 14 0,-3 11-1,-3 14 0,1 0-1,6-8-1,7-10 1,6-9-1,6-10 0,6-9-2,7-10 0,6-8-2,3-9 0,0-6-2,0-6-1,0-6-1,4-7-3,10-6-1,10-6-4,9-6-2,9-6-3,9-2-4,10-3-4,10-3-3,8-12-3,10-18-4,10-19-2,9-18-3,4-12-4,1-3-4,-1-3-4,1-2-5,-9 2 2,-15 9 7,-15 10 8,-16 10 8,-12 5 5,-5 4 4,-7 3 4,-5 3 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12"/>
    </inkml:context>
    <inkml:brush xml:id="br0">
      <inkml:brushProperty name="width" value="0.04828" units="cm"/>
      <inkml:brushProperty name="height" value="0.04828" units="cm"/>
      <inkml:brushProperty name="color" value="#00BFF3"/>
    </inkml:brush>
  </inkml:definitions>
  <inkml:trace contextRef="#ctx0" brushRef="#br0">29150 24200 455,'21'-74'2,"-5"4"3,-7 3 3,-5 3 3,-3 6 3,4 9 1,3 10 2,3 10 1,-2 13 4,-6 19 9,-6 19 7,-6 19 8,-7 15 2,-6 13-8,-6 12-5,-6 13-6,-4 7-5,1 4-2,-1 3-1,1 3-3,1 3-2,3 3-2,3 3-2,4 4-1,2-4-2,4-9-2,3-10-2,3-8-2,3-11-1,3-8-1,3-10-1,4-9 0,5-10-3,10-9-7,10-10-6,9-8-6,6-8-3,3-2 0,3-3-1,4-3 1,4-12 0,6-18 1,7-19 0,6-18 1,3-20 2,0-18 2,0-19 2,0-18 2,-4-12 2,-5-3 0,-7-3 0,-5-2 1,-9 2 1,-9 9 4,-10 10 4,-8 10 2,-8 10 4,-2 13 3,-3 12 4,-3 13 2,-6 10 2,-5 10 0,-7 10-1,-5 9 0,-6 7 1,-3 7-1,-3 6 2,-2 7 0,-5 5-1,-2 7-4,-3 6-1,-3 7-4,-2 7-3,0 9-4,0 10-3,0 10-4,4 5-7,10 4-7,10 3-9,9 3-8,7-2-4,7-6 4,6-6 2,7-6 3,4-7 4,3-6 3,3-6 4,4-6 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12"/>
    </inkml:context>
    <inkml:brush xml:id="br0">
      <inkml:brushProperty name="width" value="0.04369" units="cm"/>
      <inkml:brushProperty name="height" value="0.04369" units="cm"/>
      <inkml:brushProperty name="color" value="#00BFF3"/>
    </inkml:brush>
  </inkml:definitions>
  <inkml:trace contextRef="#ctx0" brushRef="#br0">31000 23900 503,'43'3'3,"-11"6"8,-14 7 7,-11 6 8,-12 4 5,-9 4 4,-10 3 3,-8 3 3,-8 4 0,-2 7-3,-3 6-4,-3 7-4,-4 7-5,-3 9-4,-3 10-4,-2 10-6,-3 5-1,1 4-1,-1 3 1,1 3 0,4-5 0,9-12-1,10-13-1,10-12 0,11-12-6,17-8-8,15-10-11,16-9-9,15-12-2,16-11 4,15-14 4,17-11 5,7-9 2,0-3 0,0-3-2,0-2 0,-4 0 0,-5 7-2,-7 6-2,-5 7 0,-8 4-2,-5 3-4,-7 3-2,-5 4-3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12"/>
    </inkml:context>
    <inkml:brush xml:id="br0">
      <inkml:brushProperty name="width" value="0.04911" units="cm"/>
      <inkml:brushProperty name="height" value="0.04911" units="cm"/>
      <inkml:brushProperty name="color" value="#00BFF3"/>
    </inkml:brush>
  </inkml:definitions>
  <inkml:trace contextRef="#ctx0" brushRef="#br0">31300 24200 447,'-69'-44'9,"13"13"18,12 12 18,13 13 17,7 23 7,4 34-4,3 35-5,3 35-5,1 22-6,1 14-9,-1 11-10,1 14-9,1 14-7,3 20-7,3 18-8,4 20-6,2 13-5,4 9-5,3 10-4,3 10-4,3-14-5,3-33-4,3-35-5,4-34-4,-1-30-5,-3-25-6,-3-25-6,-2-25-5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4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33000 22750 999,'-24'-24'-6,"4"4"-12,3 3-12,3 3-12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48"/>
    </inkml:context>
    <inkml:brush xml:id="br0">
      <inkml:brushProperty name="width" value="0.04402" units="cm"/>
      <inkml:brushProperty name="height" value="0.04402" units="cm"/>
      <inkml:brushProperty name="color" value="#00BFF3"/>
    </inkml:brush>
  </inkml:definitions>
  <inkml:trace contextRef="#ctx0" brushRef="#br0">46800 22400 499,'45'-68'5,"-9"17"10,-10 15 10,-8 16 10,-3 9 2,7 3-4,6 3-4,7 4-5,0 7-4,-2 13-3,-3 12-2,-3 13-4,-6 7-2,-5 4-3,-7 3-2,-5 3-2,-4 3-3,0 3 1,0 3-1,0 4-1,9-21-4,19-44-6,19-43-8,19-44-8,7-22-2,-3 0 0,-3 0 1,-2 0 1,-8 6 2,-8 13 4,-10 12 3,-9 13 4,-7 10 6,-3 10 9,-3 10 10,-2 9 8,-8 13 12,-8 20 12,-10 18 13,-9 20 13,-4 10-1,4 3-11,3 3-13,3 4-13,3 2-8,3 4-4,3 3-4,4 3-5,1-2-3,0-6-3,0-6-3,0-6-1,6-7-4,13-6-2,12-6-4,13-6-2,6-15-2,0-21-4,0-22-3,0-22-2,0-19-1,0-16 1,0-15 2,0-15 2,-4-6 1,-5 7 2,-7 6 3,-5 7 2,-8-1 3,-5-6 5,-7-6 4,-5-6 5,-9 4 3,-9 16 1,-10 15 3,-8 17 0,-6 11 1,1 10-2,-1 10-1,1 9-2,-3 7-3,-2 7-2,-3 6-4,-3 7-2,-2 8-6,0 14-7,0 11-8,0 14-7,3 3-5,6-2 0,7-3-3,6-3 0,4-6 0,4-5 5,3-7 4,3-5 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49"/>
    </inkml:context>
    <inkml:brush xml:id="br0">
      <inkml:brushProperty name="width" value="0.04275" units="cm"/>
      <inkml:brushProperty name="height" value="0.04275" units="cm"/>
      <inkml:brushProperty name="color" value="#00BFF3"/>
    </inkml:brush>
  </inkml:definitions>
  <inkml:trace contextRef="#ctx0" brushRef="#br0">32800 22450 514,'-69'45'7,"13"-9"5,12-10 3,13-8 3,12-8 9,13-2 12,12-3 11,13-3 12,10-6 1,10-5-12,10-7-12,9-5-11,4-4-8,1 0-4,-1 0-4,1 0-3,1 1-3,3 4-2,3 3 0,4 3-2,-1 1-1,-3 1 0,-3-1-2,-2 1 0,-3 1 0,1 3-3,-1 3 0,1 4-2,-4 2-1,-6 4 1,-6 3 0,-6 3 1,-13-2-14,-19-6-26,-18-6-27,-19-6-27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50"/>
    </inkml:context>
    <inkml:brush xml:id="br0">
      <inkml:brushProperty name="width" value="0.04175" units="cm"/>
      <inkml:brushProperty name="height" value="0.04175" units="cm"/>
      <inkml:brushProperty name="color" value="#00BFF3"/>
    </inkml:brush>
  </inkml:definitions>
  <inkml:trace contextRef="#ctx0" brushRef="#br0">35750 24600 526,'-41'-24'9,"19"4"16,19 3 17,19 3 17,12 3 3,6 3-11,7 3-11,6 4-11,12 1-6,19 0-2,19 0-1,19 0-2,12-2-3,6-3-2,7-3-4,6-2-2,-1-3-2,-5 1 1,-7-1 1,-5 1 1,-8 1-3,-5 3-7,-7 3-7,-5 4-6,-9-1-6,-9-3-5,-10-3-6,-8-2-4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50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37300 23650 582,'-46'-69'0,"10"13"0,10 12 0,9 13 0,6 12 10,3 13 20,3 12 19,4 13 20,1 13 3,0 17-14,0 15-14,0 16-14,0 13-10,0 14-4,0 11-4,0 14-5,-2 16-6,-3 22-11,-3 22-9,-2 23-9,-5 5-8,-2-9-7,-3-10-7,-3-8-7,1-25-1,6-36 6,7-39 5,6-36 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50"/>
    </inkml:context>
    <inkml:brush xml:id="br0">
      <inkml:brushProperty name="width" value="0.04243" units="cm"/>
      <inkml:brushProperty name="height" value="0.04243" units="cm"/>
      <inkml:brushProperty name="color" value="#00BFF3"/>
    </inkml:brush>
  </inkml:definitions>
  <inkml:trace contextRef="#ctx0" brushRef="#br0">40700 22650 518,'3'-55'12,"6"41"24,7 40 24,6 42 23,-1 19 4,-5 1-18,-7-1-18,-5 1-17,-4 2-12,0 7-7,0 6-5,0 7-8,-5 4-4,-9 3-5,-10 3-5,-8 4-4,-6 1-4,1 0-4,-1 0-4,1 0-3,2-8-3,7-16-2,6-15-1,7-15-2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50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40750 23700 589,'23'-47'4,"-3"6"7,-3 7 9,-2 6 8,3 3 7,14 0 8,11 0 8,14 0 7,5 3-3,1 6-11,-1 7-13,1 6-12,-1 3-10,1 0-6,-1 0-8,1 0-7,-6 3-12,-8 6-17,-10 7-18,-9 6-18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51"/>
    </inkml:context>
    <inkml:brush xml:id="br0">
      <inkml:brushProperty name="width" value="0.05336" units="cm"/>
      <inkml:brushProperty name="height" value="0.05336" units="cm"/>
      <inkml:brushProperty name="color" value="#00BFF3"/>
    </inkml:brush>
  </inkml:definitions>
  <inkml:trace contextRef="#ctx0" brushRef="#br0">42050 22200 412,'0'-113'2,"0"26"5,0 24 4,0 26 4,-2 12 4,-3 0 1,-3 0 2,-2 0 2,-1 10 6,3 23 10,3 22 10,4 22 10,1 16 0,0 14-10,0 11-11,0 14-11,-2 10-6,-3 9-1,-3 10-2,-2 10-1,-3 7-3,1 6-5,-1 7-5,1 6-4,-4 10-8,-6 17-8,-6 15-8,-6 16-9,-4 13-4,1 14-1,-1 11 0,1 14-1,4-7-2,9-25-2,10-25-2,10-25-4,2-32 1,-3-36 2,-3-39 3,-2-36 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51"/>
    </inkml:context>
    <inkml:brush xml:id="br0">
      <inkml:brushProperty name="width" value="0.03935" units="cm"/>
      <inkml:brushProperty name="height" value="0.03935" units="cm"/>
      <inkml:brushProperty name="color" value="#00BFF3"/>
    </inkml:brush>
  </inkml:definitions>
  <inkml:trace contextRef="#ctx0" brushRef="#br0">42600 23850 559,'70'-44'73,"-9"13"-12,-10 12-11,-8 13-12,-1 10-6,9 10 0,10 10 0,10 9-1,-6 6-4,-18 3-5,-19 3-6,-18 4-7,-15 4-4,-9 6-2,-10 7-3,-8 6-3,-12 4-2,-12 4-2,-13 3-2,-12 3-3,-4-2-1,7-6 3,6-6 2,7-6 2,5-10 2,7-12 0,6-13 2,7-12 1,13-13 3,22-12 7,22-13 5,23-12 7,14-7 0,10 1-6,10-1-6,9 1-6,6 2-6,3 7-5,3 6-6,4 7-5,1 4-4,0 3-3,0 3-3,0 4-2,0 4-4,0 6-2,0 7-3,0 6-2,-10-1-1,-18-5 2,-19-7 2,-18-5 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59:59"/>
    </inkml:context>
    <inkml:brush xml:id="br0">
      <inkml:brushProperty name="width" value="0.03871" units="cm"/>
      <inkml:brushProperty name="height" value="0.03871" units="cm"/>
      <inkml:brushProperty name="color" value="#00BFF3"/>
    </inkml:brush>
  </inkml:definitions>
  <inkml:trace contextRef="#ctx0" brushRef="#br0">47450 23900 568,'48'-24'108,"-3"4"-24,-3 3-25,-2 3-26,-3 3-13,1 3-2,-1 3-3,1 4-2,4-1-1,9-3-1,10-3-1,10-2-1,2-1 0,-3 3-2,-3 3-1,-2 4-1,-5 1-1,-2 0-1,-3 0 0,-3 0-2,-1 0 0,4 0-1,3 0 0,3 0 0,1 0 0,1 0 0,-1 0 0,1 0 1,-1 0-2,1 0 1,-1 0-1,1 0 0,1 0-1,3 0 1,3 0-1,4 0 1,2-2 0,4-3 1,3-3-1,3-2 0,1-3 1,1 1-1,-1-1 1,1 1 0,1-1-1,3 1 1,3-1-2,4 1 0,-3 1 0,-5 3 0,-7 3-1,-5 4 1,-4 1 0,0 0 0,0 0 0,0 0 0,0-2 0,0-3-1,0-3-1,0-2 0,-4-1-1,-5 3-1,-7 3 1,-5 4-1,-4 1-3,0 0-6,0 0-6,0 0-7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00"/>
    </inkml:context>
    <inkml:brush xml:id="br0">
      <inkml:brushProperty name="width" value="0.04892" units="cm"/>
      <inkml:brushProperty name="height" value="0.04892" units="cm"/>
      <inkml:brushProperty name="color" value="#00BFF3"/>
    </inkml:brush>
  </inkml:definitions>
  <inkml:trace contextRef="#ctx0" brushRef="#br0">54800 22100 449,'-2'-36'94,"-3"28"-18,-3 28-18,-2 29-18,-6 21-12,-6 16-3,-6 15-5,-6 17-4,-2 2-3,3-9-3,3-10-2,4-8-3,-3 5-3,-5 22-1,-7 22-3,-5 23-2,-3 6-1,4-5 0,3-7-1,3-5 0,3-14-1,3-18-1,3-19-2,4-18-2,7-34-3,13-46-5,12-47-4,13-47-4,9-27-2,6-6 2,7-6 1,6-6 2,6-6 3,6-2 3,7-3 3,6-3 3,1-2 2,-3 0 3,-3 0 3,-2 0 1,-3 6 2,1 13 1,-1 12 1,1 13 2,-4 10 1,-6 10 3,-6 10 2,-6 9 4,-4 9 1,1 9 3,-1 10 2,1 10 2,-1 4 1,1 0 0,-1 0-2,1 0 0,1 7 0,3 17-1,3 15 0,4 16-1,-6 15-1,-11 16-2,-14 15-2,-11 17-3,-11 13 0,-5 13-2,-7 12-1,-5 13-1,-11-1 0,-11-11-2,-14-14-1,-11-11-1,-9-9-2,-3-3-1,-3-3-1,-2-2-1,-1-9-1,3-12-3,3-13-1,4-12-3,4-10 0,6-6 1,7-6 0,6-6 1,6-9 0,6-8-4,7-10-1,6-9-3,6-9 0,6-5 1,7-7 2,6-5 2,3-6 1,0-3 4,0-3 2,0-2 2,3 2 4,6 9 2,7 10 4,6 10 3,4 8 6,4 10 8,3 10 10,3 9 9,1 7 2,1 7-5,-1 6-6,1 7-4,-3 4-4,-2 3-5,-3 3-4,-3 4-3,1 4-3,6 6 1,7 7 0,6 6-1,6 1 0,6-3-3,7-3-1,6-2-3,3-1-5,0 3-7,0 3-8,0 4-7,0-1-6,0-3-8,0-3-5,0-2-8,-7-9 2,-11-12 8,-14-13 10,-11-12 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02"/>
    </inkml:context>
    <inkml:brush xml:id="br0">
      <inkml:brushProperty name="width" value="0.04048" units="cm"/>
      <inkml:brushProperty name="height" value="0.04048" units="cm"/>
      <inkml:brushProperty name="color" value="#00BFF3"/>
    </inkml:brush>
  </inkml:definitions>
  <inkml:trace contextRef="#ctx0" brushRef="#br0">56300 24050 543,'114'-24'106,"-22"4"-24,-22 3-25,-21 3-25,-9-2-14,7-6-3,6-6-3,7-6-3,0-4-2,-2 1-3,-3-1-2,-3 1-2,-4-3-2,-3-2-2,-3-3-3,-2-3-1,-6-1-3,-6 4 0,-6 3-1,-6 3-1,-6 1 0,-2 1 1,-3-1 2,-3 1 0,-4 1 1,-3 3 3,-3 3 1,-2 4 3,-6 2 1,-6 4 2,-6 3 1,-6 3 3,-6 3 1,-2 3 1,-3 3 2,-3 4 2,-2 5-1,0 10 1,0 10 0,0 9 0,0 6 0,0 3-1,0 3 0,0 4-1,3 1 0,6 0 0,7 0-1,6 0-1,6-2 1,6-3 0,7-3 1,6-2 1,4-1-1,4 3 0,3 3-1,3 4 0,6 4 0,9 6-3,10 7 0,10 6-2,8 1-2,10-3-2,10-3-2,9-2-3,12-6-6,16-6-9,15-6-10,17-6-10,-4-7 0,-22-6 7,-22-6 8,-21-6 8,-14-6-3,-2-2-12,-3-3-13,-3-3-13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48"/>
    </inkml:context>
    <inkml:brush xml:id="br0">
      <inkml:brushProperty name="width" value="0.03613" units="cm"/>
      <inkml:brushProperty name="height" value="0.03613" units="cm"/>
      <inkml:brushProperty name="color" value="#00BFF3"/>
    </inkml:brush>
  </inkml:definitions>
  <inkml:trace contextRef="#ctx0" brushRef="#br0">48500 21900 608,'90'-22'6,"-18"6"9,-19 7 12,-18 6 9,-10 7 5,0 10-2,0 10-3,0 9-2,-4 9-4,-5 9-8,-7 10-6,-5 10-7,-6 7-5,-3 6-2,-3 7-3,-2 6-1,-5-2-2,-2-9 0,-3-10 0,-3-8 0,1-9 0,6-6 2,7-6 1,6-6 2,9-7 2,13-6 6,12-6 5,13-6 4,4 2 1,-3 14-3,-3 11-5,-2 14-4,-15 11-5,-25 14-5,-25 11-6,-25 14-6,-21 11-4,-15 14-4,-15 11-3,-16 14-3,1-7-6,19-25-11,19-25-9,19-25-11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0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63000 10000 333,'157'63'167,"51"46"-1,49 47 1,51 47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07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25600 21700 500,'-15'21'10,"23"-5"20,22-7 20,22-5 20,13-4 3,7 0-12,6 0-12,7 0-13,4 1-8,3 4-6,3 3-5,4 3-5,-3-1-2,-5-2-1,-7-3 1,-5-3 0,-8-2-8,-5 0-13,-7 0-14,-5 0-14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07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26400 21500 542,'-27'-27'-1,"-3"-3"-1,-3-3-3,-2-2-2,2-1 5,9 3 9,10 3 11,10 4 9,2 16 10,-3 32 12,-3 31 10,-2 32 12,-5 18-3,-2 6-13,-3 7-15,-3 6-14,-1 4-12,4 4-11,3 3-9,3 3-11,3-5-8,3-12-6,3-13-6,4-12-7,1-15 0,0-15 6,0-15 6,0-16 5,3-8 0,6 0-6,7 0-6,6 0-5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07"/>
    </inkml:context>
    <inkml:brush xml:id="br0">
      <inkml:brushProperty name="width" value="0.04931" units="cm"/>
      <inkml:brushProperty name="height" value="0.04931" units="cm"/>
      <inkml:brushProperty name="color" value="#F2395B"/>
    </inkml:brush>
  </inkml:definitions>
  <inkml:trace contextRef="#ctx0" brushRef="#br0">27050 20750 446,'26'-90'5,"4"23"11,3 22 12,3 22 10,4 12 3,7 3-5,6 3-5,7 4-5,2 4-4,1 6-2,-1 7-3,1 6-3,-3 1-2,-2-3-3,-3-3-2,-3-2-4,-4-1-1,-3 3-1,-3 3 0,-2 4-1,-6 2 1,-6 4 3,-6 3 2,-6 3 3,-6 1 1,-2 1 3,-3-1 1,-3 1 1,-7 4 1,-9 9 0,-10 10-1,-8 10 0,-6 7 0,1 6-1,-1 7-1,1 6 0,-3 12-1,-2 19-2,-3 19-2,-3 19-2,-4 16-7,-3 17-9,-3 15-11,-2 16-11,2-13-13,9-41-17,10-40-17,10-40-18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09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55700 20150 618,'3'48'137,"6"-3"-35,7-3-34,6-2-34,6-9-20,6-12-4,7-13-3,6-12-5,-1-10-2,-5-6-2,-7-6 0,-5-6-2,-6-2 1,-3 3 1,-3 3 0,-2 4 2,-5-1 1,-2-3 2,-3-3 2,-3-2 2,-7 0-1,-9 7-6,-10 6-4,-8 7-5,-8 7-4,-2 9-4,-3 10-4,-3 10-4,-2 7-1,0 6 1,0 7 1,0 6 1,3 1-1,6-3-2,7-3-3,6-2-1,3-5-3,0-2 1,0-3-2,0-3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1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41800 20950 567,'-4'-41'10,"-5"19"21,-7 19 21,-5 19 20,-3 10 4,4 4-17,3 3-16,3 3-16,3 1-10,3 1-4,3-1-4,4 1-4,7-6-4,13-8-3,12-10-2,13-9-2,6-7-1,0-3 1,0-3 1,0-2 1,-2-5 1,-3-2-2,-3-3-1,-2-3 0,-6-4-1,-6-3 1,-6-3 2,-6-2 0,-4-1 1,1 3 2,-1 3 1,1 4 2,-3-1 2,-2-3 4,-3-3 3,-3-2 4,-7-1 1,-9 3-3,-10 3-3,-8 4-1,-8 2-4,-2 4-2,-3 3-2,-3 3-4,-1 4-3,4 7-7,3 6-6,3 7-6,3 5-4,3 7-3,3 6-3,4 7-2,2 0 2,4-2 3,3-3 5,3-3 5,-1-2-1,-2 0-6,-3 0-6,-3 0-5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4"/>
    </inkml:context>
    <inkml:brush xml:id="br0">
      <inkml:brushProperty name="width" value="0.03273" units="cm"/>
      <inkml:brushProperty name="height" value="0.03273" units="cm"/>
      <inkml:brushProperty name="color" value="#F2395B"/>
    </inkml:brush>
  </inkml:definitions>
  <inkml:trace contextRef="#ctx0" brushRef="#br0">61450 23350 672,'34'21'80,"19"-5"-14,19-7-14,19-5-16,13-6-9,10-3-6,10-3-4,9-2-6,2-3-3,-2 1-3,-3-1-1,-3 1-3,-6-1-5,-5 1-4,-7-1-7,-5 1-4,-11 1-4,-11 3 1,-14 3 0,-11 4 0,-11 1-1,-5 0-2,-7 0-3,-5 0-3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5"/>
    </inkml:context>
    <inkml:brush xml:id="br0">
      <inkml:brushProperty name="width" value="0.03404" units="cm"/>
      <inkml:brushProperty name="height" value="0.03404" units="cm"/>
      <inkml:brushProperty name="color" value="#F2395B"/>
    </inkml:brush>
  </inkml:definitions>
  <inkml:trace contextRef="#ctx0" brushRef="#br0">62550 22500 646,'-46'-24'3,"10"4"7,10 3 7,9 3 6,6 6 5,3 9 3,3 10 4,4 10 3,1 11-2,0 17-4,0 15-6,0 16-5,1 12-4,4 9-3,3 10-3,3 10-3,-1 11-4,-2 17-7,-3 15-4,-3 16-7,-2-1-6,0-15-10,0-15-7,0-16-10,1-18-3,4-18-1,3-19 1,3-18-1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5"/>
    </inkml:context>
    <inkml:brush xml:id="br0">
      <inkml:brushProperty name="width" value="0.03909" units="cm"/>
      <inkml:brushProperty name="height" value="0.03909" units="cm"/>
      <inkml:brushProperty name="color" value="#F2395B"/>
    </inkml:brush>
  </inkml:definitions>
  <inkml:trace contextRef="#ctx0" brushRef="#br0">68100 21600 562,'23'142'147,"-3"-16"-37,-3-15-37,-2-15-37,-5-7-20,-2 3 0,-3 3-3,-3 4 0,-2 2-4,0 4-5,0 3-4,0 3-4,-4-4-6,-5-8-4,-7-10-5,-5-9-5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5"/>
    </inkml:context>
    <inkml:brush xml:id="br0">
      <inkml:brushProperty name="width" value="0.03254" units="cm"/>
      <inkml:brushProperty name="height" value="0.03254" units="cm"/>
      <inkml:brushProperty name="color" value="#F2395B"/>
    </inkml:brush>
  </inkml:definitions>
  <inkml:trace contextRef="#ctx0" brushRef="#br0">68200 22500 675,'25'-47'2,"0"6"1,0 7 3,0 6 2,3 4 5,6 4 8,7 3 8,6 3 8,3 1 1,0 1-3,0-1-4,0 1-4,-2-1-4,-3 1-4,-3-1-3,-2 1-3,-3 1-9,1 3-15,-1 3-13,1 4-15,-6-4-8,-8-9-6,-10-10-5,-9-8-4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55"/>
    </inkml:context>
    <inkml:brush xml:id="br0">
      <inkml:brushProperty name="width" value="0.0306" units="cm"/>
      <inkml:brushProperty name="height" value="0.0306" units="cm"/>
      <inkml:brushProperty name="color" value="#00BFF3"/>
    </inkml:brush>
  </inkml:definitions>
  <inkml:trace contextRef="#ctx0" brushRef="#br0">45500 24000 718,'-41'0'1,"19"0"12,19 0 12,19 0 11,12 0 3,6 0-7,7 0-5,6 0-7,3 0-4,0 0-1,0 0-1,0 0-1,0-2-2,0-3-2,0-3-3,0-2-2,-2-1-4,-3 3-2,-3 3-3,-2 4-3,-11 4-11,-15 6-19,-15 7-18,-16 6-19,-8 1 0,0-3 16,0-3 17,0-2 17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6"/>
    </inkml:context>
    <inkml:brush xml:id="br0">
      <inkml:brushProperty name="width" value="0.05153" units="cm"/>
      <inkml:brushProperty name="height" value="0.05153" units="cm"/>
      <inkml:brushProperty name="color" value="#F2395B"/>
    </inkml:brush>
  </inkml:definitions>
  <inkml:trace contextRef="#ctx0" brushRef="#br0">69250 20900 426,'-2'-65'11,"-3"23"20,-3 22 21,-2 22 21,-3 16 4,1 14-13,-1 11-13,1 14-13,-1 10-8,1 9-5,-1 10-4,1 10-4,-1 7-3,1 6 0,-1 7-1,1 6-1,-1 4-1,1 4-2,-1 3-3,1 3-1,-3 3-6,-2 3-5,-3 3-6,-3 4-6,-1-1-3,4-3-3,3-3-2,3-2-2,-1-8-2,-2-8-2,-3-10-2,-3-9-2,-1-12-2,4-11-4,3-14-2,3-11-4,1-17 2,1-18 5,-1-19 5,1-18 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6"/>
    </inkml:context>
    <inkml:brush xml:id="br0">
      <inkml:brushProperty name="width" value="0.05157" units="cm"/>
      <inkml:brushProperty name="height" value="0.05157" units="cm"/>
      <inkml:brushProperty name="color" value="#F2395B"/>
    </inkml:brush>
  </inkml:definitions>
  <inkml:trace contextRef="#ctx0" brushRef="#br0">68950 23450 426,'206'-204'4,"-37"45"6,-38 43 8,-37 45 6,-23 25 3,-5 10-4,-7 10-4,-5 9-3,-8 7 0,-5 7 4,-7 6 4,-5 7 5,-4 8 0,0 14-3,0 11-4,0 14-4,-4 5-2,-5 1-2,-7-1 0,-5 1-2,-4-4-1,0-6-2,0-6-2,0-6-1,15-15-7,32-21-12,31-22-14,32-22-12,15-19-5,0-16 0,0-15 3,0-15 1,-5-7 3,-9 3 5,-10 3 4,-8 4 5,-11 7 5,-8 13 3,-10 12 4,-9 13 3,-10 15 16,-9 19 27,-10 19 27,-8 19 27,-9 15 4,-6 13-17,-6 12-18,-6 13-18,-2 7-11,3 4-4,3 3-4,4 3-3,4-1-5,6-2-4,7-3-5,6-3-4,6-6-2,6-5 1,7-7 1,6-5 2,9-9-2,13-9-4,12-10-4,13-8-5,6-12-2,0-12-3,0-13-2,0-12-2,-4-15-1,-5-15 1,-7-15 1,-5-16 1,-9-8 2,-9 0 3,-10 0 5,-8 0 3,-11 3 4,-8 6 6,-10 7 3,-9 6 6,-13 7 1,-16 10-1,-15 10 0,-15 9-2,-18 10-3,-19 14-7,-18 11-6,-19 14-7,-19 18-2,-19 25 1,-18 25 1,-19 25 1,9 3-8,38-19-18,37-18-19,38-19-17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7"/>
    </inkml:context>
    <inkml:brush xml:id="br0">
      <inkml:brushProperty name="width" value="0.0351" units="cm"/>
      <inkml:brushProperty name="height" value="0.0351" units="cm"/>
      <inkml:brushProperty name="color" value="#F2395B"/>
    </inkml:brush>
  </inkml:definitions>
  <inkml:trace contextRef="#ctx0" brushRef="#br0">67850 19700 626,'-36'-2'9,"28"-3"18,28-3 18,29-2 18,16-3 3,7 1-13,6-1-12,7 1-13,2-1-9,1 1-6,-1-1-5,1 1-6,-6-1-8,-8 1-10,-10-1-10,-9 1-9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7"/>
    </inkml:context>
    <inkml:brush xml:id="br0">
      <inkml:brushProperty name="width" value="0.03595" units="cm"/>
      <inkml:brushProperty name="height" value="0.03595" units="cm"/>
      <inkml:brushProperty name="color" value="#F2395B"/>
    </inkml:brush>
  </inkml:definitions>
  <inkml:trace contextRef="#ctx0" brushRef="#br0">68400 19150 612,'-66'-15'24,"19"23"15,19 22 12,19 22 15,9 13-1,0 7-12,0 6-13,0 7-13,0 4-11,0 3-10,0 3-8,0 4-9,0-4-5,0-9-2,0-10-3,0-8-1,1-11-8,4-8-14,3-10-15,3-9-14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7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69800 18450 542,'1'-38'76,"4"26"-1,3 24-2,3 26-1,-1 22-9,-2 23-15,-3 22-15,-3 22-17,-6 23-14,-5 25-18,-7 25-15,-5 25-16,-3-10-11,4-43-5,3-44-6,3-43-6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29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43600 17050 515,'0'-41'6,"0"19"14,0 19 13,0 19 13,0 13 3,0 10-7,0 10-6,0 9-7,0 4-5,0 1-1,0-1-3,0 1-2,0 7 0,0 16-2,0 15 1,0 17 0,-2 0-2,-3-11-1,-3-14-2,-2-11-3,-3 5-1,1 26-2,-1 24-2,1 26-2,-1 8-2,1-5-1,-1-7-4,1-5-1,1-9-2,3-9-1,3-10-1,4-8-2,1-11-2,0-8-4,0-10-3,0-9-5,1-10-3,4-9-2,3-10-2,3-8-2,-2-8-4,-6-2-4,-6-3-6,-6-3-4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35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43550 17350 595,'-2'-41'-2,"-3"19"18,-3 19 20,-2 19 19,-5 13 4,-2 10-10,-3 10-10,-3 9-11,-2-1-7,0-8-3,0-10-3,0-9-4,-4-1-1,-5 10 0,-7 10 0,-5 9 0,-4 6-1,0 3-2,0 3-4,0 4-3,3-1-3,6-3-4,7-3-4,6-2-5,4-6-4,4-6-6,3-6-6,3-6-6,6-9-4,9-8-4,10-10-3,10-9-4,4-9 3,0-5 9,0-7 8,0-5 10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35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43650 17500 655,'-16'-43'17,"19"17"10,19 15 13,19 16 11,12 12 1,6 9-11,7 10-9,6 10-11,-1 4-5,-5 0-1,-7 0-1,-5 0-1,-6 1-7,-3 4-14,-3 3-12,-2 3-13,-6-4-11,-6-8-9,-6-10-7,-6-9-8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35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45200 18550 562,'25'-44'5,"0"13"8,0 12 8,0 13 10,3 6 4,6 0-1,7 0 1,6 0-1,4 0-1,4 0-3,3 0-4,3 0-3,-2 4-3,-6 10-1,-6 10-1,-6 9-2,-9 7-3,-8 7-3,-10 6-5,-9 7-3,-10 5-3,-9 7-4,-10 6-2,-8 7-3,-9 4-2,-6 3-2,-6 3-1,-6 4 0,-4-3-1,1-5 2,-1-7 2,1-5 2,1-6 2,3-3 4,3-3 3,4-2 3,16-14 6,32-21 8,31-22 8,32-22 7,21-15 1,13-5-9,12-7-7,13-5-10,4-3-6,-3 4-7,-3 3-6,-2 3-6,-9 4-6,-12 7-7,-13 6-6,-12 7-6,-10 5-4,-6 7-5,-6 6-2,-6 7-3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38"/>
    </inkml:context>
    <inkml:brush xml:id="br0">
      <inkml:brushProperty name="width" value="0.03535" units="cm"/>
      <inkml:brushProperty name="height" value="0.03535" units="cm"/>
      <inkml:brushProperty name="color" value="#F2395B"/>
    </inkml:brush>
  </inkml:definitions>
  <inkml:trace contextRef="#ctx0" brushRef="#br0">29500 16850 622,'0'-71'1,"0"10"3,0 10 3,0 9 3,0 12 3,0 16 5,0 15 5,0 17 5,0 13 0,0 13-1,0 12-4,0 13-2,-2 7-2,-3 4-1,-3 3-1,-2 3-1,-1 3-1,3 3 0,3 3-1,4 4-1,-1 4 0,-3 6-2,-3 7-2,-2 6-2,-3 4-2,1 4-2,-1 3-5,1 3-2,1 3-3,3 3-1,3 3-3,4 4-1,1-1-3,0-3-2,0-3-2,0-2-2,0-9-2,0-12-3,0-13-1,0-12-3,0-13 0,0-12 0,0-13 0,0-12 1,-4-10 0,-5-6 1,-7-6 1,-5-6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55"/>
    </inkml:context>
    <inkml:brush xml:id="br0">
      <inkml:brushProperty name="width" value="0.03556" units="cm"/>
      <inkml:brushProperty name="height" value="0.03556" units="cm"/>
      <inkml:brushProperty name="color" value="#00BFF3"/>
    </inkml:brush>
  </inkml:definitions>
  <inkml:trace contextRef="#ctx0" brushRef="#br0">45500 24250 618,'-46'23'-3,"10"-3"1,10-3 2,9-2 3,4-1 3,1 3 4,-1 3 4,1 4 4,-1 2 3,1 4 0,-1 3 0,1 3 0,1 6 1,3 9-2,3 10-1,4 10 0,1 5-1,0 4-1,0 3-1,0 3-2,0 1 0,0 1-1,0-1 0,0 1-1,0-3-2,0-2-3,0-3-2,0-3-2,0-4-4,0-3-4,0-3-4,0-2-4,-2-19-12,-3-30-17,-3-32-20,-2-30-17,-1-14-1,3 7 18,3 6 18,4 7 17,1 2 14,0 1 8,0-1 10,0 1 8,1 1 5,4 3 2,3 3 3,3 4 1,4 4 1,7 6 0,6 7 0,7 6 1,4 3-2,3 0-2,3 0-1,4 0-2,2-2-2,4-3-1,3-3-2,3-2-1,1-6-2,1-6-1,-1-6-2,1-6-2,-3-6-1,-2-2-3,-3-3-3,-3-3-2,-6 1-1,-5 6-2,-7 7 0,-5 6-1,-6 3-1,-3 0-1,-3 0-1,-2 0-1,-6 0 1,-6 0 0,-6 0 2,-6 0 0,-6 1 2,-2 4 1,-3 3 0,-3 3 2,-4 3 1,-3 3 1,-3 3 1,-2 4 0,-5 4 2,-2 6 0,-3 7 1,-3 6 1,-1 3 2,4 0 1,3 0 2,3 0 2,1 3 0,1 6 0,-1 7-2,1 6 0,4 4 0,9 4 3,10 3 2,10 3 2,4-2 1,0-6-1,0-6-1,0-6-2,3-4-1,6 1-4,7-1-1,6 1-3,6-3-3,6-2-4,7-3-3,6-3-3,3-6-2,0-5-3,0-7-1,0-5-1,0-6-7,0-3-11,0-3-10,0-2-12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38"/>
    </inkml:context>
    <inkml:brush xml:id="br0">
      <inkml:brushProperty name="width" value="0.03813" units="cm"/>
      <inkml:brushProperty name="height" value="0.03813" units="cm"/>
      <inkml:brushProperty name="color" value="#F2395B"/>
    </inkml:brush>
  </inkml:definitions>
  <inkml:trace contextRef="#ctx0" brushRef="#br0">28750 19200 576,'-46'3'7,"10"6"13,10 7 12,9 6 14,9 6 3,9 6-6,10 7-7,10 6-5,4 4-4,0 4-4,0 3-3,0 3-2,0 1-3,0 1-2,0-1-1,0 1-2,0 1-1,0 3-3,0 3-2,0 4-2,-2-3-1,-3-5-2,-3-7 0,-2-5-1,-1-8-1,3-5 0,3-7-1,4-5-1,2-14 1,4-18 3,3-19 1,3-18 2,7-18-2,14-16-6,11-15-6,14-15-7,8-15-7,7-12-10,6-13-9,7-12-9,-9 9-3,-21 31 3,-22 32 4,-22 31 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39"/>
    </inkml:context>
    <inkml:brush xml:id="br0">
      <inkml:brushProperty name="width" value="0.04417" units="cm"/>
      <inkml:brushProperty name="height" value="0.04417" units="cm"/>
      <inkml:brushProperty name="color" value="#F2395B"/>
    </inkml:brush>
  </inkml:definitions>
  <inkml:trace contextRef="#ctx0" brushRef="#br0">30450 18100 498,'4'-44'74,"10"13"-13,10 12-15,9 13-14,7 6-9,7 0-4,6 0-3,7 0-4,4 0-2,3 0 1,3 0 1,4 0 0,1 0-1,0 0-4,0 0-2,0 0-3,-5 0-3,-9 0-5,-10 0-4,-8 0-4,-11 4 3,-8 10 13,-10 10 11,-9 9 13,-10 9 4,-9 9-5,-10 10-5,-8 10-4,-4 5-3,3 4 0,3 3 0,4 3-1,-3 14-5,-5 25-10,-7 25-10,-5 25-11,0 3-8,10-19-7,10-18-7,9-19-7,4-15-4,1-8 0,-1-10-2,1-9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45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38900 22550 429,'-46'-24'0,"10"4"0,10 3 0,9 3 0,9 3 9,9 3 19,10 3 19,10 4 19,5 2 3,4 4-13,3 3-12,3 3-12,3 3-8,3 3-3,3 3-4,4 4-3,-1 1-3,-3 0-2,-3 0-3,-2 0-1,-1 0-2,3 0-1,3 0-2,4 0-1,1 0-2,0 0-1,0 0-1,0 0-2,-2-2-1,-3-3-1,-3-3-2,-2-2-1,-6 0 4,-6 7 7,-6 6 8,-6 7 9,-6 5 3,-2 7 0,-3 6-1,-3 7-1,-4-1-1,-3-6-3,-3-6-2,-2-6-2,-5-1-2,-2 7-1,-3 6 0,-3 7-2,-6 7-1,-5 9 0,-7 10-1,-5 10-1,-9 13-2,-9 19-1,-10 19-2,-8 19-2,-11 24-2,-8 32-5,-10 31-3,-9 32-5,2 18-5,17 6-9,15 7-9,16 6-9,13-26-2,14-55 6,11-57 4,14-55 6,5-33 3,1-5-1,-1-7 0,1-5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46"/>
    </inkml:context>
    <inkml:brush xml:id="br0">
      <inkml:brushProperty name="width" value="0.05006" units="cm"/>
      <inkml:brushProperty name="height" value="0.05006" units="cm"/>
      <inkml:brushProperty name="color" value="#F2395B"/>
    </inkml:brush>
  </inkml:definitions>
  <inkml:trace contextRef="#ctx0" brushRef="#br0">23600 23650 439,'-46'-24'0,"10"4"0,10 3 0,9 3 0,17 4 11,25 7 23,25 6 22,25 7 23,9 4 3,-6 3-12,-6 3-15,-6 4-14,-6 2-9,-2 4-5,-3 3-5,-3 3-5,-4 1-4,-3 1-3,-3-1-3,-2 1-4,-6 2-2,-6 7-2,-6 6-2,-6 7-3,-7 5-2,-6 7 1,-6 6 0,-6 7 0,-13 7 0,-19 9 0,-18 10 0,-19 10 0,-13 5-1,-6 4 1,-6 3 0,-6 3 0,-4-4 0,1-8 0,-1-10 0,1-9 1,2-10 0,7-9 1,6-10 1,7-8 1,7-9 2,9-6 2,10-6 2,10-6 3,24-9 3,41-8 5,40-10 4,42-9 5,25-10-1,14-9-8,11-10-7,14-8-8,13-9-8,16-6-8,15-6-8,17-6-9,7-4-2,0 1 2,0-1 4,0 1 4,-21 4-6,-40 9-12,-40 10-13,-41 10-12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58"/>
    </inkml:context>
    <inkml:brush xml:id="br0">
      <inkml:brushProperty name="width" value="0.04068" units="cm"/>
      <inkml:brushProperty name="height" value="0.04068" units="cm"/>
      <inkml:brushProperty name="color" value="#F2395B"/>
    </inkml:brush>
  </inkml:definitions>
  <inkml:trace contextRef="#ctx0" brushRef="#br0">26650 30500 540,'93'1'121,"-11"4"-28,-14 3-27,-11 3-28,-9 6-15,-3 9-6,-3 10-6,-2 10-5,-6 5-3,-6 4-2,-6 3-2,-6 3-1,-10 3-2,-12 3 0,-13 3 0,-12 4 0,-7-3-1,1-5 0,-1-7 0,1-5 0,-3-6 0,-2-3 1,-3-3 0,-3-2 0,-1-6 1,4-6 0,3-6 0,3-6 0,12-7 3,22-6 5,22-6 6,23-6 4,10-2 3,0 3-3,0 3-2,0 4-2,-2 5-1,-3 10-1,-3 10 0,-2 9 0,-9 7-1,-12 7-2,-13 6-2,-12 7-1,-12 0-1,-8-2-2,-10-3 0,-9-3 0,-7-4-2,-3-3-4,-3-3-4,-2-2-2,-1-5-4,3-2-4,3-3-2,4-3-5,8-9-6,17-11-11,15-14-10,16-11-12,9-7 0,3 0 12,3 0 10,4 0 12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59"/>
    </inkml:context>
    <inkml:brush xml:id="br0">
      <inkml:brushProperty name="width" value="0.04678" units="cm"/>
      <inkml:brushProperty name="height" value="0.04678" units="cm"/>
      <inkml:brushProperty name="color" value="#F2395B"/>
    </inkml:brush>
  </inkml:definitions>
  <inkml:trace contextRef="#ctx0" brushRef="#br0">27900 30500 470,'29'-21'105,"10"10"-21,10 10-20,9 9-21,4 2-14,1-2-4,-1-3-6,1-3-6,-1-1-3,1 4-4,-1 3-4,1 3-2,-3 3-3,-2 3-2,-3 3-2,-3 4-1,-6 2-3,-5 4-1,-7 3-3,-5 3-2,-11 3 5,-11 3 14,-14 3 13,-11 4 14,-7 1 4,0 0-4,0 0-5,0 0-4,0 1-4,0 4-1,0 3-2,0 3-3,-4 7-2,-5 14-4,-7 11-3,-5 14-3,-6 10-4,-3 9-5,-3 10-5,-2 10-5,-1 8-1,3 10 2,3 10 1,4 9 2,5-7 2,10-21 2,10-22 3,9-22 2,4-18-9,1-11-21,-1-14-21,1-11-20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0:59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30000 30400 531,'31'-44'9,"13"13"18,12 12 19,13 13 17,-1 7 4,-11 4-13,-14 3-11,-11 3-12,-4 6-7,6 9-4,7 10-3,6 10-4,-1 4-1,-5 0-2,-7 0-1,-5 0-1,-8 3-2,-5 6-1,-7 7-2,-5 6-1,-12 3-3,-16 0-1,-15 0-3,-15 0-1,-7 0-2,3 0-1,3 0 0,4 0-1,-3-4 0,-5-5 1,-7-7 0,-5-5 0,-1-8 1,6-5 1,7-7 2,6-5 1,24-8 5,45-5 9,43-7 8,45-5 9,25-4-3,10 0-12,10 0-12,9 0-14,-5 0-9,-19 0-6,-18 0-8,-19 0-5,-13 0-3,-6 0 1,-6 0 3,-6 0 1,-7-2 2,-6-3 0,-6-3 0,-6-2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3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39850 29750 333,'157'63'167,"51"46"-1,49 47 1,51 47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39"/>
    </inkml:context>
    <inkml:brush xml:id="br0">
      <inkml:brushProperty name="width" value="0.05717" units="cm"/>
      <inkml:brushProperty name="height" value="0.05717" units="cm"/>
      <inkml:brushProperty name="color" value="#F2395B"/>
    </inkml:brush>
  </inkml:definitions>
  <inkml:trace contextRef="#ctx0" brushRef="#br0">40050 29700 384,'-41'1'104,"19"4"-18,19 3-18,19 3-18,12 3-13,6 3-6,7 3-7,6 4-6,3-1-6,0-3-2,0-3-4,0-2-2,1-3-3,4 1 0,3-1 0,3 1-1,1-3 0,1-2 0,-1-3 0,1-3-1,-3-1 0,-2 4 1,-3 3 0,-3 3 0,-1-1-1,4-2-1,3-3-1,3-3-2,-1-2-1,-2 0 0,-3 0-1,-3 0 1,-2 1-1,0 4 0,0 3 1,0 3 0,-7 4 6,-11 7 12,-14 6 12,-11 7 12,-14 2 2,-11 1-8,-14-1-8,-11 1-8,-15 18-5,-16 38 0,-15 37-2,-15 38-1,-1 7 0,16-21-1,15-22 0,17-22-1,0 4-7,-11 32-10,-14 31-12,-11 32-11,-7 36-9,0 45-6,0 43-5,0 45-6,9-17-2,19-74 2,19-76 2,19-74 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0"/>
    </inkml:context>
    <inkml:brush xml:id="br0">
      <inkml:brushProperty name="width" value="0.05016" units="cm"/>
      <inkml:brushProperty name="height" value="0.05016" units="cm"/>
      <inkml:brushProperty name="color" value="#F2395B"/>
    </inkml:brush>
  </inkml:definitions>
  <inkml:trace contextRef="#ctx0" brushRef="#br0">43150 31100 438,'-24'-21'6,"4"10"11,3 10 11,3 9 12,-2 13 1,-6 20-9,-6 18-9,-6 20-8,-7 5-6,-6-6-2,-6-6-2,-6-6-2,-1-6-2,7-2-1,6-3-1,7-3-1,15-15-3,25-24-6,25-26-6,25-24-5,12-15-1,1-3 1,-1-3 2,1-2 2,-6 2 3,-8 9 4,-10 10 3,-9 10 4,-9 13 7,-5 19 10,-7 19 11,-5 19 11,-1 4 2,6-9-4,7-10-6,6-8-5,9-12-7,13-12-12,12-13-10,13-12-11,2-7-6,-5 1-2,-7-1-2,-5 1-1,-8 2 7,-5 7 15,-7 6 16,-5 7 15,-4 2 3,0 1-10,0-1-10,0 1-9,3-3-7,6-2-4,7-3-4,6-3-4,-1 1 1,-5 6 2,-7 7 4,-5 6 3,-6 9 5,-3 13 7,-3 12 5,-2 13 8,-6 6 2,-6 0 2,-6 0 1,-6 0 1,-4-2 1,1-3 2,-1-3 2,1-2 2,8-6-2,20-6-9,18-6-7,20-6-8,6-12-7,-2-15-3,-3-15-4,-3-16-4,-2-10-3,0-3 1,0-3-1,0-2 0,-7-3 1,-11 1 2,-14-1 1,-11 1 2,-9 4 3,-3 9 7,-3 10 7,-2 10 6,-8 7 4,-8 6 2,-10 7 2,-9 6 3,-7 6 0,-3 6 0,-3 7-1,-2 6 0,0 4-1,7 4-1,6 3-2,7 3 0,5 1-3,7 1-5,6-1-3,7 1-5,11-4-6,20-6-10,18-6-10,20-6-10,10-12-2,3-15 3,3-15 5,4-16 3,1-13 3,0-9 0,0-10 0,0-8 2,-2-9 0,-3-6 3,-3-6 3,-2-6 2,-6-2 3,-6 3 3,-6 3 4,-6 4 3,-6 4 5,-2 6 8,-3 7 9,-3 6 7,-4 7 4,-3 10 2,-3 10 0,-2 9 2,-5 18 5,-2 29 11,-3 28 12,-3 28 11,-6 29-2,-5 32-13,-7 31-15,-5 32-13,-1 16-12,6 4-11,7 3-10,6 3-10,1 6-4,-3 9 2,-3 10 4,-2 10 2,-1-18-12,3-44-29,3-43-27,4-44-29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56"/>
    </inkml:context>
    <inkml:brush xml:id="br0">
      <inkml:brushProperty name="width" value="0.02968" units="cm"/>
      <inkml:brushProperty name="height" value="0.02968" units="cm"/>
      <inkml:brushProperty name="color" value="#00BFF3"/>
    </inkml:brush>
  </inkml:definitions>
  <inkml:trace contextRef="#ctx0" brushRef="#br0">46500 24950 741,'25'-21'15,"0"10"8,0 10 6,0 9 7,-2 7-1,-3 7-5,-3 6-8,-2 7-6,-6 4-6,-6 3-3,-6 3-4,-6 4-4,-7 4-2,-6 6-1,-6 7-2,-6 6-1,-1-4 0,7-11 2,6-14 2,7-11 2,7-7 2,9 0 2,10 0 3,10 0 1,4-2 1,0-3-1,0-3 0,0-2-1,0-1 0,0 3-1,0 3 0,0 4-1,-4 2-1,-5 4-1,-7 3-3,-5 3-1,-8 1-1,-5 1-1,-7-1 1,-5 1-1,-4-4-2,0-6-3,0-6-3,0-6-3,0-4-4,0 1-4,0-1-5,0 1-3,3-6-2,6-8 0,7-10 0,6-9 1,1-5 1,-3 0 5,-3 0 3,-2 0 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1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25250 37600 541,'98'3'8,"-3"6"15,-3 7 17,-2 6 15,-11 4 3,-15 4-10,-15 3-10,-16 3-11,-10 4-7,-3 7-1,-3 6-4,-2 7-2,-11 7-4,-15 9-4,-15 10-5,-16 10-5,-12 5-3,-5 4-2,-7 3-3,-5 3-2,-3-4-1,4-8 1,3-10-1,3-9 2,4-12 1,7-11 2,6-14 4,7-11 2,15-12 4,25-9 6,25-10 6,25-8 6,14-4 1,3 3-2,3 3-3,4 4-2,-4 2-1,-9 4 1,-10 3-1,-8 3 0,-11 6 0,-8 9 0,-10 10-1,-9 10 0,-10 7-1,-9 6-1,-10 7 0,-8 6-1,-11 4-1,-8 4 2,-10 3-1,-9 3 1,-4-2-2,4-6-4,3-6-3,3-6-5,4-9-6,7-8-6,6-10-8,7-9-6,7-13-10,9-16-11,10-15-11,10-15-13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2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26200 39500 586,'70'48'159,"-9"-3"-40,-10-3-39,-8-2-40,-4-3-26,3 1-12,3-1-14,4 1-12,-3-1-10,-5 1-6,-7-1-7,-5 1-7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2"/>
    </inkml:context>
    <inkml:brush xml:id="br0">
      <inkml:brushProperty name="width" value="0.04416" units="cm"/>
      <inkml:brushProperty name="height" value="0.04416" units="cm"/>
      <inkml:brushProperty name="color" value="#F2395B"/>
    </inkml:brush>
  </inkml:definitions>
  <inkml:trace contextRef="#ctx0" brushRef="#br0">27750 37600 498,'-36'4'10,"28"10"20,28 10 20,29 9 19,16 2 2,7-2-19,6-3-19,7-3-18,0-2-13,-2 0-7,-3 0-7,-3 0-6,-9 0-4,-11 0 1,-14 0 0,-11 0 0,-9 0 2,-3 0 3,-3 0 4,-2 0 4,-8 3 4,-8 6 7,-10 7 7,-9 6 5,-5 6 6,0 6 4,0 7 2,0 6 5,-2 7 0,-3 10 0,-3 10-1,-2 9 0,-5 9-4,-2 9-4,-3 10-6,-3 10-4,-9 14-5,-11 23-6,-14 22-6,-11 22-5,-6 16-6,4 14-8,3 11-6,3 14-7,9-11-4,16-30-1,15-32-1,17-30-1,8-34-1,4-34-2,3-35-2,3-33-2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2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29650 37850 517,'1'-47'0,"4"6"0,3 7 0,3 6 0,7 4 6,14 4 10,11 3 12,14 3 12,3 3 4,-2 3 1,-3 3-2,-3 4 0,2 4-3,10 6-4,10 7-4,9 6-6,-2 10-3,-12 17-7,-13 15-4,-12 16-6,-16 12-1,-19 9 0,-18 10 1,-19 10 1,-16 7-3,-12 6-10,-13 7-7,-12 6-10,-7-4-4,1-11 0,-1-14 0,1-11-1,1-14 2,3-11 5,3-14 4,4-11 4,22-23 9,45-31 13,43-31 13,45-31 14,30-10-1,19 13-14,19 12-16,19 13-14,15 7-12,13 4-9,12 3-10,13 3-8,-15 3-1,-40 3 8,-40 3 8,-41 4 9,-21 2 2,1 4-3,-1 3-4,1 3-3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3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39000 37500 496,'-47'123'140,"6"-3"-30,7-3-31,6-2-30,4-6-17,4-6-5,3-6-4,3-6-6,4-10-3,7-12-6,6-13-4,7-12-4,7-12-3,9-8 0,10-10-2,10-9 0,7-12-3,6-11-1,7-14-3,6-11-3,4-22-2,4-27-2,3-28-1,3-28-2,-7-7 0,-15 16 4,-15 15 3,-16 17 3,-13 13 1,-9 13 0,-10 12 0,-8 13-1,-14 12 3,-15 13 6,-15 12 5,-16 13 6,-8 9 0,0 6-3,0 7-5,0 6-3,6 7-5,13 10-7,12 10-5,13 9-7,12-1-5,13-8-5,12-10-6,13-9-5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3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40400 37600 617,'23'28'12,"-3"6"21,-3 7 24,-2 6 22,0 4 1,7 4-20,6 3-20,7 3-21,2 3-17,1 3-13,-1 3-15,1 4-13,-4-6-11,-6-11-6,-6-14-7,-6-11-6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3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41850 37250 468,'-94'-21'7,"13"10"17,12 10 15,13 9 15,7 13 7,4 20-5,3 18-3,3 20-3,4 6-7,7-2-6,6-3-7,7-3-7,7-6-5,9-5-4,10-7-3,10-5-3,10-9-4,13-9-5,12-10-4,13-8-5,10-14-1,10-15 1,10-15 2,9-16 2,2-15-5,-2-11-10,-3-14-9,-3-11-10,-12-3-1,-18 10 5,-19 10 6,-18 9 7,-15 6 4,-9 3 4,-10 3 3,-8 4 4,-15 4 1,-19 6 1,-18 7 0,-19 6 0,-12 9 1,-2 13 0,-3 12 0,-3 13 1,4 4-5,13-3-7,12-3-7,13-2-9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4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42650 35900 421,'-24'-25'0,"4"0"0,3 0 0,3 0 0,12 1 10,22 4 20,22 3 19,23 3 21,14 6 2,10 9-17,10 10-15,9 10-15,2 5-12,-2 4-5,-3 3-6,-3 3-6,-7 1-2,-9 1 1,-10-1 1,-8 1 1,-11-1 0,-8 1-1,-10-1-2,-9 1-1,-10 4 4,-9 9 6,-10 10 8,-8 10 6,-12 7 6,-12 6 0,-13 7 1,-12 6 1,-10 7 0,-6 10-1,-6 10-2,-6 9-2,-9 18-3,-8 29-6,-10 28-7,-9 28-5,-10 26-8,-9 26-7,-10 24-8,-8 26-8,3-6-7,20-33-8,18-35-8,20-34-7,19-34 0,22-30 7,22-32 8,23-30 7,8-23 5,-3-12 4,-3-13 3,-2-12 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5"/>
    </inkml:context>
    <inkml:brush xml:id="br0">
      <inkml:brushProperty name="width" value="0.0445" units="cm"/>
      <inkml:brushProperty name="height" value="0.0445" units="cm"/>
      <inkml:brushProperty name="color" value="#F2395B"/>
    </inkml:brush>
  </inkml:definitions>
  <inkml:trace contextRef="#ctx0" brushRef="#br0">44950 37250 494,'-15'59'6,"-27"19"12,-28 19 13,-28 19 11,-6-2 3,20-22-7,18-22-7,20-21-7,25-26-10,35-28-15,35-28-14,34-27-15,15-12-3,-3 6 7,-3 7 8,-2 6 7,-9 7 5,-12 10 3,-13 10 3,-12 9 3,-12 10 5,-8 14 5,-10 11 5,-9 14 7,-10 8 1,-9 7-1,-10 6-1,-8 7-1,-4 2-1,3 1-1,3-1-2,4 1-1,13-10-7,26-19-12,24-18-11,26-19-13,16-18-6,10-15-2,10-15-1,9-16-2,-1-5 0,-8 6 5,-10 7 3,-9 6 4,-16 12 13,-22 19 23,-22 19 23,-21 19 22,-1 1-1,22-16-25,22-15-26,23-15-26,6-7-11,-5 3 3,-7 3 4,-5 4 4,-11 7 12,-11 13 21,-14 12 20,-11 13 22,-9 7 7,-3 4-7,-3 3-7,-2 3-7,6-1-7,20-2-9,18-3-7,20-3-8,6-9-6,-2-11-4,-3-14-5,-3-11-4,1-7-8,6 0-12,7 0-12,6 0-11,-5 0-2,-16 0 9,-15 0 9,-15 0 9,-14 0 7,-8 0 6,-10 0 7,-9 0 5,-10 1 4,-9 4-1,-10 3-1,-8 3-1,-6 3 5,1 3 10,-1 3 10,1 4 10,1 2 6,3 4 0,3 3 1,4 3 0,10 3-5,19 3-10,19 3-10,19 4-11,18-6-11,19-11-15,19-14-14,19-11-13,5-9-8,-5-3 1,-7-3 0,-5-2 1,-11-1 4,-11 3 8,-14 3 8,-11 4 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5"/>
    </inkml:context>
    <inkml:brush xml:id="br0">
      <inkml:brushProperty name="width" value="0.05556" units="cm"/>
      <inkml:brushProperty name="height" value="0.05556" units="cm"/>
      <inkml:brushProperty name="color" value="#F2395B"/>
    </inkml:brush>
  </inkml:definitions>
  <inkml:trace contextRef="#ctx0" brushRef="#br0">47750 36650 396,'21'-94'0,"-5"13"0,-7 12 0,-5 13 1,-4 7 6,0 4 12,0 3 13,0 3 13,1 3 4,4 3-1,3 3-3,3 4-1,1 11-2,1 23 0,-1 22-1,1 22 1,-3 16-4,-2 14-5,-3 11-6,-3 14-5,1 13-7,6 16-6,7 15-7,6 17-5,6 13-10,6 13-10,7 12-11,6 13-10,-1-5-3,-5-22 6,-7-22 6,-5-21 6,-4-20-3,0-15-13,0-15-12,0-16-12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56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47250 24400 524,'23'-27'2,"-3"-3"5,-3-3 3,-2-2 5,-5 11 7,-2 29 9,-3 28 9,-3 28 10,-7 15 1,-9 4-8,-10 3-7,-8 3-8,-3 4-5,7 7-2,6 6-3,7 7-2,2-3-2,1-8-1,-1-10-1,1-9-1,2-9-3,7-5-4,6-7-4,7-5-4,5-11-3,7-11-1,6-14 0,7-11-2,4-14-2,3-11-2,3-14-4,4-11-3,1-15-2,0-16-1,0-15-2,0-15-1,-2-12 1,-3-6 1,-3-6 3,-2-6 2,-8 1 2,-8 9 3,-10 10 2,-9 10 2,-7 10 2,-3 13 4,-3 12 2,-2 13 3,-6 12 4,-6 13 3,-6 12 4,-6 13 4,-4 7 0,1 4-5,-1 3-3,1 3-5,-1 7-4,1 14-2,-1 11-5,1 14-2,2 3-4,7-2-4,6-3-3,7-3-3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7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65900 36700 431,'1'-47'6,"4"6"14,3 7 13,3 6 13,7 10 6,14 17-1,11 15-3,14 16-2,0 12-3,-8 9-7,-10 10-5,-9 10-6,-5 8-5,0 10-1,0 10-2,0 9-2,-2 10-2,-3 14-3,-3 11-1,-2 14-2,-3 10-2,1 9 0,-1 10-1,1 10-1,1-9-2,3-24-1,3-26-1,4-24-3,1-20 0,0-11-2,0-14 0,0-11-1,1-12 1,4-9 4,3-10 3,3-8 4,3-20 1,3-28 0,3-28 1,4-27-1,8-33-1,17-33-2,15-35-3,16-34-2,10-20-2,7-2-4,6-3-3,7-3-3,-3 1-2,-8 6-1,-10 7 0,-9 6-1,-9 7-1,-5 10-4,-7 10-2,-5 9-3,-9 17-2,-9 25-1,-10 25-1,-8 25-2,-9 20-3,-6 16-5,-6 15-5,-6 17-6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7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69200 37000 638,'-2'-24'11,"47"4"22,47 3 22,48 3 21,14 1 1,-15 1-20,-15-1-21,-16 1-20,-10 1-16,-3 3-9,-3 3-10,-2 4-10,-11 2-7,-15 4-4,-15 3-3,-16 3-5,-15 4 1,-11 7 1,-14 6 4,-11 7 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7"/>
    </inkml:context>
    <inkml:brush xml:id="br0">
      <inkml:brushProperty name="width" value="0.03472" units="cm"/>
      <inkml:brushProperty name="height" value="0.03472" units="cm"/>
      <inkml:brushProperty name="color" value="#F2395B"/>
    </inkml:brush>
  </inkml:definitions>
  <inkml:trace contextRef="#ctx0" brushRef="#br0">69100 37750 633,'-46'1'7,"10"4"13,10 3 13,9 3 13,13-1 5,20-2-6,18-3-4,20-3-5,14-4-6,14-3-6,11-3-5,14-2-7,8-5-9,7-2-14,6-3-13,7-3-12,-1-1-10,-6 4-3,-6 3-3,-6 3-4,-15 1 2,-21 1 8,-22-1 8,-22 1 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8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72250 36800 489,'-27'-16'11,"-3"19"21,-3 19 22,-2 19 21,-3 13 4,1 10-15,-1 10-14,1 9-16,4 1-8,9-6-3,10-6-3,10-6-3,8-9-4,10-8-5,10-10-3,9-9-6,9-13-4,9-16-3,10-15-4,10-15-4,2-14-3,-3-8-3,-3-10-2,-2-9-3,-9-7 0,-12-3 2,-13-3 2,-12-2 1,-10 3 3,-6 14 1,-6 11 3,-6 14 1,-9 8 1,-8 7-1,-10 6-2,-9 7 0,-4 5-3,4 7-2,3 6-4,3 7-2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8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73350 36900 589,'73'71'140,"-3"-5"-31,-3-7-31,-2-5-31,-1-4-22,3 0-13,3 0-15,4 0-14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8"/>
    </inkml:context>
    <inkml:brush xml:id="br0">
      <inkml:brushProperty name="width" value="0.04554" units="cm"/>
      <inkml:brushProperty name="height" value="0.04554" units="cm"/>
      <inkml:brushProperty name="color" value="#F2395B"/>
    </inkml:brush>
  </inkml:definitions>
  <inkml:trace contextRef="#ctx0" brushRef="#br0">74950 36150 483,'-46'-18'54,"10"17"-3,10 15-4,9 16-2,2 13-4,-2 14 0,-3 11-3,-3 14 0,-1 5-4,4 1-5,3-1-5,3 1-6,3-6-4,3-8-1,3-10-2,4-9-2,5-10-2,10-9-5,10-10-2,9-8-4,7-11-4,7-8-4,6-10-6,7-9-4,0-9-5,-2-5-2,-3-7-4,-3-5-3,-7-6 1,-9-3 5,-10-3 6,-8-2 6,-9-1 3,-6 3 4,-6 3 2,-6 4 3,-9 2 2,-8 4 0,-10 3 0,-9 3-1,-7 4 2,-3 7 1,-3 6 2,-2 7 1,2 0-6,9-2-15,10-3-14,10-3-15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8"/>
    </inkml:context>
    <inkml:brush xml:id="br0">
      <inkml:brushProperty name="width" value="0.05546" units="cm"/>
      <inkml:brushProperty name="height" value="0.05546" units="cm"/>
      <inkml:brushProperty name="color" value="#F2395B"/>
    </inkml:brush>
  </inkml:definitions>
  <inkml:trace contextRef="#ctx0" brushRef="#br0">75600 34950 396,'-11'-22'9,"28"6"19,28 7 18,29 6 19,18 6 1,9 6-16,10 7-17,10 6-15,4 7-10,0 10-5,0 10-4,0 9-6,-8 4-1,-16 1 0,-15-1-1,-15 1 1,-17 2 1,-15 7 3,-15 6 4,-16 7 4,-15 2 5,-11 1 6,-14-1 8,-11 1 7,-12 2 4,-9 7-1,-10 6-1,-8 7 0,-8 10-3,-2 16-3,-3 15-4,-3 17-4,-2 14-4,0 17-7,0 15-5,0 16-7,0 13-9,0 14-12,0 11-12,0 14-12,3-7-3,6-25 7,7-25 8,6-25 7,9-30-2,13-34-10,12-35-10,13-33-11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9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79300 35700 506,'-4'-44'0,"-5"13"0,-7 12 0,-5 13 0,-8 10 11,-5 10 23,-7 10 21,-5 9 24,-6 15 3,-3 22-12,-3 22-14,-2 23-14,-9 11-11,-12 4-10,-13 3-10,-12 3-10,-7-4-7,1-8-8,-1-10-7,1-9-7,4-12-4,9-11-5,10-14-2,10-11-3,10-14-2,13-11 4,12-14 1,13-11 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9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77800 35800 471,'23'-21'10,"-3"10"19,-3 10 19,-2 9 19,6 18 6,20 29-9,18 28-7,20 28-9,5 12-8,-6-3-5,-6-3-8,-6-2-6,1-3-11,9 1-19,10-1-18,10 1-18,-1-10-6,-9-19 4,-10-18 5,-8-19 4,-11-13 0,-8-6-8,-10-6-6,-9-6-8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49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80150 35200 499,'156'-44'64,"-37"13"-10,-38 12-12,-37 13-11,-10 9-3,19 6 4,19 7 4,19 6 5,5 9 0,-5 13-6,-7 12-4,-5 13-5,-12 10-6,-16 10-7,-15 10-6,-15 9-8,-25 7-4,-30 7-1,-32 6-2,-30 7-1,-19-3-4,-2-8-5,-3-10-5,-3-9-6,2-13 2,10-16 8,10-15 8,9-15 7,31-15 6,53-12 3,53-13 3,54-12 2,29-10-5,6-6-12,7-6-13,6-6-12,-5-2-4,-16 3 2,-15 3 4,-15 4 4,-17 2-3,-15 4-5,-15 3-5,-16 3-7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23"/>
    </inkml:context>
    <inkml:brush xml:id="br0">
      <inkml:brushProperty name="width" value="0.03375" units="cm"/>
      <inkml:brushProperty name="height" value="0.03375" units="cm"/>
      <inkml:brushProperty name="color" value="#F2385B"/>
    </inkml:brush>
  </inkml:definitions>
  <inkml:trace contextRef="#ctx0" brushRef="#br0">5850 35400 651,'-47'25'121,"6"0"-30,7 0-31,6 0-29,-1 7-16,-5 17-4,-7 15-2,-5 16-4,-1 5-2,6-2-1,7-3-1,6-3-2,6-4 0,6-3 0,7-3 0,6-2 1,4-6 0,4-6-1,3-6-1,3-6-1,7-7-1,14-6-3,11-6-2,14-6-2,10-10-4,9-12-6,10-13-4,10-12-6,-3-7-3,-11 1-3,-14-1-3,-11 1-1,-9 1 0,-3 3 4,-3 3 4,-2 4 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56"/>
    </inkml:context>
    <inkml:brush xml:id="br0">
      <inkml:brushProperty name="width" value="0.03754" units="cm"/>
      <inkml:brushProperty name="height" value="0.03754" units="cm"/>
      <inkml:brushProperty name="color" value="#00BFF3"/>
    </inkml:brush>
  </inkml:definitions>
  <inkml:trace contextRef="#ctx0" brushRef="#br0">48000 24400 586,'21'28'6,"-5"6"15,-7 7 12,-5 6 14,-8 6 3,-5 6-7,-7 7-9,-5 6-7,-4 3-6,0 0-2,0 0-3,0 0-3,3-4-1,6-5 1,7-7 0,6-5 0,6-4 0,6 0-4,7 0-2,6 0-3,6-7-7,6-11-7,7-14-10,6-11-9,4-9-5,4-3-3,3-3-3,3-2-2,-4-5-1,-8-2 3,-10-3 3,-9-3 2,-7-1 3,-3 4 3,-3 3 3,-2 3 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0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82100 34800 489,'51'-44'7,"4"13"12,3 12 14,3 13 13,4 9 6,7 6-2,6 7 0,7 6-1,0 9-3,-2 13-6,-3 12-5,-3 13-7,-10 7-5,-16 4-6,-15 3-6,-15 3-7,-20 6-5,-21 9-6,-22 10-7,-22 10-5,-19 2-4,-16-3-1,-15-3 0,-15-2-2,-4-9 2,9-12 3,10-13 4,10-12 3,10-12 5,13-8 7,12-10 8,13-9 7,16-9 5,23-5 1,22-7 2,22-5 0,21-6-3,22-3-8,22-3-10,23-2-9,11-6-8,4-6-9,3-6-9,3-6-7,-11-2-2,-25 3 8,-25 3 6,-25 4 7,-15 2 0,-2 4-6,-3 3-7,-3 3-7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0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83350 36000 461,'25'142'178,"0"-16"-41,0-15-41,0-15-41,1-12-24,4-6-9,3-6-8,3-6-9,-2-7-9,-6-6-11,-6-6-12,-6-6-11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0"/>
    </inkml:context>
    <inkml:brush xml:id="br0">
      <inkml:brushProperty name="width" value="0.05267" units="cm"/>
      <inkml:brushProperty name="height" value="0.05267" units="cm"/>
      <inkml:brushProperty name="color" value="#F2395B"/>
    </inkml:brush>
  </inkml:definitions>
  <inkml:trace contextRef="#ctx0" brushRef="#br0">84650 34450 417,'0'-47'10,"0"6"18,0 7 18,0 6 20,-2 18 6,-3 32-5,-3 31-5,-2 32-4,-6 18-8,-6 6-9,-6 7-10,-6 6-9,-1 3-7,7 0-5,6 0-5,7 0-6,8-7-5,14-11-7,11-14-8,14-11-6,11-14-4,14-11-2,11-14 0,14-11-1,10-12-2,9-9-2,10-10-3,10-8-3,-9-6 3,-24 1 8,-26-1 6,-24 1 8,-13-3 1,0-2-5,0-3-5,0-3-4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0"/>
    </inkml:context>
    <inkml:brush xml:id="br0">
      <inkml:brushProperty name="width" value="0.05641" units="cm"/>
      <inkml:brushProperty name="height" value="0.05641" units="cm"/>
      <inkml:brushProperty name="color" value="#F2395B"/>
    </inkml:brush>
  </inkml:definitions>
  <inkml:trace contextRef="#ctx0" brushRef="#br0">85800 34350 389,'-93'-24'5,"17"4"10,15 3 9,16 3 11,5 7 6,-2 14 6,-3 11 5,-3 14 6,-1 14-1,4 20-5,3 18-5,3 20-6,-2 25-5,-6 35-5,-6 35-4,-6 34-5,-9 24-7,-8 17-10,-10 15-8,-9 16-10,-2-12-9,6-36-10,7-39-10,6-36-10,7-31-9,10-21-7,10-22-6,9-22-8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1"/>
    </inkml:context>
    <inkml:brush xml:id="br0">
      <inkml:brushProperty name="width" value="0.05135" units="cm"/>
      <inkml:brushProperty name="height" value="0.05135" units="cm"/>
      <inkml:brushProperty name="color" value="#F2395B"/>
    </inkml:brush>
  </inkml:definitions>
  <inkml:trace contextRef="#ctx0" brushRef="#br0">87200 35200 428,'23'-46'0,"-3"10"0,-3 10 0,-2 9 0,-5 17 11,-2 25 23,-3 25 23,-3 25 22,-9 17 4,-11 9-16,-14 10-15,-11 10-15,-9 2-11,-3-3-5,-3-3-5,-2-2-5,0-9-4,7-12-2,6-13-2,7-12-2,4-10-1,3-6 0,3-6 1,4-6 1,10-4 0,19 1 3,19-1 1,19 1 3,15-6-1,13-8 0,12-10 0,13-9-2,4-5-1,-3 0-3,-3 0-4,-2 0-2,-8 1-1,-8 4 1,-10 3 1,-9 3 2,-5 1-16,0 1-32,0-1-33,0 1-33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1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89600 35000 586,'50'-4'0,"0"-5"0,0-7 0,0-5 0,14-3 12,28 4 25,28 3 24,29 3 25,8 3 1,-8 3-22,-10 3-22,-9 4-22,-10 4-20,-9 6-14,-10 7-17,-8 6-14,-17 3-11,-21 0-5,-22 0-5,-22 0-6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2"/>
    </inkml:context>
    <inkml:brush xml:id="br0">
      <inkml:brushProperty name="width" value="0.03497" units="cm"/>
      <inkml:brushProperty name="height" value="0.03497" units="cm"/>
      <inkml:brushProperty name="color" value="#F2395B"/>
    </inkml:brush>
  </inkml:definitions>
  <inkml:trace contextRef="#ctx0" brushRef="#br0">89700 35700 629,'304'45'160,"-40"-9"-45,-40-10-45,-41-8-44,-29-6-32,-15 1-17,-15-1-17,-16 1-18,-16-3-6,-16-2 3,-15-3 3,-15-3 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2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93000 34250 450,'-5'-35'51,"-9"32"4,-10 31 4,-8 32 5,-11 21-1,-8 13-7,-10 12-6,-9 13-6,-7 10-8,-3 10-7,-3 10-7,-2 9-8,-3 4-8,1 1-7,-1-1-8,1 1-7,4-9-6,9-15-4,10-15-4,10-16-3,10-16-9,13-16-13,12-15-15,13-15-13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2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93100 35450 555,'20'29'86,"-9"10"-10,-10 10-8,-8 9-10,-4 10-9,3 14-8,3 11-9,4 14-9,4 0-12,6-8-16,7-10-16,6-9-16,1-12-13,-3-11-10,-3-14-10,-2-11-10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2"/>
    </inkml:context>
    <inkml:brush xml:id="br0">
      <inkml:brushProperty name="width" value="0.05627" units="cm"/>
      <inkml:brushProperty name="height" value="0.05627" units="cm"/>
      <inkml:brushProperty name="color" value="#F2395B"/>
    </inkml:brush>
  </inkml:definitions>
  <inkml:trace contextRef="#ctx0" brushRef="#br0">94750 34350 391,'-2'-35'12,"-3"32"24,-3 31 24,-2 32 25,-5 18 4,-2 6-15,-3 7-15,-3 6-16,-1 3-11,4 0-5,3 0-6,3 0-5,3 0-3,3 0-2,3 0-1,4 0-1,1-2-2,0-3-3,0-3-3,0-2-4,0-8-3,0-8-4,0-10-4,0-9-4,-10-10-6,-18-9-8,-19-10-8,-18-8-7,-14-8-4,-5-2 4,-7-3 2,-5-3 2,0-2 4,10 0 1,10 0 2,9 0 2,9-2 3,9-3 2,10-3 3,10-2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0:57"/>
    </inkml:context>
    <inkml:brush xml:id="br0">
      <inkml:brushProperty name="width" value="0.03528" units="cm"/>
      <inkml:brushProperty name="height" value="0.03528" units="cm"/>
      <inkml:brushProperty name="color" value="#00BFF3"/>
    </inkml:brush>
  </inkml:definitions>
  <inkml:trace contextRef="#ctx0" brushRef="#br0">48400 24650 623,'-24'-46'2,"4"10"4,3 10 5,3 9 3,-1 17 9,-2 25 10,-3 25 12,-3 25 12,1 18 0,6 14-11,7 11-11,6 14-10,1 14-10,-3 20-7,-3 18-9,-2 20-8,-5 10-7,-2 3-7,-3 3-7,-3 4-8,-1-17-6,4-33-6,3-35-6,3-34-7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3"/>
    </inkml:context>
    <inkml:brush xml:id="br0">
      <inkml:brushProperty name="width" value="0.03735" units="cm"/>
      <inkml:brushProperty name="height" value="0.03735" units="cm"/>
      <inkml:brushProperty name="color" value="#F2395B"/>
    </inkml:brush>
  </inkml:definitions>
  <inkml:trace contextRef="#ctx0" brushRef="#br0">94750 34550 589,'29'-22'9,"10"6"19,10 7 18,9 6 20,6 4 3,3 4-11,3 3-11,4 3-11,1 3-9,0 3-10,0 3-9,0 4-10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3"/>
    </inkml:context>
    <inkml:brush xml:id="br0">
      <inkml:brushProperty name="width" value="0.06147" units="cm"/>
      <inkml:brushProperty name="height" value="0.06147" units="cm"/>
      <inkml:brushProperty name="color" value="#F2395B"/>
    </inkml:brush>
  </inkml:definitions>
  <inkml:trace contextRef="#ctx0" brushRef="#br0">96750 33550 357,'-4'-33'13,"-5"34"26,-7 35 25,-5 35 26,-11 22 4,-11 14-17,-14 11-16,-11 14-18,-9 5-10,-3 1-6,-3-1-5,-2 1-5,2-1-4,9 1 0,10-1-2,10 1 0,10-4-3,13-6-3,12-6-3,13-6-5,10-13-3,10-19-6,10-18-5,9-19-6,6-13-4,3-6-3,3-6-3,4-6-4,1-12 0,0-15 3,0-15 3,0-16 2,-4-12 5,-5-5 3,-7-7 5,-5-5 5,-8-3 3,-5 4 4,-7 3 4,-5 3 4,-9 4 2,-9 7 1,-10 6 1,-8 7 1,-11 4 1,-8 3-1,-10 3 0,-9 4 0,-5 4 0,0 6-1,0 7 1,0 6 0,6 7-10,13 10-19,12 10-20,13 9-19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3"/>
    </inkml:context>
    <inkml:brush xml:id="br0">
      <inkml:brushProperty name="width" value="0.05494" units="cm"/>
      <inkml:brushProperty name="height" value="0.05494" units="cm"/>
      <inkml:brushProperty name="color" value="#F2395B"/>
    </inkml:brush>
  </inkml:definitions>
  <inkml:trace contextRef="#ctx0" brushRef="#br0">97900 34650 400,'21'-96'0,"-5"10"0,-7 10 0,-5 9 0,-3-2 7,4-12 15,3-13 14,3-12 14,1-2 5,1 9-7,-1 10-5,1 10-7,-7 10-3,-12 13-1,-13 12-2,-12 13 0,-9 16-3,-2 23-3,-3 22-3,-3 22-4,-2 15-1,0 9-2,0 10-1,0 10-2,4 0-1,10-5-2,10-7-2,9-5-1,9-3-2,9 4-1,10 3-1,10 3-2,8 1-1,10 1 2,10-1 0,9 1 1,2 1-2,-2 3-5,-3 3-5,-3 4-4,-9-1-2,-11-3 0,-14-3 1,-11-2 0,-14-6 0,-11-6 4,-14-6 1,-11-6 2,-15-9 2,-16-8 3,-15-10 1,-15-9 2,-7-9 1,3-5 1,3-7 0,4-5 1,8-9 2,17-9 3,15-10 3,16-8 2,13-12 1,14-12-4,11-13-2,14-12-3,18-12-4,25-8-6,25-10-6,25-9-5,18-4-4,14 4-4,11 3-3,14 3-3,-6 9-2,-21 16-1,-22 15 0,-22 17 0,-16 8-3,-9 4-4,-10 3-4,-8 3-5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1:54"/>
    </inkml:context>
    <inkml:brush xml:id="br0">
      <inkml:brushProperty name="width" value="0.05439" units="cm"/>
      <inkml:brushProperty name="height" value="0.05439" units="cm"/>
      <inkml:brushProperty name="color" value="#F2395B"/>
    </inkml:brush>
  </inkml:definitions>
  <inkml:trace contextRef="#ctx0" brushRef="#br0">100050 34100 404,'21'-40'10,"-5"23"21,-7 22 20,-5 22 21,-4 15 6,0 9-11,0 10-8,0 10-11,-7 8-7,-11 10-7,-14 10-5,-11 9-7,-9 6-4,-3 3-4,-3 3-4,-2 4-2,2-4-5,9-9-3,10-10-3,10-8-3,13-11-3,19-8-2,19-10-1,19-9-2,23-12 2,28-11 3,28-14 5,29-11 4,16-7 1,7 0-3,6 0-3,7 0-3,-1 0-2,-6 0 2,-6 0 0,-6 0 1,-20 1 1,-30 4 2,-32 3 1,-30 3 1,-17-1-13,1-2-27,-1-3-27,1-3-27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7T08:29:27.2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10091 7880 0,'0'0'0,"-7"22"0,-2 9 0,-2 8 0,0 0 16,-10 18-16,-8 17 0,-6 11 15,2 1-15,-17 33 0,3-12 16,8-16-16,4-13 0,11-13 16,7-10-16,3-11 0,6-5 15,4-7-15,4-4 0,5-16 16,2-11-16,11-18 0,7-12 0,-7 8 16,-6 7-16,-4 4 0</inkml:trace>
  <inkml:trace contextRef="#ctx0" brushRef="#br0" timeOffset="449.9161">10396 7726 0,'0'0'0,"0"0"0,1 30 16,0-15-16,0 3 0,1 13 15,0 3-15,1 3 0,1 0 0,2 11 16,0 2-16,0-6 0,2-7 16,3 7-16,2-5 15,0-5-15,-1-7 0,2-7 0,-1-5 16,3-6-16,4-7 16,6-11-16,2-9 0,2-8 0,1-5 0,4-10 15,3-6-15,-6 1 16,-4 2-16,4-13 0,-2-1 15,2 1-15,-3 9 0,-6 3 16,-2 1-16,-6 13 0,-3 8 16,-4 8-16,-2 5 0,-1 4 0,0 4 15,-1 8-15,0 7 0,-1 4 16,-2 5-16,-1 6 0,-3 10 16,0 1-16,-1-1 0,-4 19 15,-2 9-15,-3-3 0,-1-3 16,-2 12-16,2 1 0,4-7 15,2-5-15,0 24 0,3-11 16,0-15-16,3-11 0,8-7 16,5-5-16,4-6 0,3-7 0,-6-6 15,-3-7-15,-4-2 0</inkml:trace>
  <inkml:trace contextRef="#ctx0" brushRef="#br0" timeOffset="1182.9457">11252 8201 0,'0'0'16,"0"0"-16,0 0 0,0 0 0,0 0 15,0 26-15,0-26 0,-1 34 16,-1-13-16,0 3 0,0 4 16,2 0-16,1 0 0,1 4 15,1-4-15,0-3 0,1-3 0,4-7 16,3-7-16,0-6 15,0-2-15,7-12 0,5-9 16,1 0-16,0-1 0,6-6 16,1-1-16,-3 4 0,-3 2 0,4 3 15,-2 4-15,-4 5 0,-3 5 16,-2 6-16,-3 6 0,-3 3 16,-1 2-16,-2 6 0,-1 4 15,-3 1-15,0 1 0,-1 4 16,0 2-16,-1-3 0,-1 0 15,1 0-15,1-3 0,1-5 0,2-5 16,4-5-16,3-3 16,-1-8-16,3-4 0,3-13 0,3-7 15,1-3-15,1 0 0,4-15 16,-1-5-16,-4 4 0,-2 2 16,0-7-16,-4 2 0,-3 7 15,-3 7-15,-2 7 0,-2 7 16,-2 5-16,-1 4 0,-1 5 15,-2 5-15,-1 4 0,-1 3 0,-2 10 16,1 6-16,-2 2 0,-3 1 16,-1 12-16,1 6 0,1 0 15,3 0-15,0 3 0,-2 3 16,2-5-16,1-3 0,2 5 16,2-2-16,0-8 0,1-5 15,5-8-15,3-4 0,1-7 16,3-2-16,2-8 0,5-4 15,-3-8-15,1-7 0,3-12 16,4-9-16,-3-3 0,-1-2 0,0-14 16,-2-5-16,-3 3 0,-4 3 15,-1-10-15,-3 1 0,-5 9 16,-4 5-16,-5-14 0,-2 12 16,-3 10-16,-1 9 0,-8 14 15,-5 9-15,8 10 0,-4 0 16,-6 14-16,-6 9 0,-3 6 15,-2 4-15,2 8 0,1 6 16,9-13-16,7-8 0,5-8 0</inkml:trace>
  <inkml:trace contextRef="#ctx0" brushRef="#br0" timeOffset="1516.8029">12556 8274 0,'0'0'0,"0"0"16,26-4-16,-11 1 0,-1-1 0,9 1 16,5 3-16,-3 3 0,-1 1 15,-2 3-15,-2 3 0,-3 2 16,-5 2-16,-5 11 0,-7 8 16,-6 0-16,-4 3 0,-10 1 15,-7 0-15,-8 3 0,0-3 0,0-4 16,1-2-16,2 0 15,8-6-15,7-5 0,5-4 16,4-3-16,4-3 0,8-2 16,7 1-16,7-4 0,5-1 0,9-4 15,8-4-15,-1-3 0,0-2 16,8-4-16,7-3 0,-3 3 16,-1 0-16,9-4 0,3-2 15,-5 3-15,-3 1 0,-9 3 16,-11 4-16,-11 1 0</inkml:trace>
  <inkml:trace contextRef="#ctx0" brushRef="#br0" timeOffset="1749.9345">13104 8287 0,'0'0'0,"0"0"15,0 0-15,35-13 0,-15 9 0,9-2 16,7-2-16,14-1 16,1 1-16,17-4 0,0-1 0,-5 2 15,-5 4-15,11 1 0,7 3 16,-12 2-16,-9 2 0,-5 3 16,-1 3-16,-10-2 0,-7-1 0,-9-2 15,-6 0-15,-3 0 16</inkml:trace>
  <inkml:trace contextRef="#ctx0" brushRef="#br0" timeOffset="1999.9281">13457 7656 0,'0'0'0,"0"0"15,0 0-15,0 0 0,0 0 0,0 0 16,-3 27-16,3-27 0,0 44 15,-1-11-15,0 7 16,-1 6-16,0 5 0,-2 22 16,0 22-16,0 13 0,0-6 0,2 19 15,1 1-15,3-5 16,4-19-16,19 21 0,11-23 0,2-30 16,1-19-16,-13-15 0,-7-10 15,-6-7-15</inkml:trace>
  <inkml:trace contextRef="#ctx0" brushRef="#br0" timeOffset="2366.6171">15028 7487 0,'0'0'0,"0"0"0,0 0 0,0 0 15,-26 24-15,4-3 0,-9 8 16,-3 6-16,-3 5 0,-17 19 16,-5 4-16,-6 12 0,-4 6 0,-2 9 15,11-8-15,3-6 0,13-14 16,8 4-16,18-16 0,15-17 16,7-13-16,14-7 0,8-8 15,-5-6-15,5-3 0,18-5 16,13 1-16,2-3 0,1-2 15,10-1-15,6-1 0,-8 3 16,-5 0-16,26-1 0,-11 6 16,-18 0-16,-14 4 0,-5 0 0,-5 3 15,-8 2-15,-7 0 16,-12-3-16,-7-3 0,-7-3 0,-4-4 0,2 4 16,3 0-16,0 3 15</inkml:trace>
  <inkml:trace contextRef="#ctx0" brushRef="#br0" timeOffset="2568.1018">14858 7596 0,'0'0'0,"0"0"15,0 0-15,0 0 0,0 0 16,0 0-16,0 0 0,-6 26 16,6-26-16,-1 39 0,-2-5 15,1 1-15,0 2 0,-4 20 16,-1 7-16,0 11 0,-1-2 0,0 17 15,3 4-15,-1 4 16,2-7-16,3 14 0,2-2 16,8 13-16,3-27 0,-3-28 0,-4-18 15,-2-15-15</inkml:trace>
  <inkml:trace contextRef="#ctx0" brushRef="#br0" timeOffset="2800.5565">15604 7604 0,'0'0'15,"0"0"-15,0 0 0,0 0 0,0 0 16,4 38-16,-2-13 0,0 5 16,0 4-16,-1 7 0,-2 8 15,-1 12-15,-1 0 0,-1 16 16,1 2-16,0 7 0,-1-6 15,1 6-15,1-7 0,0-12 0,-1-19 16,2-14-16</inkml:trace>
  <inkml:trace contextRef="#ctx0" brushRef="#br0" timeOffset="2969.5494">15614 7986 0,'0'0'0,"0"0"0,0 0 16,20-11-16,-20 11 0,29-8 15,-5 5-15,1 2 0,3 2 16,8 0-16,1 1 0,-3 0 16,-3 0-16,5 3 0,-2 0 15,-2 0-15,-2-2 0,-6 0 0,-4 0 16,-5-1-16</inkml:trace>
  <inkml:trace contextRef="#ctx0" brushRef="#br0" timeOffset="3151.3763">16028 7511 0,'0'0'0,"0"0"16,0 0 0,0 0-16,-6 28 0,4-7 0,0 2 15,-2 14-15,0 8 0,-2 1 16,0 1-16,-2 22 0,0 24 16,2 9-16,1-10 0,9 18 15,6 12-15,3-26 0,2-16 16,4 5-16,-6-27 0,-4-17 0</inkml:trace>
  <inkml:trace contextRef="#ctx0" brushRef="#br0" timeOffset="3583.3221">16641 7710 0,'0'0'16,"0"0"-16,0 0 0,-20 10 0,20-10 15,-21 32-15,5-6 0,-2 7 16,-3 5-16,-5 15 0,2 4 16,0 11-16,4-3 0,3 7 15,7-4-15,8 1 0,7-9 16,8-10-16,7-7 0,4-10 16,2-7-16,9-10 0,3-9 0,4-8 15,2-8-15,6-18 0,4-12 16,8-19-16,-2-8 0,3-12 15,1-8-15,16-40 0,-13 10 16,-14 7-16,-9 6 0,-15 19 16,-10 14-16,-10 12 0,-8 9 15,-2 12-15,-2 7 0,-2 10 16,-1 6-16,-1 4 0,1 3 0,-1 8 16,-1 5-16,-6 16 0,-5 11 15,-2 12-15,0 10 0,12-16 16,0 7-16,2 13 0,0 7 15,0 44-15,5-1 0,3 0 16,4 1-16,4 1 0,3 1 16,12-5-16,8-2 0,1-26 15,1-20-15,-11-17 0,-7-13 16,-5-9-16</inkml:trace>
  <inkml:trace contextRef="#ctx0" brushRef="#br0" timeOffset="5016.7488">17754 8045 0,'0'0'0,"-8"11"16,-1 3-16,2 0 0,-2 3 0,-3 12 16,-1 4-16,-1 5 0,1 4 15,-2 15-15,-1 3 0,2 9 0,4-2 16,7 5-16,5-3 16,6-13-16,3-9 0,5-15 15,4-13-15,6-15 0,5-10 0,6-20 16,5-12-16,-2-7 0,1-5 15,8-17-15,-1-7 0,-5 3 16,-3-1-16,7-31 0,-10 11 16,-13 17-16,-9 14 0,-11 16 15,-8 11-15,0 9 0,0 6 16,-3 6-16,0 6 0,2 0 0,2 4 16,0 2-16,3 1 0,1 5 15,2 0-15,0 1 0,1 0 16,2 1-16,0-1 0,4 0 15,4-1-15,0-2 0,1-2 16,-1-2-16,-1-3 0,0 2 16,-1 2-16,-1-1 0,-1 1 15,-2 4-15,-2 4 0,-4 5 16,-6 2-16,0 2 0,-2 3 0,-5 10 16,-3 5-16,-3-1 15,0 1-15,-1-2 0,2-1 0,-1-1 16,3-4-16,4-6 0,2-5 15,4-3-15,0-3 0,4-5 16,3-2-16,2-2 0,4-2 16,2-1-16,3 1 0,-3-1 15,1 0-15,1 1 0,-2 1 16,-1 4-16,-2 3 0,0 3 16,-1 3-16,-3 3 0,-2 2 0,-2 4 15,-1 4-15,-2-4 0,-2-3 16,1 2-16,0-4 0,0-4 15,1-3-15,-1-4 0,-1-4 16,4-5-16,1-7 0,5-5 16,1-8-16,4-3 0,2-6 0,9-12 15,4-4-15,2-3 0,1-2 16,9-11-16,4 2 16,2-2-16,-4 10 0,-7 5 15,-6 6-15,-5 6 0,-8 12 0,-3 8 16,-2 7-16,-4 4 0,-1 2 15,-5 6-15,-4 5 0,-4 6 16,-5 6-16,-8 7 0,-6 2 16,-4 4-16,-4 1 0,-2 3 15,-1 1-15,-6 7 0,4 0 0,3-4 16,2-2-16,2 2 16,5-1-16,7-3 0,4 0 0,8 3 15,5 4-15,7-2 0,5 0 16,9-6-16,4-4 0,7-9 15,5-6-15,5-11 0,4-9 16,3-10-16,3-8 0,3-6 16,1-4-16,-1-2 0,-2-1 15,0-1-15,-2 0 0,-7 1 16,-2 2-16,7-8 0,-9 9 0,-10 6 16,-6 4-16,-14 14 0,-2 1 15,-7 0-15,-5 1 0,-2 7 16,-4 4-16,-5 6 0,-4 7 15,-4 3-15,-1 4 0,-3 3 16,-3 1-16,2-2 0,1-2 16,8-4-16,4-1 0,6-3 15,4-4-15,7-1 0,4-1 16,7-1-16,6 1 0,7-1 16,5-3-16,7-5 0,7-2 0,6-5 15,5-6-15,-10 3 0,-9 2 16,-7 1-16</inkml:trace>
  <inkml:trace contextRef="#ctx0" brushRef="#br0" timeOffset="5266.9768">19263 7697 0,'0'0'0,"0"0"0,0 0 15,0 0-15,27 2 0,-27-2 16,33 8-16,-13-3 0,1 2 0,2 1 16,3 2-16,-2 2 0,0 4 15,1 8-15,-3 3 0,-4 0 16,-5 1-16,-4 7 0,-6 4 16,-6 1-16,-5 3 0,-7 4 15,-6 1-15,1-2 0,4-10 0,4-8 16</inkml:trace>
  <inkml:trace contextRef="#ctx0" brushRef="#br0" timeOffset="5433.261">19431 8067 0,'0'0'0,"0"0"0,0 0 0,33-10 16,-14 7-16,4-2 0,5 1 15,11-2-15,1 0 0,3 4 16,2-1-16,7 1 0,-5 0 0,-8 0 16,-7 1-16,-7 0 0</inkml:trace>
  <inkml:trace contextRef="#ctx0" brushRef="#br0" timeOffset="5633.3736">19658 8415 0,'0'0'15,"0"0"-15,25-1 0,-5-1 0,4 0 16,19-1-16,9-2 0,3 1 16,5-1-16,18 0 0,19-2 15,-5-1-15,-5-1 0,-9 1 16,-12 1-16,-18 2 0</inkml:trace>
  <inkml:trace contextRef="#ctx0" brushRef="#br0" timeOffset="6152.0729">21458 7736 0,'-4'4'0,"-7"15"15,-7 10-15,-5 10 16,-6 9-16,-8 22 0,-7 18 0,-20 33 16,7-12-16,11-14 0,10-7 15,14-26-15,10-16 0,8-22 16,8-17-16,-2-2 0,-1-2 15,0 0-15</inkml:trace>
  <inkml:trace contextRef="#ctx0" brushRef="#br0" timeOffset="6566.1098">21494 7620 0,'0'0'0,"0"0"0,0 0 16,0 0-16,0 0 0,0 0 15,0 0-15,-2 31 0,2-31 0,-4 39 16,2-12-16,0 3 16,1 2-16,-2 4 0,0 2 15,1 9-15,2-4 0,1 7 16,1-5-16,1-9 0,2-6 0,1-6 16,2-7-16,4-9 0,5-9 15,6-12-15,6-10 0,0-8 16,2-7-16,7-13 0,-1-6 15,-4 2-15,-4 0 0,0-5 16,-4 4-16,-2 1 0,-4 8 0,-6 7 16,-4 6-16,-2 11 0,-2 7 15,-2 6-15,0 4 0,-1 9 16,1 4-16,-3 7 0,-2 5 16,-1 8-16,-3 4 0,-1 7 15,0 5-15,-2 4 0,0 3 16,-1 10-16,0 0 0,3-2 15,2 0-15,4 3 0,2-4 16,7-11-16,5-8 0,-4-11 16,-2-8-16,-2-5 0</inkml:trace>
  <inkml:trace contextRef="#ctx0" brushRef="#br0" timeOffset="6900.7167">22220 7821 0,'0'0'0,"0"0"16,0 0-16,-5 22 0,5-22 0,-4 34 16,1-12-16,0 2 0,-1 3 15,1 2-15,0 2 16,-1 5-16,3-1 0,1-6 0,1-6 16,3 0-16,1-8 0,7-12 15,6-8-15,2-6 0,1-7 16,9-8-16,4 0 0,-2-1 15,-3 2-15,0 0 0,-6 4 16,-3 7-16,-1 3 0,-4 6 16,0 5-16,-2 6 0,-1 4 0,-4 3 15,-3 5-15,0 6 0,-3 2 16,-1 3-16,-2 2 0,1 0 16,1 0-16,1 0 0,1-2 15,6-7-15,3-4 0,6-7 16,3-6-16,-4-1 0,-4-2 15,-3 1-15</inkml:trace>
  <inkml:trace contextRef="#ctx0" brushRef="#br0" timeOffset="7316.3888">23001 7727 0,'0'0'0,"0"0"16,0 0-16,0 0 0,0 0 0,-24-5 15,24 5-15,-23 10 0,11 0 16,-1 6-16,-1 4 0,-1 4 15,2 1-15,-1 11 0,3 2 16,2 1-16,3 0 0,3 9 16,4-2-16,4-6 0,2-4 0,9 0 15,5-8-15,1-9 0,1-6 16,3-8-16,3-5 0,3-10 16,2-5-16,4-12 0,1-7 15,-1-6-15,-2-7 0,4-12 16,-4-2-16,-5-1 0,-5 1 15,-1-9-15,-2 2 0,-5 7 16,-5 5-16,1-8 0,-3 19 16,-5 13-16,-4 7 0,-2 11 15,-1 6-15,1 8 0,-2 3 0,-4 7 16,-3 9-16,-1 5 16,-1 8-16,-1 7 0,-1 7 0,0 4 15,1 4-15,1 6 0,1 5 16,1 5-16,1-3 0,5-2 15,2-2-15,6-7 0,4-5 16,11 10-16,3-16 0,-7-15 16,-5-8-16,-4-7 0</inkml:trace>
  <inkml:trace contextRef="#ctx0" brushRef="#br0" timeOffset="7566.7141">23670 7843 0,'0'0'15,"0"0"-15,0 0 0,0 0 16,25-10-16,-25 10 0,34 0 16,-13 5-16,2 3 0,1 2 15,-2 2-15,-4 4 0,-1 3 0,-3 8 16,-5 3-16,-7 2 0,-5 3 16,-6 9-16,-4-2 0,2-3 15,1-1-15,-1 1 0,2-4 16,5-6-16,2-5 0,5-2 15,5-4-15,7-5 0,8-7 16,5-7-16,7-6 0,7-8 16,5-9-16,-2 2 0,-9 5 15,-9 4-15</inkml:trace>
  <inkml:trace contextRef="#ctx0" brushRef="#br0" timeOffset="7783.9963">24114 7890 0,'0'0'16,"0"0"-16,0 0 0,0 0 15,41 0-15,-15-1 0,7 1 0,7 0 16,5 2-16,15 2 0,1 1 16,10-1-16,-2 0 0,7 3 15,-5 2-15,-9 0 0,-8 1 16,-1 0-16,-8-1 0,-11-2 15,-8-1-15,-8-3 0</inkml:trace>
  <inkml:trace contextRef="#ctx0" brushRef="#br0" timeOffset="7983.4324">24492 7364 0,'0'0'15,"0"0"-15,0 0 0,0 0 16,0 0-16,-4 37 0,2-11 0,-1 7 16,1 10-16,2 12 0,1 12 15,0 29-15,2 29 0,4 36 16,7 30-16,-3-31 0,-4-43 16,-1-35-16</inkml:trace>
  <inkml:trace contextRef="#ctx0" brushRef="#br0" timeOffset="19418.374">20192 7136 0,'0'0'0,"0"0"0,0 0 16,-22 10-16,22-10 0,-19 19 15,6-5-15,-4 1 0,-3 1 0,-7 9 16,-2 4-16,-1-1 16,0-2-16,-6 6 0,0 1 15,5-3-15,3-1 0,1 2 16,3-2-16,7-7 0,4-7 0,3-1 15,3-4-15,4-3 0,2 0 16,3-2-16,2-3 0,3 0 16,2 0-16,2 2 0,3-1 15,3 1-15,0-1 0,2 0 16,2-1-16,1 2 0,2 0 0,6 1 16,0-3-16,-3-2 0,-1 0 15,0-1-15,2 0 0,-3-1 16,-2 1-16,-2-2 0,-2 0 15,-4-2-15,-1 1 0,-3-1 16,-1 0-16,-2-2 0,0-1 0,-1 1 16,-1-4-16,1 0 0,-2-1 15,-1-4-15,-2-2 16,-2-1-16,-2 3 0,-2-5 0,0-2 16,-3 3-16,-1 2 0,-8-7 15,-3 0-15,2 3 0,-1 1 16,0 4-16,1 2 0,1 2 15,3 2-15,2 3 0,2 0 16,3 2-16</inkml:trace>
  <inkml:trace contextRef="#ctx0" brushRef="#br0" timeOffset="20250.4051">25737 7485 0,'0'0'16,"-6"-3"-16,-1 0 0,-2-1 0,-1 0 15,-4-2-15,-3-1 0,1 3 16,-1 1-16,-2 3 0,-3 1 16,-1 5-16,0 5 0,-2 6 15,-3 7-15,-4 9 0,0 1 0,3 5 16,3 3-16,1 9 16,4-2-16,5-2 0,6-2 0,7-2 15,5-4-15,8 4 0,7-4 16,2-8-16,4-4 0,3-8 15,4-4-15,4-7 0,5-3 16,5-11-16,4-7 0,1-11 16,-1-6-16,4-12 0,2-6 15,3-12-15,-3 1 0,-2-11 16,-7 0-16,-1-19 0,-12 8 0,-6 10 16,-6 5-16,-12 9 15,-8 5-15,-3 8 0,-3 7 16,-2 9-16,-1 5 0,-1 9 0,-1 6 15,4 5-15,4 3 0,4 9 16,3 4-16,-2 1 0,-1 5 16,0 8-16,-1 9 0,-2 4 15,-2 3-15,2 10 0,0 8 16,1-1-16,1-1 0,2 10 0,4-3 16,-3-17-16,-1-15 0,0-8 15</inkml:trace>
  <inkml:trace contextRef="#ctx0" brushRef="#br0" timeOffset="20500.2668">26434 7520 0,'0'0'0,"0"0"0,0 0 16,0 0-16,0 0 0,23-11 0,-23 11 16,31 5-16,-13 1 0,2 5 0,0 4 15,-2 4-15,-4 4 0,-2 10 16,-5 2-16,-5 2 0,-4 0 15,-3 3-15,0-3 0,1-4 16,-1-5-16,3-2 0,1-2 16,3-4-16,1-4 0,7-3 15,5-5-15,3-8 0,5-7 0,11-13 16,7-11-16,5-9 0,2-6 16,-2 3-16,-10 9 15,-9 8-15</inkml:trace>
  <inkml:trace contextRef="#ctx0" brushRef="#br0" timeOffset="20718.1423">27291 6774 0,'0'0'0,"0"0"16,0 0-16,0 30 0,0-9 0,-1 9 16,-1 9-16,-1 18 0,-2 4 15,0 26-15,-2 10 16,-3 22-16,-1 2 0,0 29 15,-1 24-15,0 57 0,5-24 0,6-9 16,5-5-16,3-39 0,4-26 16,4-31-16,0-22 0,-4-32 15,-3-20-15,-3-7 0,-1-6 16,-2-3-16</inkml:trace>
  <inkml:trace contextRef="#ctx0" brushRef="#br0" timeOffset="20900.8972">27197 6782 0,'0'0'0,"0"0"0,-26 13 16,15-5-16,-1 4 0,-8 15 0,-4 12 15,-4 4-15,-1 7 0,-1 0 16,6-9-16,4-9 0</inkml:trace>
  <inkml:trace contextRef="#ctx0" brushRef="#br0" timeOffset="21033.6858">27392 6774 0,'0'0'0,"0"0"0,0 0 15,24 10-15,-24-10 0,37 16 0,-8 2 16,0 3-16,-1 4 0,3 3 15,-4-6-15,-5-2 0</inkml:trace>
  <inkml:trace contextRef="#ctx0" brushRef="#br0" timeOffset="21219.4308">27527 7653 0,'0'0'0,"0"0"0,0 0 15,36-4-15,-15 1 0,12-1 16,10 0-16,2-1 0,2 0 16,15 0-16,12-1 0,-10 2 15,-9 2-15,-3-1 0,-11 2 16,-9-1-16,-8 1 0,-4 0 16</inkml:trace>
  <inkml:trace contextRef="#ctx0" brushRef="#br0" timeOffset="21383.9204">27774 7316 0,'0'0'0,"0"0"0,0 0 15,-9 26-15,9-26 0,-6 42 16,3-7-16,-1 3 0,1 2 16,1 18-16,2 5 0,2 7 0,2-8 15,0-2-15,-1-14 0,-1-10 16</inkml:trace>
  <inkml:trace contextRef="#ctx0" brushRef="#br0" timeOffset="21700.1993">28686 7200 0,'0'0'15,"0"0"-15,0 0 0,23 6 0,-23-6 16,34 12-16,-8-1 15,-1 1-15,0 0 0,3 9 0,-5 1 16,-4 0-16,-5 2 0,-8 2 16,-7 3-16,-8 9 0,-6-1 15,-9 5-15,-7 2 0,-6 9 16,0-1-16,-2-2 0,-3 0 16,1-4-16,8-6 0,4-6 15,10-7-15,6-7 0,6-2 0,8-3 16,8-1-16,7-4 0,6-4 15,15-9-15,9-5 0,-2-6 16,4-5-16,21-18 0,7-11 16,-7-1-16,-5-1 0,10-8 15,-14 11-15,-19 14 0</inkml:trace>
  <inkml:trace contextRef="#ctx0" brushRef="#br0" timeOffset="22000.5945">29256 7115 0,'0'0'0,"0"0"0,0 0 16,0 0-16,0 0 0,1 34 16,-2-9-16,-1 5 0,-1 6 15,-4 7-15,-3 10 0,-4 14 16,-1-1-16,-3 18 0,-6 16 16,5-14-16,0-11 0,-1-6 15,-1-7-15,7-22 0,5-16 0,7-20 16,5-17-16,5-5 0,3-6 15,2-14-15,2-8 0,-2 5 16,-5 5-16,1 7 0,0 7 16,-1 3-16,-2 3 0,10 1 15,6-1-15,1 6 0,2 3 0,8 1 16,6 2-16,-3 1 16,-1-2-16,-5-4 0,-1-3 0,-8 3 15,-4 2-15,-5 2 0</inkml:trace>
  <inkml:trace contextRef="#ctx0" brushRef="#br0" timeOffset="22200.5099">29742 7089 0,'0'0'0,"0"0"16,0 0-16,0 0 0,0 0 0,0 0 16,-14 40-16,6-15 0,-2 4 15,-2 9-15,-2 10 16,-5 12-16,-1 1 0,-4 16 15,1 0-15,0 6 0,2-8 0,5-5 16,9-13-16,3-17 0,4-12 16,8-17-16,5-15 0,-4 1 15,-2 1-15,-3 0 0</inkml:trace>
  <inkml:trace contextRef="#ctx0" brushRef="#br0" timeOffset="22500.8746">29913 7566 0,'0'0'15,"0"0"-15,0 0 0,0 0 0,0 0 16,0 0-16,13 24 0,-13-24 15,10 31-15,-5-13 0,-2 3 16,1-2-16,1-1 0,0 0 16,2 0-16,2-3 0,1-3 15,6 0-15,4-2 0,0-4 16,0-4-16,3 0 0,3-4 16,-3-1-16,0-2 0,-6 2 15,-3 1-15,-1 0 0,-2 1 0,-1 2 16,-1 2-16,1 3 0,0 3 15,1 6-15,1 4 0,0 0 16,-3 2-16,1 1 0,1 0 16,0-1-16,2-1 0,2 3 15,0-4-15,1-2 0,-3-3 16,4-6-16,2-2 0,1-5 16,1-3-16,0-8 0,0-7 15,-3 5-15,-4 1 0,-3 2 0</inkml:trace>
  <inkml:trace contextRef="#ctx0" brushRef="#br0" timeOffset="22709.7897">30200 7102 0,'0'0'0,"0"0"15,-10 25-15,10-25 0,-11 28 0,6-16 16</inkml:trace>
  <inkml:trace contextRef="#ctx0" brushRef="#br1" timeOffset="35134.3111">14089 9146 0,'0'0'0,"0"0"15,0 0-15,0 0 0,0 0 0,0 0 16,35 1-16,-35-1 0,28 2 15,-28-2-15,43 2 0,-18 0 16,1-1-16,4 2 0,4 1 16,9 2-16,0-1 0,3-1 15,4-2-15,8 4 0,0 3 16,12-3-16,3-3 0,-7 0 16,-4-1-16,13-2 0,1 0 15,-5-1-15,-2 0 0,14-3 0,0-1 16,-8 3-16,-6 1 0,35-2 15,-4 1-15,-13 2 0,-8 2 16,4 0-16,3-4 0,-8 4 16,-5 1-16,4-1 0,5 1 15,-9-3-15,-3-3 0,5 6 16,5 4-16,-8-3 0,-5-2 0,14-4 16,8 1-16,-4-2 15,-5 1-15,4 2 0,1 1 16,-7-2-16,-4-4 0,6 3 0,2 1 15,-8 0-15,-6 2 0,6-4 16,3-2-16,-8 1 0,-7 1 16,-1 2-16,2-1 0,-7-2 15,-3-3-15,1 4 0,1 4 16,-8 1-16,-5 2 0,2-2 16,3-1-16,-5 1 0,-4 3 0,3 3 15,4 5-15,-15-5 0,-9-2 16,-6-2-16</inkml:trace>
  <inkml:trace contextRef="#ctx0" brushRef="#br1" timeOffset="37501.3501">26562 6271 0,'0'0'0,"0"0"0,0 0 15,0 0-15,0 0 0,0 0 16,-16-15-16,16 15 0,0 0 0,0 0 16,-27-13-16,18 8 0,0 0 15,-1 0-15,-1 1 0,0 0 16,0 0-16,-2 0 0,-3 2 15,0-1-15,-2 1 0,-3 2 16,-2 1-16,-2 2 0,-2-1 0,-10 5 16,-2 2-1,-1 0-15,1 2 0,-15 9 0,-4 3 16,5 0-16,3 2 0,-16 13 16,-5 6-16,-5 2 0,5-4 0,-17 17 15,-3 6-15,9-4 0,8-4 16,-39 46-16,5 7 15,21-14-15,15-9 0,2 9 0,1 5 16,12-11-16,6-5 0,8 13 16,6 10-16,10-17 0,7-11 0,9 17 15,7 12-15,10-15 16,8-12-16,9 9 0,7 4 16,0-14-16,2-7 0,21 8 15,15 8-15,-5-15 0,0-11 0,17-3 16,11 0-16,-9-12 0,-6-5 15,16-10-15,14-5 0,-14-13 16,-10-8-16,14-14 0,9-9 16,-10-2-16,-8-3 0,9-14 15,5-12-15,-14 3 0,-8 0 0,7-10 16,4-9-16,-14 4 16,-10 2-16,2-11 0,-1-8 15,-12 10-15,-8 6 0,1-9 16,-2-7-16,-7 8 0,-5 7 0,3-18 15,4-12-15,-8 4 0,-4 4 0,8-17 16,7-11-16,-1 12 16,-1 8-16,11-15 0,7-8 15,-6 14-15,-5 11 0,-7-6 16,-4-3-16,-12 15 0,-6 11 0,-13-8 16,-11-5-16,-5 14 15,-6 7-15,-13-4 0,-10-5 16,-1 10-16,1 6 0,-16-2 0,-10-3 15,-2 7-15,-2 4 0,-11 7 16,-10 3-16,2 8 0,1 5 16,-12 10-16,-8 6 0,4 9 15,3 6-15,-17 13 0,-10 11 16,8 8-16,6 6 0,-15 22 16,-10 17-16,5 5 0,7 4 0,38-28 15,27-20-15,19-12 0</inkml:trace>
  <inkml:trace contextRef="#ctx0" brushRef="#br1" timeOffset="38284.5253">26114 8732 0,'0'0'0,"0"0"0,0 0 0,0 0 16,0 0-16,0 0 0,0 0 16,0 0-16,0 0 0,0 0 15,2-18-15,-2 18 0,0 0 0,0 0 16,0 0-16,0 0 0,0 0 16,0 0-16,20 10 0,-20-10 15,0 0-15,14 18 0,-14-18 16,0 0-16,14 22 0,-14-22 15,0 0-15,8 25 0,-8-25 16,0 0-16,3 19 0,-3-13 16,0-2-16,0 1 0,0 0 15,0-1-15,0-1 0,-3 1 16,1 0-16,1-1 0,1 0 16,-2 0-16,-1-1 0,0 0 15,3-2-15,-2 3 0,2-3 16,0 2-16</inkml:trace>
  <inkml:trace contextRef="#ctx0" brushRef="#br1" timeOffset="39534.4236">20398 8481 0,'0'0'0,"0"0"0,0 0 16,0 0-16,0 0 0,0 0 16,0 0-16,0 0 0,0 0 0,0 0 15,0 0-15,0 0 16,0 0-16,28 8 0,-28-8 0,24 12 15,-24-12-15,30 10 0,-11-5 16,1-1-16,2-1 0,3 0 16,4 0-16,2 2 0,2 0 15,12 1-15,2-1 0,-2-2 16,0 0-16,13-1 0,3 1 16,5-1-16,-5 1 0,-1-2 15,1-1-15,-1 0 0,-2-1 0,11-1 16,2-1-16,-9-1 0,-7 0 15,13 1-15,4-1 0,-2 0 16,1-1-16,9 1 0,0 2 16,8 2-16,-14 3 0,1 0 15,2-1-15,-4 4 0,-3 3 16,1-2-16,1-4 0,-8 1 0,-6-1 16,7-1-16,4 0 15,-3 1-15,-5-2 0,3 5 0,2 1 16,-3-4-16,-3-2 0,6 4 15,4 1-15,-8 1 0,-6 0 16,7-2-16,3 0 0,-3-1 16,-2 1-16,4 2 0,3-1 15,-5-3-15,-3-2 0,-2-2 16,0-2-16,-3 4 0,-3 2 0,4 0 16,0 0-16,-11-3 0,-6-3 15,2 0-15,4-1 16,-8 4-16,-4 1 0,-5 1 0,-3 0 15,-3-1-15,-1 0 0,0-2 16,-1-1-16,-5-1 0,-4 2 16,-6 1-16,-1 0 0,-1 0 15,1 1-15,-1 1 0,1 0 16,-1-2-16,-1 0 0,-2 0 16,0 0-16,0 0 0,0-2 0,0 2 15,0 3-15,0-3 16,0 0-16,0 0 0,0 0 0,-2-2 15,2 2-15,-3-3 0,3 3 16,-2-2-16</inkml:trace>
  <inkml:trace contextRef="#ctx0" brushRef="#br1" timeOffset="40034.6284">21974 8900 0,'0'0'0,"0"0"16,0 0-16,0 0 0,0 0 16,27 6-16,-27-6 0,22 5 15,-9-2-15,2 0 0,3-1 16,0 1-16,-2 1 0,2-2 16,2 1-16,-2 1 0,1 0 0,2 3 15,-2 1-15,-4-1 0,-1 1 16,-3-1-16,-3-1 0,0-2 15</inkml:trace>
  <inkml:trace contextRef="#ctx0" brushRef="#br1" timeOffset="40918.6229">21909 9216 0,'0'0'0,"-5"2"0,-2 2 16,2-1-16,-1 1 0,-1 2 0,0 3 15,0 1-15,0 2 0,-1 8 16,-1 5-16,2 1 0,3 2 15,2 4-15,2 3 0,0-1 16,1 0-16,2 10 0,1 3 16,1-6-16,0-4 0,1 4 15,-1-8-15,1-5 0,-1-5 16,3-5-16,2-4 0,0-5 16,0-3-16,0-7 0,2-3 15,0-7-15,0-4 0,1-11 0,1-9 16,0-4-16,3-4 0,1-13 15,1-4-15,0 8 0,-1 2 16,3-2-16,-2 5 0,-3 12 16,-4 10-16,-3 6 0,-3 8 15,0 2-15,-2 3 0,2 8 16,0 5-16,0 3 0,-1 2 0,3 8 16,1 4-16,-2 3 0,0 0 15,-1 3-15,0 2 16,0-4-16,-2-3 0,-3 1 0,-3 1 15,1-3-15,0-2 0,0-4 16,0-3-16,-2-4 0,1-3 16,-2-4-16,-2-4 0,1-4 15,-2 0-15,-1-6 0,1-5 16,-1-3-16,-1 0 0,-3-1 16,-1-1-16,-1 3 0,-1 4 0,0 1 15,-1 1-15,3 2 0,1 3 16,2 5-16,1 3 0,2 3 15,-1 0-15,2 4 0,2 2 16,1-1-16,0 0 0,4 0 16,4-2-16,1-3 0,3-1 15,7-8-15,4-3 0,2-6 0,1-3 16,11-9-16,3-5 16,-1 2-16,-2 2 0,9-3 15,1 4-15,-5 5 0,-5 4 0,-1 6 16,0 4-16,-3 4 0,-4 3 15,-1 5-15,0 5 0,-5 3 16,-3 2-16,-2 5 0,-3 3 16,-2 1-16,-2 1 0,-2 3 15,-4 1-15,-3-3 0,-1-2 0,-3-2 16,0-3-16,-2-3 16,1-3-16,-6-4 0,-4-2 15,1-5-15,-2-2 0,0-6 0,-2-4 16,3-1-16,2-2 0,0-2 15,0-4-15,2 3 0,1-1 16,0 3-16,1 3 0,5 2 16,3 4-16,3 0 0,2-1 15,4 4-15,1 1 0,6 1 16,3 3-16,3-2 0,2-1 0,9 3 16,2 2-16,1 3 0,1 1 15,3 3-15,5 0 0,-1-2 16,0-2-16,13-1 0,5-3 15,-14 0-15,-10-2 0,-8 0 16</inkml:trace>
  <inkml:trace contextRef="#ctx0" brushRef="#br1" timeOffset="41099.0189">24402 8871 0,'0'0'0,"0"0"0,0 0 15,0 0-15,0 0 0,0 0 16,-5 27-16,5-27 0,3 26 0,-3-26 16</inkml:trace>
  <inkml:trace contextRef="#ctx0" brushRef="#br1" timeOffset="43217.5616">6607 10681 0,'0'0'0,"0"0"0,0 0 0,0 0 16,-20 9-16,20-9 0,0 0 0,-16 25 16,7-11-16,1 6 0,0 5 15,2 5-15,0 3 0,0 17 16,-1 5-16,-1 15 0,1 2 16,-1 17-16,0 2 0,2 13 15,1-3-15,-2 15 0,2-2 16,-3 29-16,3-23 0,-5-11 15,-1-8-15,1-17 0,0-11 0,1-9 16,0-7-16,0-11 0,1-6 16,2-8-16,4-6 0,0-11 15,-2-7-15,2-6 0,2-2 16,-2-7-16,1-2 0,-1-11 16,-3-9-16,5-6 0,4-8 0,0-11 15,0-10-15,5-3 16,2-5-16,6-8 0,3-5 15,13-42-15,-3 5 0,4 5 16,2 0-16,-1 13 0,0 9 0,6 1 16,5 2-16,-3 7 0,-3 5 15,2 6-15,0 5 0,-3 12 16,-3 7-16,-3 4 0,-3 3 16,-1 10-16,-4 7 0,3 6 15,-1 6-15,-9 1 0,-6 2 0,4 1 16,4 4-16,5 4 15,3 4-15,-6 8 0,-3 6 0,-6 4 16,-3 4-16,2 9 0,2 4 16,-11-11-16,-2 7 0,-2 12 15,-1 11-15,-3 4 0,-3 5 16,1 16-16,-1 4 0,-1 28 16,3-8-16,1-6 0,2-6 15,2-10-15,2-7 0,0 1 16,1 1-16,3-7 0,1-5 0,6-3 15,4-2-15,-2-7 16,-2-4-16,6 5 0,5 4 16,0-7-16,4-6 0,1-2 0,2-4 15,6-8-15,4-7 0,-13-7 16,-9-6-16,-4-4 0</inkml:trace>
  <inkml:trace contextRef="#ctx0" brushRef="#br1" timeOffset="44234.2098">7803 11248 0,'0'0'0,"0"0"0,0 0 16,0 0-16,-12 23 0,12-23 16,-4 27-16,1-10 0,1 3 15,0 3-15,1 4 0,0 8 16,1 0-16,4 0 0,4 0 16,2-4-16,-2-4 0,7 4 0,4-5 15,-1-6-15,2-5 0,1-8 16,1-3-16,1-4 0,2-4 15,-2-5-15,0-4 0,0-3 16,0-3-16,-1-4 0,-1-4 16,1 3-16,-2 3 0,1-5 15,-3 0-15,-4 3 0,-4 4 0,-2 3 16,-3 4-16,1 3 16,-2 3-16,-2 3 0,1 0 0,-3 3 15,2-1-15,-4 4 16,-2 4-16,-3 4 0,-6 3 0,-1 6 15,-3 6-15,-2 4 0,-2 2 16,-10 10-16,-3 1 0,2 1 16,2-2-16,-6 9 0,-1-1 15,1-1-15,3-8 0,6-9 16,6-7-16,5-4 0,5-1 0,1-6 16,3-3-16,3 0 0,3-1 15,-1-5-15,1-2 16,1 0-16,1 2 0,1-1 0,-2 3 15,0 2-15,0 1 0,0 3 16,-3 4-16,-4-1 0,-1 3 16,0 5-16,-3 0 0,2-3 15,-3-1-15,3-3 0,0-3 16,3-2-16,2-5 0,3-2 16,1-5-16,5 0 0,4-4 0,-1-3 15,3-3-15,3-3 0,4-2 16,1 1-16,4-1 0,2-1 15,-1 1-15,2 5 0,-3 3 16,1 4-16,-2 3 0,3 4 16,0 4-16,-2 1 0,-4 3 15,-3-1-15,2 2 0,-2-1 16,1-1-16,-1 2 0,1 1 16,-2-3-16,0-4 0,-3-1 15,0-1-15,-1-1 0,-1-2 0,-2-2 16,-1-2-16,0-1 0,0-2 15,-1-3-15,0-5 0,-1-1 16,0-1-16,-2-3 0,-2-2 16,-2-1-16,-1 2 0,-1 1 15,1 4-15,-5-5 16,-10-6-16,-3 0 0,-1 3 0,2 4 16,4 4-16,-1 1 0,0 3 15,3 2-15,2 2 0,3 1 16,4 2-16,3-1 15,3 0-15,3 3 0,4 2 0,4 0 16,5 1-16,2-1 0,2 2 16,2 0-16,3 2 0,7 0 15,1 0-15,1-2 0,3 0 0,0-4 16,0-2-16,-7 1 0,-5-1 16,-6 1-16</inkml:trace>
  <inkml:trace contextRef="#ctx0" brushRef="#br1" timeOffset="44517.7438">8918 11169 0,'0'0'0,"0"0"0,0 0 15,-18 16-15,9-8 0,-2 6 16,-2 6-16,-6 10 0,-1 5 0,0 3 15,-1 3-15,-1 12 16,4 1-16,2 8 0,8-2 16,3-2-16,10-1 0,3 2 15,7-4-15,6-12 0,4-7 0,6-7 16,4-6-16,5-11 0,4-9 16,1-11-16,2-8 0,5-14 15,-1-8-15,-5-13 16,-3-9-16,-12 17 0,-9 12 0,-5 9 15</inkml:trace>
  <inkml:trace contextRef="#ctx0" brushRef="#br1" timeOffset="44700.6743">9444 10982 0,'0'0'0,"0"0"16,0 0-16,0 0 0,0 0 0,0 0 16,-20 5-16,20-5 0,-7 18 15,7-18-15,-9 41 0,4-12 16,-2 7-16,-2 14 0,-1 4 15,2 2-15,0 0 0,2 10 16,4-5-16,0 4 0,2-9 16,3-6-16,3-13 0,-2-9 0,0-7 15,-2-5-15</inkml:trace>
  <inkml:trace contextRef="#ctx0" brushRef="#br1" timeOffset="44868.0309">9439 11317 0,'0'0'0,"0"0"0,0 0 16,0 0-16,0 0 0,26 0 16,-26 0-16,29-3 0,-29 3 0,43-1 15,-16 0-15,0 1 0,2-2 16,0 4-16,0 4 0,3 0 16,-5 0-16,-4-1 0</inkml:trace>
  <inkml:trace contextRef="#ctx0" brushRef="#br1" timeOffset="45050.5121">9841 10980 0,'0'0'0,"0"0"0,0 0 16,0 0-16,0 0 0,-20-4 15,20 4-15,0 0 0,-11 25 0,7-5 16,1 4-16,-2 6 0,-2 4 16,0 16-16,3 5 0,1 14 15,1 0-15,7 10 0,3-4 16,5-13-16,3-10 0,6-5 15,2-11-15,1-13 0,2-9 16,-6-4-16,-5-2 0,-5-2 16</inkml:trace>
  <inkml:trace contextRef="#ctx0" brushRef="#br1" timeOffset="45470.6431">10264 11097 0,'0'0'0,"0"0"0,0 0 0,0 0 16,0 0-16,-22 3 0,22-3 15,0 0-15,-20 29 0,9-10 16,-2 5-16,-1 3 0,1 2 0,-2 10 16,0 0-16,4 0 0,5-1 15,1 5-15,5-3 16,7-8-16,5-5 0,4-5 0,1-5 16,4-6-16,2-5 0,7-9 15,5-9 1,5-14-16,5-9 0,2-8 0,-7 2 15,10-19-15,1-6 0,-10 2 16,-8 4-16,-4-14 0,-2-11 16,-7 2-16,-8 18 0,-11 20 15,-7 15-15,2 6 0,0 7 16,1 8-16,3 9 0,-2 3 16,1 3-16,-1 11 0,0 11 15,-1 0-15,2 5 0,-1 11 16,1 8-16,1-1 0,0 0 0,3 14 15,4 5-15,1-9 0,0-5 16,10-5-16,5-3 0,-1-9 16,0-7-16,13-2 0,-5-16 15,-16-7-15,-6-3 0,-1 0 16</inkml:trace>
  <inkml:trace contextRef="#ctx0" brushRef="#br1" timeOffset="45767.3773">11042 10417 0,'0'0'0,"0"0"16,0 0-16,0 0 0,0 0 0,33 8 15,-33-8-15,34 15 16,-14-6-16,5 4 0,2 4 15,1 1-15,-1 0 0,10 10 0,1 1 16,5 7-16,-3-2 0,-3 6 16,0 3-16,-1 9 0,-6-3 15,-9 1-15,-6 0 0,-6 10 16,-8-1-16,-10 10 0,-8 9 16,-1-2-16,-1-2 0,-10 19 15,-6 4-15,-10 27 0,9-18 0,10-32 16,9-23-16,5-17 0</inkml:trace>
  <inkml:trace contextRef="#ctx0" brushRef="#br1" timeOffset="46553.8056">11800 11136 0,'0'0'0,"0"0"0,0 0 16,0 0-16,0 0 0,0 0 0,29 3 16,-29-3-16,35 3 0,-11-2 15,4 0-15,4-1 0,4 0 16,2-1-16,5 1 0,15 0 0,0 1 16,16 2-16,1 0 15,9 0-15,-5 1 0,10-1 16,-3 0-16,-3 2 0,-2-1 0,9-2 15,-3-1-15,-3 2 0,-3 4 16,32 1-16,-12 0 0,-11 0 16,-9-3-16,-3-1 0,0 0 15,-6 1-15,-1 0 0,-5-2 16,-3-3-16,-10-2 0,-6-3 0,4 4 16,2 2-16,-5-1 0,-2 1 15,-1 1-15,1 2 0,-3 0 16,-1 0-16,0 3 0,1 0 15,-1 0-15,-3 0 0,-1 0 16,-2 1-16,-11-2 0,-9-2 0,-4-2 16</inkml:trace>
  <inkml:trace contextRef="#ctx0" brushRef="#br1" timeOffset="46967.3702">14334 10847 0,'0'0'15,"0"0"-15,0 0 0,24 9 0,-24-9 16,28 11-16,-4-3 15,4 1-15,3 1 0,14 6 0,4-1 16,1 0-16,0 0 0,10 4 16,1-1-16,2 2 0,-9 0 15,-6-1-15,-2 4 0,-3-3 16,-9-2-16,-7-1 0,-4 1 16,-8-4-16,-5 0 0,-10 4 15,-7 3-15,-5 3 0,-5 3 16,-11 6-16,-10 6 0,2-3 0,1-1 15,-11 10-15,-1 6 0,8-8 16,7-5-16,5 3 0,6 0 16,8-9-16,4-6 0,12-7 15,9-8-15,-4-4 0,-2-1 16,-2-1-16</inkml:trace>
  <inkml:trace contextRef="#ctx0" brushRef="#br1" timeOffset="47519.5952">16882 9301 0,'0'0'0,"0"0"0,0 0 16,-15-16-16,9 12 0,-3 2 16,-3 1-16,-3 2 0,-4 1 0,-9 6 15,-3 5-15,-1 3 0,-1 2 16,-11 13-16,-3 5 0,4 1 15,3 1-15,-7 16 0,1 4 16,4-2-16,3-2 0,2 10 16,5 0-16,2 1 0,6-6 15,5-1-15,2-1 0,7-8 16,5-4-16,5 13 0,5-9 16,4-10-16,1-7 0,7-3 15,5-2-15,-8-11 0,3-1 0,5 6 16,3 4-16,-2 0 0,0 0 15,3 2-15,0 2 0,-3 1 16,-4-1-16,-5 3 0,-3 2 16,-4 2-16,-4 1 0,-9 5 15,-9 7-15,-2-3 0,-4 0 0,-6 7 16,-3 8-16,1-2 16,-2-2-16,-14 34 0,4-3 15,11-17-15,6-10 0,3-10 16,2-5-16,6-15 0,4-9 0,2-7 15</inkml:trace>
  <inkml:trace contextRef="#ctx0" brushRef="#br1" timeOffset="47801.1308">16121 12125 0,'0'0'0,"0"0"0,6 28 16,-3-15-16,1 1 0,3 14 0,1 7 15,0 4-15,-2 4 0,3 17 16,-1 7-16,-1 12 0,1-1 16,2 20-16,1 3 0,-2 4 15,-2-9-15,-1 42 0,-3-12 16,0-20-16,-1-13 0,-1-3 16,1 1-16,0-12 0,1-6 15,2-5-15,3-2 0,2-9 0,2-5 16,3-21-16,4-15 0,-4-18 15,0-11-15,-5 4 0,-4 2 16,-1 3-16</inkml:trace>
  <inkml:trace contextRef="#ctx0" brushRef="#br1" timeOffset="48484.2359">17817 9387 0,'0'0'0,"0"0"0,0 0 0,0 0 16,-21 3-16,21-3 0,-25 16 16,9-4-16,0 3 0,-3 3 15,-2 6-15,-3 7 0,3 0 0,2 4 16,2 4-16,0 7 0,2-2 15,9 1-15,6 1 0,4 2 16,5-4-16,4-2 0,5-1 16,3-7-16,2-4 0,11-4 15,7-5-15,2-9 0,2-4 16,6-9-16,4-6 0,-2-7 16,-1-8-16,12-14 0,2-11 15,-6-2-15,-3-4 0,18-33 0,-10 0 16,-12 8-16,-8 6 0,-9-6 15,-6-3-15,-10 11 16,-6 6-16,-2 7 0,-1 5 0,-2 14 16,-1 9-16,-4 8 0,0 7 15,-6 7-15,0 3 0,0 7 16,1 3-16,-2 7 0,-2 4 16,-1 1-16,-3 6 0,1 1 0,0 3 15,-8 10-15,-6 7 16,3-2-16,2 1 0,-1 12 0,-1 5 15,5-5-15,2-4 0,3 4 16,1 2-16,3-5 0,0-5 16,3 19-16,4-8 0,1-7 15,3-4-15,6-4 0,6-4 16,4-12-16,3-8 0,-7-7 16,-6-3-16,-3-4 0</inkml:trace>
  <inkml:trace contextRef="#ctx0" brushRef="#br1" timeOffset="48783.8558">18923 9599 0,'0'0'0,"0"0"16,0 0-16,0 0 0,24-11 0,-24 11 16,36 0-16,-14 2 15,1 1-15,3 3 0,1 2 0,4 6 16,-3 3-16,-5 5 0,-4 4 15,-5 1-15,-3 2 0,-7 9 16,-7 3-16,-5-1 0,-4-2 16,-4 5-16,-2-1 0,3-5 15,1-5-15,3-4 0,2-4 16,3-3-16,3-3 0,4-2 16,3-3-16,6-5 0,6-4 0,11-8 15,12-6-15,4-4 0,3-3 16,21-7-16,10-5 0,-7 3 15,-18 7-15,-14 4 0</inkml:trace>
  <inkml:trace contextRef="#ctx0" brushRef="#br1" timeOffset="48939.3674">20497 9714 0,'0'0'0,"0"0"0,0 0 0,0 0 16,0 0-16,-10 31 0,0-7 16,1-3-16,2-2 0,0-3 15</inkml:trace>
  <inkml:trace contextRef="#ctx0" brushRef="#br1" timeOffset="49984.3927">18189 12012 0,'0'0'0,"-7"-1"0,-4-2 16,-1 2-16,-3 1 0,-8 3 0,-4 3 15,-4 5-15,-3 3 0,-13 14 16,-3 8-16,-1 3 0,0 3 16,-11 15-16,1 5 0,-1 12 0,9 0 15,0 15-15,7 1 16,-6 25-16,13-21 0,15-6 15,11-5-15,10-6 0,5-3 0,7-8 16,5-6-16,8 1 0,4 1 16,4-8-16,2-4 0,7-8 15,4-5-15,1-11 0,2-8 16,2-5-16,-1-4 0,4-11 16,2-7-16,-3-9 0,0-6 0,6-8 15,5-6-15,-7-4 16,-4-6-16,6-11 0,1-9 15,-6 7-15,-6 5 0,-11 9 16,-9 4-16,-8 10 0,-6 6 0,-3 9 16,-2 8-16,-6 5 0,-3 5 15,1 2-15,0 3 0,-1 7 16,2 6-16,-3 4 16,-3 9-16,2-2 0,-2 4 0,2 2 15,0 3-15,3 2 0,1 3 16,2 3-16,3-3 0,3-4 15,2-5-15,7-7 0,8-5 16,-2-6-16,0-3 0,-5-10 16,1-6-16,1-7 0,2-4 15,2-6-15,2-5 0,-3-6 16,-2-8-16,-5-1 0,-1-2 0,-6 1 16,-1-1-16,-5-4 15,-2-2-15,-6 7 0,-4 5 0,-8 0 16,-3 6-16,2 10 0,-2 1 15,-5 4-15,-4 2 0,-1 5 16,0 6-16,2 5 0,1 7 16,0 1-16,-1-1 0,7 5 15,5 3-15,11 4 0,6 3 0,0-7 16,0-4 0,0-3-16</inkml:trace>
  <inkml:trace contextRef="#ctx0" brushRef="#br1" timeOffset="50534.6237">19478 12579 0,'0'0'0,"0"0"15,0 0-15,-22 4 0,12-1 16,-5 5-16,-6 8 0,-4 10 16,0 4-16,-1 7 0,-2 6 15,-3 11-15,5-1 0,-1 12 16,5 2-16,7-4 0,4-4 16,9 5-16,7-3 0,6-6 0,5-6 15,10 0-15,7-8 16,0-10-16,0-8 0,5-9 0,2-8 15,-2-7-15,1-8 0,3-10 16,3-9-16,-3-4 0,-1-3 16,2-18-16,1-12 0,2-12 15,-3 2-15,12-35 0,-6 1 16,-8 10-16,-3 8 0,-8-6 16,-6-2-16,-10 15 0,-5 11 15,-9 11-15,-4 5 0,-2 13 0,0 8 16,-5 12-16,-3 8 15,3 8-15,1 4 0,3 7 0,1 3 16,-3 11-16,-1 7 0,-6 18 16,-6 14-16,4 1 0,5 2 15,5 13-15,5 10 0,2-7 16,3-5-16,4 13 0,2 7 16,5-5-16,2-3 0,9 2 15,5 2-15,-4-12 0,-1-9 16,2-12-16,0-7 0,2-16 0,-1-11 15,-8-6-15,-6-4 0,-4-3 16</inkml:trace>
  <inkml:trace contextRef="#ctx0" brushRef="#br1" timeOffset="50951.0929">20541 12889 0,'0'0'15,"0"0"-15,0 0 0,23-7 0,-23 7 16,31-4-16,-7 2 0,4 0 16,3 1-16,7 1 0,2 2 15,-2 3-15,-3 2 0,3 6 16,-3 3-16,-8 0 0,-5 2 0,-5 3 16,-6 5-16,-6 5 15,-5 2-15,-9 4 0,-5 2 16,-4 5-16,1-4 0,-7 5 0,-5 4 15,-3-2-15,3-8 0,3-7 16,3-6-16,2-4 0,2-3 16,6-7-16,4-3 0,3-3 15,4-3-15,5 0 0,4 0 16,3 0-16,1 0 0,7-1 16,7-1-16,2-2 0,1 0 0,13-4 15,4-3-15,-2 1 0,-2 1 16,6 3-16,5 2 0,0 0 15,1 1-15,14 0 0,3-1 16,-4 1-16,-1 1 0,10-6 16,0-6-16,-21 1 0,-16 4 0,-10 2 15</inkml:trace>
  <inkml:trace contextRef="#ctx0" brushRef="#br1" timeOffset="51122.2552">22597 12810 0,'0'0'16,"0"0"-16,-9 0 0,9 2 16,4 2-16,-2 1 0,0-1 15,0-2-15</inkml:trace>
  <inkml:trace contextRef="#ctx0" brushRef="#br1" timeOffset="54034.079">8296 13419 0,'0'0'0,"-12"-4"16,-4-1-16,-6-2 0,0 1 0,-13-4 15,-6-1-15,3 1 0,0 2 16,-8-6-16,-3-1 16,5 2-16,3 2 0,-9 2 0,-3 2 15,5 4-15,5 1 0,-6 7 16,-4 3-16,5 0 0,6 2 0,-9 12 16,1 10-16,6-1 15,3-1-15,-1 14 0,-4 10 16,10 2-16,6 1 0,-13 38 0,5-1 15,11-14-15,7-9 0,7 7 16,4 5-16,2-8 0,5-5 16,5 6-16,4 5 0,1-16 15,0-9-15,11 5 16,9 4-16,-3-5 0,0-4 0,10-2 16,9 0-16,-8-12 0,-2-8 0,9-7 15,8-5-15,-3-7 0,-1-1 16,5-15-16,5-11 15,-8-1-15,-7-3 0,8-10 0,7-9 16,-7-2-16,-6-1 0,-1-14 16,-1-10-16,-7 8 0,-6 7 0,3-7 15,3-4 1,-7 6-16,-5 7 0,-4 4 0,-4 4 16,-5 10-16,-3 9 0,-5 10 15,-2 8-15,0 0 0,-2 0 0,-1 13 16,-2 7-16,3-2 0,1 5 15,-4 8-15,-1 11 0,0-1 16,2 0-16,3 4 0,4 3 16,-2-8-16,1-5 0,5 0 15,3 0-15,5-8 0,3-6 0,4-2 16,2-2-16,-3-10 16,-2-6-16,3-5 0,3-3 15,1-5-15,-4-3 0,1-12 16,1-7-16,-2 4 0,-1 2 0,-5-6 15,-2-4-15,-6 6 0,-3 3 16,-4-3-16,-4-4 0,-5 5 16,-2 1-16,-5 1 0,-5 1 15,0 2-15,1 2 0,-6 6 16,-6 3-16,1 3 0,2 2 0,-4 4 16,-2 3-16,4 3 0,5 2 15,1 0-15,5 3 16,4 5-16,4 5 0,3-5 0,3-2 15,2-2-15</inkml:trace>
  <inkml:trace contextRef="#ctx0" brushRef="#br1" timeOffset="54867.7819">8637 14257 0,'0'0'0,"0"0"15,0 0-15,0 0 0,0 0 0,0 0 16,0 0-16,0 0 16,0 0-16,0 0 0,24 18 15,-24-18-15,24 16 0,-24-16 16,38 24-16,-16-10 0,1-1 15,10 7-15,2 1 16,-1 2-16,-1 1 0,6 5 0,-4 0 16,-4-1-16,-2 0 0,-3 1 15,-1 2-15,-5-1 0,-1-1 16,0 6-16,-4-1 0,-2-5 16,-4-5-16,-1-5 0,-1-4 15,-2-3-15</inkml:trace>
  <inkml:trace contextRef="#ctx0" brushRef="#br1" timeOffset="55101.5199">9078 14100 0,'0'0'0,"0"0"15,0 0-15,0 0 0,0 0 0,-5 19 16,5-19-16,-15 42 0,3-12 15,-3 7-15,-2 7 0,-5 15 16,0 2-16,-5 13 0,1-1 16,-1 8-16,5-4 0,3 3 15,6-7-15,8-12 0,6-10 16,0-8-16,0-12 0,-1-9 0</inkml:trace>
  <inkml:trace contextRef="#ctx0" brushRef="#br1" timeOffset="55617.8077">9762 13290 0,'0'0'0,"0"0"0,0 0 16,-9 24-16,6-13 0,-2 8 0,-1 9 15,-2 13-15,0 4 0,-3 9 16,-3 9-16,1 13 0,2-1 16,1 17-16,1 14 15,6-9-15,4-9 0,6 6 0,6 2 16,3 0-16,-1-22 0,8-14 15,6-12-15,-1-13 0,2-11 16,1-12-16,0-10 0,5-12 16,5-7-16,0-27 0,1-19 15,-8 1-15,-4 0 0,0-16 16,2-10-16,-5-2 0,-5 1 0,-2-6 16,-3-5-16,1 1 0,0 1 15,-6-3-15,-3-2 0,-4 13 16,-2 8-16,-8 8 0,-7 7 15,-8 12-15,-4 9 0,-2 9 16,2 8-16,-2 8 0,-1 5 16,-8 15-16,-5 11 0,-7 11 15,-6 6-15,-1 24 0,0 16 0,4 6 16,4 3-16,14 10 16,8 5-16,7-27 0,6-21 15,3-13-15</inkml:trace>
  <inkml:trace contextRef="#ctx0" brushRef="#br1" timeOffset="56251.3997">10539 13828 0,'0'0'0,"0"23"16,0 6-16,0-2 0,0 2 0,3 15 15,1 13-15,4 15 0,2 1 0,5 2 16,3-9-16,-1-13 16,2-9-16,1-9 0,-1-14 15,0-11-15,-1-8 0,3-13 0,3-9 16,1-14-16,0-8 0,0-12 16,1-8-16,5-8 0,0 2 15,-5 1-15,-4 0 0,0-16 16,-11 17-16,-5 15 0,-4 8 15,-4 22-15,-2 14 0,0 6 16,-1 4-16,1 5 0,-1 5 0,-4 11 16,-2 7-16,1 8 15,0 8-15,1 13 0,1 5 0,3 14 16,2 2-16,1 4 0,4 4 16,6 41-16,6-11 0,4 4 15,5 1-15,-2-9 0,-1-8 16,1 3-16,1 2 0,-4-13 15,-3-8-15,0 2 0,-1 1 16,-5-18-16,-4-11 0,-8-8 16,-8-6-16,-1-12 0,0-9 15,-6-14-15,-3-8 0,0-9 0,1-5 16,-7-8-16,-7-5 16,-3-12-16,0-7 0,-2-16 0,1-10 15,6-1-15,4-3 0,4 1 16,2 1-16,6 2 0,5 2 15,8 2-15,5 1 0,6 0 16,4-1-16,11-4 0,9-5 16,8 0-16,4 1 0,12-6 15,9-4-15,0 7 0,0 5 0,8-6 16,4-5-16,-3 6 0,-2 3 16,9-2-16,8-2 0,-29 23 15,-18 16-15,-13 9 0</inkml:trace>
  <inkml:trace contextRef="#ctx0" brushRef="#br1" timeOffset="56404.2741">12396 12878 0,'0'0'0,"-8"-2"16,2 1-16,5 3 0,3 3 0,-1-1 15,0-1-15,0 1 0</inkml:trace>
  <inkml:trace contextRef="#ctx0" brushRef="#br1" timeOffset="59584.7374">10028 6974 0,'0'0'16,"0"0"-16,0 0 0,0 0 0,0 0 15,27-1-15,-17 2 0,4 2 16,1-2-16,2 0 0,0-1 16,2 0-16,1 0 0,9 1 15,2 0-15,1-1 0,2-1 0,1 1 16,1 1-16,9 1 0,2 0 15,-1 1-15,0-2 16,2 1-16,-1 2 0,7-3 16,-2 1-16,2 2 0,1 1 0,2 0 15,2 2-15,6-4 0,-3-1 16,-1 0-16,2 1 0,0-3 16,0-4-16,12-2 0,0-4 15,-4 4-15,-2 2 0,30-3 16,-10 3-16,-6-4 0,-6 0 0,-3 3 15,-3 3-15,-3 2 0,-2 2 16,1 2-16,2 4 0,-5 1 16,-3-2-16,0-1 0,0-3 15,2 4-15,-1 4 0,2-2 16,1-2-16,2-2 0,-2-1 16,1-5-16,1-3 0,-1 1 15,0 1-15,0-1 0,2-2 16,-2-3-16,0 0 0,-1 1 15,-1-1-15,-6 1 0,-3 1 0,-2 3 16,-1 3-16,2 3 0,2 2 16,-4-5-16,-4-2 0,-2-1 15,-2 0-15,-1 1 0,0 0 16,-1-1-16,-2-1 0,-1 0 16,0-2-16,-2 2 0,0 3 0,-3-3 15,-2-1-15,-3 0 16,-2-1-16,0-2 0,-1 1 15,-13 2-15,3 1 0,0-2 0,1 0 16,-1 1-16,1 3 0,-2-3 16,3-1-16,0 2 0,-2 2 15,-3-1-15,-3 1 0,-3 1 16</inkml:trace>
  <inkml:trace contextRef="#ctx0" brushRef="#br1" timeOffset="59736.2986">15503 6470 0,'0'0'0,"0"0"0,0 0 0,0 0 16,0 0-16,7 20 0,-7-20 0,0 0 15</inkml:trace>
  <inkml:trace contextRef="#ctx0" brushRef="#br1" timeOffset="64567.8895">3575 6997 0,'0'0'0,"0"0"16,0 0-16,0 0 0,0 0 0,0 0 16,0 0-16,0 0 15,5 27-15,-5-27 0,-1 26 16,1-26-16,2 35 0,-2-14 16,-1 5-16,0 2 0,1 0 15,-3 12-15,3 1 0,-1 1 0,-1 1 16,-1 9-16,-1-1 0,0-2 15,-2-3-15,1 7 0,1-3 16,-3-6-16,-2-5 0,3-3 16,-1-2-16,4-4 0,3-3 15,0-4-15,-3-5 0,2-4 16,1-2-16,0-4 0,1-2 16,-1-6-16,4 1 0,-2-9 15,1-6-15,2-4 0,0-3 0,2-8 16,2-6-16,-2-1 0,1-2 15,5-6-15,3-4 0,3-6 16,6 5-16,0-8 0,0 1 16,-1 6-16,0 7 0,-2 5 15,3 4-15,-5 2 0,1 4 0,-1 1 16,-1 1-16,-4 9 16,-3 4-16,5 1 0,-1 1 15,2 5-15,0 1 0,-1 6 0,0 3 16,-5 0-16,0 2 0,-2 2 15,2 4-15,-2 0 0,-1 3 16,-5 6-16,-2 5 0,0-2 16,0 2-16,-4 10 0,0 4 15,-1-1-15,-1-4 0,0 9 16,1 4-16,0-4 0,-2-2 0,2 7 16,1-1-16,1-2 0,-1-4 15,4-1-15,1-1 0,0-8 16,1-7-16,2 2 0,0 1 15,4-6-15,0-5 0,5-3 16,5-1-16,-2-6 0,1-4 0,-3 0 16,-4-2-16,-2 1 0</inkml:trace>
  <inkml:trace contextRef="#ctx0" brushRef="#br1" timeOffset="64905.6111">4671 6839 0,'0'0'0,"0"0"16,0 0-16,0 0 0,0 0 0,0 0 16,0 0-16,-18 28 0,18-28 15,-15 33-15,4-6 0,0 1 16,1 2-16,-5 17 0,-4 6 15,1-5-15,-1-4 0,-1 15 16,0 16-16,1-8 0,6-4 0,-3 7 16,2 0-16,10-13 15,4-10-15,8 1 0,6-5 16,-1-5-16,2-2 0,9-8 16,8-4-16,0-6 0,4-3 0,10-7 15,8-3-15,-5-5 16,-3-3-16,-13 0 0,-9 2 0,-5-1 15</inkml:trace>
  <inkml:trace contextRef="#ctx0" brushRef="#br1" timeOffset="65721.5271">5468 6736 0,'0'0'15,"0"0"-15,0 0 0,0 0 0,0 0 16,-25 4-16,25-4 0,-22 14 15,10-3-15,-2 6 0,-3 3 16,0 5-16,1 2 0,-6 13 16,-4 5-16,-1 8 0,4 1 15,-3 0-15,1 3 0,-1 6 16,2-6-16,2 8 0,3-3 16,5-9-16,2-9 0,9-3 15,4-2-15,2-7 0,3-4 0,2-4 16,9-4-16,-2-3 0,3-5 15,6-8-15,7-9 0,1-5 16,2-3-16,6-6 0,3-5 16,-2-1-16,-4-2 0,3-3 15,1-3-15,-5 0 0,-1-1 0,-2-2 16,-3 1-16,-7 5 16,-5 4-16,-1 4 0,-5 3 15,-2 5-15,-5 6 0,-2 2 16,0 1-16,-2 3 0,-1 2 0,0 0 15,0 6-15,-1 4 0,0 4 0,-5 1 16,-2 4-16,-1 1 16,3 4-16,-4 2 0,-1 3 15,1 2-15,0-2 0,-2 7 16,-1 3-16,3-5 0,0-3 0,2-1 16,4-2-16,0-1 15,4-1-15,5-3 0,1-1 16,2-5-16,-1-4 0,2-2 0,1-1 15,-3-4-15,2-3 0,3-4 16,4-4-16,0-1 0,3-2 16,0-6-16,1-3 0,0-4 15,3-2-15,1-4 0,2-2 16,1-7-16,-3 3 0,-4-2 16,-4 2-16,-1 1 0,-4 1 0,-3 2 15,1 1-15,-4 5 16,-1 2-16,-3 2 0,-3-1 0,-1 2 15,-1 3-15,-3 1 0,-3 3 16,-6 2-16,-5 3 0,-1 4 16,-3 3-16,-1 2 0,-5 4 0,-5 5 15,2 6-15,4 1 16,4 1-16,5-3 0,6-5 0,0-2 16</inkml:trace>
  <inkml:trace contextRef="#ctx0" brushRef="#br1" timeOffset="66251.3006">6210 6827 0,'0'0'0,"0"0"15,0 0-15,0 0 0,0 0 0,0 0 16,0 0-16,0 0 16,18 18-16,-18-18 0,27 23 15,-27-23-15,31 22 0,-12-9 0,3 0 16,0 2-16,1-1 0,6 5 16,-1 1-16,1-1 0,1 2 15,5 3-15,-5-4 0,0 4 0,0 0 16,-3 0-16,0 1 0,-3-1 15,-5-2-15,-4 1 16,-2 2-16,-5 3 0,-4 1 0,-6-1 16,-6 1-16,-5 4 0,-3 6 15,-11 8-15,-6 2 0,-3 3 16,-7 2-16,-12 13 0,-5 2 16,-11 0-16,2-9 0,19-16 15,13-14-15,12-8 0</inkml:trace>
  <inkml:trace contextRef="#ctx0" brushRef="#br1" timeOffset="66967.7682">2938 8297 0,'0'0'0,"0"0"15,0 0-15,33 3 0,-33-3 16,30 2-16,-8-1 0,2 1 16,3 3-16,13 0 0,7 1 15,-3-1-15,1 0 0,16 0 16,4-1-16,11 1 0,-3 0 0,18-1 16,4-1-16,-7-1 0,-1 1 15,19-1-15,2 2 16,38-2-16,-17-2 0,3-2 0,2-4 15,-16 1-15,-12 2 0,13-1 16,8 0-16,-9-2 0,-6 0 16,5 1-16,1 0 0,-10 2 15,-9-2-15,9 2 0,7 1 16,-12-2-16,-9-1 0,9-1 16,4 0-16,-9 1 0,-5 3 0,1 1 15,4 0-15,-14 2 16,-6 0-16,-1 0 0,2 1 15,-9 0-15,-5-1 0,-5 0 0,-1-1 16,-13 3-16,-9-1 0,0 0 16,-2-2-16,-7 1 0,-5 0 15,-9-3-15,-8 1 0,-2 0 0,-1 1 16,0-1-16</inkml:trace>
  <inkml:trace contextRef="#ctx0" brushRef="#br1" timeOffset="67785.1769">3573 8740 0,'0'0'0,"0"0"0,-3 28 16,2-14-16,1 1 0,-3 7 15,2 8-15,-1 11 0,1 3 0,-2 15 16,0 3-16,1-2 16,1 0-16,-2 11 0,0 0 15,-1 2-15,2-7 0,-2 8 16,-1-4-16,2-9 0,2-6 0,-2-6 15,-1-2-15,1-13 0,-3-8 16,4-6-16,2-7 0,-1-4 16,0-5-16,1-4 0,4-4 15,2-10-15,-2-8 0,3-11 16,2-12-16,0 1 0,-1 1 0,12-20 16,3-7-16,3 4 15,0 2-15,9-17 0,6-5 16,-4 11-16,-1 8 0,18-27 15,-3 11-15,-7 19 0,0 15 0,-2 4 16,2 2-16,-10 8 0,-5 6 16,-3 5-16,3 2 0,-5 7 15,-2 5-15,-1 0 0,-1 0 16,-3 9-16,-2 6 0,0 4 16,1 5-16,-10-9 0,1 2 0,2 7 15,-1 6-15,-3 0 0,0 5 16,-1 7-16,-1 7 0,-2 1 15,-2 0-15,1 9 0,-2 7 16,1-5-16,1-2 0,0 13 16,-2 2-16,1-5 0,1-4 15,0 8-15,1-3 0,1-9 16,1-6-16,7 11 0,3-9 16,2-8-16,-1-8 0,8-2 15,6-1-15,-10-15 0,2 0 0,11-9 16,4-5-16,3-2 0,-1-4 15,-10 3-15,-8 1 0,-4 1 0</inkml:trace>
  <inkml:trace contextRef="#ctx0" brushRef="#br1" timeOffset="68119.1653">5325 8661 0,'0'0'0,"0"0"16,0 0-16,0 0 0,-24-4 0,24 4 15,0 0-15,-28 8 16,28-8-16,-22 23 0,5-3 16,1 3-16,0 1 0,-8 14 15,1 5-15,1-3 0,0-1 0,-3 15 16,0 3-16,2 5 0,6-7 15,2 13-15,5 2 0,6-12 16,4-8-16,8 8 0,5 1 16,3-8-16,3-8 0,10 0 15,6-2-15,1-11 0,-2-9 0,34-5 16,5-13-16,-44-1 0,-7 0 16,-6-1-16</inkml:trace>
  <inkml:trace contextRef="#ctx0" brushRef="#br1" timeOffset="68935.3258">5847 8892 0,'0'0'0,"0"0"0,0 0 16,0 0-16,0 0 0,0 0 15,0 0-15,-21 16 0,21-16 16,-11 18-16,5-4 0,-3 3 16,2 1-16,1 2 0,-3 2 15,2 7-15,1 1 0,-1 1 0,2 0 16,1-3-16,1-1 0,1 5 15,4 1-15,1-1 0,1-2 16,4-3-16,2-6 0,2-2 16,2-2-16,1-5 0,1-3 15,3-3-15,3-4 0,0-2 16,2-5-16,0-4 0,-2-3 0,1-3 16,-1-6-16,0 1 0,2-1 15,-1-3-15,-5-2 16,1-4-16,-5-2 0,-3 0 0,-1 0 15,-5 2-15,-2-1 0,-2 5 16,-1 1-16,-1 2 0,-1 3 16,0-1-16,-4 1 0,2 2 15,-4 4-15,0 3 0,-1 1 16,-1 1-16,1-1 0,-6 2 16,1 0-16,2 3 0,-3 2 0,-1 3 15,-3 2-15,-1 2 0,-3-1 16,-1 6-16,-1 4 0,-1 3 15,1 2-15,4-2 0,3-1 16,4-2-16,3-3 0,2-3 16</inkml:trace>
  <inkml:trace contextRef="#ctx0" brushRef="#br1" timeOffset="69302.0038">6434 8554 0,'0'0'0,"0"0"0,0 0 0,0 0 16,0 0-16,25 10 0,-25-10 16,28 8-16,-8-4 0,1 2 15,3 2-15,-1-1 0,2 3 0,1 1 16,0 1-16,6 5 0,-2-1 15,-1 1-15,-1 2 0,0 1 16,-1 0-16,2 5 0,-1 0 16,-4 0-16,-2 0 0,-3 0 15,-3 3-15,0 1 0,-1 3 16,-6 1-16,-5 3 0,-3 5 16,-3-2-16,-4 3 0,-8 2 15,-4 2-15,-9 3 0,-7 11 16,-4 1-16,-5-4 0,-2-4 0,-10 3 15,2-4-15,16-15 0,8-10 16,9-8-16</inkml:trace>
  <inkml:trace contextRef="#ctx0" brushRef="#br1" timeOffset="69537.7293">7594 8981 0,'0'0'0,"0"0"0,0 0 15,0 0-15,0 0 0,0 0 0,0 0 16,22 13-16</inkml:trace>
  <inkml:trace contextRef="#ctx0" brushRef="#br1" timeOffset="74384.7333">7800 8078 0,'0'0'16,"0"0"-16,0 0 0,0 0 16,0 0-16,34 0 0,-34 0 15,26 0-15,-26 0 0,29 0 16,-11 1-16,2 1 0,1-1 0,0 2 15,1 1-15,-1 1 16,-2 0-16,7 2 0,-1 1 16,-1 1-16,-4 0 0,-1 2 0,-3 2 15,-1-2-15,-3 0 0,-3-1 16,-3-1-16,0-2 0,-1-1 16,0-1-16</inkml:trace>
  <inkml:trace contextRef="#ctx0" brushRef="#br1" timeOffset="74634.7611">7711 8475 0,'0'0'0,"0"0"16,0 0-16,0 0 0,0 0 0,0 0 15,0 0-15,33-3 0,-33 3 16,22 2-16,-22-2 0,34 1 16,-15 0-16,2 1 0,2 1 15,1 2-15,1 2 0,8-1 16,2 0-16,0-1 0,-2 0 0,1 0 16,0-3-16,7 0 15,-2-2-15,-7 1 0,-7-1 16,-4 0-16</inkml:trace>
  <inkml:trace contextRef="#ctx0" brushRef="#br1" timeOffset="74968.6213">8594 8353 0,'0'0'15,"0"0"-15,0 0 0,0 0 0,0 0 16,0 0-16,26 0 0,-26 0 16,27 3-16,-27-3 0,37 1 15,-14-1-15,3-1 0,3 0 16,5-1-16,9 1 0,-1 0 16,2 2-16,2 2 0,4-1 15,-3-2-15,-3 0 0,-1 1 0,-4 1 16,-2 1-16,-1-4 0,-5-2 15,-6 0-15,-5 0 0,-4 0 16,-4 2-16,-4-3 0,-2 0 16,-1-2-16,-2-3 0,-1 3 15,-1-2-15,0 2 0,-1 2 16,0 1-16</inkml:trace>
  <inkml:trace contextRef="#ctx0" brushRef="#br1" timeOffset="75385.1107">8733 7320 0,'0'0'0,"0"0"0,0 0 0,0 0 16,0 0-16,27 8 0,-27-8 15,29 7-15,-13-3 0,4 2 0,2-1 16,1 3-16,3 2 0,8 7 15,1 2-15,-2 4 0,-1-1 0,6 9 16,-3 2 0,-5-3-16,-5-1 0,2 5 0,-5-1 15,-5-5-15,-4-3 0,-2 2 16,-1 1-16,-2-3 0,-6-1 0,-3 1 16,-3-2-16,-1-3 15,2-2-15,0-4 0,1-3 0,-1-3 16</inkml:trace>
  <inkml:trace contextRef="#ctx0" brushRef="#br1" timeOffset="75622.2313">9435 7097 0,'0'0'15,"0"0"-15,0 0 0,0 0 0,0 0 16,0 0-16,0 0 0,-15 19 16,15-19-16,-19 30 0,1-5 15,-4 4-15,-1 1 0,-12 20 16,-6 9-16,-9 14 0,2 0 16,-6 17-16,5 2 0,6-10 15,10-20-15,9-16 0</inkml:trace>
  <inkml:trace contextRef="#ctx0" brushRef="#br1" timeOffset="76401.428">8849 8652 0,'0'0'0,"0"0"0,0 0 15,0 0-15,0 0 0,5 23 16,-5-23-16,4 24 0,-4-24 0,4 29 16,-1-12-16,-2 1 15,0 1-15,0 1 0,0 0 16,0 0-16,0-1 0,2 3 0,0-2 15,0-3-15,1-2 0,-1-4 16,1-2-16,2-3 0,-1-1 16,6-6-16,6-6 0,1-4 15,0-4-15,1-3 0,0-4 16,-1 1-16,2 0 0,2-8 16,-2 0-16,-1 1 0,0 2 0,-3 1 15,-1 0-15,-3 4 0,-2 4 16,-2 2-16,-1 4 15,-3 5-15,0 1 0,-1 3 0,0 1 16,1 2-16,-1 1 0,-1 3 16,2 3-16,-1 4 0,0 0 15,-1 8-15,1 4 0,-2 1 16,1 0-16,-1 11 0,-1 3 16,1 0-16,0-1 0,0 10 15,-1 3-15,0-5 0,1-5 0,0 1 16,3 0-16,-4-6 0,1-4 15,-1 4-15,0-2 16,-1-5-16,1-3 0,-5-3 0,1-1 16,0-8-16,-2-3 0,-3 2 15,-3 0-15,0-3 0,-1-1 0,-3-1 16,0 0-16,4-4 16,1-1-16,-3-1 0,0-2 15,0-2-15,-3 1 0,0-4 16,-1-2-16,2-2 0,4-2 0,0-5 15,1-3-15,3 1 0,3 1 16,3-5-16,3-3 16,3 0-16,4 2 0,4-5 0,6-3 15,0 1-15,1-1 0,12-6 16,5-1-16,0 3 0,-1 4 16,12-11-16,5 0 0,-2 6 0,-3 5 15,14-10-15,3-2 16,-9 8-16,-5 5 0,6-3 0,-18 9 15,-11 8-15</inkml:trace>
  <inkml:trace contextRef="#ctx0" brushRef="#br1" timeOffset="76536.4259">10097 8412 0,'0'0'0,"0"0"0,0 0 15,0 0-15,8 31 0,-8-31 0,5 21 16,-5-21-16</inkml:trace>
  <inkml:trace contextRef="#ctx0" brushRef="#br1" timeOffset="93985.6728">17821 10436 0,'0'0'0,"0"0"15,0 0-15,0 0 0,0 0 0,0 0 16,23 8-16,-23-8 16,25 6-16,-25-6 0,34 5 15,-13-1-15,3 0 0,4 0 16,4-1-16,1-1 0,2 0 0,16-2 16,3-2-16,11 0 15,-2 0-15,13-3 0,0 1 16,-5 2-16,-3 2 0,13-2 15,2 0-15,-5-2 0,-4-2 0,13 2 16,0 0-16,-5 1 0,-4 1 16,37-2-16,-8-1 0,-15 0 15,-10 0-15,4 1 0,1 2 16,-11 2-16,-8 0 0,7 2 16,5 2-16,-9-2 0,-5 1 0,4-4 15,1-1-15,-6 0 0,-4-1 16,5 0-16,3 1 15,-13 0-15,-9 0 0,6 3 0,5 2 16,-9-2-16,-5-4 0,-3 2 16,-1-3-16,-4 2 0,-2 1 0,1 0 15,0-2-15,-10 1 16,-5 1-16,0 0 0,1 0 16,-6 2-16,-1 0 0,-8-1 15,2 0-15,-3 0 0,1 0 0,-3 0 16,-1-1-16,-2 1 0,3-1 15,-3 1-15,0 0 0,0 0 16,0 0-16,2 1 0,-2-1 16,3-1-16,2 0 0,0-2 15,2 2-15,1-1 0,3 0 0,5 1 16,3 1-16,-3-1 0,-3 1 16,-2-1-16</inkml:trace>
  <inkml:trace contextRef="#ctx0" brushRef="#br1" timeOffset="94248.5927">22900 10062 0,'0'0'0,"0"0"0,0 0 16,0 0-16,27-7 0,-18 2 16,1-1-16,-1-1 0,2 0 0,-2 1 15,-1 0-15,0 0 0</inkml:trace>
  <inkml:trace contextRef="#ctx0" brushRef="#br1" timeOffset="95869.2004">22030 9737 0,'0'0'0,"0"0"16,0 0-16,-1-25 0,1 25 0,0-36 15,3 7-15,1-2 0,3-2 16,7-16-16,5-5 15,3-9-15,-1 5 0,10-12 16,5 2-16,2-2 0,-3 12 0,4 1 16,1 10-16,-7 11 0,-4 7 0,2 9 15,2 8-15,-8 3 16,-5 2-16,5 12 0,4 8 16,-7 3-16,-1 3 0,-3 12 15,-4 10-15,-3 2 0,-1 2 0,-10 17 16,-8 5-16,-3-4 0,-2-3 0,-20 26 15,-6-9 1,6-17-16,3-13 0,-8-2 0,-7-2 16,9-14-16,7-8 0,0-12 15,0-7-15,7-6 0,3-8 0,4-21 16,2-17-16,9-6 0,9-3 16,9-19-16,8-11 15,1 6-15,1 4 0,8-1 16,6-3-16,2 22 0,2 13 0,-4 12 15,1 6-15,-8 14 0,-5 9 16,2 5-16,2 4 0,-7 7 16,-3 5-16,-2 14 0,0 9 15,-5 1-15,-3 1 0,-8 16 16,-5 13-16,-6-9 0,-4-8 0,4-15 16,2-12-16,3-7 0</inkml:trace>
  <inkml:trace contextRef="#ctx0" brushRef="#br1" timeOffset="96482.8861">19344 10228 0,'0'0'0,"0"0"0,0 0 15,0 0-15,0 0 0,0 0 16,0 0-16,0 0 0,23 13 0,-23-13 16,0 0-16,26 5 0</inkml:trace>
  <inkml:trace contextRef="#ctx0" brushRef="#br1" timeOffset="96623.3892">19512 10224 0,'0'0'0,"0"0"16,0 0-16,0 0 0,28 1 0,-28-1 15,0 0-15,23-2 0</inkml:trace>
  <inkml:trace contextRef="#ctx0" brushRef="#br1" timeOffset="96784.1167">19811 10176 0,'0'0'0,"0"0"0,0 0 16,0 0-16,26 5 0,-26-5 0,35 0 15,-35 0-15,32-2 0,-19 2 16</inkml:trace>
  <inkml:trace contextRef="#ctx0" brushRef="#br1" timeOffset="96945.9404">20178 10184 0,'0'0'0,"0"0"0,0 0 16,0 0-16,0 0 0,33 6 16,-33-6-16,39 6 0,-39-6 0,30 4 15</inkml:trace>
  <inkml:trace contextRef="#ctx0" brushRef="#br1" timeOffset="97901.9804">21247 9824 0,'0'0'0,"-3"7"0,0 3 16,0 2-16,1 1 0,-1 8 15,1 7-15,2-2 0,0 0 0,2 3 16,2 1-16,0-5 0,2-2 16,2-4-16,5-2 15,-2-4-15,0-4 0,3-7 16,2-4-16,-1-5 0,-2-3 0,7-11 15,5-6-15,-1 0 0,-1-1 0,1-12 16,-2-6-16,-7 3 16,-3 4-16,-3-5 0,-3 2 15,-3 10-15,-1 9 0,-6 2 16,-5 1-16,-3 7 0,-1 3 0,-1 3 16,0 3-16,2 4 0,1 5 15,-2 8-15,-4 6 16,2 3-16,0 4 0,4-6 0,3-5 15,1-3-15</inkml:trace>
  <inkml:trace contextRef="#ctx0" brushRef="#br1" timeOffset="98086.2887">21854 9950 0,'0'0'0,"0"0"16,0 0-16,0 0 0,0 0 0,0 0 15,21 18-15,-21-18 0,23 18 16,-23-18-16,33 25 0,-15-12 16,1 1-16,3-3 0,3-4 15,4 1-15,-3-5 0,-4 1 16,-3-1-16,-3 0 0</inkml:trace>
  <inkml:trace contextRef="#ctx0" brushRef="#br1" timeOffset="98288.1662">22182 9379 0,'0'0'0,"0"0"0,0 0 16,-6 34-16,4-16 0,0 13 16,0 11-16,1 15 0,1 3 0,1 31 15,2 12-15,1 17 0,3-5 16,9 34-16,12 27 15,14 41-15,-2-37 0,-12-56 0,-9-38 16,-6-28-16</inkml:trace>
  <inkml:trace contextRef="#ctx0" brushRef="#br1" timeOffset="98488.1604">22998 10208 0,'0'0'0,"0"0"0,-8 7 0,8-1 0,2 1 16,-1-1-16,0-1 15,0 0-15</inkml:trace>
  <inkml:trace contextRef="#ctx0" brushRef="#br1" timeOffset="101969.4585">19044 13761 0,'0'0'0,"0"0"0,0 0 0,0 0 16,0 0-16,0 0 0,0 0 16,24-4-16,-24 4 0,0 0 15,20-6-15,-20 6 0,0 0 0,32 0 16,-17 2-16,1 0 0,0 0 16,3-1-16,2 2 15,2-2-15,1 2 0,10-1 0,0 1 16,1 0-16,0 0 0,2 0 15,1 0-15,9-1 0,-2 1 16,2-1-16,2-1 0,-2 2 16,0-2-16,12-1 0,0-3 15,-5 1-15,-3-3 0,11 1 16,2 2-16,-1-2 0,-2 0 0,4-1 16,4-1-16,1 2 0,-6 0 15,6 2-15,3 1 0,-6 2 16,-3 1-16,33 4 15,-7 2-15,-10-2 0,-10-2 0,7-3 16,5-1-16,-13-4 0,-7-3 16,-2 1-16,-2 1 0,4 2 15,2 2-15,1-3 0,0-1 16,-2 1-16,-3 1 0,0-1 16,-1-1-16,2 0 0,1-3 0,-2 5 15,1 3-15,-5 1 0,-3 3 16,0-2-16,1 0 15,-3-3-15,-4-1 0,-2 1 0,-1 1 16,2 0-16,-1 0 0,-3 0 16,-4 1-16,-1 2 0,-2 3 15,0 0-15,2 1 0,-4-3 16,-1-2-16,-1 3 0,-2 1 16,-13-5-16,0-2 0,1 1 15,-2-1-15,2 3 0,0 1 0,-1-1 16,2-1-16,-3 0 0,-1 1 15,-2-1-15,-2-1 0,-2 0 16,-2 0-16,-1-1 0,1-2 16,-3 2-16,0 1 0,-1-1 15,-2 1-15,3-1 0,-3 1 16,2 0-16,-2 0 0,0 0 16,-1-3-16,-1 5 0,-1-1 15,0-1-15,-1-3 0,-3 0 16,-2 1-16,-2-1 0,-2 0 0,0 0 15,-1-1-15,0-1 0,-1 0 16,-7 0-16,-3-1 0,1 1 16,0 1-16,-3-2 0,0 2 15,-3 0-15,0-1 0,1 0 16,-1 2-16,-8-1 0,0 1 16,-2 3-16,-1 1 0,0-1 15,2-1-15,-2 0 0,0-2 16,-10 4-16,2 2 0,0 1 15,2 0-15,0-2 0,0-1 0,-1 1 16,-1 1-16,-5 1 0,3 0 16,-1 1-16,-4 2 0,4-2 15,1 0-15,-1 1 0,0 1 16,-7-2-16,0-3 0,3 2 16,0 3-16,2-3 0,1-1 0,-2-1 15,-3 0-15,2 2 16,0-1-16,2-2 0,0-1 0,-23-2 15,5 0-15,5 3 0,3 4 16,4-3-16,5-1 0,-3 0 16,-4 1-16,2-2 0,3 0 15,-1 1-15,-1-1 0,1 1 16,1 0-16,-6-1 0,-2 0 16,3-1-16,3 0 0,0 0 15,-2-1-15,1 0 0,-2 1 0,-2-3 16,-2 1-16,2-4 0,2 0 15,-2 8-15,-2 4 0,2-2 16,2-1-16,0-5 0,-2-1 16,-3 3-16,1 3 0,-1 4 15,-1 2-15,5 0 0,4-2 16,-4-3-16,-4-1 0,1-1 0,1 0 16,-2 1-16,-1 2 15,4 0-15,3 2 0,-4-4 16,-2-2-16,5-1 0,5-1 0,-5 4 15,-1 2-15,0 0 0,1 1 16,1-7-16,-2-1 0,6-1 16,4 0-16,-5 1 0,-1 0 15,1-1-15,2 1 0,2-3 16,1-1-16,-1 4 0,-1 3 16,-1-4-16,0-1 0,6 3 0,5 2 15,-4-4-15,0-5 16,4 5-16,3 3 0,-4-3 15,-1 0-15,0-1 0,-1 1 0,4 4 16,3 1-16,3-1 0,1-1 16,-1-1-16,-2 0 0,6 2 15,3 0-15,-3 1 0,-1 1 16,16-2-16,-2-2 0,-2 4 16,-3 0-16,2-2 0,1-2 0,0 0 15,-1-1-15,4 4 0,1 2 16,-1-2-16,-1-3 15,1 1-15,1-1 0,2 1 0,0 0 16,2-1-16,1 0 0,0 0 16,2 1-16,-1 0 0,0 1 15,3-1-15,0-1 0,0 0 16,1 1-16,2 0 0,-1 1 16,0 0-16,0-1 0,3 1 15,-1 1-15,2 0 0,0-1 0,0 0 16,1-1-16,1 1 0,0 0 15,2 0-15,-3-1 0,3 1 16,0 0-16,0 0 0,0 0 16,4 3-16,-1-3 0,0 0 15,1-1-15,1 0 0,1 0 16,0 1-16,2 1 0,1 3 16,0 0-16,-1 0 0,2-1 15,1-1-15,1 1 0,2 0 16,-1 2-16,2-1 0,2 0 0,-1-1 15,2-1-15,1 1 0,0 0 16,7-1-16,2 1 0,-1 0 16,0-2-16,1 1 0,3 0 15,0 0-15,1-1 0,2 0 16,3 1-16,7 0 0,0 0 16,0-1-16,0 0 0,0 0 0,0 2 15,8-2-15,0 1 16,-3-1-16,0 0 0,0 1 15,2-1-15,5 3 0,-4 1 0,1 0 16,0-1-16,0 0 0,1 1 16,1 0-16,1 2 0,-3-1 15,-2-1-15,11 2 0,1-1 16,-5-1-16,-2-1 0,2 1 16,0-1-16,0 1 0,0 1 0,29 2 15,-4-1-15,-11-5 0,-6-2 16,1 2-16,0 2 0,-5 5 15,-4 1-15,5-1 0,2-2 16,-4-1-16,-3-3 0,8 5 16,6 2-16,-5 1 15,-3 0-15,0-4 0,1-3 0,0-1 16,0-1-16,5 0 16,1 0-16,-7-1 0,-4 0 0,-1-4 15,1 0-15,1 5 0,3 2 16,6-5-16,5-3 15,-9 3-15,-5 3 0,1 2 0,2 0 16,0 1-16,1 0 0,5 0 16,3 2-16,-6 2 0,-3 2 15,-1 0-15,-2-1 0,-19-3 0,-12-2 16,-10-2-16</inkml:trace>
  <inkml:trace contextRef="#ctx0" brushRef="#br1" timeOffset="102186.116">21470 14035 0,'0'0'0,"0"0"15,0 0-15,0 0 0,0 0 0,0 0 16,0 0-16,11 19 15,-11-19-15,22 12 0,-22-12 0,38 10 16,-16-6-16,-3 0 0,-3-1 16,-1 0-16</inkml:trace>
  <inkml:trace contextRef="#ctx0" brushRef="#br1" timeOffset="102368.9796">22041 13927 0,'0'0'0,"0"0"0,0 0 15,0 0-15,0 0 0,25 9 16,-25-9-16,35 2 0,-13-3 16,-22 1-16,36-1 0,-20 1 0</inkml:trace>
  <inkml:trace contextRef="#ctx0" brushRef="#br1" timeOffset="104824.5965">23622 11994 0,'0'0'0,"0"0"0,0 0 0,-14 31 16,14-31-16,-12 34 0,5-9 15,0 12-15,0 4 0,0 8 16,2 5-16,-1 18 15,1 4-15,2 16 0,1 2 0,6 4 16,3-8-16,7 7 0,3-7 16,9 6-16,-3-27 0,-8-22 15,-4-15-15,-3-10 0</inkml:trace>
  <inkml:trace contextRef="#ctx0" brushRef="#br1" timeOffset="105069.3802">24108 12419 0,'0'0'0,"0"0"15,0 0-15,0 0 0,0 0 16,0 0-16,24 11 0,-24-11 16,32 10-16,-10-6 0,3-1 15,4 0-15,1-1 0,4 0 16,4-2-16,11 0 0,-2 0 0,11-1 15,-2 0-15,-2-1 0,-2 0 16,5-4-16,-4-2 0,-11 2 16,-9 1-16,-8 1 0</inkml:trace>
  <inkml:trace contextRef="#ctx0" brushRef="#br1" timeOffset="105469.7144">25186 12119 0,'0'0'16,"0"0"-16,0 0 0,0 0 0,0 0 16,-20 9-16,20-9 0,-13 11 15,6-3-15,0 4 16,2 2-16,-1 2 0,1 1 0,-1 2 16,1 3-16,-1 7 0,3 2 15,1 0-15,1 3 0,1-2 16,0-2-16,1 4 0,1-4 15,2-4-15,3-3 0,1-4 16,1-4-16,1-5 0,1-3 0,1-6 16,2-5-16,-1-2 0,0-3 15,1-7-15,-1-6 16,0-2-16,0-4 0,1-1 0,-1-4 16,-2 1-16,-1 0 0,0-6 15,-3 2-15,-1 3 0,-4 2 16,-5 4-16,-5 1 0,-2 6 15,-1 2-15,-2 4 16,-2 5-16,-3 6 16,-5 5-16,1 3 0,1 2 0,-4 13 15,2 6-15,8-5 0,2-1 16,-1-1-16,4-4 0,3-4 0</inkml:trace>
  <inkml:trace contextRef="#ctx0" brushRef="#br1" timeOffset="105653.5503">25430 12378 0,'0'0'0,"0"0"16,0 0-16,10 18 0,-10-18 0,11 21 16,-2-4-16,2-1 15,1 0-15,1 0 0,0 0 16,3 2-16,0-3 0,-3-2 15,-2-2-15,-1-2 0</inkml:trace>
  <inkml:trace contextRef="#ctx0" brushRef="#br1" timeOffset="106002.5524">25776 11883 0,'0'0'0,"0"0"0,0 0 15,0 0-15,0 0 0,30-1 0,-30 1 16,35 4-16,-13-1 0,3 2 16,5 1-16,1-1 15,2 2-15,5 4 0,-1 4 0,-6 1 16,-4 1-16,2 7 0,-6 2 16,-7 3-16,-3 1 0,-6 2 15,-3 3-15,-6 0 0,-2 0 0,-8 5 16,-6-2-16,3-5 15,2-4-15,2-4 0,2-3 16,2-4-16,3-3 0,4-1 16,2-2-16,8 0 0,5 0 0,5-3 15,6-3-15,6-6 0,4-4 16,9-9-16,6-6 0,5-3 16,-3 0-16,-6 3 0,-10 4 15,-11 4-15</inkml:trace>
  <inkml:trace contextRef="#ctx0" brushRef="#br1" timeOffset="106235.4853">26699 11980 0,'0'0'0,"0"0"0,0 0 16,0 0-16,0 0 0,24 10 0,-24-10 15,33 3-15,-33-3 0,46 3 16,-16-2-16,-1 0 0,2 0 16,8 0-16,-2 0 0,-2 2 15,-3 0-15,-5 2 0,-2-1 16,0 3-16,-5-1 0,-5 0 16,-2-1-16,-2-1 0</inkml:trace>
  <inkml:trace contextRef="#ctx0" brushRef="#br1" timeOffset="106420.5192">26708 12231 0,'0'0'0,"0"0"16,0 0-16,0 0 0,0 0 0,39 5 16,-39-5-16,49 4 15,-17-3-15,8 0 16,5 1-16,2-2 0,0 0 0,10-3 15,8-1-15,-3 1 0,-13-1 16,-11 2-16</inkml:trace>
  <inkml:trace contextRef="#ctx0" brushRef="#br1" timeOffset="106724.1559">27675 11876 0,'0'0'0,"0"0"0,0 0 15,0 0-15,-13 23 0,13-23 16,-11 34-16,5-11 0,2 3 16,-2 2-16,1 2 0,0 6 15,3-2-15,3-6 16,3-5-16,1-4 0,2-3 16,-2-4-16,1-3 0,-1-4 15,1-4-15,-1-3 0,1-4 0,3-9 16,2-8-16,1-3 0,0-3 15,0-13-15,-2-6 16,-4 4-16,-4 3 0,-3-3 0,-4 4 16,-1 8-16,-2 6 0,-1 6 15,0 4-15,0 8 0,2 5 16,1 2-16,2-1 0,0 1 16</inkml:trace>
  <inkml:trace contextRef="#ctx0" brushRef="#br1" timeOffset="106886.0272">27918 12081 0,'0'0'0,"0"0"16,0 0-16,0 0 0,22 19 0,-22-19 16,31 31-16,-12-12 15,2 0-15,-2-2 0,-2-3 16,-3-1-16</inkml:trace>
  <inkml:trace contextRef="#ctx0" brushRef="#br1" timeOffset="107319.7797">28697 11484 0,'0'0'0,"-4"-4"15,-2 0-15,1-1 0,0 1 0,-4 2 16,-4 2-16,-7 1 0,-2 1 0,0 7 16,0 6-1,-1 1-15,0 4 0,-2 6 0,4 1 16,5 3-16,5 1 0,7 3 16,5 0-16,4 2 0,4 2 0,7 7 15,3-3-15,6-1 16,2 0-16,4 3 0,0-2 0,-1-1 15,-2 0-15,1-2 16,-1-2-16,-7 2 0,-5 3 16,-5-10-16,-4-5 0,-9 2 15,-6 4-15,-7-4 0,-3-3 0,-7-4 16,-3-3-16,0-7 16,1-4-16,-1-15 0,-1-10 15,6-2-15,5-4 0,5-14 16,6-11-16,3-4 0,6 1 0,15-20 15,14-7-15,3 7 0,3 6 16,42-35-16,11 8 0,-10 21 16,-9 15-16,-21 18 0,-16 11 15,-11 9-15</inkml:trace>
  <inkml:trace contextRef="#ctx0" brushRef="#br1" timeOffset="107518.7426">29554 10969 0,'0'0'15,"0"0"-15,0 0 0,0 0 16,0 0-16,0 0 0,-4 18 0,4-18 15</inkml:trace>
  <inkml:trace contextRef="#ctx0" brushRef="#br1" timeOffset="110909.8264">18019 14207 0,'0'0'0,"0"0"15,0 0-15,0 0 0,0 0 0,0 0 16,0 0-16,0 0 0,0 0 15,11 20-15,-11-20 16,0 0-16</inkml:trace>
  <inkml:trace contextRef="#ctx0" brushRef="#br1" timeOffset="111722.3996">17848 14455 0,'0'0'0,"0"0"16,0 0-16,0 0 0,-17 18 0,17-18 15,-14 20-15,6-7 0,-1 1 16,-1 4-16,0 3 0,-2 10 15,1-1-15,0 5 0,-1 3 16,2 3-16,3 1 0,-2 12 16,2-1-16,4 4 0,4-7 0,1-6 15,1-3-15,4-5 0,1-6 16,3-4-16,2-6 0,-1-6 16,0-6-16,1-5 0,2-4 15,0-5-15,2-4 0,-1-5 16,4-7-16,-1 1 0,0-3 0,3-8 15,1-6-15,-2 0 16,-1-1-16,-2-4 0,1-5 16,1-5-16,-1 1 0,-5 2 15,-2 1-15,-3 5 0,-2 4 0,-4 1 16,-2-1-16,-3 8 0,-2 4 16,-4 3-16,-4 2 0,-1 4 15,2 3-15,-2 4 0,-2 4 16,0 7-16,2 4 0,-1 5 15,-2 5-15,0 4 0,-1 5 0,0 3 16,-2 4-16,6 1 0,4 1 16,6-2-16,5 1 0,0-7 15,-1-4-15,0-5 16</inkml:trace>
  <inkml:trace contextRef="#ctx0" brushRef="#br1" timeOffset="111886.3717">18140 14719 0,'0'0'0,"0"0"0,0 0 16,0 0-16,8 20 0,-8-20 0,8 19 16,-1-7-16,0 2 0,4 3 15,3 1-15,1 2 0,1 0 0,8 4 16,4 0-16,-1-5 16,1-4-16,3-4 0,2-3 15,0 0-15,-7-3 0,-4 0 0</inkml:trace>
  <inkml:trace contextRef="#ctx0" brushRef="#br1" timeOffset="112169.4763">18740 14177 0,'0'0'16,"0"0"-16,0 0 0,0 0 15,0 0-15,-22 9 0,22-9 16,-14 26-16,8-6 0,-1 7 0,0 5 15,1 3-15,0 4 0,3 14 16,2 2-16,3 9 0,3-4 16,7 1-16,5-8 0,2-7 15,1-6-15,9-4 0,4-8 16,0-10-16,0-6 0,4-9 16,3-4-16,-1-5 0,-2-2 0,3-6 15,2-4-15,-3-4 0,1-4 16,0-2-16,-1-1 0,-1-4 15,-2-3-15,-5 6 0,-9 9 16,-5 5-16</inkml:trace>
  <inkml:trace contextRef="#ctx0" brushRef="#br1" timeOffset="112386.853">19112 14219 0,'0'0'16,"-9"4"-16,1 0 0,-2 3 0,-1 3 15,-1 6-15,-1 7 0,-3 12 16,-1 5-16,-1 17 0,0 6 16,0 3-16,1 3 0,-2 22 15,2 7-15,2 16 0,3 1 16,3 11-16,3 8 0,6 16 16,5-21-16,6-8 0,5-6 15,3-27-15,1-20 0,-6-21 16,-5-14-16,-2-11 0</inkml:trace>
  <inkml:trace contextRef="#ctx0" brushRef="#br1" timeOffset="112904.0597">19590 14605 0,'0'0'15,"0"0"-15,0 0 0,0 0 0,0 0 0,0 0 16,-11 31-16,11-31 0,-13 36 0,5-12 16,-3 3-16,-3 4 0,0 4 15,-2 6-15,0 1 0,3-6 16,1-4-16,2-2 0,2-8 16,4-11-16,1-9 0,6-10 15,3-6-15,1-3 0,2-3 16,7-8-16,5-3 15,-1 3-15,0 3 0,2-1 0,-1 5 16,0 4-16,0 4 0,-2 4 16,-2 4-16,-3 7 0,-2 4 15,-5 4-15,0 5 16,-2-1-16,0 0 0,-1-3 16,1-3-16,2-5 0,3-4 15,2-5-15,2-4 0,7-10 16,5-8-16,-1-3 0,1 1 0,1 0 15,3 3-15,1 2 0,-5 5 16,-5 7-16,-3 6 0,-4 6 16,-3 6-16,-2 8 0,-2 9 15,-2-1-15,-1 0 0,0-3 16,1 0-16,1-4 0,0-1 16,3-5-16,6-4 0,-5-3 15,0-4-15,5-9 0,5-6 16,-1-4-16,-3-3 0,-3 4 15,-2 5-15,-2 2 0</inkml:trace>
  <inkml:trace contextRef="#ctx0" brushRef="#br1" timeOffset="113119.1054">20297 13951 0,'0'0'0,"0"0"16,0 0-16,0 0 0,0 0 0,0 21 15,0-21-15,1 35 0,1-14 16,1 9-16,1 6 16,2 3-16,-1 1 0,5 21 0,3 20 15,2-2-15,-1-1 0,13 24 16,11 21-16,1-11 0,-1-9 16,8 13-16,-10-24 0,-11-28 15</inkml:trace>
  <inkml:trace contextRef="#ctx0" brushRef="#br1" timeOffset="113300.4116">21180 14612 0,'0'0'15,"-4"7"-15,1-1 0,4 2 0,3 2 16,1 1-16,-2-2 0,0-2 16</inkml:trace>
  <inkml:trace contextRef="#ctx0" brushRef="#br1" timeOffset="129069.3201">23839 2206 0,'0'0'0,"0"0"0,0 0 16,0 0-16,0 0 0,0 0 15,-15-18-15,15 18 0,0 0 0,0 0 16,-16-15-16,16 15 16,-12-3-16,4 7 0,-1 2 15,-1 1-15,-1 2 0,-2 3 16,-2 5-16,2 0 0,1 3 0,-4 7 15,0 5-15,2-3 0,1-2 16,-2 12-16,4 3 16,4-3-16,2-3 0,5-2 0,3-1 15,2-5-15,0-6 0,6 4 16,4-2-16,-2-7 0,1-3 0,8-1 16,5-2-16,-5-6 0,0-4 15,10-7-15,4-5 16,-3-1-16,-2-1 0,4-10 0,4-6 15,-6-3-15,-3 2 0,6-16 16,2-4-16,-3-1 0,-3 2 16,3-11-16,-3-4 0,-3 10 15,-4 5-15,5-19 0,-7 10 16,-6 15-16,-4 10 0,-4 8 16,-4 5-16,-4 11 0,-3 5 0,0 2 15,-1-2-15,3 4 0,-1 3 16,-4 2-16,-3 2 0,2 1 15,-1 1-15,-1 9 0,0 7 16,-1-1-16,1-2 16,0 7-16,1 8 15,-1 8-15,1-4 0,2 1 0,0 2 16,1 3-16,0-6 0,0 1 0,2-2 16,0-3-16,0 1 0,1-3 15,1-1-15,0-1 0,0 0 16,2-3-16,1-3 0,3 2 15,0 1-15,4-2 0,2-3 16,4-5-16,0-5 0,-3-4 16,-3-2-16,-3-3 0</inkml:trace>
  <inkml:trace contextRef="#ctx0" brushRef="#br1" timeOffset="129336.2437">24588 2466 0,'0'0'0,"0"0"0,0 0 0,0 0 16,0 0-16,9-18 0,-9 18 15,0 0-15,18-9 0,-8 11 16,1 2-16,2 2 0,2 1 16,0 4-16,-1 1 0,-2 3 0,-1 4 15,0 7-15,-2 3 16,-4-1-16,-1 1 0,-5 1 0,-3 1 16,-2 5-16,-3-3 0,-1-5 15,-1-4-15,2-4 0,3-4 16,1-2-16,3-2 0,3-3 15,3-3-15,10-4 0,7-4 16,8-3-16,9-3 0,19-6 16,8-3-16,6-1 0,4 0 0,-4 1 15,-7 2-15,-15 5 0</inkml:trace>
  <inkml:trace contextRef="#ctx0" brushRef="#br1" timeOffset="129503.6907">25817 2446 0,'0'0'0,"0"0"0,0 0 16,0 0-16,0 0 0,0 0 0,0 0 16,0 28-16,0-28 0,0 31 15,0-31-15,0 25 0</inkml:trace>
  <inkml:trace contextRef="#ctx0" brushRef="#br1" timeOffset="133904.3717">26014 3085 0,'0'0'0,"0"0"16,-14 12-16,8-3 0,-1 1 0,-1 3 16,0 5-16,-2 4 15,2 0-15,4-3 0,3 2 16,2-3-16,2-4 0,5-2 16,4-3-16,1-4 0,2-4 0,3-4 15,3-5-15,2-4 16,1 0-16,4-9 0,-3-3 0,-1 2 15,-4 0-15,-1-3 0,-1 0 16,-5 0-16,-2 2 0,-2-4 16,-2 2-16,-4 7 0,-1 3 15,-3 1-15,-3 1 0,-2 5 16,-2 3-16,-6 4 0,-6 1 16,-1 4-16,-2 4 0,2 2 15,2 3-15,4 3 0,2 3 16,2-4-16,2-3 0,2-2 0</inkml:trace>
  <inkml:trace contextRef="#ctx0" brushRef="#br1" timeOffset="134056.3492">26408 3100 0,'0'0'0,"0"0"0,0 0 16,0 0-16,0 0 0,0 0 16,0 0-16,17 18 0,-17-18 0,14 19 15,-14-19-15,17 29 0,-8-12 16,2 0-16,1 0 15,0-1-15,1-1 0,1 0 16,3 1-16,1 1 0,-3-3 0,-2-2 16</inkml:trace>
  <inkml:trace contextRef="#ctx0" brushRef="#br1" timeOffset="134386.4187">26975 2741 0,'0'0'0,"0"0"16,0 0-16,30 1 0,-16 1 16,4 4-16,4 3 0,4 4 15,0 4-15,-1 3 0,-1 2 16,-3 0-16,-2 0 0,-3 9 16,-3 0-16,-8-2 0,-4 0 0,-6 3 15,-6 1-15,-5 1 16,-4-2-16,-4 6 0,-1-2 15,3-8-15,3-6 0,5-6 0,3-4 16,2-2-16,3-2 0,3-1 16,2-1-16,3-2 0,4 1 15,11-4-15,11-3 0,5-1 16,5 1-16,14-3 0,10-2 16,13-1-16,0 1 0,15 2 15,2 0-15,-23 2 0,-17 1 0,-13-1 16</inkml:trace>
  <inkml:trace contextRef="#ctx0" brushRef="#br1" timeOffset="134563.5788">28180 2944 0,'0'0'15,"0"0"-15,0 0 0,0 0 0,18 16 16,-18-16-16,31 18 0,-31-18 16,29 16-16,-17-10 0</inkml:trace>
  <inkml:trace contextRef="#ctx0" brushRef="#br1" timeOffset="135271.2527">28063 2956 0,'0'0'0,"0"0"15,0 0-15,0 0 0,0 0 0,0 0 16,0 0-16,-10 31 0,10-31 16,-17 33-16,2-11 15,-2 3-15,-3 0 0,-2 1 16,-1 0-16,-3 1 0,4-4 0,1 0 15,5-5-15,5-8 0,5-4 16,12-8-16,9-5 0,6-3 16,7-2-16,12-8 0,7 0 15,-3 2-15,-3 1 0,3 0 16,-5 3-16,-7 7 0,-5 2 16,-7 5-16,-5 3 0,-5 2 15,-4 3-15,-9 2 0,-7 2 16,0 1-16,-2 1 0,1 0 15,0-1-15,2-4 0,2-2 0,1-3 16,3-1-16,2 1 0,1-4 16,11 0-16,6-5 0,1 1 15,2-2-15,6 0 0,2 2 16,-3 1-16,-3 2 0,-2 2 16,-2 2-16,-3 5 0,-3 1 15,-2 2-15,-2 3 0,-1-2 0,-1-2 16,1 0-16,-2 1 15,1-2-15,-1 0 0,3-2 0,3-1 16,4-1-16,1-4 0,5-2 16,2-3-16,0-3 0,0-4 15,5-4-15,0-2 0,-6 0 16,-5 1-16,-2 2 0,-3 2 16,-3 3-16,-3 3 0,-4 3 15,-4 0-15,-1 4 0,-3 2 16,-1 4-16,-3 3 0,1 3 0,1 2 15,0-2-15,2-1 0,0 2 16,2-1-16,1 3 0,-1 0 16,2 0-16,1 0 0,3-1 15,3-2-15,0-3 0,3-1 0,4-4 16,5-2-16,-1-6 16,2-3-16,5-8 0,4-4 15,4-8-15,-1-1 0,-6 6 0,-5 3 16,-4 3-16</inkml:trace>
  <inkml:trace contextRef="#ctx0" brushRef="#br1" timeOffset="135470.3958">29085 2626 0,'0'0'0,"0"0"0,0 0 15,0 0-15,0 0 0,0 0 16,0 0-16,0 0 0,0 0 16,0 0-16,-11 31 0,7-12 15,-1 2-15,0 9 0,-2 8 0,-2 11 16,1 3-16,-2 16 15,0 2-15,2-3 0,1-1 0,3 13 16,1 13-16,4-8 0,2-6 16,10 14-16,6 0 0,9 5 15,2-9-15,2 0 0,-10-28 16,-6-19-16</inkml:trace>
  <inkml:trace contextRef="#ctx0" brushRef="#br1" timeOffset="135638.7114">29472 3198 0,'0'0'0,"0"0"15,0 0-15,-5 36 0,0-14 0,2-3 16,3-19-16,-6 32 0</inkml:trace>
  <inkml:trace contextRef="#ctx0" brushRef="#br1" timeOffset="138483.083">29125 3459 0,'0'0'16,"0"0"-16,0 0 0,0 0 0</inkml:trace>
  <inkml:trace contextRef="#ctx0" brushRef="#br1" timeOffset="140154.3062">24281 3905 0,'0'0'16,"0"0"-16,0 0 0,-24 1 0,12 0 16,-2 3-16,-3 2 15,0 2-15,-3 2 0,-8 6 16,0 4-16,-1 1 0,0 0 0,-8 11 15,-1 1-15,5 1 0,5 0 16,-2 10-16,3 2 0,5-1 16,5-1-16,2 2 0,4 0 15,0 4-15,3-7 0,3-1 16,5-3-16,3-5 0,5-2 0,2-4 16,2-2-16,3-6 15,0-6-15,7-1 0,6 2 16,-3-7-16,-1-3 0,2-5 0,4-4 15,1-2-15,1-4 0,9-8 16,2-5-16,-4-1 0,-3-2 16,5-1-16,4-4 0,-7 2 15,-5 1-15,-1-1 0,-2-2 16,-3 6-16,-4 5 0,0 1 16,-2 6-16,-8 4 0,-3 2 0,-2 3 15,-1 3-15,-4-1 16,-1 1-16,-1 6 0,0 5 0,-1 4 15,-1 1-15,0 2 0,0 3 16,0 0-16,-1 1 0,0 4 16,0 3-16,2-4 0,2-2 0,0 6 15,1 1-15,0-7 16,1-1-16,2 4 0,3-2 16,-1-7-16,-2-4 0,0-3 15,-1-4-15,3-2 0,1-5 0,4-4 16,4-5-16,-1-3 0,1-6 15,-2-3-15,0-4 16,-2 0-16,-1-1 0,-3-3 0,-3-1 16,0 0-16,-3 2 0,-4-4 15,-4 0-15,-2 6 0,0 4 0,-6 2 16,-4 5-16,-2 2 16,-1 4-16,0 2 0,1-1 15,3 2-15,1 3 0,4-1 0,2-2 16,2 4-16,1 0 0,2 1 15</inkml:trace>
  <inkml:trace contextRef="#ctx0" brushRef="#br1" timeOffset="140556.8923">24918 3684 0,'0'0'0,"0"0"0,0 0 0,0 0 16,0 0-16,23-14 0,-23 14 16,23-4-16,-10 4 0,2 2 15,-1 4-15,-2 1 0,-1 0 16,-2 5-16,-1 1 0,-4 2 16,-3 0-16,-6 8 0,-7 0 15,-2 0-15,1 0 0,0-3 0,0-1 16,1-4-16,2-1 0,0-1 15,2-1-15,4-3 0,1-2 16,3 0-16,3-2 0,1 0 16,1 1-16,5-2 0,4 0 15,-1 0-15,0 1 0,-1 1 16,0 2-16,-2-1 0,-1 0 0,-2 0 16,-3 1-16,-3 0 0,-3 3 15,-7 1-15,-4 1 0,-4 2 16,-1-2-16,-3 2 0,-4 1 15,2-3-15,1 0 0,-1 1 16,4-3-16,4-3 0,2-1 16,3-1-16</inkml:trace>
  <inkml:trace contextRef="#ctx0" brushRef="#br1" timeOffset="140753.8984">25147 3900 0,'0'0'0,"0"0"0,0 0 15,0 0-15,30-6 0,-30 6 0,32-7 16,-12 3-16,1 2 0,2 1 16,1-1-16,6 1 0,-3 0 15,1 2-15,0 2 0,-4-2 16,-2 0-16,-3 1 0,-3 0 16,-2-1-16,-1 0 0,-4 0 15,0 1-15,-1-2 0</inkml:trace>
  <inkml:trace contextRef="#ctx0" brushRef="#br1" timeOffset="140936.9005">25436 3584 0,'0'0'0,"0"0"16,0 0-16,0 0 0,0 0 0,0 0 15,-2 33-15,2-33 0,-7 32 16,3-8-16,-2 5 0,2 4 15,1 2-15,0 18 0,2 5 16,1 12-16,2-3 0,1-3 16,-2-14-16,0-11 0</inkml:trace>
  <inkml:trace contextRef="#ctx0" brushRef="#br1" timeOffset="142386.9831">25765 4525 0,'0'0'0,"0"0"0,0 0 16,0 0-16,25-5 0,-25 5 15,26-4-15,-26 4 0,32-6 16,-12 4-16,3 0 0,-1-1 0,0 2 16,10-1-16,4 0 15,-2 1-15,-1 1 0,3 0 0,3 0 16,6 1-16,-2 1 0,3 0 15,3 2-15,-4-2 0,-3 0 16,12-1-16,3-1 0,-6 2 16,-5 0-16,5 2 0,3 2 15,3-3-15,-5-1 0,1-2 16,1 0-16,-2 0 0,-1 0 16,8-3-16,1-1 0,-7 0 0,-5 3 15,6-2-15,5 1 16,-10-1-16,-6 1 0,5-4 0,1-4 15,-4 3-15,-4 2 0,0 0 16,1 0-16,-7 1 0,-3 1 16,0 0-16,0 0 0,-2 1 15,-1 2-15,-4-2 0,-2 1 16,-5 0-16,-2 0 0,-1 0 16,-3 2-16,-2-1 0,-3 1 0,-1-1 15,-2 1-15,0-1 0</inkml:trace>
  <inkml:trace contextRef="#ctx0" brushRef="#br1" timeOffset="142787.0979">27757 4163 0,'0'0'0,"0"0"0,0 0 0,0 0 15,0 0-15,23 7 0,-23-7 16,22 7-16,-22-7 0,33 12 16,-11-5-16,1 2 0,1-2 0,2 1 15,1 1 1,6 3-16,-2-1 0,-1 1 0,-2-1 15,-3 1-15,-2 0 0,5 2 0,-3 0 16,-3-2-16,-3 1 0,-4-2 16,-3-1-16,-4-1 0,-2-1 15,-5 2-15,-2 1 0,-4 1 16,-1-1-16,-4 4 0,-2 2 16,-2-1-16,0 1 0,-3 3 15,-1 0-15,-4 4 0,1-2 0,4 4 16,4 2-16,4-3 0,5 0 15,0-6-15,1-3 0,1-3 16</inkml:trace>
  <inkml:trace contextRef="#ctx0" brushRef="#br1" timeOffset="143437.3747">29593 3855 0,'0'0'0,"0"0"0,0 0 0,0 0 16,0 0-16,-29 9 0,29-9 16,-37 22-16,14-9 0,-6 5 15,-3 5-15,-9 8 0,-2-1 0,-11 12 16,0 4-16,5-1 0,4-2 15,-3 10-15,6-2 0,4 4 16,7-5-16,9-5 0,8-3 16,6-6-16,5-6 0,8-4 15,7-3-15,5-4 0,4-3 0,13-6 16,9-5-16,3-4 16,3-2-16,6-7 0,6-5 15,-6-2-15,-5-4 0,10-4 16,-2-2-16,-5 1 0,-4 1 0,11-6 15,-12 6-15,-25 8 0,-7-2 16,-1 1-16,-7 6 0,-5 8 16,-1 1-16,-1 4 0,-2 2 15,-1 0-15,0 1 0,-3 6 16,-1 5-16,-2 1 0,-1 1 0,-1 3 16,0 4-16,0-3 15,1-1-15,3-4 0,0 0 16,3-1-16,1-1 0,3-3 0,2 0 15,1-6-15,0-1 0,3-4 16,2-1-16,3-3 0,-1-3 16,3-3-16,2-6 0,0 0 15,-2-1-15,1-5 0,-2-2 16,-2-1-16,-2 0 0,-3 1 16,-1-2-16,-5 3 0,-3 1 0,-2 1 15,-3 0-15,-2 2 16,-1 3-16,-4 4 0,-3 1 15,-1 3-15,-2 1 0,1 4 0,-3 3 16,6 0-16,1 0 0,4 0 16,2 0-16,3-1 0</inkml:trace>
  <inkml:trace contextRef="#ctx0" brushRef="#br1" timeOffset="143786.9783">30087 3713 0,'0'0'0,"0"0"16,0 0-16,0 0 0,0 0 0,34 9 15,-34-9-15,34 18 0,-18-5 16,-2 3-16,-1 3 15,-4 2-15,0 1 0,-5 6 0,-8-1 16,-2-2-16,-4-3 0,-2-2 16,-2-1-16,3-2 0,3-3 15,-1 1-15,1-2 0,2-6 16,3-3-16,0 0 0,1-2 16,2 1-16,2 1 0,6-2 15,5-2-15,3 0 0,4 0 0,3 0 16,3-1-16,-2 0 0,0-1 0,-4 2 15,-3-1-15,-3 1 16</inkml:trace>
  <inkml:trace contextRef="#ctx0" brushRef="#br1" timeOffset="143969.9791">30350 3858 0,'0'0'0,"0"0"16,0 0-16,0 0 0,26-9 0,-26 9 15,30-4-15,-12 2 0,1 2 16,2 0-16,1 0 0,-1 0 16,-1-1-16,4 1 0,-2-1 15,-3 1-15,-3 0 0,-3 0 16</inkml:trace>
  <inkml:trace contextRef="#ctx0" brushRef="#br1" timeOffset="144154.6323">30438 3610 0,'0'0'16,"0"0"-16,0 0 0,0 0 15,-12 26-15,12-26 0,-11 32 16,5-12-16,2 1 0,-1 3 16,2 4-16,1 1 0,0 2 0,2 12 15,1 4-15,1 9 0,1-2 16,1-10-16,-2-7 0,0-8 15</inkml:trace>
  <inkml:trace contextRef="#ctx0" brushRef="#br1" timeOffset="144314.3829">30460 4195 0,'0'0'0,"0"0"16,0 0-16,0 0 0,-11 28 0,11-28 16,-9 18-16,9-18 0</inkml:trace>
  <inkml:trace contextRef="#ctx0" brushRef="#br1" timeOffset="145071.2647">25644 5002 0,'0'0'0,"0"0"16,0 0-16,-7 18 0,7-18 0,-8 24 16,5-7-16,-1 0 15,1 0-15,2 2 0,2 2 16,2 4-16,2-3 0,2-3 0,4-3 15,2-2-15,0-3 0,2-6 16,3-3-16,3-4 0,3-4 16,1-4-16,3-3 0,3-7 15,-4-4-15,0-5 0,-1-3 16,-3 3-16,-3 2 0,-1-6 16,-3-3-16,-7 4 0,-2 1 0,-5 7 15,-3 4-15,-3 2 0,-3 3 16,-1 3-16,-2 4 0,1 8 15,-4 5-15,-2 4 0,-4 2 16,1 3-16,0 2 0,4 2 16,4 2-16,1-4 0,2-3 15,2-2-15</inkml:trace>
  <inkml:trace contextRef="#ctx0" brushRef="#br1" timeOffset="145236.6356">26164 5045 0,'0'0'16,"0"0"-16,0 0 0,0 0 0,0 0 15,0 0-15,16 16 0,-16-16 16,0 0-16,18 24 0,-18-24 16,17 22-16,-7-11 0,1 3 15,1 0-15,2 1 0,1 2 0,1-3 16,-1-2-16,2 3 16,-3-4-16,-3 0 0</inkml:trace>
  <inkml:trace contextRef="#ctx0" brushRef="#br1" timeOffset="145538.9453">26663 4757 0,'0'0'0,"0"0"16,0 0-16,0 0 0,0 0 0,30-8 16,-30 8-16,28 4 0,-9 1 15,0 4-15,0 4 16,-4 0-16,-2 1 0,1 9 0,-5 3 15,-2 1-15,-4 2 0,-8 1 16,-7 2-16,-6 5 0,-1-2 16,1-3-16,-2-1 0,2-6 15,3-1-15,-1-2 0,3-4 16,6-6-16,4-2 0,5-1 16,5-1-16,3-3 0,4 0 0,9-4 15,7-1-15,4-1 0,4-3 16,5 0-16,5-1 0,9 0 15,-2 3-15,-12 1 0,-10 0 16,-7 0-16</inkml:trace>
  <inkml:trace contextRef="#ctx0" brushRef="#br1" timeOffset="145920.3937">27384 4950 0,'0'0'0,"0"0"15,0 0-15,0 0 0,0 0 0,-8 32 16,8-32-16,-11 33 0,2-14 16,0 1-16,-4 0 0,2-1 15,0-3-15,1-2 0,2-1 16,0 1-16,2-4 0,6-4 16,6-6-16,2-3 0,3-1 0,8-5 15,7-3-15,-1 1 0,2-2 16,-2 3-16,-1 1 0,3 2 15,-4 2-15,-3 5 0,-2 2 16,-4 2-16,-5 3 0,-4 1 16,-4 1-16,-1 0 0,0 0 0,0 0 15,-1 0-15,0-2 16,1-2-16,0 0 0,0-2 16,2-1-16,1-2 0,6-2 15,3-3-15,3-2 16,0-4-16,6-5 0,4-5 15,-1 1-15,-3 2 0,0-1 0,-4 2 16,-3 5-16</inkml:trace>
  <inkml:trace contextRef="#ctx0" brushRef="#br1" timeOffset="146103.9909">27902 4689 0,'0'0'0,"0"0"16,0 0-16,0 0 0,6 29 15,-4-11-15,1 5 0,-2 4 16,-1 3-16,0 8 0,-1 6 16,0 15-16,-1 1 0,1 16 0,0 1 15,4 8-15,4-5 0,-1-9 16,-1-18-16,-2-13 0</inkml:trace>
  <inkml:trace contextRef="#ctx0" brushRef="#br1" timeOffset="146270.1125">28378 4927 0,'0'0'0,"0"0"16,0 0-16,-15 3 0,7 3 0,-8 8 15,-8 7-15,-3 3 0,5-5 16,3-4-16</inkml:trace>
  <inkml:trace contextRef="#ctx0" brushRef="#br1" timeOffset="146920.1038">23447 5289 0,'0'0'0,"0"0"0,-11 17 16,3-5-16,1 1 0,-3 9 0,0 5 16,1 2-16,1 3 0,4 8 15,5-1-15,2-6 0,2-4 0,2-4 16,3-5-16,0-5 15,1-3-15,0-5 0,0-3 16,1-8-16,2-7 0,3-5 0,4-8 16,1-1-16,1-3 0,-2-3 15,-1-2-15,-1-7 0,-5 3 16,-2 2-16,-3 4 0,-2 4 16,-3 3-16,-1 4 0,-3 5 15,-4 4-15,-1 3 0,-3 9 16,-2 6-16,-1 4 0,-2 2 15,1 6-15,0 3 0,2-4 16,2-2-16,1-4 0</inkml:trace>
  <inkml:trace contextRef="#ctx0" brushRef="#br1" timeOffset="147071.1658">23829 5425 0,'0'0'16,"0"0"-16,0 0 0,0 0 15,0 0-15,0 0 0,0 0 16,24 20-16,-24-20 0,19 16 15,-19-16-15,22 22 0,-10-9 0,1 0 16,1 1-16,5-1 0,2-1 16,-2-1-16,-3-3 0,-1 0 15</inkml:trace>
  <inkml:trace contextRef="#ctx0" brushRef="#br1" timeOffset="147354.1703">24303 5161 0,'0'0'0,"0"0"16,0 0-16,0 0 0,0 0 0,24-7 16,-24 7-16,36 3 0,-16 0 15,-1 4-15,-1 1 0,-1 3 16,1 3-16,-5 2 0,-4 2 16,-4 9-16,-4 4 0,-5 2 15,-6 4-15,-5-1 0,-6 0 0,-6 6 16,0-2-16,-1 4 15,5-3-15,5-8 0,4-6 16,5-4-16,5-7 0,4-3 16,4-5-16,12-3 0,7-3 0,5-10 15,8-6-15,8-5 0,1-3 16,-10 5-16,-7 4 0,-7 3 16</inkml:trace>
  <inkml:trace contextRef="#ctx0" brushRef="#br1" timeOffset="147843.3379">24736 5465 0,'0'0'15,"0"0"-15,0 0 0,0 0 16,0 0-16,0 0 0,0 0 0,-16 14 16,16-14-16,0 0 0,-6 18 15,6-18-15,0 0 0,4 25 16,1-16-16,-1-1 0,2 1 16,-1-4-16,1-1 0,-2 1 15,0-2-15,1-1 0,-2-2 16,-1 0-16,1 0 0,-3 0 15,1-4-15,-1 2 0,0 0 0,0 2 16,-3-2-16,3 2 0,0 0 16,0 0-16,0 0 15,0 0-15,0 0 0,3-3 0,-1 3 16,0 0-16,1 0 0,1 1 16,0 0-16,1 3 0,-1 0 0,0 3 15,1-1-15,0 2 16,1 3-16,-2 0 0,1 0 15,-1 0-15,0-2 0,1 0 16,-2-3-16,3 0 0,-1-1 0,4-3 16,1-5-16,2-3 0,1-4 15,4-6-15,4-5 0,0-3 16,0-1-16,5-12 0,1-1 16,0-6-16,-4 5 0,-4 5 15,-5 4-15,-2 1 0,-4 8 0,-1 4 16,-3 4-16,0 6 15,-1 1-15,-1 8 0,-2 5 16,1 8-16,1 6 0,1 9 0,0 9 16,2 5-16,2 5 0,2 13 15,2 8-15,-1-3 0,-3-15 16,0-11-16</inkml:trace>
  <inkml:trace contextRef="#ctx0" brushRef="#br1" timeOffset="153220.1131">24548 13868 0,'0'0'0,"0"0"15,0 0-15,0 0 0,-24-14 16,24 14-16,-23-10 16,9 6-16,-3 0 0,-2 3 0,-3 2 15,-1 2-15,-1 1 0,-10 5 16,-4 4-16,2 1 0,1 1 15,-9 10 1,0 6-16,3 6 0,2 2 0,-8 12 0,0 4 16,7-1-16,3-4 0,-6 19 0,-4 14 15,6-2-15,6 0 0,-2 37 16,13-7-16,8-14 0,5-11 16,7-5-16,5-4 0,7-10 15,4-6-15,14-5 0,8-6 16,-2-11-16,-1-8 0,6-8 15,5-5-15,-2-10 0,-2-6 0,11-11 16,7-6-16,-8-7 0,-3-5 16,6-13-16,7-10 0,-5-2 15,-4 0-15,3-8 0,1-5 16,-5 7-16,0 4 0,-6-5 16,-5-3-16,-9 9 0,-6 7 15,-4 15-15,-3 11 0,-6 9 16,-4 6-16,-5 5 0,0 0 15,-4 4-15,-1-3 0,-2 3 0,-4 1 16,2 1-16,0 2 0,-1 9 16,-2 7-16,1 2 0,2 2 15,1 6-15,3 4 0,2-2 16,0-3-16,5 3 0,1 2 16,3-3-16,3-1 0,3 0 15,5-2-15,1-5 0,1-5 0,5-5 16,2-3-16,2-6 15,1-2-15,1-7 0,-1-6 16,-4 1-16,-3-2 0,-1-4 0,-2-4 16,1-6-16,1-3 0,-3-6 15,-1-2-15,-5 0 0,-2-4 16,-1-10-16,-4-1 0,-1 2 16,-3 2-16,-3 1 0,-2 1 15,-6 1-15,-4 3 0,-7 1 16,-2 5-16,4 10 0,2 4 0,-6 0 15,-3 0-15,-2 7 0,0 6 16,0 7-16,2 6 0,0 2 16,2 1-16,4 0 0,4 1 15,4-3-15,3-2 0,2-2 16</inkml:trace>
  <inkml:trace contextRef="#ctx0" brushRef="#br1" timeOffset="153704.0514">25103 13453 0,'0'0'0,"0"0"16,0 0-16,0 0 0,0 0 0,30-5 15,-30 5-15,32-1 0,-32 1 16,35-5-16,-15 4 15,0 0-15,0 2 0,-2 1 16,0 1-16,-3 1 0,0 0 0,0 3 16,-2 2-16,-4 3 0,-3 3 15,-8 3-15,-7 5 0,-1-2 16,-2 3-16,-3 1 0,-1 3 16,-6 1-16,-1-2 0,2-6 15,1-3-15,4-3 0,4-4 16,5-2-16,2 0 0,6-3 0,5-1 15,3 0-15,3-2 16,-2 0-16,1-2 0,4 1 0,4-2 16,1 0-16,2 0 0,3 1 15,-2 0-15,-1 1 0,-1 1 16,0 4-16,0 2 0,-2 2 16,-4 0-16,-5 2 0,-5 3 15,-4 1-15,-2-1 0,-7 10 16,-5 8-16,-2-2 15,-1-1-15,-6-2 0,-5 0 0,-4 4 16,3-2-16,-2-4 0,-1-5 16,6-4-16,3-4 0,4-3 15,5-3-15,2-2 0</inkml:trace>
  <inkml:trace contextRef="#ctx0" brushRef="#br1" timeOffset="153953.9041">25588 13650 0,'0'0'15,"0"0"-15,0 0 0,30-7 0,-15 5 16,5-3-16,3-1 0,3 2 16,1 0-16,9-3 0,0-1 15,0 2-15,1 2 0,3-1 16,-1 1-16,-4 0 0,-3 2 15,-1-3-15,-2 1 0,-4-1 16,-2-2-16,-3 3 0,-2 1 0,-3-5 16,-2-4-16,-3 4 0,-1 1 15,-2 1-15</inkml:trace>
  <inkml:trace contextRef="#ctx0" brushRef="#br1" timeOffset="154154.0165">25968 13032 0,'0'0'16,"0"0"-16,0 0 0,0 0 0,-7 18 16,7-18-16,-7 34 0,2-9 15,-2 3-15,0 8 0,1 6 16,-2 15-16,1 4 0,1 18 16,1 1-16,3 13 0,2-3 15,6 18-15,3 1 0,-2-17 16,-1-26-16,-3-19 0</inkml:trace>
  <inkml:trace contextRef="#ctx0" brushRef="#br1" timeOffset="155670.8878">24028 16065 0,'0'0'0,"0"0"15,-18 3-15,9-1 0,-1 0 0,-5 2 16,-2 0-16,-6 6 0,-1 4 16,-2 5-16,-3 5 0,-1 4 15,0 1-15,-9 16 0,0 5 16,-6 8-16,0-1 0,1 1 15,0 1-15,-1 9 0,4-1 0,1 12 16,6 0-16,6-8 0,6-4 16,1 30-16,8-6 0,9-13 15,5-8-15,7-2 16,5 0-16,7-8 0,5-7 0,8-10 16,7-7-16,-1-8 0,2-6 15,3-9-15,4-7 0,-3-10 16,-2-7-16,10-10 0,9-7 15,-9-6-15,-6-3 0,0-8 16,0-7-16,0-9 0,0-8 0,1-8 16,-2-5-16,-5 6 0,-2 4 15,-3 8-15,-1 7 0,-4 11 16,-4 8-16,-8 7 0,-3 6 16,-6 11-16,-5 7 0,-3 7 15,-2 4-15,2 4 0,0 2 16,1 10-16,0 6 0,-1-5 15,-1 3-15,1 7 0,0 4 16,2-1-16,2 0 0,3 3 0,1 1 16,-2-7-16,1-1 0,10 1 15,4-3-15,-3-9 0,-1-3 16,4-6-16,3-4 0,0-5 16,-3-3-16,-1-4 0,-1-2 15,-2-2-15,-3-3 0,0-5 16,-2-5-16,-4 0 0,-1-2 0,-3-2 15,0-3-15,-5-1 0,-2-2 16,-1-1-16,-1-1 0,-3-1 16,-4 1-16,-3-1 0,-2 4 15,-1 3-15,-3 1 0,-2 3 16,-3 3-16,2 3 0,1 3 16,-1 3-16,-1 2 0,-1 6 15,-2 5-15,2 3 0,1 1 16,3 3-16,2 2 0,5-5 0,3-3 15,2-1-15,2 1 0,1 0 16</inkml:trace>
  <inkml:trace contextRef="#ctx0" brushRef="#br1" timeOffset="156072.5824">24813 15948 0,'0'0'0,"0"0"16,0 0-16,0 0 0,0 0 0,33 0 16,-33 0-16,31 1 0,-13 1 15,2-1-15,3 0 0,-2 2 16,-2 1-16,6 3 0,-3 2 16,-2 1-16,-4 0 0,-5 3 15,-4 4-15,-2 0 0,-1 1 0,-4 5 16,-3 3-16,-2 0 0,-4-2 15,-5 6-15,-3-1 16,1-3-16,-2-1 0,0-2 0,1-3 16,1-2-16,2-4 0,3-2 15,2-3-15,5-2 0,3-1 16,3-1-16,3-2 0,2-1 16,2 0-16,7-2 0,6 0 15,2-2-15,1-1 0,9 1 16,5 0-16,-5-2 0,-2-2 15,-1-1-15,0 0 0,-2-3 16,1-2-16,1-4 0,-6-1 16,-4 2-16,-4-1 0,-4 5 0,-3 1 15,-2 3-15</inkml:trace>
  <inkml:trace contextRef="#ctx0" brushRef="#br1" timeOffset="156287.6358">25202 16041 0,'0'0'0,"0"0"15,0 0-15,0 0 0,0 0 0,0 0 16,0 0-16,0 0 0,25-8 16,-25 8-16,35-3 0,-14 0 15,1 0-15,2 0 0,2-1 16,2 0-16,0 1 0,6-1 16,-1 0-16,-1 0 0,0 0 15,-1 1-15,-3-1 0,4-1 16,-4-1-16,-5 1 0,-4 1 15,-4 0-15</inkml:trace>
  <inkml:trace contextRef="#ctx0" brushRef="#br1" timeOffset="156470.1361">25544 15599 0,'0'0'0,"0"0"0,0 0 16,0 0-16,-15 18 0,15-18 15,-6 33-15,6-10 0,2 2 0,4 13 16,0 4-16,2 5 0,1 1 16,5 16-16,5 3 0,6 8 15,4-3-15,-4-8 0,-5-16 16,-5-12-16</inkml:trace>
  <inkml:trace contextRef="#ctx0" brushRef="#br1" timeOffset="156937.1198">27133 13960 0,'0'0'0,"0"0"16,-8 17-16,4-3 0,-2 3 0,-1 7 16,-1 7-16,-2 11 0,1 1 0,0 11 15,1 1-15,3-8 16,0-6-16,3 1 0,2-6 15,5-11-15,1-7 0,5-9 0,4-7 16,1-8-16,2-5 0,0-6 16,2-6-16,0-4 0,-1-5 15,2-3-15,2-4 0,-3 3 16,-4 0-16,-1-3 0,-4 1 16,-5 7-16,-2 4 0,-8 1 15,-6 0-15,-2 7 0,-3 4 0,-2 9 16,-1 5-16,0 5 15,-2 7-15,-3 5 0,-2 4 16,4 1-16,4 0 0,4-4 0,3-3 16,2-4-16</inkml:trace>
  <inkml:trace contextRef="#ctx0" brushRef="#br1" timeOffset="157137.4046">27512 14176 0,'0'0'15,"0"0"-15,0 0 0,7 23 0,-7-23 16,11 24-16,-3-6 0,1 2 16,1 2-16,4 7 0,3 2 15,-3-3-15,0-3 0,-1-4 16,-1-4-16,0-4 0,0-5 16,0-8-16,0-8 0,-1 1 0,-2 1 15,-1 1 1</inkml:trace>
  <inkml:trace contextRef="#ctx0" brushRef="#br1" timeOffset="157504.9224">27914 13619 0,'0'0'0,"0"0"0,0 0 16,0 0-16,0 0 0,26 6 0,-26-6 15,26 6-15,-26-6 0,38 9 16,-16-1-16,0 2 0,0 1 15,0 1-15,0 0 0,4 3 16,0-1-16,-4 0 0,-1-3 16,-4 3-16,-2 3 0,-5 2 15,-4 2-15,-5 1 0,-5-1 0,-4 4 16,-3 3-16,-5 6 16,-2 0-16,-4 1 0,-5 1 15,2-3-15,0-2 0,-4 2 0,2-5 16,3-1-16,6 0 0,3-7 15,4-4-15,4-4 0,1-3 0,6 0 16,4-1-16,3-2 16,2 0-16,6-3 0,5-1 15,4-3-15,4-1 0,5-5 16,5-4-16,-1 0 0,0 0 0,13-7 16,3-3-16,-3-2 0,-3-2 15,-5 3-15,-10 5 16,-8 5-16</inkml:trace>
  <inkml:trace contextRef="#ctx0" brushRef="#br1" timeOffset="158136.8184">28812 13846 0,'0'0'16,"0"0"-16,0 0 0,0 0 0,0 0 16,-19 20-16,19-20 0,-17 27 15,9-9-15,-1 5 0,-1 4 16,0 1-16,0-1 0,-2 5 15,1-1-15,2-6 0,1-5 16,4-4-16,2-5 0,2-4 0,3-4 16,3-6-16,1-6 15,4-1-15,3-2 0,1-1 16,1-1-16,1-1 0,0 2 0,2-2 16,0 4-16,-3 4 0,-2 2 15,-3 5-15,-1 5 0,-5 2 16,0 2-16,-2 2 0,-2-1 15,1 2-15,2 1 0,-2-3 16,-1-1-16,3-3 0,4-3 0,1-5 16,0-3-16,1-4 0,1-3 15,1-2-15,2-1 16,1 1-16,-2 3 0,0 1 16,-1 2-16,-1 1 0,-2 2 0,-1 5 15,-3 3 1,0 3-16,-3 3 0,0 1 0,-1 1 15,1-1-15,2-1 0,0-1 16,2 2-16,0-2 16,3-3-16,-1-2 0,-1-1 0,2-5 15,1-3-15,0 0 0,0-1 0,1-1 16,0 0-16,-2 0 16,-3 3-16,0 2 0,-3 3 15,1 2-15,-2 4 0,-1 0 16,0-1-16,0 4 0,1 0 0,1 1 15,-1-2-15,1-1 0,1 0 16,2-4-16,1-3 16,-1-2-16,2-1 0,1-5 0,1-4 15,0-4-15,1-3 0,5-12 16,3-6-16,-1 1 0,-1 2 0,3-18 16,-2-5-16,-1 3 15,-3 12-15,-5 9 0</inkml:trace>
  <inkml:trace contextRef="#ctx0" brushRef="#br1" timeOffset="158320.937">29532 13174 0,'0'0'0,"0"0"16,0 0-16,0 0 0,0 0 0,0 0 15,0 0-15,0 0 0,-6 17 16,6-17-16,-4 31 0,2-12 16,0 4-16,0 4 15,0 4-15,1 2 0,0 2 0,1 15 16,0 4-16,1 12 0,1 0 0,4 16 15,0 1-15,4-1 0,2-1 16,5 15-16,2-1 16,-4-13-16,-4-25 0,-3-15 0</inkml:trace>
  <inkml:trace contextRef="#ctx0" brushRef="#br1" timeOffset="158921.0278">27383 15997 0,'0'0'0,"0"0"0,0 0 16,-10 20-16,7-10 0,0 5 15,1 5-15,0 3 0,1 4 0,1 12 16,1 5-16,2-1 16,2 0-16,1 7 0,3-1 0,0-9 15,1-6-15,5-2 0,3-7 16,0-7-16,-2-6 0,-1-6 15,-2-6-15,-1-8 0,2-4 16,-1-8-16,0-4 0,-3-6 16,-2-5-16,2-11 0,0 0 15,-4 2-15,-4 3 0,-3 4 16,-2 1-16,-3 1 0,-2 4 0,-3 8 16,-2 5-16,2 6 15,0 3-15,-4 3 0,-3 3 16,0 5-16,3 5 0,2 6 15,2 4-15,2-4 0,2-2 0,2-3 16</inkml:trace>
  <inkml:trace contextRef="#ctx0" brushRef="#br1" timeOffset="159087.3088">27926 16394 0,'0'0'0,"6"8"16,3 4-16,1 1 0,1 3 0,9 6 16,5 4-16,6 6 0,-1 1 15,-6-6-15,-4-5 0,-4-4 16</inkml:trace>
  <inkml:trace contextRef="#ctx0" brushRef="#br1" timeOffset="159486.8471">28295 15623 0,'0'0'16,"0"0"-16,0 0 0,0 0 0,0 0 16,26-3-16,-26 3 15,34 0-15,-34 0 0,38 2 16,-17-1-16,1 2 0,0 0 0,0 1 15,1 1-15,2 3 0,-1 2 16,-5 3-16,-1 3 0,-3 3 16,-1 3-16,-4 3 0,-4 3 15,-2 1-15,-3 0 0,-8 14 16,-6 6-16,0-1 16,-2 0-16,-2 5 0,-2-2 0,0-7 15,1-3-15,-1 1 0,-1-4 16,4-9-16,3-7 0,5-5 15,4-3-15,6-4 0,5-2 0,4 2 16,3 0-16,5-5 16,3-2-16,6 0 0,3-1 15,5-3-15,1-2 0,2-2 16,1-2-16,3 0 0,1-1 0,-10 2 16,-7 2-16,-6 0 0</inkml:trace>
  <inkml:trace contextRef="#ctx0" brushRef="#br1" timeOffset="159681.5735">29580 15433 0,'0'0'0,"0"0"0,0 0 16,0 0-16,11 21 0,-11-21 0,0 0 16,0 0-16</inkml:trace>
  <inkml:trace contextRef="#ctx0" brushRef="#br1" timeOffset="166854.4423">30493 13322 0,'0'0'0,"-7"6"0,0 3 15,-2 5-15,-1 3 0,-10 10 0,-5 5 16,-1 6-16,0 5 15,-13 17-15,-3 6 0,-1 5 0,6-7 16,-5 14-16,2 2 0,-2 7 16,5-7-16,-4 29 0,11-11 15,13-22-15,8-14 0,2-20 16,3-13-16,2-9 0</inkml:trace>
  <inkml:trace contextRef="#ctx0" brushRef="#br1" timeOffset="167120.3811">30008 13427 0,'0'0'15,"0"0"-15,0 0 0,0 0 0,19 27 16,-19-27-16,19 31 0,-5-12 15,0 3-15,6 9 16,4 9 0,10 17-16,3 5 0,-3-4 0,-1-3 0,9 10 15,7 7-15,2-4 16,-7-13-16,4-9 0,-3-11 16,-8-15-16,-6-10 0,-9-3 15,-5-2-15,-6-2 0</inkml:trace>
  <inkml:trace contextRef="#ctx0" brushRef="#br1" timeOffset="167522.7156">30764 13102 0,'0'0'0,"0"0"15,0 0-15,27 2 0,-27-2 16,35 4-16,-10-1 0,3 3 16,2 0-16,8 5 0,1 1 15,-3 1-15,-2 2 0,3 5 16,-5 4-16,-7-1 0,-4 1 0,-8 7 16,-5 4-16,-6 0 15,-3 1-15,-11 13 0,-8 3 16,0-3-16,0-1 0,-9 7 0,-6 1 15,3-7-15,4-4 0,0-3 16,5-6-16,5-7 0,5-4 16,4-7-16,5-4 0,3-3 15,3 0-15,4-1 0,2-1 16,3-3-16,4-4 0,7-1 16,5-1-16,5-3 0,3-3 0,8-6 15,5-4-15,1-2 16,0-2-16,-5 3 0,-11 4 15,-8 3-15</inkml:trace>
  <inkml:trace contextRef="#ctx0" brushRef="#br1" timeOffset="167787.8188">31399 13433 0,'0'0'0,"0"0"16,0 0-16,0 0 0,0 0 0,35 1 16,-35-1-16,42-4 15,-16 0-15,2 0 0,3 1 16,0-1-16,0 1 0,10-2 16,-2-1-16,9-1 0,-3 2 15,-2 2-15,-2 1 0,-6-1 16,-5-1-16,-6-1 0,-4-3 0,-3 2 15,-4 2-15,-2 0 0</inkml:trace>
  <inkml:trace contextRef="#ctx0" brushRef="#br1" timeOffset="168021.3954">31763 12898 0,'0'0'0,"0"0"0,0 0 16,0 0-16,0 0 0,0 0 0,2 28 16,-2-28-16,2 37 0,0-10 15,-1 6-15,0 2 0,0 3 16,3 21 0,4 9-16,3 12 0,4 9 15,2 13-15,-2-8 0,0-5 0,-2-8 16,-3-21-16</inkml:trace>
  <inkml:trace contextRef="#ctx0" brushRef="#br1" timeOffset="168424.6141">32243 13271 0,'0'0'0,"0"0"0,0 0 16,-10 29-16,10-29 0,-10 41 16,3-10-16,-1 9 0,2 0 15,0 2-15,3-1 0,2 4 0,1-6 16,3-2-16,3-10 15,-1-9-15,2-4 0,5-9 16,6-9-16,0-4 0,3-4 0,0-10 16,0-8-16,0-5 15,-1-3-15,0-10 0,-4 0 0,-1-5 16,-4 4-16,-7 2 0,-4 1 16,-5 3-16,-4 4 15,-1 5-15,-1 4 0,-1 5 0,-2 6 16,-4 8-16,-5 8 0,-1 7 15,2 7-15,6-2 0,3-2 16,3-3-16</inkml:trace>
  <inkml:trace contextRef="#ctx0" brushRef="#br1" timeOffset="168587.5804">32464 13479 0,'0'0'0,"0"0"0,0 0 0,17 19 16,-17-19-16,15 21 0,-15-21 16,16 28-16,-10-16 0,0-1 15,-2-2-15,-1-2 0,1 0 0,-2-2 16</inkml:trace>
  <inkml:trace contextRef="#ctx0" brushRef="#br1" timeOffset="168922.7599">32552 12867 0,'0'0'0,"0"0"0,0 0 16,0 0-16,29-2 0,-29 2 16,31 1-16,-11 2 0,2 3 0,0 3 15,-1 2-15,-2 2 16,-3 3-16,2 6 0,-4 3 15,-3 2-15,-3 3 0,-5 3 16,-3 4-16,-4 6 0,-4-3 0,0 1 16,1-1-16,-2 2 0,0-6 15,1-5-15,2-8 0,1-4 16,2-5-16,1-1 0,1-5 16,1-2-16,0-1 0,5-2 15,5-3-15,3-1 0,5-1 16,3-2-16,3-2 0,3-5 0,1-4 15,-5 4 1,-4 1-16,-3 3 0</inkml:trace>
  <inkml:trace contextRef="#ctx0" brushRef="#br1" timeOffset="169570.6943">31220 13929 0,'0'0'15,"0"0"-15,0 0 0,0 0 0,0 0 16,0 0-16,0 0 0,0 0 16,0 0-16,0 0 0,0 0 15,0 0-15,0 0 0,0 0 16,-6 32-16,6-32 0,-13 35 16,2-10-16,-4 5 0,1 2 15,-1 3-15,-10 14 0,-2 6 0,-7 15 16,2 2-16,-10 22 15,-1 6-15,0 15 0,8-2 0,3 12 16,7-6-16,2 9 0,7-40 16,5-27-16</inkml:trace>
  <inkml:trace contextRef="#ctx0" brushRef="#br1" timeOffset="170377.8234">33138 12737 0,'0'0'0,"0"0"15,0 0-15,0 0 0,-11 26 16,11-26-16,-10 35 0,2-11 16,-2 2-16,-1 8 0,-2 7 15,-6 11-15,-1-1 0,-6 17 16,-2 2-16,0 4 0,3-9 0,1 3 16,2-10-16,6-13 15,3-12-15,5-8 0</inkml:trace>
  <inkml:trace contextRef="#ctx0" brushRef="#br1" timeOffset="170553.8294">32867 12937 0,'0'0'0,"0"0"0,0 0 15,16 16-15,-16-16 0,21 22 16,-3-4-16,4 6 0,4 7 15,0 1-15,-1 2 0,4 6 16,-4-3-16,0 0 0,-5-6 16,-3-7-16</inkml:trace>
  <inkml:trace contextRef="#ctx0" brushRef="#br1" timeOffset="170872.3392">33451 12621 0,'0'0'0,"0"0"0,0 0 16,0 0-16,22 10 0,-22-10 16,13 20-16,-13-20 0,10 38 0,-7-13 15,-1 4-15,-4 1 0,0 2 16,-2 11-16,-1 3 0,2 3 15,1-5-15,-1-3 0,-2-3 16,4-5-16,1-5 0,2-3 16,3-3-16,1-2 0,2-1 15,3-1-15,2-2 0,5-4 16,3-5-16,3-5 0,3-4 16,-1-2-16,0-2 0,-5 1 15,-3 1-15,-4 0 0</inkml:trace>
  <inkml:trace contextRef="#ctx0" brushRef="#br1" timeOffset="171388.0163">30267 15635 0,'0'0'0,"0"0"0,0 0 15,0 0-15,0 0 0,0 0 16,0 0-16,29 8 0,-29-8 15,34 1-15,-12-1 0,3-1 16,4-1-16,2 0 0,1 0 16,10-2-16,0-2 0,-3 1 0,0 1 15,5 2-15,-3 2 0,-6 1 16,-4 0-16,-5 0 0,-4 1 16,-4 2-16,-4 0 0,-4 1 15,-4 1-15,-2-1 0,-1-1 16,1-1-16</inkml:trace>
  <inkml:trace contextRef="#ctx0" brushRef="#br1" timeOffset="171571.3243">30385 16009 0,'0'0'0,"0"0"16,0 0-16,0 0 0,0 0 0,0 0 16,0 0-16,0 0 0,0 0 15,15 20-15,-15-20 16,36 7-16,-13-4 0,4-1 0,5 1 15,11-1-15,0 0 0,4 0 16,2-1-16,13-2 0,1 0 16,-4-1-16,-12 0 0,-11 1 15</inkml:trace>
  <inkml:trace contextRef="#ctx0" brushRef="#br1" timeOffset="172087.664">31473 15019 0,'0'0'0,"0"0"0,0 0 0,0 0 16,0 0-16,0 0 0,0 26 16,0-26-16,-3 47 0,-1-4 15,-1 14 1,1 8-16,-1 8 0,1 14 15,-1-5-15,2 16 0,1 14 0,3 0 16,4-4-16,4 8 0,1-25 16,-1-30-16,0-20 0,1-23 15,2-14-15,-1-17 0,0-9 0,-6-7 16,2-12-16,-1-9 0,-2-9 16,1-14-16,3-9 0,0-1 15,0-2-15,10-38 0,5 11 16,0 19-16,-3 13 0,0 8 15,0 5-15,-2 13 0,-2 8 16,3 8-16,1 8 0,-1 8 16,-2 7-16,2 5 0,1 5 15,-5 3-15,-3 3 0,-2 8 16,-1 7-16,-2-1 0,1 3 0,-1 10 16,1 8-16,-1-2 0,-1 2 15,-1 19-15,-2 8 0,-2-2 16,-2-1-16,4 9 0,3 8 15,3 28-15,-1-14 0,6-6 16,3-3-16,2-7 0,1-2 0,6-4 16,5-1-16,4-23 15,3-15-15,-13-10 0,-7-6 0,-6-5 16</inkml:trace>
  <inkml:trace contextRef="#ctx0" brushRef="#br1" timeOffset="172320.7777">32271 15282 0,'0'0'0,"0"0"15,-10 36-15,6-16 0,0 4 0,-1 15 16,2 7-16,3 3 0,2 4 15,4 16-15,2 1 0,8 7 16,3-7-16,1-7 0,-1-16 16,-4-11-16,-4-9 0,-4-6 15</inkml:trace>
  <inkml:trace contextRef="#ctx0" brushRef="#br1" timeOffset="172638.16">32582 15441 0,'0'0'0,"0"0"0,0 0 16,0 0-16,-9 29 0,6-11 16,0 6-16,-1 1 0,1 1 15,1 3-15,0 2 0,1 7 16,-1-1-16,6 6 16,2-3-16,1-8 0,1-5 0,3-8 15,2-6-15,2-9 0,2-7 16,-2-11-16,1-7 0,-2-4 15,1-2-15,-3-3 0,-1-4 16,-1-4-16,-3 0 0,-2 3 16,-4 3-16,-3 3 0,-4 3 0,-1 2 15,-1 0-15,-3 7 0,-3 5 16,-4 6-16,-4 6 0,0 3 16,1 4-16,2 3 0,2 1 15,5-2-15,2-2 0,3-2 16</inkml:trace>
  <inkml:trace contextRef="#ctx0" brushRef="#br1" timeOffset="172888.8359">32862 14918 0,'0'0'0,"0"0"15,0 0-15,13 25 0,-13-25 0,18 27 16,-5-9-16,1 3 0,0 1 16,5 9-16,-2 1 0,1 0 15,-2 1-15,5 9 0,0 0 16,-3 2-16,-3 1 0,0 13 16,-4 3-16,-5 3 0,-2 3 0,-3 15 15,-2 1-15,1-21 0,0-15 16,0-12-16</inkml:trace>
  <inkml:trace contextRef="#ctx0" brushRef="#br1" timeOffset="173170.6213">33502 14740 0,'0'0'0,"0"0"16,0 0-16,-7 26 0,7-26 16,-13 43-16,0-6 0,-1 4 15,1 5-15,-5 19 0,1 7 16,-2 14-16,4-4 0,-5 12 15,-2 7-15,3-16 0,5-24 0,4-18 16</inkml:trace>
  <inkml:trace contextRef="#ctx0" brushRef="#br1" timeOffset="173387.394">33257 14962 0,'0'0'0,"0"0"0,0 0 0,0 0 0,14 32 16,-14-32-16,19 39 0,-8-14 16,1 4-16,4 5 15,2 6-15,7 10 0,0-2 0,7 6 16,1-5-16,2-4 0,-4-10 16,-6-16-16,-4-12 0,-4-1 15,-5-1-15,-2-2 0</inkml:trace>
  <inkml:trace contextRef="#ctx0" brushRef="#br1" timeOffset="173737.2117">33633 14407 0,'0'0'0,"0"0"16,0 0-16,21-3 0,-21 3 0,23 5 15,-23-5-15,33 14 16,-18-4-16,0 2 0,-2 4 16,-1 1-16,0 0 0,0 11 0,-3 4 15,-2-1-15,-3 1 0,-3 10 16,-3 3-16,-5 1 0,-1 0 16,-8 7-16,-1-1 0,1-6 15,2-5-15,3-5 16,1-4-16,2-7 0,3-5 0,0-4 15,2-4-15,3-2 0,2-2 16,8-2-16,5-2 0,0-4 0,0-3 16,5-3-16,4-3 15,-1-1-15,1-1 0,-2-1 0,0-1 16,0 1-16,0 1 16,-5 2-16,-2 2 0,-4 2 0</inkml:trace>
  <inkml:trace contextRef="#ctx0" brushRef="#br1" timeOffset="174003.3536">32178 16376 0,'0'0'0,"-3"2"0,3-2 0,0 0 16</inkml:trace>
  <inkml:trace contextRef="#ctx0" brushRef="#br1" timeOffset="188424.6972">6823 7616 0,'0'0'0,"0"0"15,0 0-15,0 0 0,0 0 16,0 0-16,0 0 0,-21-10 15,21 10-15,0 0 0,0 0 16,0 0-16,0 0 0,0 0 0</inkml:trace>
  <inkml:trace contextRef="#ctx0" brushRef="#br1" timeOffset="188959.9891">6318 10076 0,'0'0'16,"-6"0"-16,-1 0 0,3 0 0,0 1 0,1 1 15,2-1 1,-3 0-16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9:27"/>
    </inkml:context>
    <inkml:brush xml:id="br0">
      <inkml:brushProperty name="width" value="0.02728" units="cm"/>
      <inkml:brushProperty name="height" value="0.02728" units="cm"/>
      <inkml:brushProperty name="color" value="#F2395B"/>
    </inkml:brush>
  </inkml:definitions>
  <inkml:trace contextRef="#ctx0" brushRef="#br0">72050 14600 806,'-91'-88'130,"19"26"-66,19 24-68,19 26-68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39:58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69900 33450 999,'0'-58'-4,"0"-16"-9,0-15-9,0-15-9,-2 2-2,-3 22 3,-3 22 4,-2 23 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00"/>
    </inkml:context>
    <inkml:brush xml:id="br0">
      <inkml:brushProperty name="width" value="0.05327" units="cm"/>
      <inkml:brushProperty name="height" value="0.05327" units="cm"/>
      <inkml:brushProperty name="color" value="#FED406"/>
    </inkml:brush>
  </inkml:definitions>
  <inkml:trace contextRef="#ctx0" brushRef="#br0">7750 47800 413,'-85'-44'8,"32"13"17,31 12 16,32 13 18,18 7 2,6 4-10,7 3-11,6 3-10,9 1-6,13 1-2,12-1-1,13 1-2,7-3-1,4-2-3,3-3-2,3-3-3,3-2 0,3 0-1,3 0 1,4 0 0,4 0 0,6 0-2,7 0-1,6 0-2,3 0-1,0 0-2,0 0-3,0 0-1,0 0-1,0 0 0,0 0 0,0 0-1,-2 0 1,-3 0 1,-3 0 1,-2 0 0,0 3 1,7 6 0,6 7 0,7 6 0,8 1 0,14-3 1,11-3-1,14-2 0,-6-5 0,-21-2 1,-22-3 0,-22-3 0,-7-4 1,10-3-1,10-3 0,9-2-1,4-1 1,1 3 0,-1 3 0,1 4 0,-4 1 1,-6 0 0,-6 0 0,-6 0 0,-2 0 1,3 0-1,3 0 1,4 0 0,-3 0 0,-5 0-1,-7 0 0,-5 0 0,-9 0 0,-9 0-1,-10 0 0,-8 0 0,3-2 0,20-3 0,18-3 0,20-2 0,3-1 1,-8 3-1,-10 3-1,-9 4 1,-5 1-1,0 0 1,0 0-1,0 0 0,3-2 0,6-3-1,7-3 0,6-2-1,1-1-1,-3 3 1,-3 3-1,-2 4-1,0 1 1,7 0-1,6 0-1,7 0 0,2 0 1,1 0-1,-1 0 1,1 0 0,-6-2 1,-8-3 0,-10-3 1,-9-2 0,7-1 0,26 3 0,24 3 0,26 4-1,5-1 1,-11-3 1,-14-3 0,-11-2 1,-7-1 1,0 3-1,0 3 0,0 4 0,-2 4 0,-3 6 0,-3 7 1,-2 6-1,-3 1 1,1-3-1,-1-3 0,1-2 1,2-3-1,7 1 0,6-1 0,7 1-1,4-3 1,3-2 0,3-3 0,4-3 0,1-2 0,0 0 1,0 0 0,0 0 1,0 1-1,0 4 1,0 3 1,0 3-1,3-1 0,6-2-1,7-3-1,6-3-1,3-2-2,0 0 0,0 0 0,0 0-2,6-4 1,13-5 2,12-7 1,13-5 3,12-8 0,13-5 1,12-7-1,13-5 1,4-4-1,-3 0 0,-3 0 0,-2 0-1,-3 3 0,1 6 2,-1 7 1,1 6 2,-1 4-1,1 4 1,-1 3-1,1 3-1,-7 3 0,-12 3-3,-13 3 0,-12 4-3,-9 1-1,-2 0 0,-3 0-2,-3 0 0,-1 1 0,4 4 2,3 3 0,3 3 2,1-1 0,1-2 2,-1-3 1,1-3 1,4-2 1,9 0 0,10 0 2,10 0 0,7-5 0,6-9-2,7-10-1,6-8-1,-4-3-1,-11 7 0,-14 6 0,-11 7 0,-4 0-1,6-2 0,7-3 0,6-3-2,-1-1 0,-5 4 0,-7 3 0,-5 3-1,-8 1 0,-5 1 1,-7-1 2,-5 1 0,-4 1 0,0 3 1,0 3 0,0 4 1,-2 1-1,-3 0 1,-3 0 1,-2 0-1,-3 0 1,1 0-1,-1 0 0,1 0 0,-4 0 0,-6 0 0,-6 0 0,-6 0 1,-1 0-1,7 0 0,6 0 0,7 0-1,2 0 0,1 0 0,-1 0 1,1 0-1,-1 1 0,1 4-1,-1 3-1,1 3-2,-3-1-1,-2-2 1,-3-3 1,-3-3-1,-2-2 1,0 0 0,0 0 1,0 0-1,3 0 1,6 0 0,7 0 1,6 0 0,1 0 0,-3 0 0,-3 0 1,-2 0 0,-1 0 1,3 0-1,3 0 0,4 0-1,1 0 1,0 0-2,0 0-1,0 0 0,-5 1-1,-9 4 1,-10 3 0,-8 3 1,-4 1 0,3 1 0,3-1-1,4 1 1,1 1 0,0 3 1,0 3 0,0 4 1,-2-1 0,-3-3 0,-3-3 0,-2-2-1,-1-3 0,3 1 0,3-1 0,4 1-1,-3-1 0,-5 1 1,-7-1-1,-5 1 1,-6-1-1,-3 1 0,-3-1-1,-2 1 0,-1-3 0,3-2 0,3-3 0,4-3 0,-1-2-1,-3 0 0,-3 0-2,-2 0-1,-8 0 0,-8 0 0,-10 0 2,-9 0 0,-12 0 1,-11 0-1,-14 0 1,-11 0-1,-12 0-2,-9 0-2,-10 0-4,-8 0-2,-26-2-8,-41-3-11,-40-3-12,-40-2-11,-20-3-2,4 1 8,3-1 7,3 1 8,4-1 4,7 1 1,6-1 0,7 1 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01"/>
    </inkml:context>
    <inkml:brush xml:id="br0">
      <inkml:brushProperty name="width" value="0.0501" units="cm"/>
      <inkml:brushProperty name="height" value="0.0501" units="cm"/>
      <inkml:brushProperty name="color" value="#FED406"/>
    </inkml:brush>
  </inkml:definitions>
  <inkml:trace contextRef="#ctx0" brushRef="#br0">8050 51750 439,'-102'1'1,"-3"4"3,-3 3 2,-2 3 2,8-1 2,22-2 0,22-3 1,23-3 0,3-2 0,-11 0 2,-14 0 0,-11 0 0,-4 0 1,6 0 0,7 0 0,6 0-1,15 0 2,26 0 6,24 0 5,26 0 4,18 1 1,13 4-4,12 3-5,13 3-4,9 3-4,6 3-3,7 3-3,6 4-2,4 2-2,4 4 0,3 3 0,3 3 0,7-2 1,14-6 0,11-6 1,14-6 1,8-2 0,7 3 0,6 3-2,7 4 0,2 1-2,1 0 0,-1 0-1,1 0-1,-1 0-1,1 0 1,-1 0-2,1 0 1,1 1-1,3 4 1,3 3 0,4 3 0,1 1 1,0 1-1,0-1 0,0 1 0,-2-3 0,-3-2 0,-3-3 0,-2-3 0,-3-4 0,1-3-1,-1-3-1,1-2 0,1-6 0,3-6 0,3-6 0,4-6 2,-1-4-1,-3 1 1,-3-1 0,-2 1 1,-6 1 0,-6 3 0,-6 3 2,-6 4 0,-2 2-1,3 4 0,3 3 0,4 3-2,-3-1 1,-5-2-1,-7-3 1,-5-3 0,-3-1 0,4 4-2,3 3 0,3 3-2,3-1 0,3-2 0,3-3 1,4-3 0,-1-2 0,-3 0 1,-3 0 0,-2 0 1,-3 0-1,1 0 2,-1 0-1,1 0 1,1 0 0,3 0-1,3 0-1,4 0 0,-3 0-1,-5 0-1,-7 0 0,-5 0-1,-4 0 0,0 0 1,0 0 0,0 0 1,3-2 1,6-3 0,7-3 0,6-2 0,3-5 0,0-2 1,0-3-1,0-3 0,-2-1 1,-3 4 0,-3 3 1,-2 3 0,-3 1 1,1 1 1,-1-1 0,1 1 1,1 1 0,3 3 1,3 3 0,4 4 0,2-1 1,4-3-2,3-3-1,3-2-1,1-3 0,1 1-1,-1-1 0,1 1 0,1-4 1,3-6 0,3-6 1,4-6 0,2-2 1,4 3-1,3 3 0,3 4-1,3 1 0,3 0 1,3 0-1,4 0 0,-3 0 1,-5 0 1,-7 0 1,-5 0 1,-4 1 1,0 4-2,0 3-2,0 3-1,-7 3-1,-11 3 1,-14 3 1,-11 4 0,-7 1 0,0 0-1,0 0 0,0 0-1,-2 1-1,-3 4 0,-3 3-1,-2 3 0,-6 1 0,-6 1-1,-6-1 1,-6 1 1,-2-3-1,3-2 1,3-3 0,4-3 0,-3-2 1,-5 0 0,-7 0 0,-5 0 0,-4 0 0,0 0 1,0 0-2,0 0 0,-4 0 0,-5 0-1,-7 0-1,-5 0-1,-4 0-1,0 0 2,0 0 0,0 0 0,0 0 1,0 0 0,0 0 0,0 0-1,0-4 1,0-5-1,0-7 0,0-5-1,0-3-1,0 4-1,0 3-2,0 3-1,0 1-1,0 1-1,0-1 1,0 1-2,-2-1 0,-3 1-2,-3-1-1,-2 1-2,-5 1-4,-2 3-3,-3 3-6,-3 4-3,-7-1-8,-9-3-8,-10-3-8,-8-2-9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27"/>
    </inkml:context>
    <inkml:brush xml:id="br0">
      <inkml:brushProperty name="width" value="0.02294" units="cm"/>
      <inkml:brushProperty name="height" value="0.02294" units="cm"/>
      <inkml:brushProperty name="color" value="#F2395B"/>
    </inkml:brush>
  </inkml:definitions>
  <inkml:trace contextRef="#ctx0" brushRef="#br0">63800 30600 958,'-29'123'2,"-55"47"4,-57 47 4,-55 48 3,-1-23-2,56-91-12,57-90-9,56-90-11,28-42-3,0 10 4,0 10 2,0 9 4,1 2 0,4-2-4,3-3-5,3-3-3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02"/>
    </inkml:context>
    <inkml:brush xml:id="br0">
      <inkml:brushProperty name="width" value="0.05702" units="cm"/>
      <inkml:brushProperty name="height" value="0.05702" units="cm"/>
      <inkml:brushProperty name="color" value="#F2395B"/>
    </inkml:brush>
  </inkml:definitions>
  <inkml:trace contextRef="#ctx0" brushRef="#br0">74000 7350 385,'-80'3'5,"-9"6"8,-10 7 10,-8 6 9,13-1 6,38-5 5,37-7 3,38-5 5,24-1-2,14 6-8,11 7-7,14 6-8,3 1-3,-2-3-1,-3-3-1,-3-2 0,1-3-2,6 1-3,7-1-2,6 1-3,4-3-2,4-2-1,3-3 0,3-3 0,6-2-2,9 0 0,10 0 0,10 0 0,7 0-2,6 0-1,7 0-1,6 0-2,6-2 0,6-3-3,7-3 0,6-2-2,-2-1 0,-9 3-1,-10 3 1,-8 4 1,-9-1-1,-6-3 0,-6-3-1,-6-2 1,-9-1-1,-8 3 1,-10 3 0,-9 4 1,-10 2-1,-9 4 1,-10 3 0,-8 3 0,-6-1-1,1-2 0,-1-3-1,1-3-1,-3-1 0,-2 4-1,-3 3 0,-3 3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31"/>
    </inkml:context>
    <inkml:brush xml:id="br0">
      <inkml:brushProperty name="width" value="0.06337" units="cm"/>
      <inkml:brushProperty name="height" value="0.06337" units="cm"/>
      <inkml:brushProperty name="color" value="#F2395B"/>
    </inkml:brush>
  </inkml:definitions>
  <inkml:trace contextRef="#ctx0" brushRef="#br0">66300 5300 347,'-355'45'33,"91"-9"-3,90-10-4,92-8-5,46-6-1,3 1 2,3-1 2,4 1 2,29-1 6,56 1 11,57-1 11,56 1 12,31-6-2,6-8-13,7-10-13,6-9-13,-1-7-8,-5-3-3,-7-3-4,-5-2-3,11-5-1,32-2 0,31-3 0,32-3 0,2-1-2,-24 4-2,-26 3-4,-24 3-3,-18 3-2,-9 3-2,-10 3-1,-8 4-3,-12 2-1,-12 4-2,-13 3 0,-12 3-2,-15 3-1,-15 3-3,-15 3-3,-16 4-1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32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53150 9850 490,'-18'-68'38,"17"17"-5,15 15-7,16 16-5,9 9-4,3 3 0,3 3 1,4 4 1,7 1-1,13 0-1,12 0 0,13 0-2,1 3 0,-9 6-2,-10 7-2,-8 6-2,-11 7 0,-8 10 1,-10 10 0,-9 9 2,-9 7-3,-5 7-3,-7 6-5,-5 7-4,-12 4-3,-16 3 0,-15 3-1,-15 4 0,-7-6 0,3-11 0,3-14 0,4-11 1,1-11-1,0-5-2,0-7-1,0-5-1,1-12-1,4-16 1,3-15 0,3-15 1,4-18 0,7-19-1,6-18-1,7-19-1,5-5 0,7 9 0,6 10 1,7 10 1,4 8 2,3 10 4,3 10 5,4 9 3,1 10 8,0 14 10,0 11 11,0 14 9,-2 13 4,-3 16-4,-3 15-3,-2 17-3,-5 8-5,-2 4-4,-3 3-5,-3 3-5,-2 9-3,0 16-3,0 15-3,0 17-3,0 11-4,0 10-4,0 10-5,0 9-5,-2 1-4,-3-6-5,-3-6-5,-2-6-4,-1-15-1,3-21 1,3-22 1,4-22 2,1-18-1,0-11-3,0-14-2,0-11-3,1-14-1,4-11 2,3-14 2,3-11 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32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54700 8950 526,'-2'-91'31,"-3"69"11,-3 69 12,-2 69 13,0 34-1,7 0-11,6 0-12,7 0-12,0-2-8,-2-3-4,-3-3-5,-3-2-4,-4-5-4,-3-2-3,-3-3-3,-2-3-3,-3-10-1,1-16-2,-1-15 1,1-15-1,2-28-4,7-36-9,6-39-8,7-36-8,8-25-3,14-8 3,11-10 4,14-9 3,5 1 3,1 13 4,-1 12 4,1 13 4,-6 13 5,-8 17 5,-10 15 5,-9 16 6,-7 12 5,-3 9 7,-3 10 6,-2 10 6,-6 10 2,-6 13-1,-6 12-3,-6 13-2,-7 9-3,-6 6-2,-6 7-4,-6 6-3,-7 4-3,-6 4-3,-6 3-3,-6 3-3,-4-1-4,1-2-2,-1-3-3,1-3-2,2-9-2,7-11 1,6-14 1,7-11 1,7-28-8,9-40-20,10-40-18,10-41-18,7-13-6,6 16 9,7 15 9,6 17 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33"/>
    </inkml:context>
    <inkml:brush xml:id="br0">
      <inkml:brushProperty name="width" value="0.04016" units="cm"/>
      <inkml:brushProperty name="height" value="0.04016" units="cm"/>
      <inkml:brushProperty name="color" value="#F2395B"/>
    </inkml:brush>
  </inkml:definitions>
  <inkml:trace contextRef="#ctx0" brushRef="#br0">56250 9200 547,'15'-15'34,"-18"23"8,-19 22 8,-18 22 8,-10 12 0,0 3-10,0 3-9,0 4-9,1 1-7,4 0-4,3 0-4,3 0-4,4-5-3,7-9-1,6-10-1,7-8-1,13-8-6,22-2-7,22-3-9,23-3-8,3-2-2,-11 0 5,-14 0 6,-11 0 4,-11 4 4,-5 10-1,-7 10 0,-5 9 1,-8 7 3,-5 7 5,-7 6 7,-5 7 6,-9 4 3,-9 3 0,-10 3-1,-8 4 1,-4-4-3,3-9-1,3-10-3,4-8-1,4-11-7,6-8-9,7-10-10,6-9-9,6-15-7,6-18-3,7-19-3,6-18-3,9-17-2,13-11 2,12-14 2,13-11 2,2 0 3,-5 17 7,-7 15 6,-5 16 7,-4 5 3,0-2 2,0-3 1,0-3 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33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56650 10050 459,'23'-25'0,"-3"0"0,-3 0 0,-2 0 0,-5 9 8,-2 19 15,-3 19 16,-3 19 16,-6 12 4,-5 6-8,-7 7-6,-5 6-8,-4 6-5,0 6-3,0 7-4,0 6-2,3-1-4,6-5-3,7-7-2,6-5-3,3-4-1,0 0 1,0 0 0,0 0 1,12-27-3,26-53-7,24-53-7,26-52-7,7-30-6,-9-2-6,-10-3-6,-8-3-6,-11-1-1,-8 4 3,-10 3 3,-9 3 2,-9 9 4,-5 16 6,-7 15 5,-5 17 5,-8 14 5,-5 17 4,-7 15 4,-5 16 4,-8 10 2,-5 7 0,-7 6 1,-5 7-1,-3 5-1,4 7-3,3 6-3,3 7-2,4 7-6,7 9-7,6 10-8,7 10-7,7-3-4,9-11 0,10-14-1,10-11-1,4-9 2,0-3 2,0-3 4,0-2 2,0-5 4,0-2 1,0-3 3,0-3 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33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57600 10000 492,'20'25'3,"-9"0"7,-10 0 5,-8 0 7,-9 3 6,-6 6 7,-6 7 5,-6 6 8,-1 1 0,7-3-3,6-3-5,7-2-3,5-1-4,7 3-4,6 3-5,7 4-4,8-1-5,14-3-4,11-3-7,14-2-4,7-5-5,3-2-7,3-3-5,4-3-6,4-7-6,6-9-8,7-10-8,6-8-8,-4-8 1,-11-2 7,-14-3 7,-11-3 8,-11-2 2,-5 0-3,-7 0-2,-5 0-3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34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58750 9850 524,'-115'-21'78,"23"10"-8,22 10-7,22 9-9,12 12-7,3 16-8,3 15-9,4 17-7,1 21-6,0 28 0,0 28-1,0 29-2,0 5-7,0-15-12,0-15-12,0-16-13,0-13-14,0-9-15,0-10-14,0-8-15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48"/>
    </inkml:context>
    <inkml:brush xml:id="br0">
      <inkml:brushProperty name="width" value="0.04391" units="cm"/>
      <inkml:brushProperty name="height" value="0.04391" units="cm"/>
      <inkml:brushProperty name="color" value="#F2395B"/>
    </inkml:brush>
  </inkml:definitions>
  <inkml:trace contextRef="#ctx0" brushRef="#br0">45050 51700 500,'-46'-4'3,"10"-5"5,10-7 5,9-5 5,10 0 5,14 10 5,11 10 3,14 9 4,5 2 0,1-2-6,-1-3-5,1-3-5,2-1-3,7 4-1,6 3 0,7 3-1,0 1-1,-2 1-4,-3-1-4,-3 1-3,-4-1-6,-3 1-8,-3-1-8,-2 1-7,-14 7 1,-21 16 10,-22 15 9,-22 17 10,-10 11 5,4 10 0,3 10 0,3 9 1,3 2 3,3-2 3,3-3 4,4-3 4,1-2 1,0 0-2,0 0-1,0 0-2,1 0-2,4 0-3,3 0-2,3 0-2,-1-2-4,-2-3-1,-3-3-4,-3-2-1,-2-3-3,0 1-1,0-1-1,0 1-3,0-4-3,0-6-5,0-6-6,0-6-5,0-6-3,0-2-1,0-3-1,0-3-2,0-4 1,0-3 2,0-3 1,0-2 1,-4-6 2,-5-6 4,-7-6 2,-5-6 4,-9-2 0,-9 3 1,-10 3-1,-8 4 0,-4-1 1,3-3 3,3-3 5,4-2 2,2-3 2,4 1-2,3-1-3,3 1 0,3-1 4,3 1 15,3-1 13,4 1 14,7 1 7,13 3 2,12 3 2,13 4 1,16-4-3,23-9-6,22-10-6,22-8-6,15-9-6,9-6-1,10-6-4,10-6-2,4-4-3,0 1-3,0-1-2,0 1-4,-4 4-4,-5 9-8,-7 10-6,-5 10-7,-9 8-2,-9 10 4,-10 10 3,-8 9 4,-8 2-5,-2-2-11,-3-3-13,-3-3-12,-6-6-3,-5-5 6,-7-7 8,-5-5 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48"/>
    </inkml:context>
    <inkml:brush xml:id="br0">
      <inkml:brushProperty name="width" value="0.05016" units="cm"/>
      <inkml:brushProperty name="height" value="0.05016" units="cm"/>
      <inkml:brushProperty name="color" value="#F2395B"/>
    </inkml:brush>
  </inkml:definitions>
  <inkml:trace contextRef="#ctx0" brushRef="#br0">46350 54300 438,'21'-80'22,"-5"41"16,-7 40 17,-5 42 16,-8 21 2,-5 3-15,-7 3-14,-5 4-14,-6 4-9,-3 6-5,-3 7-5,-2 6-4,-1-1-3,3-5-4,3-7-1,4-5-3,18-26-7,34-44-10,35-43-10,35-44-11,13-27-2,-6-9 7,-6-10 8,-6-8 7,-7 3 5,-6 20 5,-6 18 5,-6 20 5,-9 13 4,-8 9 6,-10 10 3,-9 10 6,-9 18 7,-5 28 10,-7 28 10,-5 29 10,-6 11 0,-3-2-10,-3-3-9,-2-3-9,-1-4-8,3-3-6,3-3-5,4-2-5,-1-3-8,-3 1-8,-3-1-8,-2 1-8,-1-4-7,3-6-7,3-6-5,4-6-7,1-6-3,0-2 0,0-3 0,0-3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50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49650 52700 502,'0'-49'4,"0"4"10,0 3 9,0 3 10,-4 9 5,-5 16 0,-7 15 3,-5 17 0,-8 11-2,-5 10-5,-7 10-7,-5 9-5,-4 4-4,0 1-1,0-1-1,0 1-2,3-1-2,6 1-1,7-1-2,6 1-1,4-3-2,4-2 1,3-3 0,3-3-1,7-4 0,14-3-2,11-3-2,14-2-2,8-5-1,7-2-2,6-3-2,7-3-2,2-2 0,1 0 1,-1 0 1,1 0 0,-4 0 2,-6 0 2,-6 0 0,-6 0 2,-7 6 0,-6 13 3,-6 12 0,-6 13 1,-9 2 1,-8-5 0,-10-7-1,-9-5-1,-10-1-2,-9 6-4,-10 7-4,-8 6-4,-6 3-3,1 0-5,-1 0-4,1 0-4,-3-4-4,-2-5-3,-3-7-5,-3-5-3,1-9-2,6-9-1,7-10 1,6-8 0,7-4 2,10 3 5,10 3 6,9 4 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05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78750 3350 623,'-22'-85'-17,"6"32"22,7 31 23,6 32 21,-1 22 9,-5 17-9,-7 15-8,-5 16-7,-4 10-6,0 7-3,0 6-4,0 7-2,-2 2-5,-3 1-3,-3-1-3,-2 1-5,-3 2-3,1 7-2,-1 6-2,1 7-3,-1-3-3,1-8-2,-1-10-2,1-9-2,4-12-2,9-11-1,10-14-2,10-11-1,7-22-4,6-27-6,7-28-6,6-28-6,4-20-1,4-8 7,3-10 5,3-9 5,-2 2 6,-6 17 3,-6 15 3,-6 16 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50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50500 53850 526,'29'-27'0,"10"-3"0,10-3 0,9-2 0,-2 0 0,-12 7 0,-13 6 0,-12 7 0,-7 5 6,1 7 13,-1 6 13,1 7 12,-1 7 5,1 9-2,-1 10-4,1 10-2,-6 10-8,-8 13-12,-10 12-11,-9 13-12,-5 2-6,0-5 0,0-7 0,0-5-1,3-8-1,6-5 1,7-7-1,6-5 0,6-6 4,6-3 5,7-3 6,6-2 6,6-3 4,6 1 0,7-1 1,6 1 1,1-4 0,-3-6 0,-3-6-1,-2-6-1,-5-1 0,-2 7-2,-3 6-1,-3 7-2,-9 7-1,-11 9-4,-14 10-3,-11 10-4,-15 5-2,-16 4 1,-15 3 0,-15 3 0,-12 3-4,-6 3-8,-6 3-8,-6 4-9,1-6-1,9-11 3,10-14 5,10-11 4,7-11-5,6-5-13,7-7-14,6-5-12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51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47700 54400 530,'51'23'84,"4"-3"-15,3-3-16,3-2-15,1-1-8,1 3 1,-1 3 0,1 4 0,-7 2-2,-12 4-6,-13 3-5,-12 3-6,-15 9-4,-15 16-2,-15 15-2,-16 17-2,-15 7-2,-11 0 0,-14 0-1,-11 0 0,-6-5-2,4-9 0,3-10-1,3-8 0,6-11-1,9-8 1,10-10 0,10-9 0,22-12 2,39-11 3,36-14 3,39-11 2,25-12-3,17-9-9,15-10-8,16-8-8,-1-1-5,-15 9 1,-15 10 1,-16 10 1,-16 7-2,-16 6-2,-15 7-2,-15 6-2,-9 3-4,1 0-3,-1 0-5,1 0-4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52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52250 53650 440,'12'-44'84,"26"13"-3,24 12-2,26 13-3,15 2-9,6-5-14,7-7-15,6-5-14,4-1-8,4 6-2,3 7-1,3 6-2,-4 3-8,-8 0-12,-10 0-14,-9 0-13,-12 0-5,-11 0 2,-14 0 2,-11 0 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0:52"/>
    </inkml:context>
    <inkml:brush xml:id="br0">
      <inkml:brushProperty name="width" value="0.04566" units="cm"/>
      <inkml:brushProperty name="height" value="0.04566" units="cm"/>
      <inkml:brushProperty name="color" value="#F2395B"/>
    </inkml:brush>
  </inkml:definitions>
  <inkml:trace contextRef="#ctx0" brushRef="#br0">53150 52450 481,'-22'-135'35,"6"32"4,7 31 4,6 32 4,4 27 1,4 26 0,3 24-1,3 26-1,1 16-4,1 10-5,-1 10-8,1 9-6,-1 10-6,1 14-5,-1 11-7,1 14-5,-3 8-6,-2 7-6,-3 6-7,-3 7-7,-1 0-4,4-2-5,3-3-4,3-3-5,-1-15-4,-2-24-6,-3-26-4,-3-24-6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06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57400 52450 506,'-4'-100'10,"-5"50"19,-7 50 20,-5 50 20,-8 29 2,-5 10-12,-7 10-13,-5 9-13,-4 1-8,0-6-4,0-6-3,0-6-3,0-1-2,0 7-4,0 6-1,0 7-2,1 0-2,4-2-1,3-3 0,3-3-1,4-7-5,7-9-12,6-10-11,7-8-12,7-23-11,9-34-12,10-35-11,10-33-12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06"/>
    </inkml:context>
    <inkml:brush xml:id="br0">
      <inkml:brushProperty name="width" value="0.047" units="cm"/>
      <inkml:brushProperty name="height" value="0.047" units="cm"/>
      <inkml:brushProperty name="color" value="#F2395B"/>
    </inkml:brush>
  </inkml:definitions>
  <inkml:trace contextRef="#ctx0" brushRef="#br0">56950 52950 468,'21'-25'0,"-5"0"0,-7 0 0,-5 0 0,-3 6 6,4 13 12,3 12 12,3 13 12,1 7 2,1 4-6,-1 3-6,1 3-8,1 3-3,3 3-3,3 3-1,4 4-2,-1 1-1,-3 0-1,-3 0-2,-2 0 0,-1-2-1,3-3-2,3-3-1,4-2-1,5-9-2,10-12-3,10-13-3,9-12-3,1-10-2,-6-6 2,-6-6 0,-6-6 1,1-12-2,9-15-4,10-15-3,10-16-5,0-8-1,-5 0 0,-7 0 0,-5 0 0,-6 3 1,-3 6 2,-3 7 2,-2 6 1,-8 7 2,-8 10 4,-10 10 2,-9 9 4,-5 15 7,0 22 13,0 22 12,0 23 12,-2 11 4,-3 4-7,-3 3-6,-2 3-5,-1 3-5,3 3-3,3 3-3,4 4-2,-1 4-2,-3 6-2,-3 7-2,-2 6-2,-1 1-3,3-3-4,3-3-5,4-2-3,1-3-1,0 1 2,0-1 4,0 1 1,0-7-5,0-12-14,0-13-15,0-12-14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07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58950 53250 502,'1'-68'5,"4"17"11,3 15 11,3 16 11,1 13 2,1 14-4,-1 11-6,1 14-4,-3 8-2,-2 7-1,-3 6 0,-3 7 0,-4 5-2,-3 7-1,-3 6-2,-2 7-2,-5-3-2,-2-8-2,-3-10-2,-3-9-2,1-2-1,6 6 1,7 7 0,6 6 2,3-12-5,0-27-9,0-28-8,0-28-9,4-18-6,10-6-3,10-6-2,9-6-4,6-9 1,3-8 2,3-10 4,4-9 3,-1 1 2,-3 13 2,-3 12 3,-2 13 2,-5 9 5,-2 6 4,-3 7 6,-3 6 6,-4 10 9,-3 17 13,-3 15 12,-2 16 13,-5 12 3,-2 9-7,-3 10-6,-3 10-7,-2-1-5,0-9-5,0-10-4,0-8-5,0-4-4,0 3-3,0 3-5,0 4-3,1-1-6,4-3-10,3-3-8,3-2-9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07"/>
    </inkml:context>
    <inkml:brush xml:id="br0">
      <inkml:brushProperty name="width" value="0.04743" units="cm"/>
      <inkml:brushProperty name="height" value="0.04743" units="cm"/>
      <inkml:brushProperty name="color" value="#F2395B"/>
    </inkml:brush>
  </inkml:definitions>
  <inkml:trace contextRef="#ctx0" brushRef="#br0">60100 52950 463,'-19'-90'24,"13"23"6,12 22 5,13 22 7,2 19 1,-5 20-7,-7 18-4,-5 20-6,-8 13-3,-5 9 0,-7 10-2,-5 10 0,-4 2 0,0-3-1,0-3-1,0-2 0,3-3-2,6 1-3,7-1-2,6 1-3,3-6-1,0-8 1,0-10 1,0-9 0,4-2-1,10 6-5,10 7-6,9 6-5,7-15-4,7-33-6,6-35-6,7-34-4,4-18-3,3 1 2,3-1 2,4 1 0,-3-3 2,-5-2 2,-7-3 1,-5-3 2,-6-12 1,-3-18 2,-3-19 1,-2-18 1,-8-3 2,-8 17 2,-10 15 2,-9 16 1,-9 10 2,-5 7-1,-7 6-1,-5 7 0,-6 8 3,-3 14 7,-3 11 7,-2 14 6,-5 8 2,-2 7-3,-3 6-2,-3 7-4,-2 10-5,0 16-8,0 15-8,0 17-7,3 2-7,6-9-7,7-10-6,6-8-7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08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61650 53550 557,'-15'-24'7,"23"4"17,22 3 14,22 3 16,8 4 3,-2 7-9,-3 6-11,-3 7-9,-6 5-6,-5 7-2,-7 6-2,-5 7-1,-9 5-3,-9 7-6,-10 6-6,-8 7-5,-14 11-3,-15 20-3,-15 18 0,-16 20-3,-5-4 0,6-25 2,7-25 0,6-25 1,4-16 0,4-6 2,3-6 0,3-6 1,3-4 4,3 1 7,3-1 8,4 1 7,8-4 3,17-6-3,15-6-2,16-6-3,10-7-1,7-6-3,6-6-1,7-6-3,10-2-4,16 3-7,15 3-7,17 4-8,3 5-7,-5 10-7,-7 10-7,-5 9-8,-12 2 1,-16-2 5,-15-3 7,-15-3 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11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72350 53100 611,'-7'-46'68,"39"10"-4,36 10-3,39 9-3,14 4-8,-5 1-12,-7-1-11,-5 1-11,-8 1-9,-5 3-10,-7 3-7,-5 4-8,-9 2-7,-9 4-4,-10 3-4,-8 3-4,-11 4-2,-8 7-1,-10 6 1,-9 7 0,-7 0 1,-3-2 5,-3-3 4,-2-3 4,-5-4 3,-2-3 4,-3-3 2,-3-2 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06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78900 3550 680,'23'-136'2,"-3"28"1,-3 28 3,-2 29 3,-9 18 5,-12 9 8,-13 10 10,-12 10 8,-9 8 1,-2 10-6,-3 10-7,-3 9-7,-7 12-4,-9 16-2,-10 15-1,-8 17-3,-6 3-3,1-5-7,-1-7-5,1-5-6,4-8-7,9-5-8,10-7-7,10-5-9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11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72400 53900 673,'-50'23'0,"0"-3"-1,0-3 1,0-2-1,14-8 9,28-8 18,28-10 17,29-9 18,19-4 3,14 4-14,11 3-13,14 3-13,5 4-12,1 7-8,-1 6-11,1 7-9,-3 2-6,-2 1-4,-3-1-3,-3 1-3,-12-3-5,-18-2-6,-19-3-6,-18-3-6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11"/>
    </inkml:context>
    <inkml:brush xml:id="br0">
      <inkml:brushProperty name="width" value="0.04979" units="cm"/>
      <inkml:brushProperty name="height" value="0.04979" units="cm"/>
      <inkml:brushProperty name="color" value="#F2395B"/>
    </inkml:brush>
  </inkml:definitions>
  <inkml:trace contextRef="#ctx0" brushRef="#br0">76450 50950 441,'4'-47'4,"10"6"8,10 7 7,9 6 7,9 4 2,9 4-4,10 3-4,10 3-5,0 4-4,-5 7-4,-7 6-4,-5 7-4,-9 4-2,-9 3-2,-10 3 0,-8 4-1,-6 1 0,1 0 3,-1 0 1,1 0 2,-6 3 3,-8 6 5,-10 7 3,-9 6 5,-7 3 1,-3 0-1,-3 0-1,-2 0 0,-5 6 1,-2 13 8,-3 12 7,-3 13 7,1 7 0,6 4-5,7 3-4,6 3-6,4 1-5,4 1-2,3-1-4,3 1-4,3 1-1,3 3 0,3 3 0,4 4 1,1-4-3,0-9-10,0-10-8,0-8-9,0-8-8,0-2-4,0-3-6,0-3-5,-5-7-4,-9-9-2,-10-10-1,-8-8-3,-8-9 4,-2-6 7,-3-6 9,-3-6 7,-2-6 7,0-2 3,0-3 5,0-3 3,-4-1 4,-5 4 4,-7 3 4,-5 3 4,-1 1 3,6 1 2,7-1 1,6 1 1,17-3 7,28-2 11,28-3 11,29-3 12,19-4 0,14-3-10,11-3-11,14-2-11,0-3-6,-8 1-6,-10-1-3,-9 1-5,-2 1-1,6 3 1,7 3 2,6 4 2,-2 2-8,-9 4-18,-10 3-16,-8 3-17,-9-1-7,-6-2 6,-6-3 5,-6-3 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12"/>
    </inkml:context>
    <inkml:brush xml:id="br0">
      <inkml:brushProperty name="width" value="0.04933" units="cm"/>
      <inkml:brushProperty name="height" value="0.04933" units="cm"/>
      <inkml:brushProperty name="color" value="#F2395B"/>
    </inkml:brush>
  </inkml:definitions>
  <inkml:trace contextRef="#ctx0" brushRef="#br0">78050 52900 445,'0'-40'28,"0"23"8,0 22 8,0 22 10,0 15 0,0 9-5,0 10-6,0 10-6,-4 7-5,-5 6-5,-7 7-5,-5 6-5,-4-2-4,0-9-3,0-10-3,0-8-3,1-9 0,4-6 0,3-6 2,3-6 2,12-21-9,22-34-18,22-35-19,23-33-18,10-18-4,0 0 9,0 0 8,0 0 9,-2 4 8,-3 10 4,-3 10 6,-2 9 5,-8 9 6,-8 9 4,-10 10 6,-9 10 4,-9 10 9,-5 13 10,-7 12 11,-5 13 10,-4 9 3,0 6-6,0 7-6,0 6-7,0 4-4,0 4-6,0 3-5,0 3-4,1 1-4,4 1-1,3-1-2,3 1-1,1-1-3,1 1-4,-1-1-4,1 1-5,-1-1-7,1 1-10,-1-1-10,1 1-10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18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80150 53250 484,'3'-46'45,"6"10"-2,7 10-3,6 9-3,9 6-2,13 3-1,12 3 0,13 4-1,2 1-1,-5 0-4,-7 0-2,-5 0-3,-9 6-3,-9 13-2,-10 12-4,-8 13-3,-11 9-2,-8 6-2,-10 7-1,-9 6-2,-12 4-1,-11 4-2,-14 3 1,-11 3-2,-7-1-2,0-2-3,0-3-3,0-3-4,1-6-1,4-5 0,3-7 1,3-5 0,3-6 1,3-3 3,3-3 2,4-2 3,16-15 4,32-25 6,31-25 7,32-25 6,19-11 2,10 3-3,10 3-4,9 4-4,4 5-4,1 10-10,-1 10-7,1 9-8,-9 4-8,-15 1-6,-15-1-7,-16 1-6,-12 2-3,-5 7 2,-7 6 1,-5 7 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0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82650 51150 532,'-49'9'42,"4"19"0,3 19-1,3 19 0,1 12-2,1 6-4,-1 7-4,1 6-4,1 6-3,3 6-3,3 7-1,4 6-3,1 6-1,0 6-1,0 7 0,0 6 0,1-2-3,4-9-3,3-10-4,3-8-5,6-12-5,9-12-10,10-13-9,10-12-10,11-12-4,17-8-4,15-10-1,16-9-3,9-12-1,3-11 2,3-14 0,4-11 1,-9-6 4,-18 4 7,-19 3 7,-18 3 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0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84000 51450 529,'-5'-68'19,"-9"17"3,-10 15 2,-8 16 3,-4 12 0,3 9 0,3 10-1,4 10 0,-1 8-2,-3 10-3,-3 10-2,-2 9-2,-1 4-2,3 1 1,3-1-1,4 1 0,2-1 0,4 1-1,3-1 1,3 1-1,3-1-1,3 1 0,3-1-1,4 1-1,2-1-1,4 1-3,3-1-2,3 1-4,3-3-1,3-2-1,3-3-1,4-3-1,-1-2-1,-3 0-1,-3 0-1,-2 0 0,-5 1 0,-2 4 1,-3 3 0,-3 3 2,-10-1-1,-16-2-1,-15-3-2,-15-3-1,-9-2-3,1 0-4,-1 0-4,1 0-3,2-5-4,7-9-2,6-10-3,7-8-3,7-11-4,9-8-4,10-10-5,10-9-5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1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84500 51850 494,'-2'-35'9,"-3"32"17,-3 31 18,-2 32 17,-5 19 3,-2 10-11,-3 10-10,-3 9-12,-2 1-7,0-6-1,0-6-2,0-6-1,1-6-3,4-2-1,3-3-1,3-3-3,4-7-1,7-9-3,6-10-3,7-8-2,5-9-4,7-6-3,6-6-5,7-6-3,7-16-4,9-25-3,10-25-3,10-25-4,5-19-1,4-12 1,3-13 0,3-12 1,-8-7 1,-19 1 4,-18-1 3,-19 1 3,-12 5 4,-2 14 2,-3 11 3,-3 14 4,-9 11 3,-11 14 5,-14 11 5,-11 14 4,-7 10 3,0 9-2,0 10 0,0 10-1,1 8-3,4 10-3,3 10-4,3 9-4,4 7-6,7 7-7,6 6-7,7 7-8,10-3-2,16-8 1,15-10 2,17-9 2,13-9-1,13-5-2,12-7-2,13-5-3,1-4 0,-9 0 4,-10 0 2,-8 0 4,-9 1 5,-6 4 4,-6 3 6,-6 3 5,-7 3 5,-6 3 6,-6 3 5,-6 4 5,-6 4 4,-2 6 1,-3 7 2,-3 6 1,-4 3 2,-3 0 1,-3 0 4,-2 0 1,-5 0-1,-2 0-4,-3 0-4,-3 0-4,-2 0-2,0 0-2,0 0-2,0 0-1,3-2-1,6-3-1,7-3-2,6-2-2,13-6-1,23-6 0,22-6-2,22-6-1,8-7-2,-2-6-7,-3-6-5,-3-6-5,-6-2-7,-5 3-6,-7 3-7,-5 4-6,-6 1-8,-3 0-5,-3 0-8,-2 0-7,-9-4 4,-12-5 13,-13-7 12,-12-5 13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1"/>
    </inkml:context>
    <inkml:brush xml:id="br0">
      <inkml:brushProperty name="width" value="0.04323" units="cm"/>
      <inkml:brushProperty name="height" value="0.04323" units="cm"/>
      <inkml:brushProperty name="color" value="#F2395B"/>
    </inkml:brush>
  </inkml:definitions>
  <inkml:trace contextRef="#ctx0" brushRef="#br0">86100 52450 508,'-46'-113'27,"10"26"-3,10 24-3,9 26-3,6 27 5,3 32 14,3 31 15,4 32 14,-1 18 0,-3 6-11,-3 7-12,-2 6-12,-6 10-11,-6 17-12,-6 15-9,-6 16-12,-1-7-10,7-28-9,6-28-10,7-27-10,4-20-3,3-9 5,3-10 5,4-8 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2"/>
    </inkml:context>
    <inkml:brush xml:id="br0">
      <inkml:brushProperty name="width" value="0.04434" units="cm"/>
      <inkml:brushProperty name="height" value="0.04434" units="cm"/>
      <inkml:brushProperty name="color" value="#F2395B"/>
    </inkml:brush>
  </inkml:definitions>
  <inkml:trace contextRef="#ctx0" brushRef="#br0">86350 50500 496,'4'-44'27,"10"13"2,10 12 1,9 13 3,6 10-2,3 10-3,3 10-4,4 9-4,-1 10 0,-3 14 2,-3 11 2,-2 14 2,-8 7 1,-8 3-3,-10 3-2,-9 4-2,-5 5-3,0 10 0,0 10-1,0 9-1,-5 4-3,-9 1-2,-10-1-4,-8 1-3,-9 1-4,-6 3-9,-6 3-7,-6 4-7,-7-4-7,-6-9-6,-6-10-7,-6-8-5,2-17-1,14-21 8,11-22 7,14-22 7,8-11 1,7 0-4,6 0-4,7 0-4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2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87050 52200 545,'48'6'9,"-3"13"17,-3 12 16,-2 13 19,-8 7 1,-8 4-11,-10 3-13,-9 3-11,-9 3-10,-5 3-4,-7 3-6,-5 4-6,-6-1-1,-3-3-1,-3-3 2,-2-2-1,-1-8 2,3-8 1,3-10 2,4-9 1,4-4-1,6 4 0,7 3-2,6 3-1,7-2 1,10-6 2,10-6 3,9-6 2,7-4 1,7 1-2,6-1-1,7 1-3,-1-3 0,-6-2-2,-6-3-1,-6-3-1,-7 2-2,-6 10 0,-6 10 0,-6 9-1,-12 10 0,-15 14 1,-15 11 1,-16 14 1,-16 14 0,-16 20-1,-15 18 0,-15 20-2,-7 8-5,3 1-10,3-1-9,4 1-10,8-12-3,17-21 6,15-22 4,16-22 6,9-18-3,3-11-11,3-14-12,4-11-11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06"/>
    </inkml:context>
    <inkml:brush xml:id="br0">
      <inkml:brushProperty name="width" value="0.03121" units="cm"/>
      <inkml:brushProperty name="height" value="0.03121" units="cm"/>
      <inkml:brushProperty name="color" value="#F2395B"/>
    </inkml:brush>
  </inkml:definitions>
  <inkml:trace contextRef="#ctx0" brushRef="#br0">78900 3200 704,'45'1'0,"-9"4"0,-10 3 0,-8 3 0,-3 7 7,7 14 11,6 11 14,7 14 12,4 5 3,3 1-4,3-1-7,4 1-4,1-3-9,0-2-11,0-3-10,0-3-12,0-2-7,0 0-2,0 0-3,0 0-4,-4-5-5,-5-9-9,-7-10-10,-5-8-10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3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87900 52350 556,'128'-24'146,"6"4"-34,7 3-33,6 3-33,-1 3-20,-5 3-8,-7 3-6,-5 4-7,-12 1-8,-16 0-5,-15 0-6,-15 0-7,-12 0-7,-6 0-5,-6 0-7,-6 0-6,-10 3-5,-12 6-1,-13 7-2,-12 6-3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3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88950 51650 472,'-25'-25'2,"0"0"3,0 0 5,0 0 3,1 12 11,4 26 17,3 24 17,3 26 17,-1 18 1,-2 13-13,-3 12-16,-3 13-13,-2 7-10,0 4-3,0 3-5,0 3-4,1 1-6,4 1-7,3-1-7,3 1-9,3-6-1,3-8 3,3-10 3,4-9 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4"/>
    </inkml:context>
    <inkml:brush xml:id="br0">
      <inkml:brushProperty name="width" value="0.04652" units="cm"/>
      <inkml:brushProperty name="height" value="0.04652" units="cm"/>
      <inkml:brushProperty name="color" value="#F2395B"/>
    </inkml:brush>
  </inkml:definitions>
  <inkml:trace contextRef="#ctx0" brushRef="#br0">91800 51450 472,'-25'-25'5,"0"0"9,0 0 9,0 0 9,0 9 7,0 19 8,0 19 6,0 19 8,-4 16-3,-5 17-10,-7 15-9,-5 16-11,-9 12-7,-9 9-3,-10 10-2,-8 10-4,-6 4-3,1 0-4,-1 0-6,1 0-3,-1-4-6,1-5-5,-1-7-6,1-5-6,8-11-1,20-11 2,18-14 1,20-11 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4"/>
    </inkml:context>
    <inkml:brush xml:id="br0">
      <inkml:brushProperty name="width" value="0.05525" units="cm"/>
      <inkml:brushProperty name="height" value="0.05525" units="cm"/>
      <inkml:brushProperty name="color" value="#F2395B"/>
    </inkml:brush>
  </inkml:definitions>
  <inkml:trace contextRef="#ctx0" brushRef="#br0">91600 52100 398,'-22'-60'33,"6"32"6,7 31 6,6 32 5,4 18-1,4 6-8,3 7-9,3 6-8,1 1-5,1-3-3,-1-3-2,1-2-2,2-6-5,7-6-5,6-6-8,7-6-6,5-16-4,7-25 0,6-25-2,7-25-1,4-18 0,3-8-1,3-10-2,4-9 0,-3-4 1,-5 4 2,-7 3 3,-5 3 3,-8 4 3,-5 7 3,-7 6 3,-5 7 3,-6 7 1,-3 9 0,-3 10-1,-2 10-1,-5 10 9,-2 13 17,-3 12 18,-3 13 18,-6 12 3,-5 13-9,-7 12-11,-5 13-11,-4 10-5,0 10-2,0 10-2,0 9-2,-2 7-2,-3 7-4,-3 6-2,-2 7-4,-1-1-4,3-6-5,3-6-3,4-6-6,4-7-1,6-6 0,7-6 2,6-6 0,9-13-15,13-19-29,12-18-31,13-19-28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5"/>
    </inkml:context>
    <inkml:brush xml:id="br0">
      <inkml:brushProperty name="width" value="0.05286" units="cm"/>
      <inkml:brushProperty name="height" value="0.05286" units="cm"/>
      <inkml:brushProperty name="color" value="#F2395B"/>
    </inkml:brush>
  </inkml:definitions>
  <inkml:trace contextRef="#ctx0" brushRef="#br0">93250 52500 416,'21'-27'1,"-5"-3"5,-7-3 2,-5-2 4,-3 8 9,4 22 13,3 22 14,3 23 14,-4 13 1,-8 6-12,-10 7-11,-9 6-11,-4-2-8,4-9-6,3-10-4,3-8-6,10-14-8,20-15-12,18-15-12,20-16-12,11-16-6,7-16 1,6-15 1,7-15 1,-1-7 4,-6 3 9,-6 3 8,-6 4 8,-13 16 13,-19 32 16,-18 31 18,-19 32 17,-12 19 7,-2 10-3,-3 10-4,-3 9-3,-1 4-4,4 1-5,3-1-5,3 1-5,3-6-6,3-8-6,3-10-6,4-9-6,5-7-5,10-3-6,10-3-6,9-2-6,7-12-13,7-19-20,6-18-20,7-19-20,-3-8-1,-8 3 19,-10 3 18,-9 4 20,-7 1 10,-3 0 1,-3 0 2,-2 0 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5"/>
    </inkml:context>
    <inkml:brush xml:id="br0">
      <inkml:brushProperty name="width" value="0.04996" units="cm"/>
      <inkml:brushProperty name="height" value="0.04996" units="cm"/>
      <inkml:brushProperty name="color" value="#F2395B"/>
    </inkml:brush>
  </inkml:definitions>
  <inkml:trace contextRef="#ctx0" brushRef="#br0">95200 51300 440,'23'-29'0,"-3"-5"0,-3-7 0,-2-5 0,-3-1 3,1 6 5,-1 7 6,1 6 6,-4 9 9,-6 13 13,-6 12 12,-6 13 13,-10 15 0,-12 19-13,-13 19-11,-12 19-14,-7 13-7,1 10-2,-1 10-4,1 9-2,5-1-2,14-8 0,11-10-1,14-9 1,7-10-4,3-9-6,3-10-5,4-8-8,8-9-3,17-6-1,15-6-3,16-6 0,7-6-1,1-2 4,-1-3 1,1-3 4,-4-2-1,-6 0-1,-6 0-3,-6 0-2,-10 1 2,-12 4 4,-13 3 6,-12 3 3,-12 3 5,-8 3 2,-10 3 3,-9 4 3,-10 1 0,-9 0-1,-10 0-1,-8 0-1,-1-2-7,9-3-9,10-3-11,10-2-10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5"/>
    </inkml:context>
    <inkml:brush xml:id="br0">
      <inkml:brushProperty name="width" value="0.02989" units="cm"/>
      <inkml:brushProperty name="height" value="0.02989" units="cm"/>
      <inkml:brushProperty name="color" value="#F2395B"/>
    </inkml:brush>
  </inkml:definitions>
  <inkml:trace contextRef="#ctx0" brushRef="#br0">97500 51750 736,'-27'-29'4,"-3"-5"8,-3-7 9,-2-5 8,-5-1 8,-2 6 8,-3 7 9,-3 6 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6"/>
    </inkml:context>
    <inkml:brush xml:id="br0">
      <inkml:brushProperty name="width" value="0.0525" units="cm"/>
      <inkml:brushProperty name="height" value="0.0525" units="cm"/>
      <inkml:brushProperty name="color" value="#F2395B"/>
    </inkml:brush>
  </inkml:definitions>
  <inkml:trace contextRef="#ctx0" brushRef="#br0">96650 51350 419,'-47'-60'62,"6"32"0,7 31-3,6 32-1,3 22-4,0 17-8,0 15-7,0 16-7,0 7-5,0 1-3,0-1-3,0 1-2,3-3-2,6-2-3,7-3-1,6-3-2,4-7-2,4-9-2,3-10-3,3-8-1,4-11-4,7-8-4,6-10-3,7-9-4,5-10-4,7-9-1,6-10-2,7-8-2,4-17-3,3-21-3,3-22-3,4-22-4,-1-18 1,-3-11 3,-3-14 3,-2-11 4,-8-6 4,-8 4 3,-10 3 3,-9 3 4,-10 9 1,-9 16 0,-10 15 0,-8 17 0,-9 11 3,-6 10 5,-6 10 6,-6 9 5,-7 10 3,-6 14-1,-6 11 0,-6 14-2,-1 8-3,7 7-8,6 6-7,7 7-7,7 5-7,9 7-7,10 6-6,10 7-7,5-4 0,4-12 5,3-13 7,3-12 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6"/>
    </inkml:context>
    <inkml:brush xml:id="br0">
      <inkml:brushProperty name="width" value="0.05017" units="cm"/>
      <inkml:brushProperty name="height" value="0.05017" units="cm"/>
      <inkml:brushProperty name="color" value="#F2395B"/>
    </inkml:brush>
  </inkml:definitions>
  <inkml:trace contextRef="#ctx0" brushRef="#br0">97700 51700 438,'-25'31'84,"0"13"-7,0 12-7,0 13-7,-4 9-8,-5 6-10,-7 7-9,-5 6-11,-1 1-5,6-3-3,7-3-1,6-2-2,4-6-3,4-6 0,3-6-3,3-6-2,9-7-3,16-6-4,15-6-5,17-6-5,11-7-5,10-6-4,10-6-6,9-6-4,2-6-2,-2-2 4,-3-3 2,-3-3 3,-7-4-1,-9-3-7,-10-3-6,-8-2-6,-9-5-2,-6-2 1,-6-3 2,-6-3 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6"/>
    </inkml:context>
    <inkml:brush xml:id="br0">
      <inkml:brushProperty name="width" value="0.04537" units="cm"/>
      <inkml:brushProperty name="height" value="0.04537" units="cm"/>
      <inkml:brushProperty name="color" value="#F2395B"/>
    </inkml:brush>
  </inkml:definitions>
  <inkml:trace contextRef="#ctx0" brushRef="#br0">98100 52100 484,'-27'-63'54,"-3"26"3,-3 24 6,-2 26 4,-3 26-1,1 28-11,-1 28-9,1 29-9,-4 15-9,-6 3-6,-6 3-8,-6 4-8,-6 7-9,-2 13-16,-3 12-14,-3 13-15,4-15-3,13-40 7,12-40 8,13-41 7,7-19-1,4 3-9,3 3-11,3 4-9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06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81850 1400 508,'-29'-44'8,"-5"13"3,-7 12 3,-5 13 4,-9 10 3,-9 10 1,-10 10 3,-8 9 1,-6 7 0,1 7-4,-1 6-2,1 7-3,2 5-2,7 7-3,6 6-1,7 7-3,5 0 0,7-2-1,6-3 0,7-3-1,5-6-1,7-5-1,6-7-1,7-5-1,16-9-4,29-9-6,28-10-5,28-8-6,17-15-3,6-19-1,7-18-1,6-19-1,-1-7 0,-5 7 2,-7 6 2,-5 7 2,-11 4 2,-11 3 4,-14 3 4,-11 4 4,-17 8 9,-18 17 19,-19 15 16,-18 16 18,-10 9 3,0 3-9,0 3-9,0 4-11,1 1-6,4 0-4,3 0-4,3 0-3,3 1-4,3 4-1,3 3-2,4 3-1,4-4-1,6-8 0,7-10 1,6-9 0,7-9-2,10-5-9,10-7-7,9-5-8,7-11-3,7-11 1,6-14 1,7-11 1,0-12 1,-2-9 2,-3-10 3,-3-8 1,-7-4 3,-9 3 1,-10 3 3,-8 4 1,-11 2 2,-8 4 3,-10 3 2,-9 3 2,-12 6 3,-11 9 1,-14 10 3,-11 10 1,-11 5-1,-5 4-3,-7 3-4,-5 3-2,-6 6-2,-3 9 1,-3 10 2,-2 10 1,0 7-6,7 6-14,6 7-12,7 6-14,7-1-7,9-5-3,10-7-2,10-5-2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7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98550 51950 561,'-22'-47'3,"6"6"7,7 7 7,6 6 6,17 4 10,28 4 10,28 3 11,29 3 12,15 3-2,3 3-14,3 3-14,4 4-14,1 1-10,0 0-7,0 0-5,0 0-7,-7 0-6,-11 0-7,-14 0-8,-11 0-7,-14 1-6,-11 4-5,-14 3-5,-11 3-6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7"/>
    </inkml:context>
    <inkml:brush xml:id="br0">
      <inkml:brushProperty name="width" value="0.05245" units="cm"/>
      <inkml:brushProperty name="height" value="0.05245" units="cm"/>
      <inkml:brushProperty name="color" value="#F2395B"/>
    </inkml:brush>
  </inkml:definitions>
  <inkml:trace contextRef="#ctx0" brushRef="#br0">99700 50900 419,'-91'-49'21,"19"4"4,19 3 4,19 3 3,10 10 4,4 20 5,3 18 4,3 20 4,3 16 1,3 16-3,3 15-3,4 17-3,-1 14-5,-3 17-6,-3 15-6,-2 16-6,-5 16-7,-2 20-10,-3 18-8,-3 20-9,-1 0-7,4-15-4,3-15-2,3-16-5,1-26-9,1-33-14,-1-35-16,1-34-15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8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102350 51200 503,'-24'-11'12,"4"28"23,3 28 24,3 29 23,1 11 3,1-2-16,-1-3-18,1-3-15,-4 4-12,-6 13-5,-6 12-6,-6 13-4,-1 1-7,7-9-7,6-10-8,7-8-9,0-9-5,-2-6-6,-3-6-4,-3-6-6,1-7-2,6-6 0,7-6 1,6-6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8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101950 52300 650,'25'-91'8,"0"19"5,0 19 3,0 19 5,3 9 3,6 0 4,7 0 4,6 0 3,4 1 0,4 4-4,3 3-4,3 3-4,-1 1-3,-2 1-5,-3-1-3,-3 1-5,-4 1-4,-3 3-9,-3 3-6,-2 4-7,-5 1-10,-2 0-12,-3 0-11,-3 0-12,-6-4-1,-5-5 11,-7-7 9,-5-5 11,-6-4 8,-3 0 6,-3 0 5,-2 0 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29"/>
    </inkml:context>
    <inkml:brush xml:id="br0">
      <inkml:brushProperty name="width" value="0.06085" units="cm"/>
      <inkml:brushProperty name="height" value="0.06085" units="cm"/>
      <inkml:brushProperty name="color" value="#F2395B"/>
    </inkml:brush>
  </inkml:definitions>
  <inkml:trace contextRef="#ctx0" brushRef="#br0">103050 51000 361,'0'-72'-12,"0"6"6,0 7 5,0 6 4,0 6 4,0 6 1,0 7 1,0 6 0,0 3 2,0 0 2,0 0 2,0 0 2,0 6 9,0 13 18,0 12 18,0 13 18,0 9 1,0 6-16,0 7-14,0 6-16,0 6-10,0 6-4,0 7-4,0 6-5,-4 4-3,-5 4 0,-7 3-2,-5 3 0,-3 3-2,4 3 0,3 3-2,3 4-2,-1 4 0,-2 6-3,-3 7-2,-3 6-2,-2 1-1,0-3-1,0-3 0,0-2-2,1-8-1,4-8-1,3-10-2,3-9-1,1-5-2,1 0-2,-1 0-2,1 0-2,-1-5-2,1-9-1,-1-10-3,1-8-1,2-15-4,7-19-8,6-18-6,7-19-8,8-18 2,14-15 12,11-15 10,14-16 12,8-8 8,7 0 5,6 0 6,7 0 4,0 4 4,-2 10 1,-3 10 1,-3 9 0,-7 10 5,-9 14 8,-10 11 7,-8 14 8,-11 14 3,-8 20-4,-10 18-2,-9 20-3,-10 10-4,-9 3-5,-10 3-5,-8 4-5,-4-4-3,3-9-2,3-10-2,4-8-1,15-15-3,28-19-6,28-18-4,29-19-6,16-16-4,7-12-4,6-13-5,7-12-4,-3-4 1,-8 7 4,-10 6 5,-9 7 5,-12 7 6,-11 9 8,-14 10 7,-11 10 7,-14 14 10,-11 23 9,-14 22 10,-11 22 10,-9 13 2,-3 7-8,-3 6-7,-2 7-7,0 2-5,7 1-2,6-1-2,7 1-2,10-6-3,16-8-1,15-10-2,17-9-1,8-12-4,4-11-5,3-14-4,3-11-4,7-12-5,14-9-3,11-10-4,14-8-3,3-9-2,-2-6 0,-3-6 1,-3-6 1,-12-6 1,-18-2 2,-19-3 2,-18-3 3,-14-1 1,-5 4 1,-7 3 2,-5 3 2,-12 6 1,-16 9 0,-15 10 1,-15 10 1,-14 5-1,-8 4-3,-10 3-2,-9 3-3,-9 10-4,-5 20-5,-7 18-7,-5 20-5,5 5-4,19-6-4,19-6-2,19-6-3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44"/>
    </inkml:context>
    <inkml:brush xml:id="br0">
      <inkml:brushProperty name="width" value="0.05021" units="cm"/>
      <inkml:brushProperty name="height" value="0.05021" units="cm"/>
      <inkml:brushProperty name="color" value="#00BFF3"/>
    </inkml:brush>
  </inkml:definitions>
  <inkml:trace contextRef="#ctx0" brushRef="#br0">48850 51050 438,'-32'-24'106,"39"4"-15,36 3-17,39 3-14,14 1-12,-5 1-7,-7-1-5,-5 1-7,-4-1-6,0 1-3,0-1-4,0 1-5,-4 1-5,-5 3-5,-7 3-7,-5 4-5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44"/>
    </inkml:context>
    <inkml:brush xml:id="br0">
      <inkml:brushProperty name="width" value="0.05057" units="cm"/>
      <inkml:brushProperty name="height" value="0.05057" units="cm"/>
      <inkml:brushProperty name="color" value="#00BFF3"/>
    </inkml:brush>
  </inkml:definitions>
  <inkml:trace contextRef="#ctx0" brushRef="#br0">50150 50250 435,'4'-68'81,"10"17"-12,10 15-13,9 16-14,6 9-7,3 3-4,3 3-2,4 4-2,1 2-3,0 4-2,0 3 0,0 3-2,-2 3-1,-3 3-2,-3 3-2,-2 4-1,-8 10-3,-8 19-2,-10 19-2,-9 19-3,-10 9-2,-9 0-4,-10 0-3,-8 0-3,-9-4-3,-6-5-2,-6-7-2,-6-5-2,-2-6 1,3-3 1,3-3 2,4-2 3,2-6 1,4-6 3,3-6 2,3-6 3,17-15 5,31-21 9,32-22 10,31-22 9,17-11 1,3 0-8,3 0-9,4 0-9,-1 3-7,-3 6-8,-3 7-9,-2 6-7,-6 6-8,-6 6-8,-6 7-9,-6 6-7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46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43800 50000 540,'-16'-46'72,"19"10"-11,19 10-12,19 9-10,10 4-6,4 1-2,3-1-1,3 1-2,7-1-1,14 1-3,11-1-2,14 1-2,0 1-5,-8 3-7,-10 3-7,-9 4-8,-9 1-6,-5 0-7,-7 0-5,-5 0-6,-8 3-9,-5 6-14,-7 7-12,-5 6-13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46"/>
    </inkml:context>
    <inkml:brush xml:id="br0">
      <inkml:brushProperty name="width" value="0.04639" units="cm"/>
      <inkml:brushProperty name="height" value="0.04639" units="cm"/>
      <inkml:brushProperty name="color" value="#00BFF3"/>
    </inkml:brush>
  </inkml:definitions>
  <inkml:trace contextRef="#ctx0" brushRef="#br0">44600 49050 474,'-47'-2'29,"6"-3"4,7-3 4,6-2 3,7 2 1,10 9-5,10 10-2,9 10-5,4 10-2,1 13-1,-1 12-1,1 13-1,-3 10-1,-2 10-2,-3 10-1,-3 9-2,-2 4-1,0 1-2,0-1-2,0 1-1,0 1-6,0 3-10,0 3-10,0 4-8,1-9-11,4-18-11,3-19-10,3-18-10,1-14-4,1-5 4,-1-7 5,1-5 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1:48"/>
    </inkml:context>
    <inkml:brush xml:id="br0">
      <inkml:brushProperty name="width" value="0.04481" units="cm"/>
      <inkml:brushProperty name="height" value="0.04481" units="cm"/>
      <inkml:brushProperty name="color" value="#00BFF3"/>
    </inkml:brush>
  </inkml:definitions>
  <inkml:trace contextRef="#ctx0" brushRef="#br0">45750 48800 490,'92'-16'103,"-16"19"-23,-15 19-23,-15 19-22,-12 10-14,-6 4-3,-6 3-4,-6 3-3,-7 4-3,-6 7-1,-6 6-1,-6 7-1,-7 0-2,-6-2-3,-6-3-1,-6-3-3,-2-4-1,3-3 0,3-3 0,4-2 0,13-15 2,26-25 5,24-25 3,26-25 5,10-10 2,-3 7 1,-3 6 1,-2 7 1,-8 7 0,-8 9 0,-10 10-2,-9 10 0,-7 8-2,-3 10-1,-3 10-2,-2 9-3,-12 10 0,-19 14-3,-18 11 0,-19 14-3,-13 5-1,-6 1-1,-6-1-1,-6 1-2,-2-1-3,3 1-5,3-1-7,4 1-5,5-7-2,10-12 3,10-13 3,9-12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07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83300 2150 526,'114'1'56,"-22"4"-9,-22 3-9,-21 3-10,-14 3-5,-2 3-4,-3 3-2,-3 4-4,-4 4-1,-3 6-2,-3 7-3,-2 6 0,-9 6-3,-12 6-1,-13 7-3,-12 6 0,-13 6-3,-12 6 0,-13 7-2,-12 6-1,-4-2 0,7-9 0,6-10-1,7-8 1,4-9 0,3-6 1,3-6 0,4-6 1,11-7 4,23-6 7,22-6 8,22-6 6,23-9 6,25-8 0,25-10 2,25-9 2,10-5-2,-2 0-6,-3 0-4,-3 0-5,-6 1-6,-5 4-7,-7 3-6,-5 3-8,-12 3-4,-16 3-4,-15 3-3,-15 4-3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05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57200 50300 496,'-90'-2'6,"23"-3"13,22-3 12,22-2 13,23-3 2,25 1-7,25-1-8,25 1-7,23-4-3,22-6 2,22-6 2,23-6 2,8-4 1,-3 1 1,-3-1 2,-2 1 0,-9 2-5,-12 7-10,-13 6-9,-12 7-12,-16 5-9,-19 7-9,-18 6-10,-19 7-9,-16 5-6,-12 7-2,-13 6-2,-12 7-2,-7 0 0,1-2 5,-1-3 4,1-3 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05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58400 49000 551,'-46'-24'3,"10"4"5,10 3 7,9 3 5,6 6 4,3 9 3,3 10 3,4 10 3,1 11 3,0 17 2,0 15 4,0 16 4,0 10-4,0 7-8,0 6-10,0 7-7,0 2-9,0 1-6,0-1-8,0 1-6,0-3-4,0-2-2,0-3-2,0-3-1,0-9-4,0-11-8,0-14-6,0-11-8,3-14-2,6-11-1,7-14 0,6-11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06"/>
    </inkml:context>
    <inkml:brush xml:id="br0">
      <inkml:brushProperty name="width" value="0.04621" units="cm"/>
      <inkml:brushProperty name="height" value="0.04621" units="cm"/>
      <inkml:brushProperty name="color" value="#00BFF3"/>
    </inkml:brush>
  </inkml:definitions>
  <inkml:trace contextRef="#ctx0" brushRef="#br0">59850 48700 476,'21'-19'10,"-5"13"21,-7 12 21,-5 13 20,-6 13 3,-3 17-14,-3 15-16,-2 16-14,-8 7-10,-8 1-4,-10-1-3,-9 1-5,-2-3-1,6-2 2,7-3 0,6-3 1,12-7 1,19-9-2,19-10 0,19-8-1,13-11-4,10-8-6,10-10-7,9-9-6,4-10-3,1-9 1,-1-10 2,1-8 2,-6-3-3,-8 7-7,-10 6-8,-9 7-6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06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60550 48550 461,'-91'-44'63,"19"13"-3,19 12-4,19 13-3,10 15-3,4 19-4,3 19-3,3 19-4,3 16-5,3 17-4,3 15-6,4 16-5,1 10-5,0 7-7,0 6-7,0 7-6,-2 4-8,-3 3-9,-3 3-10,-2 4-10,-3-17-1,1-33 4,-1-35 5,1-34 5,-1-18-2,1 1-10,-1-1-9,1 1-10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08"/>
    </inkml:context>
    <inkml:brush xml:id="br0">
      <inkml:brushProperty name="width" value="0.04464" units="cm"/>
      <inkml:brushProperty name="height" value="0.04464" units="cm"/>
      <inkml:brushProperty name="color" value="#00BFF3"/>
    </inkml:brush>
  </inkml:definitions>
  <inkml:trace contextRef="#ctx0" brushRef="#br0">94450 49150 492,'-46'-2'6,"10"-3"11,10-3 10,9-2 12,10-3 6,14 1 1,11-1 1,14 1 2,13 1-4,16 3-5,15 3-7,17 4-6,10 1-5,6 0-4,7 0-3,6 0-4,-1-2-2,-5-3-3,-7-3-2,-5-2-3,-8-1-2,-5 3-6,-7 3-5,-5 4-5,-9-1-3,-9-3-1,-10-3-2,-8-2 0,-15-1-9,-19 3-14,-18 3-15,-19 4-15,-10 2 0,1 4 15,-1 3 15,1 3 14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08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95550 48400 531,'-44'-40'90,"13"23"-11,12 22-11,13 22-11,4 16-11,-3 14-7,-3 11-9,-2 14-9,-3 7-5,1 3-4,-1 3-5,1 4-4,-1 2-4,1 4-6,-1 3-6,1 3-6,1-5-3,3-12-2,3-13-2,4-12-1,7-18-6,13-21-12,12-22-12,13-22-10,1-11 0,-9 0 13,-10 0 12,-8 0 14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09"/>
    </inkml:context>
    <inkml:brush xml:id="br0">
      <inkml:brushProperty name="width" value="0.05185" units="cm"/>
      <inkml:brushProperty name="height" value="0.05185" units="cm"/>
      <inkml:brushProperty name="color" value="#00BFF3"/>
    </inkml:brush>
  </inkml:definitions>
  <inkml:trace contextRef="#ctx0" brushRef="#br0">97150 47350 424,'0'-49'4,"0"4"7,0 3 8,0 3 8,-4 9 6,-5 16 5,-7 15 5,-5 17 4,-6 14 0,-3 17-5,-3 15-4,-2 16-5,-5 13-5,-2 14-2,-3 11-4,-3 14-4,-2 3-1,0-2-3,0-3-1,0-3-1,1-2-3,4 0-1,3 0-2,3 0-1,7-4-2,14-5 1,11-7-1,14-5 1,10-14-2,9-18-5,10-19-4,10-18-5,8-18-3,10-16-2,10-15-3,9-15-3,4-17-2,1-15 0,-1-15-1,1-16 0,-7-7 1,-12 4 5,-13 3 3,-12 3 5,-23 9 2,-30 16 1,-32 15 1,-30 17 1,-28 21 1,-21 28 2,-22 28 1,-22 29 2,3 7 0,28-12 1,28-13-1,29-12 0,16-7-8,7 1-18,6-1-18,7 1-17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11"/>
    </inkml:context>
    <inkml:brush xml:id="br0">
      <inkml:brushProperty name="width" value="0.04673" units="cm"/>
      <inkml:brushProperty name="height" value="0.04673" units="cm"/>
      <inkml:brushProperty name="color" value="#00BFF3"/>
    </inkml:brush>
  </inkml:definitions>
  <inkml:trace contextRef="#ctx0" brushRef="#br0">50500 44950 470,'0'-35'56,"0"32"0,0 31-2,0 32-1,0 13-4,0-3-8,0-3-10,0-2-7,0 5-6,0 16-1,0 15-1,0 17-1,0 16-1,0 19-1,0 19 0,0 19-2,-2 5-1,-3-5 1,-3-7-1,-2-5-1,-1-9-2,3-9-5,3-10-6,4-8-5,1-9-3,0-6-3,0-6-2,0-6-2,0-7-2,0-6 1,0-6 1,0-6 0,0-9 0,0-8-2,0-10-2,0-9-2,1-16-4,4-22-7,3-22-8,3-21-8,-1-10 2,-2 3 10,-3 3 9,-3 4 10,-2-1 6,0-3 0,0-3 0,0-2 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11"/>
    </inkml:context>
    <inkml:brush xml:id="br0">
      <inkml:brushProperty name="width" value="0.03713" units="cm"/>
      <inkml:brushProperty name="height" value="0.03713" units="cm"/>
      <inkml:brushProperty name="color" value="#00BFF3"/>
    </inkml:brush>
  </inkml:definitions>
  <inkml:trace contextRef="#ctx0" brushRef="#br0">50800 45150 592,'-24'-69'3,"4"13"8,3 12 6,3 13 6,-1 12 8,-2 13 7,-3 12 7,-3 13 7,-4 10-1,-3 10-8,-3 10-11,-2 9-8,-6 9-7,-6 9-5,-6 10-6,-6 10-3,-6 4-6,-2 0-4,-3 0-5,-3 0-4,2-7-5,10-11-3,10-14-5,9-11-3,9-11-3,9-5 0,10-7-1,10-5 0,5-12 0,4-16 0,3-15-1,3-15 1,3-7 3,3 3 7,3 3 6,4 4 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12"/>
    </inkml:context>
    <inkml:brush xml:id="br0">
      <inkml:brushProperty name="width" value="0.04333" units="cm"/>
      <inkml:brushProperty name="height" value="0.04333" units="cm"/>
      <inkml:brushProperty name="color" value="#00BFF3"/>
    </inkml:brush>
  </inkml:definitions>
  <inkml:trace contextRef="#ctx0" brushRef="#br0">50600 45200 507,'50'-44'6,"0"13"11,0 12 12,0 13 11,0 10 5,0 10-1,0 10-2,0 9 0,0 6-3,0 3-3,0 3-4,0 4-2,-2 1-5,-3 0-4,-3 0-6,-2 0-4,-3-2-4,1-3-1,-1-3-3,1-2 0,-3-3-11,-2 1-17,-3-1-19,-3 1-16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46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12400 15200 596,'-46'95'44,"10"-9"-8,10-10-9,9-8-9,4-6-5,1 1-2,-1-1-3,1 1-2,-1-6-1,1-8-1,-1-10 0,1-9-1,-1 4 0,1 19 0,-1 19-1,1 19 1,-3 10 1,-2 4-1,-3 3 0,-3 3 0,-1-4-1,4-8-3,3-10-2,3-9-2,4-27-6,7-44-7,6-43-8,7-44-8,5-27-2,7-9 2,6-10 2,7-8 2,0-1 3,-2 9 6,-3 10 5,-3 10 6,-2 7 3,0 6 1,0 7 3,0 6 2,0 7 2,0 10 1,0 10 1,0 9 1,-4 6 3,-5 3 6,-7 3 4,-5 4 5,-1 4 5,6 6 6,7 7 5,6 6 6,4 3-3,4 0-9,3 0-10,3 0-10,-1 3-5,-2 6 0,-3 7 0,-3 6-1,-4 9-1,-3 13-3,-3 12-1,-2 13-4,-6 7 1,-6 4-1,-6 3 2,-6 3 0,-9-2 0,-8-6-1,-10-6-2,-9-6-2,-5-6 0,0-2 0,0-3 1,0-3 0,0-7 0,0-9-1,0-10 0,0-8-1,1-9 0,4-6 1,3-6 0,3-6 1,4-9-1,7-8-1,6-10-1,7-9-1,4-2 1,3 6 2,3 7 2,4 6 2,4 4 4,6 4 4,7 3 5,6 3 5,4 4 2,4 7 1,3 6 1,3 7 0,3 7 2,3 9-1,3 10 0,4 10 1,-1 5-1,-3 4 1,-3 3-1,-2 3-1,-3 1-3,1 1-8,-1-1-7,1 1-9,-1-3-3,1-2 2,-1-3 2,1-3 2,-3-6-5,-2-5-13,-3-7-13,-3-5-11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15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51400 47600 508,'-68'-2'4,"17"-3"6,15-3 6,16-2 8,18-1 6,22 3 8,22 3 7,23 4 7,10 1 0,0 0-8,0 0-8,0 0-7,-4 1-6,-5 4-4,-7 3-5,-5 3-4,-8 4-2,-5 7 1,-7 6 1,-5 7 1,-11 7-4,-11 9-7,-14 10-7,-11 10-8,-14 5-4,-11 4 1,-14 3-1,-11 3 0,-6-2 2,4-6 3,3-6 1,3-6 4,4-9 1,7-8 1,6-10-1,7-9 1,10-10 3,16-9 3,15-10 5,17-8 4,13-9 0,13-6-3,12-6-2,13-6-4,6-6-3,0-2-3,0-3-4,0-3-3,0 1-2,0 6 1,0 7 1,0 6 0,-7 4-1,-11 4-3,-14 3-2,-11 3-3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16"/>
    </inkml:context>
    <inkml:brush xml:id="br0">
      <inkml:brushProperty name="width" value="0.04326" units="cm"/>
      <inkml:brushProperty name="height" value="0.04326" units="cm"/>
      <inkml:brushProperty name="color" value="#00BFF3"/>
    </inkml:brush>
  </inkml:definitions>
  <inkml:trace contextRef="#ctx0" brushRef="#br0">52950 46600 508,'-71'-38'36,"10"26"1,10 24 0,9 26 1,4 19-1,1 17-3,-1 15-4,1 16-2,4 5-2,9-2 0,10-3 0,10-3 0,7-7-2,6-9-2,7-10-4,6-8-4,9-9-2,13-6-2,12-6-4,13-6-2,7-9-4,4-8-8,3-10-8,3-9-7,-1-5-2,-2 0 1,-3 0 3,-3 0 1,-6-5-5,-5-9-10,-7-10-13,-5-8-11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16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53700 46550 521,'-47'-22'0,"6"6"0,7 7 0,6 6 0,1 7 9,-3 10 18,-3 10 19,-2 9 17,-1 13 5,3 20-8,3 18-8,4 20-8,-1 14-8,-3 14-8,-3 11-7,-2 14-8,-5 11-5,-2 14-4,-3 11-5,-3 14-3,-2 7-6,0 3-7,0 3-9,0 4-8,4-18-10,10-37-13,10-38-11,9-37-14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18"/>
    </inkml:context>
    <inkml:brush xml:id="br0">
      <inkml:brushProperty name="width" value="0.04904" units="cm"/>
      <inkml:brushProperty name="height" value="0.04904" units="cm"/>
      <inkml:brushProperty name="color" value="#00BFF3"/>
    </inkml:brush>
  </inkml:definitions>
  <inkml:trace contextRef="#ctx0" brushRef="#br0">61900 45150 448,'0'-47'2,"0"6"5,0 7 5,0 6 4,3 10 8,6 17 11,7 15 10,6 16 11,1 18 1,-3 22-8,-3 22-9,-2 23-8,-6 19-4,-6 19 0,-6 19-2,-6 19 0,-6 19-2,-2 23-6,-3 22-4,-3 22-5,1-9-6,6-36-4,7-39-7,6-36-5,3-17-2,0 7 1,0 6 1,0 7 1,0-4-3,0-12-10,0-13-9,0-12-9,1-15-3,4-15 1,3-15 1,3-16 2,-4-16 1,-8-16 0,-10-15-1,-9-15 1,-5-12 4,0-6 7,0-6 10,0-6 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18"/>
    </inkml:context>
    <inkml:brush xml:id="br0">
      <inkml:brushProperty name="width" value="0.04911" units="cm"/>
      <inkml:brushProperty name="height" value="0.04911" units="cm"/>
      <inkml:brushProperty name="color" value="#00BFF3"/>
    </inkml:brush>
  </inkml:definitions>
  <inkml:trace contextRef="#ctx0" brushRef="#br0">61300 48250 448,'-25'-25'0,"0"0"0,0 0 0,0 0 0,1 0-1,4 0-1,3 0-2,3 0-2,4 4 11,7 10 20,6 10 20,7 9 21,5 13 5,7 20-9,6 18-11,7 20-9,-1 11-7,-6 7-4,-6 6-4,-6 7-3,-2 2-5,3 1-3,3-1-3,4 1-5,1-1-1,0 1-2,0-1 0,0 1 0,-2-9-2,-3-15-4,-3-15-2,-2-16-2,3-18-6,14-18-5,11-19-8,14-18-5,7-25-4,3-27 2,3-28 2,4-28 1,2-17 1,4-2 1,3-3 1,3-3 1,-5 4-1,-12 13-4,-13 12-4,-12 13-4,-7 10 0,1 10 2,-1 10 3,1 9 3,-4 10 4,-6 14 5,-6 11 5,-6 14 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19"/>
    </inkml:context>
    <inkml:brush xml:id="br0">
      <inkml:brushProperty name="width" value="0.05056" units="cm"/>
      <inkml:brushProperty name="height" value="0.05056" units="cm"/>
      <inkml:brushProperty name="color" value="#00BFF3"/>
    </inkml:brush>
  </inkml:definitions>
  <inkml:trace contextRef="#ctx0" brushRef="#br0">62950 47450 435,'26'-49'0,"4"4"1,3 3 0,3 3-1,-1 4 3,-2 7 8,-3 6 7,-3 7 6,2 4 6,10 3 0,10 3 3,9 4 1,2 4-1,-2 6-3,-3 7-5,-3 6-2,-6 7-4,-5 10 0,-7 10-3,-5 9-1,-8 2-1,-5-2-3,-7-3-2,-5-3-1,-11 8-2,-11 23-2,-14 22-1,-11 22-2,-11 5-1,-5-8-1,-7-10-2,-5-9-2,0-12 0,10-11 0,10-14 1,9-11 0,23-12 5,38-9 12,37-10 11,38-8 12,20-14 0,3-15-8,3-15-9,4-16-9,-1-5-7,-3 6-5,-3 7-5,-2 6-7,-8 4-6,-8 4-8,-10 3-10,-9 3-8,-10 3-3,-9 3 4,-10 3 3,-8 4 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22"/>
    </inkml:context>
    <inkml:brush xml:id="br0">
      <inkml:brushProperty name="width" value="0.03983" units="cm"/>
      <inkml:brushProperty name="height" value="0.03983" units="cm"/>
      <inkml:brushProperty name="color" value="#00BFF3"/>
    </inkml:brush>
  </inkml:definitions>
  <inkml:trace contextRef="#ctx0" brushRef="#br0">54950 52500 552,'-68'-40'22,"17"23"14,15 22 11,16 22 13,9 10 0,3 1-14,3-1-14,4 1-13,-3 12-5,-5 25 3,-7 25 4,-5 25 3,-6 12-2,-3 1-6,-3-1-7,-2 1-6,0-6-8,7-8-8,6-10-8,7-9-8,4-12-2,3-11 3,3-14 3,4-11 3,7-15-2,13-16-9,12-15-9,13-15-8,1-11-2,-9-2 6,-10-3 7,-8-3 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23"/>
    </inkml:context>
    <inkml:brush xml:id="br0">
      <inkml:brushProperty name="width" value="0.04471" units="cm"/>
      <inkml:brushProperty name="height" value="0.04471" units="cm"/>
      <inkml:brushProperty name="color" value="#00BFF3"/>
    </inkml:brush>
  </inkml:definitions>
  <inkml:trace contextRef="#ctx0" brushRef="#br0">55500 52400 492,'9'-130'9,"19"41"19,19 40 18,19 42 18,7 21 4,-3 3-12,-3 3-13,-2 4-12,-6 5-8,-6 10-3,-6 10-5,-6 9-3,-7 4-3,-6 1 1,-6-1-2,-6 1 1,-7 4-2,-6 9-2,-6 10-2,-6 10-2,-13 4-3,-19 0-4,-18 0-3,-19 0-5,-10-2-1,1-3-1,-1-3 0,1-2 0,2-9 1,7-12 3,6-13 1,7-12 3,5-9 3,7-2 3,6-3 5,7-3 3,16-9 4,29-11 5,28-14 4,28-11 5,26-14 1,26-11-3,24-14-2,26-11-2,10-3-5,-3 10-4,-3 10-5,-2 9-6,-14 7-3,-21 7-3,-22 6-1,-22 7-3,-15 2-14,-5 1-24,-7-1-26,-5 1-24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0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90050 50100 562,'-24'-16'64,"4"19"-6,3 19-6,3 19-8,-4 19-3,-8 23-4,-10 22-1,-9 22-4,-5 8-4,0-2-7,0-3-6,0-3-7,0-1-7,0 4-4,0 3-5,0 3-6,3-1-3,6-2-1,7-3-1,6-3-1,6-13-4,6-22-8,7-22-8,6-21-8,6-18-3,6-12 5,7-13 4,6-12 4,1-9 4,-3-2 5,-3-3 6,-2-3 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0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90450 50300 562,'23'-46'2,"-3"10"4,-3 10 4,-2 9 4,3 6 5,14 3 9,11 3 7,14 4 8,5 4 2,1 6-5,-1 7-6,1 6-4,-4 4-4,-6 4-5,-6 3-4,-6 3-5,-7 3-3,-6 3-1,-6 3-3,-6 4-2,-9 2-1,-8 4 0,-10 3 0,-9 3 0,-15 4-2,-18 7-4,-19 6-4,-18 7-5,-10 0 0,0-2 0,0-3 1,0-3 1,4-6 1,10-5-1,10-7 0,9-5 1,7-8 1,7-5 3,6-7 4,7-5 4,16-8 5,29-5 7,28-7 7,28-5 7,23-9 0,19-9-5,19-10-7,19-8-7,5-4-4,-5 3-2,-7 3-4,-5 4-3,-11 4-6,-11 6-13,-14 7-11,-11 6-12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46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13050 16050 537,'71'-24'31,"-5"4"-5,-7 3-4,-5 3-4,-4 3-3,0 3-1,0 3-1,0 4-2,-4 5-1,-5 10-3,-7 10-2,-5 9-3,-8 7-1,-5 7-1,-7 6-1,-5 7-1,-9 5-1,-9 7 1,-10 6-1,-8 7-1,-6 0 1,1-2 0,-1-3 1,1-3 0,2-9 1,7-11 2,6-14 0,7-11 2,7-15 0,9-16-1,10-15-1,10-15 0,10-18-1,13-19-3,12-18-1,13-19-3,2-4 0,-5 14 1,-7 11-1,-5 14 1,-3 3 1,4-2 1,3-3 3,3-3 1,-4 4 2,-8 13-1,-10 12 1,-9 13 0,-10 13 6,-9 17 12,-10 15 11,-8 16 12,-8 20 3,-2 25-6,-3 25-7,-3 25-6,-1 7-6,4-8-3,3-10-4,3-9-3,1-10-4,1-9 0,-1-10-1,1-8-1,2-9-2,7-6 0,6-6-2,7-6-1,5-9-1,7-8-2,6-10-3,7-9-1,5-10-3,7-9 0,6-10-1,7-8-2,2-12 0,1-12 1,-1-13-1,1-12 0,-3-9 0,-2-2-1,-3-3 0,-3-3-2,-4-6 2,-3-5 1,-3-7 3,-2-5 2,-8-1 2,-8 6 2,-10 7 2,-9 6 2,-5 6 2,0 6 2,0 7 1,0 6 3,-5 9 1,-9 13 1,-10 12 0,-8 13 1,-9 9-1,-6 6-3,-6 7-1,-6 6-2,-4 7-5,1 10-5,-1 10-5,1 9-6,-3 12-4,-2 16-3,-3 15-1,-3 17-2,5-3-5,17-18-6,15-19-5,16-18-7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4"/>
    </inkml:context>
    <inkml:brush xml:id="br0">
      <inkml:brushProperty name="width" value="0.03328" units="cm"/>
      <inkml:brushProperty name="height" value="0.03328" units="cm"/>
      <inkml:brushProperty name="color" value="#00BFF3"/>
    </inkml:brush>
  </inkml:definitions>
  <inkml:trace contextRef="#ctx0" brushRef="#br0">62700 53500 661,'228'-90'92,"-44"23"-21,-43 22-20,-44 22-20,-19 10-11,6 1-1,7-1-1,6 1 0,-1 2-5,-5 7-7,-7 6-8,-5 7-7,-9 2-9,-9 1-12,-10-1-10,-8 1-11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4"/>
    </inkml:context>
    <inkml:brush xml:id="br0">
      <inkml:brushProperty name="width" value="0.03516" units="cm"/>
      <inkml:brushProperty name="height" value="0.03516" units="cm"/>
      <inkml:brushProperty name="color" value="#00BFF3"/>
    </inkml:brush>
  </inkml:definitions>
  <inkml:trace contextRef="#ctx0" brushRef="#br0">63600 52650 625,'-66'-55'8,"19"41"18,19 40 20,19 42 18,7 22 3,-3 7-12,-3 6-12,-2 7-13,-1 4-10,3 3-8,3 3-8,4 4-9,-1 2-5,-3 4-3,-3 3-2,-2 3-4,0-4 0,7-8 2,6-10 1,7-9 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4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65250 52400 541,'-24'167'149,"4"-16"-36,3-15-36,3-15-36,1-12-20,1-6-2,-1-6-2,1-6-3,-1 1-6,1 9-12,-1 10-9,1 10-12,-1 2-6,1-3-4,-1-3-4,1-2-3,-1-11-2,1-15 0,-1-15 1,1-16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5"/>
    </inkml:context>
    <inkml:brush xml:id="br0">
      <inkml:brushProperty name="width" value="0.03648" units="cm"/>
      <inkml:brushProperty name="height" value="0.03648" units="cm"/>
      <inkml:brushProperty name="color" value="#00BFF3"/>
    </inkml:brush>
  </inkml:definitions>
  <inkml:trace contextRef="#ctx0" brushRef="#br0">66000 52650 603,'28'-24'1,"6"4"3,7 3 2,6 3 3,1 3 6,-3 3 11,-3 3 9,-2 4 11,-3 7 1,1 13-6,-1 12-6,1 13-7,-4 9-4,-6 6-2,-6 7-2,-6 6-2,-12 7-4,-15 10-8,-15 10-9,-16 9-6,-13 1-6,-9-6-1,-10-6-2,-8-6-1,-3-7 1,7-6 1,6-6 1,7-6 3,4-10 2,3-12 5,3-13 3,4-12 4,13-12 7,26-8 8,24-10 8,26-9 8,16-5 1,10 0-9,10 0-8,9 0-10,4 4-4,1 10-4,-1 10-2,1 9-4,-3-1-4,-2-8-9,-3-10-7,-3-9-8,-9-2-4,-11 6-1,-14 7-1,-11 6-2,-7-1 1,0-5 3,0-7 1,0-5 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5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67400 52250 528,'-21'-35'11,"10"32"19,10 31 22,9 32 20,4 16 4,1 4-14,-1 3-12,1 3-14,-4 7-9,-6 14-5,-6 11-6,-6 14-5,-7 2-5,-6-6-6,-6-6-3,-6-6-6,-2-7-1,3-6 1,3-6 1,4-6 0,4-24-11,6-41-26,7-40-24,6-40-27,4-25 0,4-5 21,3-7 22,3-5 22,3 2 14,3 13 7,3 12 6,4 13 7,1 7 6,0 4 7,0 3 7,0 3 7,1 4 2,4 7-2,3 6-2,3 7-2,3 2 0,3 1-1,3-1-1,4 1 0,-1 2-1,-3 7-6,-3 6-3,-2 7-4,-5 4-9,-2 3-13,-3 3-13,-3 4-12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5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68000 52100 470,'0'-49'2,"0"4"2,0 3 4,0 3 2,3 17 10,6 31 15,7 32 16,6 31 14,-2 17 4,-9 3-11,-10 3-11,-8 4-10,-8 4-8,-2 6-4,-3 7-4,-3 6-4,-1-2-5,4-9-3,3-10-2,3-8-5,1-12-1,1-12-1,-1-13 0,1-12-1,-3 2-3,-2 20-4,-3 18-4,-3 20-5,-1 2-4,4-12-4,3-13-5,3-12-3,1-23-9,1-30-12,-1-32-12,1-30-12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6"/>
    </inkml:context>
    <inkml:brush xml:id="br0">
      <inkml:brushProperty name="width" value="0.04761" units="cm"/>
      <inkml:brushProperty name="height" value="0.04761" units="cm"/>
      <inkml:brushProperty name="color" value="#00BFF3"/>
    </inkml:brush>
  </inkml:definitions>
  <inkml:trace contextRef="#ctx0" brushRef="#br0">67800 53700 462,'26'-50'1,"4"0"1,3 0 3,3 0 2,1 1 2,1 4 6,-1 3 3,1 3 5,-3 6 2,-2 9-1,-3 10-1,-3 10 0,-4 10-3,-3 13-1,-3 12-2,-2 13-2,-6 10-2,-6 10-1,-6 10-2,-6 9-1,-4 2 0,1-2-1,-1-3-1,1-3 0,-1-6 0,1-5-2,-1-7-1,1-5-1,8-19-4,20-27-7,18-28-7,20-28-6,11-20-3,7-8-2,6-10-1,7-9 0,0-7 0,-2-3 2,-3-3 2,-3-2 2,-7 0 2,-9 7 4,-10 6 1,-8 7 4,-9 8 3,-6 14 5,-6 11 5,-6 14 5,-6 7 6,-2 3 4,-3 3 6,-3 4 4,-6 7 7,-5 13 6,-7 12 7,-5 13 7,-3 15-1,4 19-10,3 19-9,3 19-9,3 5-6,3-5-4,3-7-3,4-5-2,4-8-4,6-5-1,7-7-3,6-5-3,3-6-1,0-3-4,0-3-2,0-2-4,-2 2-3,-3 9-5,-3 10-5,-2 10-5,-12 2 0,-19-3 3,-18-3 5,-19-2 4,-12-3 1,-2 1 0,-3-1-1,-3 1 0,2-6-2,10-8-3,10-10-2,9-9-4,7-13-2,7-16-6,6-15-3,7-15-5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6"/>
    </inkml:context>
    <inkml:brush xml:id="br0">
      <inkml:brushProperty name="width" value="0.04529" units="cm"/>
      <inkml:brushProperty name="height" value="0.04529" units="cm"/>
      <inkml:brushProperty name="color" value="#00BFF3"/>
    </inkml:brush>
  </inkml:definitions>
  <inkml:trace contextRef="#ctx0" brushRef="#br0">69900 52900 485,'-2'145'153,"-3"-9"-34,-3-10-34,-2-8-34,-1-9-20,3-6-6,3-6-6,4-6-5,2-9-5,4-8-3,3-10-3,3-9-4,9-12-3,16-11-5,15-14-4,17-11-4,3-22-2,-5-27 2,-7-28 1,-5-28 2,-4-17-2,0-2-6,0-3-5,0-3-7,-4-4 0,-5-3 4,-7-3 5,-5-2 4,-8 0 5,-5 7 4,-7 6 5,-5 7 5,-9 10 5,-9 16 5,-10 15 5,-8 17 5,-8 16 2,-2 19-1,-3 19-1,-3 19 0,-4 13-3,-3 10-3,-3 10-5,-2 9-3,2 6-5,9 3-7,10 3-6,10 4-8,7-3-4,6-5-6,7-7-4,6-5-4,6-9 0,6-9 6,7-10 6,6-8 6,3-6 2,0 1 2,0-1-1,0 1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37"/>
    </inkml:context>
    <inkml:brush xml:id="br0">
      <inkml:brushProperty name="width" value="0.04778" units="cm"/>
      <inkml:brushProperty name="height" value="0.04778" units="cm"/>
      <inkml:brushProperty name="color" value="#00BFF3"/>
    </inkml:brush>
  </inkml:definitions>
  <inkml:trace contextRef="#ctx0" brushRef="#br0">70850 52950 460,'20'96'103,"-9"-5"-17,-10-7-19,-8-5-17,-4-4-11,3 0-4,3 0-4,4 0-3,1 0-4,0 0-3,0 0-2,0 0-4,4-4-3,10-5-5,10-7-5,9-5-3,6-8-7,3-5-5,3-7-7,4-5-5,5-9-5,10-9-5,10-10-3,9-8-5,1-9 1,-6-6 5,-6-6 5,-6-6 5,-9-4 2,-8 1 1,-10-1 0,-9 1-1,-9-4 1,-5-6-2,-7-6 0,-5-6 0,-4-4 1,0 1 5,0-1 4,0 1 4,-2 1 5,-3 3 3,-3 3 3,-2 4 4,-5 2 0,-2 4 0,-3 3-3,-3 3 0,-1 4 6,4 7 17,3 6 14,3 7 16,-2 8 8,-6 14 1,-6 11-1,-6 14 1,-6 18-4,-2 25-10,-3 25-8,-3 25-10,-7 29-9,-9 35-13,-10 35-10,-8 34-12,-6 20-10,1 6-7,-1 7-8,1 6-8,5-24-6,14-53-3,11-53-5,14-52-4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45"/>
    </inkml:context>
    <inkml:brush xml:id="br0">
      <inkml:brushProperty name="width" value="0.04223" units="cm"/>
      <inkml:brushProperty name="height" value="0.04223" units="cm"/>
      <inkml:brushProperty name="color" value="#00BFF3"/>
    </inkml:brush>
  </inkml:definitions>
  <inkml:trace contextRef="#ctx0" brushRef="#br0">100600 51100 520,'-25'35'135,"0"23"-28,0 22-28,0 22-27,-2 13-18,-3 7-7,-3 6-6,-2 7-7,-1 0-6,3-2-5,3-3-5,4-3-5,2-9-4,4-11-3,3-14-2,3-11-3,3-12-5,3-9-7,3-10-6,4-8-8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25"/>
    </inkml:context>
    <inkml:brush xml:id="br0">
      <inkml:brushProperty name="width" value="0.03755" units="cm"/>
      <inkml:brushProperty name="height" value="0.03755" units="cm"/>
      <inkml:brushProperty name="color" value="#F2385B"/>
    </inkml:brush>
  </inkml:definitions>
  <inkml:trace contextRef="#ctx0" brushRef="#br0">5050 39800 585,'-22'-35'12,"6"32"10,7 31 11,6 32 11,1 11 2,-3-5-8,-3-7-7,-2-5-7,-3 8-5,1 26-2,-1 24-2,1 26-2,-1 15-2,1 6-4,-1 7-3,1 6-2,-1-4-3,1-11-2,-1-14-1,1-11-1,-1-9-2,1-3-2,-1-3-2,1-2-3,1-12-1,3-19-2,3-18-1,4-19-2,4-32-6,6-43-9,7-44-10,6-43-10,1-23 1,-3 1 11,-3-1 12,-2 1 10,-1-3 7,3-2 4,3-3 2,4-3 3,-1 1 3,-3 6 0,-3 7 2,-2 6 1,-1 9 1,3 13 2,3 12 2,4 13 2,2 7 2,4 4 3,3 3 1,3 3 2,-2 6 4,-6 9 4,-6 10 4,-6 10 4,-2 7 2,3 6-3,3 7-1,4 6-3,-1 7-3,-3 10-4,-3 10-3,-2 9-4,-5 9-3,-2 9 0,-3 10-2,-3 10-2,-2 4-1,0 0-2,0 0-3,0 0-2,0 0-1,0 0-1,0 0 0,0 0-1,-5 1 0,-9 4 0,-10 3-1,-8 3 0,-4-2-3,3-6-2,3-6-2,4-6-4,-1-10-2,-3-12 1,-3-13-1,-2-12 0,-1-9 1,3-2-1,3-3 2,4-3 0,2-6 2,4-5 2,3-7 4,3-5 1,1-3 5,1 4 4,-1 3 4,1 3 4,8 10 9,20 20 14,18 18 13,20 20 13,5 5 1,-6-6-9,-6-6-11,-6-6-9,1 1-8,9 9-3,10 10-4,10 10-4,0-1-5,-5-9-5,-7-10-6,-5-8-5,-4-6-9,0 1-13,0-1-13,0 1-13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47"/>
    </inkml:context>
    <inkml:brush xml:id="br0">
      <inkml:brushProperty name="width" value="0.03664" units="cm"/>
      <inkml:brushProperty name="height" value="0.03664" units="cm"/>
      <inkml:brushProperty name="color" value="#F2395B"/>
    </inkml:brush>
  </inkml:definitions>
  <inkml:trace contextRef="#ctx0" brushRef="#br0">15650 16200 600,'53'-4'84,"6"-5"-17,7-7-17,6-5-17,3-3-10,0 4-5,0 3-5,0 3-4,-5 3-4,-9 3-4,-10 3-3,-8 4-4,-8 7 0,-2 13 3,-3 12 2,-3 13 4,-9 13 3,-11 17 1,-14 15 1,-11 16 2,-9 13 2,-3 14 1,-3 11 1,-2 14 2,-1 3-2,3-2-6,3-3-5,4-3-5,-3 15-7,-5 34-8,-7 35-8,-5 35-8,0-4-6,10-41-4,10-40-4,9-40-4,4-31 0,1-18 5,-1-19 4,1-18 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2:46"/>
    </inkml:context>
    <inkml:brush xml:id="br0">
      <inkml:brushProperty name="width" value="0.04561" units="cm"/>
      <inkml:brushProperty name="height" value="0.04561" units="cm"/>
      <inkml:brushProperty name="color" value="#00BFF3"/>
    </inkml:brush>
  </inkml:definitions>
  <inkml:trace contextRef="#ctx0" brushRef="#br0">101150 50950 482,'48'0'71,"-3"0"-12,-3 0-10,-2 0-10,-1 3-7,3 6 0,3 7 0,4 6-1,-1 4-2,-3 4-3,-3 3-5,-2 3-3,-6 3-3,-6 3-3,-6 3-2,-6 4-3,-15 7-2,-21 13-2,-22 12-2,-22 13-1,-15 4-2,-5-3-2,-7-3-1,-5-2-3,-1-5 0,6-2-1,7-3 0,6-3 0,7-9 2,10-11 5,10-14 4,9-11 5,15-9 3,22-3 3,22-3 1,23-2 2,19-8-1,19-8-6,19-10-6,19-9-6,10-5-6,4 0-4,3 0-5,3 0-5,-7 1-8,-15 4-9,-15 3-9,-16 3-10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35"/>
    </inkml:context>
    <inkml:brush xml:id="br0">
      <inkml:brushProperty name="width" value="0.04304" units="cm"/>
      <inkml:brushProperty name="height" value="0.04304" units="cm"/>
      <inkml:brushProperty name="color" value="#00BFF3"/>
    </inkml:brush>
  </inkml:definitions>
  <inkml:trace contextRef="#ctx0" brushRef="#br0">46800 41050 511,'-41'1'7,"19"4"13,19 3 15,19 3 14,10 3 2,4 3-9,3 3-9,3 4-8,-1-1-7,-2-3-2,-3-3-5,-3-2-2,8 0 0,23 7 2,22 6 3,22 7 2,1-1 1,-19-6-4,-18-6-3,-19-6-4,-8-2-3,3 3-3,3 3-5,4 4-3,5 4 0,10 6 2,10 7 4,9 6 3,4-1 2,1-5 2,-1-7 1,1-5 1,-3-4 1,-2 0-1,-3 0 0,-3 0-1,-2 1-1,0 4 0,0 3 0,0 3-1,1-2 1,4-6 0,3-6 0,3-6 1,-1-4-1,-2 1-1,-3-1-2,-3 1-1,-4-3-1,-3-2 0,-3-3-2,-2-3-1,-3-4-1,1-3 0,-1-3-1,1-2-1,-4-5 0,-6-2 0,-6-3-1,-6-3 1,-16-1-2,-25 4-3,-25 3-3,-25 3-2,-11 3-1,3 3 0,3 3 0,4 4 1,1 1-4,0 0-8,0 0-8,0 0-8,1-2-3,4-3 1,3-3 0,3-2 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38"/>
    </inkml:context>
    <inkml:brush xml:id="br0">
      <inkml:brushProperty name="width" value="0.05784" units="cm"/>
      <inkml:brushProperty name="height" value="0.05784" units="cm"/>
      <inkml:brushProperty name="color" value="#FED406"/>
    </inkml:brush>
  </inkml:definitions>
  <inkml:trace contextRef="#ctx0" brushRef="#br0">47350 40800 380,'60'1'86,"23"4"-16,22 3-16,22 3-16,19-2-10,20-6-4,18-6-5,20-6-4,17-10-3,20-12-3,18-13-1,20-12-2,11-7-1,7 1 0,6-1-1,7 1 0,4 2 0,3 7 0,3 6-2,4 7 1,-6 7-1,-11 9 1,-14 10 0,-11 10 1,-17 10 0,-18 13-2,-19 12 0,-18 13-2,-21 9-1,-22 6 1,-22 7 1,-21 6 0,-20 1 0,-15-3 2,-15-3-1,-16-2 1,-10-5 1,-3-2-1,-3-3 1,-2-3 0,0-7 0,7-9 2,6-10 1,7-8 2,4-11-1,3-8 0,3-10-2,4-9-1,8-7-1,17-3-1,15-3 1,16-2 0,13-3-2,14 1 0,11-1-2,14 1-2,3 1 1,-2 3-1,-3 3 2,-3 4-1,-4 2 1,-3 4 0,-3 3 1,-2 3-1,-6 6 1,-6 9 2,-6 10 1,-6 10 0,-6 5 2,-2 4-1,-3 3-1,-3 3 0,-4 1 0,-3 1-1,-3-1 1,-2 1 0,-3-1-1,1 1 0,-1-1-1,1 1-1,2-4 0,7-6 2,6-6 2,7-6 2,2-4 0,1 1 0,-1-1 0,1 1 0,4-3-2,9-2-2,10-3-2,10-3-3,5-2-1,4 0 2,3 0 1,3 0 1,1 0 0,1 0-3,-1 0-3,1 0-2,1 0-1,3 0 1,3 0 0,4 0 1,1 0 1,0 0 0,0 0 1,0 0 0,4 0 1,10 0 0,10 0 0,9 0 0,7-4 1,7-5 0,6-7 0,7-5 1,-1-3-1,-6 4 1,-6 3-1,-6 3 0,-6 3 0,-2 3 0,-3 3 0,-3 4 0,-6 1 1,-5 0 2,-7 0 2,-5 0 3,-9 1 1,-9 4-1,-10 3-1,-8 3-1,-4-1 1,3-2-2,3-3 1,4-3-1,4-4-1,6-3 0,7-3-1,6-2-2,-1-5 1,-5-2 0,-7-3-1,-5-3 2,6-1-2,23 4 0,22 3-1,22 3-1,4 3 0,-12 3 0,-13 3 1,-12 4 1,-13 1-1,-12 0 1,-13 0-1,-12 0 0,-9 0 0,-2 0 0,-3 0 1,-3 0 0,-6 0-2,-5 0-3,-7 0-2,-5 0-4,-4 0-5,0 0-6,0 0-8,0 0-6,-8-2-4,-16-3-1,-15-3 0,-15-2-1,-12-5-1,-6-2-1,-6-3-2,-6-3-1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47"/>
    </inkml:context>
    <inkml:brush xml:id="br0">
      <inkml:brushProperty name="width" value="0.03856" units="cm"/>
      <inkml:brushProperty name="height" value="0.03856" units="cm"/>
      <inkml:brushProperty name="color" value="#FED406"/>
    </inkml:brush>
  </inkml:definitions>
  <inkml:trace contextRef="#ctx0" brushRef="#br0">29850 14850 570,'-22'-25'6,"6"0"12,7 0 12,6 0 12,7 0 3,10 0-3,10 0-6,9 0-3,9 0-4,9 0-1,10 0-1,10 0-1,-1 1-4,-9 4-5,-10 3-5,-8 3-5,-6 1-4,1 1 0,-1-1-1,1 1-1,-1 1-3,1 3-5,-1 3-7,1 4-5,-1 2-12,1 4-19,-1 3-18,1 3-19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49"/>
    </inkml:context>
    <inkml:brush xml:id="br0">
      <inkml:brushProperty name="width" value="0.0241" units="cm"/>
      <inkml:brushProperty name="height" value="0.0241" units="cm"/>
      <inkml:brushProperty name="color" value="#00BFF3"/>
    </inkml:brush>
  </inkml:definitions>
  <inkml:trace contextRef="#ctx0" brushRef="#br0">62750 8600 912,'-5'-68'5,"-9"17"7,-10 15 9,-8 16 8,-1 12-9,9 9-25,10 10-27,10 10-26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0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29950 14650 532,'-77'-4'12,"47"-5"22,47-7 22,48-5 23,22-6 3,1-3-16,-1-3-17,1-2-17,-3-3-11,-2 1-5,-3-1-4,-3 1-5,-6 4-6,-5 9-7,-7 10-8,-5 10-7,-12 8-14,-16 10-18,-15 10-20,-15 9-18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0"/>
    </inkml:context>
    <inkml:brush xml:id="br0">
      <inkml:brushProperty name="width" value="0.04058" units="cm"/>
      <inkml:brushProperty name="height" value="0.04058" units="cm"/>
      <inkml:brushProperty name="color" value="#00BFF3"/>
    </inkml:brush>
  </inkml:definitions>
  <inkml:trace contextRef="#ctx0" brushRef="#br0">30850 13400 542,'3'-46'42,"6"10"-5,7 10-5,6 9-5,13 6-2,23 3 3,22 3 3,22 4 2,7 4 0,-6 6-4,-6 7-3,-6 6-4,-9 9-3,-8 13-3,-10 12-2,-9 13-3,-10 10-2,-9 10-1,-10 10-2,-8 9 0,-14 9-2,-15 9-5,-15 10-4,-16 10-3,-10-1-4,-3-9-1,-3-10-4,-2-8-1,-1-12-1,3-12 3,3-13 2,4-12 3,4-12 0,6-8 2,7-10-1,6-9 1,18-20 6,32-27 10,31-28 12,32-28 10,19-15 3,10 1-8,10-1-6,9 1-7,-5 7-6,-19 16-6,-18 15-5,-19 17-6,13-4-6,48-22-7,47-22-8,47-21-7,1-1-1,-44 22 8,-43 22 7,-44 23 7,-21 10-1,4 0-10,3 0-10,3 0-10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4"/>
    </inkml:context>
    <inkml:brush xml:id="br0">
      <inkml:brushProperty name="width" value="0.03029" units="cm"/>
      <inkml:brushProperty name="height" value="0.03029" units="cm"/>
      <inkml:brushProperty name="color" value="#00BFF3"/>
    </inkml:brush>
  </inkml:definitions>
  <inkml:trace contextRef="#ctx0" brushRef="#br0">74850 13950 726,'93'-22'4,"-11"6"5,-14 7 7,-11 6 6,-7 3 4,0 0 0,0 0 2,0 0 0,1 0-2,4 0-3,3 0-6,3 0-4,-1 0-2,-2 0-3,-3 0-2,-3 0-1,-4 0-2,-3 0-1,-3 0-2,-2 0 0,-1 0-3,3 0-3,3 0-4,4 0-3,4 0-3,6 0-3,7 0-3,6 0-2,-1 1-2,-5 4-3,-7 3-2,-5 3-2,-9 1-1,-9 1 2,-10-1 0,-8 1 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5"/>
    </inkml:context>
    <inkml:brush xml:id="br0">
      <inkml:brushProperty name="width" value="0.03752" units="cm"/>
      <inkml:brushProperty name="height" value="0.03752" units="cm"/>
      <inkml:brushProperty name="color" value="#00BFF3"/>
    </inkml:brush>
  </inkml:definitions>
  <inkml:trace contextRef="#ctx0" brushRef="#br0">76150 13450 586,'-24'-24'1,"4"4"3,3 3 3,3 3 2,-1 3 5,-2 3 9,-3 3 7,-3 4 8,-2 7 2,0 13-2,0 12-4,0 13-2,0 12-2,0 13-4,0 12-3,0 13-3,0 7-4,0 4-3,0 3-3,0 3-5,1-2-5,4-6-8,3-6-8,3-6-8,3-7-7,3-6-6,3-6-5,4-6-7,4-12-1,6-15 3,7-15 3,6-16 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5"/>
    </inkml:context>
    <inkml:brush xml:id="br0">
      <inkml:brushProperty name="width" value="0.0447" units="cm"/>
      <inkml:brushProperty name="height" value="0.0447" units="cm"/>
      <inkml:brushProperty name="color" value="#00BFF3"/>
    </inkml:brush>
  </inkml:definitions>
  <inkml:trace contextRef="#ctx0" brushRef="#br0">77650 12900 492,'-27'-33'13,"-3"34"20,-3 35 21,-2 35 20,-6 22 3,-6 14-15,-6 11-13,-6 14-15,-4 8-9,1 7-2,-1 6-3,1 7-3,4-3-4,9-8-4,10-10-4,10-9-6,8-15-2,10-18-2,10-19-2,9-18-2,10-17-2,14-11-3,11-14-2,14-11-3,7-15 0,3-16 1,3-15 1,4-15 1,-3-11 1,-5-2 1,-7-3 1,-5-3 1,-11 1 2,-11 6 2,-14 7 2,-11 6 3,-15 6 1,-16 6 0,-15 7-1,-15 6-1,-18 6 0,-19 6-3,-18 7-1,-19 6-3,-15 6-4,-8 6-7,-10 7-5,-9 6-6,9 3-4,28 0 1,28 0 0,29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48"/>
    </inkml:context>
    <inkml:brush xml:id="br0">
      <inkml:brushProperty name="width" value="0.03144" units="cm"/>
      <inkml:brushProperty name="height" value="0.03144" units="cm"/>
      <inkml:brushProperty name="color" value="#F2395B"/>
    </inkml:brush>
  </inkml:definitions>
  <inkml:trace contextRef="#ctx0" brushRef="#br0">18700 15000 699,'-49'28'43,"4"6"-2,3 7-3,3 6-3,6 4-3,9 4-5,10 3-5,10 3-6,2 9-3,-3 16-2,-3 15-2,-2 17-2,-1 8-3,3 4-2,3 3-2,4 3-2,5 1-6,10 1-10,10-1-9,9 1-11,-1-15 0,-8-28 6,-10-28 9,-9-27 6,-2-17 0,6-3-9,7-3-8,6-2-10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6"/>
    </inkml:context>
    <inkml:brush xml:id="br0">
      <inkml:brushProperty name="width" value="0.04352" units="cm"/>
      <inkml:brushProperty name="height" value="0.04352" units="cm"/>
      <inkml:brushProperty name="color" value="#00BFF3"/>
    </inkml:brush>
  </inkml:definitions>
  <inkml:trace contextRef="#ctx0" brushRef="#br0">32350 9850 505,'0'-127'9,"0"47"18,0 47 17,0 48 19,1 27 3,4 9-11,3 10-11,3 10-11,1 19-6,1 32-3,-1 31-3,1 32-2,-3 16-2,-2 4-2,-3 3-3,-3 3-3,-2-4-2,0-8-4,0-10-4,0-9-4,3 1-3,6 13-3,7 12-5,6 13-3,-1-1-2,-5-11 0,-7-14 1,-5-11-1,-3-18 1,4-22 1,3-22 0,3-21 0,1-20-2,1-15-5,-1-15-5,1-16-5,-4-24-1,-6-31 4,-6-31 4,-6-31 4,-4-10 1,1 13 1,-1 12 0,1 13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6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32600 9900 636,'21'-29'0,"-5"-5"0,-7-7 0,-5-5 0,-8-1 5,-5 6 12,-7 7 11,-5 6 11,-6 10 4,-3 17-2,-3 15-4,-2 16-3,-5 13-4,-2 14-4,-3 11-5,-3 14-6,-4 7-3,-3 3-4,-3 3-2,-2 4-5,-1 1-5,3 0-8,3 0-10,4 0-8,5-7-6,10-11-3,10-14-4,9-11-2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6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32850 9750 562,'25'-43'75,"0"17"-11,0 15-10,0 16-10,3 9-7,6 3-5,7 3-4,6 4-5,6 5-3,6 10-1,7 10-2,6 9-1,-1 2-8,-5-2-12,-7-3-13,-5-3-14,-8-6-8,-5-5-6,-7-7-5,-5-5-5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7"/>
    </inkml:context>
    <inkml:brush xml:id="br0">
      <inkml:brushProperty name="width" value="0.03979" units="cm"/>
      <inkml:brushProperty name="height" value="0.03979" units="cm"/>
      <inkml:brushProperty name="color" value="#00BFF3"/>
    </inkml:brush>
  </inkml:definitions>
  <inkml:trace contextRef="#ctx0" brushRef="#br0">34300 10700 552,'26'-22'38,"4"6"-4,3 7-4,3 6-4,4 6-2,7 6 1,6 7 1,7 6 0,-1 6-2,-6 6-2,-6 7-4,-6 6-2,-7 10-3,-6 17-4,-6 15-2,-6 16-3,-15 7-3,-21 1-2,-22-1-2,-22 1-1,-13-3-2,-3-2-1,-3-3 0,-2-3-1,3-10 0,14-16 1,11-15 1,14-15 1,7-12 1,3-6 2,3-6 1,4-6 2,8-10 1,17-12-1,15-13 1,16-12 0,21-16-3,29-19-7,28-18-5,28-19-6,14-10-5,0 1-3,0-1-3,0 1-3,-5 2-1,-9 7 3,-10 6 4,-8 7 2,-14 4 5,-15 3 4,-15 3 5,-16 4 4,-15 2 4,-11 4 1,-14 3 2,-11 3 1,-9 3 6,-3 3 10,-3 3 10,-2 4 10,-5 5 5,-2 10 3,-3 10 1,-3 9 1,-2 4 0,0 1-2,0-1-4,0 1-3,4 10-7,10 22-12,10 22-12,9 23-13,6 8-6,3-3 1,3-3 0,4-2 0,1 3 1,0 14 4,0 11 3,0 14 4,-2 5 1,-3 1 2,-3-1 1,-2 1 1,-3 2 1,1 7-1,-1 6 0,1 7-1,-7-7-2,-12-19-2,-13-18-5,-12-19-3,-9-13-1,-2-6-1,-3-6-1,-3-6 0,-2-7 0,0-6 1,0-6 1,0-6 1,3-12 0,6-15-1,7-15-1,6-16-1,9-23 4,13-27 8,12-28 8,13-28 8,18-21 3,26-12-2,24-13-2,26-12-2,15 2-11,6 20-18,7 18-18,6 20-19,-8 19-10,-22 22-1,-22 22-1,-21 23-2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9"/>
    </inkml:context>
    <inkml:brush xml:id="br0">
      <inkml:brushProperty name="width" value="0.03041" units="cm"/>
      <inkml:brushProperty name="height" value="0.03041" units="cm"/>
      <inkml:brushProperty name="color" value="#00BFF3"/>
    </inkml:brush>
  </inkml:definitions>
  <inkml:trace contextRef="#ctx0" brushRef="#br0">38500 14700 723,'6'-155'47,"13"41"-9,12 40-8,13 42-8,13 19-5,17 1-1,15-1 0,16 1-1,9-3 0,3-2 1,3-3 1,4-3 0,-6 1-7,-11 6-14,-14 7-16,-11 6-14,-14 3-9,-11 0 0,-14 0-1,-11 0-1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9"/>
    </inkml:context>
    <inkml:brush xml:id="br0">
      <inkml:brushProperty name="width" value="0.0284" units="cm"/>
      <inkml:brushProperty name="height" value="0.0284" units="cm"/>
      <inkml:brushProperty name="color" value="#00BFF3"/>
    </inkml:brush>
  </inkml:definitions>
  <inkml:trace contextRef="#ctx0" brushRef="#br0">39300 13700 774,'-25'-25'-1,"0"0"-4,0 0-3,0 0-3,3 9 5,6 19 16,7 19 15,6 19 16,3 13 3,0 10-5,0 10-7,0 9-6,0 7-6,0 7-7,0 6-7,0 7-6,1-4-6,4-12-8,3-13-7,3-12-6,7-13-5,14-12-1,11-13-1,14-12-2,0-12 1,-8-8 1,-10-10 4,-9-9 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9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40400 13300 704,'-71'28'42,"10"6"-6,10 7-6,9 6-7,9 10-2,9 17 0,10 15 0,10 16 0,10-1-1,13-15-1,12-15-1,13-16-3,9-12-7,6-5-14,7-7-14,6-5-15,4-11-7,4-11-1,3-14 0,3-11-1,-4-9 2,-8-3 6,-10-3 6,-9-2 6,-9-3 4,-5 1 3,-7-1 2,-5 1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3:59"/>
    </inkml:context>
    <inkml:brush xml:id="br0">
      <inkml:brushProperty name="width" value="0.02862" units="cm"/>
      <inkml:brushProperty name="height" value="0.02862" units="cm"/>
      <inkml:brushProperty name="color" value="#00BFF3"/>
    </inkml:brush>
  </inkml:definitions>
  <inkml:trace contextRef="#ctx0" brushRef="#br0">41450 13250 768,'-50'-21'0,"0"10"0,0 10 0,0 9 0,-4 15 6,-5 22 13,-7 22 12,-5 23 13,-3 17 1,4 17-9,3 15-9,3 16-9,1 10-13,1 7-14,-1 6-17,1 7-15,4-15-7,9-34-1,10-35 0,10-33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00"/>
    </inkml:context>
    <inkml:brush xml:id="br0">
      <inkml:brushProperty name="width" value="0.02597" units="cm"/>
      <inkml:brushProperty name="height" value="0.02597" units="cm"/>
      <inkml:brushProperty name="color" value="#00BFF3"/>
    </inkml:brush>
  </inkml:definitions>
  <inkml:trace contextRef="#ctx0" brushRef="#br0">72150 14300 847,'46'21'37,"-5"-5"-5,-7-7-8,-5-5-5,-4-4-6,0 0-2,0 0-2,0 0-3,1 0-5,4 0-4,3 0-7,3 0-5,-1 0-4,-2 0 0,-3 0-1,-3 0-1,-4 1-1,-3 4-1,-3 3-3,-2 3-1,-3 1 1,1 1 1,-1-1 2,1 1 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01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41650 8250 542,'68'-44'-5,"-11"13"11,-14 12 12,-11 13 10,-9 10 4,-3 10-2,-3 10-2,-2 9-3,-5 12-2,-2 16-1,-3 15-3,-3 17-2,-4 19 0,-3 26 3,-3 24 2,-2 26 2,-3 10 1,1-3-1,-1-3-3,1-2-1,-1-1-3,1 3-5,-1 3-4,1 4-3,1 1-7,3 0-6,3 0-7,4 0-7,2-11-5,4-22-2,3-22-4,3-21-2,3-21-5,3-19-4,3-18-6,4-19-5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48"/>
    </inkml:context>
    <inkml:brush xml:id="br0">
      <inkml:brushProperty name="width" value="0.02979" units="cm"/>
      <inkml:brushProperty name="height" value="0.02979" units="cm"/>
      <inkml:brushProperty name="color" value="#F2395B"/>
    </inkml:brush>
  </inkml:definitions>
  <inkml:trace contextRef="#ctx0" brushRef="#br0">19500 14750 738,'1'-46'0,"4"10"0,3 10 0,3 9 0,4 4 7,7 1 13,6-1 14,7 1 13,5 1 3,7 3-11,6 3-9,7 4-11,0 2-7,-2 4-8,-3 3-8,-3 3-7,-7 3-5,-9 3-3,-10 3-5,-8 4-2,-11 4-5,-8 6-4,-10 7-3,-9 6-5,-4-2 2,4-9 6,3-10 8,3-8 6,-1-6 5,-2 1 3,-3-1 2,-3 1 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02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41200 11650 549,'-25'-25'0,"0"0"1,0 0 1,0 0 0,3 7 7,6 17 12,7 15 13,6 16 12,4 16 4,4 20-7,3 18-5,3 20-7,3 10-4,3 3-2,3 3-4,4 4-3,1-1-1,0-3-2,0-3 0,0-2-1,1-9-2,4-12-5,3-13-4,3-12-5,1-12-2,1-8-3,-1-10-2,1-9-3,2-12-1,7-11-2,6-14-3,7-11-2,10-20-1,16-24 0,15-26-1,17-24 0,8-21-1,4-16-1,3-15-1,3-15-1,-10 0-1,-21 20 3,-22 18 1,-22 20 2,-16 13 0,-9 9-4,-10 10-4,-8 10-2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02"/>
    </inkml:context>
    <inkml:brush xml:id="br0">
      <inkml:brushProperty name="width" value="0.03913" units="cm"/>
      <inkml:brushProperty name="height" value="0.03913" units="cm"/>
      <inkml:brushProperty name="color" value="#00BFF3"/>
    </inkml:brush>
  </inkml:definitions>
  <inkml:trace contextRef="#ctx0" brushRef="#br0">43550 10000 562,'28'-25'0,"6"0"0,7 0 0,6 0 0,4 4 9,4 10 20,3 10 19,3 9 18,-2 7 5,-6 7-13,-6 6-12,-6 7-12,-9 8-8,-8 14-6,-10 11-5,-9 14-6,-10 10-4,-9 9-4,-10 10-2,-8 10-3,-9 4-1,-6 0 1,-6 0 1,-6 0 1,-2-4-1,3-5-4,3-7-4,4-5-3,4-12 0,6-16 7,7-15 4,6-15 6,18-21 4,32-25 3,31-25 3,32-25 3,18-16-2,6-6-8,7-6-8,6-6-8,10-4-10,17 1-10,15-1-12,16 1-11,-13 8-1,-41 20 9,-40 18 10,-40 20 8,-20 6 3,4-2-4,3-3-6,3-3-4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02"/>
    </inkml:context>
    <inkml:brush xml:id="br0">
      <inkml:brushProperty name="width" value="0.04661" units="cm"/>
      <inkml:brushProperty name="height" value="0.04661" units="cm"/>
      <inkml:brushProperty name="color" value="#00BFF3"/>
    </inkml:brush>
  </inkml:definitions>
  <inkml:trace contextRef="#ctx0" brushRef="#br0">47400 8800 472,'-24'-61'80,"4"28"-5,3 28-7,3 29-5,-5 24-8,-12 22-8,-13 22-9,-12 23-9,-9 11-7,-2 4-3,-3 3-4,-3 3-3,-1-1-8,4-2-8,3-3-9,3-3-9,6-4-6,9-3-5,10-3-4,10-2-4,4-11-2,0-15-1,0-15-1,0-16-1,0-13 1,0-9 2,0-10 2,0-8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02"/>
    </inkml:context>
    <inkml:brush xml:id="br0">
      <inkml:brushProperty name="width" value="0.04245" units="cm"/>
      <inkml:brushProperty name="height" value="0.04245" units="cm"/>
      <inkml:brushProperty name="color" value="#00BFF3"/>
    </inkml:brush>
  </inkml:definitions>
  <inkml:trace contextRef="#ctx0" brushRef="#br0">45950 9600 518,'-24'-47'3,"4"6"8,3 7 6,3 6 8,9 9 6,16 13 7,15 12 7,17 13 6,10 12 2,6 13-4,7 12-4,6 13-4,6 12-7,6 13-10,7 12-12,6 13-9,3 7-6,0 4 2,0 3 2,0 3 1,-7-5-3,-11-12-8,-14-13-8,-11-12-8,-11-10-13,-5-6-17,-7-6-18,-5-6-18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08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36550 10150 544,'-24'-18'1,"4"17"22,3 15 21,3 16 21,-7 24 5,-15 35-15,-15 35-13,-16 34-14,-15 24-8,-11 17-3,-14 15-4,-11 16-2,-1-4-4,13-21-1,12-22-2,13-22-1,9-21-2,6-18 0,7-19 1,6-18-1,9-15 1,13-9 2,12-10 1,13-8 1,26-20 0,41-28 0,40-28-1,42-27 0,25-20-2,14-9-4,11-10-4,14-8-2,-1-4-3,-12 3-1,-13 3 0,-12 4-2,-13 10-1,-12 19-2,-13 19-1,-12 19-3,-16 12 0,-19 6 1,-18 7 0,-19 6 3,-15 7-2,-8 10-3,-10 10-3,-9 9-3,-10 2-2,-9-2-1,-10-3 0,-8-3-2,-4-6 2,3-5 1,3-7 3,4-5 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09"/>
    </inkml:context>
    <inkml:brush xml:id="br0">
      <inkml:brushProperty name="width" value="0.0421" units="cm"/>
      <inkml:brushProperty name="height" value="0.0421" units="cm"/>
      <inkml:brushProperty name="color" value="#00BFF3"/>
    </inkml:brush>
  </inkml:definitions>
  <inkml:trace contextRef="#ctx0" brushRef="#br0">37100 10300 522,'-25'-25'2,"0"0"5,0 0 3,0 0 5,0 7 8,0 17 12,0 15 13,0 16 11,3 16 2,6 20-11,7 18-10,6 20-11,-1 28-6,-5 42-1,-7 40-2,-5 41-1,-8 21-7,-5 4-9,-7 3-12,-5 3-10,0 3-8,10 3-5,10 3-5,9 4-6,6-24 2,3-50 5,3-50 7,4-50 6,-1-29-1,-3-5-9,-3-7-8,-2-5-9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11"/>
    </inkml:context>
    <inkml:brush xml:id="br0">
      <inkml:brushProperty name="width" value="0.03335" units="cm"/>
      <inkml:brushProperty name="height" value="0.03335" units="cm"/>
      <inkml:brushProperty name="color" value="#00BFF3"/>
    </inkml:brush>
  </inkml:definitions>
  <inkml:trace contextRef="#ctx0" brushRef="#br0">48650 8850 659,'0'50'86,"0"0"-19,0 0-18,0 0-18,0 1-10,0 4-4,0 3-3,0 3-4,0 1-1,0 1 0,0-1-2,0 1 0,0-1-1,0 1-2,0-1-1,0 1-2,0 1-3,0 3-4,0 3-2,0 4-4,-2-1-5,-3-3-4,-3-3-4,-2-2-6,-1-5-3,3-2-2,3-3-3,4-3-3,2-7 1,4-9 4,3-10 3,3-8 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11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49650 8950 580,'71'-91'3,"-5"19"4,-7 19 6,-5 19 5,-4 10 3,0 4 1,0 3 0,0 3 1,1 6-1,4 9-3,3 10-2,3 10-3,-4 10 0,-8 13-1,-10 12 1,-9 13 1,-9 7-3,-5 4-4,-7 3-4,-5 3-4,-12 3-3,-16 3 0,-15 3 0,-15 4 0,-11-3-1,-2-5 2,-3-7 0,-3-5 0,4-11 2,13-11 2,12-14 2,13-11 2,13-11 3,17-5 2,15-7 4,16-5 1,23-9 2,31-9-4,32-10-1,31-8-2,20-12-1,9-12-1,10-13 1,10-12 0,8-5-8,10 3-13,10 3-15,9 4-14,-18 7-10,-43 13-9,-44 12-7,-43 13-8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14"/>
    </inkml:context>
    <inkml:brush xml:id="br0">
      <inkml:brushProperty name="width" value="0.04112" units="cm"/>
      <inkml:brushProperty name="height" value="0.04112" units="cm"/>
      <inkml:brushProperty name="color" value="#00BFF3"/>
    </inkml:brush>
  </inkml:definitions>
  <inkml:trace contextRef="#ctx0" brushRef="#br0">71450 15050 535,'-27'-24'0,"-3"4"3,-3 3 0,-2 3 3,2 7 8,9 14 16,10 11 17,10 14 16,5 7 2,4 3-13,3 3-11,3 4-13,-2 5-7,-6 10-2,-6 10-4,-6 9-2,-6 4-1,-2 1-2,-3-1-1,-3 1-1,-1-1-3,4 1-5,3-1-4,3 1-5,3-6-6,3-8-7,3-10-5,4-9-7,5-12-7,10-11-9,10-14-9,9-11-8,2-12 0,-2-9 13,-3-10 12,-3-8 12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14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72250 15100 536,'-60'0'18,"32"0"12,31 0 12,32 0 11,16 0 2,4 0-11,3 0-9,3 0-9,-1 1-7,-2 4-2,-3 3-3,-3 3-3,-7 4-2,-9 7-1,-10 6-1,-8 7-2,-11 8 0,-8 14-1,-10 11 1,-9 14 1,-13 5-2,-16 1 0,-15-1 0,-15 1-2,-9-1-1,1 1-1,-1-1-1,1 1-1,4-4-1,9-6 1,10-6 0,10-6 1,16-10 2,26-12 1,24-13 4,26-12 3,24-21 0,26-28-2,24-28 0,26-27-2,13-12-6,4 6-12,3 7-12,3 6-12,-5 7-6,-12 10 3,-13 10 2,-12 9 1,-18 6-1,-21 3-5,-22 3-7,-22 4-5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49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19650 15200 569,'-47'26'-15,"6"4"12,7 3 13,6 3 14,4 1 5,4 1 1,3-1 1,3 1-1,3 2 0,3 7-3,3 6-2,4 7-3,-1 0-1,-3-2-1,-3-3-3,-2-3-1,-1 2-1,3 10-2,3 10-2,4 9-2,7-13-7,13-34-15,12-35-14,13-33-15,7-28-6,4-18 2,3-19 1,3-18 2,-2-3 4,-6 17 5,-6 15 7,-6 16 6,-7 12 7,-6 9 6,-6 10 8,-6 10 8,-4 10 10,1 13 14,-1 12 14,1 13 15,-3 9 1,-2 6-11,-3 7-10,-3 6-12,-2 4-7,0 4-4,0 3-3,0 3-3,0-1-4,0-2-4,0-3-4,0-3-3,-4-6-5,-5-5-3,-7-7-4,-5-5-3,-4-14-6,0-18-5,0-19-6,0-18-6,3-17-2,6-11 4,7-14 4,6-11 3,3-4 5,0 6 5,0 7 6,0 6 6,0 9 7,0 13 7,0 12 8,0 13 8,-2 15 6,-3 19 6,-3 19 6,-2 19 5,-5 12 0,-2 6-6,-3 7-6,-3 6-6,-2 3-6,0 0-3,0 0-5,0 0-4,1-4-3,4-5 0,3-7 0,3-5 0,10-19-8,20-27-15,18-28-16,20-28-15,10-13-3,3 3 7,3 3 7,4 4 8,7-1 6,13-3 6,12-3 5,13-2 6,-2 2 4,-16 9 7,-15 10 6,-15 10 6,-12 7 5,-6 6 3,-6 7 4,-6 6 4,-6 7 1,-2 10 0,-3 10 0,-3 9-1,-4 6-1,-3 3-2,-3 3-3,-2 4-3,-5 1-2,-2 0-4,-3 0-3,-3 0-4,-7 1-4,-9 4-4,-10 3-3,-8 3-5,-9 1-3,-6 1-4,-6-1-2,-6 1-4,-2-7-4,3-12-5,3-13-6,4-12-6,1-12 0,0-8 3,0-10 3,0-9 4,4-10 4,10-9 4,10-10 5,9-8 5,9-3 4,9 7 2,10 6 2,10 7 3,7 5 4,6 7 5,7 6 6,6 7 5,4 4 5,4 3 2,3 3 3,3 4 2,-1 5 2,-2 10-4,-3 10-1,-3 9-3,-4 2-4,-3-2-7,-3-3-6,-2-3-7,-5-4-7,-2-3-4,-3-3-6,-3-2-4,-2-8-9,0-8-8,0-10-11,0-9-8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0"/>
    </inkml:context>
    <inkml:brush xml:id="br0">
      <inkml:brushProperty name="width" value="0.02544" units="cm"/>
      <inkml:brushProperty name="height" value="0.02544" units="cm"/>
      <inkml:brushProperty name="color" value="#00BFF3"/>
    </inkml:brush>
  </inkml:definitions>
  <inkml:trace contextRef="#ctx0" brushRef="#br0">68300 21700 864,'-7'-50'9,"-11"0"16,-14 0 17,-11 0 17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4"/>
    </inkml:context>
    <inkml:brush xml:id="br0">
      <inkml:brushProperty name="width" value="0.04464" units="cm"/>
      <inkml:brushProperty name="height" value="0.04464" units="cm"/>
      <inkml:brushProperty name="color" value="#00BFF3"/>
    </inkml:brush>
  </inkml:definitions>
  <inkml:trace contextRef="#ctx0" brushRef="#br0">23850 26600 492,'3'-68'46,"6"17"-4,7 15-2,6 16-3,4 9-3,4 3-4,3 3-5,3 4-3,4 5-2,7 10-1,6 10-1,7 9 0,-3 6-1,-8 3-2,-10 3-3,-9 4 0,-9 5-3,-5 10-3,-7 10-2,-5 9-2,-9 7-2,-9 7-3,-10 6-1,-8 7-2,-8-1-1,-2-6 1,-3-6 0,-3-6 2,-1-12-2,4-15-4,3-15-3,3-16-4,-1-18-5,-2-18-5,-3-19-5,-3-18-5,2-14 0,10-5 6,10-7 6,9-5 5,6-4 6,3 0 1,3 0 4,4 0 2,1 4 4,0 10 3,0 10 3,0 9 4,0 6 4,0 3 5,0 3 4,0 4 5,0 7 4,0 13 3,0 12 3,0 13 3,-2 15 0,-3 19-4,-3 19-6,-2 19-3,-5 13-4,-2 10-3,-3 10-3,-3 9-2,-1 4-2,4 1-2,3-1-3,3 1-2,1-4-4,1-6-4,-1-6-5,1-6-5,-1-4-4,1 1-3,-1-1-4,1 1-2,1-7-4,3-12-4,3-13-3,4-12-3,2-21-3,4-28-4,3-28-3,3-27-3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4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24850 26100 494,'23'-29'1,"-3"-5"3,-3-7 2,-2-5 2,-5-1 4,-2 6 7,-3 7 5,-3 6 6,-2 13 4,0 23 2,0 22 2,0 22 2,0 16-2,0 14-6,0 11-5,0 14-7,-2 7-2,-3 3-1,-3 3 0,-2 4-1,-6 7 0,-6 13-2,-6 12-1,-6 13-1,-2 2-3,3-5-4,3-7-6,4-5-4,2-14-2,4-18-1,3-19-1,3-18 0,6-32-5,9-44-10,10-43-8,10-44-9,11-26-1,17-5 5,15-7 6,16-5 6,5 2 6,-2 13 4,-3 12 7,-3 13 4,-6 12 6,-5 13 5,-7 12 4,-5 13 5,-8 10 3,-5 10 1,-7 10 1,-5 9 1,-8 10 1,-5 14 1,-7 11 0,-5 14 0,-9 10-1,-9 9-3,-10 10-3,-8 10-3,-8 2-4,-2-3-3,-3-3-5,-3-2-3,-6-5-5,-5-2-3,-7-3-4,-5-3-5,-4-4-2,0-3-1,0-3-2,0-2-1,4-9-3,10-12-6,10-13-5,9-12-6,6-10-2,3-6 0,3-6-1,4-6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6"/>
    </inkml:context>
    <inkml:brush xml:id="br0">
      <inkml:brushProperty name="width" value="0.04979" units="cm"/>
      <inkml:brushProperty name="height" value="0.04979" units="cm"/>
      <inkml:brushProperty name="color" value="#00BFF3"/>
    </inkml:brush>
  </inkml:definitions>
  <inkml:trace contextRef="#ctx0" brushRef="#br0">26850 27350 441,'0'-47'6,"0"6"9,0 7 9,0 6 8,0 3 3,0 0-6,0 0-5,0 0-5,-7 1-2,-11 4 0,-14 3 0,-11 3 0,-6 4-1,4 7-2,3 6 0,3 7-3,1 4-1,1 3-1,-1 3-2,1 4-2,-1 2-1,1 4 1,-1 3 1,1 3 0,-1 6 0,1 9 0,-1 10 0,1 10-1,2 4 1,7 0-1,6 0 1,7 0-1,4 1 1,3 4-2,3 3 1,4 3-1,2-4-1,4-8-2,3-10-2,3-9-1,3-7-2,3-3 0,3-3-1,4-2 0,4-6 0,6-6-2,7-6 1,6-6-2,3-6 0,0-2 1,0-3 0,0-3 1,3-10-2,6-16-2,7-15-2,6-15-4,4-14-1,4-8-2,3-10-1,3-9-2,-1-9 0,-2-5 1,-3-7 1,-3-5 0,-6-4 2,-5 0 1,-7 0 2,-5 0 2,-8 3 1,-5 6 2,-7 7 2,-5 6 1,-6 6 2,-3 6 5,-3 7 5,-2 6 3,-3 6 4,1 6 1,-1 7 2,1 6 1,-4 13 7,-6 23 11,-6 22 11,-6 22 12,-4 12 0,1 3-10,-1 3-9,1 4-10,-1 2-7,1 4-3,-1 3-3,1 3-4,1 3-1,3 3 0,3 3 0,4 4 0,-1 2-2,-3 4-2,-3 3-4,-2 3-4,-3 4-1,1 7 1,-1 6-1,1 7 0,-1 5-4,1 7-10,-1 6-10,1 7-9,1-3-6,3-8-3,3-10-2,4-9-2,1-12 0,0-11 4,0-14 4,0-11 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6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28300 27800 600,'0'-47'3,"0"6"6,0 7 6,0 6 6,7 6 6,17 6 7,15 7 7,16 6 6,7 3 0,1 0-7,-1 0-8,1 0-7,-6 7-6,-8 17-6,-10 15-4,-9 16-6,-12 12-1,-11 9-1,-14 10 1,-11 10 1,-12 4-1,-9 0 0,-10 0-1,-8 0 0,-6-7-1,1-11 1,-1-14-2,1-11 1,21-15-6,44-16-10,44-15-11,44-15-10,16-9-3,-8 1 4,-10-1 3,-9 1 4,-7-1 0,-3 1-3,-3-1-3,-2 1-3,-8-1 0,-8 1 5,-10-1 5,-9 1 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6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30350 27150 582,'4'-44'34,"10"13"3,10 12 4,9 13 4,15 4 0,22-3-5,22-3-3,23-2-4,11-1-4,4 3-5,3 3-5,3 4-5,-2 1-4,-6 0-3,-6 0-4,-6 0-4,-7 3-6,-6 6-7,-6 7-8,-6 6-7,-9 1-5,-8-3-1,-10-3 0,-9-2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6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32200 26350 566,'98'3'142,"-3"6"-31,-3 7-33,-2 6-32,-5 3-20,-2 0-8,-3 0-8,-3 0-7,-2 1-8,0 4-4,0 3-6,0 3-5,-7 3-8,-11 3-12,-14 3-11,-11 4-12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7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30850 27800 611,'-50'-24'47,"50"4"4,50 3 3,50 3 4,31 1-3,13 1-10,12-1-10,13 1-10,4 1-10,-3 3-12,-3 3-10,-2 4-12,-11 4-8,-15 6-8,-15 7-6,-16 6-7,-18 1-4,-18-3 1,-19-3-1,-18-2 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7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31050 27950 588,'-36'-16'11,"28"19"24,28 19 22,29 19 24,19 9 1,14 0-17,11 0-19,14 0-19,3 0-20,-2 0-22,-3 0-23,-3 0-22,-12-4-10,-18-5 3,-19-7 3,-18-5 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7"/>
    </inkml:context>
    <inkml:brush xml:id="br0">
      <inkml:brushProperty name="width" value="0.05326" units="cm"/>
      <inkml:brushProperty name="height" value="0.05326" units="cm"/>
      <inkml:brushProperty name="color" value="#00BFF3"/>
    </inkml:brush>
  </inkml:definitions>
  <inkml:trace contextRef="#ctx0" brushRef="#br0">35050 25900 413,'31'-46'4,"13"10"8,12 10 9,13 9 8,2 9 4,-5 9 2,-7 10 0,-5 10 2,-8 7-3,-5 6-4,-7 7-6,-5 6-4,-9 6-4,-9 6-4,-10 7-3,-8 6-4,-15 4-3,-19 4-3,-18 3-2,-19 3-4,-10 1-3,1 1-4,-1-1-4,1 1-3,2-7-3,7-12 0,6-13-1,7-12 0,5-12-1,7-8 2,6-10 0,7-9 2,7-15 0,9-18 2,10-19 1,10-18 1,5-10 3,4 0 2,3 0 3,3 0 3,1 3 2,1 6 2,-1 7 2,1 6 2,-1 7 12,1 10 23,-1 10 21,1 9 23,-3 12 4,-2 16-17,-3 15-15,-3 17-16,-1 11-7,4 10 0,3 10 1,3 9 1,1 15-3,1 22-5,-1 22-5,1 23-5,-4 16-11,-6 13-13,-6 12-16,-6 13-14,-7-1-9,-6-11-3,-6-14-2,-6-11-3,1-23 3,9-31 10,10-31 9,10-31 9,2-20 3,-3-5-4,-3-7-3,-2-5-4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49"/>
    </inkml:context>
    <inkml:brush xml:id="br0">
      <inkml:brushProperty name="width" value="0.02924" units="cm"/>
      <inkml:brushProperty name="height" value="0.02924" units="cm"/>
      <inkml:brushProperty name="color" value="#F2395B"/>
    </inkml:brush>
  </inkml:definitions>
  <inkml:trace contextRef="#ctx0" brushRef="#br0">21550 15450 752,'21'26'19,"-5"4"9,-7 3 9,-5 3 11,-4 1-2,0 1-12,0-1-10,0 1-13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8"/>
    </inkml:context>
    <inkml:brush xml:id="br0">
      <inkml:brushProperty name="width" value="0.04902" units="cm"/>
      <inkml:brushProperty name="height" value="0.04902" units="cm"/>
      <inkml:brushProperty name="color" value="#00BFF3"/>
    </inkml:brush>
  </inkml:definitions>
  <inkml:trace contextRef="#ctx0" brushRef="#br0">36150 25350 448,'1'-94'7,"4"13"12,3 12 14,3 13 12,3 13 4,3 17-5,3 15-6,4 16-5,1 16-4,0 20-4,0 18-3,0 20-4,-4 16 0,-5 16 2,-7 15 1,-5 17 3,-8 7-2,-5 0-5,-7 0-5,-5 0-5,-8-4-1,-5-5 1,-7-7 1,-5-5 2,-3-11-3,4-11-8,3-14-7,3-11-7,15-31-10,29-46-13,28-47-12,28-47-13,15-18 1,4 14 13,3 11 15,3 14 13,-4 10 7,-8 9 2,-10 10 1,-9 10 1,-9 7 7,-5 6 13,-7 7 14,-5 6 12,-6 7 6,-3 10-2,-3 10-4,-2 9-1,-9 10-2,-12 14-2,-13 11-1,-12 14-2,-13 7-2,-12 3-5,-13 3-5,-12 4-4,-7-1-6,1-3-7,-1-3-7,1-2-7,2-9-7,7-12-5,6-13-5,7-12-6,5-18-8,7-21-12,6-22-11,7-22-13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8"/>
    </inkml:context>
    <inkml:brush xml:id="br0">
      <inkml:brushProperty name="width" value="0.03969" units="cm"/>
      <inkml:brushProperty name="height" value="0.03969" units="cm"/>
      <inkml:brushProperty name="color" value="#00BFF3"/>
    </inkml:brush>
  </inkml:definitions>
  <inkml:trace contextRef="#ctx0" brushRef="#br0">37350 24900 554,'50'-49'6,"0"4"11,0 3 13,0 3 12,0 6 5,0 9-2,0 10-1,0 10-2,-5 8-3,-9 10-7,-10 10-7,-8 9-7,-12 15-4,-12 22 0,-13 22-2,-12 23 0,-13 8-6,-12-3-7,-13-3-9,-12-2-9,-1-11-5,14-15-5,11-15-3,14-16-5,21-15-2,31-11 1,32-14-1,31-11 0,12-9 1,-6-3 2,-6-3 2,-6-2 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8"/>
    </inkml:context>
    <inkml:brush xml:id="br0">
      <inkml:brushProperty name="width" value="0.03082" units="cm"/>
      <inkml:brushProperty name="height" value="0.03082" units="cm"/>
      <inkml:brushProperty name="color" value="#00BFF3"/>
    </inkml:brush>
  </inkml:definitions>
  <inkml:trace contextRef="#ctx0" brushRef="#br0">37900 25250 713,'51'-49'0,"4"4"0,3 3 0,3 3 0,-4 6 3,-8 9 5,-10 10 6,-9 10 5,2 4 7,17 0 9,15 0 9,16 0 8,7 0-5,1 0-18,-1 0-19,1 0-19,-7 0-9,-12 0 2,-13 0 2,-12 0 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8"/>
    </inkml:context>
    <inkml:brush xml:id="br0">
      <inkml:brushProperty name="width" value="0.04617" units="cm"/>
      <inkml:brushProperty name="height" value="0.04617" units="cm"/>
      <inkml:brushProperty name="color" value="#00BFF3"/>
    </inkml:brush>
  </inkml:definitions>
  <inkml:trace contextRef="#ctx0" brushRef="#br0">38700 24150 476,'-44'-40'31,"13"23"15,12 22 15,13 22 14,6 21 1,0 22-14,0 22-15,0 23-13,-4 19-9,-5 19-3,-7 19-2,-5 19-4,-1-4-7,6-24-12,7-26-12,6-24-10,-1-20-16,-5-11-19,-7-14-19,-5-11-18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9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39800 26950 536,'-38'-24'10,"26"4"17,24 3 19,26 3 19,21 3 5,19 3-7,19 3-8,19 4-7,13 1-10,10 0-12,10 0-12,9 0-12,-2 3-9,-12 6-3,-13 7-5,-12 6-3,-18 3-8,-21 0-12,-22 0-13,-22 0-11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29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40450 26400 496,'-25'-25'4,"0"0"7,0 0 7,0 0 7,1 6 9,4 13 10,3 12 11,3 13 9,3 16 0,3 23-11,3 22-11,4 22-11,1 18-8,0 16-6,0 15-5,0 17-5,-7 13-8,-11 13-9,-14 12-9,-11 13-8,-3-18-7,10-46-3,10-47-3,9-47-3,4-22-4,1 3-5,-1 3-5,1 4-5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0"/>
    </inkml:context>
    <inkml:brush xml:id="br0">
      <inkml:brushProperty name="width" value="0.04587" units="cm"/>
      <inkml:brushProperty name="height" value="0.04587" units="cm"/>
      <inkml:brushProperty name="color" value="#00BFF3"/>
    </inkml:brush>
  </inkml:definitions>
  <inkml:trace contextRef="#ctx0" brushRef="#br0">43500 26300 479,'25'-69'0,"0"13"0,0 12 0,0 13 0,0 9 4,0 6 6,0 7 8,0 6 6,9 4 8,19 4 7,19 3 8,19 3 7,4 6 1,-9 9-6,-10 10-6,-8 10-6,-12 7-6,-12 6-5,-13 7-7,-12 6-5,-21 6-4,-28 6-4,-28 7-3,-27 6-4,-20 4-3,-9 4-2,-10 3-3,-8 3-3,-3-5-3,7-12-1,6-13-1,7-12-2,8-13 0,14-12 1,11-13 3,14-12 1,36-13 4,64-12 4,61-13 5,64-12 4,28-9-3,-2-2-11,-3-3-12,-3-3-11,-7 1-3,-9 6 4,-10 7 4,-8 6 4,-17 3 0,-21 0-3,-22 0-3,-22 0-3,-15 0 1,-5 0 5,-7 0 5,-5 0 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0"/>
    </inkml:context>
    <inkml:brush xml:id="br0">
      <inkml:brushProperty name="width" value="0.0562" units="cm"/>
      <inkml:brushProperty name="height" value="0.0562" units="cm"/>
      <inkml:brushProperty name="color" value="#00BFF3"/>
    </inkml:brush>
  </inkml:definitions>
  <inkml:trace contextRef="#ctx0" brushRef="#br0">45800 26500 391,'23'-49'0,"-3"4"1,-3 3 0,-2 3 0,-5-1 0,-2-2 1,-3-3 0,-3-3-1,-7 1 7,-9 6 10,-10 7 11,-8 6 12,-6 6 2,1 6-4,-1 7-6,1 6-5,-1 7-2,1 10 1,-1 10 0,1 9 1,-3 10 0,-2 14-2,-3 11-1,-3 14-1,-1 7-2,4 3-1,3 3-2,3 4-1,6-3-2,9-5-4,10-7-3,10-5-3,7-8-3,6-5-3,7-7-2,6-5-3,10-11-6,17-11-7,15-14-8,16-11-7,10-17-3,7-18 3,6-19 3,7-18 3,-1-14-1,-6-5-4,-6-7-4,-6-5-5,-9-6 0,-8-3 3,-10-3 5,-9-2 3,-10 0 5,-9 7 8,-10 6 7,-8 7 7,-8 7 6,-2 9 7,-3 10 7,-3 10 6,-2 7 7,0 6 5,0 7 7,0 6 6,0 15 2,0 26-2,0 24-3,0 26-2,0 19-4,0 17-5,0 15-4,0 16-4,0 4-5,0-6-5,0-6-5,0-6-4,0-2-7,0 3-9,0 3-9,0 4-10,0-6-4,0-11 2,0-14 1,0-11 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0"/>
    </inkml:context>
    <inkml:brush xml:id="br0">
      <inkml:brushProperty name="width" value="0.04069" units="cm"/>
      <inkml:brushProperty name="height" value="0.04069" units="cm"/>
      <inkml:brushProperty name="color" value="#00BFF3"/>
    </inkml:brush>
  </inkml:definitions>
  <inkml:trace contextRef="#ctx0" brushRef="#br0">47950 25350 540,'6'-54'5,"13"-5"7,12-7 10,13-5 8,12 2 4,13 13-3,12 12 0,13 13-3,7 7 3,4 4 7,3 3 5,3 3 8,-1 7-5,-2 14-13,-3 11-14,-3 14-14,-12 11-12,-18 14-14,-19 11-13,-18 14-13,-17-3-9,-11-15-5,-14-15-6,-11-16-5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1"/>
    </inkml:context>
    <inkml:brush xml:id="br0">
      <inkml:brushProperty name="width" value="0.04355" units="cm"/>
      <inkml:brushProperty name="height" value="0.04355" units="cm"/>
      <inkml:brushProperty name="color" value="#00BFF3"/>
    </inkml:brush>
  </inkml:definitions>
  <inkml:trace contextRef="#ctx0" brushRef="#br0">35100 30450 505,'73'-22'128,"-3"6"-28,-3 7-29,-2 6-29,-1 6-16,3 6-4,3 7-3,4 6-4,-1 6-2,-3 6-3,-3 7-3,-2 6-3,-8 4 0,-8 4 2,-10 3 2,-9 3 2,-9 3-2,-5 3-6,-7 3-8,-5 4-5,-4-1-5,0-3-2,0-3-1,0-2-3,-4-5-1,-5-2-3,-7-3-2,-5-3-4,-6-10-5,-3-16-9,-3-15-11,-2-15-8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49"/>
    </inkml:context>
    <inkml:brush xml:id="br0">
      <inkml:brushProperty name="width" value="0.03884" units="cm"/>
      <inkml:brushProperty name="height" value="0.03884" units="cm"/>
      <inkml:brushProperty name="color" value="#F2395B"/>
    </inkml:brush>
  </inkml:definitions>
  <inkml:trace contextRef="#ctx0" brushRef="#br0">21850 14100 566,'1'-68'3,"4"17"5,3 15 6,3 16 6,-1 15 6,-2 16 7,-3 15 8,-3 17 7,-2 21 1,0 28-6,0 28-6,0 29-6,1 15-5,4 3-5,3 3-5,3 4-4,-1 11-6,-2 23-9,-3 22-9,-3 22-7,-1 7-7,4-6-3,3-6-4,3-6-3,1-26-2,1-43 2,-1-44 1,1-43 1,-1-26-1,1-6-1,-1-6-2,1-6-1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2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36750 29600 449,'21'-69'7,"-5"13"14,-7 12 14,-5 13 13,-8 10 7,-5 10-2,-7 10-3,-5 9-1,-12 15-5,-16 22-4,-15 22-7,-15 23-4,-14 14-5,-8 10-4,-10 10-2,-9 9-4,-7 9-5,-3 9-7,-3 10-8,-2 10-6,2 0-6,9-5-3,10-7-3,10-5-3,13-17-3,19-24-4,19-26-4,19-24-2,10-15-6,4-3-5,3-3-5,3-2-6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2"/>
    </inkml:context>
    <inkml:brush xml:id="br0">
      <inkml:brushProperty name="width" value="0.0387" units="cm"/>
      <inkml:brushProperty name="height" value="0.0387" units="cm"/>
      <inkml:brushProperty name="color" value="#00BFF3"/>
    </inkml:brush>
  </inkml:definitions>
  <inkml:trace contextRef="#ctx0" brushRef="#br0">43800 29800 568,'98'-111'25,"-3"28"6,-3 28 6,-2 29 8,-5 18 0,-2 9-5,-3 10-5,-3 10-4,-10 8-4,-16 10-6,-15 10-4,-15 9-5,-18 9-2,-19 9 1,-18 10 1,-19 10 2,-16 5-3,-12 4-5,-13 3-5,-12 3-4,-2-5-3,9-12 1,10-13 0,10-12 0,27-13-2,47-12-5,47-13-5,48-12-5,28-15-4,14-15-3,11-15-4,14-16-3,0-7-1,-8 4 2,-10 3 2,-9 3 2,-16 4 0,-22 7 0,-22 6-1,-21 7-1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3"/>
    </inkml:context>
    <inkml:brush xml:id="br0">
      <inkml:brushProperty name="width" value="0.04481" units="cm"/>
      <inkml:brushProperty name="height" value="0.04481" units="cm"/>
      <inkml:brushProperty name="color" value="#00BFF3"/>
    </inkml:brush>
  </inkml:definitions>
  <inkml:trace contextRef="#ctx0" brushRef="#br0">45700 29650 491,'-25'-25'1,"0"0"4,0 0 3,0 0 3,3 0 4,6 0 6,7 0 6,6 0 4,7 0 2,10 0-2,10 0-4,9 0-2,12-4-2,16-5-3,15-7-3,17-5-1,7-3-3,0 4-1,0 3-1,0 3-2,-8 4 0,-16 7 1,-15 6 0,-15 7 2,-12 10-1,-6 16-1,-6 15 0,-6 17-2,-4 10 0,1 6 2,-1 7 0,1 6 2,-3 6-1,-2 6-2,-3 7-3,-3 6-1,1 1-4,6-3-4,7-3-5,6-2-4,-1-5-6,-5-2-6,-7-3-7,-5-3-6,-4-7-2,0-9 0,0-10 2,0-8 1,-2-14-2,-3-15-5,-3-15-4,-2-16-5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3"/>
    </inkml:context>
    <inkml:brush xml:id="br0">
      <inkml:brushProperty name="width" value="0.0533" units="cm"/>
      <inkml:brushProperty name="height" value="0.0533" units="cm"/>
      <inkml:brushProperty name="color" value="#00BFF3"/>
    </inkml:brush>
  </inkml:definitions>
  <inkml:trace contextRef="#ctx0" brushRef="#br0">47450 29000 412,'25'-50'0,"0"0"0,0 0 0,0 0 0,-2 3 4,-3 6 7,-3 7 8,-2 6 7,-9 6 7,-12 6 9,-13 7 9,-12 6 7,-12 9 1,-8 13-10,-10 12-8,-9 13-9,-16 20-5,-22 28-1,-22 28-1,-21 29-1,-15 19-2,-6 14-5,-6 11-4,-6 14-5,1 10-9,9 9-18,10 10-15,10 10-16,18-21-13,28-50-9,28-50-8,29-50-9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7"/>
    </inkml:context>
    <inkml:brush xml:id="br0">
      <inkml:brushProperty name="width" value="0.04055" units="cm"/>
      <inkml:brushProperty name="height" value="0.04055" units="cm"/>
      <inkml:brushProperty name="color" value="#00BFF3"/>
    </inkml:brush>
  </inkml:definitions>
  <inkml:trace contextRef="#ctx0" brushRef="#br0">62350 25000 542,'-10'-36'9,"-18"28"17,-19 28 18,-18 29 17,-10 15 3,0 3-14,0 3-13,0 4-13,-2 1-8,-3 0-3,-3 0-3,-2 0-3,-5 1-2,-2 4-2,-3 3-1,-3 3-2,-1-2 1,4-6 2,3-6 1,3-6 2,9-9 1,16-8 0,15-10 0,17-9 0,17-9-1,23-5 1,22-7-1,22-5 0,16-4 0,14 0-2,11 0-1,14 0-1,7-2-1,3-3 0,3-3 0,4-2-1,-4-1 0,-9 3 0,-10 3 0,-8 4 0,-9 4 0,-6 6 0,-6 7 0,-6 6 2,-9 3-5,-8 0-8,-10 0-7,-9 0-9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7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62750 25150 551,'21'-69'0,"-5"13"0,-7 12 1,-5 13 1,-8 9 5,-5 6 12,-7 7 13,-5 6 11,-4 6 3,0 6-5,0 7-4,0 6-6,-2 10-4,-3 17-1,-3 15-2,-2 16-1,-3 9-2,1 3-3,-1 3-2,1 4-3,-1 4-2,1 6-4,-1 7-4,1 6-3,-4 4-1,-6 4 1,-6 3 0,-6 3 1,-1 1-6,7 1-12,6-1-13,7 1-12,7-7-3,9-12 6,10-13 5,10-12 7,2-15-2,-3-15-8,-3-15-9,-2-16-9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8"/>
    </inkml:context>
    <inkml:brush xml:id="br0">
      <inkml:brushProperty name="width" value="0.04753" units="cm"/>
      <inkml:brushProperty name="height" value="0.04753" units="cm"/>
      <inkml:brushProperty name="color" value="#00BFF3"/>
    </inkml:brush>
  </inkml:definitions>
  <inkml:trace contextRef="#ctx0" brushRef="#br0">63450 26200 462,'-44'-49'4,"13"4"8,12 3 7,13 3 7,9-2 3,6-6-3,7-6-4,6-6-3,7-6-2,10-2-1,10-3 0,9-3 0,2-2-2,-2 0-2,-3 0-2,-3 0-1,-1-4-2,4-5 1,3-7-1,3-5-1,-2 2 1,-6 13 2,-6 12-1,-6 13 2,-6 9 1,-2 6 0,-3 7 0,-3 6 1,1 12 1,6 19 2,7 19 3,6 19 3,-2 10-1,-9 4-3,-10 3-2,-8 3-2,-3 12-3,7 22-2,6 22-3,7 23-1,0 5-2,-2-9 0,-3-10-2,-3-8 1,-6-9-3,-5-6-1,-7-6-2,-5-6-3,-3-6-2,4-2-4,3-3-5,3-3-3,-1-18-12,-2-31-20,-3-31-20,-3-31-20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8"/>
    </inkml:context>
    <inkml:brush xml:id="br0">
      <inkml:brushProperty name="width" value="0.04813" units="cm"/>
      <inkml:brushProperty name="height" value="0.04813" units="cm"/>
      <inkml:brushProperty name="color" value="#00BFF3"/>
    </inkml:brush>
  </inkml:definitions>
  <inkml:trace contextRef="#ctx0" brushRef="#br0">65400 24800 457,'23'-52'0,"-3"-3"2,-3-3 1,-2-2 1,-3 0 4,1 7 8,-1 6 8,1 7 7,-12 21 9,-21 38 10,-22 37 11,-22 38 9,-13 21-1,-3 7-13,-3 6-14,-2 7-14,-9 8-9,-12 14-6,-13 11-7,-12 14-5,-2-4-5,9-19-2,10-18-1,10-19-2,7-5-9,6 9-16,7 10-15,6 10-15,12-11-8,19-27 3,19-28 3,19-28 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8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66050 23000 606,'23'-46'0,"-3"10"0,-3 10 0,-2 9 0,2 1 3,9-6 6,10-6 6,10-6 5,0-1 4,-5 7 0,-7 6 2,-5 7 1,-1 4 0,6 3 3,7 3 0,6 4 2,-2 7-2,-9 13-5,-10 12-5,-8 13-6,-9 9-3,-6 6-2,-6 7-2,-6 6-2,-10 1-1,-12-3-3,-13-3-2,-12-2-2,-4-6-2,7-6-3,6-6-3,7-6-2,8-2 0,14 3 3,11 3 3,14 4 3,11-4 2,14-9 1,11-10 0,14-8 1,3-6 1,-2 1 5,-3-1 4,-3 1 3,-6 1 1,-5 3-2,-7 3-3,-5 4-2,-14 4-3,-18 6-1,-19 7-2,-18 6-2,-20 9-2,-18 13-3,-19 12-1,-18 13-3,-10 6-7,0 0-11,0 0-13,0 0-12,12-10-4,26-18 1,24-19 1,26-18 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9"/>
    </inkml:context>
    <inkml:brush xml:id="br0">
      <inkml:brushProperty name="width" value="0.0406" units="cm"/>
      <inkml:brushProperty name="height" value="0.0406" units="cm"/>
      <inkml:brushProperty name="color" value="#00BFF3"/>
    </inkml:brush>
  </inkml:definitions>
  <inkml:trace contextRef="#ctx0" brushRef="#br0">67200 25200 541,'-11'-25'42,"28"0"5,28 0 5,29 0 5,16 1-1,7 4-6,6 3-7,7 3-5,0 3-8,-2 3-7,-3 3-9,-3 4-7,-9 2-10,-11 4-9,-14 3-9,-11 3-10,-12 3-3,-9 3 4,-10 3 4,-8 4 4,-12 4-2,-12 6-6,-13 7-7,-12 6-7,-7-1-1,1-5 5,-1-7 5,1-5 5,1-4 4,3 0 3,3 0 4,4 0 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49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21500 15400 674,'7'-68'30,"17"17"5,15 15 4,16 16 4,7 9-1,1 3-8,-1 3-7,1 4-8,-3 2-4,-2 4-1,-3 3-2,-3 3-2,-2 1-4,0 1-11,0-1-9,0 1-9,1-3-8,4-2-5,3-3-5,3-3-6,-4-4 2,-8-3 8,-10-3 8,-9-2 7,-7-3 4,-3 1-2,-3-1-2,-2 1-2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4:39"/>
    </inkml:context>
    <inkml:brush xml:id="br0">
      <inkml:brushProperty name="width" value="0.03837" units="cm"/>
      <inkml:brushProperty name="height" value="0.03837" units="cm"/>
      <inkml:brushProperty name="color" value="#00BFF3"/>
    </inkml:brush>
  </inkml:definitions>
  <inkml:trace contextRef="#ctx0" brushRef="#br0">67050 25950 573,'-77'1'19,"47"4"15,47 3 16,48 3 14,22-1 2,1-2-13,-1-3-13,1-3-13,-1-1-7,1 4-2,-1 3-2,1 3-2,-4 1-9,-6 1-13,-6-1-14,-6 1-14,-7-1-9,-6 1-5,-6-1-4,-6 1-4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4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71450 25200 526,'-65'51'12,"23"4"25,22 3 24,22 3 25,13-2 2,7-6-17,6-6-20,7-6-17,-1-4-14,-6 1-9,-6-1-9,-6 1-7,-6-1-10,-2 1-9,-3-1-10,-3 1-9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4"/>
    </inkml:context>
    <inkml:brush xml:id="br0">
      <inkml:brushProperty name="width" value="0.04783" units="cm"/>
      <inkml:brushProperty name="height" value="0.04783" units="cm"/>
      <inkml:brushProperty name="color" value="#F2395B"/>
    </inkml:brush>
  </inkml:definitions>
  <inkml:trace contextRef="#ctx0" brushRef="#br0">70900 23800 459,'-69'1'25,"13"4"3,12 3 3,13 3 3,7 4 3,4 7-1,3 6 1,3 7-1,1 11 1,1 20-2,-1 18-1,1 20 0,-6 14-3,-8 14-5,-10 11-3,-9 14-4,-4 5-4,4 1-4,3-1-3,3 1-4,1-4-7,1-6-8,-1-6-8,1-6-8,4-13-9,9-19-8,10-18-8,10-19-9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5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71100 25450 535,'25'-21'7,"0"10"16,0 10 14,0 9 14,-2 6 5,-3 3-6,-3 3-7,-2 4-6,-3 4-6,1 6-3,-1 7-6,1 6-3,1 1-3,3-3-1,3-3 0,4-2-1,-1-3-17,-3 1-34,-3-1-36,-2 1-34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5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72200 23700 429,'-65'-68'4,"23"17"9,22 15 9,22 16 8,16 9 3,14 3-1,11 3-3,14 4-3,11 1-2,14 0-5,11 0-4,14 0-4,2 1-3,-6 4-4,-6 3-2,-6 3-4,-10 4-2,-12 7 0,-13 6-2,-12 7-1,-12 2 0,-8 1 0,-10-1 0,-9 1 1,-9 2 2,-5 7 7,-7 6 5,-5 7 6,-9 5 6,-9 7 3,-10 6 6,-8 7 3,-3 8 2,7 14-2,6 11-1,7 14-1,0 10-3,-2 9-5,-3 10-3,-3 10-5,-2 4-4,0 0-5,0 0-6,0 0-4,1-2-8,4-3-11,3-3-12,3-2-11,4-9-7,7-12-3,6-13-1,7-12-3,2-16 2,1-19 5,-1-18 7,1-19 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5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75150 24100 456,'-2'-47'6,"-3"6"9,-3 7 11,-2 6 10,-5 12 9,-2 19 6,-3 19 8,-3 19 6,-9 18-1,-11 19-11,-14 19-12,-11 19-10,-11 13-8,-5 10-7,-7 10-7,-5 9-6,-3-1-8,4-8-10,3-10-11,3-9-10,6-13-5,9-16 2,10-15-1,10-15 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6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73950 24350 433,'6'-40'9,"13"23"16,12 22 17,13 22 16,6 16 8,0 14-5,0 11-3,0 14-4,-2 10-5,-3 9-6,-3 10-7,-2 10-6,-3 2-8,1-3-10,-1-3-10,1-2-11,-3-5-9,-2-2-8,-3-3-8,-3-3-9,-4-9-4,-3-11-1,-3-14 0,-2-11 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6"/>
    </inkml:context>
    <inkml:brush xml:id="br0">
      <inkml:brushProperty name="width" value="0.05073" units="cm"/>
      <inkml:brushProperty name="height" value="0.05073" units="cm"/>
      <inkml:brushProperty name="color" value="#F2395B"/>
    </inkml:brush>
  </inkml:definitions>
  <inkml:trace contextRef="#ctx0" brushRef="#br0">76150 23900 433,'-24'-41'88,"4"19"-9,3 19-11,3 19-10,1 16-8,1 17-4,-1 15-4,1 16-6,-3 13-5,-2 14-6,-3 11-7,-3 14-7,-4 5-3,-3 1-4,-3-1-2,-2 1-2,0-7-7,7-12-13,6-13-12,7-12-13,4-13-7,3-12-2,3-13-3,4-12-2,5-12 2,10-8 2,10-10 5,9-9 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6"/>
    </inkml:context>
    <inkml:brush xml:id="br0">
      <inkml:brushProperty name="width" value="0.05389" units="cm"/>
      <inkml:brushProperty name="height" value="0.05389" units="cm"/>
      <inkml:brushProperty name="color" value="#F2395B"/>
    </inkml:brush>
  </inkml:definitions>
  <inkml:trace contextRef="#ctx0" brushRef="#br0">76800 24400 408,'-46'7'123,"10"17"-21,10 15-23,9 16-22,4 10-15,1 7-4,-1 6-7,1 7-5,1 2-4,3 1-3,3-1-3,4 1-2,1-6-3,0-8-4,0-10-3,0-9-3,12-13-6,26-16-7,24-15-7,26-15-7,8-18-5,-5-19-2,-7-18-2,-5-19-1,-9-13 0,-9-6 4,-10-6 4,-8-6 5,-11 1 3,-8 9 5,-10 10 5,-9 10 4,-9 7 3,-5 6 3,-7 7 3,-5 6 2,-11 6 0,-11 6-2,-14 7-2,-11 6-2,-7 7-4,0 10-8,0 10-6,0 9-7,4 4-5,10 1-3,10-1-4,9 1-4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6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77700 23600 558,'-44'-47'7,"13"6"14,12 7 13,13 6 14,9 6 5,6 6-4,7 7-5,6 6-4,7 3-4,10 0-4,10 0-4,9 0-5,4 1-6,1 4-8,-1 3-8,1 3-9,-3 1-2,-2 1 4,-3-1 4,-3 1 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0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23100 14600 610,'-27'-44'12,"-3"13"4,-3 12 3,-2 13 5,0 12 3,7 13 2,6 12 3,7 13 3,2 7-1,1 4-2,-1 3-3,1 3-3,1-1-3,3-2-4,3-3-3,4-3-4,7-4-7,13-3-13,12-3-12,13-2-12,6-8-5,0-8 2,0-10 2,0-9 1,-4-7 2,-5-3 1,-7-3 2,-5-2 2,-14 5 2,-18 16 3,-19 15 4,-18 17 2,-12 10 7,-3 6 8,-3 7 7,-2 6 9,-3 1 4,1-3 4,-1-3 2,1-2 3,4-6 0,9-6-3,10-6-4,10-6-3,5-2-1,4 3 1,3 3 1,3 4 1,7-4-2,14-9-6,11-10-6,14-8-5,10-11-2,9-8-1,10-10 1,10-9 0,5-12-2,4-11-5,3-14-5,3-11-5,-5-3-2,-12 10 3,-13 10 1,-12 9 2,-9 6-8,-2 3-17,-3 3-16,-3 4-17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7"/>
    </inkml:context>
    <inkml:brush xml:id="br0">
      <inkml:brushProperty name="width" value="0.05384" units="cm"/>
      <inkml:brushProperty name="height" value="0.05384" units="cm"/>
      <inkml:brushProperty name="color" value="#F2395B"/>
    </inkml:brush>
  </inkml:definitions>
  <inkml:trace contextRef="#ctx0" brushRef="#br0">79100 22650 408,'-2'-58'11,"-3"34"20,-3 35 22,-2 35 21,-1 18 6,3 3-12,3 3-10,4 4-11,1 1-9,0 0-6,0 0-6,0 0-6,1 0-4,4 0-3,3 0-3,3 0-2,3-4-3,3-5-3,3-7-4,4-5-2,2-3-5,4 4-6,3 3-6,3 3-6,-15 1-4,-30 1 0,-32-1-1,-30 1 0,-17-4 0,1-6 2,-1-6 2,1-6 0,1-6 0,3-2-2,3-3-3,4-3-3,7-6-1,13-5 1,12-7 1,13-5 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7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79800 22750 525,'9'-50'8,"19"0"14,19 0 15,19 0 16,10 3 5,4 6 0,3 7-3,3 6 0,-1 4-7,-2 4-11,-3 3-12,-3 3-10,-6 6-12,-5 9-11,-7 10-14,-5 10-11,-9 5-5,-9 4 2,-10 3 2,-8 3 2,-8-1-4,-2-2-9,-3-3-8,-3-3-10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9"/>
    </inkml:context>
    <inkml:brush xml:id="br0">
      <inkml:brushProperty name="width" value="0.04605" units="cm"/>
      <inkml:brushProperty name="height" value="0.04605" units="cm"/>
      <inkml:brushProperty name="color" value="#F2395B"/>
    </inkml:brush>
  </inkml:definitions>
  <inkml:trace contextRef="#ctx0" brushRef="#br0">63800 30900 477,'-66'-72'3,"19"6"6,19 7 8,19 6 7,9 1 4,0-3-1,0-3 0,0-2 0,6-3-2,13 1-3,12-1-2,13 1-3,9-1-2,6 1-1,7-1-1,6 1-2,3 5 1,0 14-1,0 11 0,0 14 1,-2 8 0,-3 7-1,-3 6 0,-2 7 0,-6 10-1,-6 16 0,-6 15 0,-6 17-1,-6 10 1,-2 6-1,-3 7 1,-3 6 0,-4-2 0,-3-9-1,-3-10 0,-2-8-1,-3-1-1,1 9-2,-1 10-2,1 10-1,-1 5-2,1 4 1,-1 3-1,1 3 1,-3-4-2,-2-8-3,-3-10-2,-3-9-2,-2-9-4,0-5-5,0-7-4,0-5-4,0-23-8,0-37-10,0-38-11,0-37-11,-2-12-1,-3 17 7,-3 15 6,-2 16 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49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65500 29500 472,'43'-69'0,"-11"13"0,-14 12 0,-11 13 0,-11 15 12,-5 19 23,-7 19 25,-5 19 23,-8 15 4,-5 13-16,-7 12-16,-5 13-15,-8 9-11,-5 6-6,-7 7-6,-5 6-7,-4 3-4,0 0-7,0 0-6,0 0-5,-4 6-8,-5 13-10,-7 12-8,-5 13-10,2-2-5,13-16-2,12-15-1,13-15-2,10-20 2,10-21 9,10-22 6,9-22 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0"/>
    </inkml:context>
    <inkml:brush xml:id="br0">
      <inkml:brushProperty name="width" value="0.03461" units="cm"/>
      <inkml:brushProperty name="height" value="0.03461" units="cm"/>
      <inkml:brushProperty name="color" value="#F2395B"/>
    </inkml:brush>
  </inkml:definitions>
  <inkml:trace contextRef="#ctx0" brushRef="#br0">66550 28650 635,'25'-22'39,"0"6"-3,0 7-3,0 6-2,3 3-3,6 0 0,7 0 0,6 0 0,-2 3-2,-9 6-3,-10 7-2,-8 6-2,-9 4-4,-6 4-7,-6 3-6,-6 3-7,-7 1-3,-6 1 1,-6-1 0,-6 1 2,-6-3-2,-2-2-4,-3-3-4,-3-3-4,1-2 0,6 0 1,7 0 3,6 0 2,6 0 4,6 0 10,7 0 8,6 0 8,9-2 2,13-3-2,12-3-5,13-2-2,6-5-3,0-2 0,0-3-2,0-3 0,-4 1-1,-5 6 0,-7 7 0,-5 6 0,-6 3 0,-3 0 0,-3 0-1,-2 0 0,-3 0 0,1 0 0,-1 0 0,1 0 0,-9 3-1,-15 6 0,-15 7-2,-16 6-1,-12 3-4,-5 0-5,-7 0-7,-5 0-6,-6 1-5,-3 4 0,-3 3-2,-2 3-2,5-5-3,16-12-6,15-13-6,17-12-6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1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68100 30400 647,'123'0'141,"-3"0"-39,-3 0-37,-2 0-39,-5 0-19,-2 0-2,-3 0-1,-3 0-1,-10 0-8,-16 0-10,-15 0-12,-15 0-11,-12 4-7,-6 10-3,-6 10-2,-6 9-2,-9 1 2,-8-6 7,-10-6 8,-9-6 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1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68000 31300 655,'-41'0'76,"19"0"-14,19 0-15,19 0-14,18 0-8,19 0-1,19 0-2,19 0-2,10 0-3,4 0-5,3 0-6,3 0-5,1 0-7,1 0-8,-1 0-8,1 0-7,-10 0-6,-19 0-2,-18 0-3,-19 0-3,-12 1 0,-2 4 2,-3 3 1,-3 3 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5"/>
    </inkml:context>
    <inkml:brush xml:id="br0">
      <inkml:brushProperty name="width" value="0.03148" units="cm"/>
      <inkml:brushProperty name="height" value="0.03148" units="cm"/>
      <inkml:brushProperty name="color" value="#F2395B"/>
    </inkml:brush>
  </inkml:definitions>
  <inkml:trace contextRef="#ctx0" brushRef="#br0">94550 2300 698,'84'-22'84,"19"6"-18,19 7-17,19 6-19,26 3-9,34 0-4,35 0-2,35 0-4,-1-2-4,-34-3-5,-35-3-7,-33-2-4,-23-3-4,-9 1 0,-10-1-1,-8 1-1,-17 1-2,-21 3-5,-22 3-5,-22 4-4,-16 4-1,-9 6 4,-10 7 4,-8 6 4,-9-1 0,-6-5-4,-6-7-3,-6-5-4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5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94250 2750 665,'-69'21'1,"13"-5"1,12-7 3,13-5 1,9 11 5,6 32 6,7 31 6,6 32 7,1 18 4,-3 6 0,-3 7 0,-2 6 1,-6 4-2,-6 4-7,-6 3-5,-6 3-7,-7-1-6,-6-2-7,-6-3-9,-6-3-6,-4-6-7,1-5-6,-1-7-6,1-5-6,5-14 1,14-18 5,11-19 6,14-18 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6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95000 4200 674,'-24'-18'52,"4"17"-5,3 15-5,3 16-5,1 12-5,1 9-5,-1 10-7,1 10-5,-1 4-3,1 0 1,-1 0 0,1 0 0,-1-2-11,1-3-19,-1-3-20,1-2-21,1-8-7,3-8 4,3-10 6,4-9 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1"/>
    </inkml:context>
    <inkml:brush xml:id="br0">
      <inkml:brushProperty name="width" value="0.04161" units="cm"/>
      <inkml:brushProperty name="height" value="0.04161" units="cm"/>
      <inkml:brushProperty name="color" value="#F2395B"/>
    </inkml:brush>
  </inkml:definitions>
  <inkml:trace contextRef="#ctx0" brushRef="#br0">24150 12950 528,'25'-18'69,"0"17"-11,0 15-11,0 16-11,-2 9-7,-3 3-3,-3 3-3,-2 4-3,-1-1-4,3-3-6,3-3-5,4-2-6,5-8-7,10-8-9,10-10-7,9-9-8,1-7-4,-6-3 2,-6-3 2,-6-2 1,-12 2 2,-15 9 4,-15 10 3,-16 10 4,-13 8 2,-9 10 3,-10 10 2,-8 9 3,-4 2 5,3-2 6,3-3 8,4-3 7,4-4 5,6-3 4,7-3 3,6-2 3,13-8 0,23-8-6,22-10-4,22-9-5,12-12-4,3-11-5,3-14-4,4-11-4,-3-3-4,-5 10-3,-7 10-3,-5 9-2,-4 4-2,0 1-2,0-1-2,0 1-1,-15 12-2,-27 25 0,-28 25-1,-28 25-1,-17 10 3,-2-2 6,-3-3 6,-3-3 6,-6-2 5,-5 0 1,-7 0 2,-5 0 3,-1-2-1,6-3 1,7-3-1,6-2 0,9-9 1,13-12 2,12-13 4,13-12 1,21-13 1,32-12-1,31-13-2,32-12-1,16-12-4,4-8-5,3-10-5,3-9-5,-2-2-3,-6 6-1,-6 7-1,-6 6-1,-7 6 1,-6 6 1,-6 7 2,-6 6 0,-7 6 4,-6 6 3,-6 7 4,-6 6 3,-9 7 4,-8 10 4,-10 10 2,-9 9 4,-4 6 0,4 3-1,3 3-2,3 4-2,1 2 1,1 4 3,-1 3 3,1 3 2,2 3 0,7 3-5,6 3-4,7 4-4,2-3-6,1-5-6,-1-7-5,1-5-6,-3-6-4,-2-3-1,-3-3 0,-3-2-1,-10-5-7,-16-2-13,-15-3-12,-15-3-14,-12-7-2,-6-9 9,-6-10 7,-6-8 9,1-6 7,9 1 6,10-1 5,10 1 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6"/>
    </inkml:context>
    <inkml:brush xml:id="br0">
      <inkml:brushProperty name="width" value="0.02492" units="cm"/>
      <inkml:brushProperty name="height" value="0.02492" units="cm"/>
      <inkml:brushProperty name="color" value="#F2395B"/>
    </inkml:brush>
  </inkml:definitions>
  <inkml:trace contextRef="#ctx0" brushRef="#br0">95500 4750 882,'1'92'59,"4"-16"-20,3-15-20,3-15-19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6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96450 3950 663,'9'-66'36,"19"19"-5,19 19-5,19 19-4,10 12-3,4 6-3,3 7-3,3 6-2,-5 6-2,-12 6 0,-13 7-1,-12 6 0,-10 3 0,-6 0 0,-6 0 2,-6 0 0,-6 1 1,-2 4-2,-3 3 0,-3 3 0,-6 7-1,-5 14 2,-7 11 0,-5 14 3,-8 14-4,-5 20-4,-7 18-7,-5 20-5,-6 13-7,-3 9-8,-3 10-9,-2 10-7,3-20-4,14-46 2,11-47 2,14-47 2,5-24 2,1 1 0,-1-1 1,1 1 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92450 3300 999,'-24'-25'0,"4"0"0,3 0 0,3 0 0,-1 3-6,-2 6-12,-3 7-12,-3 6-12,-1 7-2,4 10 10,3 10 10,3 9 9,3 12 7,3 16 3,3 15 2,4 17 3,4 8 2,6 4 1,7 3-1,6 3 1,6-4-1,6-8-2,7-10-3,6-9-1,9-10-2,13-9 2,12-10 1,13-8 2,-2-9 0,-16-6 0,-15-6 0,-15-6 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93550 3650 999,'-208'34'-4,"34"19"-8,35 19-10,35 19-7,18 12-2,3 6 5,3 7 6,4 6 5,4 3 3,6 0 0,7 0 1,6 0-1,7-11 1,10-22 3,10-22 2,9-21 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8"/>
    </inkml:context>
    <inkml:brush xml:id="br0">
      <inkml:brushProperty name="width" value="0.02877" units="cm"/>
      <inkml:brushProperty name="height" value="0.02877" units="cm"/>
      <inkml:brushProperty name="color" value="#F2395B"/>
    </inkml:brush>
  </inkml:definitions>
  <inkml:trace contextRef="#ctx0" brushRef="#br0">95700 700 764,'-27'-35'10,"-3"32"6,-3 31 6,-2 32 5,0 11 2,7-5-4,6-7-4,7-5-3,2-1-2,1 6-2,-1 7-2,1 6-1,4-5-3,9-16-3,10-15-3,10-15-4,8-15-2,10-12-2,10-13-1,9-12-2,4-12-2,1-8-1,-1-10-1,1-9-2,-6-4 1,-8 4 2,-10 3 1,-9 3 3,-9 6 1,-5 9 2,-7 10 0,-5 10 2,-8 7-1,-5 6-2,-7 7-2,-5 6-1,-6 6-4,-3 6-2,-3 7-4,-2 6-4,-3 6-2,1 6 0,-1 7 0,1 6-1,2-2 2,7-9 6,6-10 4,7-8 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8"/>
    </inkml:context>
    <inkml:brush xml:id="br0">
      <inkml:brushProperty name="width" value="0.02349" units="cm"/>
      <inkml:brushProperty name="height" value="0.02349" units="cm"/>
      <inkml:brushProperty name="color" value="#F2395B"/>
    </inkml:brush>
  </inkml:definitions>
  <inkml:trace contextRef="#ctx0" brushRef="#br0">95950 1100 936,'46'0'-22,"-5"0"8,-7 0 8,-5 0 7,-6 3 5,-3 6 3,-3 7 2,-2 6 2,-1 3 1,3 0 0,3 0 1,4 0-1,1 0-5,0 0-14,0 0-13,0 0-13,-2-2-6,-3-3 2,-3-3 1,-2-2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8"/>
    </inkml:context>
    <inkml:brush xml:id="br0">
      <inkml:brushProperty name="width" value="0.03143" units="cm"/>
      <inkml:brushProperty name="height" value="0.03143" units="cm"/>
      <inkml:brushProperty name="color" value="#F2395B"/>
    </inkml:brush>
  </inkml:definitions>
  <inkml:trace contextRef="#ctx0" brushRef="#br0">97500 50 699,'-47'-41'5,"6"20"8,7 18 8,6 18 9,3 16 3,0 13-3,0 12-2,0 13-3,1 10-2,4 10-3,3 10-1,3 9-3,6-1-2,9-8-4,10-10-2,10-9-3,8-9-5,10-5-3,10-7-6,9-5-4,7-9-7,7-9-8,6-10-9,7-8-8,-3-8-1,-8-2 6,-10-3 8,-9-3 6,-9-2 3,-5 0 0,-7 0-1,-5 0-1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8"/>
    </inkml:context>
    <inkml:brush xml:id="br0">
      <inkml:brushProperty name="width" value="0.02961" units="cm"/>
      <inkml:brushProperty name="height" value="0.02961" units="cm"/>
      <inkml:brushProperty name="color" value="#F2395B"/>
    </inkml:brush>
  </inkml:definitions>
  <inkml:trace contextRef="#ctx0" brushRef="#br0">98800 350 742,'-30'-27'4,"-9"-3"7,-10-3 6,-8-2 8,-4 3 4,3 14 0,3 11 0,4 14 0,1 18-2,0 25-5,0 25-4,0 25-5,-7 26-8,-11 29-13,-14 28-10,-11 28-13,-4 4-2,6-18 4,7-19 6,6-18 4,6-18-1,6-16-8,7-15-9,6-15-8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9"/>
    </inkml:context>
    <inkml:brush xml:id="br0">
      <inkml:brushProperty name="width" value="0.03171" units="cm"/>
      <inkml:brushProperty name="height" value="0.03171" units="cm"/>
      <inkml:brushProperty name="color" value="#F2395B"/>
    </inkml:brush>
  </inkml:definitions>
  <inkml:trace contextRef="#ctx0" brushRef="#br0">94950 7000 693,'-22'-60'101,"6"32"-22,7 31-24,6 32-23,1 15-13,-3 0-7,-3 0-5,-2 0-6,-5 7-4,-2 17-4,-3 15-3,-3 16-5,-1 5-1,4-2-1,3-3 0,3-3-1,3-12-1,3-18-5,3-19-3,4-18-3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9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97800 6200 600,'-25'-22'24,"0"6"1,0 7 2,0 6 1,-4 9 1,-5 13-2,-7 12-2,-5 13-2,-8 10-1,-5 10-1,-7 10-1,-5 9 0,-4 4-2,0 1 0,0-1-1,0 1-1,3 1-2,6 3-4,7 3-3,6 4-4,6-3-2,6-5 1,7-7-1,6-5 1,7-6-3,10-3-4,10-3-4,9-2-5,9-9-4,9-12-4,10-13-4,10-12-4,5-10-1,4-6 1,3-6 3,3-6 1,-2-7 2,-6-6 1,-6-6 1,-6-6 1,-9-2 3,-8 3 5,-10 3 4,-9 4 6,-15 2 3,-18 4 2,-19 3 1,-18 3 2,-18 3-1,-16 3-5,-15 3-5,-15 4-5,-7 7-4,3 13-3,3 12-2,4 13-4,10 1 1,19-9 4,19-10 5,19-8 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1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24750 14950 601,'-22'-113'31,"6"26"7,7 24 7,6 26 8,1 26-1,-3 28-9,-3 28-9,-2 29-9,-6 10-8,-6-6-9,-6-6-7,-6-6-9,1-7-6,9-6-2,10-6-4,10-6-2,10-9 0,13-8 3,12-10 3,13-9 3,7-9 2,4-5 2,3-7 2,3-5 2,-4-3 1,-8 4 0,-10 3 2,-9 3 0,-16 9 2,-22 16 2,-22 15 3,-21 17 2,-12 7 2,1 0 1,-1 0 1,1 0 1,1-4 0,3-5 2,3-7 1,4-5 2,11-6 0,23-3 0,22-3 1,22-2 0,13-6-1,7-6-2,6-6-3,7-6-1,4-4-5,3 1-6,3-1-4,4 1-7,-14 7-5,-27 16-5,-28 15-5,-28 17-5,-13 2 0,3-9 5,3-10 6,4-8 6,-1-4 5,-3 3 3,-3 3 3,-2 4 5,-9 4 2,-12 6 0,-13 7 2,-12 6 1,-5 3 1,3 0 0,3 0 0,4 0 0,5-4-1,10-5 0,10-7-1,9-5-1,12-6-1,16-3 3,15-3 0,17-2 2,14-8-1,17-8-4,15-10-3,16-9-3,10-7-3,7-3-2,6-3-1,7-2-1,-1-1-4,-6 3-3,-6 3-4,-6 4-5,-10 2-3,-12 4-2,-13 3-2,-12 3-3,-13-2 0,-12-6 2,-13-6 1,-12-6 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5:59"/>
    </inkml:context>
    <inkml:brush xml:id="br0">
      <inkml:brushProperty name="width" value="0.032" units="cm"/>
      <inkml:brushProperty name="height" value="0.032" units="cm"/>
      <inkml:brushProperty name="color" value="#F2395B"/>
    </inkml:brush>
  </inkml:definitions>
  <inkml:trace contextRef="#ctx0" brushRef="#br0">92950 8700 687,'-16'21'4,"19"-5"8,19-7 8,19-5 7,24-4 4,32 0-1,31 0-2,32 0-1,27-2-3,26-3-2,24-3-4,26-2-3,22-6-1,23-6-2,22-6-1,22-6-1,8-6-3,-2-2-7,-3-3-5,-3-3-7,-17 2-6,-27 10-5,-28 10-4,-28 9-6,-31 6-1,-30 3 3,-32 3 3,-30 4 3,-28 2-1,-21 4-3,-22 3-4,-22 3-4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0"/>
    </inkml:context>
    <inkml:brush xml:id="br0">
      <inkml:brushProperty name="width" value="0.03158" units="cm"/>
      <inkml:brushProperty name="height" value="0.03158" units="cm"/>
      <inkml:brushProperty name="color" value="#F2395B"/>
    </inkml:brush>
  </inkml:definitions>
  <inkml:trace contextRef="#ctx0" brushRef="#br0">97250 8950 696,'-25'76'78,"0"4"-13,0 3-13,0 3-13,-2 1-11,-3 1-7,-3-1-7,-2 1-8,0-3-9,7-2-14,6-3-12,7-3-13,4-9-7,3-11-3,3-14-1,4-11-3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0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98300 9500 645,'0'46'114,"0"-5"-26,0-7-26,0-5-26,6-6-15,13-3-5,12-3-6,13-2-4,4-5-4,-3-2-3,-3-3-2,-2-3-3,-5-4 0,-2-3 1,-3-3 0,-3-2 2,-4-8-2,-3-8-5,-3-10-4,-2-9-4,-11-10-2,-15-9 1,-15-10 1,-16-8 0,-13-8-3,-9-2-9,-10-3-9,-8-3-9,0 7 0,14 19 7,11 19 6,14 19 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0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99300 600 676,'71'-91'3,"-5"19"7,-7 19 6,-5 19 6,-4 12 4,0 6 4,0 7 1,0 6 4,-4 10-2,-5 17-5,-7 15-4,-5 16-6,-11 10-3,-11 7-3,-14 6-2,-11 7-3,-12 2-3,-9 1-6,-10-1-4,-8 1-4,-8-6-3,-2-8 0,-3-10 1,-3-9 0,4-7 1,13-3 3,12-3 1,13-2 3,20-6 1,28-6 1,28-6 1,29-6 2,22-6-3,20-2-4,18-3-5,20-3-5,-3-4-4,-21-3-5,-22-3-6,-22-2-4,-16-1-2,-9 3 1,-10 3 2,-8 4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1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98750 10700 651,'-57'-49'-2,"-11"4"9,-14 3 11,-11 3 9,2 6 3,19 9-4,19 10-4,19 10-3,9 7-3,0 6 2,0 7 0,0 6 0,1 4-1,4 4-3,3 3-2,3 3-4,6 6-1,9 9 1,10 10 1,10 10 1,7 2-1,6-3-2,7-3-1,6-2-2,1-1 0,-3 3 0,-3 3 0,-2 4 1,-6-3-1,-6-5-5,-6-7-3,-6-5-4,-7-6-2,-6-3-3,-6-3-1,-6-2-2,-10-5 0,-12-2 0,-13-3 0,-12-3 1,-7-6-1,1-5 1,-1-7-1,1-5 0,2-12 1,7-16 5,6-15 2,7-15 5,10-14 2,16-8 0,15-10 1,17-9 0,21-7-1,28-3 0,28-3-3,29-2-1,15 3-3,3 14-2,3 11-4,4 14-3,-12 13 0,-24 16 1,-26 15 1,-24 17 3,-17 5-2,-5-3-3,-7-3-5,-5-2-2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1"/>
    </inkml:context>
    <inkml:brush xml:id="br0">
      <inkml:brushProperty name="width" value="0.03501" units="cm"/>
      <inkml:brushProperty name="height" value="0.03501" units="cm"/>
      <inkml:brushProperty name="color" value="#F2395B"/>
    </inkml:brush>
  </inkml:definitions>
  <inkml:trace contextRef="#ctx0" brushRef="#br0">95250 12550 628,'364'-49'89,"-22"4"-14,-22 3-15,-21 3-14,-7 3-10,9 3-9,10 3-7,10 4-7,-4 2-8,-16 4-5,-15 3-6,-15 3-6,-23 3-9,-28 3-12,-28 3-12,-27 4-12,-31 2-4,-31 4 5,-31 3 4,-31 3 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2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97800 12800 631,'187'-46'12,"-24"10"6,-26 10 7,-24 9 7,-15 7 2,-3 7-1,-3 6-2,-2 7-1,-11 5-5,-15 7-6,-15 6-5,-16 7-8,-16 5-2,-16 7 0,-15 6 0,-15 7 1,-14 2-1,-8 1-1,-10-1-1,-9 1-1,-2-4 0,6-6-2,7-6 1,6-6-2,28-16-6,50-25-13,50-25-13,50-25-13,23-16-5,-3-6 2,-3-6 4,-2-6 1,-6 1 6,-6 9 7,-6 10 7,-6 10 8,-13 8 5,-19 10 2,-18 10 3,-19 9 3,-16 7 7,-12 7 13,-13 6 12,-12 7 12,-12 7 6,-8 9 1,-10 10 1,-9 10 0,-1 4-2,10 0-6,10 0-5,9 0-6,9 1-4,9 4-5,10 3-3,10 3-4,8-7-4,10-15-6,10-15-3,9-16-6,6-15-2,3-11 0,3-14-2,4-11 0,-4-6-1,-9 4-1,-10 3-1,-8 3-1,-12 1 1,-12 1 2,-13-1 3,-12 1 2,-16 1 1,-19 3-3,-18 3-2,-19 4-3,-7 4-1,7 6-1,6 7-1,7 6 0,2 3-6,1 0-8,-1 0-8,1 0-10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3"/>
    </inkml:context>
    <inkml:brush xml:id="br0">
      <inkml:brushProperty name="width" value="0.03518" units="cm"/>
      <inkml:brushProperty name="height" value="0.03518" units="cm"/>
      <inkml:brushProperty name="color" value="#F2395B"/>
    </inkml:brush>
  </inkml:definitions>
  <inkml:trace contextRef="#ctx0" brushRef="#br0">101100 0 625,'-2'189'95,"-3"-22"-21,-3-22-21,-2-21-21,-1-12-13,3 1-2,3-1-4,4 1-2,4-7-1,6-12 1,7-13 0,6-12 1,4-9-2,4-2-4,3-3-5,3-3-5,-1-6-4,-2-5-3,-3-7-4,-3-5-3,-4-4-1,-3 0-1,-3 0 1,-2 0-1,-17 1 1,-28 4 1,-28 3 0,-27 3 2,-23 4-2,-16 7-1,-15 6-3,-15 7-2,2-3 1,22-8 2,22-10 2,23-9 2,13-5 0,6 0-2,7 0-3,6 0-2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3"/>
    </inkml:context>
    <inkml:brush xml:id="br0">
      <inkml:brushProperty name="width" value="0.02722" units="cm"/>
      <inkml:brushProperty name="height" value="0.02722" units="cm"/>
      <inkml:brushProperty name="color" value="#F2395B"/>
    </inkml:brush>
  </inkml:definitions>
  <inkml:trace contextRef="#ctx0" brushRef="#br0">101350 800 808,'25'-25'0,"0"0"0,0 0 0,0 0 0,7 0 4,17 0 9,15 0 9,16 0 8,1 1 2,-12 4-5,-13 3-5,-12 3-5,-2 4-5,9 7-3,10 6-5,10 7-5,7 8-4,6 14-3,7 11-4,6 14-4,-5 0-8,-16-8-10,-15-10-12,-15-9-10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4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71900 30150 554,'-25'-41'10,"0"19"9,0 19 7,0 19 9,0 12 3,0 6-4,0 7-2,0 6-3,0 4-2,0 4-1,0 3 1,0 3-1,3 6-2,6 9-4,7 10-5,6 10-4,3 0-3,0-5 0,0-7-1,0-5 0,0-8-1,0-5-1,0-7-2,0-5-1,3-8-1,6-5-4,7-7-1,6-5-3,6-14-2,6-18-2,7-19-2,6-18-2,4-15-2,4-9 1,3-10-1,3-8 1,-2-3 0,-6 7 0,-6 6 2,-6 7 0,-7 5 1,-6 7 2,-6 6 2,-6 7 2,-6 4 2,-2 3 4,-3 3 2,-3 4 3,-4 1 1,-3 0-2,-3 0-1,-2 0-2,-1 0-1,3 0-1,3 0 0,4 0-1,1 0-1,0 0 1,0 0 0,0 0 0,0-2 1,0-3 0,0-3 0,0-2 0,0-3 1,0 1 2,0-1 0,0 1 2,-4 4 0,-5 9 0,-7 10-1,-5 10 0,-4 4-1,0 0 0,0 0-1,0 0-1,0 0-1,0 0 0,0 0-2,0 0-1,-2 4-3,-3 10-6,-3 10-7,-2 9-5,0 2-2,7-2 4,6-3 3,7-3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26"/>
    </inkml:context>
    <inkml:brush xml:id="br0">
      <inkml:brushProperty name="width" value="0.03748" units="cm"/>
      <inkml:brushProperty name="height" value="0.03748" units="cm"/>
      <inkml:brushProperty name="color" value="#F2385B"/>
    </inkml:brush>
  </inkml:definitions>
  <inkml:trace contextRef="#ctx0" brushRef="#br0">6300 41850 587,'50'-4'92,"0"-5"-22,0-7-22,0-5-23,-2-4-13,-3 0-3,-3 0-3,-2 0-3,-3 0-2,1 0-3,-1 0-3,1 0-1,-4 0-3,-6 0-2,-6 0-2,-6 0-2,-6-2 0,-2-3 0,-3-3 2,-3-2 0,-6-5 2,-5-2 0,-7-3 2,-5-3 0,-6 1 3,-3 6 1,-3 7 2,-2 6 3,-1 4 2,3 4 3,3 3 3,4 3 4,1 6 1,0 9 0,0 10 0,0 10 0,0 8 0,0 10 3,0 10 1,0 9 3,1 9 0,4 9-2,3 10-2,3 10-1,3 2-1,3-3-1,3-3-1,4-2-1,1-8-1,0-8 0,0-10-1,0-9-1,6-7-1,13-3-2,12-3-2,13-2-1,10-6-5,10-6-4,10-6-6,9-6-6,9-10-6,9-12-8,10-13-8,10-12-9,-7-5-3,-22 3 1,-22 3-1,-21 4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1"/>
    </inkml:context>
    <inkml:brush xml:id="br0">
      <inkml:brushProperty name="width" value="0.03226" units="cm"/>
      <inkml:brushProperty name="height" value="0.03226" units="cm"/>
      <inkml:brushProperty name="color" value="#F2395B"/>
    </inkml:brush>
  </inkml:definitions>
  <inkml:trace contextRef="#ctx0" brushRef="#br0">24800 15500 682,'-47'-22'17,"6"6"5,7 7 5,6 6 4,6 10 2,6 17-1,7 15-1,6 16-1,3 13-4,0 14-3,0 11-5,0 14-3,3 13-6,6 16-5,7 15-7,6 17-5,1 17-4,-3 23-4,-3 22-4,-2 22-4,-3-15-6,1-49-12,-1-51-12,1-49-10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5"/>
    </inkml:context>
    <inkml:brush xml:id="br0">
      <inkml:brushProperty name="width" value="0.03256" units="cm"/>
      <inkml:brushProperty name="height" value="0.03256" units="cm"/>
      <inkml:brushProperty name="color" value="#F2395B"/>
    </inkml:brush>
  </inkml:definitions>
  <inkml:trace contextRef="#ctx0" brushRef="#br0">73100 30700 675,'4'71'129,"10"-5"-33,10-7-34,9-5-33,1-8-21,-6-5-8,-6-7-7,-6-5-8,-2-4-3,3 0 1,3 0 2,4 0 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6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74600 29150 573,'25'-25'0,"0"0"0,0 0 0,0 0 1,-2 4 6,-3 10 17,-3 10 14,-2 9 16,-9 10 2,-12 14-9,-13 11-11,-12 14-9,-10 8-6,-6 7-2,-6 6-1,-6 7-1,-1 0-2,7-2-3,6-3-4,7-3-2,4-6-2,3-5 0,3-7-1,4-5 1,4-4-2,6 0 0,7 0-1,6 0 0,9-5-2,13-9-1,12-10-2,13-8-1,12-8-1,13-2-3,12-3-3,13-3-2,6-7-4,0-9-6,0-10-6,0-8-6,-5-4-2,-9 3 0,-10 3 0,-8 4 1,-9 2 2,-6 4 3,-6 3 4,-6 3 4,-10-1 2,-12-2 1,-13-3 1,-12-3 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7"/>
    </inkml:context>
    <inkml:brush xml:id="br0">
      <inkml:brushProperty name="width" value="0.03667" units="cm"/>
      <inkml:brushProperty name="height" value="0.03667" units="cm"/>
      <inkml:brushProperty name="color" value="#F2395B"/>
    </inkml:brush>
  </inkml:definitions>
  <inkml:trace contextRef="#ctx0" brushRef="#br0">75150 29400 599,'-25'-36'42,"0"28"3,0 28 1,0 29 3,0 18-3,0 9-6,0 10-6,0 10-6,0 10-5,0 13-5,0 12-3,0 13-5,1 6-5,4 0-8,3 0-7,3 0-8,1-8-5,1-16-4,-1-15-3,1-15-3,2-15-6,7-12-8,6-13-8,7-12-7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7"/>
    </inkml:context>
    <inkml:brush xml:id="br0">
      <inkml:brushProperty name="width" value="0.04883" units="cm"/>
      <inkml:brushProperty name="height" value="0.04883" units="cm"/>
      <inkml:brushProperty name="color" value="#F2395B"/>
    </inkml:brush>
  </inkml:definitions>
  <inkml:trace contextRef="#ctx0" brushRef="#br0">75850 29300 450,'46'-22'32,"-5"6"-4,-7 7-6,-5 6-4,-1 4-1,6 4 2,7 3 4,6 3 4,-2 7-1,-9 14-4,-10 11-4,-8 14-3,-8 7-3,-2 3-2,-3 3-3,-3 4-2,-10 4-2,-16 6-3,-15 7-1,-15 6-2,-9-2-1,1-9 0,-1-10 1,1-8-1,2-8 1,7-2 0,6-3 0,7-3-1,15-12 0,25-18 0,25-19-2,25-18-1,17-17-2,9-11-4,10-14-4,10-11-4,0-9-2,-5-3-1,-7-3-1,-5-2-1,-4-5 1,0-2 3,0-3 2,0-3 3,-5 1 2,-9 6 1,-10 7 1,-8 6 2,-8 6 2,-2 6 7,-3 7 4,-3 6 6,-4 6 6,-3 6 6,-3 7 6,-2 6 6,-3 10 6,1 17 7,-1 15 6,1 16 7,-4 13-2,-6 14-9,-6 11-8,-6 14-10,-2 7-5,3 3-4,3 3-1,4 4-4,1 1-1,0 0-2,0 0 0,0 0-2,4-2-3,10-3-2,10-3-4,9-2-2,2-8-2,-2-8-1,-3-10 0,-3-9 0,-2-7-1,0-3-2,0-3-1,0-2-3,-4-3 0,-5 1 1,-7-1-1,-5 1 1,-6-1 0,-3 1-2,-3-1-2,-2 1-1,-8-3-1,-8-2 1,-10-3 1,-9-3 1,-12 1-1,-11 6 0,-14 7-2,-11 6-1,-9-1 0,-3-5 2,-3-7 1,-2-5 1,5-6 1,16-3 0,15-3 0,17-2 1,10-6-5,6-6-12,7-6-10,6-6-11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08"/>
    </inkml:context>
    <inkml:brush xml:id="br0">
      <inkml:brushProperty name="width" value="0.03814" units="cm"/>
      <inkml:brushProperty name="height" value="0.03814" units="cm"/>
      <inkml:brushProperty name="color" value="#F2395B"/>
    </inkml:brush>
  </inkml:definitions>
  <inkml:trace contextRef="#ctx0" brushRef="#br0">77300 29400 576,'71'-69'33,"-5"13"-3,-7 12-2,-5 13-1,-1 7 0,6 4 2,7 3 3,6 3 3,1 1-1,-3 1-5,-3-1-4,-2 1-4,-1-1-3,3 1-1,3-1 0,4 1-2,-4 2-8,-9 7-20,-10 6-19,-8 7-19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0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80200 28850 599,'-27'71'100,"-3"-5"-21,-3-7-21,-2-5-21,-6 0-12,-6 10-5,-6 10-2,-6 9-4,-4 6-2,1 3-2,-1 3 0,1 4-1,-1 1-3,1 0-4,-1 0-3,1 0-4,2-2-7,7-3-9,6-3-10,7-2-10,5-11-4,7-15 1,6-15 0,7-16 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1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79050 29200 585,'-25'-25'-1,"0"0"-2,0 0-3,0 0-2,6 12 10,13 26 22,12 24 22,13 26 21,7 13 5,4 4-13,3 3-13,3 3-13,3 6-8,3 9-4,3 10-4,4 10-4,-1 2-6,-3-3-7,-3-3-8,-2-2-8,-5-6-6,-2-6-7,-3-6-7,-3-6-5,-2-10-5,0-12 0,0-13-1,0-12-1,0-10 2,0-6 7,0-6 6,0-6 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1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80700 28800 591,'0'-41'56,"0"19"-4,0 19-2,0 19-4,0 18-4,0 19-5,0 19-5,0 19-5,-2 9-6,-3 0-3,-3 0-4,-2 0-5,-3 1-4,1 4-6,-1 3-5,1 3-4,-3-1-6,-2-2-5,-3-3-5,-3-3-5,1-10-4,6-16-4,7-15-3,6-15-3,7-15-1,10-12 3,10-13 2,9-12 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1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81650 29100 549,'-47'26'70,"6"4"-12,7 3-10,6 3-11,3 6-7,0 9-3,0 10-4,0 10-2,1 5-2,4 4 1,3 3-1,3 3 0,3-2-1,3-6-4,3-6-4,4-6-4,4-7-1,6-6-2,7-6-1,6-6 0,9-12-4,13-15-3,12-15-4,13-16-4,6-16-3,0-16-2,0-15-1,0-15-1,-8-7-1,-16 3 2,-15 3 2,-15 4 2,-11 2 1,-2 4 1,-3 3 2,-3 3 1,-10 7 0,-16 14 0,-15 11 0,-15 14-1,-7 5-3,3 1-6,3-1-6,4 1-6,4 1-3,6 3 2,7 3-1,6 4 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1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82000 28950 699,'48'-2'41,"-3"-3"-8,-3-3-8,-2-2-9,0-1 0,7 3 7,6 3 8,7 4 8,4 1-3,3 0-11,3 0-12,4 0-10,-3 0-13,-5 0-10,-7 0-11,-5 0-12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2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26350 14450 523,'-24'-24'5,"4"4"12,3 3 11,3 3 11,-1 7 3,-2 14-5,-3 11-5,-3 14-5,-6 13-6,-5 16-3,-7 15-6,-5 17-4,-4 7-6,0 0-6,0 0-8,0 0-6,3-7-2,6-11 2,7-14 4,6-11 2,13-15-2,23-16-9,22-15-10,22-15-7,10-9-1,1 1 11,-1-1 10,1 1 10,-6 2 8,-8 7 5,-10 6 7,-9 7 6,-7 7 3,-3 9 1,-3 10 0,-2 10 0,-8 4 1,-8 0 2,-10 0 1,-9 0 2,-5 0-1,0 0-5,0 0-4,0 0-5,0-4-3,0-5-4,0-7-3,0-5-3,4-14-5,10-18-8,10-19-7,9-18-8,12-12-1,16-3 5,15-3 4,17-2 5,7 0 3,0 7 0,0 6 0,0 7 1,-2 4 3,-3 3 5,-3 3 6,-2 4 6,-6 1 3,-6 0 2,-6 0 1,-6 0 2,-9 0-1,-8 0-4,-10 0-4,-9 0-3,-9-2-4,-5-3 0,-7-3-2,-5-2 0,-4-1-1,0 3 1,0 3 1,0 4 1,0 4 3,0 6 6,0 7 6,0 6 6,0 10 5,0 17 1,0 15 3,0 16 3,1 9 0,4 3-2,3 3-1,3 4-2,3 1-3,3 0-3,3 0-4,4 0-3,1-4-3,0-5-2,0-7-3,0-5-2,6-11-3,13-11-2,12-14-2,13-11-4,7-11-6,4-5-11,3-7-11,3-5-10,3-9-7,3-9-3,3-10-2,4-8-2,-7-3 3,-16 7 11,-15 6 11,-15 7 10,-7 4 6,3 3 2,3 3 2,4 4 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2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83500 28100 505,'-44'7'60,"13"17"-8,12 15-10,13 16-8,6 9-6,0 3-2,0 3-3,0 4-2,0 1-3,0 0-1,0 0-2,0 0-3,1-4 0,4-5 0,3-7 0,3-5 0,1-6-1,1-3-1,-1-3-1,1-2-1,-1-3 0,1 1-1,-1-1 0,1 1-1,-1-1 1,1 1 0,-1-1 0,1 1 2,-6 1-6,-8 3-11,-10 3-11,-9 4-11,-10-1-3,-9-3 5,-10-3 3,-8-2 5,-6-6 2,1-6-3,-1-6-1,1-6-2,1-6 0,3-2 4,3-3 2,4-3 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2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83650 28300 649,'73'-44'9,"-3"13"16,-3 12 17,-2 13 17,-3 7 3,1 4-9,-1 3-9,1 3-10,-3-1-14,-2-2-17,-3-3-20,-3-3-17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3"/>
    </inkml:context>
    <inkml:brush xml:id="br0">
      <inkml:brushProperty name="width" value="0.04681" units="cm"/>
      <inkml:brushProperty name="height" value="0.04681" units="cm"/>
      <inkml:brushProperty name="color" value="#F2395B"/>
    </inkml:brush>
  </inkml:definitions>
  <inkml:trace contextRef="#ctx0" brushRef="#br0">90300 28650 469,'-71'-25'5,"10"0"9,10 0 9,9 0 9,13-8 5,20-16-2,18-15-2,20-15 0,13-11-4,9-2-4,10-3-4,10-3-5,5 1-2,4 6-3,3 7-1,3 6-2,-2 9 0,-6 13 0,-6 12 0,-6 13 1,-7 15 0,-6 19 2,-6 19 2,-6 19 2,-7 19 0,-6 23 0,-6 22 0,-6 22-1,-4 7-1,1-6-2,-1-6-2,1-6-3,-1-6-2,1-2-2,-1-3-4,1-3-2,1-6-3,3-5-4,3-7-4,4-5-3,-1-8-4,-3-5-2,-3-7-2,-2-5-3,-1-23-7,3-37-12,3-38-13,4-37-11,-1-10 1,-3 19 14,-3 19 15,-2 19 14,-3 7 10,1-3 2,-1-3 5,1-2 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4"/>
    </inkml:context>
    <inkml:brush xml:id="br0">
      <inkml:brushProperty name="width" value="0.04636" units="cm"/>
      <inkml:brushProperty name="height" value="0.04636" units="cm"/>
      <inkml:brushProperty name="color" value="#F2395B"/>
    </inkml:brush>
  </inkml:definitions>
  <inkml:trace contextRef="#ctx0" brushRef="#br0">92100 27400 474,'23'-52'2,"-3"-3"5,-3-3 3,-2-2 5,-11 14 9,-15 35 12,-15 35 13,-16 34 13,-12 24 1,-5 17-9,-7 15-10,-5 16-10,-9 7-6,-9 1-4,-10-1-3,-8 1-3,-11 1-4,-8 3-4,-10 3-3,-9 4-4,-1-1-7,10-3-13,10-3-13,9-2-13,15-12-6,22-19-2,22-18-2,23-19 0,10-15-1,0-8 3,0-10 2,0-9 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4"/>
    </inkml:context>
    <inkml:brush xml:id="br0">
      <inkml:brushProperty name="width" value="0.03726" units="cm"/>
      <inkml:brushProperty name="height" value="0.03726" units="cm"/>
      <inkml:brushProperty name="color" value="#F2395B"/>
    </inkml:brush>
  </inkml:definitions>
  <inkml:trace contextRef="#ctx0" brushRef="#br0">92750 27800 590,'189'-44'152,"-22"13"-37,-22 12-37,-21 13-39,-17 9-22,-8 6-8,-10 7-10,-9 6-8,-13 6-14,-16 6-23,-15 7-21,-15 6-22,-12-2-1,-6-9 19,-6-10 19,-6-8 18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4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92650 28700 640,'-7'25'11,"39"0"22,36 0 23,39 0 21,19-2 1,4-3-22,3-3-21,3-2-22,-4-3-17,-8 1-13,-10-1-13,-9 1-14,-15-1-4,-18 1 7,-19-1 5,-18 1 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1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95500 28800 333,'157'63'167,"51"46"-1,50 47 1,49 47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5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62900 38250 999,'67'-4'-61,"-16"-5"11,-15-7 11,-15-5 12,-12-4 7,-6 0 5,-6 0 4,-6 0 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58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63000 37900 552,'-13'-18'27,"26"17"12,24 15 12,26 16 11,10 7 0,-3 1-16,-3-1-14,-2 1-14,-5-4-9,-2-6-3,-3-6-2,-3-6-2,-4-2-1,-3 3-1,-3 3 0,-2 4 1,-6 2-2,-6 4 0,-6 3-2,-6 3 0,-7 3 0,-6 3 2,-6 3 4,-6 4 2,-10 7 2,-12 13 1,-13 12 3,-12 13 1,-13 7 0,-12 4-1,-13 3-1,-12 3-2,-5 4-1,3 7-3,3 6-3,4 7-1,4 2-5,6 1-5,7-1-6,6 1-5,9-6-6,13-8-6,12-10-5,13-9-6,9-13-2,6-16 1,7-15 1,6-15 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58"/>
    </inkml:context>
    <inkml:brush xml:id="br0">
      <inkml:brushProperty name="width" value="0.03017" units="cm"/>
      <inkml:brushProperty name="height" value="0.03017" units="cm"/>
      <inkml:brushProperty name="color" value="#F2395B"/>
    </inkml:brush>
  </inkml:definitions>
  <inkml:trace contextRef="#ctx0" brushRef="#br0">63650 39650 729,'26'28'-11,"4"6"23,3 7 21,3 6 24,1 1 4,1-3-14,-1-3-13,1-2-13,-1-3-10,1 1-6,-1-1-4,1 1-7,-1-4-11,1-6-17,-1-6-18,1-6-18,-4-10-1,-6-12 13,-6-13 15,-6-12 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2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27700 14850 560,'0'-41'91,"0"19"-17,0 19-17,0 19-15,0 13-11,0 10-2,0 10-2,0 9-3,0 2-2,0-2-5,0-3-4,0-3-3,0-2-7,0 0-11,0 0-10,0 0-9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58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65050 37900 525,'0'-41'8,"0"19"18,0 19 16,0 19 18,0 16 3,0 17-9,0 15-9,0 16-9,1 9-6,4 3-5,3 3-4,3 4-4,3-1-3,3-3-4,3-3-2,4-2-4,-1-5-1,-3-2 0,-3-3-1,-2-3 0,-1-4 0,3-3-3,3-3 0,4-2-3,-1-3 0,-3 1-1,-3-1-1,-2 1-1,-5-4 0,-2-6 0,-3-6-1,-3-6-1,-7-4-1,-9 1-3,-10-1-2,-8 1-3,-9-3-2,-6-2 1,-6-3 1,-6-3-1,-6-1 0,-2 4-2,-3 3-3,-3 3-2,-1-1-1,4-2-3,3-3-2,3-3-1,6-6-1,9-5 3,10-7 2,10-5 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6:58"/>
    </inkml:context>
    <inkml:brush xml:id="br0">
      <inkml:brushProperty name="width" value="0.03077" units="cm"/>
      <inkml:brushProperty name="height" value="0.03077" units="cm"/>
      <inkml:brushProperty name="color" value="#F2395B"/>
    </inkml:brush>
  </inkml:definitions>
  <inkml:trace contextRef="#ctx0" brushRef="#br0">65350 37850 714,'117'-66'64,"-16"19"-6,-15 19-7,-15 19-7,-4 7-9,9-3-12,10-3-13,10-2-11,0-1-10,-5 3-5,-7 3-5,-5 4-6,-11 1 0,-11 0 5,-14 0 5,-11 0 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01"/>
    </inkml:context>
    <inkml:brush xml:id="br0">
      <inkml:brushProperty name="width" value="0.05989" units="cm"/>
      <inkml:brushProperty name="height" value="0.05989" units="cm"/>
      <inkml:brushProperty name="color" value="#FED406"/>
    </inkml:brush>
  </inkml:definitions>
  <inkml:trace contextRef="#ctx0" brushRef="#br0">60200 37650 367,'53'-532'115,"56"89"-23,57 86-24,56 89-24,3 68-14,-50 50-6,-50 50-5,-50 50-6,-5 17-3,41-16 2,40-15 0,42-15 0,16-4 2,-6 9 0,-6 10 0,-6 10 1,-9 10 0,-8 13 0,-10 12-1,-9 13-1,-15 13-1,-18 17-2,-19 15-1,-18 16-3,-18 16-1,-16 20 0,-15 18 0,-15 20-1,-21 14 0,-25 14-1,-25 11-1,-25 14 0,-18 5-2,-8 1-2,-10-1-3,-9 1-2,-7 1-1,-3 3 0,-3 3 2,-2 4 0,0 1-2,7 0-6,6 0-6,7 0-7,5-4-5,7-5-3,6-7-3,7-5-4,8-11-2,14-11 1,11-14-1,14-11 0,8-20 5,7-24 6,6-26 9,7-24 7,4-13 3,3 0-6,3 0-3,4 0-5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01"/>
    </inkml:context>
    <inkml:brush xml:id="br0">
      <inkml:brushProperty name="width" value="0.04501" units="cm"/>
      <inkml:brushProperty name="height" value="0.04501" units="cm"/>
      <inkml:brushProperty name="color" value="#FED406"/>
    </inkml:brush>
  </inkml:definitions>
  <inkml:trace contextRef="#ctx0" brushRef="#br0">61750 41200 488,'-66'31'6,"19"13"11,19 12 11,19 13 12,13 7 6,10 4 4,10 3 3,9 3 4,9-2-3,9-6-6,10-6-6,10-6-7,2-6-10,-3-2-14,-3-3-16,-2-3-14,-6-6-10,-6-5-2,-6-7-3,-6-5-3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06"/>
    </inkml:context>
    <inkml:brush xml:id="br0">
      <inkml:brushProperty name="width" value="0.04825" units="cm"/>
      <inkml:brushProperty name="height" value="0.04825" units="cm"/>
      <inkml:brushProperty name="color" value="#00BFF3"/>
    </inkml:brush>
  </inkml:definitions>
  <inkml:trace contextRef="#ctx0" brushRef="#br0">61400 46950 455,'-19'-22'34,"13"6"-1,12 7 0,13 6 0,13 3 0,17 0-1,15 0 0,16 0-1,-1 3-3,-15 6-4,-15 7-5,-16 6-5,-7 6-3,4 6-2,3 7-1,3 6-1,-4 3-1,-8 0 1,-10 0 1,-9 0 2,-9 3-1,-5 6-4,-7 7-3,-5 6-4,-9 4-1,-9 4-2,-10 3 0,-8 3 0,-6 1-1,1 1-1,-1-1 0,1 1 1,2-6-2,7-8-1,6-10-1,7-9-2,5-16-3,7-22-6,6-22-6,7-21-6,4-20 0,3-15 4,3-15 5,4-16 5,2-7 4,4 4 2,3 3 2,3 3 3,-1 6 4,-2 9 4,-3 10 4,-3 10 5,-1 13 9,4 19 14,3 19 15,3 19 13,-1 18 3,-2 19-12,-3 19-11,-3 19-10,-4 13-8,-3 10-2,-3 10-3,-2 9-2,-5 12-4,-2 16-3,-3 15-3,-3 17-4,-2 5-4,0-3-6,0-3-6,0-2-6,3-11-6,6-15-3,7-15-5,6-16-4,4-16 0,4-16 3,3-15 2,3-15 4,1-20 0,1-21-5,-1-22-4,1-22-5,-1-10 2,1 4 6,-1 3 7,1 3 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07"/>
    </inkml:context>
    <inkml:brush xml:id="br0">
      <inkml:brushProperty name="width" value="0.04817" units="cm"/>
      <inkml:brushProperty name="height" value="0.04817" units="cm"/>
      <inkml:brushProperty name="color" value="#00BFF3"/>
    </inkml:brush>
  </inkml:definitions>
  <inkml:trace contextRef="#ctx0" brushRef="#br0">62300 46650 456,'21'-47'0,"-5"6"0,-7 7 0,-5 6 0,-1-1 3,6-5 5,7-7 5,6-5 6,3 6 4,0 23 5,0 22 4,0 22 5,-2 18-1,-3 16-3,-3 15-3,-2 17-5,-5 14-2,-2 17-2,-3 15 0,-3 16-2,-4 4-2,-3-6-1,-3-6-2,-2-6-2,-5-6-1,-2-2-1,-3-3 0,-3-3 0,-2-6-3,0-5-1,0-7-4,0-5-1,3-12-4,6-16-5,7-15-4,6-15-4,4-25-4,4-30-3,3-32-2,3-30-3,7-23 1,14-12 4,11-13 2,14-12 5,7 1 3,3 16 5,3 15 5,4 17 4,-3 13 4,-5 13 2,-7 12 3,-5 13 3,-6 10 2,-3 10 0,-3 10 0,-2 9 1,-6 10 1,-6 14 0,-6 11 2,-6 14 1,-4 8 0,1 7-1,-1 6-1,1 7-1,-7 2-2,-12 1-1,-13-1-2,-12 1-3,-10 2-2,-6 7-6,-6 6-3,-6 7-6,-7-1-3,-6-6-6,-6-6-3,-6-6-6,-1-13-4,7-19-8,6-18-6,7-19-7,7-16-4,9-12-1,10-13-2,10-12-1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07"/>
    </inkml:context>
    <inkml:brush xml:id="br0">
      <inkml:brushProperty name="width" value="0.04004" units="cm"/>
      <inkml:brushProperty name="height" value="0.04004" units="cm"/>
      <inkml:brushProperty name="color" value="#00BFF3"/>
    </inkml:brush>
  </inkml:definitions>
  <inkml:trace contextRef="#ctx0" brushRef="#br0">63850 46350 549,'25'-44'52,"0"13"-5,0 12-2,0 13-5,1 10-3,4 10-4,3 10-5,3 9-3,-2 9-3,-6 9-2,-6 10-2,-6 10-2,-10 7-3,-12 6-8,-13 7-5,-12 6-6,-10-1-5,-6-5-2,-6-7-2,-6-5-2,-2-9 0,3-9 0,3-10 0,4-8 2,18-14 6,34-15 13,35-15 12,35-16 13,16-7 4,1 4-6,-1 3-7,1 3-6,-6 3-2,-8 3-1,-10 3-1,-9 4 1,-9 4-18,-5 6-32,-7 7-32,-5 6-34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07"/>
    </inkml:context>
    <inkml:brush xml:id="br0">
      <inkml:brushProperty name="width" value="0.03329" units="cm"/>
      <inkml:brushProperty name="height" value="0.03329" units="cm"/>
      <inkml:brushProperty name="color" value="#00BFF3"/>
    </inkml:brush>
  </inkml:definitions>
  <inkml:trace contextRef="#ctx0" brushRef="#br0">64450 46650 660,'26'-69'41,"4"13"-6,3 12-5,3 13-6,6 7-1,9 4 1,10 3 1,10 3 1,4 1 0,0 1-2,0-1-2,0 1-2,-4 1-6,-5 3-8,-7 3-10,-5 4-9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08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65150 45550 525,'-44'-57'26,"13"39"13,12 36 15,13 39 13,6 19 1,0 4-11,0 3-13,0 3-11,0 7-7,0 14-5,0 11-3,0 14-3,0 7-9,0 3-11,0 3-12,0 4-12,-2-10-9,-3-22-5,-3-22-6,-2-21-5,-1-14-2,3-2 1,3-3 2,4-3 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0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66450 46150 514,'70'21'35,"-9"-5"-7,-10-7-6,-8-5-7,-8-3-4,-2 4-2,-3 3-3,-3 3-3,-4 3 0,-3 3 1,-3 3 0,-2 4 2,-5 7 2,-2 13 3,-3 12 2,-3 13 4,-4 9 2,-3 6 0,-3 7 2,-2 6 1,-1 1 0,3-3-1,3-3-1,4-2-1,1-3-1,0 1-2,0-1 0,0 1-2,1 1-1,4 3-2,3 3 0,3 4-2,1 1-2,1 0-1,-1 0-2,1 0-2,1-2-1,3-3-2,3-3-1,4-2-1,-3-5 0,-5-2 0,-7-3 1,-5-3 1,-4-6-1,0-5-1,0-7-2,0-5 0,-5-6-1,-9-3-2,-10-3-2,-8-2-1,-14-6-3,-15-6-3,-15-6-5,-16-6-3,-15-6-1,-11-2 0,-14-3 1,-11-3 2,7-4 1,28-3 5,28-3 4,29-2 3,13-3-3,1 1-14,-1-1-12,1 1-13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2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27950 13900 529,'23'-36'9,"-3"28"20,-3 28 20,-2 29 19,-3 19 4,1 14-13,-1 11-12,1 14-12,-1 11-9,1 14-5,-1 11-7,1 14-4,-3 3-3,-2-2 0,-3-3 1,-3-3 0,-1-10-6,4-16-17,3-15-15,3-15-15,1-17-9,1-15 0,-1-15-3,1-16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0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60350 46750 575,'-24'-46'-2,"4"10"-1,3 10-3,3 9-2,-1 6 4,-2 3 9,-3 3 10,-3 4 10,-4 1 2,-3 0-6,-3 0-4,-2 0-6,-1-2-4,3-3-1,3-3-2,4-2 0,1-1 0,0 3 3,0 3 4,0 4 3,3 4 1,6 6-2,7 7-2,6 6-2,-1 15-1,-5 26 0,-7 24 1,-5 26 0,-6 15 0,-3 6 0,-3 7 0,-2 6 0,-3 1 1,1-3 0,-1-3 1,1-2 1,2-3 1,7 1-1,6-1-1,7 1 0,4-6-1,3-8 0,3-10 0,4-9-1,1-5-1,0 0-2,0 0-1,0 0-2,1-5-3,4-9-1,3-10-3,3-8-2,-1-9-1,-2-6 0,-3-6 0,-3-6 0,2-7-7,10-6-13,10-6-14,9-6-12,2-6-3,-2-2 10,-3-3 9,-3-3 9,-2-4 4,0-3-4,0-3-3,0-2-3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1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69550 47000 506,'0'-72'5,"0"6"10,0 7 9,0 6 11,-5 7 2,-9 10-3,-10 10-4,-8 9-4,-11 10-5,-8 14-3,-10 11-5,-9 14-4,-9 8-3,-5 7-3,-7 6-2,-5 7-4,-1 0 0,6-2 0,7-3 0,6-3 1,9-6 0,13-5 1,12-7 1,13-5 0,10-4 3,10 0 3,10 0 3,9 0 4,7 1 2,7 4-1,6 3 0,7 3-1,0 6 0,-2 9 0,-3 10 0,-3 10 0,-6 8-1,-5 10-1,-7 10 0,-5 9-1,-9 7 0,-9 7-1,-10 6-1,-8 7 0,-4 0-2,3-2-1,3-3-2,4-3-2,4-7-1,6-9-3,7-10-3,6-8-3,6-14-4,6-15-5,7-15-7,6-16-5,9-15-6,13-11-5,12-14-5,13-11-5,4-12 0,-3-9 6,-3-10 5,-2-8 5,-6-4 4,-6 3 4,-6 3 2,-6 4 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2"/>
    </inkml:context>
    <inkml:brush xml:id="br0">
      <inkml:brushProperty name="width" value="0.04774" units="cm"/>
      <inkml:brushProperty name="height" value="0.04774" units="cm"/>
      <inkml:brushProperty name="color" value="#00BFF3"/>
    </inkml:brush>
  </inkml:definitions>
  <inkml:trace contextRef="#ctx0" brushRef="#br0">70200 47650 460,'-24'-40'37,"4"23"-1,3 22-1,3 22 0,-1 13-3,-2 7-3,-3 6-3,-3 7-4,-2 2-2,0 1 0,0-1 0,0 1 0,1 1 0,4 3-1,3 3 0,3 4 1,3-4-3,3-9-2,3-10-3,4-8-2,5-6-4,10 1-6,10-1-4,9 1-5,7-12-5,7-21-4,6-22-5,7-22-3,0-16-2,-2-9 1,-3-10 3,-3-8 0,-6-8 3,-5-2 2,-7-3 2,-5-3 3,-8 1 3,-5 6 3,-7 7 4,-5 6 3,-3 4 5,4 4 5,3 3 4,3 3 6,3 4 5,3 7 5,3 6 6,4 7 4,2 16 1,4 29-6,3 28-6,3 28-6,-4 14-4,-8 0-4,-10 0-2,-9 0-3,-7 1-3,-3 4-2,-3 3-2,-2 3-1,-3-1-4,1-2-3,-1-3-3,1-3-3,-1-7-7,1-9-6,-1-10-8,1-8-7,8-22-4,20-30 3,18-32 1,20-30 2,6-11 4,-2 14 5,-3 11 6,-3 14 5,-2 7 4,0 3 2,0 3 2,0 4 1,-2 4 1,-3 6-3,-3 7-2,-2 6-2,-6-1-2,-6-5-1,-6-7-2,-6-5-2,-6-9 1,-2-9 5,-3-10 5,-3-8 4,-2-8 3,0-2 1,0-3 1,0-3 0,3-2 3,6 0 3,7 0 3,6 0 4,1 6 3,-3 13 4,-3 12 3,-2 13 3,-5 24 10,-2 39 15,-3 36 14,-3 39 14,-6 21 0,-5 6-14,-7 7-15,-5 6-14,-3 4-10,4 4-4,3 3-5,3 3-4,1 9-5,1 16-8,-1 15-8,1 17-7,1-1-9,3-16-11,3-15-11,4-15-12,1-26-2,0-34 8,0-35 8,0-33 6,1-17 5,4 4 2,3 3 1,3 3 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2"/>
    </inkml:context>
    <inkml:brush xml:id="br0">
      <inkml:brushProperty name="width" value="0.02765" units="cm"/>
      <inkml:brushProperty name="height" value="0.02765" units="cm"/>
      <inkml:brushProperty name="color" value="#00BFF3"/>
    </inkml:brush>
  </inkml:definitions>
  <inkml:trace contextRef="#ctx0" brushRef="#br0">72300 47350 795,'26'-24'5,"4"4"9,3 3 10,3 3 10,7 3 2,14 3-5,11 3-5,14 4-4,0 1-10,-8 0-13,-10 0-14,-9 0-13,-9 1-10,-5 4-5,-7 3-6,-5 3-5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2"/>
    </inkml:context>
    <inkml:brush xml:id="br0">
      <inkml:brushProperty name="width" value="0.05317" units="cm"/>
      <inkml:brushProperty name="height" value="0.05317" units="cm"/>
      <inkml:brushProperty name="color" value="#00BFF3"/>
    </inkml:brush>
  </inkml:definitions>
  <inkml:trace contextRef="#ctx0" brushRef="#br0">73050 46350 413,'-46'-2'0,"10"-3"0,10-3 0,9-2 0,15-3 5,22 1 10,22-1 11,23 1 9,10 1 1,0 3-9,0 3-9,0 4-8,-2 4-7,-3 6-4,-3 7-2,-2 6-4,-9 3-1,-12 0 2,-13 0 0,-12 0 2,-9 1 2,-2 4 3,-3 3 3,-3 3 4,-2 4 2,0 7 0,0 6 2,0 7 0,-4 4 1,-5 3-1,-7 3-1,-5 4 0,-3 2 2,4 4 8,3 3 7,3 3 8,3 1 0,3 1-3,3-1-5,4 1-5,1-1-2,0 1-4,0-1-2,0 1-2,0-1-2,0 1 0,0-1 0,0 1 0,-2 1-2,-3 3-3,-3 3-5,-2 4-2,-3-1-2,1-3-1,-1-3 1,1-2 0,-4-6-2,-6-6-3,-6-6-4,-6-6-3,-7-6-2,-6-2-2,-6-3-2,-6-3-1,-12-4-3,-15-3-5,-15-3-4,-16-2-4,-2-8 0,13-8 6,12-10 5,13-9 6,9-5-2,6 0-9,7 0-9,6 0-8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3"/>
    </inkml:context>
    <inkml:brush xml:id="br0">
      <inkml:brushProperty name="width" value="0.03898" units="cm"/>
      <inkml:brushProperty name="height" value="0.03898" units="cm"/>
      <inkml:brushProperty name="color" value="#00BFF3"/>
    </inkml:brush>
  </inkml:definitions>
  <inkml:trace contextRef="#ctx0" brushRef="#br0">74650 45600 564,'-35'-22'89,"32"6"-15,31 7-14,32 6-15,10 4-9,-9 4-5,-10 3-4,-8 3-5,-8 6-4,-2 9-4,-3 10-4,-3 10-4,-7 5-3,-9 4-3,-10 3-1,-8 3-3,-14 3-1,-15 3 0,-15 3-1,-16 4-1,-5-3 0,6-5-2,7-7-1,6-5-2,28-12 0,50-16 1,50-15 0,50-15 1,18-9-2,-11 1-6,-14-1-7,-11 1-5,-6 1-3,4 3-2,3 3-1,3 4-1,-10 1 0,-21 0 1,-22 0 2,-22 0 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4"/>
    </inkml:context>
    <inkml:brush xml:id="br0">
      <inkml:brushProperty name="width" value="0.03538" units="cm"/>
      <inkml:brushProperty name="height" value="0.03538" units="cm"/>
      <inkml:brushProperty name="color" value="#00BFF3"/>
    </inkml:brush>
  </inkml:definitions>
  <inkml:trace contextRef="#ctx0" brushRef="#br0">75650 47950 621,'-30'-4'11,"41"-5"20,40-7 20,42-5 22,19-3 1,1 4-16,-1 3-17,1 3-17,-3 3-12,-2 3-8,-3 3-10,-3 4-7,-10 1-4,-16 0 1,-15 0 0,-15 0 2,-17 6-8,-15 13-16,-15 12-17,-16 13-16,-10 1 0,-3-9 14,-3-10 14,-2-8 15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4"/>
    </inkml:context>
    <inkml:brush xml:id="br0">
      <inkml:brushProperty name="width" value="0.03676" units="cm"/>
      <inkml:brushProperty name="height" value="0.03676" units="cm"/>
      <inkml:brushProperty name="color" value="#00BFF3"/>
    </inkml:brush>
  </inkml:definitions>
  <inkml:trace contextRef="#ctx0" brushRef="#br0">75700 48500 598,'-121'23'59,"60"-3"1,60-3 0,59-2 0,31-5-5,3-2-12,3-3-12,4-3-11,4-1-10,6 4-6,7 3-8,6 3-7,1 1-7,-3 1-11,-3-1-9,-2 1-9,-12-3-3,-19-2 4,-18-3 4,-19-3 4,-12-2 3,-2 0 1,-3 0 2,-3 0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4"/>
    </inkml:context>
    <inkml:brush xml:id="br0">
      <inkml:brushProperty name="width" value="0.04717" units="cm"/>
      <inkml:brushProperty name="height" value="0.04717" units="cm"/>
      <inkml:brushProperty name="color" value="#00BFF3"/>
    </inkml:brush>
  </inkml:definitions>
  <inkml:trace contextRef="#ctx0" brushRef="#br0">79650 45350 466,'0'-60'10,"0"32"20,0 31 19,0 32 21,0 22 3,0 17-11,0 15-11,0 16-12,-2 13-8,-3 14-4,-3 11-4,-2 14-4,-5 11-4,-2 14-2,-3 11-3,-3 14-2,-1 3-5,4-2-3,3-3-6,3-3-4,3-4-2,3-3 2,3-3 2,4-2 1,2-11-7,4-15-14,3-15-14,3-16-14,4-18-6,7-18 2,6-19 4,7-18 2,0-20 6,-2-18 6,-3-19 8,-3-18 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5"/>
    </inkml:context>
    <inkml:brush xml:id="br0">
      <inkml:brushProperty name="width" value="0.04346" units="cm"/>
      <inkml:brushProperty name="height" value="0.04346" units="cm"/>
      <inkml:brushProperty name="color" value="#00BFF3"/>
    </inkml:brush>
  </inkml:definitions>
  <inkml:trace contextRef="#ctx0" brushRef="#br0">81450 46300 506,'43'-69'1,"-11"13"1,-14 12 3,-11 13 1,-11 10 9,-5 10 13,-7 10 15,-5 9 13,-15 17 1,-22 25-11,-22 25-13,-21 25-12,-17 17-8,-8 9-2,-10 10-2,-9 10-3,-4-3-2,4-11-1,3-14 0,3-11-1,12-15 2,22-16 3,22-15 3,23-15 3,14-9 2,10 1-1,10-1-2,9 1 0,13-1-2,20 1-1,18-1-1,20 1-2,16-1-1,16 1-2,15-1-2,17 1-1,8-3-5,4-2-9,3-3-9,3-3-8,-5-4-5,-12-3-1,-13-3-1,-12-2-1,-12-5-1,-8-2 0,-10-3-1,-9-3-1,-9-4 2,-5-3 5,-7-3 4,-5-2 3,-6-3 5,-3 1 4,-3-1 4,-2 1 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3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27750 15100 552,'1'-47'21,"4"6"-4,3 7-5,3 6-4,4 4-2,7 4-2,6 3-1,7 3-1,5 1 4,7 1 9,6-1 8,7 1 10,-1 1-1,-6 3-13,-6 3-11,-6 4-12,-2 1-8,3 0-4,3 0-3,4 0-5,2-8 0,4-16 0,3-15 1,3-15 1,-2-9 1,-6 1 1,-6-1 0,-6 1 0,-7 4 6,-6 9 9,-6 10 9,-6 10 10,-9 8 11,-8 10 11,-10 10 11,-9 9 12,-4 9 2,4 9-9,3 10-8,3 10-8,3 4-7,3 0-4,3 0-4,4 0-5,8-8-10,17-16-13,15-15-14,16-15-15,5-11-3,-2-2 3,-3-3 6,-3-3 4,-10 5 6,-16 17 7,-15 15 5,-15 16 7,-14 10 5,-8 7 7,-10 6 5,-9 7 6,-4-1 3,4-6-1,3-6 0,3-6-1,17-9-4,31-8-5,32-10-6,31-9-7,9-5-4,-12 0-5,-13 0-3,-12 0-4,-12 4 1,-8 10 4,-10 10 7,-9 9 4,-13 6 4,-16 3 0,-15 3 0,-15 4 1,-9 1-1,1 0 0,-1 0-1,1 0-1,1-2 0,3-3 0,3-3 0,4-2-1,4-3 2,6 1 3,7-1 3,6 1 3,13-1 1,23 1-1,22-1-2,22 1-1,10-6-3,1-8-5,-1-10-4,1-9-6,-1-7-5,1-3-5,-1-3-7,1-2-5,-3-5-4,-2-2-4,-3-3-1,-3-3-4,-7-2 0,-9 0 2,-10 0 2,-8 0 2,-6 0 4,1 0 3,-1 0 4,1 0 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5"/>
    </inkml:context>
    <inkml:brush xml:id="br0">
      <inkml:brushProperty name="width" value="0.04611" units="cm"/>
      <inkml:brushProperty name="height" value="0.04611" units="cm"/>
      <inkml:brushProperty name="color" value="#00BFF3"/>
    </inkml:brush>
  </inkml:definitions>
  <inkml:trace contextRef="#ctx0" brushRef="#br0">81950 47400 477,'35'-57'8,"-27"39"18,-28 36 16,-28 39 17,-13 18 2,3 0-14,3 0-15,4 0-14,4-7-7,6-11-3,7-14-1,6-11-3,13-7-1,23 0-3,22 0-2,22 0-3,10-2-1,1-3-1,-1-3 1,1-2-1,-6-3 1,-8 1-1,-10-1 1,-9 1-1,-10 4 0,-9 9 1,-10 10-1,-8 10 0,-12 7 1,-12 6 1,-13 7 1,-12 6 3,-9 1-1,-2-3 1,-3-3-2,-3-2 1,1-5 0,6-2 1,7-3 1,6-3 2,6-7 1,6-9 1,7-10 2,6-8 1,13-11 0,23-8-3,22-10-2,22-9-2,15-12-2,9-11-1,10-14-2,10-11-1,4-7-3,0 0-3,0 0-4,0 0-3,-4 1-3,-5 4-1,-7 3-1,-5 3-2,-9 4 1,-9 7 4,-10 6 3,-8 7 4,-9 4 5,-6 3 6,-6 3 5,-6 4 6,-6 15 15,-2 28 22,-3 28 24,-3 29 23,-4 19 2,-3 14-21,-3 11-19,-2 14-19,-3 13-15,1 16-8,-1 15-7,1 17-9,-3 5-7,-2-3-9,-3-3-7,-3-2-8,-1-6-7,4-6-5,3-6-7,3-6-4,3-10-1,3-12 8,3-13 6,4-12 7,-1-16 5,-3-19 6,-3-18 4,-2-19 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6"/>
    </inkml:context>
    <inkml:brush xml:id="br0">
      <inkml:brushProperty name="width" value="0.03935" units="cm"/>
      <inkml:brushProperty name="height" value="0.03935" units="cm"/>
      <inkml:brushProperty name="color" value="#00BFF3"/>
    </inkml:brush>
  </inkml:definitions>
  <inkml:trace contextRef="#ctx0" brushRef="#br0">82900 47550 559,'3'-47'0,"6"6"0,7 7 0,6 6 0,3 6 5,0 6 11,0 7 11,0 6 10,3 3 4,6 0-3,7 0-4,6 0-3,4 3-2,4 6-2,3 7 0,3 6 0,-4 6-3,-8 6-4,-10 7-3,-9 6-4,-7 3-3,-3 0-3,-3 0-1,-2 0-2,-12 3-4,-19 6-3,-18 7-4,-19 6-3,-21 6-6,-21 6-7,-22 7-6,-22 6-8,-7-1 0,10-5 5,10-7 4,9-5 5,9-9-2,9-9-9,10-10-10,10-8-10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6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64950 53300 508,'-2'-52'0,"-3"-3"0,-3-3 0,-2-2 0,-9 5 0,-12 16 0,-13 15 0,-12 17 0,-9 11 5,-2 10 9,-3 10 10,-3 9 9,1 2 3,6-2-4,7-3-4,6-3-4,7 4-3,10 13 0,10 12-2,9 13-2,7 7 1,7 4 0,6 3 0,7 3 1,-1 3 0,-6 3-2,-6 3-1,-6 4-2,-6 5 0,-2 10-2,-3 10-1,-3 9-2,-2 6-1,0 3-1,0 3-3,0 4-1,3-6-1,6-11 1,7-14-1,6-11 1,4-12-4,4-9-11,3-10-9,3-8-9,7-12-8,14-12-6,11-13-5,14-12-5,0-9 0,-8-2 7,-10-3 7,-9-3 5,-5-6 5,0-5 2,0-7 0,0-5 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7"/>
    </inkml:context>
    <inkml:brush xml:id="br0">
      <inkml:brushProperty name="width" value="0.04465" units="cm"/>
      <inkml:brushProperty name="height" value="0.04465" units="cm"/>
      <inkml:brushProperty name="color" value="#00BFF3"/>
    </inkml:brush>
  </inkml:definitions>
  <inkml:trace contextRef="#ctx0" brushRef="#br0">65550 54150 492,'-69'51'78,"13"4"-15,12 3-15,13 3-14,9 4-9,6 7-3,7 6-4,6 7-3,3 0-2,0-2-1,0-3 1,0-3 0,0-7 0,0-9 0,0-10-1,0-8-1,9-15-3,19-19-7,19-18-7,19-19-7,7-18-5,-3-15-1,-3-15-3,-2-16-2,-8-10-1,-8-3 0,-10-3 0,-9-2 1,-7 2 3,-3 9 4,-3 10 5,-2 10 4,-5 8 4,-2 10 2,-3 10 2,-3 9 3,-1 6 4,4 3 6,3 3 5,3 4 7,6 4 4,9 6 4,10 7 2,10 6 5,2 7-3,-3 10-5,-3 10-6,-2 9-7,-6 9-4,-6 9-3,-6 10-4,-6 10-3,-9 10-2,-8 13-3,-10 12-1,-9 13-2,-7 6-2,-3 0-3,-3 0-3,-2 0-2,-1-8-2,3-16 0,3-15-1,4-15 0,7-20-4,13-21-5,12-22-5,13-22-6,10-18 0,10-11 4,10-14 6,9-11 4,4-4 2,1 6 2,-1 7 0,1 6 0,-4 6 1,-6 6-2,-6 7 0,-6 6-2,-9 3 1,-8 0-1,-10 0 2,-9 0-1,-4 1 3,4 4 3,3 3 3,3 3 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7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66950 53800 488,'-2'220'174,"-3"-9"-42,-3-10-42,-2-8-40,-3-8-25,1-2-5,-1-3-7,1-3-6,-1 2-6,1 10-10,-1 10-8,1 9-9,-1-4-6,1-15-6,-1-15-5,1-16-5,-1-21-5,1-24-2,-1-26-4,1-24-2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7"/>
    </inkml:context>
    <inkml:brush xml:id="br0">
      <inkml:brushProperty name="width" value="0.03216" units="cm"/>
      <inkml:brushProperty name="height" value="0.03216" units="cm"/>
      <inkml:brushProperty name="color" value="#00BFF3"/>
    </inkml:brush>
  </inkml:definitions>
  <inkml:trace contextRef="#ctx0" brushRef="#br0">67600 54000 684,'96'0'99,"-5"0"-19,-7 0-19,-5 0-19,-3 0-18,4 0-14,3 0-16,3 0-15,-4 0-9,-8 0-1,-10 0-1,-9 0-2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8"/>
    </inkml:context>
    <inkml:brush xml:id="br0">
      <inkml:brushProperty name="width" value="0.05556" units="cm"/>
      <inkml:brushProperty name="height" value="0.05556" units="cm"/>
      <inkml:brushProperty name="color" value="#00BFF3"/>
    </inkml:brush>
  </inkml:definitions>
  <inkml:trace contextRef="#ctx0" brushRef="#br0">68700 53100 395,'-15'-22'50,"23"6"-12,22 7-11,22 6-10,10 3-7,1 0 0,-1 0-2,1 0-1,-4 3 0,-6 6-2,-6 7 0,-6 6-1,-7 4 1,-6 4 2,-6 3 1,-6 3 2,-6 6 3,-2 9 2,-3 10 3,-3 10 4,-4 8 1,-3 10 0,-3 10 1,-2 9 0,-5 6 0,-2 3 1,-3 3 0,-3 4-1,1 2 0,6 4-5,7 3-2,6 3-4,3-4-3,0-8-2,0-10-1,0-9-2,1-10 0,4-9 0,3-10 0,3-8 1,-5-6-4,-12 1-8,-13-1-9,-12 1-8,-9-7-4,-2-12 1,-3-13 1,-3-12 0,-17-5-1,-27 3-4,-28 3-5,-28 4-3,-7-4 0,16-9 6,15-10 5,17-8 7,14-6-3,17 1-8,15-1-10,16 1-8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8"/>
    </inkml:context>
    <inkml:brush xml:id="br0">
      <inkml:brushProperty name="width" value="0.03718" units="cm"/>
      <inkml:brushProperty name="height" value="0.03718" units="cm"/>
      <inkml:brushProperty name="color" value="#00BFF3"/>
    </inkml:brush>
  </inkml:definitions>
  <inkml:trace contextRef="#ctx0" brushRef="#br0">70150 52350 591,'92'-66'105,"-16"19"-22,-15 19-20,-15 19-20,-7 15-14,3 13-4,3 12-5,4 13-4,-7 7-5,-16 4-4,-15 3-3,-15 3-4,-15 3-1,-12 3 0,-13 3 2,-12 4 2,-7-4-3,1-9-2,-1-10-4,1-8-4,22-12 0,48-12 1,47-13 2,47-12 1,15-5-3,-16 3-10,-15 3-10,-15 4-10,-14 2-7,-8 4-5,-10 3-5,-9 3-5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9"/>
    </inkml:context>
    <inkml:brush xml:id="br0">
      <inkml:brushProperty name="width" value="0.03384" units="cm"/>
      <inkml:brushProperty name="height" value="0.03384" units="cm"/>
      <inkml:brushProperty name="color" value="#00BFF3"/>
    </inkml:brush>
  </inkml:definitions>
  <inkml:trace contextRef="#ctx0" brushRef="#br0">71450 53750 650,'-35'-24'7,"32"4"15,31 3 15,32 3 15,19 1 4,10 1-6,10-1-7,9 1-7,2 4-8,-2 9-13,-3 10-11,-3 10-13,-7 5-7,-9 4-4,-10 3-3,-8 3-3,-11-1-6,-8-2-6,-10-3-6,-9-3-8,-7-2 1,-3 0 7,-3 0 6,-2 0 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19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71350 54900 616,'-36'1'63,"28"4"-6,28 3-6,29 3-7,19 1-6,14 1-6,11-1-5,14 1-6,10 1-4,9 3-3,10 3-3,10 4-3,4-1-8,0-3-15,0-3-16,0-2-15,-7-3-6,-11 1 4,-14-1 4,-11 1 4,-15-1 1,-16 1 2,-15-1 0,-15 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3"/>
    </inkml:context>
    <inkml:brush xml:id="br0">
      <inkml:brushProperty name="width" value="0.04535" units="cm"/>
      <inkml:brushProperty name="height" value="0.04535" units="cm"/>
      <inkml:brushProperty name="color" value="#F2395B"/>
    </inkml:brush>
  </inkml:definitions>
  <inkml:trace contextRef="#ctx0" brushRef="#br0">29800 14000 485,'7'-116'5,"17"19"13,15 19 10,16 19 12,4 15 5,-6 13-4,-6 12-4,-6 13-3,-1 9-2,7 6-1,6 7-2,7 6-1,0 13-3,-2 23-2,-3 22-3,-3 22-4,-6 13-1,-5 7-2,-7 6-2,-5 7 0,-6 0-3,-3-2-4,-3-3-3,-2-3-4,-8-1-7,-8 4-10,-10 3-11,-9 3-9,-15 4-5,-18 7 3,-19 6 2,-18 7 3,-4-10-3,13-25-4,12-25-6,13-25-6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0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75950 54550 511,'123'25'89,"-3"0"-19,-3 0-19,-2 0-19,6-2-9,20-3 0,18-3-2,20-2 1,14-5-2,14-2-1,11-3-1,14-3-1,10-2-2,9 0-1,10 0 0,10 0-2,5-2-2,4-3-1,3-3-3,3-2-3,-1-6-3,-2-6-3,-3-6-4,-3-6-3,-2-1-2,0 7-1,0 6 1,0 7 1,-4 2-1,-5 1 2,-7-1 0,-5 1 1,-6 1 1,-3 3-1,-3 3-1,-2 4 1,-8 2-2,-8 4 0,-10 3-1,-9 3-2,-10-1-1,-9-2-3,-10-3-3,-8-3-2,-14-6-2,-15-5-2,-15-7-2,-16-5-1,-19-4 0,-22 0-1,-22 0 1,-21 0-1,-15 0 3,-6 0 6,-6 0 4,-6 0 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0"/>
    </inkml:context>
    <inkml:brush xml:id="br0">
      <inkml:brushProperty name="width" value="0.04165" units="cm"/>
      <inkml:brushProperty name="height" value="0.04165" units="cm"/>
      <inkml:brushProperty name="color" value="#00BFF3"/>
    </inkml:brush>
  </inkml:definitions>
  <inkml:trace contextRef="#ctx0" brushRef="#br0">79950 50700 528,'-46'3'6,"10"6"12,10 7 12,9 6 13,6 6 3,3 6-4,3 7-5,4 6-4,1 12-4,0 19-1,0 19-4,0 19-1,0 15-2,0 13-2,0 12-2,0 13-1,-2 6-3,-3 0-2,-3 0-2,-2 0-4,-3 0-3,1 0-7,-1 0-5,1 0-5,1-10-7,3-18-9,3-19-8,4-18-8,2-18-3,4-16 3,3-15 3,3-15 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0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81450 51650 564,'18'-22'5,"-11"6"9,-14 7 9,-11 6 11,-12 10 2,-9 17-3,-10 15-3,-8 16-3,-9 10-3,-6 7-4,-6 6-2,-6 7-3,-7 4-4,-6 3-4,-6 3-3,-6 4-5,-1-4 0,7-9 2,6-10 1,7-8 3,8-12 2,14-12 1,11-13 3,14-12 2,14-4 1,20 7-1,18 6 0,20 7 0,14 2-1,14 1-3,11-1-1,14 1-3,5-3-3,1-2-5,-1-3-5,1-3-5,-3-1-6,-2 4-3,-3 3-4,-3 3-4,-6-4-3,-5-8-2,-7-10-4,-5-9-2,-6-7-1,-3-3-1,-3-3 0,-2-2-1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1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82300 52350 551,'15'-41'5,"-18"19"13,-19 19 11,-18 19 11,-10 13 3,0 10-7,0 10-7,0 9-7,1 2-4,4-2-3,3-3-3,3-3-1,4-6-2,7-5 1,6-7 0,7-5 1,8-4-1,14 0-2,11 0-2,14 0-2,7-4-2,3-5-4,3-7-4,4-5-4,-1-3-1,-3 4 0,-3 3 1,-2 3 0,-8 4 0,-8 7 1,-10 6 1,-9 7 1,-10 2 0,-9 1 2,-10-1 1,-8 1 1,-9 1 1,-6 3-1,-6 3-1,-6 4-1,-2-1 1,3-3 0,3-3 0,4-2 1,4-6 1,6-6 3,7-6 1,6-6 3,10-6 1,17-2 2,15-3 2,16-3 1,13-9-1,14-11-3,11-14-2,14-11-4,8-11-3,7-5-5,6-7-5,7-5-4,-4-1-4,-12 6-2,-13 7-2,-12 6-2,-12 6-1,-8 6 3,-10 7 2,-9 6 2,-10 3 10,-9 0 20,-10 0 18,-8 0 20,-4 12 8,3 26-2,3 24-2,4 26-2,1 12-7,0 0-10,0 0-11,0 0-11,-2 6-7,-3 13-5,-3 12-4,-2 13-5,-3 4-3,1-3-1,-1-3-3,1-2-2,1-5-6,3-2-11,3-3-10,4-3-12,1-12 0,0-18 7,0-19 9,0-18 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1"/>
    </inkml:context>
    <inkml:brush xml:id="br0">
      <inkml:brushProperty name="width" value="0.03941" units="cm"/>
      <inkml:brushProperty name="height" value="0.03941" units="cm"/>
      <inkml:brushProperty name="color" value="#00BFF3"/>
    </inkml:brush>
  </inkml:definitions>
  <inkml:trace contextRef="#ctx0" brushRef="#br0">82750 52450 558,'1'-46'3,"4"10"7,3 10 7,3 9 7,7 4 4,14 1 0,11-1 2,14 1 0,5-1 0,1 1-2,-1-1-2,1 1-1,-3 1-3,-2 3-1,-3 3-2,-3 4-2,-7 5-1,-9 10 0,-10 10-2,-8 9 0,-11 7-2,-8 7-4,-10 6-4,-9 7-5,-12 7-1,-11 9 0,-14 10 1,-11 10-1,-15 5-6,-16 4-13,-15 3-11,-15 3-13,4-10-3,25-21 8,25-22 7,25-22 7,12-11 0,1 0-8,-1 0-8,1 0-9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2"/>
    </inkml:context>
    <inkml:brush xml:id="br0">
      <inkml:brushProperty name="width" value="0.0484" units="cm"/>
      <inkml:brushProperty name="height" value="0.0484" units="cm"/>
      <inkml:brushProperty name="color" value="#00BFF3"/>
    </inkml:brush>
  </inkml:definitions>
  <inkml:trace contextRef="#ctx0" brushRef="#br0">80300 55550 454,'-35'-21'6,"-18"10"10,-19 10 11,-18 9 12,-6 6 1,10 3-7,10 3-8,9 4-6,6 2-6,3 4-5,3 3-3,4 3-5,-3 1-1,-5 1 1,-7-1 0,-5 1 0,2-4 2,13-6 2,12-6 2,13-6 3,9 2 2,6 14 3,7 11 3,6 14 3,6 2 0,6-6-2,7-6-2,6-6-2,-1 1-1,-5 9 1,-7 10 1,-5 10 2,-4 5-1,0 4-1,0 3-1,0 3 0,-2 4-3,-3 7 0,-3 6-3,-2 7 0,-1-1-3,3-6-2,3-6-3,4-6-1,1-7-3,0-6-3,0-6-2,0-6-2,4-10-12,10-12-20,10-13-19,9-12-21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3"/>
    </inkml:context>
    <inkml:brush xml:id="br0">
      <inkml:brushProperty name="width" value="0.04845" units="cm"/>
      <inkml:brushProperty name="height" value="0.04845" units="cm"/>
      <inkml:brushProperty name="color" value="#00BFF3"/>
    </inkml:brush>
  </inkml:definitions>
  <inkml:trace contextRef="#ctx0" brushRef="#br0">80400 55800 454,'29'-22'55,"10"6"-12,10 7-14,9 6-13,6 4-7,3 4-2,3 3 0,4 3-2,-4 6 3,-9 9 4,-10 10 6,-8 10 6,-11 5 1,-8 4-3,-10 3-2,-9 3-2,-12 1-2,-11 1-2,-14-1 0,-11 1-2,-11-1-1,-5 1-3,-7-1-2,-5 1-3,-1-4-4,6-6-10,7-6-9,6-6-8,4-7-4,4-6 1,3-6 0,3-6 1,4-13-1,7-19-2,6-18-3,7-19-2,4-10 2,3 1 7,3-1 6,4 1 6,4 2 7,6 7 3,7 6 6,6 7 3,1 4 4,-3 3 1,-3 3 2,-2 4 1,-5 10 9,-2 19 17,-3 19 15,-3 19 17,-2 10 2,0 4-9,0 3-12,0 3-10,-2 10-6,-3 20-3,-3 18-2,-2 20-2,-3 14-4,1 14-8,-1 11-6,1 14-7,-3 3-8,-2-2-7,-3-3-7,-3-3-7,1-7-5,6-9-3,7-10-3,6-8-2,3-15-1,0-19 2,0-18 0,0-19 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3"/>
    </inkml:context>
    <inkml:brush xml:id="br0">
      <inkml:brushProperty name="width" value="0.04404" units="cm"/>
      <inkml:brushProperty name="height" value="0.04404" units="cm"/>
      <inkml:brushProperty name="color" value="#00BFF3"/>
    </inkml:brush>
  </inkml:definitions>
  <inkml:trace contextRef="#ctx0" brushRef="#br0">81550 55800 499,'1'57'124,"4"17"-26,3 15-26,3 16-27,-2 9-14,-6 3-3,-6 3-5,-6 4-2,-7 1-4,-6 0-3,-6 0-3,-6 0-2,-2-2-4,3-3-3,3-3-2,4-2-5,5-26-6,10-47-13,10-47-12,9-46-12,12-26-2,16-3 9,15-3 7,17-2 10,3 3 6,-5 14 5,-7 11 7,-5 14 5,-6 10 6,-3 9 3,-3 10 5,-2 10 5,-6 7 1,-6 6 2,-6 7-1,-6 6 1,-7 9-1,-6 13 1,-6 12-1,-6 13 0,-9 7-2,-8 4-4,-10 3-4,-9 3-4,-5 1-4,0 1-4,0-1-4,0 1-5,0-6-2,0-8 1,0-10 1,0-9 1,1-10-8,4-9-17,3-10-18,3-8-17,4-11-3,7-8 11,6-10 12,7-9 10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3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82550 56150 513,'-35'0'9,"32"0"17,31 0 17,32 0 17,11 3 4,-5 6-10,-7 7-9,-5 6-10,-8 4-7,-5 4-5,-7 3-5,-5 3-4,-9 3-3,-9 3 0,-10 3-1,-8 4 1,-14 5-2,-15 10-2,-15 10-1,-16 9-4,-8 1-4,0-6-10,0-6-8,0-6-9,4-9-5,10-8 3,10-10 0,9-9 2,18-10 2,29-9 3,28-10 2,28-8 3,20-9 0,13-6-1,12-6-2,13-6-2,-2-4 0,-16 1-2,-15-1 1,-15 1-1,-14 2 0,-8 7 3,-10 6 2,-9 7 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4"/>
    </inkml:context>
    <inkml:brush xml:id="br0">
      <inkml:brushProperty name="width" value="0.03231" units="cm"/>
      <inkml:brushProperty name="height" value="0.03231" units="cm"/>
      <inkml:brushProperty name="color" value="#00BFF3"/>
    </inkml:brush>
  </inkml:definitions>
  <inkml:trace contextRef="#ctx0" brushRef="#br0">83100 56500 680,'76'0'112,"4"0"-26,3 0-25,3 0-25,-2 0-19,-6 0-9,-6 0-11,-6 0-10,-9 0-2,-8 0 3,-10 0 4,-9 0 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8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26250 56900 537,'-69'168'71,"13"-11"-12,12-14-14,13-11-13,4-7-8,-3 0-2,-3 0-2,-2 0-2,-1-4-1,3-5-1,3-7-1,4-5 0,2-6-2,4-3-4,3-3-4,3-2-4,4-26-9,7-47-15,6-47-16,7-46-14,4-26-3,3-3 9,3-3 10,4-2 10,7-11 5,13-15 1,12-15 0,13-16 1,4 2 5,-3 23 7,-3 22 9,-2 22 7,-6 16 5,-6 14 1,-6 11 2,-6 14 0,-6 8 4,-2 7 3,-3 6 4,-3 7 4,-4 7 2,-3 9-2,-3 10-2,-2 10-1,-3 8-1,1 10-2,-1 10-1,1 9-1,-3 6-3,-2 3-4,-3 3-4,-3 4-4,-6 1-2,-5 0 1,-7 0 1,-5 0-1,-6-4-3,-3-5-7,-3-7-7,-2-5-8,-5-8-4,-2-5 2,-3-7 1,-3-5 1,-1-6 0,4-3-4,3-3-2,3-2-3,1-6-1,1-6 2,-1-6 1,1-6 3,8 4 11,20 16 22,18 15 23,20 17 21,8 7 6,1 0-12,-1 0-12,1 0-12,4 1-10,9 4-9,10 3-9,10 3-10,-4-2-5,-16-6-2,-15-6-2,-15-6-2,-7-6-3,3-2-4,3-3-4,4-3-4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4"/>
    </inkml:context>
    <inkml:brush xml:id="br0">
      <inkml:brushProperty name="width" value="0.03754" units="cm"/>
      <inkml:brushProperty name="height" value="0.03754" units="cm"/>
      <inkml:brushProperty name="color" value="#00BFF3"/>
    </inkml:brush>
  </inkml:definitions>
  <inkml:trace contextRef="#ctx0" brushRef="#br0">83650 56050 586,'-47'-15'43,"6"23"7,7 22 7,6 22 8,6 12-4,6 3-11,7 3-13,6 4-12,1 1-9,-3 0-8,-3 0-6,-2 0-8,-3-2-1,1-3 4,-1-3 4,1-2 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24"/>
    </inkml:context>
    <inkml:brush xml:id="br0">
      <inkml:brushProperty name="width" value="0.0522" units="cm"/>
      <inkml:brushProperty name="height" value="0.0522" units="cm"/>
      <inkml:brushProperty name="color" value="#00BFF3"/>
    </inkml:brush>
  </inkml:definitions>
  <inkml:trace contextRef="#ctx0" brushRef="#br0">84100 55650 421,'50'1'83,"0"4"-22,0 3-21,0 3-23,-2-1-11,-3-2 0,-3-3-2,-2-3 0,-3 2-2,1 10 1,-1 10 0,1 9-1,-4 7 2,-6 7 5,-6 6 3,-6 7 5,-6 2 3,-2 1 0,-3-1 3,-3 1 0,-2 1 1,0 3-2,0 3-1,0 4 0,0 2-2,0 4-3,0 3-1,0 3-2,0 6-2,0 9-1,0 10-2,0 10 0,1 0-2,4-5-1,3-7 0,3-5-1,-1-6-1,-2-3 0,-3-3 0,-3-2-1,-6-6-1,-5-6-4,-7-6-1,-5-6-4,-19-10-3,-27-12-4,-28-13-5,-28-12-4,-21-13-5,-12-12-6,-13-13-6,-12-12-6,9-4 2,31 7 7,32 6 8,31 7 8,13 0 0,-2-2-10,-3-3-9,-3-3-9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47"/>
    </inkml:context>
    <inkml:brush xml:id="br0">
      <inkml:brushProperty name="width" value="0.03777" units="cm"/>
      <inkml:brushProperty name="height" value="0.03777" units="cm"/>
    </inkml:brush>
  </inkml:definitions>
  <inkml:trace contextRef="#ctx0" brushRef="#br0">9400 50900 582,'25'-44'50,"0"13"-9,0 12-10,0 13-10,9 6-4,19 0 1,19 0 1,19 0 0,4 1-2,-9 4-4,-10 3-5,-8 3-5,-12 3-2,-12 3 1,-13 3 1,-12 4 2,-9 4-2,-2 6-2,-3 7-1,-3 6-3,-9 10 0,-11 17 1,-14 15 1,-11 16 1,-9 5-1,-3-2-2,-3-3-3,-2-3-2,-3-2-1,1 0 0,-1 0 2,1 0 0,1-7 1,3-11-1,3-14-1,4-11 0,4-18 0,6-22-2,7-22-2,6-21 0,6-24 0,6-25 0,7-25 2,6-25 0,3-11 1,0 3 2,0 3 1,0 4 1,0 5 3,0 10 1,0 10 2,0 9 3,0 12 0,0 16-1,0 15 1,0 17-2,1 22 7,4 32 11,3 31 13,3 32 12,1 18 2,1 6-7,-1 7-8,1 6-7,-1 6-6,1 6-5,-1 7-3,1 6-6,-3 6-1,-2 6-1,-3 7 0,-3 6 0,-4-1 1,-3-5 0,-3-7 1,-2-5 1,-3-8-7,1-5-14,-1-7-14,1-5-13,1-11-5,3-11 4,3-14 5,4-11 4,4-18 2,6-22 0,7-22-1,6-21 0,1-17 2,-3-8 5,-3-10 5,-2-9 4,-1-5 3,3 0 1,3 0 1,4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48"/>
    </inkml:context>
    <inkml:brush xml:id="br0">
      <inkml:brushProperty name="width" value="0.03506" units="cm"/>
      <inkml:brushProperty name="height" value="0.03506" units="cm"/>
    </inkml:brush>
  </inkml:definitions>
  <inkml:trace contextRef="#ctx0" brushRef="#br0">10300 50850 627,'0'-115'3,"0"23"6,0 22 6,0 22 6,1 24 5,4 29 3,3 28 2,3 28 4,1 21 0,1 17-5,-1 15-4,1 16-5,-3 10-2,-2 7-2,-3 6-2,-3 7-1,-6 2-3,-5 1-3,-7-1-3,-5 1-2,-3-7-4,4-12-1,3-13-2,3-12-3,1-16-1,1-19-4,-1-18-3,1-19-2,4-24-3,9-28-1,10-28-3,10-27-1,10-23 1,13-16 3,12-15 4,13-15 3,2-3 2,-5 14 1,-7 11 1,-5 14 0,-6 14 3,-3 20 8,-3 18 6,-2 20 7,-6 21 6,-6 25 2,-6 25 3,-6 25 3,-13 18 0,-19 14-3,-18 11-3,-19 14-4,-8 0-5,3-8-8,3-10-5,4-9-8,2-9-6,4-5-4,3-7-5,3-5-5,3-11-2,3-11-1,3-14 0,4-11-1,8-15-1,17-16-2,15-15-1,16-15-1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49"/>
    </inkml:context>
    <inkml:brush xml:id="br0">
      <inkml:brushProperty name="width" value="0.03772" units="cm"/>
      <inkml:brushProperty name="height" value="0.03772" units="cm"/>
    </inkml:brush>
  </inkml:definitions>
  <inkml:trace contextRef="#ctx0" brushRef="#br0">12250 51450 583,'45'-27'0,"-9"-3"0,-10-3-1,-8-2 1,-8-1 5,-2 3 10,-3 3 11,-3 4 11,-7 8 1,-9 17-6,-10 15-6,-8 16-6,-9 12-4,-6 9-1,-6 10-2,-6 10-2,-4 4-1,1 0 1,-1 0 1,1 0-1,1 3 0,3 6 0,3 7-1,4 6-1,4-1 0,6-5 0,7-7 1,6-5 1,6-9-2,6-9-6,7-10-5,6-8-5,13-11-6,23-8-6,22-10-7,22-9-5,12-15-2,3-18 2,3-19 1,4-18 3,-4-9 2,-9 4 3,-10 3 4,-8 3 4,-11 6 2,-8 9 5,-10 10 4,-9 10 3,-9 11 6,-5 17 7,-7 15 8,-5 16 8,-8 13 2,-5 14 0,-7 11 0,-5 14-1,-1 0-2,6-8-3,7-10-3,6-9-4,3-7-2,0-3-2,0-3-2,0-2-1,7-6-4,17-6-5,15-6-3,16-6-6,9-13-2,3-19 2,3-18-1,4-19 2,-3-15 0,-5-8 2,-7-10 0,-5-9 2,-8-7-1,-5-3-2,-7-3-1,-5-2-3,-8 2-1,-5 9 1,-7 10 1,-5 10 0,-6 10 1,-3 13 0,-3 12 0,-2 13 0,-5 10-2,-2 10-2,-3 10-4,-3 9-3,7 2 1,19-2 6,19-3 4,19-3 6,5-1 3,-5 4 1,-7 3 2,-5 3 1,-6 4 0,-3 7-1,-3 6-2,-2 7-1,-5 7-1,-2 9 0,-3 10 1,-3 10 0,-4 4 0,-3 0 1,-3 0 0,-2 0 1,-1-5 0,3-9-2,3-10 0,4-8-2,5-8 1,10-2 0,10-3 1,9-3 1,7-2 1,7 0 2,6 0 2,7 0 1,-3 3 3,-8 6 0,-10 7 2,-9 6 2,-7 6 0,-3 6-2,-3 7-1,-2 6-2,-8 6-2,-8 6-3,-10 7-3,-9 6-3,-10 3-4,-9 0-3,-10 0-3,-8 0-4,-4 1-5,3 4-3,3 3-5,4 3-5,1-2-4,0-6-1,0-6-3,0-6-3,4-12 1,10-15 2,10-15 3,9-16 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49"/>
    </inkml:context>
    <inkml:brush xml:id="br0">
      <inkml:brushProperty name="width" value="0.03091" units="cm"/>
      <inkml:brushProperty name="height" value="0.03091" units="cm"/>
    </inkml:brush>
  </inkml:definitions>
  <inkml:trace contextRef="#ctx0" brushRef="#br0">14950 52250 711,'28'-44'6,"6"13"4,7 12 5,6 13 4,4 6 4,4 0 0,3 0 0,3 0 0,23-2 1,44-3 0,44-3 1,44-2-1,18-5-2,-6-2-7,-6-3-6,-6-3-6,-10-1-7,-12 4-9,-13 3-9,-12 3-8,-15 1-4,-15 1 5,-15-1 2,-16 1 4,-18-1-1,-18 1-7,-19-1-6,-18 1-7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49"/>
    </inkml:context>
    <inkml:brush xml:id="br0">
      <inkml:brushProperty name="width" value="0.03436" units="cm"/>
      <inkml:brushProperty name="height" value="0.03436" units="cm"/>
    </inkml:brush>
  </inkml:definitions>
  <inkml:trace contextRef="#ctx0" brushRef="#br0">16550 50800 640,'46'-113'1,"-5"26"2,-7 24 3,-5 26 2,-11 21 5,-11 19 9,-14 19 8,-11 19 9,-12 13 0,-9 10-8,-10 10-9,-8 9-7,-8 2-6,-2-2-1,-3-3-2,-3-3-2,5-6-2,17-5-1,15-7-1,16-5-2,9-8 0,3-5 0,3-7-1,4-5-1,8-8 1,17-5 2,15-7 1,16-5 1,12-9 2,9-9-1,10-10 2,10-8 0,0-6 0,-5 1 0,-7-1 1,-5 1 0,-9-1 0,-9 1-1,-10-1 0,-8 1 1,-9 1 0,-6 3 2,-6 3 2,-6 4 2,-9-1 1,-8-3-3,-10-3-1,-9-2-3,-9-3-3,-5 1-6,-7-1-4,-5 1-6,-3-1-5,4 1-7,3-1-7,3 1-7,3 4-1,3 9 3,3 10 4,4 10 3,1 2 1,0-3-1,0-3-1,0-2-1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50"/>
    </inkml:context>
    <inkml:brush xml:id="br0">
      <inkml:brushProperty name="width" value="0.03321" units="cm"/>
      <inkml:brushProperty name="height" value="0.03321" units="cm"/>
    </inkml:brush>
  </inkml:definitions>
  <inkml:trace contextRef="#ctx0" brushRef="#br0">15250 53100 662,'-68'-4'5,"17"-5"9,15-7 10,16-5 10,13-4 3,14 0-3,11 0-3,14 0-4,18 0-2,25 0-2,25 0-1,25 0-2,20 0-4,16 0-3,15 0-5,17 0-3,11 0-7,10 0-5,10 0-8,9 0-6,9 1-3,9 4 1,10 3 0,10 3 0,-23 1-4,-53 1-11,-53-1-9,-52 1-12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50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20200 50350 543,'1'-47'0,"4"6"0,3 7 0,3 6 0,7 4-1,14 4-2,11 3-2,14 3-2,0 3 4,-8 3 10,-10 3 11,-9 4 11,2 4 3,17 6-1,15 7-2,16 6-1,2 7-3,-8 10-2,-10 10-4,-9 9-3,-12 9-1,-11 9-1,-14 10 0,-11 10 1,-14 2-4,-11-3-5,-14-3-4,-11-2-6,-12-1-2,-9 3 1,-10 3 2,-8 4 1,-4-6-2,3-11-3,3-14-5,4-11-4,4-14-2,6-11-1,7-14 0,6-11-1,6-15 0,6-16 1,7-15-1,6-15 1,6-12 1,6-6 0,7-6 0,6-6 1,4-2 0,4 3 2,3 3-1,3 4 2,-1 7 7,-2 13 13,-3 12 14,-3 13 13,1 10 9,6 10 4,7 10 5,6 9 5,3 12-2,0 16-9,0 15-8,0 17-10,-2 13-5,-3 13-4,-3 12-2,-2 13-4,-5 18-4,-2 26-6,-3 24-7,-3 26-6,-6 1-2,-5-22 2,-7-22 1,-5-21 2,-1-20-2,6-15-9,7-15-6,6-16-8,7-24-8,10-31-7,10-31-7,9-31-7,1-16 2,-6 0 11,-6 0 11,-6 0 11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50"/>
    </inkml:context>
    <inkml:brush xml:id="br0">
      <inkml:brushProperty name="width" value="0.04113" units="cm"/>
      <inkml:brushProperty name="height" value="0.04113" units="cm"/>
    </inkml:brush>
  </inkml:definitions>
  <inkml:trace contextRef="#ctx0" brushRef="#br0">21300 50350 534,'23'-188'4,"-3"26"8,-3 24 8,-2 26 7,-1 19 5,3 17 2,3 15 1,4 16 2,2 26 0,4 38-2,3 37-3,3 38-1,-4 23-3,-8 9-4,-10 10-3,-9 10-3,-10 4-3,-9 0-4,-10 0-3,-8 0-4,-4-4-3,3-5-5,3-7-5,4-5-4,4-12-2,6-16 0,7-15 1,6-15 0,7-21-4,10-25-5,10-25-6,9-25-5,10-18-1,14-8 7,11-10 7,14-9 7,0-1 3,-8 10 1,-10 10 1,-9 9 0,-9 7 4,-5 7 8,-7 6 8,-5 7 8,-6 8 3,-3 14 0,-3 11 0,-2 14 0,-11 11 0,-15 14-1,-15 11 1,-16 14-1,-12 8-2,-5 7-4,-7 6-5,-5 7-4,-6-1-3,-3-6-3,-3-6-3,-2-6-1,2-10-5,9-12-4,10-13-5,10-12-4,13-16-7,19-19-8,19-18-7,19-19-9,15-16 1,13-12 9,12-13 9,13-12 10,1-2 4,-9 9-1,-10 10 1,-8 10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9"/>
    </inkml:context>
    <inkml:brush xml:id="br0">
      <inkml:brushProperty name="width" value="0.04727" units="cm"/>
      <inkml:brushProperty name="height" value="0.04727" units="cm"/>
      <inkml:brushProperty name="color" value="#F2395B"/>
    </inkml:brush>
  </inkml:definitions>
  <inkml:trace contextRef="#ctx0" brushRef="#br0">27100 58400 465,'1'-46'2,"4"10"2,3 10 5,3 9 2,6 7 6,9 7 6,10 6 8,10 7 7,0 4 0,-5 3-10,-7 3-8,-5 4-9,-6 4-6,-3 6-2,-3 7-2,-2 6-3,-8 3-1,-8 0-1,-10 0 0,-9 0-1,-7-2 0,-3-3 0,-3-3 1,-2-2 0,0-5 0,7-2 1,6-3 1,7-3 0,8-7 1,14-9 2,11-10 0,14-8 2,11-12 0,14-12-3,11-13-2,14-12-3,3-9-2,-2-2-4,-3-3-3,-3-3-3,-6-2-2,-5 0 2,-7 0 1,-5 0 2,-9 1 2,-9 4 4,-10 3 5,-8 3 4,-8 6 2,-2 9-2,-3 10 0,-3 10-2,-6 10 10,-5 13 21,-7 12 20,-5 13 21,-3 12 4,4 13-14,3 12-14,3 13-13,1 6-10,1 0-3,-1 0-5,1 0-3,1-4-4,3-5-2,3-7-2,4-5-4,2-3-1,4 4-4,3 3-2,3 3-3,4-5-1,7-12 1,6-13 0,7-12 2,4-12-2,3-8-3,3-10-5,4-9-3,1-15-2,0-18-1,0-19 1,0-18-1,-2-15 2,-3-9 3,-3-10 3,-2-8 3,-8-6 3,-8 1 5,-10-1 3,-9 1 3,-7 5 4,-3 14 1,-3 11 2,-2 14 2,-6 13 0,-6 16-2,-6 15-1,-6 17-1,-7 10-4,-6 6-7,-6 7-6,-6 6-6,-6 15-3,-2 26 2,-3 24 1,-3 26 1,4 7 1,13-9 3,12-10 1,13-8 3,6-9-6,0-6-13,0-6-12,0-6-13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51"/>
    </inkml:context>
    <inkml:brush xml:id="br0">
      <inkml:brushProperty name="width" value="0.04326" units="cm"/>
      <inkml:brushProperty name="height" value="0.04326" units="cm"/>
    </inkml:brush>
  </inkml:definitions>
  <inkml:trace contextRef="#ctx0" brushRef="#br0">23100 50900 508,'46'-25'0,"-5"0"0,-7 0 0,-5 0 0,-4 0 4,0 0 9,0 0 8,0 0 9,-11 7 4,-22 17 3,-22 15 3,-21 16 1,-10 13-1,3 14-5,3 11-6,4 14-6,2 5-2,4 1-2,3-1-1,3 1-1,4-3-2,7-2-2,6-3-2,7-3-3,5-6-1,7-5-2,6-7-2,7-5-3,7-9 1,9-9 0,10-10 1,10-8 1,7-14-3,6-15-7,7-15-9,6-16-7,3-15-5,0-11-2,0-14-1,0-11-2,-7-4 1,-11 6 2,-14 7 2,-11 6 3,-14 6 1,-11 6 2,-14 7 2,-11 6 0,-14 7 2,-11 10-2,-14 10-1,-11 9-1,-4 6 1,6 3 3,7 3 1,6 4 3,6 2 1,6 4 0,7 3 0,6 3-1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51"/>
    </inkml:context>
    <inkml:brush xml:id="br0">
      <inkml:brushProperty name="width" value="0.03644" units="cm"/>
      <inkml:brushProperty name="height" value="0.03644" units="cm"/>
    </inkml:brush>
  </inkml:definitions>
  <inkml:trace contextRef="#ctx0" brushRef="#br0">24900 51350 603,'-15'-24'8,"23"4"14,22 3 16,22 3 14,5 1 2,-8 1-11,-10-1-12,-9 1-11,7 1-4,26 3 1,24 3 2,26 4 2,10-1-1,-3-3-4,-3-3-5,-2-2-4,-3-1-6,1 3-6,-1 3-7,1 4-7,-7 1-8,-12 0-10,-13 0-9,-12 0-10,-12 1-3,-8 4 4,-10 3 5,-9 3 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52"/>
    </inkml:context>
    <inkml:brush xml:id="br0">
      <inkml:brushProperty name="width" value="0.03825" units="cm"/>
      <inkml:brushProperty name="height" value="0.03825" units="cm"/>
    </inkml:brush>
  </inkml:definitions>
  <inkml:trace contextRef="#ctx0" brushRef="#br0">25800 50200 575,'-24'-24'0,"4"4"0,3 3 0,3 3 0,3 7 9,3 14 18,3 11 19,4 14 19,1 13 3,0 16-12,0 15-10,0 17-11,0 11-9,0 10-5,0 10-6,0 9-6,-2 12-7,-3 16-9,-3 15-9,-2 17-8,-3 5-9,1-3-9,-1-3-7,1-2-9,1-20-2,3-34 6,3-35 4,4-33 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53"/>
    </inkml:context>
    <inkml:brush xml:id="br0">
      <inkml:brushProperty name="width" value="0.0446" units="cm"/>
      <inkml:brushProperty name="height" value="0.0446" units="cm"/>
    </inkml:brush>
  </inkml:definitions>
  <inkml:trace contextRef="#ctx0" brushRef="#br0">29750 50500 493,'-4'-46'2,"-5"10"6,-7 10 6,-5 9 4,-6 6 5,-3 3 3,-3 3 4,-2 4 2,-3 4 0,1 6-5,-1 7-4,1 6-5,-6 6-3,-8 6 0,-10 7 0,-9 6 0,-5 6-1,0 6 0,0 7 0,0 6-1,1 1-1,4-3 0,3-3-2,3-2-1,7-6 0,14-6-1,11-6-1,14-6 0,22-7-5,35-6-8,35-6-9,34-6-10,18-12-4,4-15-2,3-15-2,3-16-2,1-10 0,1-3 2,-1-3 2,1-2 1,-9 0 5,-15 7 5,-15 6 5,-16 7 7,-15 5 2,-11 7 0,-14 6-1,-11 7-1,-14 10 10,-11 16 17,-14 15 20,-11 17 17,-7 8 6,0 4-9,0 3-9,0 3-9,3-1-6,6-2-3,7-3-4,6-3-4,9-4-2,13-3-2,12-3-3,13-2-2,6-12-4,0-19-6,0-18-7,0-19-6,7-18-5,17-15-1,15-15-2,16-16-2,-2-7 1,-19 4 0,-18 3 3,-19 3 0,-13 3 2,-6 3 1,-6 3 2,-6 4 0,-12 5 1,-15 10 1,-15 10-1,-16 9 0,-15 10-1,-11 14-2,-14 11-2,-11 14-2,-3 10 0,10 9 0,10 10 0,9 10 0,10-1 2,14-9 1,11-10 2,14-8 1,5-6 2,1 1 0,-1-1 0,1 1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7:53"/>
    </inkml:context>
    <inkml:brush xml:id="br0">
      <inkml:brushProperty name="width" value="0.04065" units="cm"/>
      <inkml:brushProperty name="height" value="0.04065" units="cm"/>
    </inkml:brush>
  </inkml:definitions>
  <inkml:trace contextRef="#ctx0" brushRef="#br0">31450 50850 541,'123'-4'2,"-3"-5"3,-3-7 5,-2-5 4,-14-1 2,-21 6 3,-22 7 2,-22 6 1,-11 7 5,0 10 5,0 10 5,0 9 6,-4 7-1,-5 7-6,-7 6-7,-5 7-6,-12 7-5,-16 9-4,-15 10-2,-15 10-3,-6 4-2,7 0 0,6 0-2,7 0-1,5-5-1,7-9-2,6-10-1,7-8-1,11-11-1,20-8-1,18-10-1,20-9 0,22-9 0,29-5-1,28-7-1,28-5 0,20-6 0,13-3 1,12-3 0,13-2 1,-16-1 1,-44 3 0,-43 3 1,-44 4 0,-22-1-12,0-3-26,0-3-26,0-2-25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02"/>
    </inkml:context>
    <inkml:brush xml:id="br0">
      <inkml:brushProperty name="width" value="0.03739" units="cm"/>
      <inkml:brushProperty name="height" value="0.03739" units="cm"/>
    </inkml:brush>
  </inkml:definitions>
  <inkml:trace contextRef="#ctx0" brushRef="#br0">2700 44750 588,'-96'-2'3,"10"-3"7,10-3 7,9-2 7,15-1 4,22 3 1,22 3 0,23 4 2,16 1-1,13 0-3,12 0-4,13 0-3,9 0-3,6 0-2,7 0-2,6 0-2,4-4-1,4-5 1,3-7 0,3-5 1,4-4 0,7 0-3,6 0-1,7 0-2,4 3-2,3 6-2,3 7-3,4 6-2,-3 3 0,-5 0 0,-7 0 2,-5 0 0,2 0 0,13 0 0,12 0 0,13 0-1,6 1-1,0 4 0,0 3-1,0 3 0,3-2-1,6-6 1,7-6 0,6-6 0,4-6 1,4-2 0,3-3 1,3-3-1,1-2 1,1 0-2,-1 0-2,1 0-1,1 1-2,3 4-1,3 3-1,4 3-1,1 1-2,0 1-2,0-1-2,0 1-1,0-1-3,0 1-2,0-1-1,0 1-3,-2 1-1,-3 3 0,-3 3-1,-2 4 1,-23-1 1,-41-3 3,-40-3 2,-40-2 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06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7750 40850 557,'-19'-22'16,"13"6"6,12 7 4,13 6 5,9 4 1,6 4-5,7 3-3,6 3-4,1 3-2,-3 3-1,-3 3-2,-2 4 0,-5 2-2,-2 4-3,-3 3-2,-3 3-2,-6 3-2,-5 3-2,-7 3-1,-5 4-2,-8 2-1,-5 4-1,-7 3-2,-5 3 0,-9 3-2,-9 3-1,-10 3-3,-8 4-1,-4-3 0,3-5 2,3-7 1,4-5 2,4-8 1,6-5 0,7-7 0,6-5 1,1-4 0,-3 0 1,-3 0 2,-2 0 1,-1-2 1,3-3 1,3-3 0,4-2 1,8-3 2,17 1 4,15-1 5,16 1 3,9-3 1,3-2-1,3-3-2,4-3-2,1-2-2,0 0 0,0 0-1,0 0 0,0 3-2,0 6 1,0 7 0,0 6-1,-4 4 1,-5 4-1,-7 3 0,-5 3 0,-6 3-1,-3 3-1,-3 3-1,-2 4-1,-6 1 0,-6 0 1,-6 0 1,-6 0 1,-6-2 0,-2-3 0,-3-3-1,-3-2-1,-9 2-1,-11 9-2,-14 10 0,-11 10-3,-7 5 0,0 4 1,0 3 1,0 3 0,-2 10-6,-3 20-12,-3 18-12,-2 20-13,5-8-9,16-30-7,15-32-7,17-30-6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15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30900 45500 558,'-33'-52'6,"34"-3"13,35-3 12,35-2 12,8 5 3,-15 16-10,-15 15-8,-16 17-10,4 5-2,26-3 1,24-3 2,26-2 2,4 0 1,-16 7 1,-15 6 0,-15 7 0,-15 7-2,-12 9-5,-13 10-7,-12 10-5,-16 10-4,-19 13-2,-18 12-3,-19 13-3,-15 6-3,-8 0-3,-10 0-3,-9 0-4,-1-5 0,10-9 3,10-10 1,9-8 3,9-11 2,9-8 2,10-10 3,10-9 3,16-4 2,26 4 5,24 3 2,26 3 5,8-1 1,-5-2-1,-7-3-1,-5-3-1,-9 2 0,-9 10 0,-10 10 0,-8 9 0,-14 10 0,-15 14-4,-15 11-1,-16 14-3,-16 5-4,-16 1-2,-15-1-4,-15 1-4,-6-4-1,7-6-2,6-6-1,7-6 0,7-9-3,9-8-4,10-10-3,10-9-4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15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32850 45950 624,'7'-41'9,"17"19"19,15 19 19,16 19 18,9 10 4,3 4-12,3 3-11,4 3-13,-4 4-13,-9 7-18,-10 6-18,-8 7-17,-12 7-10,-12 9-5,-13 10-5,-12 10-4,-9-6 1,-2-18 7,-3-19 7,-3-18 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15"/>
    </inkml:context>
    <inkml:brush xml:id="br0">
      <inkml:brushProperty name="width" value="0.03408" units="cm"/>
      <inkml:brushProperty name="height" value="0.03408" units="cm"/>
      <inkml:brushProperty name="color" value="#F2395B"/>
    </inkml:brush>
  </inkml:definitions>
  <inkml:trace contextRef="#ctx0" brushRef="#br0">32600 47050 645,'-40'1'44,"23"4"4,22 3 4,22 3 5,15 3-4,9 3-12,10 3-10,10 4-11,2 1-12,-3 0-9,-3 0-10,-2 0-11,-5 0-6,-2 0-1,-3 0-3,-3 0-1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1:59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29200 58200 515,'-16'-25'8,"19"0"17,19 0 16,19 0 16,10 3 3,4 6-15,3 7-12,3 6-14,-1 3-7,-2 0-2,-3 0-3,-3 0-1,-4 4-1,-3 10 1,-3 10 0,-2 9 0,-8 7 3,-8 7 1,-10 6 3,-9 7 3,-9 7 1,-5 9-1,-7 10-1,-5 10 0,-6 14-3,-3 23-3,-3 22-4,-2 22-4,-1 19-7,3 20-10,3 18-12,4 20-11,4-15-5,6-47 0,7-47-1,6-46 1,1-26-2,-3-3-1,-3-3-1,-2-2-2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16"/>
    </inkml:context>
    <inkml:brush xml:id="br0">
      <inkml:brushProperty name="width" value="0.0481" units="cm"/>
      <inkml:brushProperty name="height" value="0.0481" units="cm"/>
      <inkml:brushProperty name="color" value="#F2395B"/>
    </inkml:brush>
  </inkml:definitions>
  <inkml:trace contextRef="#ctx0" brushRef="#br0">34750 45200 457,'1'-74'0,"4"4"0,3 3 0,3 3 0,1 7 10,1 14 20,-1 11 21,1 14 19,-1 14 5,1 20-10,-1 18-11,1 20-12,-3 16-7,-2 16-5,-3 15-6,-3 17-5,-2 24-5,0 34-3,0 35-3,0 35-4,-2 27-7,-3 22-14,-3 22-13,-2 23-13,-1-12-4,3-44 7,3-43 6,4-44 6,1-30-2,0-16-13,0-15-11,0-15-13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20"/>
    </inkml:context>
    <inkml:brush xml:id="br0">
      <inkml:brushProperty name="width" value="0.03596" units="cm"/>
      <inkml:brushProperty name="height" value="0.03596" units="cm"/>
      <inkml:brushProperty name="color" value="#F2395B"/>
    </inkml:brush>
  </inkml:definitions>
  <inkml:trace contextRef="#ctx0" brushRef="#br0">17200 57650 611,'4'-116'3,"10"19"4,10 19 6,9 19 4,6 13 5,3 10 4,3 10 5,4 9 4,4 6 0,6 3-3,7 3-4,6 4-4,-4 4-4,-11 6-3,-14 7-3,-11 6-5,-12 10-2,-9 17-3,-10 15-3,-8 16-3,-14 10-1,-15 7 1,-15 6 0,-16 7 0,-8-1-2,0-6-4,0-6-5,0-6-4,1-9-2,4-8 1,3-10 2,3-9 1,12-10 4,22-9 8,22-10 8,23-8 7,16-4 4,13 3 0,12 3-1,13 4 0,2 2 0,-5 4-2,-7 3-1,-5 3-1,-9 1-2,-9 1-1,-10-1 0,-8 1-2,-11 4-1,-8 9-1,-10 10 0,-9 10-1,-12 5-1,-11 4-3,-14 3-2,-11 3-2,-6 1-4,4 1-5,3-1-4,3 1-5,3-6-7,3-8-6,3-10-6,4-9-8,4-10-2,6-9 4,7-10 3,6-8 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22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18900 57700 550,'34'-44'6,"19"13"11,19 12 12,19 13 11,1 9 2,-16 6-8,-15 7-10,-15 6-7,-11 6-6,-2 6-3,-3 7-2,-3 6-2,-7 9-3,-9 13-1,-10 12-2,-8 13-1,-11 2 0,-8-5-1,-10-7 1,-9-5 1,-5-6-2,0-3-3,0-3-4,0-2-3,1-8-2,4-8-1,3-10 0,3-9-2,3-10 1,3-9-1,3-10 0,4-8 1,2-14-1,4-15 0,3-15 1,3-16-2,3-13 3,3-9 1,3-10 3,4-8 3,1-3 4,0 7 5,0 6 6,0 7 6,0 8 4,0 14 4,0 11 4,0 14 3,0 13 7,0 16 6,0 15 8,0 17 7,0 16-1,0 19-7,0 19-8,0 19-8,0 13-6,0 10-3,0 10-3,0 9-3,-2 10-3,-3 14-4,-3 11-2,-2 14-3,-1 7-7,3 3-9,3 3-9,4 4-9,1-4-7,0-9-4,0-10-4,0-8-5,0-15 1,0-19 4,0-18 6,0-19 4,1-19 5,4-19 7,3-18 5,3-19 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22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20050 56900 538,'-24'-90'6,"4"23"13,3 22 11,3 22 13,4 18 3,7 16-4,6 15-4,7 17-5,2 17-4,1 23-4,-1 22-3,1 22-4,-3 15-2,-2 9-3,-3 10-1,-3 10-3,-7 2-2,-9-3-5,-10-3-4,-8-2-4,-4-12-3,3-19-1,3-18-2,4-19 0,13-27-7,26-34-10,24-35-11,26-33-11,13-23 1,4-9 12,3-10 12,3-8 13,-2-1 6,-6 9 1,-6 10 2,-6 10 0,-9 10 7,-8 13 10,-10 12 11,-9 13 11,-9 9 4,-5 6-3,-7 7-1,-5 6-3,-8 12-2,-5 19-3,-7 19-2,-5 19-4,-9 9-1,-9 0-4,-10 0-2,-8 0-3,-4 0-4,3 0-6,3 0-5,4 0-7,4-5-7,6-9-9,7-10-11,6-8-8,12-23-7,19-34-1,19-35-3,19-33-1,7-15 4,-3 6 8,-3 7 11,-2 6 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23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21500 58350 519,'70'-96'0,"-9"10"-1,-10 10-1,-8 9 0,-9 9 5,-6 9 11,-6 10 10,-6 10 11,-7 11 5,-6 17 2,-6 15 1,-6 16 1,-15 20-2,-21 25-6,-22 25-5,-22 25-6,-8 7-3,6-8-3,7-10-1,6-9-2,9-12-2,13-11-5,12-14-3,13-11-3,13-11-8,17-5-8,15-7-10,16-5-9,18-15-4,22-22-1,22-22 0,23-21-1,8-14 3,-3-2 4,-3-3 4,-2-3 5,-12 2 3,-19 10 3,-18 10 3,-19 9 3,-15 13 12,-8 20 22,-10 18 20,-9 20 22,-7 10 5,-3 3-12,-3 3-11,-2 4-11,10-9-14,25-18-15,25-19-17,25-18-15,10-18-7,-2-16 2,-3-15 1,-3-15 3,-9-9 2,-11 1 3,-14-1 4,-11 1 2,-11 2 4,-5 7 3,-7 6 3,-5 7 4,-9 7 0,-9 9-3,-10 10-2,-8 10-2,-8 8-1,-2 10 0,-3 10 1,-3 9 0,2 7-4,10 7-5,10 6-6,9 7-7,10-1-1,14-6 3,11-6 3,14-6 4,10-6 2,9-2 2,10-3 0,10-3 2,0-2 6,-5 0 14,-7 0 11,-5 0 13,-8 0 7,-5 0 0,-7 0 1,-5 0 0,-8 6 0,-5 13 1,-7 12 0,-5 13 0,-4 6-3,0 0-6,0 0-6,0 0-6,1 0-4,4 0-4,3 0-2,3 0-4,4 0-2,7 0-4,6 0-2,7 0-4,2-4-2,1-5 2,-1-7 0,1-5 1,-1-3 0,1 4 1,-1 3 1,1 3 0,-3-1 3,-2-2 3,-3-3 3,-3-3 4,-6 1 1,-5 6-2,-7 7-2,-5 6-2,-14 10-3,-18 17-5,-19 15-5,-18 16-5,-18 12-6,-16 9-5,-15 10-6,-15 10-6,2-9 0,22-24 7,22-26 7,23-24 5,10-13 0,0 0-8,0 0-9,0 0-8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24"/>
    </inkml:context>
    <inkml:brush xml:id="br0">
      <inkml:brushProperty name="width" value="0.04395" units="cm"/>
      <inkml:brushProperty name="height" value="0.04395" units="cm"/>
      <inkml:brushProperty name="color" value="#F2395B"/>
    </inkml:brush>
  </inkml:definitions>
  <inkml:trace contextRef="#ctx0" brushRef="#br0">26000 59050 500,'6'-49'4,"13"4"8,12 3 8,13 3 7,9 3 6,6 3 1,7 3 1,6 4 1,4 4 0,4 6-1,3 7-3,3 6-2,1 3-2,1 0-4,-1 0-2,1 0-3,-1 3-2,1 6-2,-1 7-1,1 6-1,1 1-3,3-3-6,3-3-6,4-2-6,-3-5-3,-5-2-4,-7-3-4,-5-3-3,-8-1-3,-5 4-4,-7 3-3,-5 3-4,-6 4-2,-3 7-1,-3 6 0,-2 7-1,-6 0 0,-6-2 1,-6-3 1,-6-3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2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31550 58550 999,'23'23'-83,"-3"-3"21,-3-3 20,-2-2 21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26"/>
    </inkml:context>
    <inkml:brush xml:id="br0">
      <inkml:brushProperty name="width" value="0.03442" units="cm"/>
      <inkml:brushProperty name="height" value="0.03442" units="cm"/>
      <inkml:brushProperty name="color" value="#F2395B"/>
    </inkml:brush>
  </inkml:definitions>
  <inkml:trace contextRef="#ctx0" brushRef="#br0">32650 57700 639,'23'-46'1,"-3"10"2,-3 10 3,-2 9 1,0 4 8,7 1 12,6-1 13,7 1 12,0 8 2,-2 20-9,-3 18-9,-3 20-8,-9 13-7,-11 9-7,-14 10-6,-11 10-6,-15 7-2,-16 6 0,-15 7 0,-15 6 2,-9-4-5,1-11-7,-1-14-8,1-11-8,4-12-2,9-9 3,10-10 4,10-8 4,5-9 2,4-6 5,3-6 2,3-6 3,14-4 6,25 1 8,25-1 7,25 1 7,18-4 0,14-6-9,11-6-10,14-6-8,8-7-9,7-6-7,6-6-8,7-6-7,7-9-5,9-8-1,10-10-1,10-9-1,-12 1 3,-31 13 8,-31 12 7,-31 13 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27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35100 57550 464,'21'-71'1,"-5"10"2,-7 10 3,-5 9 2,-8 7 2,-5 7 5,-7 6 3,-5 7 4,-6 5 2,-3 7 1,-3 6 1,-2 7 0,-6 10-1,-6 16-1,-6 15-2,-6 17-1,-6 10-2,-2 6-2,-3 7-1,-3 6-1,-1 3-2,4 0 1,3 0 0,3 0 1,3-4-2,3-5-1,3-7-3,4-5-1,5-9-3,10-9-2,10-10-3,9-8-3,21-11-5,35-8-9,35-10-10,34-9-8,20-15-4,6-18 1,7-19 2,6-18 1,-2-9 3,-9 4 6,-10 3 4,-8 3 4,-14 4 5,-15 7 4,-15 6 3,-16 7 3,-16 11 11,-16 20 18,-15 18 18,-15 20 17,-12 13 3,-6 9-10,-6 10-12,-6 10-11,-1-1-6,7-9-4,6-10-2,7-8-3,4-6-2,3 1-3,3-1-2,4 1-2,10-6-5,19-8-9,19-10-7,19-9-8,12-15-3,6-18 3,7-19 2,6-18 3,-1-14 1,-5-5-2,-7-7-2,-5-5-2,-11-4 0,-11 0 4,-14 0 2,-11 0 2,-9 4 3,-3 10 1,-3 10 2,-2 9 2,-9 9 1,-12 9-1,-13 10-1,-12 10 0,-12 8-2,-8 10-3,-10 10-4,-9 9-4,-4 9-2,4 9-3,3 10-3,3 10-2,6 0 0,9-5 3,10-7 4,10-5 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27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37050 58000 552,'48'0'6,"-3"0"12,-3 0 12,-2 0 11,-1 1 4,3 4-5,3 3-5,4 3-6,-1 3-3,-3 3-1,-3 3-1,-2 4-1,-8 4-2,-8 6-3,-10 7-2,-9 6-3,-10 7-3,-9 10-2,-10 10-3,-8 9-2,-15 4-2,-19 1-3,-18-1-1,-19 1-3,-7-3-1,7-2-1,6-3-1,7-3-2,10-9 1,16-11 0,15-14 1,17-11 1,27-11 2,41-5 6,40-7 4,42-5 5,27-8 3,16-5 3,15-7 1,17-5 3,0-1-4,-11 6-6,-14 7-8,-11 6-8,-15 3-7,-16 0-7,-15 0-8,-15 0-7,-14 1-9,-8 4-9,-10 3-11,-9 3-9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1"/>
    </inkml:context>
    <inkml:brush xml:id="br0">
      <inkml:brushProperty name="width" value="0.03673" units="cm"/>
      <inkml:brushProperty name="height" value="0.03673" units="cm"/>
      <inkml:brushProperty name="color" value="#F2395B"/>
    </inkml:brush>
  </inkml:definitions>
  <inkml:trace contextRef="#ctx0" brushRef="#br0">31700 57850 598,'56'-2'100,"13"-3"-20,12-3-22,13-2-21,7-5-11,4-2-3,3-3-2,3-3-3,-2 1-3,-6 6-3,-6 7-5,-6 6-2,-7 3-6,-6 0-3,-6 0-6,-6 0-4,-9 3-5,-8 6-8,-10 7-7,-9 6-7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4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68700 10800 333,'157'63'167,"51"46"-1,50 47 1,49 47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46"/>
    </inkml:context>
    <inkml:brush xml:id="br0">
      <inkml:brushProperty name="width" value="0.05009" units="cm"/>
      <inkml:brushProperty name="height" value="0.05009" units="cm"/>
      <inkml:brushProperty name="color" value="#00BFF3"/>
    </inkml:brush>
  </inkml:definitions>
  <inkml:trace contextRef="#ctx0" brushRef="#br0">21400 25550 439,'-44'-69'3,"13"13"7,12 12 5,13 13 7,-1 6 5,-11 0 4,-14 0 4,-11 0 4,-9 4-1,-3 10-5,-3 10-4,-2 9-6,-9 10-3,-12 14-2,-13 11-3,-12 14-2,-5 5-1,3 1-3,3-1-2,4 1-2,-4 2 0,-9 7 1,-10 6 1,-8 7 2,-3 2-1,7 1-3,6-1-2,7 1-1,2 4-2,1 9 3,-1 10 0,1 10 3,5 4 0,14 0 0,11 0 1,14 0 0,10 1 0,9 4 0,10 3-1,10 3 0,7 1-1,6 1 1,7-1-1,6 1-1,7-4 1,10-6 0,10-6 0,9-6 0,9-7 0,9-6-3,10-6-2,10-6-2,10-6-1,13-2 0,12-3-1,13-3-1,10-4 2,10-3 0,10-3 0,9-2 2,12-6 0,16-6-1,15-6-2,17-6 0,13-10 0,13-12 2,12-13 1,13-12 2,7-12 1,4-8-2,3-10 0,3-9-1,-2-5-1,-6 0 0,-6 0-1,-6 0 0,-9 0-1,-8 0 0,-10 0-1,-9 0 0,-10 3 0,-9 6-1,-10 7 1,-8 6-1,-12-1 0,-12-5 0,-13-7-2,-12-5 0,-15-6-1,-15-3 1,-15-3 1,-16-2 0,-16-11 0,-16-15 0,-15-15 0,-15-16 0,-14-18 1,-8-18 3,-10-19 3,-9-18 3,-9-7 2,-5 6 1,-7 7 1,-5 6 0,-3 7 1,4 10 0,3 10 1,3 9 0,-4 4-1,-8 1-1,-10-1-2,-9 1-1,-9-3-1,-5-2-1,-7-3-1,-5-3-1,-6 1 0,-3 6 0,-3 7 1,-2 6 0,-9 9-1,-12 13-1,-13 12-3,-12 13-2,-12 13 0,-8 17-2,-10 15 1,-9 16-1,-16 13-2,-22 14 0,-22 11-2,-21 14-2,-12 16-2,1 22-4,-1 22-2,1 23-4,4 14-1,9 10-2,10 10 0,10 9-1,16-4 0,26-15 2,24-15 2,26-16 2,26-18 0,28-18 0,28-19-1,29-18-1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46"/>
    </inkml:context>
    <inkml:brush xml:id="br0">
      <inkml:brushProperty name="width" value="0.0462" units="cm"/>
      <inkml:brushProperty name="height" value="0.0462" units="cm"/>
      <inkml:brushProperty name="color" value="#00BFF3"/>
    </inkml:brush>
  </inkml:definitions>
  <inkml:trace contextRef="#ctx0" brushRef="#br0">25300 22100 476,'100'-25'110,"0"0"-21,0 0-22,0 0-23,-5 0-13,-9 0-8,-10 0-7,-8 0-6,-11 6-4,-8 13 0,-10 12 0,-9 13 0,-15 18-5,-18 26-12,-19 24-10,-18 26-11,-14 12-4,-5 0 5,-7 0 3,-5 0 5,-4 0 3,0 0 2,0 0 3,0 0 2,7-13 3,17-24 3,15-26 4,16-24 4,20-23 0,25-18 0,25-19-1,25-18-1,10-10 0,-2 0 2,-3 0 0,-3 0 2,-12 9 1,-18 19 2,-19 19 3,-18 19 2,-17 15 2,-11 13 2,-14 12 1,-11 13 3,-4 1-1,6-9-3,7-10-3,6-8-2,18-12-6,32-12-7,31-13-9,32-12-7,11-12-3,-5-8 3,-7-10 4,-5-9 3,-3-4 1,4 4-1,3 3-2,3 3-1,-19 15 1,-41 29 3,-40 28 2,-40 28 2,-23 9 2,-3-9-3,-3-10-1,-2-8-2,-6-8-1,-6-2-1,-6-3-2,-6-3 0,-4-6-1,1-5-1,-1-7 1,1-5 0,4-9 1,9-9 4,10-10 4,10-8 4,8-4 4,10 3 5,10 3 5,9 4 4,10 10 10,14 19 16,11 19 16,14 19 16,10 12 2,9 6-12,10 7-12,10 6-11,4 3-10,0 0-5,0 0-5,0 0-6,10 0-2,23 0-1,22 0 1,22 0 1,7-8-5,-6-16-9,-6-15-9,-6-15-9,-1-18-8,7-19-8,6-18-7,7-19-8,2-18-3,1-15 3,-1-15 2,1-16 3,-9-4 3,-15 10 6,-15 10 4,-16 9 7,-13 7 2,-9 7 3,-10 6 1,-8 7 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47"/>
    </inkml:context>
    <inkml:brush xml:id="br0">
      <inkml:brushProperty name="width" value="0.05179" units="cm"/>
      <inkml:brushProperty name="height" value="0.05179" units="cm"/>
      <inkml:brushProperty name="color" value="#00BFF3"/>
    </inkml:brush>
  </inkml:definitions>
  <inkml:trace contextRef="#ctx0" brushRef="#br0">28050 21550 424,'-2'-94'0,"-3"13"0,-3 12 0,-2 13 0,3 7 6,14 4 11,11 3 10,14 3 12,16 3 5,22 3-1,22 3-2,23 4 0,3 5-5,-11 10-7,-14 10-7,-11 9-7,-14 9-6,-11 9-5,-14 10-6,-11 10-4,-15 10-8,-16 13-9,-15 12-8,-15 13-10,-14 6-3,-8 0 2,-10 0 2,-9 0 2,-9-5 3,-5-9 5,-7-10 4,-5-8 5,-3-11 3,4-8 5,3-10 3,3-9 4,3-7 4,3-3 5,3-3 5,4-2 4,5-5 6,10-2 8,10-3 6,9-3 7,9 5 5,9 17 5,10 15 5,10 16 3,4 15 0,0 16-7,0 15-6,0 17-7,0 3-5,0-5-5,0-7-6,0-5-5,0 11-5,0 32-5,0 31-5,0 32-4,0 15-5,0 0-2,0 0-2,0 0-2,0-8-5,0-16-9,0-15-8,0-15-9,1-20-4,4-21 1,3-22 0,3-22 0,-1-18 2,-2-11 3,-3-14 3,-3-11 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47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27600 22850 539,'26'-79'1,"4"-5"3,3-7 3,3-5 3,4 0 4,7 10 9,6 10 8,7 9 7,4 9 4,3 9-3,3 10-2,4 10-2,-4 10-4,-9 13-4,-10 12-5,-8 13-5,-12 16-6,-12 23-10,-13 22-8,-12 22-9,-13 13-5,-12 7 2,-13 6 0,-12 7 1,-5-6-2,3-15-6,3-15-6,4-16-6,4-16-1,6-16 3,7-15 4,6-15 5,15-14 3,26-8 7,24-10 6,26-9 5,8-5 5,-5 0 2,-7 0 3,-5 0 2,-8 1 3,-5 4 2,-7 3 1,-5 3 2,-11 7 1,-11 14-2,-14 11-1,-11 14-1,-15 8-2,-16 7-2,-15 6-1,-15 7-2,-6 2 0,7 1-1,6-1 0,7 1-1,7-7-1,9-12-1,10-13-2,10-12-2,14-12-2,23-8-5,22-10-2,22-9-5,8-2 2,-2 6 6,-3 7 6,-3 6 6,-7 9 6,-9 13 4,-10 12 5,-8 13 6,-8 6 3,-2 0 3,-3 0 3,-3 0 3,-1-2 0,4-3-3,3-3-3,3-2-3,17-11-4,31-15-3,32-15-3,31-16-2,12-13-3,-6-9-1,-6-10-1,-6-8-1,-10-1-6,-12 9-15,-13 10-12,-12 10-15,-12 5-4,-8 4 2,-10 3 4,-9 3 2,-10-1 0,-9-2 0,-10-3-1,-8-3-1,-6-4 2,1-3 2,-1-3 3,1-2 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48"/>
    </inkml:context>
    <inkml:brush xml:id="br0">
      <inkml:brushProperty name="width" value="0.05033" units="cm"/>
      <inkml:brushProperty name="height" value="0.05033" units="cm"/>
      <inkml:brushProperty name="color" value="#00BFF3"/>
    </inkml:brush>
  </inkml:definitions>
  <inkml:trace contextRef="#ctx0" brushRef="#br0">29850 21200 437,'4'-71'20,"10"10"-4,10 10-4,9 9-4,6 6 5,3 3 15,3 3 14,4 4 15,2 4 4,4 6-8,3 7-6,3 6-8,-2 6-6,-6 6-7,-6 7-7,-6 6-6,-7 6-7,-6 6-6,-6 7-6,-6 6-7,-12 9-6,-15 13-6,-15 12-6,-16 13-6,-13 7-4,-9 4 1,-10 3 1,-8 3-1,-4-1 3,3-2 6,3-3 6,4-3 6,4-9 4,6-11 2,7-14 4,6-11 3,15-18 2,26-22 2,24-22 2,26-21 2,16-17 3,10-8 2,10-10 2,9-9 2,1-1 1,-6 10 2,-6 10 0,-6 9 2,-7 9 0,-6 9 2,-6 10 2,-6 10 1,-4 8 3,1 10 2,-1 10 4,1 9 2,-6 9-2,-8 9-7,-10 10-6,-9 10-7,-12 7-7,-11 6-5,-14 7-6,-11 6-7,-12 4-3,-9 4-1,-10 3-1,-8 3-1,-9-2-2,-6-6-2,-6-6-3,-6-6-2,1-12 0,9-15 3,10-15 2,10-16 3,8-12 2,10-5 1,10-7-1,9-5 2,12-14 0,16-18 2,15-19 1,17-18 2,16-10 3,19 0 5,19 0 5,19 0 5,7 3 5,-3 6 6,-3 7 6,-2 6 4,-6 7 5,-6 10 2,-6 10 2,-6 9 2,-7 7 1,-6 7-3,-6 6-2,-6 7-3,-7 7-2,-6 9-2,-6 10-3,-6 10-2,-6 5-3,-2 4-3,-3 3-3,-3 3-2,-7-1-1,-9-2 0,-10-3 1,-8-3 1,-3-4-3,7-3-5,6-3-6,7-2-4,13-17-10,22-28-15,22-28-13,23-27-16,5-11 0,-9 10 11,-10 10 12,-8 9 11,-4 6 10,3 3 9,3 3 9,4 4 8,-3 7 12,-5 13 12,-7 12 14,-5 13 13,-6 7 2,-3 4-10,-3 3-9,-2 3-10,-1 1-7,3 1-5,3-1-5,4 1-5,4-7-6,6-12-6,7-13-7,6-12-5,7-15-5,10-15-2,10-15-3,9-16-2,1-7-3,-6 4-1,-6 3-3,-6 3-2,-9 6 3,-8 9 7,-10 10 9,-9 10 6,-9 14 13,-5 23 14,-7 22 15,-5 22 16,-4 10 3,0 1-7,0-1-7,0 1-8,0-3-8,0-2-8,0-3-8,0-3-10,1-15-13,4-24-22,3-26-20,3-24-20,3-18-5,3-9 14,3-10 14,4-8 13,-1-3 7,-3 7 3,-3 6 1,-2 7 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49"/>
    </inkml:context>
    <inkml:brush xml:id="br0">
      <inkml:brushProperty name="width" value="0.0597" units="cm"/>
      <inkml:brushProperty name="height" value="0.0597" units="cm"/>
      <inkml:brushProperty name="color" value="#00BFF3"/>
    </inkml:brush>
  </inkml:definitions>
  <inkml:trace contextRef="#ctx0" brushRef="#br0">32600 20850 368,'0'-116'3,"0"19"7,0 19 7,0 19 7,-2 27 10,-3 39 15,-3 36 16,-2 39 14,0 28 1,7 23-13,6 22-14,7 22-13,2 21-9,1 22-5,-1 22-4,1 23-5,1 45-6,3 73-7,3 72-9,4 72-8,1 27-8,0-15-6,0-15-8,0-16-6,-2-18-2,-3-18 5,-3-19 4,-2-18 5,-3-50-4,1-77-13,-1-78-11,1-78-14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54"/>
    </inkml:context>
    <inkml:brush xml:id="br0">
      <inkml:brushProperty name="width" value="0.03294" units="cm"/>
      <inkml:brushProperty name="height" value="0.03294" units="cm"/>
      <inkml:brushProperty name="color" value="#FED406"/>
    </inkml:brush>
  </inkml:definitions>
  <inkml:trace contextRef="#ctx0" brushRef="#br0">65550 25150 667,'-44'-85'-20,"13"32"17,12 31 17,13 32 17,10 19 9,10 10 0,10 10 0,9 9-1,4 7-4,1 7-8,-1 6-9,1 7-8,-4 4-4,-6 3 1,-6 3 1,-6 4 0,-7 8 1,-6 17-2,-6 15 0,-6 16-2,-7 18-1,-6 22-4,-6 22-1,-6 23-4,-7 8-2,-6-3-2,-6-3-1,-6-2-3,-1-15-1,7-25 0,6-25-2,7-25 0,7-22-1,9-19 0,10-18 0,10-19 0,8-16 1,10-12 0,10-13 2,9-12 0,4-13 0,1-12-5,-1-13-3,1-12-3,-3-9-3,-2-2 2,-3-3 0,-3-3 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55"/>
    </inkml:context>
    <inkml:brush xml:id="br0">
      <inkml:brushProperty name="width" value="0.03874" units="cm"/>
      <inkml:brushProperty name="height" value="0.03874" units="cm"/>
      <inkml:brushProperty name="color" value="#FED406"/>
    </inkml:brush>
  </inkml:definitions>
  <inkml:trace contextRef="#ctx0" brushRef="#br0">65650 25300 567,'4'-66'-1,"10"19"-2,10 19-1,9 19-3,10 7 1,14-3 4,11-3 4,14-2 3,14-8 3,20-8 0,18-10 0,20-9 0,10-2 2,3 6 4,3 7 2,4 6 4,-3 3 1,-5 0 1,-7 0-1,-5 0 0,-4 3-2,0 6-4,0 7-3,0 6-3,1 3-2,4 0 0,3 0-1,3 0 0,4 0 1,7 0-1,6 0 0,7 0 1,2 0-1,1 0-1,-1 0-1,1 0 0,5 0 0,14 0-1,11 0 0,14 0 1,0-4-2,-8-5 0,-10-7-1,-9-5-1,5-1-2,23 6 1,22 7-1,22 6-1,4 3 0,-12 0 2,-13 0-1,-12 0 2,-10 3 0,-6 6 0,-6 7 0,-6 6 1,-6-1 0,-2-5 1,-3-7 0,-3-5 2,2-4 0,10 0-1,10 0 1,9 0-1,1 0 1,-6 0-1,-6 0 1,-6 0-1,-4 0 0,1 0-1,-1 0 0,1 0-1,1 0 0,3 0 0,3 0 0,4 0 0,1-2 0,0-3 0,0-3 0,0-2 0,-2-3 0,-3 1 0,-3-1 1,-2 1 0,-3-1 0,1 1 0,-1-1-1,1 1 0,-1 1 0,1 3 0,-1 3 0,1 4 1,-4 1-1,-6 0 0,-6 0 0,-6 0-1,-6 3 1,-2 6 0,-3 7 0,-3 6 0,-2 1 0,0-3 0,0-3 0,0-2 0,0-5 0,0-2 0,0-3-1,0-3 0,3-2 0,6 0 0,7 0-1,6 0 1,3-2 0,0-3 0,0-3 0,0-2 0,1-3 1,4 1-1,3-1-1,3 1 1,-5 1 0,-12 3 0,-13 3-1,-12 4 0,-10 2 1,-6 4-1,-6 3 1,-6 3 0,-6 3 0,-2 3 0,-3 3 0,-3 4 0,2-1 0,10-3 0,10-3 0,9-2 0,7-3 0,7 1 1,6-1 0,7 1 1,4-3 0,3-2-1,3-3 1,4-3-1,2-4 0,4-3-1,3-3-1,3-2 0,-5-1-1,-12 3 0,-13 3 1,-12 4 0,-10 1 1,-6 0 0,-6 0 0,-6 0 1,-7 0 0,-6 0 0,-6 0 0,-6 0-1,-4 1 0,1 4 2,-1 3 1,1 3 2,1 4-1,3 7 1,3 6-2,4 7 1,2 0-1,4-2 1,3-3 0,3-3 1,-1-4-1,-2-3 0,-3-3-2,-3-2-1,-4-1-1,-3 3 1,-3 3-2,-2 4 0,-6-3 0,-6-5-3,-6-7-2,-6-5-1,-9-3-2,-8 4 1,-10 3-2,-9 3 1,-18-2-12,-24-6-22,-26-6-23,-24-6-22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8:58"/>
    </inkml:context>
    <inkml:brush xml:id="br0">
      <inkml:brushProperty name="width" value="0.04674" units="cm"/>
      <inkml:brushProperty name="height" value="0.04674" units="cm"/>
      <inkml:brushProperty name="color" value="#FED406"/>
    </inkml:brush>
  </inkml:definitions>
  <inkml:trace contextRef="#ctx0" brushRef="#br0">6500 33900 470,'-69'0'0,"13"0"0,12 0 0,13 0 0,-4 0-3,-18 0-5,-19 0-6,-18 0-5,0-4-2,23-5 6,22-7 3,22-5 5,12-6 3,3-3 0,3-3 2,4-2 0,1-1 2,0 3 3,0 3 2,0 4 3,4 4 3,10 6 3,10 7 3,9 6 4,9 3 0,9 0-2,10 0-3,10 0-3,8-2-1,10-3 0,10-3-2,9-2-1,10-3 0,14 1 0,11-1 0,14 1 0,7-4-1,3-6-1,3-6-1,4-6-1,1 1 0,0 9-2,0 10 0,0 10-2,1 7 0,4 6 0,3 7-1,3 6-1,-2 3 0,-6 0 1,-6 0-1,-6 0 1,-2-2-1,3-3 2,3-3 0,4-2 1,2-5 0,4-2 0,3-3 0,3-3 0,-1-4 0,-2-3 0,-3-3 0,-3-2 1,-4-1 0,-3 3-1,-3 3 1,-2 4 0,-5 4 0,-2 6-1,-3 7 1,-3 6-1,-2-1 1,0-5-1,0-7 1,0-5 0,1-4 0,4 0 0,3 0 0,3 0 0,3-4-1,3-5 0,3-7 0,4-5 0,-1-6-1,-3-3 1,-3-3-2,-2-2 1,-6-1-1,-6 3 0,-6 3 0,-6 4-1,-2 2 1,3 4-1,3 3 1,4 3 1,1 1-1,0 1 1,0-1 1,0 1 0,-2 1 0,-3 3 0,-3 3-1,-2 4 0,0 1 1,7 0 0,6 0 0,7 0 1,0 0 0,-2 0 0,-3 0 0,-3 0 0,2 0 0,10 0-2,10 0 0,9 0-2,2 0 0,-2 0 0,-3 0 1,-3 0-1,-6 0 1,-5 0 0,-7 0 1,-5 0-1,-4 0 1,0 0 0,0 0 0,0 0 1,0 0-1,0 0 1,0 0 0,0 0 1,0 0-1,0 0 0,0 0 0,0 0 0,1 1 0,4 4 0,3 3 0,3 3 1,1 3-1,1 3-1,-1 3 0,1 4-1,1-1 0,3-3 0,3-3-1,4-2 0,1-5 0,0-2 0,0-3-1,0-3 0,3-2 0,6 0 0,7 0 2,6 0 1,1-4 0,-3-5 0,-3-7 1,-2-5 0,0-4 0,7 0 0,6 0 0,7 0 0,-1 1 0,-6 4-1,-6 3-1,-6 3-2,-9 3 1,-8 3-1,-10 3 1,-9 4 1,-7 1-1,-3 0 0,-3 0 0,-2 0-1,-1 1 1,3 4 1,3 3 1,4 3 0,1-1 1,0-2-1,0-3 2,0-3-1,0-2 1,0 0-1,0 0 0,0 0 0,-2 0-1,-3 0 2,-3 0-1,-2 0 1,-3 0 0,1 0-2,-1 0 0,1 0-2,-3 0 1,-2 0-1,-3 0 0,-3 0 1,-2 0-1,0 0 1,0 0 0,0 0 0,0 0 1,0 0-1,0 0 0,0 0 0,-2 0 0,-3 0 0,-3 0 0,-2 0 0,-3 0 0,1 0 1,-1 0 0,1 0 1,2 0 0,7 0 0,6 0 1,7 0 0,4 0 1,3 0-2,3 0 1,4 0-1,1 0 0,0 0-1,0 0 0,0 0-1,1-2 1,4-3-1,3-3 1,3-2 0,1-3 0,1 1 0,-1-1 0,1 1 0,-1-1-1,1 1 0,-1-1-1,1 1 0,-4 1 0,-6 3 1,-6 3 0,-6 4 2,-6 1 0,-2 0 0,-3 0 0,-3 0 0,-6 0 0,-5 0 0,-7 0 0,-5 0 1,-3 0 0,4 0-1,3 0 0,3 0 0,4 0 0,7 0-2,6 0 0,7 0-2,0 0 1,-2 0 2,-3 0 2,-3 0 3,-2 0 0,0 0 0,0 0-2,0 0-1,0 0 0,0 0-1,0 0 0,0 0-1,-4 0 0,-5 0 0,-7 0-1,-5 0 0,-3 0 0,4 0 0,3 0 0,3 0-1,4 0 1,7 0 0,6 0 0,7 0 0,0 0 0,-2 0-1,-3 0-1,-3 0-1,2-2-1,10-3 1,10-3 0,9-2 0,7-3 1,7 1 0,6-1 0,7 1 1,4-1 0,3 1-1,3-1 0,4 1-1,1-3 0,0-2 0,0-3 0,0-3 0,-4-1 0,-5 4 1,-7 3 0,-5 3 0,-8 3 0,-5 3 1,-7 3 0,-5 4 0,-4 2 1,0 4-1,0 3 0,0 3-1,-4 3 1,-5 3 1,-7 3 0,-5 4 1,-4 1 1,0 0-1,0 0 1,0 0 0,0 0-1,0 0 1,0 0 0,0 0 0,3-2-1,6-3 0,7-3 0,6-2 0,3-5-1,0-2-1,0-3 0,0-3 0,3-4-1,6-3 0,7-3 0,6-2 0,-2-3-1,-9 1 1,-10-1-1,-8 1 1,-8-1 0,-2 1 0,-3-1 0,-3 1 1,-7 1 0,-9 3 0,-10 3 0,-8 4 1,-6 1-1,1 0 1,-1 0 0,1 0 0,-3 0 0,-2 0 0,-3 0 1,-3 0-1,-6-2 1,-5-3 0,-7-3 0,-5-2 2,-9-6 1,-9-6 6,-10-6 5,-8-6 4,-8-4 0,-2 1-6,-3-1-4,-3 1-7,-12-10-2,-18-19-2,-19-18-1,-18-19-1,-10-10-1,0 1 1,0-1 0,0 1 1,1-3 0,4-2-1,3-3 0,3-3-1,1-4 1,1-3 0,-1-3 1,1-2 1,2 2 0,7 9 1,6 10 0,7 10 1,2 7 0,1 6 0,-1 7 0,1 6 1,2 6 0,7 6 1,6 7 0,7 6 2,4 4-1,3 4 0,3 3-1,4 3-1,2 1 4,4 1 9,3-1 8,3 1 8,-10 4 0,-21 9-11,-22 10-9,-22 10-9,-13 4-6,-3 0 1,-3 0 0,-2 0 1,-6 0 0,-6 0 0,-6 0 0,-6 0 0,-6 0 0,-2 0 1,-3 0-1,-3 0 0,-6-2 0,-5-3 2,-7-3 0,-5-2 1,-6-1 0,-3 3 0,-3 3 0,-2 4 0,-8 1 0,-8 0 0,-10 0 0,-9 0-1,-9 0 1,-5 0-1,-7 0 1,-5 0 0,-3 0-1,4 0 0,3 0-1,3 0-1,3 0 0,3 0 0,3 0 2,4 0 0,-3 0 0,-5 0 2,-7 0 0,-5 0 1,-1 0 0,6 0 0,7 0 0,6 0-1,1 1 0,-3 4 0,-3 3-1,-2 3 0,-1 1 0,3 1-1,3-1 1,4 1-1,1 1 0,0 3 1,0 3-1,0 4 0,3-1-1,6-3 1,7-3 0,6-2-1,1-3 1,-3 1-1,-3-1 1,-2 1 1,-1-3-1,3-2 1,3-3 0,4-3 0,1-1 0,0 4 2,0 3 1,0 3 2,-2 3-1,-3 3-1,-3 3-2,-2 4-1,-6 4 0,-6 6-1,-6 7 0,-6 6 0,-7 3-1,-6 0 0,-6 0-1,-6 0 0,-4-2 0,1-3 0,-1-3 0,1-2 0,2-5 1,7-2-2,6-3 1,7-3-1,2-4-1,1-3-1,-1-3 0,1-2-1,8-5-3,20-2-3,18-3-4,20-3-4,17-4-3,20-3-5,18-3-4,20-2-4,19-6 0,22-6 3,22-6 3,23-6 4,11-4 0,4 1-1,3-1-3,3 1-2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39:28"/>
    </inkml:context>
    <inkml:brush xml:id="br0">
      <inkml:brushProperty name="width" value="0.029" units="cm"/>
      <inkml:brushProperty name="height" value="0.029" units="cm"/>
      <inkml:brushProperty name="color" value="#F2385B"/>
    </inkml:brush>
  </inkml:definitions>
  <inkml:trace contextRef="#ctx0" brushRef="#br0">9300 27750 758,'-22'-15'-9,"6"23"12,7 22 13,6 22 13,1 19 5,-3 20-5,-3 18-3,-2 20-5,-1 0-2,3-15 0,3-15-1,4-16-1,4-15-4,6-11-7,7-14-6,6-11-8,4-11-4,4-5 1,3-7-1,3-5 1,3-6-1,3-3 1,3-3-1,4-2 0,-1-3-1,-3 1-1,-3-1-2,-2 1-1,-14 10-1,-21 22 1,-22 22 1,-22 23 1,-13 8 2,-3-3 4,-3-3 5,-2-2 4,0-5 2,7-2 0,6-3 1,7-3 0,4-4 0,3-3 2,3-3 1,4-2 1,8-5 1,17-2-1,15-3 0,16-3 0,5-4-3,-2-3-3,-3-3-4,-3-2-3,-6-1-2,-5 3 0,-7 3-1,-5 4-1,-6 7 0,-3 13-2,-3 12-2,-2 13-1,-6 1 1,-6-9 3,-6-10 4,-6-8 3,-2-6 1,3 1 0,3-1-2,4 1 0,1-4 2,0-6 4,0-6 5,0-6 4,7-12 3,17-15 4,15-15 2,16-16 4,5-8-5,-2 0-11,-3 0-12,-3 0-12,-4 4-4,-3 10 6,-3 10 5,-2 9 5,-6 7 6,-6 7 7,-6 6 7,-6 7 7,-6 13 2,-2 22-3,-3 22-2,-3 23-2,-1 8-1,4-3-2,3-3 0,3-2-1,1-5-2,1-2-1,-1-3-2,1-3-1,1-9-2,3-11-1,3-14 1,4-11-1,4-9-3,6-3-5,7-3-5,6-2-5,6-9-4,6-12-4,7-13-4,6-12-4,3-13-1,0-12 0,0-13 2,0-12 0,-5-2 3,-9 9 3,-10 10 4,-8 10 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1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32650 56650 554,'-47'-24'5,"6"4"13,7 3 11,6 3 11,6 7 7,6 14 1,7 11 2,6 14 0,3 16-3,0 22-8,0 22-10,0 23-8,0 16-8,0 13-5,0 12-6,0 13-7,0 9-7,0 6-11,0 7-10,0 6-10,0-10-4,0-24 3,0-26 1,0-24 4,1-20 0,4-11-1,3-14-1,3-11-2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00"/>
    </inkml:context>
    <inkml:brush xml:id="br0">
      <inkml:brushProperty name="width" value="0.04001" units="cm"/>
      <inkml:brushProperty name="height" value="0.04001" units="cm"/>
      <inkml:brushProperty name="color" value="#FED406"/>
    </inkml:brush>
  </inkml:definitions>
  <inkml:trace contextRef="#ctx0" brushRef="#br0">65150 25400 549,'-52'-4'3,"-3"-5"4,-3-7 6,-2-5 5,2 2 2,9 13 2,10 12 1,10 13 0,5 12 1,4 13-3,3 12-1,3 13-3,1 13 0,1 17 1,-1 15 1,1 16 0,-1 5 0,1-2-2,-1-3-3,1-3-1,-3 4-1,-2 13 0,-3 12 0,-3 13 1,1 9-1,6 6-1,7 7-2,6 6-2,3-2-1,0-9-2,0-10-1,0-8-1,1-11-1,4-8-3,3-10 0,3-9-2,3-9-1,3-5 0,3-7-2,4-5 0,-1-8-2,-3-5-5,-3-7-4,-2-5-4,-5-9-4,-2-9-2,-3-10-3,-3-8-3,-2-18-3,0-25-3,0-25-3,0-25-4,1-27 2,4-28 7,3-28 7,3-27 6,1-1 6,1 28 4,-1 28 4,1 29 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01"/>
    </inkml:context>
    <inkml:brush xml:id="br0">
      <inkml:brushProperty name="width" value="0.05045" units="cm"/>
      <inkml:brushProperty name="height" value="0.05045" units="cm"/>
      <inkml:brushProperty name="color" value="#FED406"/>
    </inkml:brush>
  </inkml:definitions>
  <inkml:trace contextRef="#ctx0" brushRef="#br0">64500 25350 436,'-90'-157'0,"23"39"1,22 36 1,22 39 0,19 19 3,20 4 3,18 3 5,20 3 4,16 1 1,16 1-3,15-1-2,17 1-2,8-3-1,4-2 2,3-3 2,3-3 1,3 1 0,3 6-1,3 7 0,4 6-2,5 1-1,10-3 1,10-3-1,9-2 1,6-3-2,3 1 0,3-1-2,4 1 0,1 1-2,0 3 1,0 3 0,0 4 0,3 1-1,6 0 0,7 0-1,6 0-1,3-2 0,0-3 0,0-3 0,0-2 1,0-1 1,0 3 0,0 3 0,0 4 1,4-3 1,10-5-2,10-7 0,9-5-1,6-4 0,3 0-1,3 0-1,4 0-2,-1 0 1,-3 0-2,-3 0 0,-2 0-1,-5 1 0,-2 4 0,-3 3-1,-3 3 0,-6 3 1,-5 3 1,-7 3 1,-5 4 1,-6 2 1,-3 4 0,-3 3-1,-2 3 0,-3 1-1,1 1 1,-1-1 0,1 1 1,-6-1-1,-8 1 0,-10-1 1,-9 1 0,-2-3-1,6-2 0,7-3-1,6-3-1,9-2 0,13 0 0,12 0 0,13 0-1,6-2 0,0-3 1,0-3 1,0-2-1,1-3 1,4 1 0,3-1-1,3 1-1,-1-3 0,-2-2-1,-3-3 1,-3-3 0,-9 1 0,-11 6-1,-14 7 0,-11 6 1,-11 1-1,-5-3 1,-7-3 0,-5-2 1,-6-3 0,-3 1 0,-3-1-1,-2 1 1,-5-1 0,-2 1 0,-3-1 2,-3 1-1,2 1 1,10 3 1,10 3 1,9 4 1,7 1-1,7 0 0,6 0-1,7 0-1,4-2 0,3-3 0,3-3 0,4-2 0,2-1-1,4 3 0,3 3 0,3 4-1,-4 1 0,-8 0-1,-10 0 1,-9 0 0,-9 1 0,-5 4 0,-7 3 0,-5 3 1,-4 1 0,0 1-1,0-1 1,0 1 0,1-1 0,4 1 0,3-1 1,3 1-1,1-1 0,1 1 0,-1-1-1,1 1 0,-3-1-1,-2 1-1,-3-1 0,-3 1-1,-6-3 0,-5-2 0,-7-3 1,-5-3 1,-8-2-1,-5 0 1,-7 0 0,-5 0 0,-6 0 0,-3 0 0,-3 0 1,-2 0-1,-1 0 0,3 0 0,3 0 0,4 0 1,-4-2-1,-9-3 0,-10-3 0,-8-2-1,-9-1 1,-6 3-1,-6 3 1,-6 4 0,-7-1 0,-6-3 1,-6-3-1,-6-2 1,-2-1 0,3 3 0,3 3 0,4 4-1,4 1 1,6 0 0,7 0-1,6 0 1,1-2-1,-3-3-1,-3-3 0,-2-2 0,-5-1-1,-2 3-1,-3 3 0,-3 4 0,-4 1 0,-3 0-1,-3 0 1,-2 0-1,-3 0 2,1 0 1,-1 0 2,1 0 3,-1 1-1,1 4-2,-1 3-1,1 3-3,-4 4 0,-6 7 3,-6 6 3,-6 7 3,-4 4 1,1 3-1,-1 3-1,1 4-1,-3 2 0,-2 4 2,-3 3 1,-3 3 2,-1 1 1,4 1-2,3-1 1,3 1-1,1-1-1,1 1 0,-1-1 0,1 1-1,-1-3-1,1-2 0,-1-3-2,1-3 0,-1-4-2,1-3 1,-1-3-1,1-2-1,-3-1 1,-2 3 0,-3 3 1,-3 4 0,-1 2 0,4 4 1,3 3 1,3 3 0,-1 4 0,-2 7 1,-3 6-1,-3 7 1,-2-1 0,0-6 0,0-6 0,0-6 0,0-1-1,0 7 1,0 6-1,0 7 0,-2 5-1,-3 7-1,-3 6-2,-2 7 0,-1 2-1,3 1 0,3-1 0,4 1 0,1-3 0,0-2-1,0-3 0,0-3 0,-2-4-1,-3-3-1,-3-3 0,-2-2 0,-1-5-1,3-2 0,3-3 0,4-3 0,1-6 0,0-5 1,0-7-1,0-5 2,-2-6-2,-3-3-1,-3-3-3,-2-2-2,-6-9-12,-6-12-24,-6-13-22,-6-12-23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02"/>
    </inkml:context>
    <inkml:brush xml:id="br0">
      <inkml:brushProperty name="width" value="0.03789" units="cm"/>
      <inkml:brushProperty name="height" value="0.03789" units="cm"/>
      <inkml:brushProperty name="color" value="#FED406"/>
    </inkml:brush>
  </inkml:definitions>
  <inkml:trace contextRef="#ctx0" brushRef="#br0">66450 24250 580,'-58'0'0,"-16"0"0,-15 0 0,-15 0 0,-3 6 3,14 13 4,11 12 5,14 13 4,10 7 4,9 4 3,10 3 1,10 3 3,7-2 0,6-6-2,7-6-2,6-6-2,3 12-2,0 31-1,0 32-3,0 31-1,-2 15-2,-3 1-1,-3-1 0,-2 1-2,-1 2 0,3 7-1,3 6-2,4 7 0,-4 25 1,-9 48 1,-10 47 3,-8 47 1,-8 1-2,-2-44-5,-3-43-5,-3-44-5,2-35-4,10-24 2,10-26-1,9-24 1,6-18 0,3-9-3,3-10 0,4-8-3,4-11 1,6-8 1,7-10 2,6-9 1,1-13-4,-3-16-10,-3-15-11,-2-15-10,-3-18-2,1-19 5,-1-18 6,1-19 6,1-21 3,3-21 2,3-22 3,4-22 2,1-16 1,0-9 3,0-10 0,0-8 3,-4 3 1,-5 20 2,-7 18 2,-5 20 3,-9 19 0,-9 22 1,-10 22-1,-8 23 1,-8 13 1,-2 6 6,-3 7 3,-3 6 5,-2 6 3,0 6 3,0 7 1,0 6 3,1 6 1,4 6-2,3 7 0,3 6-1,1 7-1,1 10-2,-1 10-1,1 9-1,1 13-1,3 20-1,3 18 0,4 20-1,1 17-1,0 20-2,0 18-1,0 20-1,3 10-1,6 3-1,7 3 0,6 4 0,3-4-1,0-9-1,0-10-1,0-8-1,0-11-1,0-8 0,0-10 0,0-9 1,1-10-2,4-9-3,3-10-2,3-8-2,-1-12-3,-2-12-2,-3-13-2,-3-12-2,-1-16-4,4-19-5,3-18-6,3-19-6,1-21 0,1-21 5,-1-22 4,1-22 4,2-19 4,7-16 1,6-15 3,7-15 2,0 0 2,-2 20 3,-3 18 2,-3 20 3,-2 13 2,0 9 0,0 10 1,0 10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03"/>
    </inkml:context>
    <inkml:brush xml:id="br0">
      <inkml:brushProperty name="width" value="0.04592" units="cm"/>
      <inkml:brushProperty name="height" value="0.04592" units="cm"/>
      <inkml:brushProperty name="color" value="#FED406"/>
    </inkml:brush>
  </inkml:definitions>
  <inkml:trace contextRef="#ctx0" brushRef="#br0">65400 26150 479,'-90'-69'-14,"23"13"1,22 12 0,22 13 0,10 7 3,1 4 5,-1 3 5,1 3 4,5 1 5,14 1 4,11-1 4,14 1 4,13-1 1,16 1-3,15-1-2,17 1-3,17-3-3,23-2 0,22-3-1,22-3-1,15-4 0,9-3 1,10-3 1,10-2 0,7 0 1,6 7 0,7 6 0,6 7-1,4 2 0,4 1 0,3-1-1,3 1 0,-4 1-2,-8 3-1,-10 3-1,-9 4-2,-4 1 0,4 0 0,3 0 0,3 0 1,-5 0-1,-12 0 0,-13 0 0,-12 0-2,10-2 2,35-3-1,35-3 2,34-2 1,9-5-1,-16-2-1,-15-3-2,-15-3-1,-9 1-1,1 6 2,-1 7-1,1 6 2,-4 4-1,-6 4 1,-6 3 0,-6 3 1,-4 1-1,1 1 0,-1-1 0,1 1 0,-1-1-1,1 1 0,-1-1-1,1 1 0,1-3 0,3-2-2,3-3 0,4-3-1,2-4 0,4-3 0,3-3 0,3-2-1,3-5 1,3-2-1,3-3 2,4-3-1,1-1 2,0 4-1,0 3 2,0 3-1,0 1 2,0 1-2,0-1 1,0 1-1,-2-1 0,-3 1 1,-3-1 0,-2 1 1,0 1 0,7 3 0,6 3 2,7 4 0,0 1 0,-2 0-1,-3 0 1,-3 0-2,-2-2 0,0-3-3,0-3-2,0-2-3,-2-1 1,-3 3 0,-3 3 1,-2 4 1,-6 1 1,-6 0 1,-6 0 0,-6 0 1,-6 1 0,-2 4 1,-3 3-1,-3 3 1,-2-1 0,0-2 0,0-3 0,0-3 1,-2-2-1,-3 0 1,-3 0-1,-2 0 0,2-2-1,9-3-1,10-3 0,10-2-1,-1-3-1,-9 1 1,-10-1-1,-8 1 1,-11-3-1,-8-2 1,-10-3 0,-9-3 0,-10-1 0,-9 4 0,-10 3 0,-8 3 1,-9 1 0,-6 1 1,-6-1 1,-6 1 1,-6 1 0,-2 3 0,-3 3-1,-3 4 0,-6 1 0,-5 0-1,-7 0 1,-5 0 0,-4 0-1,0 0 0,0 0 0,0 0 0,1 0 0,4 0 0,3 0 1,3 0-1,6 0 1,9 0 0,10 0-1,10 0 1,5 0-1,4 0 0,3 0-1,3 0 0,-4 1-1,-8 4 1,-10 3 1,-9 3 0,-9 1-2,-5 1-3,-7-1-4,-5 1-2,-9-3-2,-9-2 3,-10-3 2,-8-3 1,-11 2 5,-8 10 6,-10 10 6,-9 9 6,-7 12 1,-3 16-2,-3 15-4,-2 17-2,-3 5-2,1-3 2,-1-3-1,1-2 2,-4 2 0,-6 9 1,-6 10 0,-6 10 1,-4 4 0,1 0-2,-1 0-1,1 0-3,-1 1 0,1 4 0,-1 3 1,1 3 0,1 6-1,3 9 0,3 10-1,4 10 0,4-1-2,6-9-1,7-10-1,6-8-1,3-9-1,0-6-2,0-6-1,0-6-2,3-7 1,6-6-1,7-6 1,6-6 1,3-9-2,0-8-4,0-10-4,0-9-4,-7-9-9,-11-5-13,-14-7-15,-11-5-13,-11-8-3,-5-5 8,-7-7 8,-5-5 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19"/>
    </inkml:context>
    <inkml:brush xml:id="br0">
      <inkml:brushProperty name="width" value="0.05122" units="cm"/>
      <inkml:brushProperty name="height" value="0.05122" units="cm"/>
      <inkml:brushProperty name="color" value="#F2395B"/>
    </inkml:brush>
  </inkml:definitions>
  <inkml:trace contextRef="#ctx0" brushRef="#br0">69350 33600 429,'-18'-43'0,"17"-33"0,15-35 0,16-34 0,7 1 0,1 38 0,-1 37 0,1 38 0,21 31 0,44 25 0,44 25 0,44 25 0,-2 3 5,-47-19 8,-47-18 10,-46-19 9,-23-8 2,4 3-5,3 3-5,3 4-4,-2 1-7,-6 0-9,-6 0-9,-6 0-8,-10-2-6,-12-3-2,-13-3-3,-12-2-2,-9-3-1,-2 1 0,-3-1 1,-3 1 0,-4-4 2,-3-6 5,-3-6 5,-2-6 5,-5-6 2,-2-2 3,-3-3 0,-3-3 2,1-1 2,6 4 4,7 3 3,6 3 4,6 3 3,6 3 4,7 3 3,6 4 3,3 4 4,0 6 2,0 7 2,0 6 2,0 7 1,0 10-3,0 10-2,0 9-3,0 10 0,0 14 1,0 11 2,0 14 0,1 8 1,4 7-2,3 6-2,3 7-1,-1 4-2,-2 3-4,-3 3-3,-3 4-3,1 2-3,6 4-4,7 3-5,6 3-2,3-4-7,0-8-9,0-10-9,0-9-9,0-13-6,0-16-3,0-15-3,0-15-4,3-23-3,6-28-2,7-28-3,6-27-3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0"/>
    </inkml:context>
    <inkml:brush xml:id="br0">
      <inkml:brushProperty name="width" value="0.052" units="cm"/>
      <inkml:brushProperty name="height" value="0.052" units="cm"/>
      <inkml:brushProperty name="color" value="#F2395B"/>
    </inkml:brush>
  </inkml:definitions>
  <inkml:trace contextRef="#ctx0" brushRef="#br0">69250 35000 423,'23'-47'2,"-3"6"3,-3 7 5,-2 6 4,2 4 4,9 4 4,10 3 4,10 3 6,8 3 0,10 3 0,10 3-1,9 4-1,10 1-2,14 0-2,11 0-2,14 0-3,3 0-2,-2 0-4,-3 0-2,-3 0-2,-6 0-6,-5 0-4,-7 0-6,-5 0-5,-12 0-2,-16 0 3,-15 0 1,-15 0 3,-20-13-6,-21-24-16,-22-26-14,-22-24-15,-13-7-1,-3 13 14,-3 12 14,-2 13 14,-1 9 11,3 6 10,3 7 10,4 6 8,2 6 5,4 6 0,3 7-2,3 6 0,1 7-1,1 10 0,-1 10-1,1 9-1,-1 13 1,1 20 0,-1 18 0,1 20 1,2 6-1,7-2-4,6-3-4,7-3-4,7-4-1,9-3-1,10-3 0,10-2 0,11-9-3,17-12-5,15-13-7,16-12-6,10-13-6,7-12-9,6-13-8,7-12-8,2-13-6,1-12-3,-1-13-4,1-12-3,-10-5-1,-19 3 5,-18 3 3,-19 4 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0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72450 32200 576,'1'-68'4,"4"17"8,3 15 8,3 16 8,-1 12 7,-2 9 4,-3 10 6,-3 10 5,-6 14-2,-5 23-6,-7 22-7,-5 22-7,-6 7-7,-3-6-9,-3-6-7,-2-6-9,2-9-6,9-8-2,10-10-4,10-9-3,5-7 0,4-3 4,3-3 3,3-2 5,4-5 3,7-2 2,6-3 3,7-3 2,0-2 2,-2 0 0,-3 0 2,-3 0 1,-6 3 1,-5 6 1,-7 7 2,-5 6 0,-12 7 0,-16 10-4,-15 10-4,-15 9-3,-11 1-2,-2-6-1,-3-6 1,-3-6 0,1-9-4,6-8-7,7-10-8,6-9-8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0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72700 32750 622,'117'-90'89,"-16"23"-12,-15 22-13,-15 22-13,-9 12-12,1 3-9,-1 3-11,1 4-11,-4 1-11,-6 0-13,-6 0-15,-6 0-13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0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73600 31750 518,'-46'-43'12,"10"17"25,10 15 25,9 16 23,4 20 5,1 25-18,-1 25-18,1 25-16,-3 21-16,-2 20-13,-3 18-11,-3 20-14,-1 10-11,4 3-10,3 3-10,3 4-10,1-18 0,1-37 9,-1-38 10,1-37 11,1-21 1,3-3-3,3-3-6,4-2-3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1"/>
    </inkml:context>
    <inkml:brush xml:id="br0">
      <inkml:brushProperty name="width" value="0.04827" units="cm"/>
      <inkml:brushProperty name="height" value="0.04827" units="cm"/>
      <inkml:brushProperty name="color" value="#F2395B"/>
    </inkml:brush>
  </inkml:definitions>
  <inkml:trace contextRef="#ctx0" brushRef="#br0">73550 34650 455,'-35'-22'105,"32"6"-20,31 7-22,32 6-21,30 3-12,32 0-4,31 0-5,32 0-3,25 0-1,23 0 2,22 0 3,22 0 2,21-2-1,22-3-5,22-3-5,23-2-3,16-3-5,13 1-2,12-1-2,13 1-4,7 1 0,4 3 1,3 3 0,3 4 0,1 1 0,1 0-5,-1 0-3,1 0-4,-9 0-3,-15 0-4,-15 0-3,-16 0-4,-19 0-2,-22 0-2,-22 0 0,-21 0-2,-23-2 1,-21-3 4,-22-3 3,-22-2 3,-30-1 2,-37 3 1,-38 3 1,-37 4 1,-23-1-2,-5-3-4,-7-3-4,-5-2-3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2"/>
    </inkml:context>
    <inkml:brush xml:id="br0">
      <inkml:brushProperty name="width" value="0.04491" units="cm"/>
      <inkml:brushProperty name="height" value="0.04491" units="cm"/>
      <inkml:brushProperty name="color" value="#F2395B"/>
    </inkml:brush>
  </inkml:definitions>
  <inkml:trace contextRef="#ctx0" brushRef="#br0">35700 57150 489,'-69'-22'60,"13"6"-8,12 7-7,13 6-6,4 10-7,-3 17-4,-3 15-4,-2 16-6,-1 7-2,3 1-2,3-1-2,4 1-2,1 2 0,0 7 0,0 6 0,0 7 0,1 0-1,4-2-2,3-3-3,3-3-1,3-6-2,3-5-1,3-7 0,4-5-1,4-8-1,6-5 0,7-7-1,6-5 0,6-8-3,6-5-5,7-7-5,6-5-6,6-12-1,6-16 0,7-15 1,6-15 0,-1-12 1,-5-6 2,-7-6 0,-5-6 3,-8-6 0,-5-2 1,-7-3 0,-5-3 1,-8 1 3,-5 6 6,-7 7 4,-5 6 6,-8 7 4,-5 10 2,-7 10 4,-5 9 3,-4 9 1,0 9 1,0 10 2,0 10 0,17-1-4,34-9-8,35-10-10,35-8-9,8-3-4,-15 7 2,-15 6 2,-16 7 1,-10 5 5,-3 7 5,-3 6 6,-2 7 6,-8 7 6,-8 9 3,-10 10 4,-9 10 4,-5 8 1,0 10-4,0 10-2,0 9-3,-5 2-4,-9-2-4,-10-3-4,-8-3-5,-3-4-4,7-3 0,6-3-3,7-2-1,11-15-13,20-25-22,18-25-22,20-25-24,5-11 1,-6 3 20,-6 3 21,-6 4 21,-4 1 14,1 0 5,-1 0 7,1 0 6,-3 3 2,-2 6-4,-3 7-2,-3 6-3,-4-4-9,-3-11-15,-3-14-15,-2-11-15,-3-6-2,1 4 12,-1 3 10,1 3 12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1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85750 32850 483,'-43'4'8,"17"10"15,15 10 16,16 9 14,10 1 5,7-6-8,6-6-8,7-6-7,13 1-5,22 9-2,22 10-3,23 10-1,10 4-3,0 0-3,0 0-5,0 0-3,-5 1-2,-9 4-1,-10 3 0,-8 3 0,-14-1-2,-15-2-1,-15-3-3,-16-3 0,-15 1-3,-11 6-1,-14 7-2,-11 6-2,-22 3-1,-27 0 1,-28 0 0,-28 0 1,-17-2-2,-2-3-3,-3-3-2,-3-2-3,1-5-4,6-2-3,7-3-3,6-3-4,15-6-3,26-5-2,24-7-4,26-5-2,18-9-1,13-9-1,12-10 1,13-8 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2"/>
    </inkml:context>
    <inkml:brush xml:id="br0">
      <inkml:brushProperty name="width" value="0.05661" units="cm"/>
      <inkml:brushProperty name="height" value="0.05661" units="cm"/>
      <inkml:brushProperty name="color" value="#F2395B"/>
    </inkml:brush>
  </inkml:definitions>
  <inkml:trace contextRef="#ctx0" brushRef="#br0">89400 32200 388,'4'-49'5,"10"4"9,10 3 9,9 3 9,7 4 5,7 7 0,6 6 0,7 7 1,2 7-4,1 9-7,-1 10-6,1 10-6,-6 5-7,-8 4-6,-10 3-5,-9 3-7,-10 4-1,-9 7 4,-10 6 4,-8 7 3,-14 2-5,-15 1-15,-15-1-14,-16 1-14,-10-4-4,-3-6 8,-3-6 8,-2-6 8,-5-7 8,-2-6 8,-3-6 7,-3-6 8,1-2 5,6 3 1,7 3 1,6 4 1,7 1 3,10 0 6,10 0 5,9 0 5,7 4 5,7 10 1,6 10 3,7 9 2,2 9-1,1 9-1,-1 10-3,1 10-2,1 8-4,3 10-3,3 10-4,4 9-5,-3 7-1,-5 7 0,-7 6 0,-5 7 1,-8 8-4,-5 14-7,-7 11-6,-5 14-6,-1-1-5,6-12-2,7-13-3,6-12-3,4-18-3,4-21-2,3-22-3,3-22-2,3-27-6,3-31-10,3-31-9,4-31-9,5-32-2,10-31 7,10-31 6,9-31 7,1-18 7,-6-3 7,-6-3 7,-6-2 9,-4 8 3,1 22 4,-1 22 1,1 23 3,1 16 3,3 13 7,3 12 5,4 13 6,7 9 6,13 6 5,12 7 6,13 6 6,10 4 1,10 4-5,10 3-4,9 3-5,10 3-4,14 3-2,11 3-2,14 4-3,2 1-3,-6 0-4,-6 0-5,-6 0-3,-12-2-4,-15-3-5,-15-3-3,-16-2-5,-21-9-4,-24-12-6,-26-13-4,-24-12-7,-20-5 3,-11 3 7,-14 3 9,-11 4 8,-7 5 7,0 10 6,0 10 7,0 9 5,1 6 4,4 3-1,3 3-1,3 4-1,6 7 2,9 13 6,10 12 6,10 13 5,5 7 2,4 4-5,3 3-4,3 3-3,3 4-4,3 7-3,3 6-3,4 7-3,4 2-2,6 1-1,7-1-1,6 1-3,7-4-2,10-6-5,10-6-5,9-6-5,9-10-5,9-12-6,10-13-7,10-12-7,7-15-4,6-15-3,7-15-5,6-16-2,-8-5-3,-22 6 2,-22 7 2,-21 6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2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91600 31700 548,'4'-46'5,"10"10"12,10 10 11,9 9 12,4 15 8,1 22 6,-1 22 7,1 23 6,-10 11-6,-19 4-19,-18 3-19,-19 3-18,-15 3-10,-8 3-3,-10 3-2,-9 4-3,-2-7-1,6-16-1,7-15 0,6-15-1,6-12 1,6-6 1,7-6 0,6-6 2,15-7 2,26-6 6,24-6 4,26-6 6,13-4 2,4 1 1,3-1-1,3 1 1,-2-1-5,-6 1-11,-6-1-11,-6 1-10,-9 1-10,-8 3-8,-10 3-10,-9 4-8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3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92100 32100 709,'75'-2'4,"0"-3"10,0-3 10,0-2 8,3-1 7,6 3 1,7 3 2,6 4 2,-4 2-9,-11 4-18,-14 3-20,-11 3-19,-11 1-13,-5 1-6,-7-1-6,-5 1-7,-9-1 0,-9 1 7,-10-1 7,-8 1 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3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92950 31550 587,'-25'-25'3,"0"0"7,0 0 6,0 0 7,3 7 5,6 17 5,7 15 3,6 16 4,1 16 1,-3 20-2,-3 18-2,-2 20-3,-5 16-4,-2 16-8,-3 15-8,-3 17-7,-1-8-10,4-27-9,3-28-9,3-28-10,-1-17-11,-2-2-11,-3-3-13,-3-3-11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3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77500 31650 496,'-32'-7'113,"-11"39"-17,-14 36-18,-11 39-17,-11 18-14,-5 0-11,-7 0-11,-5 0-11,0-2-5,10-3 0,10-3-1,9-2-1,9-9-9,9-12-22,10-13-20,10-12-20,10-16-8,13-19 6,12-18 6,13-19 5,6-13 7,0-6 5,0-6 7,0-6 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4"/>
    </inkml:context>
    <inkml:brush xml:id="br0">
      <inkml:brushProperty name="width" value="0.04595" units="cm"/>
      <inkml:brushProperty name="height" value="0.04595" units="cm"/>
      <inkml:brushProperty name="color" value="#F2395B"/>
    </inkml:brush>
  </inkml:definitions>
  <inkml:trace contextRef="#ctx0" brushRef="#br0">77400 31750 478,'25'-47'4,"0"6"6,0 7 8,0 6 6,1 13 8,4 23 11,3 22 9,3 22 9,-5 18 1,-12 16-11,-13 15-9,-12 17-11,-10 10-6,-6 6-4,-6 7-5,-6 6-4,1-4-3,9-11-4,10-14-2,10-11-2,4-15-4,0-16-2,0-15-2,0-15-3,4-18-1,10-19-1,10-18-2,9-19 0,10-24 0,14-28-1,11-28 1,14-27-1,5-20 1,1-9 0,-1-10 0,1-8 0,-6 0 2,-8 14 0,-10 11 2,-9 14 0,-10 16 1,-9 22 0,-10 22-2,-8 23-1,-11 20-6,-8 23-9,-10 22-10,-9 22-10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4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79200 32200 479,'0'-49'23,"0"4"3,0 3 1,0 3 1,0 1 1,0 1-2,0-1-2,0 1-1,-4-1-2,-5 1 1,-7-1-1,-5 1 0,-8 5-2,-5 14-5,-7 11-5,-5 14-4,-6 10-2,-3 9 2,-3 10 1,-2 10 1,0 5 0,7 4-1,6 3-1,7 3-2,2 4-1,1 7-3,-1 6-1,1 7-3,4-4-2,9-12-3,10-13-2,10-12-3,11-12-1,17-8 1,15-10 1,16-9 2,10-12-3,7-11-7,6-14-6,7-11-6,-1-6-2,-6 4 1,-6 3 3,-6 3 2,-12 9 11,-15 16 20,-15 15 18,-16 17 21,-12 10 5,-5 6-6,-7 7-7,-5 6-6,-4 4-8,0 4-7,0 3-7,0 3-9,10-8-9,23-19-12,22-18-13,22-19-12,10-18-4,1-15 6,-1-15 4,1-16 5,-4-5 7,-6 6 6,-6 7 8,-6 6 7,-4 6 7,1 6 4,-1 7 6,1 6 4,-4 4 6,-6 4 7,-6 3 5,-6 3 6,-2 6 3,3 9-1,3 10-2,4 10 0,8-4-11,17-16-16,15-15-18,16-15-17,10-15-7,7-12 4,6-13 3,7-12 4,-1-9 3,-6-2 2,-6-3 2,-6-3 2,-10 1 2,-12 6 3,-13 7 3,-12 6 3,-10 9 7,-6 13 10,-6 12 11,-6 13 10,-9 7 6,-8 4 1,-10 3 0,-9 3 1,-9 9-1,-5 16-2,-7 15-4,-5 17-2,-3 10-3,4 6-3,3 7-1,3 6-4,4 3-1,7 0-2,6 0-2,7 0-3,5-4-2,7-5-3,6-7-3,7-5-4,5-8-1,7-5 0,6-7 0,7-5 0,2-4-3,1 0-4,-1 0-5,1 0-4,-3 0-2,-2 0-3,-3 0-1,-3 0-1,-9 3 0,-11 6 2,-14 7 3,-11 6 2,-12 3 1,-9 0 0,-10 0 0,-8 0 0,-8 1-1,-2 4-3,-3 3-4,-3 3-3,4-4-3,13-8-2,12-10-2,13-9-2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5"/>
    </inkml:context>
    <inkml:brush xml:id="br0">
      <inkml:brushProperty name="width" value="0.04899" units="cm"/>
      <inkml:brushProperty name="height" value="0.04899" units="cm"/>
      <inkml:brushProperty name="color" value="#F2395B"/>
    </inkml:brush>
  </inkml:definitions>
  <inkml:trace contextRef="#ctx0" brushRef="#br0">81400 31750 449,'21'-41'86,"-5"19"-11,-7 19-12,-5 19-12,-8 15-8,-5 13-5,-7 12-5,-5 13-4,-3 9-4,4 6-2,3 7-3,3 6-2,3-1-3,3-5-2,3-7-3,4-5-3,13-22-5,26-33-11,24-35-10,26-34-10,15-27-3,6-19 4,7-18 3,6-19 4,-5-8-2,-16 3-6,-15 3-6,-15 4-7,-15 8 1,-12 17 6,-13 15 7,-12 16 6,-13 13 6,-12 14 5,-13 11 4,-12 14 5,-9 11 3,-2 14 2,-3 11 2,-3 14 1,1 5 2,6 1 1,7-1 1,6 1 2,7-1 0,10 1-2,10-1-1,9 1-2,10-4 0,14-6 0,11-6 0,14-6 0,3-2-2,-2 3-5,-3 3-4,-3 4-5,-7 1-3,-9 0 1,-10 0 1,-8 0 0,-11 4 3,-8 10 5,-10 10 7,-9 9 6,-9 6 2,-5 3 2,-7 3 0,-5 4 0,0-3 1,10-5 3,10-7 1,9-5 2,7-6-2,7-3-4,6-3-5,7-2-5,5-3-2,7 1 0,6-1-1,7 1 1,2-1-1,1 1-2,-1-1-1,1 1-1,-4 1-1,-6 3 4,-6 3 1,-6 4 3,-6 4 2,-2 6 2,-3 7 1,-3 6 3,-10 3 0,-16 0 0,-15 0-1,-15 0 0,-14 0-4,-8 0-5,-10 0-6,-9 0-6,-2-4-2,6-5-2,7-7 1,6-5-1,7-9-12,10-9-24,10-10-22,9-8-24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5"/>
    </inkml:context>
    <inkml:brush xml:id="br0">
      <inkml:brushProperty name="width" value="0.02699" units="cm"/>
      <inkml:brushProperty name="height" value="0.02699" units="cm"/>
      <inkml:brushProperty name="color" value="#F2395B"/>
    </inkml:brush>
  </inkml:definitions>
  <inkml:trace contextRef="#ctx0" brushRef="#br0">83300 33250 815,'45'-41'125,"-9"19"-65,-10 19-66,-8 19-64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2"/>
    </inkml:context>
    <inkml:brush xml:id="br0">
      <inkml:brushProperty name="width" value="0.05432" units="cm"/>
      <inkml:brushProperty name="height" value="0.05432" units="cm"/>
      <inkml:brushProperty name="color" value="#F2395B"/>
    </inkml:brush>
  </inkml:definitions>
  <inkml:trace contextRef="#ctx0" brushRef="#br0">37100 57050 405,'21'-158'-3,"-5"34"6,-7 35 5,-5 35 6,-6 33 16,-3 35 25,-3 35 26,-2 34 26,-1 26 0,3 19-25,3 19-24,4 19-25,-1 13-18,-3 10-11,-3 10-10,-2 9-11,-3 1-9,1-6-8,-1-6-9,1-6-8,1-6-4,3-2 2,3-3 1,4-3 2,1-18 1,0-31 2,0-31 3,0-31 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7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95450 32350 534,'71'-69'0,"-5"13"0,-7 12 0,-5 13 0,2 7 8,13 4 17,12 3 16,13 3 17,-10 14-3,-31 25-20,-31 25-21,-31 25-21,-24 10-8,-16-2 5,-15-3 5,-15-3 5,-3-4 3,14-3 1,11-3 1,14-2 0,16-3 2,22 1 0,22-1 2,23 1 1,11-7-1,4-12-1,3-13-3,3-12-1,-4-5-2,-8 3 0,-10 3-1,-9 4-1,-10 4-1,-9 6-1,-10 7-1,-8 6-2,-15 3 1,-19 0 2,-18 0 2,-19 0 3,-8-4 1,3-5 0,3-7-1,4-5 1,5-8-2,10-5-4,10-7-3,9-5-4,6-11-3,3-11-3,3-14-3,4-11-3,4-17-2,6-18-2,7-19-2,6-18-1,6-9 0,6 4 2,7 3 1,6 3 3,1 9 3,-3 16 7,-3 15 6,-2 17 6,-8 16 12,-8 19 16,-10 19 18,-9 19 16,-5 19 5,0 23-10,0 22-8,0 22-9,0 15-7,0 9-3,0 10-4,0 10-3,1 4-6,4 0-6,3 0-7,3 0-5,1-2-7,1-3-6,-1-3-5,1-2-5,-1-3-6,1 1-5,-1-1-5,1 1-5,1-10-2,3-19 2,3-18 0,4-19 2,2-16 4,4-12 4,3-13 4,3-12 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8"/>
    </inkml:context>
    <inkml:brush xml:id="br0">
      <inkml:brushProperty name="width" value="0.04119" units="cm"/>
      <inkml:brushProperty name="height" value="0.04119" units="cm"/>
      <inkml:brushProperty name="color" value="#F2395B"/>
    </inkml:brush>
  </inkml:definitions>
  <inkml:trace contextRef="#ctx0" brushRef="#br0">96900 31750 534,'17'-52'4,"-16"47"11,-15 47 8,-15 48 10,-12 24 0,-6 3-13,-6 3-11,-6 4-12,2-6-7,14-11 0,11-14-2,14-11-2,7-14 0,3-11 0,3-14-1,4-11 1,8-12 1,17-9 2,15-10 3,16-8 2,7-6 3,1 1 2,-1-1 3,1 1 2,-4 1 2,-6 3 3,-6 3 2,-6 4 1,-7 5 2,-6 10 1,-6 10-1,-6 9 1,-16 9 0,-25 9-2,-25 10-2,-25 10-1,-15 5-1,-2 4 0,-3 3 0,-3 3 0,-2-2-2,0-6-1,0-6-2,0-6-2,7-9-2,17-8-1,15-10-2,16-9-1,18-12-4,22-11-8,22-14-7,23-11-7,13-6 0,6 4 5,7 3 6,6 3 6,3 1 3,0 1-1,0-1 0,0 1 1,-8 4 3,-16 9 8,-15 10 9,-15 10 8,-11 5 4,-2 4 0,-3 3 0,-3 3 0,7-13-5,19-28-7,19-28-9,19-27-8,10-22-7,4-11-6,3-14-5,3-11-6,1-7 0,1 0 6,-1 0 6,1 0 6,-7 10 5,-12 23 5,-13 22 6,-12 22 5,-12 26 11,-8 31 19,-10 32 19,-9 31 18,-5 15 1,0 1-16,0-1-15,0 1-16,0-7-11,0-12-6,0-13-5,0-12-6,4-13-11,10-12-13,10-13-15,9-12-15,4-21-5,1-28 5,-1-28 4,1-27 4,-1-14 6,1 4 6,-1 3 6,1 3 6,-3 6 6,-2 9 4,-3 10 5,-3 10 4,-4 10 2,-3 13-2,-3 12 0,-2 13-1,-8 20 10,-8 28 23,-10 28 21,-9 29 22,-5 13 2,0 1-16,0-1-19,0 1-16,9-7-15,19-12-14,19-13-12,19-12-14,10-16-5,4-19 4,3-18 3,3-19 3,1-7 4,1 7 2,-1 6 4,1 7 3,-4 5 4,-6 7 4,-6 6 4,-6 7 5,-9 7 4,-8 9 4,-10 10 4,-9 10 5,-5 5 1,0 4-3,0 3-2,0 3-2,-4 1 0,-5 1 2,-7-1 2,-5 1 3,-8-3-2,-5-2-5,-7-3-4,-5-3-6,-6-1-4,-3 4-3,-3 3-4,-2 3-3,-11-1-1,-15-2 1,-15-3 2,-16-3 1,-13-2 0,-9 0-3,-10 0-2,-8 0-3,0-5 1,14-9 8,11-10 6,14-8 7,13-6 6,16 1 5,15-1 4,17 1 4,27-6 5,41-8 4,40-10 3,42-9 4,28-5-5,20 0-11,18 0-11,20 0-12,10 3-10,3 6-5,3 7-6,4 6-6,-6 3-4,-11 0 0,-14 0 0,-11 0-1,-14 1-2,-11 4-4,-14 3-3,-11 3-4,-15-1-1,-16-2 1,-15-3-1,-15-3 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8"/>
    </inkml:context>
    <inkml:brush xml:id="br0">
      <inkml:brushProperty name="width" value="0.05319" units="cm"/>
      <inkml:brushProperty name="height" value="0.05319" units="cm"/>
      <inkml:brushProperty name="color" value="#F2395B"/>
    </inkml:brush>
  </inkml:definitions>
  <inkml:trace contextRef="#ctx0" brushRef="#br0">100150 31700 413,'71'-93'0,"-5"17"0,-7 15 0,-5 16 0,14 5 7,39-2 13,36-3 14,39-3 14,8 4 2,-18 13-8,-19 12-8,-18 13-8,-20 10-8,-18 10-8,-19 10-8,-18 9-9,-21 7-5,-22 7-5,-22 6-4,-21 7-5,-21 0-3,-19-2 0,-18-3 0,-19-3-1,-8-7 1,3-9 3,3-10 2,4-8 4,4-8 3,6-2 4,7-3 4,6-3 4,6-2 3,6 0 6,7 0 4,6 0 4,6 0 4,6 0 1,7 0 2,6 0 1,6 6 4,6 13 6,7 12 5,6 13 5,1 12 1,-3 13-1,-3 12-3,-2 13-2,-6 16-2,-6 23 0,-6 22-1,-6 22-1,-6 16-3,-2 14-5,-3 11-4,-3 14-5,-2-3-2,0-15-2,0-15 1,0-16-2,4-15-2,10-11-6,10-14-6,9-11-5,6-17-8,3-18-10,3-19-9,4-18-9,7-28-8,13-33-5,12-35-4,13-34-6,-1-12 4,-11 14 13,-14 11 11,-11 14 13,-6 5 6,4 1 3,3-1 2,3 1 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9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100000 33950 460,'28'-97'7,"6"6"3,7 7 2,6 6 4,4 6 1,4 6 4,3 7 2,3 6 3,7 4 1,14 4-3,11 3-2,14 3-3,7 1-1,3 1-2,3-1-2,4 1-1,-4 2-4,-9 7-5,-10 6-5,-8 7-5,-15-3-6,-19-8-7,-18-10-8,-19-9-7,-16-4-1,-12 4 4,-13 3 4,-12 3 4,-9 1 5,-2 1 5,-3-1 6,-3 1 6,-1 4 5,4 9 8,3 10 6,3 10 8,1 7 4,1 6 2,-1 7 2,1 6 3,1 9-2,3 13-3,3 12-3,4 13-4,2 7-2,4 4 1,3 3-1,3 3 0,4-1 0,7-2-4,6-3-2,7-3-3,10-7-4,16-9-5,15-10-4,17-8-6,10-9-6,6-6-7,7-6-7,6-6-7,3-7-5,0-6-2,0-6-2,0-6-1,-8-7-1,-16-6 5,-15-6 2,-15-6 4,-11-2 0,-2 3-1,-3 3-2,-3 4-3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9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102550 30850 671,'26'-29'3,"4"-5"8,3-7 7,3-5 7,-1 2 3,-2 13 1,-3 12 0,-3 13 0,-6 9-2,-5 6-2,-7 7-3,-5 6-3,-11 10-3,-11 17-3,-14 15-3,-11 16-3,-7 4-2,0-6 0,0-6-1,0-6-1,6-7-3,13-6-3,12-6-5,13-6-4,10-4-1,10 1-1,10-1 0,9 1 0,7-3 1,7-2 5,6-3 4,7-3 3,-1-1 2,-6 4-1,-6 3 0,-6 3-1,-7 1 2,-6 1 7,-6-1 5,-6 1 5,-16 1 2,-25 3-3,-25 3-5,-25 4-2,-15-1-6,-2-3-7,-3-3-8,-3-2-6,2-6-5,10-6-2,10-6 0,9-6-3,10-10-4,14-12-9,11-13-9,14-12-8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9"/>
    </inkml:context>
    <inkml:brush xml:id="br0">
      <inkml:brushProperty name="width" value="0.02684" units="cm"/>
      <inkml:brushProperty name="height" value="0.02684" units="cm"/>
      <inkml:brushProperty name="color" value="#F2395B"/>
    </inkml:brush>
  </inkml:definitions>
  <inkml:trace contextRef="#ctx0" brushRef="#br0">102800 31600 819,'182'-46'39,"-33"10"-7,-35 10-5,-34 9-7,-13 6-3,9 3-2,10 3-2,10 4-1,0 1-6,-5 0-11,-7 0-10,-5 0-11,-11 1-7,-11 4-7,-14 3-5,-11 3-7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29"/>
    </inkml:context>
    <inkml:brush xml:id="br0">
      <inkml:brushProperty name="width" value="0.03404" units="cm"/>
      <inkml:brushProperty name="height" value="0.03404" units="cm"/>
      <inkml:brushProperty name="color" value="#F2395B"/>
    </inkml:brush>
  </inkml:definitions>
  <inkml:trace contextRef="#ctx0" brushRef="#br0">103850 30650 646,'-47'-47'1,"6"6"3,7 7 3,6 6 2,3 6 0,0 6-1,0 7-3,0 6-2,0 15 6,0 26 15,0 24 13,0 26 14,0 18 4,0 13-9,0 12-8,0 13-8,-2 16-12,-3 23-19,-3 22-19,-2 22-17,-1-9-12,3-36-7,3-39-7,4-36-5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0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94500 37000 536,'62'-47'2,"26"6"1,24 7 3,26 6 2,2 7 1,-18 10-4,-19 10-2,-18 9-4,-15 6 3,-9 3 5,-10 3 5,-8 4 6,-9 5 0,-6 10-8,-6 10-6,-6 9-8,-20 7-6,-30 7-5,-32 6-5,-30 7-5,-17-3-1,1-8 4,-1-10 3,1-9 3,2-7 4,7-3 5,6-3 5,7-2 4,8-8 5,14-8 4,11-10 5,14-9 3,19-7 5,29-3 2,28-3 3,28-2 4,15-5-2,4-2-3,3-3-6,3-3-3,-4 1-3,-8 6 2,-10 7 0,-9 6 1,-12 7-1,-11 10-2,-14 10-2,-11 9-3,-18 12 1,-22 16 0,-22 15 1,-21 17 2,-15 10-1,-6 6 0,-6 7-3,-6 6 0,-1-2-4,7-9-5,6-10-4,7-8-6,8-11-3,14-8-5,11-10-4,14-9-4,18-18-5,25-24-7,25-26-6,25-24-7,17-17 0,9-5 9,10-7 7,10-5 8,-1 2 8,-9 13 8,-10 12 7,-8 13 8,-11 9 2,-8 6-2,-10 7-3,-9 6-3,-9 12 7,-5 19 16,-7 19 15,-5 19 16,-9 10 4,-9 4-9,-10 3-7,-8 3-7,-6 1-7,1 1-3,-1-1-3,1 1-3,2-7-6,7-12-9,6-13-10,7-12-8,11-15-13,20-15-16,18-15-17,20-16-15,5-12-3,-6-5 13,-6-7 12,-6-5 13,-6-1 9,-2 6 5,-3 7 5,-3 6 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0"/>
    </inkml:context>
    <inkml:brush xml:id="br0">
      <inkml:brushProperty name="width" value="0.03274" units="cm"/>
      <inkml:brushProperty name="height" value="0.03274" units="cm"/>
      <inkml:brushProperty name="color" value="#F2395B"/>
    </inkml:brush>
  </inkml:definitions>
  <inkml:trace contextRef="#ctx0" brushRef="#br0">95250 39000 672,'90'-111'4,"-18"28"10,-19 28 9,-18 29 9,-12 18 4,-3 9-2,-3 10-2,-2 10-2,-5 8-2,-2 10-3,-3 10-3,-3 9-2,-2 6-5,0 3-6,0 3-6,0 4-6,0-4-6,0-9-7,0-10-7,0-8-7,3-12-5,6-12-3,7-13-5,6-12-3,4-13 0,4-12 4,3-13 5,3-12 5,-1-5 5,-2 3 6,-3 3 6,-3 4 6,-2 2 3,0 4 2,0 3 1,0 3 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0"/>
    </inkml:context>
    <inkml:brush xml:id="br0">
      <inkml:brushProperty name="width" value="0.03213" units="cm"/>
      <inkml:brushProperty name="height" value="0.03213" units="cm"/>
      <inkml:brushProperty name="color" value="#F2395B"/>
    </inkml:brush>
  </inkml:definitions>
  <inkml:trace contextRef="#ctx0" brushRef="#br0">96250 38150 684,'21'-47'0,"-5"6"0,-7 7 0,-5 6 0,-3 3 3,4 0 4,3 0 4,3 0 6,-5 3 3,-12 6 5,-13 7 4,-12 6 4,-13 7 0,-12 10-3,-13 10-5,-12 9-4,-9 10-4,-2 14-3,-3 11-3,-3 14-4,-1 7-2,4 3-1,3 3-2,3 4 0,9-6-5,16-11-7,15-14-6,17-11-8,13-12-7,13-9-8,12-10-9,13-8-8,6-9 0,0-6 8,0-6 9,0-6 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2"/>
    </inkml:context>
    <inkml:brush xml:id="br0">
      <inkml:brushProperty name="width" value="0.03024" units="cm"/>
      <inkml:brushProperty name="height" value="0.03024" units="cm"/>
      <inkml:brushProperty name="color" value="#F2395B"/>
    </inkml:brush>
  </inkml:definitions>
  <inkml:trace contextRef="#ctx0" brushRef="#br0">37950 56350 727,'0'-69'0,"0"13"0,0 12 0,0 13 0,9 9 9,19 6 19,19 7 18,19 6 19,9 4-2,0 4-21,0 3-22,0 3-22,-5 3-10,-9 3 0,-10 3 1,-8 4 1,-8-1-8,-2-3-17,-3-3-17,-3-2-16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1"/>
    </inkml:context>
    <inkml:brush xml:id="br0">
      <inkml:brushProperty name="width" value="0.03585" units="cm"/>
      <inkml:brushProperty name="height" value="0.03585" units="cm"/>
      <inkml:brushProperty name="color" value="#F2395B"/>
    </inkml:brush>
  </inkml:definitions>
  <inkml:trace contextRef="#ctx0" brushRef="#br0">97000 37450 613,'73'-25'4,"-3"0"7,-3 0 8,-2 0 7,-8 3 3,-8 6-1,-10 7-1,-9 6-1,-5 7-2,0 10-1,0 10-1,0 9-1,-7 9-3,-11 9-2,-14 10-3,-11 10-4,-14 7-1,-11 6 0,-14 7-1,-11 6 1,-7-1-6,0-5-8,0-7-9,0-5-9,3-12-5,6-16 2,7-15-1,6-15 1,6-18 0,6-19 0,7-18-1,6-19 0,4-16-1,4-12-1,3-13-3,3-12-1,6-9 2,9-2 8,10-3 6,10-3 8,2 5 3,-3 17 2,-3 15 2,-2 16 1,-3 13 1,1 14 3,-1 11 2,1 14 2,-3 14 11,-2 20 23,-3 18 22,-3 20 22,-6 13 3,-5 9-14,-7 10-14,-5 10-14,-6 7-14,-3 6-14,-3 7-12,-2 6-15,-1-2-10,3-9-9,3-10-9,4-8-9,2-14-4,4-15-2,3-15-1,3-16-1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1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96250 38400 525,'-24'-94'-2,"4"13"-3,3 12-4,3 13-3,3 24 13,3 39 28,3 36 29,4 39 30,-3 25 4,-5 17-17,-7 15-18,-5 16-18,-11 7-12,-11 1-8,-14-1-7,-11 1-7,-4-7-8,6-12-10,7-13-10,6-12-9,7-13-3,10-12 3,10-13 4,9-12 3,12-26-4,16-36-12,15-39-12,17-36-13,10-20 2,6 1 13,7-1 14,6 1 15,9-4 8,13-6 3,12-6 5,13-6 3,4 4 3,-3 16 2,-3 15 3,-2 17 2,-5 10 5,-2 6 8,-3 7 8,-3 6 7,-10 7 3,-16 10-1,-15 10-1,-15 9-2,-15 10-2,-12 14-2,-13 11-3,-12 14-4,-15 8-2,-15 7-3,-15 6-3,-16 7-4,-13 0-2,-9-2-3,-10-3-1,-8-3-3,-6-6 0,1-5-1,-1-7 1,1-5-1,1-9-6,3-9-13,3-10-14,4-8-12,7-11-6,13-8 5,12-10 4,13-9 4,12-12 2,13-11 4,12-14 1,13-11 3,7-6 4,4 4 5,3 3 5,3 3 5,6 6 6,9 9 6,10 10 6,10 10 6,7 7 7,6 6 7,7 7 8,6 6 7,7 7 2,10 10-5,10 10-5,9 9-5,7 10-7,7 14-11,6 11-10,7 14-12,-9-1-3,-21-12 1,-22-13 2,-22-12 3,-13-9-8,-3-2-14,-3-3-16,-2-3-15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2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98450 36800 565,'-47'1'-3,"6"4"-6,7 3-5,6 3-5,9 3-2,13 3 5,12 3 4,13 4 4,7-3 4,4-5 0,3-7 2,3-5 1,3-4 5,3 0 6,3 0 6,4 0 8,8-2 4,17-3 5,15-3 5,16-2 3,5-1 2,-2 3 0,-3 3 0,-3 4-1,12-3-1,28-5-6,28-7-3,29-5-5,1-3-6,-25 4-9,-25 3-10,-25 3-8,-22 1-6,-19 1-2,-18-1-4,-19 1-2,-30 2-10,-41 7-17,-40 6-17,-40 7-17,-23-4 1,-3-12 18,-3-13 17,-2-12 18,0-9 11,7-2 5,6-3 3,7-3 4,8 1 3,14 6 4,11 7 2,14 6 3,13 13 10,16 23 19,15 22 19,17 22 17,7 13 5,0 7-12,0 6-12,0 7-11,-4 4-9,-5 3-6,-7 3-5,-5 4-8,-6 1-4,-3 0-5,-3 0-5,-2 0-5,-1-8-4,3-16-2,3-15-1,4-15-3,18-21-11,34-25-20,35-25-19,35-25-19,5-10-2,-21 7 18,-22 6 16,-22 7 18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3"/>
    </inkml:context>
    <inkml:brush xml:id="br0">
      <inkml:brushProperty name="width" value="0.03844" units="cm"/>
      <inkml:brushProperty name="height" value="0.03844" units="cm"/>
      <inkml:brushProperty name="color" value="#F2395B"/>
    </inkml:brush>
  </inkml:definitions>
  <inkml:trace contextRef="#ctx0" brushRef="#br0">100000 36800 572,'71'-69'8,"-5"13"9,-7 12 8,-5 13 8,-11 18 6,-11 26 0,-14 24 2,-11 26 2,-17 13-2,-18 4-6,-19 3-6,-18 3-6,-10 1-10,0 1-15,0-1-15,0 1-15,3-7-6,6-12 2,7-13 4,6-12 1,12-15 2,19-15-3,19-15-2,19-16-2,13-10 3,10-3 6,10-3 6,9-2 8,4-1 2,1 3 2,-1 3 0,1 4 1,-6 4 6,-8 6 8,-10 7 11,-9 6 8,-12 6 5,-11 6-1,-14 7-1,-11 6-1,-17 7-2,-18 10-2,-19 10-2,-18 9-2,-10 2-2,0-2-4,0-3-3,0-3-3,3-2-2,6 0-1,7 0-1,6 0 0,7-4-2,10-5-2,10-7-1,9-5-1,9-3 0,9 4 1,10 3 1,10 3 1,10 1 1,13 1-1,12-1 0,13 1 0,12-6-1,13-8-2,12-10-1,13-9-1,7-9-1,4-5 0,3-7 1,3-5 0,-1-6 1,-2-3 0,-3-3 0,-3-2-1,-9 2 2,-11 9 0,-14 10 2,-11 10 1,-20 8 2,-24 10 2,-26 10 4,-24 9 3,-20 9 2,-11 9 0,-14 10-1,-11 10 1,-11 5-2,-5 4-4,-7 3-4,-5 3-4,-3-2-2,4-6-1,3-6 0,3-6 0,4-7 1,7-6 4,6-6 4,7-6 4,10-7 2,16-6 1,15-6 1,17-6 0,25-7 1,39-6 1,36-6 1,39-6 1,21-6-2,6-2-2,7-3-4,6-3-2,-1-2-5,-5 0-5,-7 0-7,-5 0-5,-11 1-4,-11 4-1,-14 3-1,-11 3-1,-25-1-7,-33-2-11,-35-3-13,-34-3-11,-16-6-1,3-5 14,3-7 12,4-5 13,4-1 9,6 6 7,7 7 6,6 6 6,1 4 8,-3 4 9,-3 3 9,-2 3 9,0 7 6,7 14 2,6 11 3,7 14 2,2 10-2,1 9-7,-1 10-7,1 10-6,-1 5-6,1 4-4,-1 3-5,1 3-5,1-2-6,3-6-9,3-6-8,4-6-8,-1-7-8,-3-6-5,-3-6-7,-2-6-5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3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101900 37400 578,'67'-46'0,"-16"10"0,-15 10 0,-15 9 0,4 1 7,25-6 15,25-6 15,25-6 14,14-4 5,3 1-5,3-1-6,4 1-4,-3 4-6,-5 9-6,-7 10-6,-5 10-7,-12 5-8,-16 4-10,-15 3-10,-15 3-11,-17 6-5,-15 9-1,-15 10 0,-16 10-1,-15 2-4,-11-3-7,-14-3-7,-11-2-7,-11-3 1,-5 1 9,-7-1 9,-5 1 9,-6-4 7,-3-6 7,-3-6 5,-2-6 7,2-4 4,9 1 3,10-1 1,10 1 3,8-1 3,10 1 7,10-1 7,9 1 5,6 1 4,3 3 1,3 3 2,4 4 1,2 8-1,4 17-4,3 15-4,3 16-4,1 7-4,1 1-5,-1-1-4,1 1-4,1-6-6,3-8-6,3-10-7,4-9-5,11-15-11,23-18-16,22-19-13,22-18-16,1-10 0,-19 0 15,-18 0 15,-19 0 14,-8 0 9,3 0 1,3 0 3,4 0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3"/>
    </inkml:context>
    <inkml:brush xml:id="br0">
      <inkml:brushProperty name="width" value="0.04867" units="cm"/>
      <inkml:brushProperty name="height" value="0.04867" units="cm"/>
      <inkml:brushProperty name="color" value="#F2395B"/>
    </inkml:brush>
  </inkml:definitions>
  <inkml:trace contextRef="#ctx0" brushRef="#br0">102650 37450 451,'0'-85'11,"0"32"19,0 31 21,0 32 20,-4 27 4,-5 26-11,-7 24-12,-5 26-12,-3 18-7,4 13-5,3 12-4,3 13-4,-1 10-4,-2 10-3,-3 10-2,-3 9-4,-2 9-4,0 9-7,0 10-6,0 10-6,1 4-2,4 0 2,3 0 1,3 0 3,-1-13-3,-2-24-5,-3-26-6,-3-24-5,-2-24-4,0-22-4,0-22-4,0-21-2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4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101850 38900 466,'75'-91'5,"0"19"8,0 19 9,0 19 9,-7 13 2,-11 10-7,-14 10-6,-11 9-5,-17 17-4,-18 25 3,-19 25 0,-18 25 1,-17 12 0,-11 1-3,-14-1-3,-11 1-2,-11-3-3,-5-2-1,-7-3-1,-5-3-2,3-10 0,17-16 3,15-15 2,16-15 3,23-15-1,31-12-2,32-13-3,31-12-3,28-16-3,25-19-1,25-18-3,25-19-1,15-8-2,7 3 1,6 3 0,7 4 1,-1 2-1,-6 4-2,-6 3-2,-6 3-1,-9 4 1,-8 7 6,-10 6 5,-9 7 6,-7 4 4,-3 3 5,-3 3 5,-2 4 5,-9 4 4,-12 6 5,-13 7 4,-12 6 5,-26 13 0,-36 23-5,-39 22-5,-36 22-6,-26 12-4,-12 3-4,-13 3-6,-12 4-4,-5-1-4,3-3-3,3-3-3,4-2-3,5-9-1,10-12 0,10-13-1,9-12 0,12-18-12,16-21-24,15-22-25,17-22-23,10-10-4,6 4 19,7 3 18,6 3 19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4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102850 39200 507,'26'-22'8,"4"6"15,3 7 16,3 6 15,6 10 5,9 17-5,10 15-4,10 16-6,7 18-4,6 22-4,7 22-5,6 23-4,1 14-8,-3 10-10,-3 10-12,-2 9-10,-6 6-3,-6 3 5,-6 3 6,-6 4 4,-10-18 0,-12-37-4,-13-38-6,-12-37-5,-7-21-12,1-3-21,-1-3-20,1-2-20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6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13600 44550 457,'-44'-72'31,"13"6"-3,12 7-5,13 6-3,7 4-4,4 4-3,3 3-3,3 3-3,1 3-2,1 3-2,-1 3-2,1 4-2,13-4 2,29-9 6,28-10 7,28-8 6,26-9 6,26-6 4,24-6 6,26-6 4,22-1-1,23 7-4,22 6-6,22 7-6,12 8-2,3 14-3,3 11-2,4 14-1,5 8-4,10 7-6,10 6-4,9 7-7,4 7-4,1 9-6,-1 10-6,1 10-5,-4 5-5,-6 4-6,-6 3-3,-6 3-6,-1-2-1,7-6 3,6-6 3,7-6 2,-32-6 4,-69-2 5,-68-3 6,-69-3 6,-37-4 2,-2-3-1,-3-3 0,-3-2-1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7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30250 41150 535,'-29'-38'4,"-5"26"10,-7 24 8,-5 26 9,-1 10 5,6-3 0,7-3 2,6-2 0,-5 8-1,-16 22-1,-15 22-3,-15 23-2,-7 8-3,3-3-3,3-3-3,4-2-3,1-5-7,0-2-10,0-3-9,0-3-10,6-6-8,13-5-5,12-7-5,13-5-5,7-9-4,4-9-4,3-10-3,3-8-4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3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39800 57300 542,'54'0'132,"10"0"-29,10 0-27,9 0-30,6-2-16,3-3-4,3-3-6,4-2-5,-1-1-6,-3 3-9,-3 3-6,-2 4-9,-6 2-7,-6 4-6,-6 3-8,-6 3-6,-9 1-2,-8 1 3,-10-1 3,-9 1 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37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28850 41750 499,'-27'-55'0,"-3"-9"0,-3-10 0,-2-8 0,-1 0 5,3 14 9,3 11 11,4 14 9,11 18 8,23 25 8,22 25 7,22 25 6,16 18-3,14 14-14,11 11-16,14 14-14,10 8-7,9 7-1,10 6 0,10 7-1,-7-7 0,-22-19 0,-22-18-1,-21-19 0,-17-13-16,-8-6-34,-10-6-32,-9-6-35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41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34850 40450 518,'0'-33'6,"0"34"14,0 35 14,0 35 13,0 16 3,0 1-10,0-1-8,0 1-8,-2-1-9,-3 1-8,-3-1-7,-2 1-8,-3-7-4,1-12 0,-1-13 0,1-12-2,12-18 2,25-21 0,25-22 2,25-22 1,15-13 1,7-3 0,6-3 1,7-2 0,-1-1 1,-6 3-2,-6 3 0,-6 4-1,-10 4 0,-12 6 1,-13 7 1,-12 6 1,-12 3 0,-8 0-4,-10 0-2,-9 0-4,-10-2 0,-9-3 2,-10-3 2,-8-2 1,-8-3 3,-2 1 2,-3-1 2,-3 1 2,-2-1 2,0 1 1,0-1 2,0 1 1,3 2 2,6 7 3,7 6 2,6 7 3,6 16 4,6 29 7,7 28 6,6 28 7,4 14 0,4 0-5,3 0-6,3 0-5,1 1-5,1 4-3,-1 3-4,1 3-4,-4-1-5,-6-2-6,-6-3-5,-6-3-7,-10-1-3,-12 4 1,-13 3 2,-12 3 0,-5-7 1,3-15 1,3-15-1,4-16 0,4-15 0,6-11 1,7-14-1,6-11 0,6-15 3,6-16 3,7-15 5,6-15 3,12-12 2,19-6 0,19-6 1,19-6-1,9 2 1,0 14 4,0 11 2,0 14 4,-5 10 0,-9 9-1,-10 10-1,-8 10-1,-9 11 0,-6 17 2,-6 15 1,-6 16 3,-10 9-1,-12 3 0,-13 3-2,-12 4-1,-13 1-2,-12 0-1,-13 0-1,-12 0-3,-2-4 0,9-5-1,10-7-1,10-5-1,13-11 0,19-11 0,19-14 1,19-11-1,18-17-2,19-18-6,19-19-6,19-18-5,13-17-5,10-11-2,10-14-3,9-11-4,-1-9 1,-8-3 2,-10-3 2,-9-2 3,-10 3 3,-9 14 5,-10 11 5,-8 14 4,-11 10 6,-8 9 4,-10 10 4,-9 10 5,-7 5 5,-3 4 4,-3 3 5,-2 3 4,2 3 4,9 3 1,10 3 2,10 4 2,7 2-2,6 4-3,7 3-5,6 3-5,1 1-4,-3 1-3,-3-1-5,-2 1-3,-9 7-6,-12 16-7,-13 15-7,-12 17-7,-21 14-2,-28 17 6,-28 15 4,-27 16 5,-19 10 3,-5 7 1,-7 6 1,-5 7 1,-3-4 2,4-12 4,3-13 3,3-12 4,10-12 2,20-8-2,18-10-1,20-9-1,21-15-3,25-18-6,25-19-6,25-18-6,15-14-4,7-5-1,6-7-1,7-5 0,-1-1 0,-6 6 3,-6 7 2,-6 6 3,-16 15 3,-25 26 4,-25 24 5,-25 26 4,-18 10 3,-8-3 1,-10-3 3,-9-2 1,-2-5-1,6-2-4,7-3-3,6-3-3,17-23-10,28-40-14,28-40-15,29-41-14,13-29-5,1-15 7,-1-15 6,1-16 6,-6-12 6,-8-5 4,-10-7 4,-9-5 3,-9 6 6,-5 23 3,-7 22 5,-5 22 5,-3 18 6,4 16 9,3 15 7,3 17 9,7 22 8,14 32 9,11 31 9,14 32 9,7 21-1,3 13-11,3 12-10,4 13-11,2 13-8,4 17-5,3 15-6,3 16-5,-2 9-5,-6 3-7,-6 3-4,-6 4-7,-7-6-2,-6-11-1,-6-14-2,-6-11-1,-9-14-3,-8-11-7,-10-14-7,-9-11-7,-5-17-3,0-18-1,0-19 1,0-18-1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41"/>
    </inkml:context>
    <inkml:brush xml:id="br0">
      <inkml:brushProperty name="width" value="0.0389" units="cm"/>
      <inkml:brushProperty name="height" value="0.0389" units="cm"/>
      <inkml:brushProperty name="color" value="#F2395B"/>
    </inkml:brush>
  </inkml:definitions>
  <inkml:trace contextRef="#ctx0" brushRef="#br0">38750 41300 565,'17'-88'6,"-16"26"13,-15 24 13,-15 26 12,-12 24 5,-6 26-4,-6 24-2,-6 26-4,-6 16-5,-2 10-6,-3 10-7,-3 9-6,-4 1-4,-3-6 2,-3-6 0,-2-6 0,-8-4-3,-8 1-11,-10-1-9,-9 1-9,1-7-8,13-12-4,12-13-5,13-12-4,12-13-3,13-12-1,12-13-1,13-12-2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41"/>
    </inkml:context>
    <inkml:brush xml:id="br0">
      <inkml:brushProperty name="width" value="0.02847" units="cm"/>
      <inkml:brushProperty name="height" value="0.02847" units="cm"/>
      <inkml:brushProperty name="color" value="#F2395B"/>
    </inkml:brush>
  </inkml:definitions>
  <inkml:trace contextRef="#ctx0" brushRef="#br0">37650 39900 772,'23'-24'0,"-3"4"0,-3 3 0,-2 3 0,2 1 7,9 1 15,10-1 14,10 1 15,5 8-1,4 20-15,3 18-14,3 20-16,-2 10-9,-6 3-7,-6 3-6,-6 4-6,-7-6-7,-6-11-10,-6-14-8,-6-11-9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43"/>
    </inkml:context>
    <inkml:brush xml:id="br0">
      <inkml:brushProperty name="width" value="0.02706" units="cm"/>
      <inkml:brushProperty name="height" value="0.02706" units="cm"/>
      <inkml:brushProperty name="color" value="#F2395B"/>
    </inkml:brush>
  </inkml:definitions>
  <inkml:trace contextRef="#ctx0" brushRef="#br0">41050 40500 813,'-22'-25'8,"6"0"17,7 0 17,6 0 16,6 4-11,6 10-41,7 10-38,6 9-41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44"/>
    </inkml:context>
    <inkml:brush xml:id="br0">
      <inkml:brushProperty name="width" value="0.03323" units="cm"/>
      <inkml:brushProperty name="height" value="0.03323" units="cm"/>
      <inkml:brushProperty name="color" value="#F2395B"/>
    </inkml:brush>
  </inkml:definitions>
  <inkml:trace contextRef="#ctx0" brushRef="#br0">41300 40450 661,'50'-22'54,"0"6"-17,0 7-17,0 6-18,-4 6-8,-5 6 0,-7 7 0,-5 6 1,-8 3 2,-5 0 1,-7 0 3,-5 0 3,-8 0 3,-5 0 2,-7 0 4,-5 0 2,-4 3 2,0 6-2,0 7-2,0 6-1,1 6 2,4 6 3,3 7 5,3 6 4,3 6-1,3 6-6,3 7-4,4 6-7,1 3-6,0 0-9,0 0-7,0 0-9,-2-4-3,-3-5 0,-3-7 0,-2-5 1,-3-6 0,1-3-1,-1-3-2,1-2-1,-3-6 0,-2-6 0,-3-6 2,-3-6 1,-4-7 2,-3-6 3,-3-6 4,-2-6 2,-5-6 3,-2-2 2,-3-3 1,-3-3 2,-4-2 3,-3 0 2,-3 0 4,-2 0 3,0 0 4,7 0 4,6 0 5,7 0 4,11 0 6,20 0 6,18 0 7,20 0 7,19-2-5,22-3-16,22-3-15,23-2-16,8-5-10,-3-2-4,-3-3-3,-2-3-3,-6-1-2,-6 4 0,-6 3-1,-6 3 0,-12 1 2,-15 1 4,-15-1 4,-16 1 3,-8-1 4,0 1 1,0-1 1,0 1 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44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42600 41950 562,'0'-41'6,"0"19"12,0 19 11,0 19 13,-4 13 3,-5 10-8,-7 10-7,-5 9-6,-4 4-6,0 1-3,0-1-3,0 1-4,0-3-1,0-2 1,0-3 1,0-3 0,15-18-8,32-31-20,31-31-20,32-31-19,11-18-5,-5-3 9,-7-3 10,-5-2 9,-8 2 10,-5 9 9,-7 10 8,-5 10 11,-9 8 7,-9 10 7,-10 10 8,-8 9 6,-14 15 7,-15 22 6,-15 22 5,-16 23 5,-4 8-1,10-3-9,10-3-8,9-2-8,6-3-8,3 1-5,3-1-6,4 1-5,2-4-6,4-6-9,3-6-7,3-6-8,6-7-7,9-6-6,10-6-6,10-6-5,2-6-2,-3-2 0,-3-3 2,-2-3 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45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44350 40900 534,'-4'-69'4,"-5"13"9,-7 12 8,-5 13 8,-4 10 6,0 10 2,0 10 2,0 9 2,0 15-3,0 22-6,0 22-7,0 23-8,1 11-3,4 4 0,3 3-1,3 3 0,3-1-4,3-2-5,3-3-7,4-3-5,2-10-6,4-16-2,3-15-5,3-15-2,6-12-6,9-6-6,10-6-6,10-6-6,5-10-1,4-12 4,3-13 3,3-12 3,1-10 6,1-6 6,-1-6 7,1-6 6,-7-4 4,-12 1 2,-13-1 2,-12 1 2,-7 4 5,1 9 5,-1 10 8,1 10 5,-4 5 5,-6 4 2,-6 3 2,-6 3 3,-7 6 1,-6 9 3,-6 10 2,-6 10 3,-1 7-2,7 6-7,6 7-5,7 6-6,2 3-5,1 0-2,-1 0-3,1 0-2,5-5-5,14-9-5,11-10-7,14-8-5,5-8-3,1-2 0,-1-3 1,1-3 0,1-9-1,3-11-4,3-14-2,4-11-3,1-12 0,0-9 2,0-10 4,0-8 2,-2-4 4,-3 3 4,-3 3 5,-2 4 3,-5 5 5,-2 10 8,-3 10 6,-3 9 8,-4 6 2,-3 3-2,-3 3-2,-2 4-2,-9 16-1,-12 32 2,-13 31 0,-12 32 0,-5 10-2,3-9-4,3-10-6,4-8-6,7-9-7,13-6-13,12-6-11,13-6-11,9-9-5,6-8 2,7-10 3,6-9 4,1-10 1,-3-9 2,-3-10 3,-2-8 1,-3-8 3,1-2 3,-1-3 3,1-3 3,-4-4 3,-6-3 4,-6-3 4,-6-2 4,-6 0 4,-2 7 5,-3 6 3,-3 7 5,-1 4 2,4 3 2,3 3 0,3 4 0,1 15 7,1 28 10,-1 28 10,1 29 10,-3 16 0,-2 7-12,-3 6-12,-3 7-11,-2-1-7,0-6-3,0-6-3,0-6-2,0-7-7,0-6-7,0-6-9,0-6-9,-4-7-12,-5-6-14,-7-6-15,-5-6-15,-3-12 0,4-15 13,3-15 15,3-16 13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45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46300 40150 682,'25'-25'0,"0"0"0,0 0 0,0 0 0,3-4 3,6-5 6,7-7 5,6-5 6,3 0 5,0 10 3,0 10 5,0 9 4,-2 10-2,-3 14-4,-3 11-6,-2 14-6,-9 11-4,-12 14-3,-13 11-5,-12 14-3,-15 11-5,-15 14-7,-15 11-7,-16 14-7,-10 3-3,-3-2 2,-3-3 0,-2-3 2,6-10-4,20-16-7,18-15-7,20-15-8,13-17 1,9-15 7,10-15 7,10-16 8,10-13 6,13-9 4,12-10 4,13-8 4,4-3 5,-3 7 8,-3 6 6,-2 7 8,-6 4 3,-6 3 3,-6 3 1,-6 4 1,-9 4 2,-8 6 3,-10 7 2,-9 6 2,-5 3-3,0 0-6,0 0-8,0 0-6,-2 1-6,-3 4-4,-3 3-5,-2 3-5,-3 4-3,1 7-2,-1 6-4,1 7-2,1 0-2,3-2-1,3-3-2,4-3 0,5-2 0,10 0 5,10 0 4,9 0 5,-2 1 3,-12 4 2,-13 3 3,-12 3 3,-13 1 2,-12 1-2,-13-1 0,-12 1 0,-10 1-3,-6 3-2,-6 3-4,-6 4-2,4-6-3,16-11 0,15-14-1,17-11 0,7-9-4,0-3-4,0-3-6,0-2-5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46"/>
    </inkml:context>
    <inkml:brush xml:id="br0">
      <inkml:brushProperty name="width" value="0.04057" units="cm"/>
      <inkml:brushProperty name="height" value="0.04057" units="cm"/>
      <inkml:brushProperty name="color" value="#F2395B"/>
    </inkml:brush>
  </inkml:definitions>
  <inkml:trace contextRef="#ctx0" brushRef="#br0">49100 39500 542,'-44'-91'-2,"13"19"-2,12 19-4,13 19-2,4 10 2,-3 4 9,-3 3 10,-2 3 8,-1 9 5,3 16 1,3 15 1,4 17 2,-1 14 0,-3 17 0,-3 15 1,-2 16 1,-3 12-1,1 9-2,-1 10-1,1 10-1,-1 11-2,1 17 0,-1 15-1,1 16 0,-1 10-3,1 7-5,-1 6-6,1 7-6,1-9-4,3-21-7,3-22-6,4-22-6,4-19-6,6-16-4,7-15-6,6-15-4,-1-15-1,-5-12 3,-7-13 2,-5-12 3,-9-12 1,-9-8-1,-10-10-2,-8-9-1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4"/>
    </inkml:context>
    <inkml:brush xml:id="br0">
      <inkml:brushProperty name="width" value="0.03569" units="cm"/>
      <inkml:brushProperty name="height" value="0.03569" units="cm"/>
      <inkml:brushProperty name="color" value="#F2395B"/>
    </inkml:brush>
  </inkml:definitions>
  <inkml:trace contextRef="#ctx0" brushRef="#br0">39600 58350 616,'-18'-24'8,"17"4"15,15 3 15,16 3 16,13 1 2,14 1-9,11-1-9,14 1-10,7 1-6,3 3-1,3 3-2,4 4-2,5 2-5,10 4-12,10 3-9,9 3-11,-5 1-10,-19 1-6,-18-1-9,-19 1-7,-15-1-2,-8 1 2,-10-1 2,-9 1 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46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48050 42350 461,'-44'-113'26,"13"26"3,12 24 2,13 26 3,7 18 0,4 13-4,3 12-3,3 13-5,4 12-1,7 13-2,6 12-1,7 13 0,-1 10-2,-6 10-1,-6 10 0,-6 9-1,-1 6 0,7 3-1,6 3 1,7 4-1,0 1 0,-2 0-1,-3 0 0,-3 0-1,-1 0-1,4 0 0,3 0-2,3 0-1,4-11 0,7-22-2,6-22 1,7-21-2,4-24 0,3-25-1,3-25-1,4-25 0,15-32-3,28-36-4,28-39-4,29-36-3,16-22-7,7-2-11,6-3-10,7-3-11,-15 15-8,-34 34-4,-35 35-4,-33 35-5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49:50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31950 48200 505,'-21'-21'4,"10"10"8,10 10 8,9 9 8,7 7 2,7 7-3,6 6-3,7 7-2,2-1-4,1-6-3,-1-6-2,1-6-2,2-1-1,7 7 3,6 6 2,7 7 3,0 0-1,-2-2-3,-3-3-4,-3-3-2,-4-2-3,-3 0 1,-3 0 0,-2 0-1,-5 1 0,-2 4-1,-3 3-1,-3 3-1,-1 3-2,4 3 0,3 3-1,3 4-1,1-7 0,1-16 2,-1-15 2,1-15 1,4-17 2,9-15 2,10-15 3,10-16 1,10-16 2,13-16 1,12-15 0,13-15 0,15-17 0,19-15-3,19-15-2,19-16-4,35-30-2,54-44-6,53-43-4,53-44-4,26-10-8,1 26-11,-1 24-11,1 26-11,-35 33-7,-69 45-2,-68 43-3,-69 45-2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00"/>
    </inkml:context>
    <inkml:brush xml:id="br0">
      <inkml:brushProperty name="width" value="0.05199" units="cm"/>
      <inkml:brushProperty name="height" value="0.05199" units="cm"/>
      <inkml:brushProperty name="color" value="#F2395B"/>
    </inkml:brush>
  </inkml:definitions>
  <inkml:trace contextRef="#ctx0" brushRef="#br0">61050 52050 423,'-24'-50'0,"4"0"-1,3 0 1,3 0-1,9 9 10,16 19 19,15 19 19,17 19 19,7 12 4,0 6-12,0 7-12,0 6-12,-5 12-7,-9 19-5,-10 19-3,-8 19-3,-6 10-3,1 4 0,-1 3 0,1 3-2,-1-1 0,1-2-1,-1-3-1,1-3-2,2-9 1,7-11 0,6-14 0,7-11 2,4-11-2,3-5-4,3-7-3,4-5-4,2-11-1,4-11 1,3-14 1,3-11 1,6-17 0,9-18 0,10-19 0,10-18-1,33-39 1,60-55 4,60-57 2,59-55 3,24-25-2,-8 10-10,-10 10-7,-9 9-10,21-4-7,54-15-9,53-15-7,53-16-9,-24 23-5,-99 63-5,-101 62-5,-99 63-3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13"/>
    </inkml:context>
    <inkml:brush xml:id="br0">
      <inkml:brushProperty name="width" value="0.05742" units="cm"/>
      <inkml:brushProperty name="height" value="0.05742" units="cm"/>
      <inkml:brushProperty name="color" value="#FED406"/>
    </inkml:brush>
  </inkml:definitions>
  <inkml:trace contextRef="#ctx0" brushRef="#br0">60400 42450 383,'-29'-27'1,"-5"-3"5,-7-3 3,-5-2 4,6 0 8,23 7 11,22 6 13,22 7 11,19 5 2,20 7-9,18 6-7,20 7-9,10 2-5,3 1-4,3-1-2,4 1-4,4-3-3,6-2 0,7-3-2,6-3-1,7-2-1,10 0 0,10 0 0,9 0-2,4 0 1,1 0-2,-1 0 0,1 0-1,-1 3-1,1 6 0,-1 7-2,1 6-1,-1 3-1,1 0-1,-1 0 0,1 0-1,-3-4 0,-2-5 0,-3-7 1,-3-5 1,-1-4 0,4 0-1,3 0-1,3 0 0,3-2 0,3-3-1,3-3 1,4-2-1,1-3 1,0 1 0,0-1-1,0 1 1,-2 1-1,-3 3 1,-3 3-1,-2 4 1,-1 1 0,3 0 0,3 0 0,4 0 0,-3 1-1,-5 4-1,-7 3-2,-5 3-1,-4-2 0,0-6-1,0-6 0,0-6-1,4-9 1,10-8 0,10-10 1,9-9 1,2-10-1,-2-9 1,-3-10-1,-3-8 0,-6-6 0,-5 1 0,-7-1 0,-5 1 1,-11 1 0,-11 3 0,-14 3 0,-11 4 0,-15 5 0,-16 10 0,-15 10 0,-15 9 0,-12 4 1,-6 1 0,-6-1 0,-6 1 1,-4-3 0,1-2 1,-1-3 0,1-3 1,-1-7 0,1-9 0,-1-10-1,1-8 0,-3-8-1,-2-2-1,-3-3-1,-3-3 0,-13-1-1,-22 4-1,-22 3 0,-21 3 0,-20 4-1,-15 7 1,-15 6 0,-16 7 0,-16 2 0,-16 1 2,-15-1-1,-15 1 2,-14 2 0,-8 7-1,-10 6 0,-9 7 0,-10 4 0,-9 3 1,-10 3 2,-8 4 1,-6 4 1,1 6-1,-1 7 1,1 6-1,-1 3 1,1 0 0,-1 0 1,1 0 0,-1 1 1,1 4-1,-1 3-1,1 3 1,-1 3-1,1 3-1,-1 3 1,1 4-1,-1 1 1,1 0-1,-1 0-1,1 0 0,1-2 0,3-3 1,3-3-1,4-2 1,1-3 0,0 1 0,0-1 0,0 1-1,3-1 1,6 1 0,7-1 0,6 1-1,6 1 1,6 3 1,7 3 2,6 4 0,4 5 1,4 10 1,3 10 0,3 9 1,1 6 0,1 3-1,-1 3-1,1 4-1,7 2-1,16 4 1,15 3 0,17 3-1,14 3 1,17 3-1,15 3 1,16 4 0,9 10-1,3 19-1,3 19-1,4 19-2,10 1 1,19-16 0,19-15 0,19-15 2,15-12-2,13-6-2,12-6-3,13-6-2,9-9-2,6-8 1,7-10 0,6-9 1,10-10-3,17-9-5,15-10-7,16-8-5,13-8-3,14-2 1,11-3 0,14-3 2,-12-6-2,-34-5-5,-35-7-4,-33-5-5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19"/>
    </inkml:context>
    <inkml:brush xml:id="br0">
      <inkml:brushProperty name="width" value="0.04957" units="cm"/>
      <inkml:brushProperty name="height" value="0.04957" units="cm"/>
      <inkml:brushProperty name="color" value="#FED406"/>
    </inkml:brush>
  </inkml:definitions>
  <inkml:trace contextRef="#ctx0" brushRef="#br0">75700 39850 443,'59'-22'113,"19"6"-24,19 7-21,19 6-23,7 3-13,-3 0-4,-3 0-3,-2 0-4,-9 0-6,-12 0-9,-13 0-9,-12 0-10,-19 3-9,-25 6-11,-25 7-11,-25 6-10,-21 3 0,-15 0 9,-15 0 9,-16 0 9,-5-4 6,6-5 4,7-7 3,6-5 3,6-3 5,6 4 5,7 3 6,6 3 5,3 4 6,0 7 7,0 6 6,0 7 7,4 4 1,10 3-1,10 3-1,9 4-2,6 4-3,3 6-3,3 7-3,4 6-4,1 9-1,0 13 0,0 12 1,0 13-1,0 9-1,0 6-3,0 7-1,0 6-3,-2 1-2,-3-3-3,-3-3-2,-2-2-4,-5-6-3,-2-6-5,-3-6-5,-3-6-6,-1-10-3,4-12-4,3-13-4,3-12-2,3-23-8,3-30-10,3-32-12,4-30-10,2-25 1,4-15 13,3-15 12,3-16 14,3-10 8,3-3 6,3-3 4,4-2 7,2 2 3,4 9 4,3 10 3,3 10 3,3 8 5,3 10 8,3 10 6,4 9 8,4 4 3,6 1 0,7-1 1,6 1 0,4 4-2,4 9-4,3 10-4,3 10-4,-2 7-3,-6 6-1,-6 7-2,-6 6-1,-9 10-1,-8 17-2,-10 15-1,-9 16-3,-12 12 0,-11 9 1,-14 10-1,-11 10 2,-17 7-3,-18 6-3,-19 7-3,-18 6-4,-10-2-2,0-9 0,0-10 0,0-8 0,4-15-6,10-19-10,10-18-11,9-19-12,7-18-3,7-15 3,6-15 3,7-16 4,7-15 4,9-11 4,10-14 4,10-11 4,8-4 5,10 6 2,10 7 4,9 6 3,7 10 4,7 17 6,6 15 5,7 16 5,4 12 5,3 9 4,3 10 5,4 10 4,1 7 1,0 6-6,0 7-5,0 6-5,-2 3-5,-3 0-7,-3 0-6,-2 0-6,-6-7-3,-6-11 1,-6-14 1,-6-11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0"/>
    </inkml:context>
    <inkml:brush xml:id="br0">
      <inkml:brushProperty name="width" value="0.0413" units="cm"/>
      <inkml:brushProperty name="height" value="0.0413" units="cm"/>
      <inkml:brushProperty name="color" value="#FED406"/>
    </inkml:brush>
  </inkml:definitions>
  <inkml:trace contextRef="#ctx0" brushRef="#br0">77700 39150 532,'90'-132'60,"-18"39"-8,-19 36-8,-18 39-8,-12 25-6,-3 17-2,-3 15-4,-2 16-3,-8 12-6,-8 9-11,-10 10-11,-9 10-10,-9 2-8,-5-3-6,-7-3-4,-5-2-6,-6-8-1,-3-8 0,-3-10 0,-2-9 2,-3-10 4,1-9 9,-1-10 9,1-8 8,1-8 7,3-2 2,3-3 3,4-3 3,11-9 5,23-11 9,22-14 9,22-11 8,12-3 0,3 10-7,3 10-8,4 9-7,1 4-5,0 1 1,0-1-1,0 1 1,-4 1 0,-5 3 3,-7 3 2,-5 4 2,-3-1 2,4-3-1,3-3 1,3-2-1,-1-5 0,-2-2-1,-3-3 0,-3-3-2,1-2-1,6 0-5,7 0-2,6 0-5,4 1 0,4 4 0,3 3 1,3 3 1,1 1 0,1 1 0,-1-1-1,1 1-1,-4 1 0,-6 3-3,-6 3-2,-6 4-2,-2-1-1,3-3 3,3-3 1,4-2 1,-3-5-7,-5-2-19,-7-3-18,-5-3-17,-12-2-4,-16 0 10,-15 0 11,-15 0 11,-12-4 7,-6-5 5,-6-7 5,-6-5 4,-4-1 2,1 6 0,-1 7 1,1 6-1,1 6 4,3 6 9,3 7 7,4 6 8,2 3 4,4 0-2,3 0-1,3 0-2,1 4 3,1 10 7,-1 10 8,1 9 7,2 9 3,7 9-2,6 10-1,7 10-3,0 5-2,-2 4-4,-3 3-3,-3 3-4,1-1-4,6-2-3,7-3-4,6-3-5,9-7-9,13-9-20,12-10-17,13-8-18,9-20-8,6-28 2,7-28 2,6-27 3,-4-9 6,-11 13 8,-14 12 10,-11 13 10,-7 4 5,0-3 1,0-3 1,0-2 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0"/>
    </inkml:context>
    <inkml:brush xml:id="br0">
      <inkml:brushProperty name="width" value="0.04088" units="cm"/>
      <inkml:brushProperty name="height" value="0.04088" units="cm"/>
      <inkml:brushProperty name="color" value="#FED406"/>
    </inkml:brush>
  </inkml:definitions>
  <inkml:trace contextRef="#ctx0" brushRef="#br0">78750 39150 538,'60'-121'22,"-27"60"11,-28 60 9,-28 59 11,-20 32-2,-8 7-12,-10 6-11,-9 7-12,-1-4-8,10-12-3,10-13-4,9-12-3,13-16-8,20-19-13,18-18-12,20-19-13,13-15-2,9-8 9,10-10 10,10-9 8,0-1 6,-5 10 0,-7 10 1,-5 9 1,-9 4 6,-9 1 11,-10-1 12,-8 1 11,-11 7 4,-8 16-4,-10 15-3,-9 17-4,-10 8-2,-9 4 0,-10 3-1,-8 3-1,-6 1-2,1 1-2,-1-1-3,1 1-2,1-6-2,3-8-1,3-10 0,4-9 0,13-13-2,26-16-1,24-15 0,26-15-2,18-12-1,13-6 0,12-6 1,13-6 0,-1 1 0,-11 9 0,-14 10 1,-11 10 1,-14 10 4,-11 13 6,-14 12 7,-11 13 8,-14 10 0,-11 10-4,-14 10-5,-11 9-4,-9 4-3,-3 1-2,-3-1-3,-2 1-2,3-6-3,14-8-2,11-10-4,14-9-2,19-12-2,29-11 1,28-14-1,28-11 1,10-9 1,-5-3 0,-7-3 2,-5-2 0,-9 2 3,-9 9 2,-10 10 5,-8 10 2,-17 11 3,-21 17 2,-22 15 2,-22 16 1,-16 7 0,-9 1-6,-10-1-4,-8 1-5,-8 1-2,-2 3-1,-3 3-1,-3 4-1,1-4 1,6-9 2,7-10 3,6-8 2,7-8 3,10-2 4,10-3 5,9-3 4,18-6 4,29-5 4,28-7 4,28-5 4,20-9-1,13-9-6,12-10-6,13-8-6,4-8-5,-3-2-4,-3-3-6,-2-3-3,-9 2-6,-12 10-6,-13 10-6,-12 9-6,-16 2-11,-19-2-13,-18-3-14,-19-3-14,-12-1 1,-2 4 19,-3 3 17,-3 3 17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1"/>
    </inkml:context>
    <inkml:brush xml:id="br0">
      <inkml:brushProperty name="width" value="0.04389" units="cm"/>
      <inkml:brushProperty name="height" value="0.04389" units="cm"/>
      <inkml:brushProperty name="color" value="#FED406"/>
    </inkml:brush>
  </inkml:definitions>
  <inkml:trace contextRef="#ctx0" brushRef="#br0">79000 40450 501,'-46'-46'3,"10"10"7,10 10 7,9 9 7,4 12 10,1 16 13,-1 15 13,1 17 13,1 16-1,3 19-14,3 19-17,4 19-14,-3 16-11,-5 17-5,-7 15-6,-5 16-4,-3 7-10,4 1-13,3-1-11,3 1-14,3-18-9,3-34-7,3-35-7,4-33-8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1"/>
    </inkml:context>
    <inkml:brush xml:id="br0">
      <inkml:brushProperty name="width" value="0.0413" units="cm"/>
      <inkml:brushProperty name="height" value="0.0413" units="cm"/>
      <inkml:brushProperty name="color" value="#FED406"/>
    </inkml:brush>
  </inkml:definitions>
  <inkml:trace contextRef="#ctx0" brushRef="#br0">80050 39500 532,'40'-91'126,"32"19"-24,31 19-23,32 19-25,8 10-16,-11 4-9,-14 3-8,-11 3-9,-14 3-7,-11 3-3,-14 3-6,-11 4-3,-18 4-12,-22 6-18,-22 7-19,-21 6-18,-15 3-2,-6 0 14,-6 0 14,-6 0 14,-6-2 9,-2-3 5,-3-3 4,-3-2 4,2-1 6,10 3 5,10 3 7,9 4 6,6 2 5,3 4 7,3 3 5,4 3 7,1 4 1,0 7-2,0 6-2,0 7-1,3 4-2,6 3 2,7 3-1,6 4 2,-1 2-4,-5 4-4,-7 3-6,-5 3-6,-1-5-5,6-12-5,7-13-6,6-12-5,12-21-11,19-28-19,19-28-18,19-27-18,2-9-5,-11 13 11,-14 12 9,-11 13 10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1"/>
    </inkml:context>
    <inkml:brush xml:id="br0">
      <inkml:brushProperty name="width" value="0.04468" units="cm"/>
      <inkml:brushProperty name="height" value="0.04468" units="cm"/>
      <inkml:brushProperty name="color" value="#FED406"/>
    </inkml:brush>
  </inkml:definitions>
  <inkml:trace contextRef="#ctx0" brushRef="#br0">80800 39550 492,'20'-68'-4,"-9"17"16,-10 15 15,-8 16 16,-4 13 5,3 14-3,3 11-3,4 14-4,1 10-2,0 9-4,0 10-3,0 10-3,-2 10-3,-3 13-2,-3 12-1,-2 13-3,-3 21-2,1 32-1,-1 31-4,1 32-1,-3 19-4,-2 10-8,-3 10-6,-3 9-6,-1 2-3,4-2 1,3-3 3,3-3 1,3-9-5,3-11-10,3-14-11,4-11-10,1-26-4,0-37 7,0-38 5,0-37 6,-2-26 3,-3-11-1,-3-14 0,-2-11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5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44600 56350 446,'-22'-61'30,"6"28"15,7 28 17,6 29 16,-1 18 0,-5 9-13,-7 10-15,-5 10-15,-4 10-9,0 13-5,0 12-7,0 13-5,-2 9-4,-3 6-4,-3 7-2,-2 6-5,-3-4-1,1-11-2,-1-14-1,1-11-2,1-9-2,3-3-3,3-3-3,4-2-3,8-28-7,17-49-9,15-51-10,16-49-10,12-34 0,9-15 8,10-15 9,10-16 10,5-2 5,4 13 6,3 12 4,3 13 5,-4 10 4,-8 10 4,-10 10 5,-9 9 5,-7 9 3,-3 9 6,-3 10 5,-2 10 4,-3 5 6,1 4 7,-1 3 5,1 3 7,-1 3 0,1 3-6,-1 3-5,1 4-7,-1 8-3,1 17-2,-1 15-2,1 16-1,-7 12-3,-12 9-5,-13 10-4,-12 10-5,-13 5-3,-12 4-3,-13 3-3,-12 3-2,-9 1-2,-2 1-3,-3-1-2,-3 1-2,-1-6-1,4-8-3,3-10-2,3-9-2,1-10-1,1-9 1,-1-10 0,1-8 2,2-11 0,7-8 2,6-10 1,7-9 2,11-1 10,20 10 17,18 10 18,20 9 18,10 12 6,3 16-8,3 15-5,4 17-7,2 7-7,4 0-5,3 0-7,3 0-5,1-2-8,1-3-5,-1-3-8,1-2-7,-4-6-6,-6-6-6,-6-6-6,-6-6-7,-4-7-7,1-6-8,-1-6-10,1-6-9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2"/>
    </inkml:context>
    <inkml:brush xml:id="br0">
      <inkml:brushProperty name="width" value="0.04393" units="cm"/>
      <inkml:brushProperty name="height" value="0.04393" units="cm"/>
      <inkml:brushProperty name="color" value="#FED406"/>
    </inkml:brush>
  </inkml:definitions>
  <inkml:trace contextRef="#ctx0" brushRef="#br0">80200 40800 500,'112'-266'38,"-24"69"0,-26 69 0,-24 69 1,-13 43-3,0 19-2,0 19-4,0 19-3,-10 21-6,-18 26-6,-19 24-7,-18 26-7,-18 18-4,-16 13-1,-15 12-1,-15 13-1,-6-7-2,7-24-3,6-26-4,7-24-3,7-23 0,9-18 2,10-19 2,10-18 3,22-28 5,39-33 4,36-35 6,39-34 5,28-26 1,23-15-3,22-15-5,22-16-3,4 1-2,-12 19-2,-13 19-1,-12 19-1,-10 15 0,-6 13-1,-6 12 1,-6 13-1,-10 9 3,-12 6 6,-13 7 5,-12 6 6,-10 6 5,-6 6 4,-6 7 4,-6 6 5,-9 10 1,-8 17 1,-10 15-1,-9 16 1,-9 10-4,-5 7-5,-7 6-6,-5 7-6,-9 4-3,-9 3-2,-10 3-3,-8 4-1,-9 1-3,-6 0-8,-6 0-5,-6 0-6,-2-8-6,3-16-3,3-15-4,4-15-4,7-17-2,13-15 3,12-15 0,13-16 2,9-19 2,6-22 1,7-22 2,6-21 0,6-7 5,6 9 6,7 10 6,6 10 7,4 10 7,4 13 9,3 12 8,3 13 10,3 13 6,3 17 4,3 15 3,4 16 5,4 12-2,6 9-9,7 10-7,6 10-8,3 4-9,0 0-9,0 0-9,0 0-9,-4-2-11,-5-3-12,-7-3-12,-5-2-11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3"/>
    </inkml:context>
    <inkml:brush xml:id="br0">
      <inkml:brushProperty name="width" value="0.05126" units="cm"/>
      <inkml:brushProperty name="height" value="0.05126" units="cm"/>
      <inkml:brushProperty name="color" value="#FED406"/>
    </inkml:brush>
  </inkml:definitions>
  <inkml:trace contextRef="#ctx0" brushRef="#br0">83300 38650 429,'68'-68'45,"-11"17"-5,-14 15-8,-11 16-6,0 12-3,17 9-2,15 10 0,16 10 0,-1 8-4,-15 10-6,-15 10-5,-16 9-6,-15 7-2,-11 7 3,-14 6 3,-11 7 2,-18 2-4,-22 1-13,-22-1-13,-21 1-12,-9-4-4,7-6 6,6-6 4,7-6 4,4-7 6,3-6 3,3-6 3,4-6 5,7-7 4,13-6 5,12-6 6,13-6 6,12-7 2,13-6 1,12-6 0,13-6 1,15-7-1,19-6 1,19-6-1,19-6 0,7-1 0,-3 7 0,-3 6 0,-2 7 2,-9 4-2,-12 3-1,-13 3 0,-12 4-3,-13 5 1,-12 10-2,-13 10 1,-12 9-1,-15 9 0,-15 9-1,-15 10 0,-16 10-1,-10 2-2,-3-3-3,-3-3-3,-2-2-2,0-6-2,7-6-1,6-6-1,7-6 0,16-12-2,29-15-2,28-15-1,28-16-2,21-12 1,17-5 0,15-7 3,16-5 0,4-1 2,-6 6 2,-6 7 2,-6 6 1,-6 6 2,-2 6 2,-3 7 2,-3 6 2,-20 12 3,-33 19 2,-35 19 3,-34 19 3,-26 10 0,-15 4-3,-15 3-2,-16 3-3,-5 3-1,6 3-2,7 3 0,6 4-2,3-3-1,0-5-1,0-7-2,0-5-2,4-6 1,10-3 1,10-3 2,9-2 2,9-8 1,9-8 3,10-10 1,10-9 2,11-9 0,17-5-2,15-7-2,16-5-2,21-11-1,29-11-1,28-14-1,28-11 1,15-7-4,4 0-4,3 0-4,3 0-5,-7 1-6,-15 4-5,-15 3-6,-16 3-6,-15 6-2,-11 9 2,-14 10 3,-11 10 2,-18-1 1,-22-9 0,-22-10 0,-21-8 0,-10-8 2,3-2 6,3-3 5,4-3 6,-1-1 2,-3 4 1,-3 3-1,-2 3 1,-1 3 5,3 3 10,3 3 11,4 4 10,1 2 8,0 4 6,0 3 6,0 3 5,3 15 5,6 29 4,7 28 4,6 28 4,3 21-6,0 17-14,0 15-14,0 16-15,0 12-12,0 9-14,0 10-11,0 10-12,-2 0-12,-3-5-8,-3-7-10,-2-5-9,-3-22-3,1-33 6,-1-35 5,1-34 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4"/>
    </inkml:context>
    <inkml:brush xml:id="br0">
      <inkml:brushProperty name="width" value="0.05063" units="cm"/>
      <inkml:brushProperty name="height" value="0.05063" units="cm"/>
      <inkml:brushProperty name="color" value="#FED406"/>
    </inkml:brush>
  </inkml:definitions>
  <inkml:trace contextRef="#ctx0" brushRef="#br0">85300 38950 434,'10'-75'8,"23"0"15,22 0 15,22 0 15,18 9 4,16 19-9,15 19-9,17 19-9,-3 10-7,-18 4-6,-19 3-8,-18 3-5,-18 6-6,-16 9-2,-15 10-2,-15 10-2,-25 10-4,-30 13-4,-32 12-5,-30 13-4,-20 4-2,-6-3 2,-6-3 1,-6-2 2,1-11 1,9-15 3,10-15 3,10-16 3,10-10 4,13-3 6,12-3 5,13-2 5,9-3 6,6 1 5,7-1 6,6 1 6,6 2 2,6 7 2,7 6-1,6 7 2,3 5-3,0 7-4,0 6-4,0 7-4,-2 2-3,-3 1-3,-3-1-1,-2 1-3,17-15-10,42-28-19,40-28-19,41-27-19,26-23-4,13-16 10,12-15 11,13-15 10,-2-1 7,-16 16 2,-15 15 2,-15 17 4,-18 10 5,-19 6 12,-18 7 10,-19 6 11,-19 9 4,-19 13 0,-18 12-2,-19 13 0,-22 15-1,-25 19 1,-25 19 0,-25 19 1,-18 7-2,-8-3-3,-10-3-3,-9-2-4,1-3-3,13 1-7,12-1-4,13 1-7,12-7-3,13-12-1,12-13-1,13-12-2,13-18-4,17-21-7,15-22-6,16-22-7,13-19 0,14-16 3,11-15 6,14-15 4,0-9 1,-8 1 0,-10-1-2,-9 1 0,-7 2 0,-3 7 4,-3 6 2,-2 7 2,-6 10 5,-6 16 6,-6 15 5,-6 17 6,-6 19 11,-2 26 20,-3 24 18,-3 26 18,-4 15 3,-3 6-15,-3 7-15,-2 6-15,-6 1-11,-6-3-5,-6-3-6,-6-2-5,-1-3-4,7 1 2,6-1-1,7 1 1,15-13-10,25-25-19,25-25-21,25-25-19,17-24-6,9-21 9,10-22 8,10-22 9,-1-7 8,-9 10 9,-10 10 9,-8 9 8,-9 7 9,-6 7 6,-6 6 7,-6 7 7,-9 10 12,-8 16 19,-10 15 17,-9 17 19,-13 16 1,-16 19-13,-15 19-13,-15 19-14,-11 12-9,-2 6-5,-3 7-5,-3 6-4,-4 4-4,-3 4-4,-3 3-4,-2 3-4,2-1-2,9-2 0,10-3 0,10-3-1,8-9 0,10-11-2,10-14 1,9-11-1,12-11-2,16-5 0,15-7-2,17-5 0,11-11-3,10-11-3,10-14-2,9-11-3,6-7-1,3 0-2,3 0 1,4 0-2,-4 0-3,-9 0-6,-10 0-6,-8 0-7,-12-4-2,-12-5-2,-13-7-2,-12-5 0,-7-4 2,1 0 7,-1 0 5,1 0 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4"/>
    </inkml:context>
    <inkml:brush xml:id="br0">
      <inkml:brushProperty name="width" value="0.04352" units="cm"/>
      <inkml:brushProperty name="height" value="0.04352" units="cm"/>
      <inkml:brushProperty name="color" value="#FED406"/>
    </inkml:brush>
  </inkml:definitions>
  <inkml:trace contextRef="#ctx0" brushRef="#br0">86200 40900 505,'1'-68'4,"4"17"10,3 15 7,3 16 10,-1 23 9,-2 31 9,-3 32 10,-3 31 10,-7 18-3,-9 7-12,-10 6-15,-8 7-13,-11-1-10,-8-6-10,-10-6-7,-9-6-8,-9-9-4,-5-8 3,-7-10 2,-5-9 2,-6-12-8,-3-11-16,-3-14-18,-2-11-18,-3-17-5,1-18 5,-1-19 5,1-18 5,2-17 9,7-11 10,6-14 11,7-11 10,10-11 9,16-5 6,15-7 7,17-5 6,14 2 6,17 13 5,15 12 5,16 13 5,20 9 4,25 6 5,25 7 4,25 6 4,23 4-3,22 4-9,22 3-8,23 3-10,6-1-5,-5-2-1,-7-3-1,-5-3-2,-6-1-7,-3 4-13,-3 3-14,-2 3-12,-19 4-7,-30 7-1,-32 6 1,-30 7-1,-20 2 1,-6 1 1,-6-1 1,-6 1 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5"/>
    </inkml:context>
    <inkml:brush xml:id="br0">
      <inkml:brushProperty name="width" value="0.04692" units="cm"/>
      <inkml:brushProperty name="height" value="0.04692" units="cm"/>
      <inkml:brushProperty name="color" value="#FED406"/>
    </inkml:brush>
  </inkml:definitions>
  <inkml:trace contextRef="#ctx0" brushRef="#br0">88250 39050 468,'75'-136'54,"0"28"-6,0 28-6,0 29-5,1 18-5,4 9-3,3 10-3,3 10-4,-5 11-3,-12 17-4,-13 15-4,-12 16-5,-18 13-5,-21 14-7,-22 11-7,-22 14-7,-21 7-2,-18 3 4,-19 3 4,-18 4 3,-10-6-2,0-11-11,0-14-9,0-11-11,6-14-1,13-11 7,12-14 5,13-11 7,12-11 7,13-5 6,12-7 6,13-5 6,10-6 10,10-3 10,10-3 12,9-2 11,4 2 4,1 9 0,-1 10-3,1 10 0,-9 11-3,-15 17-3,-15 15-3,-16 16-3,-12 5-4,-5-2-2,-7-3-4,-5-3-3,0-6-2,10-5-1,10-7-2,9-5-1,23-17-7,38-24-11,37-26-11,38-24-12,21-15-3,7-3 5,6-3 4,7-2 5,7-1-3,9 3-11,10 3-10,10 4-10,-4 5-2,-16 10 9,-15 10 8,-15 9 9,-17 6 11,-15 3 13,-15 3 14,-16 4 14,-13 7 6,-9 13-3,-10 12-2,-8 13-1,-8 7 2,-2 4 8,-3 3 7,-3 3 8,-6 4 1,-5 7-8,-7 6-6,-5 7-6,-6 4-8,-3 3-5,-3 3-7,-2 4-6,-6-1-6,-6-3-4,-6-3-5,-6-2-4,-4-9-7,1-12-7,-1-13-9,1-12-8,1-13-2,3-12 2,3-13 3,4-12 2,4-18 3,6-21 3,7-22 3,6-22 2,6-11 3,6 0 5,7 0 4,6 0 5,7 7 5,10 17 6,10 15 6,9 16 7,4 10 4,1 7 2,-1 6 2,1 7 3,-6 7-2,-8 9-5,-10 10-5,-9 10-5,-7 5-9,-3 4-11,-3 3-11,-2 3-11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7"/>
    </inkml:context>
    <inkml:brush xml:id="br0">
      <inkml:brushProperty name="width" value="0.05489" units="cm"/>
      <inkml:brushProperty name="height" value="0.05489" units="cm"/>
      <inkml:brushProperty name="color" value="#FED406"/>
    </inkml:brush>
  </inkml:definitions>
  <inkml:trace contextRef="#ctx0" brushRef="#br0">51300 22650 400,'0'-50'96,"0"0"-18,0 0-19,0 0-18,-2 12-13,-3 26-7,-3 24-7,-2 26-7,-5 12-4,-2 0-3,-3 0-1,-3 0-2,-2-4 0,0-5 2,0-7 1,0-5 3,4-25-4,10-40-8,10-40-8,9-41-9,4-13-2,1 16 4,-1 15 3,1 17 4,-1 11 2,1 10 3,-1 10 2,1 9 2,-1 13 8,1 20 14,-1 18 15,1 20 13,2 2-4,7-12-24,6-13-24,7-12-24,0-12-8,-2-8 6,-3-10 7,-3-9 6,-4-4 6,-3 4 2,-3 3 3,-2 3 3,-8 7 13,-8 14 24,-10 11 24,-9 14 23,-7 13 4,-3 16-15,-3 15-14,-2 17-15,-6 8-10,-6 4-4,-6 3-4,-6 3-3,-4 1-3,1 1-1,-1-1 0,1 1-1,-1-3 0,1-2-3,-1-3 0,1-3-3,1-6 0,3-5-1,3-7 0,4-5-2,21-12 0,41-16-4,40-15-2,42-15-3,17-9 0,-2 1 4,-3-1 4,-3 1 4,-6 2 2,-5 7-1,-7 6 0,-5 7-1,-6 4 1,-3 3-2,-3 3 0,-2 4 0,-3 1-2,1 0-1,-1 0-2,1 0-1,-10-10-1,-19-18 1,-18-19 0,-19-18 1,-13-9 0,-6 4 1,-6 3 0,-6 3 1,-2 1 0,3 1-1,3-1 1,4 1-1,1-4-3,0-6-5,0-6-5,0-6-5,1-4-7,4 1-10,3-1-8,3 1-9,1 2-6,1 7-1,-1 6-1,1 7-2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7"/>
    </inkml:context>
    <inkml:brush xml:id="br0">
      <inkml:brushProperty name="width" value="0.03669" units="cm"/>
      <inkml:brushProperty name="height" value="0.03669" units="cm"/>
      <inkml:brushProperty name="color" value="#FED406"/>
    </inkml:brush>
  </inkml:definitions>
  <inkml:trace contextRef="#ctx0" brushRef="#br0">51500 23850 599,'-2'-46'-31,"-3"10"16,-3 10 16,-2 9 16,-1 10 16,3 14 18,3 11 18,4 14 18,1 8-4,0 7-24,0 6-25,0 7-25,0 5-10,0 7 1,0 6 1,0 7 3,-2-4-15,-3-12-28,-3-13-29,-2-12-28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8"/>
    </inkml:context>
    <inkml:brush xml:id="br0">
      <inkml:brushProperty name="width" value="0.03746" units="cm"/>
      <inkml:brushProperty name="height" value="0.03746" units="cm"/>
      <inkml:brushProperty name="color" value="#FED406"/>
    </inkml:brush>
  </inkml:definitions>
  <inkml:trace contextRef="#ctx0" brushRef="#br0">51450 25400 587,'-22'73'26,"6"-3"10,7-3 11,6-2 9,3-1 2,0 3-7,0 3-5,0 4-7,3 2-9,6 4-12,7 3-13,6 3-11,1-1-13,-3-2-11,-3-3-12,-2-3-12,-5-4-4,-2-3 4,-3-3 4,-3-2 4,-2-1 5,0 3 6,0 3 6,0 4 7,0-6 6,0-11 5,0-14 6,0-11 5,0-6 13,0 4 20,0 3 21,0 3 19,0 4 5,0 7-15,0 6-12,0 7-14,0 2-12,0 1-8,0-1-11,0 1-9,1 1-6,4 3-3,3 3-3,3 4-2,1 1-8,1 0-10,-1 0-12,1 0-11,-3-7 0,-2-11 8,-3-14 9,-3-11 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8"/>
    </inkml:context>
    <inkml:brush xml:id="br0">
      <inkml:brushProperty name="width" value="0.03808" units="cm"/>
      <inkml:brushProperty name="height" value="0.03808" units="cm"/>
      <inkml:brushProperty name="color" value="#FED406"/>
    </inkml:brush>
  </inkml:definitions>
  <inkml:trace contextRef="#ctx0" brushRef="#br0">51450 29350 577,'-24'50'35,"4"0"-3,3 0-4,3 0-4,3 1 1,3 4 2,3 3 4,4 3 2,1 7 1,0 14-5,0 11-2,0 14-4,1 3-4,4-2-5,3-3-5,3-3-5,1-4-2,1-3 3,-1-3 3,1-2 3,-1-5-9,1-2-19,-1-3-20,1-3-20,-1-4-7,1-3 5,-1-3 5,1-2 6,1-3 5,3 1 4,3-1 5,4 1 5,-3-1 5,-5 1 5,-7-1 5,-5 1 6,-6-3 6,-3-2 5,-3-3 5,-2-3 6,-3-1 2,1 4-3,-1 3-2,1 3-2,-1 1 5,1 1 13,-1-1 13,1 1 13,1-1 3,3 1-8,3-1-6,4 1-8,2 1-6,4 3-3,3 3-4,3 4-3,1 4-6,1 6-8,-1 7-7,1 6-7,-3 1-6,-2-3-4,-3-3-3,-3-2-5,-2-6-2,0-6 1,0-6 0,0-6 0,0-2 1,0 3 1,0 3 1,0 4 0,0 1 4,0 0 3,0 0 6,0 0 3,0-2 4,0-3 2,0-3 3,0-2 2,0-1 2,0 3 4,0 3 4,0 4 4,0 2 0,0 4 0,0 3-1,0 3-1,1 3-1,4 3-2,3 3-1,3 4-2,1-3-1,1-5-2,-1-7-1,1-5-2,-3-4-2,-2 0-2,-3 0-2,-3 0-3,-2 0-3,0 0-1,0 0-2,0 0-2,-2 0-1,-3 0-2,-3 0-1,-2 0-2,-5-2 1,-2-3 3,-3-3 1,-3-2 3,1-8 3,6-8 1,7-10 4,6-9 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29"/>
    </inkml:context>
    <inkml:brush xml:id="br0">
      <inkml:brushProperty name="width" value="0.03668" units="cm"/>
      <inkml:brushProperty name="height" value="0.03668" units="cm"/>
      <inkml:brushProperty name="color" value="#FED406"/>
    </inkml:brush>
  </inkml:definitions>
  <inkml:trace contextRef="#ctx0" brushRef="#br0">51500 38850 599,'0'184'9,"0"-31"1,0-31 1,0-31 2,1-18 1,4-3 1,3-3 0,3-2 1,-1-3-2,-2 1-2,-3-1-4,-3 1-3,-1-1-2,4 1-2,3-1-2,3 1-2,-1-1 0,-2 1-1,-3-1 1,-3 1 1,-2-1-1,0 1-1,0-1 0,0 1-1,0-1 1,0 1 0,0-1 0,0 1 1,0 1 0,0 3 0,0 3 0,0 4 0,0 5 0,0 10 0,0 10 0,0 9 0,-2 1 0,-3-6 1,-3-6 2,-2-6 0,-3-7 1,1-6 1,-1-6 1,1-6 0,-1-6 1,1-2 3,-1-3 1,1-3 3,1-2 0,3 0 0,3 0-2,4 0-1,1-4 0,0-5 0,0-7 0,0-5 0,3-1 1,6 6 1,7 7 1,6 6 2,1 4-1,-3 4-3,-3 3-3,-2 3-2,-5 6-2,-2 9 2,-3 10 1,-3 10 1,-2 5-2,0 4-4,0 3-5,0 3-3,-2-2-2,-3-6 4,-3-6 2,-2-6 4,-3-7 1,1-6 0,-1-6 1,1-6 0,1-7 0,3-6 0,3-6 0,4-6 0,1-4-1,0 1 0,0-1 0,0 1-1,0 1 1,0 3 0,0 3 1,0 4-1,-2 1 1,-3 0 1,-3 0 0,-2 0 1,-3 1 1,1 4-1,-1 3 0,1 3 0,1-1 1,3-2 2,3-3 2,4-3 2,1-2 1,0 0-2,0 0 0,0 0 0,0 1-2,0 4-1,0 3-1,0 3-2,1 1 0,4 1-1,3-1-2,3 1-1,-1-1 0,-2 1-2,-3-1-1,-3 1-1,-2-1 0,0 1 0,0-1 1,0 1 1,1-4 1,4-6 0,3-6 0,3-6 1,1-4 0,1 1-2,-1-1-1,1 1-1,-3-12-7,-2-21-12,-3-22-12,-3-22-13,-4-18-2,-3-11 9,-3-14 9,-2-11 7,-3-4 3,1 6-6,-1 7-6,1 6-4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5"/>
    </inkml:context>
    <inkml:brush xml:id="br0">
      <inkml:brushProperty name="width" value="0.05305" units="cm"/>
      <inkml:brushProperty name="height" value="0.05305" units="cm"/>
      <inkml:brushProperty name="color" value="#F2395B"/>
    </inkml:brush>
  </inkml:definitions>
  <inkml:trace contextRef="#ctx0" brushRef="#br0">45650 57800 414,'-24'23'2,"4"-3"5,3-3 3,3-2 5,3-1 5,3 3 7,3 3 6,4 4 7,5-3 1,10-5-5,10-7-5,9-5-5,7-8-5,7-5-4,6-7-3,7-5-5,2-8-5,1-5-4,-1-7-6,1-5-5,-4-4-2,-6 0 0,-6 0 0,-6 0 0,-7 0 0,-6 0 1,-6 0-1,-6 0 0,-6 1 0,-2 4 2,-3 3 1,-3 3 1,-6 3 1,-5 3 3,-7 3 2,-5 4 2,-4 4 2,0 6 1,0 7 3,0 6 2,-4 6 2,-5 6 4,-7 7 4,-5 6 4,-3 6 2,4 6 1,3 7 1,3 6 0,1 6 1,1 6-3,-1 7-2,1 6-3,2 3-2,7 0-2,6 0-2,7 0-3,4-4-2,3-5-3,3-7-1,4-5-2,11-6-9,23-3-18,22-3-17,22-2-17,10-12-4,1-19 8,-1-18 8,1-19 9,2-15 4,7-8 2,6-10 2,7-9 1,4-7 3,3-3 5,3-3 5,4-2 5,-6-3 3,-11 1 1,-14-1 1,-11 1 1,-12 1 1,-9 3 2,-10 3 0,-8 4 1,-11 4 2,-8 6 5,-10 7 5,-9 6 4,-7 7 7,-3 10 9,-3 10 8,-2 9 9,-5 6 3,-2 3-4,-3 3-5,-3 4-3,-4 7-2,-3 13 1,-3 12-1,-2 13 0,-3 9-2,1 6-4,-1 7-5,1 6-4,2 6-3,7 6-3,6 7-3,7 6-3,2 3-2,1 0 0,-1 0 0,1 0-1,2-5-2,7-9-3,6-10-4,7-8-4,8-11-5,14-8-9,11-10-9,14-9-9,5-16-2,1-22 2,-1-22 4,1-21 3,-1-21 2,1-19 1,-1-18 2,1-19 2,-3-13 2,-2-6 4,-3-6 4,-3-6 3,-7 4 4,-9 16 4,-10 15 3,-8 17 4,-9 11 0,-6 10-1,-6 10-2,-6 9-3,-7 12 4,-6 16 9,-6 15 9,-6 17 8,-6 8 2,-2 4-4,-3 3-5,-3 3-4,-2 7-7,0 14-9,0 11-8,0 14-10,4 3-2,10-2 3,10-3 3,9-3 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31"/>
    </inkml:context>
    <inkml:brush xml:id="br0">
      <inkml:brushProperty name="width" value="0.04065" units="cm"/>
      <inkml:brushProperty name="height" value="0.04065" units="cm"/>
      <inkml:brushProperty name="color" value="#FED406"/>
    </inkml:brush>
  </inkml:definitions>
  <inkml:trace contextRef="#ctx0" brushRef="#br0">51600 22300 541,'0'118'71,"0"-11"-14,0-14-16,0-11-15,-2-7-8,-3 0 0,-3 0-1,-2 0-1,-1 1 0,3 4-1,3 3-1,4 3 0,-1 3-2,-3 3 0,-3 3-2,-2 4-1,-1 4-1,3 6 1,3 7-1,4 6-1,1 7 0,0 10-1,0 10-3,0 9-1,0-1-1,0-8 0,0-10 0,0-9-1,0-7 1,0-3 1,0-3 1,0-2 1,0-1 1,0 3 0,0 3 0,0 4 0,1 1 0,4 0-2,3 0-2,3 0 0,1 0-3,1 0-2,-1 0-2,1 0-2,-3 3-2,-2 6-3,-3 7 0,-3 6-3,-2 1 0,0-3 1,0-3 2,0-2 2,-4-6 1,-5-6 0,-7-6 2,-5-6-1,-1-2 2,6 3 2,7 3 2,6 4 2,1 2 2,-3 4 1,-3 3 1,-2 3 2,-1 6 0,3 9-1,3 10-1,4 10-1,-1 2-1,-3-3 0,-3-3 0,-2-2 0,-1-6-1,3-6 1,3-6-1,4-6 1,-1-2-2,-3 3 0,-3 3 0,-2 4-2,-1 7 0,3 13 1,3 12-1,4 13 0,-1-1 1,-3-11-1,-3-14-1,-2-11 0,-3-9-1,1-3 2,-1-3 2,1-2 0,-3-1 0,-2 3 0,-3 3 0,-3 4-1,-1 2 1,4 4 1,3 3 1,3 3 1,1-2 1,1-6 1,-1-6 0,1-6 1,1-6 1,3-2-2,3-3 0,4-3-1,2-6 0,4-5 0,3-7 0,3-5-1,-1-4 1,-2 0-2,-3 0-1,-3 0 0,-1 3-1,4 6 1,3 7 0,3 6 0,-1 4 0,-2 4 1,-3 3 0,-3 3 0,-1-1 0,4-2 2,3-3 0,3-3 0,-1-4 1,-2-3-1,-3-3 0,-3-2 0,-2-5-1,0-2 0,0-3 0,0-3 0,-2 1 1,-3 6-2,-3 7 0,-2 6-2,-5 3 1,-2 0 0,-3 0 1,-3 0 1,-2 1-1,0 4 1,0 3 0,0 3 0,1 1 0,4 1 0,3-1 0,3 1-1,1-6 1,1-8 2,-1-10 0,1-9 1,-1-5 1,1 0-2,-1 0 0,1 0-1,-1 3-1,1 6-1,-1 7 0,1 6-1,1 9-1,3 13 1,3 12 0,4 13 0,-1 4 0,-3-3 0,-3-3 0,-2-2 0,-5-6 0,-2-6 0,-3-6 0,-3-6 0,-1-7 0,4-6 0,3-6 0,3-6-1,1-2 1,1 3-1,-1 3-1,1 4 1,1 1-1,3 0-1,3 0 0,4 0-1,-1-5 0,-3-9 0,-3-10 1,-2-8 1,-3-8 1,1-2-1,-1-3 0,1-3 1,1-1-1,3 4 2,3 3 0,4 3 1,-1 3 0,-3 3 1,-3 3 0,-2 4 1,-1-3-1,3-5 2,3-7 0,4-5 0,1-4 0,0 0-2,0 0-1,0 0-1,0-5-2,0-9-1,0-10-1,0-8-2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52"/>
    </inkml:context>
    <inkml:brush xml:id="br0">
      <inkml:brushProperty name="width" value="0.02363" units="cm"/>
      <inkml:brushProperty name="height" value="0.02363" units="cm"/>
      <inkml:brushProperty name="color" value="#00BFF3"/>
    </inkml:brush>
  </inkml:definitions>
  <inkml:trace contextRef="#ctx0" brushRef="#br0">75850 25850 931,'-133'-19'24,"34"13"-4,35 12-5,35 13-6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4:50:55"/>
    </inkml:context>
    <inkml:brush xml:id="br0">
      <inkml:brushProperty name="width" value="0.02828" units="cm"/>
      <inkml:brushProperty name="height" value="0.02828" units="cm"/>
      <inkml:brushProperty name="color" value="#00BFF3"/>
    </inkml:brush>
  </inkml:definitions>
  <inkml:trace contextRef="#ctx0" brushRef="#br0">51100 23100 777,'-69'0'0,"13"0"0,12 0 0,13 0 0,-4-2 0,-18-3 0,-19-3 0,-18-2 0,-1-3 2,19 1 3,19-1 3,19 1 3,15-1 2,13 1 1,12-1-1,13 1 0,6 1 0,0 3-4,0 3-2,0 4-2,0 1-3,0 0 1,0 0-2,0 0 1,12-2-3,26-3-1,24-3-3,26-2-1,10-3 2,-3 1 7,-3-1 9,-2 1 8,-5 1 0,-2 3-6,-3 3-7,-3 4-6,-2 1-3,0 0 1,0 0 0,0 0 1,1 0 0,4 0 1,3 0-1,3 0 0,-2 0 0,-6 0 0,-6 0 1,-6 0 0,-4 1 0,1 4 0,-1 3 1,1 3 1,1 1-1,3 1 0,3-1 0,4 1-1,-4 1 0,-9 3 0,-10 3 1,-8 4-1,-8 1 0,-2 0 0,-3 0-1,-3 0 1,-4-2-1,-3-3 0,-3-3-1,-2-2 1,-5-3 0,-2 1 1,-3-1 0,-3 1 0,-2-1 1,0 1-1,0-1 1,0 1-1,0-1 0,0 1 0,0-1 0,0 1-1,1-1 1,4 1-1,3-1 1,3 1 0,1-1 0,1 1-1,-1-1 0,1 1 0,1 1-1,3 3-1,3 3-1,4 4-1,2 1-1,4 0-2,3 0-1,3 0-3,-2 0-1,-6 0 0,-6 0 0,-6 0 0,-4-2 1,1-3 1,-1-3 1,1-2 2,-3-5 2,-2-2 2,-3-3 1,-3-3 1,-1 1 2,4 6-2,3 7 1,3 6-2,-1 1 1,-2-3-1,-3-3 1,-3-2-1,1-5 0,6-2-2,7-3-1,6-3-2,3-2-1,0 0 0,0 0 1,0 0-1,-4 0 2,-5 0 0,-7 0 1,-5 0 1,-4 0 0,0 0 0,0 0 0,0 0 0,0 0 1,0 0 4,0 0 3,0 0 4,0 1 0,0 4-1,0 3-2,0 3-2,1-1-1,4-2-1,3-3-2,3-3-1,3-1-1,3 4 1,3 3 1,4 3 0,-1 1 0,-3 1-1,-3-1-2,-2 1 0,-1 1 0,3 3 1,3 3 2,4 4 0,-1 1 2,-3 0-1,-3 0 0,-2 0 1,-3 0-2,1 0-1,-1 0-2,1 0-3,-1 0 0,1 0 0,-1 0 0,1 0 1,-1-4-1,1-5 2,-1-7 0,1-5 1,-1-3 1,1 4 0,-1 3 1,1 3 0,-3 1 0,-2 1-1,-3-1-1,-3 1-1,-2 1 0,0 3 1,0 3 0,0 4 1,0 1-1,0 0-1,0 0-1,0 0-1,0 0-1,0 0 2,0 0 0,0 0 2,0-2 1,0-3 2,0-3 2,0-2 3,0-1 1,0 3 1,0 3 1,0 4 1,0 2 1,0 4 0,0 3-1,0 3 0,3 1-2,6 1-2,7-1-2,6 1-3,3 1-1,0 3-2,0 3-2,0 4-1,-2 2-1,-3 4 0,-3 3-1,-2 3 0,0-2 0,7-6 1,6-6 1,7-6 0,0-2 2,-2 3 1,-3 3 3,-3 4 1,-2-1 2,0-3 3,0-3 2,0-2 2,1-3 2,4 1 1,3-1 1,3 1 1,4-1 1,7 1 1,6-1 1,7 1 1,2 1-2,1 3-2,-1 3-3,1 4-2,-1 4-3,1 6 0,-1 7-2,1 6-1,1 3-1,3 0-2,3 0-1,4 0-1,-1 0-1,-3 0 1,-3 0-1,-2 0 1,-5 0-1,-2 0-1,-3 0 0,-3 0-1,-4 1 0,-3 4 1,-3 3 0,-2 3 0,-5-2 1,-2-6 0,-3-6 0,-3-6 0,-2-6 1,0-2 0,0-3-1,0-3 1,-2-2 1,-3 0 1,-3 0 0,-2 0 2,-1-2 1,3-3-1,3-3 0,4-2 0,-1-3 0,-3 1 1,-3-1-1,-2 1 1,-3-1 0,1 1 0,-1-1 0,1 1 1,2-1-1,7 1 1,6-1-1,7 1 1,2-1 0,1 1-1,-1-1 0,1 1 0,1-3-1,3-2 0,3-3 0,4-3 0,-1-1 0,-3 4 0,-3 3 0,-2 3 0,-5 1 0,-2 1-2,-3-1-3,-3 1-1,-2 1-1,0 3 0,0 3 0,0 4-1,0 1 0,0 0 0,0 0 0,0 0-1,-4 1 2,-5 4-1,-7 3 1,-5 3 1,-4-1 0,0-2 1,0-3 1,0-3 0,1-4 1,4-3 0,3-3 1,3-2 0,4-6 0,7-6 0,6-6 0,7-6-1,2-2 1,1 3 2,-1 3 0,1 4 3,-1 1 0,1 0 0,-1 0 2,1 0 0,2 0-1,7 0 1,6 0-2,7 0 0,4-2-1,3-3-1,3-3-1,4-2-1,1-3-1,0 1 1,0-1 0,0 1-1,0-1 1,0 1 1,0-1-1,0 1 0,-4 2 0,-5 7 0,-7 6 0,-5 7-1,-3 4 0,4 3-1,3 3 0,3 4-1,1 1-1,1 0 1,-1 0 0,1 0 0,-4 0 0,-6 0 1,-6 0-1,-6 0 0,-2 0 1,3 0 1,3 0 1,4 0 1,1 0 0,0 0 1,0 0 0,0 0 1,0 1-1,0 4 0,0 3 0,0 3-2,1 1 1,4 1-1,3-1 0,3 1 0,6-4 1,9-6-2,10-6 1,10-6-1,5-6 0,4-2 1,3-3-1,3-3 2,1-2-1,1 0 1,-1 0 1,1 0-1,-4 1 2,-6 4-1,-6 3 1,-6 3 0,-6 1 0,-2 1 0,-3-1-2,-3 1-1,-2 1 0,0 3-1,0 3-1,0 4-1,0-1 0,0-3 0,0-3 1,0-2 0,1-5 1,4-2 0,3-3 1,3-3 1,-1-4-1,-2-3 2,-3-3-1,-3-2 1,-6-1 1,-5 3-1,-7 3 2,-5 4-1,-4 1 1,0 0 0,0 0 0,0 0 1,0 0-2,0 0-1,0 0-1,0 0-3,0-2 0,0-3 0,0-3 0,0-2 0,0-5 0,0-2 0,0-3 2,0-3 0,1-2 1,4 0 0,3 0 0,3 0 1,1 0-1,1 0 0,-1 0 0,1 0 0,-1 0 0,1 0-2,-1 0-1,1 0-1,-1 0-1,1 0 1,-1 0 1,1 0 1,-4 1 1,-6 4-1,-6 3 1,-6 3-1,-2-1 1,3-2 0,3-3-1,4-3 1,-1-1-1,-3 4 0,-3 3 1,-2 3-1,-5 1 1,-2 1 0,-3-1 0,-3 1 0,-2-1 0,0 1-1,0-1 1,0 1-1,0 1 0,0 3 1,0 3-1,0 4 0,-2 1 0,-3 0 1,-3 0 1,-2 0-1,-3 1 1,1 4-1,-1 3 0,1 3-1,-4 3 0,-6 3 0,-6 3 0,-6 4 0,-2 4 0,3 6 0,3 7 0,4 6 1,-1 4-1,-3 4 0,-3 3 0,-2 3 0,-3 1 0,1 1 1,-1-1 1,1 1 1,4-3 0,9-2 0,10-3-1,10-3 0,2-1 0,-3 4 0,-3 3 1,-2 3-1,0-1 0,7-2 1,6-3-1,7-3 0,0-1 0,-2 4 1,-3 3 0,-3 3 1,-2 7 0,0 14 0,0 11-1,0 14-1,4 0 1,10-8-2,10-10 0,9-9-2,4-9 0,1-5-1,-1-7-2,1-5-1,1-6 0,3-3 0,3-3 2,4-2 0,1-3 2,0 1 0,0-1 1,0 1 1,-2-1 0,-3 1 0,-3-1 0,-2 1 0,-5 1-1,-2 3 1,-3 3 0,-3 4 0,-4 1 0,-3 0-2,-3 0-1,-2 0-2,-3 0 0,1 0-2,-1 0 0,1 0-1,-1 3 1,1 6 2,-1 7 2,1 6 2,-3 4 1,-2 4 1,-3 3 0,-3 3 1,-2 1-1,0 1 0,0-1-1,0 1 0,3-4-1,6-6 0,7-6-1,6-6 1,4-6-1,4-2 2,3-3 1,3-3 1,3-2 0,3 0-3,3 0-1,4 0-2,2-2-1,4-3 2,3-3-1,3-2 2,1-1 0,1 3 1,-1 3 1,1 4 1,-3-1-2,-2-3-1,-3-3-3,-3-2-3,-4-5 0,-3-2-1,-3-3 0,-2-3 0,-9-4 1,-12-3-1,-13-3 1,-12-2 0,-10-3-2,-6 1-4,-6-1-3,-6 1-4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3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68700 8100 999,'-82'3'-4,"-11"6"-10,-14 7-10,-11 6-9,11 1-1,39-3 7,36-3 6,39-2 7,16-3 4,-3 1-1,-3-1 1,-2 1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44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41350 31300 476,'-47'-46'7,"6"10"14,7 10 14,6 9 14,-2 9 3,-9 9-9,-10 10-10,-8 10-9,-6 7-6,1 6-2,-1 7-4,1 6-2,-1 3-3,1 0 0,-1 0-2,1 0-1,2 0 0,7 0 2,6 0 2,7 0 1,5-2 1,7-3-1,6-3 0,7-2-1,11-5-1,20-2 0,18-3-1,20-3-1,6-6 0,-2-5-3,-3-7-1,-3-5-2,-4-3-1,-3 4 1,-3 3 0,-2 3 2,-6 7-1,-6 14 1,-6 11 0,-6 14 1,-10 5-1,-12 1-2,-13-1 0,-12 1-2,-9-1-2,-2 1 0,-3-1-2,-3 1-1,-1-4-1,4-6 1,3-6 1,3-6 1,10-16 0,20-25 0,18-25-1,20-25-1,11-11 1,7 3 0,6 3 3,7 4 0,0 4 1,-2 6 2,-3 7 0,-3 6 1,-2 6 3,0 6 2,0 7 3,0 6 3,1 3 4,4 0 4,3 0 4,3 0 4,-2 0 0,-6 0-5,-6 0-6,-6 0-5,-4 4-4,1 10-4,-1 10-3,1 9-3,-6 4-2,-8 1-2,-10-1-2,-9 1-2,-9-13-14,-5-25-26,-7-25-25,-5-25-27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44"/>
    </inkml:context>
    <inkml:brush xml:id="br0">
      <inkml:brushProperty name="width" value="0.03803" units="cm"/>
      <inkml:brushProperty name="height" value="0.03803" units="cm"/>
      <inkml:brushProperty name="color" value="#00BFF3"/>
    </inkml:brush>
  </inkml:definitions>
  <inkml:trace contextRef="#ctx0" brushRef="#br0">41600 31650 578,'46'25'162,"-5"0"-40,-7 0-41,-5 0-41,-4 0-26,0 0-11,0 0-12,0 0-12,0 0-2,0 0 6,0 0 5,0 0 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44"/>
    </inkml:context>
    <inkml:brush xml:id="br0">
      <inkml:brushProperty name="width" value="0.04969" units="cm"/>
      <inkml:brushProperty name="height" value="0.04969" units="cm"/>
      <inkml:brushProperty name="color" value="#00BFF3"/>
    </inkml:brush>
  </inkml:definitions>
  <inkml:trace contextRef="#ctx0" brushRef="#br0">42550 31600 442,'-24'-24'5,"4"4"9,3 3 10,3 3 9,3 10 7,3 20 3,3 18 2,4 20 5,-1 8-3,-3 1-5,-3-1-6,-2 1-7,-3 1-4,1 3-3,-1 3-4,1 4-2,1-3-2,3-5-1,3-7 1,4-5-1,5-8-3,10-5-5,10-7-6,9-5-5,7-17-5,7-24-4,6-26-5,7-24-4,2-17-1,1-5 1,-1-7 0,1-5 1,-6-4 3,-8 0 3,-10 0 5,-9 0 3,-7 4 3,-3 10 3,-3 10 3,-2 9 2,-9 9 3,-12 9 0,-13 10 2,-12 10 1,-9 8-1,-2 10-2,-3 10-1,-3 9-3,-4 10-4,-3 14-5,-3 11-5,-2 14-6,-1 7-5,3 3-7,3 3-7,4 4-6,5-6 1,10-11 7,10-14 9,9-11 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45"/>
    </inkml:context>
    <inkml:brush xml:id="br0">
      <inkml:brushProperty name="width" value="0.04352" units="cm"/>
      <inkml:brushProperty name="height" value="0.04352" units="cm"/>
      <inkml:brushProperty name="color" value="#00BFF3"/>
    </inkml:brush>
  </inkml:definitions>
  <inkml:trace contextRef="#ctx0" brushRef="#br0">43450 31750 505,'25'-46'6,"0"10"13,0 10 13,0 9 12,1 6 5,4 3-1,3 3-1,3 4-2,1 2-4,1 4-6,-1 3-8,1 3-6,-4 6-5,-6 9-3,-6 10-4,-6 10-4,-7 5-1,-6 4-2,-6 3 0,-6 3-1,-7 3-3,-6 3-5,-6 3-4,-6 4-5,-7-1-2,-6-3 1,-6-3 0,-6-2 1,-1-6 2,7-6 2,6-6 2,7-6 2,18-12 9,31-15 13,32-15 13,31-16 15,18-10 0,7-3-13,6-3-12,7-2-13,-1 0-10,-6 7-11,-6 6-9,-6 7-10,-10 4-4,-12 3 1,-13 3 1,-12 4 1,-12 4-3,-8 6-5,-10 7-7,-9 6-6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46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41350 34050 473,'-25'-24'34,"0"4"0,0 3 1,0 3 0,-7 4-2,-11 7-5,-14 6-4,-11 7-5,-4 4-3,6 3-1,7 3-2,6 4-1,-2 4 0,-9 6 1,-10 7 1,-8 6 1,-1 3 0,9 0-1,10 0-2,10 0 0,5 3-2,4 6 0,3 7 0,3 6-1,4 4 0,7 4-3,6 3 0,7 3-2,5-1-1,7-2-2,6-3-1,7-3-2,8-4 0,14-3-1,11-3-1,14-2-1,7-6-2,3-6-2,3-6-4,4-6-2,2-9-4,4-8-4,3-10-3,3-9-4,1-13-2,1-16 0,-1-15-1,1-15 0,-3-12 0,-2-6 4,-3-6 2,-3-6 4,-6-2 2,-5 3 2,-7 3 2,-5 4 3,-11 5 1,-11 10 2,-14 10 1,-11 9 1,-9 7 6,-3 7 11,-3 6 9,-2 7 12,-8 5 3,-8 7-1,-10 6-2,-9 7-2,-7 10-1,-3 16-1,-3 15-2,-2 17 0,-3 8-1,1 4 1,-1 3 0,1 3 0,2-1-1,7-2-3,6-3-1,7-3-3,7-7-1,9-9-2,10-10-2,10-8-1,16-20-5,26-28-9,24-28-8,26-27-9,13-17-7,4-3-6,3-3-5,3-2-6,-7 2 1,-15 9 6,-15 10 5,-16 10 7,-15 18 13,-11 28 22,-14 28 23,-11 29 21,-7 15 8,0 3-7,0 3-5,0 4-7,4-7-8,10-16-11,10-15-11,9-15-10,6-11-8,3-2-7,3-3-5,4-3-7,4-12-7,6-18-7,7-19-6,6-18-9,3-15 1,0-9 7,0-10 6,0-8 7,1-6 6,4 1 5,3-1 6,3 1 5,-7 4 3,-15 9-1,-15 10 0,-16 10 0,-12 10 5,-5 13 9,-7 12 10,-5 13 10,-8 9 8,-5 6 6,-7 7 7,-5 6 6,-6 6 1,-3 6-2,-3 7-4,-2 6-3,-3 7-3,1 10-6,-1 10-4,1 9-6,2 2-3,7-2-3,6-3-3,7-3-3,4-4-3,3-3-2,3-3-3,4-2-2,4-3-2,6 1-2,7-1-3,6 1-2,4-1-1,4 1 0,3-1 1,3 1 0,-2 4-2,-6 9-5,-6 10-5,-6 10-4,-10 4-1,-12 0 5,-13 0 3,-12 0 4,-10 0 3,-6 0 0,-6 0 1,-6 0 1,-2-7-1,3-11 0,3-14-2,4-11-1,5-17-8,10-18-15,10-19-17,9-18-15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47"/>
    </inkml:context>
    <inkml:brush xml:id="br0">
      <inkml:brushProperty name="width" value="0.04863" units="cm"/>
      <inkml:brushProperty name="height" value="0.04863" units="cm"/>
      <inkml:brushProperty name="color" value="#00BFF3"/>
    </inkml:brush>
  </inkml:definitions>
  <inkml:trace contextRef="#ctx0" brushRef="#br0">43850 34450 452,'20'-18'7,"-9"17"16,-10 15 14,-8 16 14,-9 12 6,-6 9-4,-6 10-5,-6 10-5,-1 4-5,7 0-4,6 0-6,7 0-5,4 1-3,3 4-2,3 3-1,4 3-1,1-2-3,0-6-3,0-6-3,0-6-3,6-10-4,13-12-4,12-13-4,13-12-6,7-19-4,4-25-6,3-25-7,3-25-5,-1-18-2,-2-8 5,-3-10 3,-3-9 3,-6-4 2,-5 4 0,-7 3-1,-5 3-1,-8 6 3,-5 9 4,-7 10 5,-5 10 4,-8 10 6,-5 13 4,-7 12 5,-5 13 6,-6 9 2,-3 6 2,-3 7 2,-2 6 2,-3 9 0,1 13 0,-1 12 0,1 13-1,1 6-3,3 0-9,3 0-7,4 0-9,4 0-7,6 0-6,7 0-7,6 0-6,7-7-1,10-11 6,10-14 4,9-11 5,2-6 3,-2 4 0,-3 3 1,-3 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6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48650 57050 453,'-25'29'135,"0"10"-29,0 10-28,0 9-30,-4 7-15,-5 7-4,-7 6-4,-5 7-4,-3 0-3,4-2-3,3-3-3,3-3-4,4-7-1,7-9-2,6-10-1,7-8-2,11-8-3,20-2-8,18-3-8,20-3-7,11-6-2,7-5 2,6-7 3,7-5 1,-1-4 2,-6 0-2,-6 0-2,-6 0 0,-7 0-3,-6 0 0,-6 0-3,-6 0-1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47"/>
    </inkml:context>
    <inkml:brush xml:id="br0">
      <inkml:brushProperty name="width" value="0.04834" units="cm"/>
      <inkml:brushProperty name="height" value="0.04834" units="cm"/>
      <inkml:brushProperty name="color" value="#00BFF3"/>
    </inkml:brush>
  </inkml:definitions>
  <inkml:trace contextRef="#ctx0" brushRef="#br0">44950 34600 455,'62'6'8,"-24"13"17,-26 12 16,-24 13 17,-13 6 5,0 0-5,0 0-5,0 0-6,1 1-6,4 4-5,3 3-7,3 3-6,3-1-5,3-2-2,3-3-4,4-3-2,8-4-4,17-3-5,15-3-6,16-2-6,9-6-5,3-6-7,3-6-7,4-6-6,2-9-4,4-8 1,3-10-1,3-9 0,-4-7 3,-8-3 6,-10-3 6,-9-2 6,-9-1-2,-5 3-6,-7 3-8,-5 4-8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47"/>
    </inkml:context>
    <inkml:brush xml:id="br0">
      <inkml:brushProperty name="width" value="0.05177" units="cm"/>
      <inkml:brushProperty name="height" value="0.05177" units="cm"/>
      <inkml:brushProperty name="color" value="#00BFF3"/>
    </inkml:brush>
  </inkml:definitions>
  <inkml:trace contextRef="#ctx0" brushRef="#br0">45950 34700 424,'-118'-46'23,"17"10"5,15 10 4,16 9 6,12 4 3,9 1 5,10-1 3,10 1 4,4 5-2,0 14-6,0 11-7,0 14-6,3 16-6,6 22-4,7 22-4,6 23-3,1 24-5,-3 28-4,-3 28-4,-2 29-3,-1 13-8,3 1-10,3-1-11,4 1-11,-1-21-12,-3-41-12,-3-40-13,-2-40-13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50"/>
    </inkml:context>
    <inkml:brush xml:id="br0">
      <inkml:brushProperty name="width" value="0.05824" units="cm"/>
      <inkml:brushProperty name="height" value="0.05824" units="cm"/>
      <inkml:brushProperty name="color" value="#00BFF3"/>
    </inkml:brush>
  </inkml:definitions>
  <inkml:trace contextRef="#ctx0" brushRef="#br0">64450 41950 377,'-38'-66'6,"26"19"10,24 19 12,26 19 10,13 10 4,4 4-4,3 3-4,3 3-5,4 1-3,7 1-3,6-1-4,7 1-3,4-4-2,3-6-1,3-6-2,4-6-1,2-6-2,4-2-3,3-3-3,3-3-2,-1 1-2,-2 6 1,-3 7-1,-3 6-1,-2 4 2,0 4 2,0 3 3,0 3 2,0 1 2,0 1-1,0-1 0,0 1-1,0-1 2,0 1 0,0-1 3,0 1 0,0-4 0,0-6-4,0-6-3,0-6-4,-2-7-3,-3-6-3,-3-6-3,-2-6-2,-5-1-2,-2 7 2,-3 6 1,-3 7 1,-4 5 3,-3 7 3,-3 6 4,-2 7 3,-6 4 4,-6 3 2,-6 3 4,-6 4 2,-4 2 1,1 4 1,-1 3 1,1 3-1,5-4 1,14-8-2,11-10-1,14-9-1,19-9-3,29-5-5,28-7-4,28-5-6,17-8-3,6-5-2,7-7-4,6-5-2,-2 2-1,-9 13 2,-10 12 0,-8 13 2,-14 12 2,-15 13 4,-15 12 3,-16 13 3,-18 7 2,-18 4 0,-19 3 1,-18 3 0,-12-4 1,-3-8 1,-3-10 2,-2-9 1,0-7 0,7-3-1,6-3-1,7-2 0,4-9-2,3-12 1,3-13 0,4-12-1,7-7-1,13 1-5,12-1-4,13 1-5,10 2 0,10 7 1,10 6 1,9 7 3,4 4 1,1 3 4,-1 3 3,1 4 2,1 2 3,3 4-1,3 3 0,4 3 1,2 1-2,4 1-1,3-1-1,3 1-1,6-6-2,9-8-1,10-10-1,10-9-1,5-4-1,4 4 1,3 3 0,3 3 1,-5 3 0,-12 3 1,-13 3 0,-12 4 1,-13 5 1,-12 10 0,-13 10 1,-12 9 0,-9 1 1,-2-6 0,-3-6 2,-3-6 0,-1-6-1,4-2-2,3-3-3,3-3-1,3-7-4,3-9-3,3-10-5,4-8-3,-3-4-3,-5 3 0,-7 3 0,-5 4-2,-9 2-3,-9 4-6,-10 3-8,-8 3-6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52"/>
    </inkml:context>
    <inkml:brush xml:id="br0">
      <inkml:brushProperty name="width" value="0.03954" units="cm"/>
      <inkml:brushProperty name="height" value="0.03954" units="cm"/>
      <inkml:brushProperty name="color" value="#00BFF3"/>
    </inkml:brush>
  </inkml:definitions>
  <inkml:trace contextRef="#ctx0" brushRef="#br0">17300 41600 556,'79'-24'-3,"10"4"1,10 3 1,9 3 0,10 3 3,14 3 3,11 3 3,14 4 4,8 2 0,7 4-3,6 3-3,7 3-4,4 3-1,3 3-2,3 3-1,4 4-2,4 1-2,6 0-4,7 0-4,6 0-5,-19-4-1,-44-5 4,-43-7 2,-44-5 3,-12-3 2,23 4-1,22 3 1,22 3-1,12 1 1,3 1 2,3-1 2,4 1 2,-4 1 1,-9 3 2,-10 3 0,-8 4 1,-9 1 3,-6 0 2,-6 0 3,-6 0 4,-6 1 2,-2 4 2,-3 3 3,-3 3 1,1-2 2,6-6-2,7-6 0,6-6-2,6-4 0,6 1-1,7-1-1,6 1-1,6-3-3,6-2-2,7-3-2,6-3-4,9-7-2,13-9-2,12-10-2,13-8-3,9-11 0,6-8 1,7-10 0,6-9 0,-1-2 2,-5 6 0,-7 7 2,-5 6 0,-1 6 0,6 6 1,7 7 0,6 6-1,-4 6 1,-11 6 3,-14 7 2,-11 6 3,-6 7 1,4 10 1,3 10 0,3 9 2,-2 2-1,-6-2 0,-6-3-2,-6-3 0,-1-6-1,7-5 0,6-7 0,7-5 0,4-6 0,3-3-1,3-3 1,4-2 0,2-3 0,4 1-2,3-1 1,3 1-2,-7 1 0,-15 3-1,-15 3-1,-16 4-1,2 2-1,23 4 0,22 3 0,22 3-1,4 3 0,-12 3 0,-13 3 2,-12 4 0,-10 1-1,-6 0-1,-6 0-1,-6 0-3,-1 0 0,7 0-1,6 0 0,7 0 1,4-2-1,3-3 2,3-3 1,4-2 1,-6-3 1,-11 1 0,-14-1-1,-11 1 1,-3-3-1,10-2-2,10-3 0,9-3-2,10-6 0,14-5-1,11-7-1,14-5-1,7-9 0,3-9 0,3-10 0,4-8 0,-1-3 1,-3 7 1,-3 6 1,-2 7 1,-9 7 0,-12 9 1,-13 10-1,-12 10 0,-13 7 1,-12 6 0,-13 7 1,-12 6 0,-7 3 1,1 0 0,-1 0 0,1 0 0,-1-4 1,1-5-2,-1-7 1,1-5-1,4-4 0,9 0-1,10 0 0,10 0 0,4-2 0,0-3-1,0-3 1,0-2-1,0-1 0,0 3 0,0 3-1,0 4-1,-5 1 0,-9 0-1,-10 0 1,-8 0-1,-9 1 0,-6 4-2,-6 3-2,-6 3 0,-1 1-2,7 1 1,6-1-1,7 1 1,7-3 4,9-2 8,10-3 8,10-3 7,7-7 4,6-9-3,7-10-2,6-8-3,1-4 0,-3 3-1,-3 3-1,-2 4 0,-8 4-3,-8 6-4,-10 7-5,-9 6-5,-7 3-3,-3 0 1,-3 0 0,-2 0 0,-5 1 1,-2 4 1,-3 3 1,-3 3 2,-2 3 0,0 3 2,0 3 0,0 4 2,3-1 1,6-3 0,7-3 0,6-2 1,3-1 1,0 3 0,0 3 0,0 4 0,-2-3-1,-3-5-4,-3-7-4,-2-5-4,0-4 0,7 0 1,6 0 1,7 0 2,2-4 2,1-5-1,-1-7 1,1-5 0,2-3 1,7 4 0,6 3 1,7 3 0,-1 3 1,-6 3 0,-6 3 1,-6 4 1,-7-1 0,-6-3 0,-6-3 1,-6-2-1,-6-1 1,-2 3 0,-3 3 0,-3 4 1,-2 1 0,0 0-1,0 0-1,0 0-1,-2 0 1,-3 0-1,-3 0 1,-2 0 1,-6-2-1,-6-3 1,-6-3-1,-6-2-1,-1-1 1,7 3 1,6 3 1,7 4 0,2-1 1,1-3 0,-1-3 0,1-2-1,-4-1-1,-6 3-2,-6 3-2,-6 4-3,-6 1-1,-2 0 0,-3 0-2,-3 0 1,-6-2-2,-5-3-3,-7-3-2,-5-2-2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2:59"/>
    </inkml:context>
    <inkml:brush xml:id="br0">
      <inkml:brushProperty name="width" value="0.02942" units="cm"/>
      <inkml:brushProperty name="height" value="0.02942" units="cm"/>
      <inkml:brushProperty name="color" value="#00BFF3"/>
    </inkml:brush>
  </inkml:definitions>
  <inkml:trace contextRef="#ctx0" brushRef="#br0">67950 22950 747,'26'-22'76,"4"6"-16,3 7-16,3 6-16,3 4-10,3 4-5,3 3-5,4 3-3,2-1-5,4-2 0,3-3-3,3-3-1,1-2-2,1 0 0,-1 0-2,1 0-2,2 0 2,7 0 2,6 0 2,7 0 3,5-2 1,7-3 2,6-3 0,7-2 1,2-1 1,1 3-1,-1 3 1,1 4 0,-1-1 0,1-3 0,-1-3 0,1-2 0,1-1-1,3 3-2,3 3-3,4 4-2,1 1-1,0 0 0,0 0 1,0 0 0,1-2 0,4-3 1,3-3 2,3-2 0,-2-1 1,-6 3 1,-6 3 1,-6 4 1,-4 1 0,1 0-1,-1 0 0,1 0 0,-3 0-3,-2 0-5,-3 0-5,-3 0-5,-2-2-3,0-3-2,0-3-1,0-2-2,-2-3 0,-3 1-1,-3-1 1,-2 1 0,-5 1 0,-2 3-1,-3 3-1,-3 4 0,-4 1 2,-3 0 6,-3 0 4,-2 0 5,-3 0 4,1 0 0,-1 0 2,1 0 2,2-2 0,7-3 0,6-3 0,7-2 1,5-5 0,7-2 2,6-3 2,7-3 1,5-1 2,7 4 3,6 3 3,7 3 2,5 1 3,7 1 1,6-1 2,7 1 1,2-1 0,1 1-2,-1-1-2,1 1-1,-4-1-3,-6 1-3,-6-1-2,-6 1-3,-6 1-2,-2 3 0,-3 3-1,-3 4-1,-2 1-1,0 0-3,0 0-2,0 0-2,-2 0-2,-3 0 1,-3 0 1,-2 0 0,-1 0 0,3 0-4,3 0-1,4 0-3,-1 0-1,-3 0 0,-3 0 2,-2 0 0,-1-2 1,3-3 0,3-3 1,4-2 0,2-1 1,4 3-2,3 3 0,3 4 0,4-1 0,7-3 2,6-3 4,7-2 2,5-1 2,7 3 2,6 3 1,7 4 2,0-1 1,-2-3 0,-3-3 2,-3-2 0,-2-1 1,0 3 0,0 3 1,0 4 1,1-1-1,4-3 1,3-3-1,3-2 0,-1-3 0,-2 1 0,-3-1 0,-3 1 0,-2 1-2,0 3-2,0 3-2,0 4-1,-2-1-2,-3-3 1,-3-3 1,-2-2 0,-3-3 1,1 1 1,-1-1 0,1 1 0,-3 1 1,-2 3 0,-3 3-1,-3 4 0,-4 2-2,-3 4-2,-3 3-2,-2 3-4,0-1-2,7-2-1,6-3-3,7-3-1,5-2-2,7 0 1,6 0-1,7 0 1,2 0 1,1 0 3,-1 0 3,1 0 3,-1-2 3,1-3-1,-1-3 2,1-2 0,-1-1 0,1 3 1,-1 3 0,1 4-1,-1-3 1,1-5 0,-1-7 0,1-5 0,-1-3 1,1 4 0,-1 3 2,1 3 0,-3-1 1,-2-2 0,-3-3-2,-3-3 0,-1-1 0,4 4 1,3 3-1,3 3 2,3 1-1,3 1 1,3-1 0,4 1 1,-1 1-2,-3 3-2,-3 3-4,-2 4-1,-20 1-2,-34 0 2,-35 0 1,-33 0 2,-17 0-1,4 0 0,3 0-2,3 0-1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12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55350 7550 455,'-41'-22'1,"19"6"2,19 7 3,19 6 1,13 1 6,10-3 9,10-3 8,9-2 8,12-1 3,16 3-5,15 3-4,17 4-4,10 1-4,6 0-3,7 0-3,6 0-2,7-4-3,10-5 0,10-7-3,9-5 0,7-3-2,7 4-1,6 3 0,7 3-1,4 3-1,3 3 1,3 3 0,4 4 0,2 1 0,4 0 0,3 0 1,3 0-1,1-2 0,1-3-1,-1-3-1,1-2-3,-3-5 1,-2-2-1,-3-3-1,-3-3 1,-1-4-1,4-3 1,3-3 0,3-2 0,-1-1 0,-2 3 2,-3 3 1,-3 4 1,-4 1 1,-3 0-1,-3 0 0,-2 0-1,-3 1 1,1 4-1,-1 3 0,1 3 0,-4 3 0,-6 3-1,-6 3-1,-6 4-1,-6-1-1,-2-3 1,-3-3 0,-3-2 0,-2-1-1,0 3 1,0 3-2,0 4 0,-2 1 0,-3 0-2,-3 0 0,-2 0-2,-1-2 1,3-3 1,3-3 0,4-2 1,1-3 1,0 1-1,0-1 1,0 1-1,-4 1 0,-5 3 0,-7 3-1,-5 4 0,-4 1 0,0 0 0,0 0 0,0 0 1,1 0 0,4 0 0,3 0 0,3 0 0,-1 0 0,-2 0-1,-3 0 1,-3 0-1,-1 0 1,4 0 0,3 0 0,3 0 0,-1 0 0,-2 0 1,-3 0-1,-3 0 1,-4 0 0,-3 0 1,-3 0-1,-2 0 1,-1 0 0,3 0 1,3 0-1,4 0 0,-1 0 0,-3 0 0,-3 0-1,-2 0-1,-5 0 0,-2 0-1,-3 0 0,-3 0-1,-2 1 1,0 4-1,0 3 1,0 3 1,0-1 0,0-2 0,0-3 0,0-3 1,0-2 0,0 0 1,0 0 1,0 0 0,1 0 1,4 0-1,3 0 1,3 0-1,1 0 0,1 0-2,-1 0-1,1 0 0,1 0-2,3 0 0,3 0 0,4 0 0,1 1 0,0 4 1,0 3 1,0 3 1,1-1 0,4-2 0,3-3 1,3-3 0,1-2 0,1 0 0,-1 0 0,1 0 0,1 1 0,3 4 1,3 3-1,4 3 1,1-1-1,0-2 0,0-3-1,0-3-1,1-2-1,4 0 0,3 0 1,3 0-1,1 0 0,1 0 0,-1 0-1,1 0 0,-3-2-1,-2-3 1,-3-3 0,-3-2 0,1-3 0,6 1 0,7-1 0,6 1 1,3 1 0,0 3 0,0 3 1,0 4 1,0-1 0,0-3 1,0-3 1,0-2 0,-2-1 0,-3 3-1,-3 3 0,-2 4-1,-3 1 0,1 0 0,-1 0 1,1 0 0,-1 1 1,1 4-1,-1 3 0,1 3-1,-1 1 0,1 1-1,-1-1 0,1 1-1,-1-1-2,1 1-1,-1-1-2,1 1-2,1-3 0,3-2 0,3-3 1,4-3 1,1-4 0,0-3 3,0-3 0,0-2 2,-2-3 0,-3 1 1,-3-1 1,-2 1-1,-3 1 1,1 3-2,-1 3-1,1 4-1,-3 1-3,-2 0-4,-3 0-5,-3 0-3,-4 0-4,-3 0-3,-3 0-4,-2 0-2,-17 1 0,-28 4 4,-28 3 6,-27 3 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24"/>
    </inkml:context>
    <inkml:brush xml:id="br0">
      <inkml:brushProperty name="width" value="0.03883" units="cm"/>
      <inkml:brushProperty name="height" value="0.03883" units="cm"/>
      <inkml:brushProperty name="color" value="#00BFF3"/>
    </inkml:brush>
  </inkml:definitions>
  <inkml:trace contextRef="#ctx0" brushRef="#br0">43450 17350 566,'-66'-5'-4,"19"-9"13,19-10 13,19-8 13,10-4 3,4 3-5,3 3-5,3 4-6,3 2-4,3 4-1,3 3-1,4 3-2,4 1-1,6 1-1,7-1-1,6 1-1,3-3-1,0-2-1,0-3 0,0-3-1,3-4-1,6-3-2,7-3-1,6-2-1,4-3-1,4 1 0,3-1 1,3 1 0,3-1 1,3 1-1,3-1 1,4 1 1,2-1-1,4 1-1,3-1-1,3 1-1,3-1 0,3 1 0,3-1 0,4 1 0,-1-1 0,-3 1 0,-3-1 1,-2 1 0,-6-1-1,-6 1 1,-6-1-1,-6 1-1,-6 1 1,-2 3-1,-3 3 1,-3 4 0,-7 4 0,-9 6 0,-10 7 1,-8 6 0,-6 3 1,1 0 1,-1 0 1,1 0 1,4 0 1,9 0-2,10 0 0,10 0-2,2 0 0,-3 0 0,-3 0-1,-2 0 0,-1-4 0,3-5-1,3-7-1,4-5-1,2-3 0,4 4-1,3 3-1,3 3 0,-1-1 0,-2-2 1,-3-3 0,-3-3 2,-4 1 0,-3 6 0,-3 7-1,-2 6 1,-5 3 0,-2 0 0,-3 0 1,-3 0-1,-4 0 0,-3 0 1,-3 0 0,-2 0 1,-3 0-1,1 0 0,-1 0 1,1 0-1,1 0 0,3 0 0,3 0 0,4 0 0,2-2 1,4-3-1,3-3 1,3-2 0,1-5 0,1-2-1,-1-3 1,1-3-1,-1-2 0,1 0 0,-1 0-1,1 0-1,-3 0 0,-2 0 1,-3 0 0,-3 0 0,-4 3 0,-3 6-2,-3 7-2,-2 6-1,2 3 0,9 0 4,10 0 3,10 0 3,0 0 2,-5 0-4,-7 0-2,-5 0-2,-3 0-1,4 0 1,3 0 1,3 0 2,-2 1 1,-6 4-1,-6 3-1,-6 3 0,-4-1-2,1-2-4,-1-3-5,1-3-4,-1-2 1,1 0 5,-1 0 5,1 0 5,1 0 4,3 0 1,3 0 3,4 0 0,5 0 1,10 0-2,10 0-2,9 0-2,6-2-1,3-3 0,3-3-2,4-2 1,1-1-1,0 3 0,0 3 0,0 4 0,-2-1 0,-3-3-1,-3-3-1,-2-2-1,-5-1 0,-2 3 1,-3 3-1,-3 4 1,-1 1 0,4 0-1,3 0 2,3 0-1,-1 0 0,-2 0 1,-3 0 1,-3 0-1,1 0 1,6 0 1,7 0 0,6 0 0,4 0-1,4 0-1,3 0-1,3 0-2,1 0 0,1 0 0,-1 0 0,1 0-1,-3-4 1,-2-5 0,-3-7 1,-3-5 0,-1-3 0,4 4 0,3 3-1,3 3 1,-1 3-1,-2 3 1,-3 3 1,-3 4 1,-2-1 0,0-3 1,0-3 0,0-2 2,1-3-1,4 1 0,3-1 0,3 1-1,1-1 0,1 1 0,-1-1 0,1 1-1,-3-1 0,-2 1 0,-3-1 0,-3 1 1,-2 1-1,0 3 0,0 3 0,0 4 0,-4 1 0,-5 0 0,-7 0 0,-5 0 0,-4 3 1,0 6 0,0 7 0,0 6 1,0 3-1,0 0 1,0 0-1,0 0 0,0-2 0,0-3 0,0-3-1,0-2 0,3-5 0,6-2 0,7-3 0,6-3 0,1-4 0,-3-3 0,-3-3 0,-2-2-1,-5-3 1,-2 1 0,-3-1-1,-3 1 1,-2 1 0,0 3 0,0 3 0,0 4 0,0 1 0,0 0 1,0 0-1,0 0 0,-2 1 0,-3 4 0,-3 3 1,-2 3-1,-3 1 0,1 1 1,-1-1-1,1 1 1,1-3 0,3-2-1,3-3 1,4-3-1,1-2 0,0 0 1,0 0-1,0 0 0,0 0 0,0 0 0,0 0-1,0 0 1,0 1 0,0 4 0,0 3-1,0 3 1,-2-1 0,-3-2 0,-3-3 1,-2-3 1,-3-2-1,1 0 1,-1 0 0,1 0 1,1 0-1,3 0 0,3 0 0,4 0 0,-1 0 0,-3 0 0,-3 0 0,-2 0 0,-1 0-1,3 0 1,3 0 0,4 0 0,1 0-1,0 0 0,0 0-1,0 0-1,1 0 1,4 0-1,3 0 0,3 0 0,4-4 0,7-5 1,6-7 1,7-5 0,2-3 1,1 4-1,-1 3 1,1 3 0,-3 3 0,-2 3-1,-3 3 0,-3 4-1,-1 1 0,4 0 0,3 0 0,3 0-1,1-2 0,1-3 0,-1-3 0,1-2 0,-1-3-1,1 1 1,-1-1 0,1 1 0,1-4-1,3-6 1,3-6-1,4-6 0,-1-2 0,-3 3 1,-3 3 1,-2 4 1,-6 4 1,-6 6 1,-6 7 3,-6 6 1,-4 3 0,1 0-1,-1 0-1,1 0-2,-3 1 0,-2 4 1,-3 3-1,-3 3 1,-2 1-1,0 1-2,0-1-1,0 1-2,-2-1-1,-3 1 1,-3-1 0,-2 1 1,-1-1 0,3 1 1,3-1 0,4 1 0,1-1 1,0 1 0,0-1 1,0 1 1,0 1 0,0 3-1,0 3-1,0 4 0,1-1-2,4-3-1,3-3 0,3-2-1,3-5-1,3-2 1,3-3 0,4-3 0,1-4-1,0-3 0,0-3-1,0-2-1,-2-1 1,-3 3 1,-3 3 0,-2 4 2,-6 1 0,-6 0 2,-6 0 1,-6 0 1,-6 1 1,-2 4 0,-3 3 1,-3 3-1,-2 3 1,0 3-2,0 3-1,0 4-1,0-3 0,0-5 0,0-7 0,0-5 1,0-4 0,0 0-1,0 0 1,0 0-1,1 0 0,4 0 1,3 0 0,3 0 0,-1 1 0,-2 4 2,-3 3 0,-3 3 0,1 1 1,6 1-1,7-1-1,6 1 0,3-3-1,0-2-1,0-3-2,0-3 0,3-2-2,6 0 1,7 0 1,6 0-1,3 0 0,0 0 1,0 0-1,0 0 0,1 0 1,4 0 0,3 0 1,3 0 1,3 0 0,3 0 0,3 0 2,4 0 0,-1 0 0,-3 0 0,-3 0-1,-2 0 0,-6 1 0,-6 4-1,-6 3-1,-6 3-1,-2 1-1,3 1-2,3-1-3,4 1-1,1-3-4,0-2-2,0-3-4,0-3-3,0-2-1,0 0 0,0 0 1,0 0 1,-8-4-1,-16-5-2,-15-7-2,-15-5-2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26"/>
    </inkml:context>
    <inkml:brush xml:id="br0">
      <inkml:brushProperty name="width" value="0.04221" units="cm"/>
      <inkml:brushProperty name="height" value="0.04221" units="cm"/>
      <inkml:brushProperty name="color" value="#00BFF3"/>
    </inkml:brush>
  </inkml:definitions>
  <inkml:trace contextRef="#ctx0" brushRef="#br0">70400 11650 521,'0'-49'0,"0"4"2,0 3 1,0 3 1,-4 4 4,-5 7 8,-7 6 7,-5 7 7,-8 7 3,-5 9-4,-7 10-2,-5 10-4,-6 8-3,-3 10-1,-3 10-1,-2 9-3,-3 4 0,1 1-1,-1-1-1,1 1-1,1-1-1,3 1 2,3-1-1,4 1 1,2-4-1,4-6 0,3-6-2,3-6-1,6-2 0,9 3-2,10 3 0,10 4-2,10-3 0,13-5-2,12-7-1,13-5-1,6-6-2,0-3 0,0-3-1,0-2 0,-4-1-1,-5 3 0,-7 3 0,-5 4 0,-6 5 2,-3 10 2,-3 10 3,-2 9 2,-9 4 1,-12 1 0,-13-1-1,-12 1-1,-9-3 0,-2-2-4,-3-3-1,-3-3-3,-4-4-2,-3-3 0,-3-3-3,-2-2 0,-5-5-2,-2-2-2,-3-3-2,-3-3-1,2-4-2,10-3 1,10-3 0,9-2 0,10-8-9,14-8-17,11-10-17,14-9-18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27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70450 12700 570,'20'-24'-9,"-9"4"16,-10 3 15,-8 3 15,-9 6 4,-6 9-7,-6 10-7,-6 10-8,-9 7-4,-8 6 0,-10 7-2,-9 6-1,-2 3 0,6 0 2,7 0 0,6 0 2,6-2 0,6-3-1,7-3 0,6-2-1,4-1-1,4 3 0,3 3-1,3 4-1,10-3-1,20-5-2,18-7-1,20-5-2,10-9-4,3-9-6,3-10-7,4-8-6,-1-8-7,-3-2-4,-3-3-7,-2-3-5,-8-1 1,-8 4 6,-10 3 5,-9 3 7,-5 1 0,0 1-8,0-1-7,0 1-7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28"/>
    </inkml:context>
    <inkml:brush xml:id="br0">
      <inkml:brushProperty name="width" value="0.03531" units="cm"/>
      <inkml:brushProperty name="height" value="0.03531" units="cm"/>
      <inkml:brushProperty name="color" value="#00BFF3"/>
    </inkml:brush>
  </inkml:definitions>
  <inkml:trace contextRef="#ctx0" brushRef="#br0">71350 10950 623,'46'-46'28,"-5"10"-3,-7 10-4,-5 9-3,-1 6-1,6 3 4,7 3 3,6 4 4,1 4 1,-3 6-2,-3 7-3,-2 6-2,-8 6-3,-8 6-1,-10 7-2,-9 6-2,-9 6-3,-5 6-4,-7 7-3,-5 6-5,-9 1-1,-9-3 1,-10-3 1,-8-2 1,-3-6-1,7-6-1,6-6-2,7-6-2,16-7 0,29-6 1,28-6 2,28-6 2,12-6 1,-3-2 1,-3-3 2,-2-3 2,-9 2-1,-12 10-1,-13 10-1,-12 9-2,-13 4 0,-12 1-2,-13-1-1,-12 1 0,-13 1-2,-12 3-4,-13 3-3,-12 4-2,-1-3-5,14-5-4,11-7-4,14-5-5,7-8-3,3-5-3,3-7-2,4-5-2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2:42:06"/>
    </inkml:context>
    <inkml:brush xml:id="br0">
      <inkml:brushProperty name="width" value="0.05058" units="cm"/>
      <inkml:brushProperty name="height" value="0.05058" units="cm"/>
      <inkml:brushProperty name="color" value="#F2395B"/>
    </inkml:brush>
  </inkml:definitions>
  <inkml:trace contextRef="#ctx0" brushRef="#br0">48850 57300 434,'-46'-69'28,"10"13"-3,10 12-3,9 13-1,6 21 7,3 32 19,3 31 18,4 32 18,-1 21 1,-3 13-18,-3 12-18,-2 13-19,-3 10-13,1 10-13,-1 10-10,1 9-12,-1 9-4,1 9 1,-1 10 3,1 10 1,-1-15-10,1-37-23,-1-38-21,1-37-22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28"/>
    </inkml:context>
    <inkml:brush xml:id="br0">
      <inkml:brushProperty name="width" value="0.03382" units="cm"/>
      <inkml:brushProperty name="height" value="0.03382" units="cm"/>
      <inkml:brushProperty name="color" value="#00BFF3"/>
    </inkml:brush>
  </inkml:definitions>
  <inkml:trace contextRef="#ctx0" brushRef="#br0">72100 11450 650,'51'-68'71,"4"17"-13,3 15-13,3 16-12,4 7-9,7 1-2,6-1-4,7 1-2,-3 1-1,-8 3 1,-10 3-1,-9 4 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28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72700 10450 561,'-44'4'9,"13"10"19,12 10 20,13 9 18,6 7 4,0 7-10,0 6-12,0 7-10,0 5-10,0 7-6,0 6-8,0 7-7,-2 7-8,-3 9-12,-3 10-10,-2 10-12,-5-3-2,-2-11 5,-3-14 4,-3-11 6,-1-12-3,4-9-14,3-10-11,3-8-13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74400 7600 999,'-15'70'0,"-27"-9"0,-28-10 0,-28-8 0,-10-9-6,9-6-12,10-6-12,10-6-12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5"/>
    </inkml:context>
    <inkml:brush xml:id="br0">
      <inkml:brushProperty name="width" value="0.04294" units="cm"/>
      <inkml:brushProperty name="height" value="0.04294" units="cm"/>
      <inkml:brushProperty name="color" value="#F2395B"/>
    </inkml:brush>
  </inkml:definitions>
  <inkml:trace contextRef="#ctx0" brushRef="#br0">73400 1650 512,'0'-36'29,"0"28"7,0 28 5,0 29 6,0 13 0,0 1-9,0-1-9,0 1-7,-4 8-6,-5 20-1,-7 18-2,-5 20-2,-3 10-1,4 3-3,3 3-3,3 4-2,-1-1-1,-2-3-2,-3-3 0,-3-2-1,-1-8-1,4-8 1,3-10 0,3-9 2,1-10-3,1-9-4,-1-10-4,1-8-5,-1-17-4,1-21-6,-1-22-4,1-22-6,1-19 0,3-16 4,3-15 6,4-15 3,1-21 3,0-25 0,0-25-1,0-25 0,-2-4 2,-3 20 3,-3 18 3,-2 20 4,-3 13 2,1 9 1,-1 10 1,1 10 0,-1 10 3,1 13 4,-1 12 4,1 13 4,-1 15 6,1 19 6,-1 19 7,1 19 6,-6 16-1,-8 17-7,-10 15-8,-9 16-8,-4 5-4,4-2 0,3-3 0,3-3-1,1-9 0,1-11 0,-1-14 0,1-11 0,4-11-1,9-5-1,10-7 0,10-5-1,16-25-3,26-40-7,24-40-7,26-41-6,16-24-2,10-6 2,10-6 4,9-6 3,-4 4 0,-15 16 0,-15 15-1,-16 17-1,-8 7 1,0 0 2,0 0 2,0 0 1,-8 10 5,-16 23 6,-15 22 6,-15 22 7,-4 12 7,9 3 8,10 3 9,10 4 9,4 4-1,0 6-11,0 7-11,0 6-10,-4 3-9,-5 0-5,-7 0-7,-5 0-5,-6 3-3,-3 6 1,-3 7-1,-2 6 1,-11 4 1,-15 4 2,-15 3 0,-16 3 2,-10-2 1,-3-6 1,-3-6 1,-2-6 1,-3-6 1,1-2 1,-1-3 2,1-3 1,4-6 1,9-5 0,10-7 0,10-5 1,18-12-1,28-16 0,28-15-1,29-15-1,10-4 0,-6 9 0,-6 10 0,-6 10 1,-7 7-1,-6 6 1,-6 7-1,-6 6-1,-21 13 1,-34 23-2,-35 22 0,-33 22 0,-18 12-1,0 3 0,0 3 2,0 4 0,0-3 0,0-5 0,0-7 0,0-5-1,1-4 1,4 0 0,3 0 0,3 0 0,4-7 0,7-11 3,6-14 3,7-11 2,15-12 2,25-9 2,25-10 3,25-8 3,21-12 0,20-12-1,18-13-1,20-12-2,10-4-1,3 7-2,3 6-2,4 7-2,4 4-2,6 3-1,7 3-1,6 4-1,-5 2-3,-16 4-3,-15 3-3,-15 3-4,-15 3-3,-12 3-2,-13 3-3,-12 4-1,-12-3-2,-8-5-1,-10-7-1,-9-5-1,-9-8 2,-5-5 2,-7-7 4,-5-5 3,-4-3 4,0 4 4,0 3 4,0 3 4,0 4 3,0 7 1,0 6 1,0 7 0,-2 4 4,-3 3 5,-3 3 5,-2 4 5,0 4 4,7 6 1,6 7 2,7 6 1,2 10-1,1 17-4,-1 15-2,1 16-4,1 10-2,3 7-1,3 6 0,4 7-1,1 5-2,0 7 0,0 6-1,0 7-1,-2-1-3,-3-6-6,-3-6-6,-2-6-5,-3-9-5,1-8-2,-1-10-4,1-9-2,-3-10-1,-2-9 1,-3-10 2,-3-8 2,-4-11-1,-3-8-1,-3-10-2,-2-9-1,-3-10-1,1-9 1,-1-10 2,1-8 1,-3-9 2,-2-6 3,-3-6 3,-3-6 3,4-4 3,13 1 5,12-1 2,13 1 5,10 1 2,10 3 0,10 3 1,9 4 0,10-1 0,14-3-1,11-3-1,14-2 0,8-3-3,7 1-5,6-1-3,7 1-5,0-3-8,-2-2-13,-3-3-13,-3-3-12,-10 4-3,-16 13 8,-15 12 8,-15 13 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6"/>
    </inkml:context>
    <inkml:brush xml:id="br0">
      <inkml:brushProperty name="width" value="0.04519" units="cm"/>
      <inkml:brushProperty name="height" value="0.04519" units="cm"/>
      <inkml:brushProperty name="color" value="#F2395B"/>
    </inkml:brush>
  </inkml:definitions>
  <inkml:trace contextRef="#ctx0" brushRef="#br0">76050 1850 486,'-21'-25'1,"10"0"3,10 0 1,9 0 3,10 3 5,14 6 8,11 7 8,14 6 8,11 1 1,14-3-6,11-3-7,14-2-6,-3 0-6,-15 7-8,-15 6-7,-16 7-7,-12 4-4,-5 3-1,-7 3-1,-5 4-2,-12 2-2,-16 4-5,-15 3-6,-15 3-5,-14 1-1,-8 1 5,-10-1 5,-9 1 3,-5-4 5,0-6 3,0-6 3,0-6 3,3-6 3,6-2 2,7-3 0,6-3 2,6-1 4,6 4 7,7 3 6,6 3 7,4 1 8,4 1 8,3-1 9,3 1 9,3 5 0,3 14-5,3 11-7,4 14-7,-1 10-4,-3 9-4,-3 10-2,-2 10-4,-5 8-2,-2 10-2,-3 10-2,-3 9-2,-2 7-2,0 7-3,0 6-2,0 7-3,0-3-5,0-8-5,0-10-6,0-9-7,1-12-6,4-11-8,3-14-6,3-11-7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6"/>
    </inkml:context>
    <inkml:brush xml:id="br0">
      <inkml:brushProperty name="width" value="0.04457" units="cm"/>
      <inkml:brushProperty name="height" value="0.04457" units="cm"/>
      <inkml:brushProperty name="color" value="#F2395B"/>
    </inkml:brush>
  </inkml:definitions>
  <inkml:trace contextRef="#ctx0" brushRef="#br0">75650 3850 493,'1'-135'10,"4"32"4,3 31 3,3 32 4,3 15 2,3 0-2,3 0 0,4 0-2,8 1 0,17 4-2,15 3-1,16 3-1,13 1 0,14 1 2,11-1 2,14 1 2,-6 1 0,-21 3-3,-22 3-2,-22 4-3,-11 1-4,0 0-4,0 0-4,0 0-5,-4-8-10,-5-16-16,-7-15-15,-5-15-17,-11-6-3,-11 7 12,-14 6 11,-11 7 11,-9 4 10,-3 3 10,-3 3 8,-2 4 10,-5 4 7,-2 6 5,-3 7 3,-3 6 6,-2 6 1,0 6 0,0 7 1,0 6-1,-2 9 0,-3 13-3,-3 12-2,-2 13-2,2 9-1,9 6 1,10 7 2,10 6 0,7 1 1,6-3-3,7-3 0,6-2-3,6-5-3,6-2-5,7-3-6,6-3-5,6-7-5,6-9-5,7-10-5,6-8-5,6-11-6,6-8-8,7-10-7,6-9-8,4-9-2,4-5 3,3-7 3,3-5 3,-7-3 4,-15 4 8,-15 3 6,-16 3 7,-8-1 3,0-2-2,0-3-2,0-3-2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6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77750 1650 697,'4'-49'5,"10"4"9,10 3 9,9 3 10,2 6 3,-2 9-3,-3 10-3,-3 10-3,-6 7-4,-5 6-5,-7 7-5,-5 6-6,-8 7-3,-5 10 0,-7 10 1,-5 9-1,-6 2 0,-3-2-3,-3-3-2,-2-3-2,0-4-1,7-3-1,6-3-1,7-2-1,4-5 1,3-2 1,3-3 2,4-3 1,5-2 1,10 0 4,10 0 1,9 0 3,4 0 0,1 0-1,-1 0 0,1 0-1,-3-2-1,-2-3-1,-3-3-1,-3-2-1,-7 2 1,-9 9-1,-10 10 2,-8 10 0,-12 5-1,-12 4 0,-13 3-2,-12 3 0,-9-1-2,-2-2-2,-3-3-2,-3-3-3,-1-7-4,4-9-5,3-10-6,3-8-6,6-11-6,9-8-7,10-10-6,10-9-8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7"/>
    </inkml:context>
    <inkml:brush xml:id="br0">
      <inkml:brushProperty name="width" value="0.0331" units="cm"/>
      <inkml:brushProperty name="height" value="0.0331" units="cm"/>
      <inkml:brushProperty name="color" value="#F2395B"/>
    </inkml:brush>
  </inkml:definitions>
  <inkml:trace contextRef="#ctx0" brushRef="#br0">78200 2000 664,'93'-68'62,"-11"17"-4,-14 15-6,-11 16-5,-6 9-6,4 3-9,3 3-9,3 4-8,-1 1-9,-2 0-13,-3 0-11,-3 0-11,-6 0-9,-5 0-4,-7 0-6,-5 0-4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7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78850 1250 604,'-68'-36'11,"17"28"23,15 28 21,16 29 23,7 19 2,1 14-19,-1 11-19,1 14-17,-1 11-16,1 14-10,-1 11-11,1 14-11,-1-3-4,1-15 6,-1-15 6,1-16 4,-1-15-6,1-11-19,-1-14-19,1-11-19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13:03:57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80150 1550 559,'-11'-22'8,"28"6"18,28 7 18,29 6 16,11 3 2,-2 0-15,-3 0-16,-3 0-14,-6 0-10,-5 0-3,-7 0-3,-5 0-4,-12 4-1,-16 10-2,-15 10 0,-15 9-1,-15 7 3,-12 7 7,-13 6 6,-12 7 7,-7 2 2,1 1 1,-1-1 0,1 1 1,2-1-3,7 1-2,6-1-3,7 1-3,4-6-4,3-8-3,3-10-6,4-9-3,11-7-11,23-3-18,22-3-19,22-2-17,5-5 0,-8-2 16,-10-3 18,-9-3 17,-9 2 16,-5 10 14,-7 10 16,-5 9 14,0-2-2,10-12-17,10-13-17,9-12-18,7-13-9,7-12 0,6-13 0,7-12 1,0-2-1,-2 9 1,-3 10 1,-3 10 1,-6 7 4,-5 6 8,-7 7 9,-5 6 7,-6 4 10,-3 4 11,-3 3 12,-2 3 12,-8 1 1,-8 1-9,-10-1-10,-9 1-9,-4 1-8,4 3-10,3 3-7,3 4-9,-1-1-7,-2-3-5,-3-3-5,-3-2-5,-7-3-2,-9 1 2,-10-1 3,-8 1 1,-3-1 1,7 1-1,6-1-1,7 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xin?subject=chemistry#pid=6854dfc468e51442c41025f2#tid=685a69463bc5f20008f840cc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xin?subject=chemistry#pid=6854dfc468e51442c41025f2#tid=685a69463bc5f20008f840cc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6.png"/><Relationship Id="rId5" Type="http://schemas.openxmlformats.org/officeDocument/2006/relationships/image" Target="../media/image635.png"/><Relationship Id="rId4" Type="http://schemas.openxmlformats.org/officeDocument/2006/relationships/image" Target="../media/image6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9.png"/><Relationship Id="rId4" Type="http://schemas.openxmlformats.org/officeDocument/2006/relationships/image" Target="../media/image6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2.png"/><Relationship Id="rId4" Type="http://schemas.openxmlformats.org/officeDocument/2006/relationships/image" Target="../media/image6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5.emf"/><Relationship Id="rId5" Type="http://schemas.openxmlformats.org/officeDocument/2006/relationships/customXml" Target="../ink/ink614.xml"/><Relationship Id="rId4" Type="http://schemas.openxmlformats.org/officeDocument/2006/relationships/image" Target="../media/image6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8.png"/><Relationship Id="rId4" Type="http://schemas.openxmlformats.org/officeDocument/2006/relationships/image" Target="../media/image6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4.png"/><Relationship Id="rId3" Type="http://schemas.openxmlformats.org/officeDocument/2006/relationships/image" Target="../media/image649.png"/><Relationship Id="rId7" Type="http://schemas.openxmlformats.org/officeDocument/2006/relationships/image" Target="../media/image6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2.png"/><Relationship Id="rId5" Type="http://schemas.openxmlformats.org/officeDocument/2006/relationships/image" Target="../media/image651.png"/><Relationship Id="rId4" Type="http://schemas.openxmlformats.org/officeDocument/2006/relationships/image" Target="../media/image6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5.png"/><Relationship Id="rId7" Type="http://schemas.openxmlformats.org/officeDocument/2006/relationships/image" Target="../media/image6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8.png"/><Relationship Id="rId5" Type="http://schemas.openxmlformats.org/officeDocument/2006/relationships/image" Target="../media/image657.png"/><Relationship Id="rId4" Type="http://schemas.openxmlformats.org/officeDocument/2006/relationships/image" Target="../media/image6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4.png"/><Relationship Id="rId4" Type="http://schemas.openxmlformats.org/officeDocument/2006/relationships/image" Target="../media/image6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7.png"/><Relationship Id="rId4" Type="http://schemas.openxmlformats.org/officeDocument/2006/relationships/image" Target="../media/image6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0.png"/><Relationship Id="rId4" Type="http://schemas.openxmlformats.org/officeDocument/2006/relationships/image" Target="../media/image6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4.png"/><Relationship Id="rId5" Type="http://schemas.openxmlformats.org/officeDocument/2006/relationships/image" Target="../media/image673.png"/><Relationship Id="rId4" Type="http://schemas.openxmlformats.org/officeDocument/2006/relationships/image" Target="../media/image6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9.png"/><Relationship Id="rId4" Type="http://schemas.openxmlformats.org/officeDocument/2006/relationships/image" Target="../media/image678.jpe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34.png"/><Relationship Id="rId21" Type="http://schemas.openxmlformats.org/officeDocument/2006/relationships/image" Target="../media/image686.png"/><Relationship Id="rId42" Type="http://schemas.openxmlformats.org/officeDocument/2006/relationships/customXml" Target="../ink/ink633.xml"/><Relationship Id="rId63" Type="http://schemas.openxmlformats.org/officeDocument/2006/relationships/image" Target="../media/image707.png"/><Relationship Id="rId84" Type="http://schemas.openxmlformats.org/officeDocument/2006/relationships/customXml" Target="../ink/ink654.xml"/><Relationship Id="rId138" Type="http://schemas.openxmlformats.org/officeDocument/2006/relationships/customXml" Target="../ink/ink681.xml"/><Relationship Id="rId159" Type="http://schemas.openxmlformats.org/officeDocument/2006/relationships/image" Target="../media/image755.png"/><Relationship Id="rId170" Type="http://schemas.openxmlformats.org/officeDocument/2006/relationships/customXml" Target="../ink/ink697.xml"/><Relationship Id="rId107" Type="http://schemas.openxmlformats.org/officeDocument/2006/relationships/image" Target="../media/image729.png"/><Relationship Id="rId11" Type="http://schemas.openxmlformats.org/officeDocument/2006/relationships/image" Target="../media/image681.png"/><Relationship Id="rId32" Type="http://schemas.openxmlformats.org/officeDocument/2006/relationships/customXml" Target="../ink/ink628.xml"/><Relationship Id="rId53" Type="http://schemas.openxmlformats.org/officeDocument/2006/relationships/image" Target="../media/image702.png"/><Relationship Id="rId74" Type="http://schemas.openxmlformats.org/officeDocument/2006/relationships/customXml" Target="../ink/ink649.xml"/><Relationship Id="rId128" Type="http://schemas.openxmlformats.org/officeDocument/2006/relationships/customXml" Target="../ink/ink676.xml"/><Relationship Id="rId149" Type="http://schemas.openxmlformats.org/officeDocument/2006/relationships/image" Target="../media/image750.png"/><Relationship Id="rId5" Type="http://schemas.openxmlformats.org/officeDocument/2006/relationships/image" Target="../media/image679.png"/><Relationship Id="rId95" Type="http://schemas.openxmlformats.org/officeDocument/2006/relationships/image" Target="../media/image723.png"/><Relationship Id="rId160" Type="http://schemas.openxmlformats.org/officeDocument/2006/relationships/customXml" Target="../ink/ink692.xml"/><Relationship Id="rId22" Type="http://schemas.openxmlformats.org/officeDocument/2006/relationships/customXml" Target="../ink/ink623.xml"/><Relationship Id="rId43" Type="http://schemas.openxmlformats.org/officeDocument/2006/relationships/image" Target="../media/image697.png"/><Relationship Id="rId64" Type="http://schemas.openxmlformats.org/officeDocument/2006/relationships/customXml" Target="../ink/ink644.xml"/><Relationship Id="rId118" Type="http://schemas.openxmlformats.org/officeDocument/2006/relationships/customXml" Target="../ink/ink671.xml"/><Relationship Id="rId139" Type="http://schemas.openxmlformats.org/officeDocument/2006/relationships/image" Target="../media/image745.png"/><Relationship Id="rId85" Type="http://schemas.openxmlformats.org/officeDocument/2006/relationships/image" Target="../media/image718.png"/><Relationship Id="rId150" Type="http://schemas.openxmlformats.org/officeDocument/2006/relationships/customXml" Target="../ink/ink687.xml"/><Relationship Id="rId171" Type="http://schemas.openxmlformats.org/officeDocument/2006/relationships/image" Target="../media/image761.png"/><Relationship Id="rId12" Type="http://schemas.openxmlformats.org/officeDocument/2006/relationships/customXml" Target="../ink/ink618.xml"/><Relationship Id="rId33" Type="http://schemas.openxmlformats.org/officeDocument/2006/relationships/image" Target="../media/image692.png"/><Relationship Id="rId108" Type="http://schemas.openxmlformats.org/officeDocument/2006/relationships/customXml" Target="../ink/ink666.xml"/><Relationship Id="rId129" Type="http://schemas.openxmlformats.org/officeDocument/2006/relationships/image" Target="../media/image740.png"/><Relationship Id="rId54" Type="http://schemas.openxmlformats.org/officeDocument/2006/relationships/customXml" Target="../ink/ink639.xml"/><Relationship Id="rId75" Type="http://schemas.openxmlformats.org/officeDocument/2006/relationships/image" Target="../media/image713.png"/><Relationship Id="rId96" Type="http://schemas.openxmlformats.org/officeDocument/2006/relationships/customXml" Target="../ink/ink660.xml"/><Relationship Id="rId140" Type="http://schemas.openxmlformats.org/officeDocument/2006/relationships/customXml" Target="../ink/ink682.xml"/><Relationship Id="rId161" Type="http://schemas.openxmlformats.org/officeDocument/2006/relationships/image" Target="../media/image756.png"/><Relationship Id="rId6" Type="http://schemas.openxmlformats.org/officeDocument/2006/relationships/customXml" Target="../ink/ink615.xml"/><Relationship Id="rId23" Type="http://schemas.openxmlformats.org/officeDocument/2006/relationships/image" Target="../media/image687.png"/><Relationship Id="rId28" Type="http://schemas.openxmlformats.org/officeDocument/2006/relationships/customXml" Target="../ink/ink626.xml"/><Relationship Id="rId49" Type="http://schemas.openxmlformats.org/officeDocument/2006/relationships/image" Target="../media/image700.png"/><Relationship Id="rId114" Type="http://schemas.openxmlformats.org/officeDocument/2006/relationships/customXml" Target="../ink/ink669.xml"/><Relationship Id="rId119" Type="http://schemas.openxmlformats.org/officeDocument/2006/relationships/image" Target="../media/image735.png"/><Relationship Id="rId44" Type="http://schemas.openxmlformats.org/officeDocument/2006/relationships/customXml" Target="../ink/ink634.xml"/><Relationship Id="rId60" Type="http://schemas.openxmlformats.org/officeDocument/2006/relationships/customXml" Target="../ink/ink642.xml"/><Relationship Id="rId65" Type="http://schemas.openxmlformats.org/officeDocument/2006/relationships/image" Target="../media/image708.png"/><Relationship Id="rId81" Type="http://schemas.openxmlformats.org/officeDocument/2006/relationships/image" Target="../media/image716.png"/><Relationship Id="rId86" Type="http://schemas.openxmlformats.org/officeDocument/2006/relationships/customXml" Target="../ink/ink655.xml"/><Relationship Id="rId130" Type="http://schemas.openxmlformats.org/officeDocument/2006/relationships/customXml" Target="../ink/ink677.xml"/><Relationship Id="rId135" Type="http://schemas.openxmlformats.org/officeDocument/2006/relationships/image" Target="../media/image743.png"/><Relationship Id="rId151" Type="http://schemas.openxmlformats.org/officeDocument/2006/relationships/image" Target="../media/image751.png"/><Relationship Id="rId156" Type="http://schemas.openxmlformats.org/officeDocument/2006/relationships/customXml" Target="../ink/ink690.xml"/><Relationship Id="rId177" Type="http://schemas.openxmlformats.org/officeDocument/2006/relationships/image" Target="../media/image764.png"/><Relationship Id="rId172" Type="http://schemas.openxmlformats.org/officeDocument/2006/relationships/customXml" Target="../ink/ink698.xml"/><Relationship Id="rId13" Type="http://schemas.openxmlformats.org/officeDocument/2006/relationships/image" Target="../media/image682.png"/><Relationship Id="rId18" Type="http://schemas.openxmlformats.org/officeDocument/2006/relationships/customXml" Target="../ink/ink621.xml"/><Relationship Id="rId39" Type="http://schemas.openxmlformats.org/officeDocument/2006/relationships/image" Target="../media/image695.png"/><Relationship Id="rId109" Type="http://schemas.openxmlformats.org/officeDocument/2006/relationships/image" Target="../media/image730.png"/><Relationship Id="rId34" Type="http://schemas.openxmlformats.org/officeDocument/2006/relationships/customXml" Target="../ink/ink629.xml"/><Relationship Id="rId50" Type="http://schemas.openxmlformats.org/officeDocument/2006/relationships/customXml" Target="../ink/ink637.xml"/><Relationship Id="rId55" Type="http://schemas.openxmlformats.org/officeDocument/2006/relationships/image" Target="../media/image703.png"/><Relationship Id="rId76" Type="http://schemas.openxmlformats.org/officeDocument/2006/relationships/customXml" Target="../ink/ink650.xml"/><Relationship Id="rId97" Type="http://schemas.openxmlformats.org/officeDocument/2006/relationships/image" Target="../media/image724.png"/><Relationship Id="rId104" Type="http://schemas.openxmlformats.org/officeDocument/2006/relationships/customXml" Target="../ink/ink664.xml"/><Relationship Id="rId120" Type="http://schemas.openxmlformats.org/officeDocument/2006/relationships/customXml" Target="../ink/ink672.xml"/><Relationship Id="rId125" Type="http://schemas.openxmlformats.org/officeDocument/2006/relationships/image" Target="../media/image738.png"/><Relationship Id="rId141" Type="http://schemas.openxmlformats.org/officeDocument/2006/relationships/image" Target="../media/image746.png"/><Relationship Id="rId146" Type="http://schemas.openxmlformats.org/officeDocument/2006/relationships/customXml" Target="../ink/ink685.xml"/><Relationship Id="rId167" Type="http://schemas.openxmlformats.org/officeDocument/2006/relationships/image" Target="../media/image759.png"/><Relationship Id="rId7" Type="http://schemas.openxmlformats.org/officeDocument/2006/relationships/image" Target="../media/image6790.png"/><Relationship Id="rId71" Type="http://schemas.openxmlformats.org/officeDocument/2006/relationships/image" Target="../media/image711.png"/><Relationship Id="rId92" Type="http://schemas.openxmlformats.org/officeDocument/2006/relationships/customXml" Target="../ink/ink658.xml"/><Relationship Id="rId162" Type="http://schemas.openxmlformats.org/officeDocument/2006/relationships/customXml" Target="../ink/ink693.xml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690.png"/><Relationship Id="rId24" Type="http://schemas.openxmlformats.org/officeDocument/2006/relationships/customXml" Target="../ink/ink624.xml"/><Relationship Id="rId40" Type="http://schemas.openxmlformats.org/officeDocument/2006/relationships/customXml" Target="../ink/ink632.xml"/><Relationship Id="rId45" Type="http://schemas.openxmlformats.org/officeDocument/2006/relationships/image" Target="../media/image698.png"/><Relationship Id="rId66" Type="http://schemas.openxmlformats.org/officeDocument/2006/relationships/customXml" Target="../ink/ink645.xml"/><Relationship Id="rId87" Type="http://schemas.openxmlformats.org/officeDocument/2006/relationships/image" Target="../media/image719.png"/><Relationship Id="rId110" Type="http://schemas.openxmlformats.org/officeDocument/2006/relationships/customXml" Target="../ink/ink667.xml"/><Relationship Id="rId115" Type="http://schemas.openxmlformats.org/officeDocument/2006/relationships/image" Target="../media/image733.png"/><Relationship Id="rId131" Type="http://schemas.openxmlformats.org/officeDocument/2006/relationships/image" Target="../media/image741.png"/><Relationship Id="rId136" Type="http://schemas.openxmlformats.org/officeDocument/2006/relationships/customXml" Target="../ink/ink680.xml"/><Relationship Id="rId157" Type="http://schemas.openxmlformats.org/officeDocument/2006/relationships/image" Target="../media/image754.png"/><Relationship Id="rId61" Type="http://schemas.openxmlformats.org/officeDocument/2006/relationships/image" Target="../media/image706.png"/><Relationship Id="rId82" Type="http://schemas.openxmlformats.org/officeDocument/2006/relationships/customXml" Target="../ink/ink653.xml"/><Relationship Id="rId152" Type="http://schemas.openxmlformats.org/officeDocument/2006/relationships/customXml" Target="../ink/ink688.xml"/><Relationship Id="rId173" Type="http://schemas.openxmlformats.org/officeDocument/2006/relationships/image" Target="../media/image762.png"/><Relationship Id="rId19" Type="http://schemas.openxmlformats.org/officeDocument/2006/relationships/image" Target="../media/image685.png"/><Relationship Id="rId14" Type="http://schemas.openxmlformats.org/officeDocument/2006/relationships/customXml" Target="../ink/ink619.xml"/><Relationship Id="rId30" Type="http://schemas.openxmlformats.org/officeDocument/2006/relationships/customXml" Target="../ink/ink627.xml"/><Relationship Id="rId35" Type="http://schemas.openxmlformats.org/officeDocument/2006/relationships/image" Target="../media/image693.png"/><Relationship Id="rId56" Type="http://schemas.openxmlformats.org/officeDocument/2006/relationships/customXml" Target="../ink/ink640.xml"/><Relationship Id="rId77" Type="http://schemas.openxmlformats.org/officeDocument/2006/relationships/image" Target="../media/image714.png"/><Relationship Id="rId100" Type="http://schemas.openxmlformats.org/officeDocument/2006/relationships/customXml" Target="../ink/ink662.xml"/><Relationship Id="rId105" Type="http://schemas.openxmlformats.org/officeDocument/2006/relationships/image" Target="../media/image728.png"/><Relationship Id="rId126" Type="http://schemas.openxmlformats.org/officeDocument/2006/relationships/customXml" Target="../ink/ink675.xml"/><Relationship Id="rId147" Type="http://schemas.openxmlformats.org/officeDocument/2006/relationships/image" Target="../media/image749.png"/><Relationship Id="rId168" Type="http://schemas.openxmlformats.org/officeDocument/2006/relationships/customXml" Target="../ink/ink696.xml"/><Relationship Id="rId8" Type="http://schemas.openxmlformats.org/officeDocument/2006/relationships/customXml" Target="../ink/ink616.xml"/><Relationship Id="rId51" Type="http://schemas.openxmlformats.org/officeDocument/2006/relationships/image" Target="../media/image701.png"/><Relationship Id="rId72" Type="http://schemas.openxmlformats.org/officeDocument/2006/relationships/customXml" Target="../ink/ink648.xml"/><Relationship Id="rId93" Type="http://schemas.openxmlformats.org/officeDocument/2006/relationships/image" Target="../media/image722.png"/><Relationship Id="rId98" Type="http://schemas.openxmlformats.org/officeDocument/2006/relationships/customXml" Target="../ink/ink661.xml"/><Relationship Id="rId121" Type="http://schemas.openxmlformats.org/officeDocument/2006/relationships/image" Target="../media/image736.png"/><Relationship Id="rId142" Type="http://schemas.openxmlformats.org/officeDocument/2006/relationships/customXml" Target="../ink/ink683.xml"/><Relationship Id="rId163" Type="http://schemas.openxmlformats.org/officeDocument/2006/relationships/image" Target="../media/image757.png"/><Relationship Id="rId3" Type="http://schemas.openxmlformats.org/officeDocument/2006/relationships/image" Target="../media/image677.png"/><Relationship Id="rId25" Type="http://schemas.openxmlformats.org/officeDocument/2006/relationships/image" Target="../media/image688.png"/><Relationship Id="rId46" Type="http://schemas.openxmlformats.org/officeDocument/2006/relationships/customXml" Target="../ink/ink635.xml"/><Relationship Id="rId67" Type="http://schemas.openxmlformats.org/officeDocument/2006/relationships/image" Target="../media/image709.png"/><Relationship Id="rId116" Type="http://schemas.openxmlformats.org/officeDocument/2006/relationships/customXml" Target="../ink/ink670.xml"/><Relationship Id="rId137" Type="http://schemas.openxmlformats.org/officeDocument/2006/relationships/image" Target="../media/image744.png"/><Relationship Id="rId158" Type="http://schemas.openxmlformats.org/officeDocument/2006/relationships/customXml" Target="../ink/ink691.xml"/><Relationship Id="rId20" Type="http://schemas.openxmlformats.org/officeDocument/2006/relationships/customXml" Target="../ink/ink622.xml"/><Relationship Id="rId41" Type="http://schemas.openxmlformats.org/officeDocument/2006/relationships/image" Target="../media/image696.png"/><Relationship Id="rId62" Type="http://schemas.openxmlformats.org/officeDocument/2006/relationships/customXml" Target="../ink/ink643.xml"/><Relationship Id="rId83" Type="http://schemas.openxmlformats.org/officeDocument/2006/relationships/image" Target="../media/image717.png"/><Relationship Id="rId88" Type="http://schemas.openxmlformats.org/officeDocument/2006/relationships/customXml" Target="../ink/ink656.xml"/><Relationship Id="rId111" Type="http://schemas.openxmlformats.org/officeDocument/2006/relationships/image" Target="../media/image731.png"/><Relationship Id="rId132" Type="http://schemas.openxmlformats.org/officeDocument/2006/relationships/customXml" Target="../ink/ink678.xml"/><Relationship Id="rId153" Type="http://schemas.openxmlformats.org/officeDocument/2006/relationships/image" Target="../media/image752.png"/><Relationship Id="rId174" Type="http://schemas.openxmlformats.org/officeDocument/2006/relationships/customXml" Target="../ink/ink699.xml"/><Relationship Id="rId15" Type="http://schemas.openxmlformats.org/officeDocument/2006/relationships/image" Target="../media/image683.png"/><Relationship Id="rId36" Type="http://schemas.openxmlformats.org/officeDocument/2006/relationships/customXml" Target="../ink/ink630.xml"/><Relationship Id="rId57" Type="http://schemas.openxmlformats.org/officeDocument/2006/relationships/image" Target="../media/image704.png"/><Relationship Id="rId106" Type="http://schemas.openxmlformats.org/officeDocument/2006/relationships/customXml" Target="../ink/ink665.xml"/><Relationship Id="rId127" Type="http://schemas.openxmlformats.org/officeDocument/2006/relationships/image" Target="../media/image739.png"/><Relationship Id="rId10" Type="http://schemas.openxmlformats.org/officeDocument/2006/relationships/customXml" Target="../ink/ink617.xml"/><Relationship Id="rId31" Type="http://schemas.openxmlformats.org/officeDocument/2006/relationships/image" Target="../media/image691.png"/><Relationship Id="rId52" Type="http://schemas.openxmlformats.org/officeDocument/2006/relationships/customXml" Target="../ink/ink638.xml"/><Relationship Id="rId73" Type="http://schemas.openxmlformats.org/officeDocument/2006/relationships/image" Target="../media/image712.png"/><Relationship Id="rId78" Type="http://schemas.openxmlformats.org/officeDocument/2006/relationships/customXml" Target="../ink/ink651.xml"/><Relationship Id="rId94" Type="http://schemas.openxmlformats.org/officeDocument/2006/relationships/customXml" Target="../ink/ink659.xml"/><Relationship Id="rId99" Type="http://schemas.openxmlformats.org/officeDocument/2006/relationships/image" Target="../media/image725.png"/><Relationship Id="rId101" Type="http://schemas.openxmlformats.org/officeDocument/2006/relationships/image" Target="../media/image726.png"/><Relationship Id="rId122" Type="http://schemas.openxmlformats.org/officeDocument/2006/relationships/customXml" Target="../ink/ink673.xml"/><Relationship Id="rId143" Type="http://schemas.openxmlformats.org/officeDocument/2006/relationships/image" Target="../media/image747.png"/><Relationship Id="rId148" Type="http://schemas.openxmlformats.org/officeDocument/2006/relationships/customXml" Target="../ink/ink686.xml"/><Relationship Id="rId164" Type="http://schemas.openxmlformats.org/officeDocument/2006/relationships/customXml" Target="../ink/ink694.xml"/><Relationship Id="rId169" Type="http://schemas.openxmlformats.org/officeDocument/2006/relationships/image" Target="../media/image760.png"/><Relationship Id="rId4" Type="http://schemas.openxmlformats.org/officeDocument/2006/relationships/image" Target="../media/image678.jpeg"/><Relationship Id="rId9" Type="http://schemas.openxmlformats.org/officeDocument/2006/relationships/image" Target="../media/image680.png"/><Relationship Id="rId26" Type="http://schemas.openxmlformats.org/officeDocument/2006/relationships/customXml" Target="../ink/ink625.xml"/><Relationship Id="rId47" Type="http://schemas.openxmlformats.org/officeDocument/2006/relationships/image" Target="../media/image699.png"/><Relationship Id="rId68" Type="http://schemas.openxmlformats.org/officeDocument/2006/relationships/customXml" Target="../ink/ink646.xml"/><Relationship Id="rId89" Type="http://schemas.openxmlformats.org/officeDocument/2006/relationships/image" Target="../media/image720.png"/><Relationship Id="rId112" Type="http://schemas.openxmlformats.org/officeDocument/2006/relationships/customXml" Target="../ink/ink668.xml"/><Relationship Id="rId133" Type="http://schemas.openxmlformats.org/officeDocument/2006/relationships/image" Target="../media/image742.png"/><Relationship Id="rId154" Type="http://schemas.openxmlformats.org/officeDocument/2006/relationships/customXml" Target="../ink/ink689.xml"/><Relationship Id="rId175" Type="http://schemas.openxmlformats.org/officeDocument/2006/relationships/image" Target="../media/image763.png"/><Relationship Id="rId16" Type="http://schemas.openxmlformats.org/officeDocument/2006/relationships/customXml" Target="../ink/ink620.xml"/><Relationship Id="rId37" Type="http://schemas.openxmlformats.org/officeDocument/2006/relationships/image" Target="../media/image694.png"/><Relationship Id="rId58" Type="http://schemas.openxmlformats.org/officeDocument/2006/relationships/customXml" Target="../ink/ink641.xml"/><Relationship Id="rId79" Type="http://schemas.openxmlformats.org/officeDocument/2006/relationships/image" Target="../media/image715.png"/><Relationship Id="rId102" Type="http://schemas.openxmlformats.org/officeDocument/2006/relationships/customXml" Target="../ink/ink663.xml"/><Relationship Id="rId123" Type="http://schemas.openxmlformats.org/officeDocument/2006/relationships/image" Target="../media/image737.png"/><Relationship Id="rId144" Type="http://schemas.openxmlformats.org/officeDocument/2006/relationships/customXml" Target="../ink/ink684.xml"/><Relationship Id="rId90" Type="http://schemas.openxmlformats.org/officeDocument/2006/relationships/customXml" Target="../ink/ink657.xml"/><Relationship Id="rId165" Type="http://schemas.openxmlformats.org/officeDocument/2006/relationships/image" Target="../media/image758.png"/><Relationship Id="rId27" Type="http://schemas.openxmlformats.org/officeDocument/2006/relationships/image" Target="../media/image689.png"/><Relationship Id="rId48" Type="http://schemas.openxmlformats.org/officeDocument/2006/relationships/customXml" Target="../ink/ink636.xml"/><Relationship Id="rId69" Type="http://schemas.openxmlformats.org/officeDocument/2006/relationships/image" Target="../media/image710.png"/><Relationship Id="rId113" Type="http://schemas.openxmlformats.org/officeDocument/2006/relationships/image" Target="../media/image732.png"/><Relationship Id="rId134" Type="http://schemas.openxmlformats.org/officeDocument/2006/relationships/customXml" Target="../ink/ink679.xml"/><Relationship Id="rId80" Type="http://schemas.openxmlformats.org/officeDocument/2006/relationships/customXml" Target="../ink/ink652.xml"/><Relationship Id="rId155" Type="http://schemas.openxmlformats.org/officeDocument/2006/relationships/image" Target="../media/image753.png"/><Relationship Id="rId176" Type="http://schemas.openxmlformats.org/officeDocument/2006/relationships/customXml" Target="../ink/ink700.xml"/><Relationship Id="rId17" Type="http://schemas.openxmlformats.org/officeDocument/2006/relationships/image" Target="../media/image684.png"/><Relationship Id="rId38" Type="http://schemas.openxmlformats.org/officeDocument/2006/relationships/customXml" Target="../ink/ink631.xml"/><Relationship Id="rId59" Type="http://schemas.openxmlformats.org/officeDocument/2006/relationships/image" Target="../media/image705.png"/><Relationship Id="rId103" Type="http://schemas.openxmlformats.org/officeDocument/2006/relationships/image" Target="../media/image727.png"/><Relationship Id="rId124" Type="http://schemas.openxmlformats.org/officeDocument/2006/relationships/customXml" Target="../ink/ink674.xml"/><Relationship Id="rId70" Type="http://schemas.openxmlformats.org/officeDocument/2006/relationships/customXml" Target="../ink/ink647.xml"/><Relationship Id="rId91" Type="http://schemas.openxmlformats.org/officeDocument/2006/relationships/image" Target="../media/image721.png"/><Relationship Id="rId145" Type="http://schemas.openxmlformats.org/officeDocument/2006/relationships/image" Target="../media/image748.png"/><Relationship Id="rId166" Type="http://schemas.openxmlformats.org/officeDocument/2006/relationships/customXml" Target="../ink/ink69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6.xml"/><Relationship Id="rId299" Type="http://schemas.openxmlformats.org/officeDocument/2006/relationships/customXml" Target="../ink/ink847.xml"/><Relationship Id="rId21" Type="http://schemas.openxmlformats.org/officeDocument/2006/relationships/customXml" Target="../ink/ink708.xml"/><Relationship Id="rId63" Type="http://schemas.openxmlformats.org/officeDocument/2006/relationships/customXml" Target="../ink/ink729.xml"/><Relationship Id="rId159" Type="http://schemas.openxmlformats.org/officeDocument/2006/relationships/customXml" Target="../ink/ink777.xml"/><Relationship Id="rId324" Type="http://schemas.openxmlformats.org/officeDocument/2006/relationships/image" Target="../media/image927.png"/><Relationship Id="rId366" Type="http://schemas.openxmlformats.org/officeDocument/2006/relationships/image" Target="../media/image948.png"/><Relationship Id="rId170" Type="http://schemas.openxmlformats.org/officeDocument/2006/relationships/image" Target="../media/image850.png"/><Relationship Id="rId226" Type="http://schemas.openxmlformats.org/officeDocument/2006/relationships/image" Target="../media/image878.png"/><Relationship Id="rId268" Type="http://schemas.openxmlformats.org/officeDocument/2006/relationships/image" Target="../media/image899.png"/><Relationship Id="rId32" Type="http://schemas.openxmlformats.org/officeDocument/2006/relationships/image" Target="../media/image781.png"/><Relationship Id="rId74" Type="http://schemas.openxmlformats.org/officeDocument/2006/relationships/image" Target="../media/image802.png"/><Relationship Id="rId128" Type="http://schemas.openxmlformats.org/officeDocument/2006/relationships/image" Target="../media/image829.png"/><Relationship Id="rId335" Type="http://schemas.openxmlformats.org/officeDocument/2006/relationships/customXml" Target="../ink/ink865.xml"/><Relationship Id="rId377" Type="http://schemas.openxmlformats.org/officeDocument/2006/relationships/customXml" Target="../ink/ink886.xml"/><Relationship Id="rId5" Type="http://schemas.openxmlformats.org/officeDocument/2006/relationships/image" Target="../media/image767.png"/><Relationship Id="rId181" Type="http://schemas.openxmlformats.org/officeDocument/2006/relationships/customXml" Target="../ink/ink788.xml"/><Relationship Id="rId237" Type="http://schemas.openxmlformats.org/officeDocument/2006/relationships/customXml" Target="../ink/ink816.xml"/><Relationship Id="rId279" Type="http://schemas.openxmlformats.org/officeDocument/2006/relationships/customXml" Target="../ink/ink837.xml"/><Relationship Id="rId43" Type="http://schemas.openxmlformats.org/officeDocument/2006/relationships/customXml" Target="../ink/ink719.xml"/><Relationship Id="rId139" Type="http://schemas.openxmlformats.org/officeDocument/2006/relationships/customXml" Target="../ink/ink767.xml"/><Relationship Id="rId290" Type="http://schemas.openxmlformats.org/officeDocument/2006/relationships/image" Target="../media/image910.png"/><Relationship Id="rId304" Type="http://schemas.openxmlformats.org/officeDocument/2006/relationships/image" Target="../media/image917.png"/><Relationship Id="rId346" Type="http://schemas.openxmlformats.org/officeDocument/2006/relationships/image" Target="../media/image938.png"/><Relationship Id="rId85" Type="http://schemas.openxmlformats.org/officeDocument/2006/relationships/customXml" Target="../ink/ink740.xml"/><Relationship Id="rId150" Type="http://schemas.openxmlformats.org/officeDocument/2006/relationships/image" Target="../media/image840.png"/><Relationship Id="rId192" Type="http://schemas.openxmlformats.org/officeDocument/2006/relationships/image" Target="../media/image861.png"/><Relationship Id="rId206" Type="http://schemas.openxmlformats.org/officeDocument/2006/relationships/image" Target="../media/image868.png"/><Relationship Id="rId248" Type="http://schemas.openxmlformats.org/officeDocument/2006/relationships/image" Target="../media/image889.png"/><Relationship Id="rId12" Type="http://schemas.openxmlformats.org/officeDocument/2006/relationships/image" Target="../media/image771.png"/><Relationship Id="rId108" Type="http://schemas.openxmlformats.org/officeDocument/2006/relationships/image" Target="../media/image819.png"/><Relationship Id="rId315" Type="http://schemas.openxmlformats.org/officeDocument/2006/relationships/customXml" Target="../ink/ink855.xml"/><Relationship Id="rId357" Type="http://schemas.openxmlformats.org/officeDocument/2006/relationships/customXml" Target="../ink/ink876.xml"/><Relationship Id="rId54" Type="http://schemas.openxmlformats.org/officeDocument/2006/relationships/image" Target="../media/image792.png"/><Relationship Id="rId96" Type="http://schemas.openxmlformats.org/officeDocument/2006/relationships/image" Target="../media/image813.png"/><Relationship Id="rId161" Type="http://schemas.openxmlformats.org/officeDocument/2006/relationships/customXml" Target="../ink/ink778.xml"/><Relationship Id="rId217" Type="http://schemas.openxmlformats.org/officeDocument/2006/relationships/customXml" Target="../ink/ink806.xml"/><Relationship Id="rId259" Type="http://schemas.openxmlformats.org/officeDocument/2006/relationships/customXml" Target="../ink/ink827.xml"/><Relationship Id="rId23" Type="http://schemas.openxmlformats.org/officeDocument/2006/relationships/customXml" Target="../ink/ink709.xml"/><Relationship Id="rId119" Type="http://schemas.openxmlformats.org/officeDocument/2006/relationships/customXml" Target="../ink/ink757.xml"/><Relationship Id="rId270" Type="http://schemas.openxmlformats.org/officeDocument/2006/relationships/image" Target="../media/image900.png"/><Relationship Id="rId326" Type="http://schemas.openxmlformats.org/officeDocument/2006/relationships/image" Target="../media/image928.png"/><Relationship Id="rId65" Type="http://schemas.openxmlformats.org/officeDocument/2006/relationships/customXml" Target="../ink/ink730.xml"/><Relationship Id="rId130" Type="http://schemas.openxmlformats.org/officeDocument/2006/relationships/image" Target="../media/image830.png"/><Relationship Id="rId368" Type="http://schemas.openxmlformats.org/officeDocument/2006/relationships/image" Target="../media/image949.png"/><Relationship Id="rId172" Type="http://schemas.openxmlformats.org/officeDocument/2006/relationships/image" Target="../media/image851.png"/><Relationship Id="rId228" Type="http://schemas.openxmlformats.org/officeDocument/2006/relationships/image" Target="../media/image879.png"/><Relationship Id="rId281" Type="http://schemas.openxmlformats.org/officeDocument/2006/relationships/customXml" Target="../ink/ink838.xml"/><Relationship Id="rId337" Type="http://schemas.openxmlformats.org/officeDocument/2006/relationships/customXml" Target="../ink/ink866.xml"/><Relationship Id="rId34" Type="http://schemas.openxmlformats.org/officeDocument/2006/relationships/image" Target="../media/image782.png"/><Relationship Id="rId76" Type="http://schemas.openxmlformats.org/officeDocument/2006/relationships/image" Target="../media/image803.png"/><Relationship Id="rId141" Type="http://schemas.openxmlformats.org/officeDocument/2006/relationships/customXml" Target="../ink/ink768.xml"/><Relationship Id="rId379" Type="http://schemas.openxmlformats.org/officeDocument/2006/relationships/customXml" Target="../ink/ink887.xml"/><Relationship Id="rId7" Type="http://schemas.openxmlformats.org/officeDocument/2006/relationships/customXml" Target="../ink/ink701.xml"/><Relationship Id="rId183" Type="http://schemas.openxmlformats.org/officeDocument/2006/relationships/customXml" Target="../ink/ink789.xml"/><Relationship Id="rId239" Type="http://schemas.openxmlformats.org/officeDocument/2006/relationships/customXml" Target="../ink/ink817.xml"/><Relationship Id="rId250" Type="http://schemas.openxmlformats.org/officeDocument/2006/relationships/image" Target="../media/image890.png"/><Relationship Id="rId292" Type="http://schemas.openxmlformats.org/officeDocument/2006/relationships/image" Target="../media/image911.png"/><Relationship Id="rId306" Type="http://schemas.openxmlformats.org/officeDocument/2006/relationships/image" Target="../media/image918.png"/><Relationship Id="rId45" Type="http://schemas.openxmlformats.org/officeDocument/2006/relationships/customXml" Target="../ink/ink720.xml"/><Relationship Id="rId87" Type="http://schemas.openxmlformats.org/officeDocument/2006/relationships/customXml" Target="../ink/ink741.xml"/><Relationship Id="rId110" Type="http://schemas.openxmlformats.org/officeDocument/2006/relationships/image" Target="../media/image820.png"/><Relationship Id="rId348" Type="http://schemas.openxmlformats.org/officeDocument/2006/relationships/image" Target="../media/image939.png"/><Relationship Id="rId152" Type="http://schemas.openxmlformats.org/officeDocument/2006/relationships/image" Target="../media/image841.png"/><Relationship Id="rId194" Type="http://schemas.openxmlformats.org/officeDocument/2006/relationships/image" Target="../media/image862.png"/><Relationship Id="rId208" Type="http://schemas.openxmlformats.org/officeDocument/2006/relationships/image" Target="../media/image869.png"/><Relationship Id="rId261" Type="http://schemas.openxmlformats.org/officeDocument/2006/relationships/customXml" Target="../ink/ink828.xml"/><Relationship Id="rId14" Type="http://schemas.openxmlformats.org/officeDocument/2006/relationships/image" Target="../media/image772.png"/><Relationship Id="rId56" Type="http://schemas.openxmlformats.org/officeDocument/2006/relationships/image" Target="../media/image793.png"/><Relationship Id="rId317" Type="http://schemas.openxmlformats.org/officeDocument/2006/relationships/customXml" Target="../ink/ink856.xml"/><Relationship Id="rId359" Type="http://schemas.openxmlformats.org/officeDocument/2006/relationships/customXml" Target="../ink/ink877.xml"/><Relationship Id="rId98" Type="http://schemas.openxmlformats.org/officeDocument/2006/relationships/image" Target="../media/image814.png"/><Relationship Id="rId121" Type="http://schemas.openxmlformats.org/officeDocument/2006/relationships/customXml" Target="../ink/ink758.xml"/><Relationship Id="rId163" Type="http://schemas.openxmlformats.org/officeDocument/2006/relationships/customXml" Target="../ink/ink779.xml"/><Relationship Id="rId219" Type="http://schemas.openxmlformats.org/officeDocument/2006/relationships/customXml" Target="../ink/ink807.xml"/><Relationship Id="rId370" Type="http://schemas.openxmlformats.org/officeDocument/2006/relationships/image" Target="../media/image950.png"/><Relationship Id="rId230" Type="http://schemas.openxmlformats.org/officeDocument/2006/relationships/image" Target="../media/image880.png"/><Relationship Id="rId25" Type="http://schemas.openxmlformats.org/officeDocument/2006/relationships/customXml" Target="../ink/ink710.xml"/><Relationship Id="rId67" Type="http://schemas.openxmlformats.org/officeDocument/2006/relationships/customXml" Target="../ink/ink731.xml"/><Relationship Id="rId272" Type="http://schemas.openxmlformats.org/officeDocument/2006/relationships/image" Target="../media/image901.png"/><Relationship Id="rId328" Type="http://schemas.openxmlformats.org/officeDocument/2006/relationships/image" Target="../media/image929.png"/><Relationship Id="rId132" Type="http://schemas.openxmlformats.org/officeDocument/2006/relationships/image" Target="../media/image831.png"/><Relationship Id="rId174" Type="http://schemas.openxmlformats.org/officeDocument/2006/relationships/image" Target="../media/image852.png"/><Relationship Id="rId381" Type="http://schemas.openxmlformats.org/officeDocument/2006/relationships/customXml" Target="../ink/ink888.xml"/><Relationship Id="rId241" Type="http://schemas.openxmlformats.org/officeDocument/2006/relationships/customXml" Target="../ink/ink818.xml"/><Relationship Id="rId36" Type="http://schemas.openxmlformats.org/officeDocument/2006/relationships/image" Target="../media/image783.png"/><Relationship Id="rId283" Type="http://schemas.openxmlformats.org/officeDocument/2006/relationships/customXml" Target="../ink/ink839.xml"/><Relationship Id="rId339" Type="http://schemas.openxmlformats.org/officeDocument/2006/relationships/customXml" Target="../ink/ink867.xml"/><Relationship Id="rId78" Type="http://schemas.openxmlformats.org/officeDocument/2006/relationships/image" Target="../media/image804.png"/><Relationship Id="rId101" Type="http://schemas.openxmlformats.org/officeDocument/2006/relationships/customXml" Target="../ink/ink748.xml"/><Relationship Id="rId143" Type="http://schemas.openxmlformats.org/officeDocument/2006/relationships/customXml" Target="../ink/ink769.xml"/><Relationship Id="rId185" Type="http://schemas.openxmlformats.org/officeDocument/2006/relationships/customXml" Target="../ink/ink790.xml"/><Relationship Id="rId350" Type="http://schemas.openxmlformats.org/officeDocument/2006/relationships/image" Target="../media/image940.png"/><Relationship Id="rId9" Type="http://schemas.openxmlformats.org/officeDocument/2006/relationships/customXml" Target="../ink/ink702.xml"/><Relationship Id="rId210" Type="http://schemas.openxmlformats.org/officeDocument/2006/relationships/image" Target="../media/image870.png"/><Relationship Id="rId26" Type="http://schemas.openxmlformats.org/officeDocument/2006/relationships/image" Target="../media/image778.png"/><Relationship Id="rId231" Type="http://schemas.openxmlformats.org/officeDocument/2006/relationships/customXml" Target="../ink/ink813.xml"/><Relationship Id="rId252" Type="http://schemas.openxmlformats.org/officeDocument/2006/relationships/image" Target="../media/image891.png"/><Relationship Id="rId273" Type="http://schemas.openxmlformats.org/officeDocument/2006/relationships/customXml" Target="../ink/ink834.xml"/><Relationship Id="rId294" Type="http://schemas.openxmlformats.org/officeDocument/2006/relationships/image" Target="../media/image912.png"/><Relationship Id="rId308" Type="http://schemas.openxmlformats.org/officeDocument/2006/relationships/image" Target="../media/image919.png"/><Relationship Id="rId329" Type="http://schemas.openxmlformats.org/officeDocument/2006/relationships/customXml" Target="../ink/ink862.xml"/><Relationship Id="rId47" Type="http://schemas.openxmlformats.org/officeDocument/2006/relationships/customXml" Target="../ink/ink721.xml"/><Relationship Id="rId68" Type="http://schemas.openxmlformats.org/officeDocument/2006/relationships/image" Target="../media/image799.png"/><Relationship Id="rId89" Type="http://schemas.openxmlformats.org/officeDocument/2006/relationships/customXml" Target="../ink/ink742.xml"/><Relationship Id="rId112" Type="http://schemas.openxmlformats.org/officeDocument/2006/relationships/image" Target="../media/image821.png"/><Relationship Id="rId133" Type="http://schemas.openxmlformats.org/officeDocument/2006/relationships/customXml" Target="../ink/ink764.xml"/><Relationship Id="rId154" Type="http://schemas.openxmlformats.org/officeDocument/2006/relationships/image" Target="../media/image842.png"/><Relationship Id="rId175" Type="http://schemas.openxmlformats.org/officeDocument/2006/relationships/customXml" Target="../ink/ink785.xml"/><Relationship Id="rId340" Type="http://schemas.openxmlformats.org/officeDocument/2006/relationships/image" Target="../media/image935.png"/><Relationship Id="rId361" Type="http://schemas.openxmlformats.org/officeDocument/2006/relationships/customXml" Target="../ink/ink878.xml"/><Relationship Id="rId196" Type="http://schemas.openxmlformats.org/officeDocument/2006/relationships/image" Target="../media/image863.png"/><Relationship Id="rId200" Type="http://schemas.openxmlformats.org/officeDocument/2006/relationships/image" Target="../media/image865.png"/><Relationship Id="rId382" Type="http://schemas.openxmlformats.org/officeDocument/2006/relationships/image" Target="../media/image956.png"/><Relationship Id="rId16" Type="http://schemas.openxmlformats.org/officeDocument/2006/relationships/image" Target="../media/image773.png"/><Relationship Id="rId221" Type="http://schemas.openxmlformats.org/officeDocument/2006/relationships/customXml" Target="../ink/ink808.xml"/><Relationship Id="rId242" Type="http://schemas.openxmlformats.org/officeDocument/2006/relationships/image" Target="../media/image886.png"/><Relationship Id="rId263" Type="http://schemas.openxmlformats.org/officeDocument/2006/relationships/customXml" Target="../ink/ink829.xml"/><Relationship Id="rId284" Type="http://schemas.openxmlformats.org/officeDocument/2006/relationships/image" Target="../media/image907.png"/><Relationship Id="rId319" Type="http://schemas.openxmlformats.org/officeDocument/2006/relationships/customXml" Target="../ink/ink857.xml"/><Relationship Id="rId37" Type="http://schemas.openxmlformats.org/officeDocument/2006/relationships/customXml" Target="../ink/ink716.xml"/><Relationship Id="rId58" Type="http://schemas.openxmlformats.org/officeDocument/2006/relationships/image" Target="../media/image794.png"/><Relationship Id="rId79" Type="http://schemas.openxmlformats.org/officeDocument/2006/relationships/customXml" Target="../ink/ink737.xml"/><Relationship Id="rId102" Type="http://schemas.openxmlformats.org/officeDocument/2006/relationships/image" Target="../media/image816.png"/><Relationship Id="rId123" Type="http://schemas.openxmlformats.org/officeDocument/2006/relationships/customXml" Target="../ink/ink759.xml"/><Relationship Id="rId144" Type="http://schemas.openxmlformats.org/officeDocument/2006/relationships/image" Target="../media/image837.png"/><Relationship Id="rId330" Type="http://schemas.openxmlformats.org/officeDocument/2006/relationships/image" Target="../media/image930.png"/><Relationship Id="rId90" Type="http://schemas.openxmlformats.org/officeDocument/2006/relationships/image" Target="../media/image810.png"/><Relationship Id="rId165" Type="http://schemas.openxmlformats.org/officeDocument/2006/relationships/customXml" Target="../ink/ink780.xml"/><Relationship Id="rId186" Type="http://schemas.openxmlformats.org/officeDocument/2006/relationships/image" Target="../media/image858.png"/><Relationship Id="rId351" Type="http://schemas.openxmlformats.org/officeDocument/2006/relationships/customXml" Target="../ink/ink873.xml"/><Relationship Id="rId372" Type="http://schemas.openxmlformats.org/officeDocument/2006/relationships/image" Target="../media/image951.png"/><Relationship Id="rId211" Type="http://schemas.openxmlformats.org/officeDocument/2006/relationships/customXml" Target="../ink/ink803.xml"/><Relationship Id="rId232" Type="http://schemas.openxmlformats.org/officeDocument/2006/relationships/image" Target="../media/image881.png"/><Relationship Id="rId253" Type="http://schemas.openxmlformats.org/officeDocument/2006/relationships/customXml" Target="../ink/ink824.xml"/><Relationship Id="rId274" Type="http://schemas.openxmlformats.org/officeDocument/2006/relationships/image" Target="../media/image902.png"/><Relationship Id="rId295" Type="http://schemas.openxmlformats.org/officeDocument/2006/relationships/customXml" Target="../ink/ink845.xml"/><Relationship Id="rId309" Type="http://schemas.openxmlformats.org/officeDocument/2006/relationships/customXml" Target="../ink/ink852.xml"/><Relationship Id="rId27" Type="http://schemas.openxmlformats.org/officeDocument/2006/relationships/customXml" Target="../ink/ink711.xml"/><Relationship Id="rId48" Type="http://schemas.openxmlformats.org/officeDocument/2006/relationships/image" Target="../media/image789.png"/><Relationship Id="rId69" Type="http://schemas.openxmlformats.org/officeDocument/2006/relationships/customXml" Target="../ink/ink732.xml"/><Relationship Id="rId113" Type="http://schemas.openxmlformats.org/officeDocument/2006/relationships/customXml" Target="../ink/ink754.xml"/><Relationship Id="rId134" Type="http://schemas.openxmlformats.org/officeDocument/2006/relationships/image" Target="../media/image832.png"/><Relationship Id="rId320" Type="http://schemas.openxmlformats.org/officeDocument/2006/relationships/image" Target="../media/image925.png"/><Relationship Id="rId80" Type="http://schemas.openxmlformats.org/officeDocument/2006/relationships/image" Target="../media/image805.png"/><Relationship Id="rId155" Type="http://schemas.openxmlformats.org/officeDocument/2006/relationships/customXml" Target="../ink/ink775.xml"/><Relationship Id="rId176" Type="http://schemas.openxmlformats.org/officeDocument/2006/relationships/image" Target="../media/image853.png"/><Relationship Id="rId197" Type="http://schemas.openxmlformats.org/officeDocument/2006/relationships/customXml" Target="../ink/ink796.xml"/><Relationship Id="rId341" Type="http://schemas.openxmlformats.org/officeDocument/2006/relationships/customXml" Target="../ink/ink868.xml"/><Relationship Id="rId362" Type="http://schemas.openxmlformats.org/officeDocument/2006/relationships/image" Target="../media/image946.png"/><Relationship Id="rId383" Type="http://schemas.openxmlformats.org/officeDocument/2006/relationships/customXml" Target="../ink/ink889.xml"/><Relationship Id="rId201" Type="http://schemas.openxmlformats.org/officeDocument/2006/relationships/customXml" Target="../ink/ink798.xml"/><Relationship Id="rId222" Type="http://schemas.openxmlformats.org/officeDocument/2006/relationships/image" Target="../media/image876.png"/><Relationship Id="rId243" Type="http://schemas.openxmlformats.org/officeDocument/2006/relationships/customXml" Target="../ink/ink819.xml"/><Relationship Id="rId264" Type="http://schemas.openxmlformats.org/officeDocument/2006/relationships/image" Target="../media/image897.png"/><Relationship Id="rId285" Type="http://schemas.openxmlformats.org/officeDocument/2006/relationships/customXml" Target="../ink/ink840.xml"/><Relationship Id="rId17" Type="http://schemas.openxmlformats.org/officeDocument/2006/relationships/customXml" Target="../ink/ink706.xml"/><Relationship Id="rId38" Type="http://schemas.openxmlformats.org/officeDocument/2006/relationships/image" Target="../media/image784.png"/><Relationship Id="rId59" Type="http://schemas.openxmlformats.org/officeDocument/2006/relationships/customXml" Target="../ink/ink727.xml"/><Relationship Id="rId103" Type="http://schemas.openxmlformats.org/officeDocument/2006/relationships/customXml" Target="../ink/ink749.xml"/><Relationship Id="rId124" Type="http://schemas.openxmlformats.org/officeDocument/2006/relationships/image" Target="../media/image827.png"/><Relationship Id="rId310" Type="http://schemas.openxmlformats.org/officeDocument/2006/relationships/image" Target="../media/image920.png"/><Relationship Id="rId70" Type="http://schemas.openxmlformats.org/officeDocument/2006/relationships/image" Target="../media/image800.png"/><Relationship Id="rId91" Type="http://schemas.openxmlformats.org/officeDocument/2006/relationships/customXml" Target="../ink/ink743.xml"/><Relationship Id="rId145" Type="http://schemas.openxmlformats.org/officeDocument/2006/relationships/customXml" Target="../ink/ink770.xml"/><Relationship Id="rId166" Type="http://schemas.openxmlformats.org/officeDocument/2006/relationships/image" Target="../media/image848.png"/><Relationship Id="rId187" Type="http://schemas.openxmlformats.org/officeDocument/2006/relationships/customXml" Target="../ink/ink791.xml"/><Relationship Id="rId331" Type="http://schemas.openxmlformats.org/officeDocument/2006/relationships/customXml" Target="../ink/ink863.xml"/><Relationship Id="rId352" Type="http://schemas.openxmlformats.org/officeDocument/2006/relationships/image" Target="../media/image941.png"/><Relationship Id="rId373" Type="http://schemas.openxmlformats.org/officeDocument/2006/relationships/customXml" Target="../ink/ink884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871.png"/><Relationship Id="rId233" Type="http://schemas.openxmlformats.org/officeDocument/2006/relationships/customXml" Target="../ink/ink814.xml"/><Relationship Id="rId254" Type="http://schemas.openxmlformats.org/officeDocument/2006/relationships/image" Target="../media/image892.png"/><Relationship Id="rId28" Type="http://schemas.openxmlformats.org/officeDocument/2006/relationships/image" Target="../media/image779.png"/><Relationship Id="rId49" Type="http://schemas.openxmlformats.org/officeDocument/2006/relationships/customXml" Target="../ink/ink722.xml"/><Relationship Id="rId114" Type="http://schemas.openxmlformats.org/officeDocument/2006/relationships/image" Target="../media/image822.png"/><Relationship Id="rId275" Type="http://schemas.openxmlformats.org/officeDocument/2006/relationships/customXml" Target="../ink/ink835.xml"/><Relationship Id="rId296" Type="http://schemas.openxmlformats.org/officeDocument/2006/relationships/image" Target="../media/image913.png"/><Relationship Id="rId300" Type="http://schemas.openxmlformats.org/officeDocument/2006/relationships/image" Target="../media/image915.png"/><Relationship Id="rId60" Type="http://schemas.openxmlformats.org/officeDocument/2006/relationships/image" Target="../media/image795.png"/><Relationship Id="rId81" Type="http://schemas.openxmlformats.org/officeDocument/2006/relationships/customXml" Target="../ink/ink738.xml"/><Relationship Id="rId135" Type="http://schemas.openxmlformats.org/officeDocument/2006/relationships/customXml" Target="../ink/ink765.xml"/><Relationship Id="rId156" Type="http://schemas.openxmlformats.org/officeDocument/2006/relationships/image" Target="../media/image843.png"/><Relationship Id="rId177" Type="http://schemas.openxmlformats.org/officeDocument/2006/relationships/customXml" Target="../ink/ink786.xml"/><Relationship Id="rId198" Type="http://schemas.openxmlformats.org/officeDocument/2006/relationships/image" Target="../media/image864.png"/><Relationship Id="rId321" Type="http://schemas.openxmlformats.org/officeDocument/2006/relationships/customXml" Target="../ink/ink858.xml"/><Relationship Id="rId342" Type="http://schemas.openxmlformats.org/officeDocument/2006/relationships/image" Target="../media/image936.png"/><Relationship Id="rId363" Type="http://schemas.openxmlformats.org/officeDocument/2006/relationships/customXml" Target="../ink/ink879.xml"/><Relationship Id="rId384" Type="http://schemas.openxmlformats.org/officeDocument/2006/relationships/image" Target="../media/image957.png"/><Relationship Id="rId202" Type="http://schemas.openxmlformats.org/officeDocument/2006/relationships/image" Target="../media/image866.png"/><Relationship Id="rId223" Type="http://schemas.openxmlformats.org/officeDocument/2006/relationships/customXml" Target="../ink/ink809.xml"/><Relationship Id="rId244" Type="http://schemas.openxmlformats.org/officeDocument/2006/relationships/image" Target="../media/image887.png"/><Relationship Id="rId18" Type="http://schemas.openxmlformats.org/officeDocument/2006/relationships/image" Target="../media/image774.png"/><Relationship Id="rId39" Type="http://schemas.openxmlformats.org/officeDocument/2006/relationships/customXml" Target="../ink/ink717.xml"/><Relationship Id="rId265" Type="http://schemas.openxmlformats.org/officeDocument/2006/relationships/customXml" Target="../ink/ink830.xml"/><Relationship Id="rId286" Type="http://schemas.openxmlformats.org/officeDocument/2006/relationships/image" Target="../media/image908.png"/><Relationship Id="rId50" Type="http://schemas.openxmlformats.org/officeDocument/2006/relationships/image" Target="../media/image790.png"/><Relationship Id="rId104" Type="http://schemas.openxmlformats.org/officeDocument/2006/relationships/image" Target="../media/image817.png"/><Relationship Id="rId125" Type="http://schemas.openxmlformats.org/officeDocument/2006/relationships/customXml" Target="../ink/ink760.xml"/><Relationship Id="rId146" Type="http://schemas.openxmlformats.org/officeDocument/2006/relationships/image" Target="../media/image838.png"/><Relationship Id="rId167" Type="http://schemas.openxmlformats.org/officeDocument/2006/relationships/customXml" Target="../ink/ink781.xml"/><Relationship Id="rId188" Type="http://schemas.openxmlformats.org/officeDocument/2006/relationships/image" Target="../media/image859.png"/><Relationship Id="rId311" Type="http://schemas.openxmlformats.org/officeDocument/2006/relationships/customXml" Target="../ink/ink853.xml"/><Relationship Id="rId332" Type="http://schemas.openxmlformats.org/officeDocument/2006/relationships/image" Target="../media/image931.png"/><Relationship Id="rId353" Type="http://schemas.openxmlformats.org/officeDocument/2006/relationships/customXml" Target="../ink/ink874.xml"/><Relationship Id="rId374" Type="http://schemas.openxmlformats.org/officeDocument/2006/relationships/image" Target="../media/image952.png"/><Relationship Id="rId71" Type="http://schemas.openxmlformats.org/officeDocument/2006/relationships/customXml" Target="../ink/ink733.xml"/><Relationship Id="rId92" Type="http://schemas.openxmlformats.org/officeDocument/2006/relationships/image" Target="../media/image811.png"/><Relationship Id="rId213" Type="http://schemas.openxmlformats.org/officeDocument/2006/relationships/customXml" Target="../ink/ink804.xml"/><Relationship Id="rId234" Type="http://schemas.openxmlformats.org/officeDocument/2006/relationships/image" Target="../media/image882.png"/><Relationship Id="rId2" Type="http://schemas.openxmlformats.org/officeDocument/2006/relationships/notesSlide" Target="../notesSlides/notesSlide25.xml"/><Relationship Id="rId29" Type="http://schemas.openxmlformats.org/officeDocument/2006/relationships/customXml" Target="../ink/ink712.xml"/><Relationship Id="rId255" Type="http://schemas.openxmlformats.org/officeDocument/2006/relationships/customXml" Target="../ink/ink825.xml"/><Relationship Id="rId276" Type="http://schemas.openxmlformats.org/officeDocument/2006/relationships/image" Target="../media/image903.png"/><Relationship Id="rId297" Type="http://schemas.openxmlformats.org/officeDocument/2006/relationships/customXml" Target="../ink/ink846.xml"/><Relationship Id="rId40" Type="http://schemas.openxmlformats.org/officeDocument/2006/relationships/image" Target="../media/image785.png"/><Relationship Id="rId115" Type="http://schemas.openxmlformats.org/officeDocument/2006/relationships/customXml" Target="../ink/ink755.xml"/><Relationship Id="rId136" Type="http://schemas.openxmlformats.org/officeDocument/2006/relationships/image" Target="../media/image833.png"/><Relationship Id="rId157" Type="http://schemas.openxmlformats.org/officeDocument/2006/relationships/customXml" Target="../ink/ink776.xml"/><Relationship Id="rId178" Type="http://schemas.openxmlformats.org/officeDocument/2006/relationships/image" Target="../media/image854.png"/><Relationship Id="rId301" Type="http://schemas.openxmlformats.org/officeDocument/2006/relationships/customXml" Target="../ink/ink848.xml"/><Relationship Id="rId322" Type="http://schemas.openxmlformats.org/officeDocument/2006/relationships/image" Target="../media/image926.png"/><Relationship Id="rId343" Type="http://schemas.openxmlformats.org/officeDocument/2006/relationships/customXml" Target="../ink/ink869.xml"/><Relationship Id="rId364" Type="http://schemas.openxmlformats.org/officeDocument/2006/relationships/image" Target="../media/image947.png"/><Relationship Id="rId61" Type="http://schemas.openxmlformats.org/officeDocument/2006/relationships/customXml" Target="../ink/ink728.xml"/><Relationship Id="rId82" Type="http://schemas.openxmlformats.org/officeDocument/2006/relationships/image" Target="../media/image806.png"/><Relationship Id="rId199" Type="http://schemas.openxmlformats.org/officeDocument/2006/relationships/customXml" Target="../ink/ink797.xml"/><Relationship Id="rId203" Type="http://schemas.openxmlformats.org/officeDocument/2006/relationships/customXml" Target="../ink/ink799.xml"/><Relationship Id="rId19" Type="http://schemas.openxmlformats.org/officeDocument/2006/relationships/customXml" Target="../ink/ink707.xml"/><Relationship Id="rId224" Type="http://schemas.openxmlformats.org/officeDocument/2006/relationships/image" Target="../media/image877.png"/><Relationship Id="rId245" Type="http://schemas.openxmlformats.org/officeDocument/2006/relationships/customXml" Target="../ink/ink820.xml"/><Relationship Id="rId266" Type="http://schemas.openxmlformats.org/officeDocument/2006/relationships/image" Target="../media/image898.png"/><Relationship Id="rId287" Type="http://schemas.openxmlformats.org/officeDocument/2006/relationships/customXml" Target="../ink/ink841.xml"/><Relationship Id="rId30" Type="http://schemas.openxmlformats.org/officeDocument/2006/relationships/image" Target="../media/image780.png"/><Relationship Id="rId105" Type="http://schemas.openxmlformats.org/officeDocument/2006/relationships/customXml" Target="../ink/ink750.xml"/><Relationship Id="rId126" Type="http://schemas.openxmlformats.org/officeDocument/2006/relationships/image" Target="../media/image828.png"/><Relationship Id="rId147" Type="http://schemas.openxmlformats.org/officeDocument/2006/relationships/customXml" Target="../ink/ink771.xml"/><Relationship Id="rId168" Type="http://schemas.openxmlformats.org/officeDocument/2006/relationships/image" Target="../media/image849.png"/><Relationship Id="rId312" Type="http://schemas.openxmlformats.org/officeDocument/2006/relationships/image" Target="../media/image921.png"/><Relationship Id="rId333" Type="http://schemas.openxmlformats.org/officeDocument/2006/relationships/customXml" Target="../ink/ink864.xml"/><Relationship Id="rId354" Type="http://schemas.openxmlformats.org/officeDocument/2006/relationships/image" Target="../media/image942.png"/><Relationship Id="rId51" Type="http://schemas.openxmlformats.org/officeDocument/2006/relationships/customXml" Target="../ink/ink723.xml"/><Relationship Id="rId72" Type="http://schemas.openxmlformats.org/officeDocument/2006/relationships/image" Target="../media/image801.png"/><Relationship Id="rId93" Type="http://schemas.openxmlformats.org/officeDocument/2006/relationships/customXml" Target="../ink/ink744.xml"/><Relationship Id="rId189" Type="http://schemas.openxmlformats.org/officeDocument/2006/relationships/customXml" Target="../ink/ink792.xml"/><Relationship Id="rId375" Type="http://schemas.openxmlformats.org/officeDocument/2006/relationships/customXml" Target="../ink/ink885.xml"/><Relationship Id="rId3" Type="http://schemas.openxmlformats.org/officeDocument/2006/relationships/image" Target="../media/image765.png"/><Relationship Id="rId214" Type="http://schemas.openxmlformats.org/officeDocument/2006/relationships/image" Target="../media/image872.png"/><Relationship Id="rId235" Type="http://schemas.openxmlformats.org/officeDocument/2006/relationships/customXml" Target="../ink/ink815.xml"/><Relationship Id="rId256" Type="http://schemas.openxmlformats.org/officeDocument/2006/relationships/image" Target="../media/image893.png"/><Relationship Id="rId277" Type="http://schemas.openxmlformats.org/officeDocument/2006/relationships/customXml" Target="../ink/ink836.xml"/><Relationship Id="rId298" Type="http://schemas.openxmlformats.org/officeDocument/2006/relationships/image" Target="../media/image914.png"/><Relationship Id="rId116" Type="http://schemas.openxmlformats.org/officeDocument/2006/relationships/image" Target="../media/image823.png"/><Relationship Id="rId137" Type="http://schemas.openxmlformats.org/officeDocument/2006/relationships/customXml" Target="../ink/ink766.xml"/><Relationship Id="rId158" Type="http://schemas.openxmlformats.org/officeDocument/2006/relationships/image" Target="../media/image844.png"/><Relationship Id="rId302" Type="http://schemas.openxmlformats.org/officeDocument/2006/relationships/image" Target="../media/image916.png"/><Relationship Id="rId323" Type="http://schemas.openxmlformats.org/officeDocument/2006/relationships/customXml" Target="../ink/ink859.xml"/><Relationship Id="rId344" Type="http://schemas.openxmlformats.org/officeDocument/2006/relationships/image" Target="../media/image937.png"/><Relationship Id="rId20" Type="http://schemas.openxmlformats.org/officeDocument/2006/relationships/image" Target="../media/image775.png"/><Relationship Id="rId41" Type="http://schemas.openxmlformats.org/officeDocument/2006/relationships/customXml" Target="../ink/ink718.xml"/><Relationship Id="rId62" Type="http://schemas.openxmlformats.org/officeDocument/2006/relationships/image" Target="../media/image796.png"/><Relationship Id="rId83" Type="http://schemas.openxmlformats.org/officeDocument/2006/relationships/customXml" Target="../ink/ink739.xml"/><Relationship Id="rId179" Type="http://schemas.openxmlformats.org/officeDocument/2006/relationships/customXml" Target="../ink/ink787.xml"/><Relationship Id="rId365" Type="http://schemas.openxmlformats.org/officeDocument/2006/relationships/customXml" Target="../ink/ink880.xml"/><Relationship Id="rId190" Type="http://schemas.openxmlformats.org/officeDocument/2006/relationships/image" Target="../media/image860.png"/><Relationship Id="rId204" Type="http://schemas.openxmlformats.org/officeDocument/2006/relationships/image" Target="../media/image867.png"/><Relationship Id="rId225" Type="http://schemas.openxmlformats.org/officeDocument/2006/relationships/customXml" Target="../ink/ink810.xml"/><Relationship Id="rId246" Type="http://schemas.openxmlformats.org/officeDocument/2006/relationships/image" Target="../media/image888.png"/><Relationship Id="rId267" Type="http://schemas.openxmlformats.org/officeDocument/2006/relationships/customXml" Target="../ink/ink831.xml"/><Relationship Id="rId288" Type="http://schemas.openxmlformats.org/officeDocument/2006/relationships/image" Target="../media/image909.png"/><Relationship Id="rId106" Type="http://schemas.openxmlformats.org/officeDocument/2006/relationships/image" Target="../media/image818.png"/><Relationship Id="rId127" Type="http://schemas.openxmlformats.org/officeDocument/2006/relationships/customXml" Target="../ink/ink761.xml"/><Relationship Id="rId313" Type="http://schemas.openxmlformats.org/officeDocument/2006/relationships/customXml" Target="../ink/ink854.xml"/><Relationship Id="rId10" Type="http://schemas.openxmlformats.org/officeDocument/2006/relationships/image" Target="../media/image770.png"/><Relationship Id="rId31" Type="http://schemas.openxmlformats.org/officeDocument/2006/relationships/customXml" Target="../ink/ink713.xml"/><Relationship Id="rId52" Type="http://schemas.openxmlformats.org/officeDocument/2006/relationships/image" Target="../media/image791.png"/><Relationship Id="rId73" Type="http://schemas.openxmlformats.org/officeDocument/2006/relationships/customXml" Target="../ink/ink734.xml"/><Relationship Id="rId94" Type="http://schemas.openxmlformats.org/officeDocument/2006/relationships/image" Target="../media/image812.png"/><Relationship Id="rId148" Type="http://schemas.openxmlformats.org/officeDocument/2006/relationships/image" Target="../media/image839.png"/><Relationship Id="rId169" Type="http://schemas.openxmlformats.org/officeDocument/2006/relationships/customXml" Target="../ink/ink782.xml"/><Relationship Id="rId334" Type="http://schemas.openxmlformats.org/officeDocument/2006/relationships/image" Target="../media/image932.png"/><Relationship Id="rId355" Type="http://schemas.openxmlformats.org/officeDocument/2006/relationships/customXml" Target="../ink/ink875.xml"/><Relationship Id="rId376" Type="http://schemas.openxmlformats.org/officeDocument/2006/relationships/image" Target="../media/image953.png"/><Relationship Id="rId4" Type="http://schemas.openxmlformats.org/officeDocument/2006/relationships/image" Target="../media/image766.png"/><Relationship Id="rId180" Type="http://schemas.openxmlformats.org/officeDocument/2006/relationships/image" Target="../media/image855.png"/><Relationship Id="rId215" Type="http://schemas.openxmlformats.org/officeDocument/2006/relationships/customXml" Target="../ink/ink805.xml"/><Relationship Id="rId236" Type="http://schemas.openxmlformats.org/officeDocument/2006/relationships/image" Target="../media/image883.png"/><Relationship Id="rId257" Type="http://schemas.openxmlformats.org/officeDocument/2006/relationships/customXml" Target="../ink/ink826.xml"/><Relationship Id="rId278" Type="http://schemas.openxmlformats.org/officeDocument/2006/relationships/image" Target="../media/image904.png"/><Relationship Id="rId303" Type="http://schemas.openxmlformats.org/officeDocument/2006/relationships/customXml" Target="../ink/ink849.xml"/><Relationship Id="rId42" Type="http://schemas.openxmlformats.org/officeDocument/2006/relationships/image" Target="../media/image786.png"/><Relationship Id="rId84" Type="http://schemas.openxmlformats.org/officeDocument/2006/relationships/image" Target="../media/image807.png"/><Relationship Id="rId138" Type="http://schemas.openxmlformats.org/officeDocument/2006/relationships/image" Target="../media/image834.png"/><Relationship Id="rId345" Type="http://schemas.openxmlformats.org/officeDocument/2006/relationships/customXml" Target="../ink/ink870.xml"/><Relationship Id="rId191" Type="http://schemas.openxmlformats.org/officeDocument/2006/relationships/customXml" Target="../ink/ink793.xml"/><Relationship Id="rId205" Type="http://schemas.openxmlformats.org/officeDocument/2006/relationships/customXml" Target="../ink/ink800.xml"/><Relationship Id="rId247" Type="http://schemas.openxmlformats.org/officeDocument/2006/relationships/customXml" Target="../ink/ink821.xml"/><Relationship Id="rId107" Type="http://schemas.openxmlformats.org/officeDocument/2006/relationships/customXml" Target="../ink/ink751.xml"/><Relationship Id="rId289" Type="http://schemas.openxmlformats.org/officeDocument/2006/relationships/customXml" Target="../ink/ink842.xml"/><Relationship Id="rId11" Type="http://schemas.openxmlformats.org/officeDocument/2006/relationships/customXml" Target="../ink/ink703.xml"/><Relationship Id="rId53" Type="http://schemas.openxmlformats.org/officeDocument/2006/relationships/customXml" Target="../ink/ink724.xml"/><Relationship Id="rId149" Type="http://schemas.openxmlformats.org/officeDocument/2006/relationships/customXml" Target="../ink/ink772.xml"/><Relationship Id="rId314" Type="http://schemas.openxmlformats.org/officeDocument/2006/relationships/image" Target="../media/image922.png"/><Relationship Id="rId356" Type="http://schemas.openxmlformats.org/officeDocument/2006/relationships/image" Target="../media/image943.png"/><Relationship Id="rId95" Type="http://schemas.openxmlformats.org/officeDocument/2006/relationships/customXml" Target="../ink/ink745.xml"/><Relationship Id="rId160" Type="http://schemas.openxmlformats.org/officeDocument/2006/relationships/image" Target="../media/image845.png"/><Relationship Id="rId216" Type="http://schemas.openxmlformats.org/officeDocument/2006/relationships/image" Target="../media/image873.png"/><Relationship Id="rId258" Type="http://schemas.openxmlformats.org/officeDocument/2006/relationships/image" Target="../media/image894.png"/><Relationship Id="rId22" Type="http://schemas.openxmlformats.org/officeDocument/2006/relationships/image" Target="../media/image776.png"/><Relationship Id="rId64" Type="http://schemas.openxmlformats.org/officeDocument/2006/relationships/image" Target="../media/image797.png"/><Relationship Id="rId118" Type="http://schemas.openxmlformats.org/officeDocument/2006/relationships/image" Target="../media/image824.png"/><Relationship Id="rId325" Type="http://schemas.openxmlformats.org/officeDocument/2006/relationships/customXml" Target="../ink/ink860.xml"/><Relationship Id="rId367" Type="http://schemas.openxmlformats.org/officeDocument/2006/relationships/customXml" Target="../ink/ink881.xml"/><Relationship Id="rId171" Type="http://schemas.openxmlformats.org/officeDocument/2006/relationships/customXml" Target="../ink/ink783.xml"/><Relationship Id="rId227" Type="http://schemas.openxmlformats.org/officeDocument/2006/relationships/customXml" Target="../ink/ink811.xml"/><Relationship Id="rId269" Type="http://schemas.openxmlformats.org/officeDocument/2006/relationships/customXml" Target="../ink/ink832.xml"/><Relationship Id="rId33" Type="http://schemas.openxmlformats.org/officeDocument/2006/relationships/customXml" Target="../ink/ink714.xml"/><Relationship Id="rId129" Type="http://schemas.openxmlformats.org/officeDocument/2006/relationships/customXml" Target="../ink/ink762.xml"/><Relationship Id="rId280" Type="http://schemas.openxmlformats.org/officeDocument/2006/relationships/image" Target="../media/image905.png"/><Relationship Id="rId336" Type="http://schemas.openxmlformats.org/officeDocument/2006/relationships/image" Target="../media/image933.png"/><Relationship Id="rId75" Type="http://schemas.openxmlformats.org/officeDocument/2006/relationships/customXml" Target="../ink/ink735.xml"/><Relationship Id="rId140" Type="http://schemas.openxmlformats.org/officeDocument/2006/relationships/image" Target="../media/image835.png"/><Relationship Id="rId182" Type="http://schemas.openxmlformats.org/officeDocument/2006/relationships/image" Target="../media/image856.png"/><Relationship Id="rId378" Type="http://schemas.openxmlformats.org/officeDocument/2006/relationships/image" Target="../media/image954.png"/><Relationship Id="rId6" Type="http://schemas.openxmlformats.org/officeDocument/2006/relationships/image" Target="../media/image768.png"/><Relationship Id="rId238" Type="http://schemas.openxmlformats.org/officeDocument/2006/relationships/image" Target="../media/image884.png"/><Relationship Id="rId291" Type="http://schemas.openxmlformats.org/officeDocument/2006/relationships/customXml" Target="../ink/ink843.xml"/><Relationship Id="rId305" Type="http://schemas.openxmlformats.org/officeDocument/2006/relationships/customXml" Target="../ink/ink850.xml"/><Relationship Id="rId347" Type="http://schemas.openxmlformats.org/officeDocument/2006/relationships/customXml" Target="../ink/ink871.xml"/><Relationship Id="rId44" Type="http://schemas.openxmlformats.org/officeDocument/2006/relationships/image" Target="../media/image787.png"/><Relationship Id="rId86" Type="http://schemas.openxmlformats.org/officeDocument/2006/relationships/image" Target="../media/image808.png"/><Relationship Id="rId151" Type="http://schemas.openxmlformats.org/officeDocument/2006/relationships/customXml" Target="../ink/ink773.xml"/><Relationship Id="rId193" Type="http://schemas.openxmlformats.org/officeDocument/2006/relationships/customXml" Target="../ink/ink794.xml"/><Relationship Id="rId207" Type="http://schemas.openxmlformats.org/officeDocument/2006/relationships/customXml" Target="../ink/ink801.xml"/><Relationship Id="rId249" Type="http://schemas.openxmlformats.org/officeDocument/2006/relationships/customXml" Target="../ink/ink822.xml"/><Relationship Id="rId13" Type="http://schemas.openxmlformats.org/officeDocument/2006/relationships/customXml" Target="../ink/ink704.xml"/><Relationship Id="rId109" Type="http://schemas.openxmlformats.org/officeDocument/2006/relationships/customXml" Target="../ink/ink752.xml"/><Relationship Id="rId260" Type="http://schemas.openxmlformats.org/officeDocument/2006/relationships/image" Target="../media/image895.png"/><Relationship Id="rId316" Type="http://schemas.openxmlformats.org/officeDocument/2006/relationships/image" Target="../media/image923.png"/><Relationship Id="rId55" Type="http://schemas.openxmlformats.org/officeDocument/2006/relationships/customXml" Target="../ink/ink725.xml"/><Relationship Id="rId97" Type="http://schemas.openxmlformats.org/officeDocument/2006/relationships/customXml" Target="../ink/ink746.xml"/><Relationship Id="rId120" Type="http://schemas.openxmlformats.org/officeDocument/2006/relationships/image" Target="../media/image825.png"/><Relationship Id="rId358" Type="http://schemas.openxmlformats.org/officeDocument/2006/relationships/image" Target="../media/image944.png"/><Relationship Id="rId162" Type="http://schemas.openxmlformats.org/officeDocument/2006/relationships/image" Target="../media/image846.png"/><Relationship Id="rId218" Type="http://schemas.openxmlformats.org/officeDocument/2006/relationships/image" Target="../media/image874.png"/><Relationship Id="rId271" Type="http://schemas.openxmlformats.org/officeDocument/2006/relationships/customXml" Target="../ink/ink833.xml"/><Relationship Id="rId24" Type="http://schemas.openxmlformats.org/officeDocument/2006/relationships/image" Target="../media/image777.png"/><Relationship Id="rId66" Type="http://schemas.openxmlformats.org/officeDocument/2006/relationships/image" Target="../media/image798.png"/><Relationship Id="rId131" Type="http://schemas.openxmlformats.org/officeDocument/2006/relationships/customXml" Target="../ink/ink763.xml"/><Relationship Id="rId327" Type="http://schemas.openxmlformats.org/officeDocument/2006/relationships/customXml" Target="../ink/ink861.xml"/><Relationship Id="rId369" Type="http://schemas.openxmlformats.org/officeDocument/2006/relationships/customXml" Target="../ink/ink882.xml"/><Relationship Id="rId173" Type="http://schemas.openxmlformats.org/officeDocument/2006/relationships/customXml" Target="../ink/ink784.xml"/><Relationship Id="rId229" Type="http://schemas.openxmlformats.org/officeDocument/2006/relationships/customXml" Target="../ink/ink812.xml"/><Relationship Id="rId380" Type="http://schemas.openxmlformats.org/officeDocument/2006/relationships/image" Target="../media/image955.png"/><Relationship Id="rId240" Type="http://schemas.openxmlformats.org/officeDocument/2006/relationships/image" Target="../media/image885.png"/><Relationship Id="rId35" Type="http://schemas.openxmlformats.org/officeDocument/2006/relationships/customXml" Target="../ink/ink715.xml"/><Relationship Id="rId77" Type="http://schemas.openxmlformats.org/officeDocument/2006/relationships/customXml" Target="../ink/ink736.xml"/><Relationship Id="rId100" Type="http://schemas.openxmlformats.org/officeDocument/2006/relationships/image" Target="../media/image815.png"/><Relationship Id="rId282" Type="http://schemas.openxmlformats.org/officeDocument/2006/relationships/image" Target="../media/image906.png"/><Relationship Id="rId338" Type="http://schemas.openxmlformats.org/officeDocument/2006/relationships/image" Target="../media/image934.png"/><Relationship Id="rId8" Type="http://schemas.openxmlformats.org/officeDocument/2006/relationships/image" Target="../media/image769.png"/><Relationship Id="rId142" Type="http://schemas.openxmlformats.org/officeDocument/2006/relationships/image" Target="../media/image836.png"/><Relationship Id="rId184" Type="http://schemas.openxmlformats.org/officeDocument/2006/relationships/image" Target="../media/image857.png"/><Relationship Id="rId251" Type="http://schemas.openxmlformats.org/officeDocument/2006/relationships/customXml" Target="../ink/ink823.xml"/><Relationship Id="rId46" Type="http://schemas.openxmlformats.org/officeDocument/2006/relationships/image" Target="../media/image788.png"/><Relationship Id="rId293" Type="http://schemas.openxmlformats.org/officeDocument/2006/relationships/customXml" Target="../ink/ink844.xml"/><Relationship Id="rId307" Type="http://schemas.openxmlformats.org/officeDocument/2006/relationships/customXml" Target="../ink/ink851.xml"/><Relationship Id="rId349" Type="http://schemas.openxmlformats.org/officeDocument/2006/relationships/customXml" Target="../ink/ink872.xml"/><Relationship Id="rId88" Type="http://schemas.openxmlformats.org/officeDocument/2006/relationships/image" Target="../media/image809.png"/><Relationship Id="rId111" Type="http://schemas.openxmlformats.org/officeDocument/2006/relationships/customXml" Target="../ink/ink753.xml"/><Relationship Id="rId153" Type="http://schemas.openxmlformats.org/officeDocument/2006/relationships/customXml" Target="../ink/ink774.xml"/><Relationship Id="rId195" Type="http://schemas.openxmlformats.org/officeDocument/2006/relationships/customXml" Target="../ink/ink795.xml"/><Relationship Id="rId209" Type="http://schemas.openxmlformats.org/officeDocument/2006/relationships/customXml" Target="../ink/ink802.xml"/><Relationship Id="rId360" Type="http://schemas.openxmlformats.org/officeDocument/2006/relationships/image" Target="../media/image945.png"/><Relationship Id="rId220" Type="http://schemas.openxmlformats.org/officeDocument/2006/relationships/image" Target="../media/image875.png"/><Relationship Id="rId15" Type="http://schemas.openxmlformats.org/officeDocument/2006/relationships/customXml" Target="../ink/ink705.xml"/><Relationship Id="rId57" Type="http://schemas.openxmlformats.org/officeDocument/2006/relationships/customXml" Target="../ink/ink726.xml"/><Relationship Id="rId262" Type="http://schemas.openxmlformats.org/officeDocument/2006/relationships/image" Target="../media/image896.png"/><Relationship Id="rId318" Type="http://schemas.openxmlformats.org/officeDocument/2006/relationships/image" Target="../media/image924.png"/><Relationship Id="rId99" Type="http://schemas.openxmlformats.org/officeDocument/2006/relationships/customXml" Target="../ink/ink747.xml"/><Relationship Id="rId122" Type="http://schemas.openxmlformats.org/officeDocument/2006/relationships/image" Target="../media/image826.png"/><Relationship Id="rId164" Type="http://schemas.openxmlformats.org/officeDocument/2006/relationships/image" Target="../media/image847.png"/><Relationship Id="rId371" Type="http://schemas.openxmlformats.org/officeDocument/2006/relationships/customXml" Target="../ink/ink883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5.xml"/><Relationship Id="rId21" Type="http://schemas.openxmlformats.org/officeDocument/2006/relationships/customXml" Target="../ink/ink897.xml"/><Relationship Id="rId42" Type="http://schemas.openxmlformats.org/officeDocument/2006/relationships/image" Target="../media/image978.png"/><Relationship Id="rId47" Type="http://schemas.openxmlformats.org/officeDocument/2006/relationships/customXml" Target="../ink/ink910.xml"/><Relationship Id="rId63" Type="http://schemas.openxmlformats.org/officeDocument/2006/relationships/customXml" Target="../ink/ink918.xml"/><Relationship Id="rId68" Type="http://schemas.openxmlformats.org/officeDocument/2006/relationships/image" Target="../media/image991.png"/><Relationship Id="rId84" Type="http://schemas.openxmlformats.org/officeDocument/2006/relationships/image" Target="../media/image999.png"/><Relationship Id="rId89" Type="http://schemas.openxmlformats.org/officeDocument/2006/relationships/customXml" Target="../ink/ink931.xml"/><Relationship Id="rId112" Type="http://schemas.openxmlformats.org/officeDocument/2006/relationships/image" Target="../media/image1013.png"/><Relationship Id="rId16" Type="http://schemas.openxmlformats.org/officeDocument/2006/relationships/image" Target="../media/image965.png"/><Relationship Id="rId107" Type="http://schemas.openxmlformats.org/officeDocument/2006/relationships/customXml" Target="../ink/ink940.xml"/><Relationship Id="rId11" Type="http://schemas.openxmlformats.org/officeDocument/2006/relationships/customXml" Target="../ink/ink892.xml"/><Relationship Id="rId32" Type="http://schemas.openxmlformats.org/officeDocument/2006/relationships/image" Target="../media/image973.png"/><Relationship Id="rId37" Type="http://schemas.openxmlformats.org/officeDocument/2006/relationships/customXml" Target="../ink/ink905.xml"/><Relationship Id="rId53" Type="http://schemas.openxmlformats.org/officeDocument/2006/relationships/customXml" Target="../ink/ink913.xml"/><Relationship Id="rId58" Type="http://schemas.openxmlformats.org/officeDocument/2006/relationships/image" Target="../media/image986.png"/><Relationship Id="rId74" Type="http://schemas.openxmlformats.org/officeDocument/2006/relationships/image" Target="../media/image994.png"/><Relationship Id="rId79" Type="http://schemas.openxmlformats.org/officeDocument/2006/relationships/customXml" Target="../ink/ink926.xml"/><Relationship Id="rId102" Type="http://schemas.openxmlformats.org/officeDocument/2006/relationships/image" Target="../media/image1008.png"/><Relationship Id="rId123" Type="http://schemas.openxmlformats.org/officeDocument/2006/relationships/customXml" Target="../ink/ink948.xml"/><Relationship Id="rId128" Type="http://schemas.openxmlformats.org/officeDocument/2006/relationships/image" Target="../media/image1021.png"/><Relationship Id="rId5" Type="http://schemas.openxmlformats.org/officeDocument/2006/relationships/image" Target="../media/image959.png"/><Relationship Id="rId90" Type="http://schemas.openxmlformats.org/officeDocument/2006/relationships/image" Target="../media/image1002.png"/><Relationship Id="rId95" Type="http://schemas.openxmlformats.org/officeDocument/2006/relationships/customXml" Target="../ink/ink934.xml"/><Relationship Id="rId22" Type="http://schemas.openxmlformats.org/officeDocument/2006/relationships/image" Target="../media/image968.png"/><Relationship Id="rId27" Type="http://schemas.openxmlformats.org/officeDocument/2006/relationships/customXml" Target="../ink/ink900.xml"/><Relationship Id="rId43" Type="http://schemas.openxmlformats.org/officeDocument/2006/relationships/customXml" Target="../ink/ink908.xml"/><Relationship Id="rId48" Type="http://schemas.openxmlformats.org/officeDocument/2006/relationships/image" Target="../media/image981.png"/><Relationship Id="rId64" Type="http://schemas.openxmlformats.org/officeDocument/2006/relationships/image" Target="../media/image989.png"/><Relationship Id="rId69" Type="http://schemas.openxmlformats.org/officeDocument/2006/relationships/customXml" Target="../ink/ink921.xml"/><Relationship Id="rId113" Type="http://schemas.openxmlformats.org/officeDocument/2006/relationships/customXml" Target="../ink/ink943.xml"/><Relationship Id="rId118" Type="http://schemas.openxmlformats.org/officeDocument/2006/relationships/image" Target="../media/image1016.png"/><Relationship Id="rId80" Type="http://schemas.openxmlformats.org/officeDocument/2006/relationships/image" Target="../media/image997.png"/><Relationship Id="rId85" Type="http://schemas.openxmlformats.org/officeDocument/2006/relationships/customXml" Target="../ink/ink929.xml"/><Relationship Id="rId12" Type="http://schemas.openxmlformats.org/officeDocument/2006/relationships/image" Target="../media/image963.png"/><Relationship Id="rId17" Type="http://schemas.openxmlformats.org/officeDocument/2006/relationships/customXml" Target="../ink/ink895.xml"/><Relationship Id="rId33" Type="http://schemas.openxmlformats.org/officeDocument/2006/relationships/customXml" Target="../ink/ink903.xml"/><Relationship Id="rId38" Type="http://schemas.openxmlformats.org/officeDocument/2006/relationships/image" Target="../media/image976.png"/><Relationship Id="rId59" Type="http://schemas.openxmlformats.org/officeDocument/2006/relationships/customXml" Target="../ink/ink916.xml"/><Relationship Id="rId103" Type="http://schemas.openxmlformats.org/officeDocument/2006/relationships/customXml" Target="../ink/ink938.xml"/><Relationship Id="rId108" Type="http://schemas.openxmlformats.org/officeDocument/2006/relationships/image" Target="../media/image1011.png"/><Relationship Id="rId124" Type="http://schemas.openxmlformats.org/officeDocument/2006/relationships/image" Target="../media/image1019.png"/><Relationship Id="rId129" Type="http://schemas.openxmlformats.org/officeDocument/2006/relationships/customXml" Target="../ink/ink951.xml"/><Relationship Id="rId54" Type="http://schemas.openxmlformats.org/officeDocument/2006/relationships/image" Target="../media/image984.png"/><Relationship Id="rId70" Type="http://schemas.openxmlformats.org/officeDocument/2006/relationships/image" Target="../media/image992.png"/><Relationship Id="rId75" Type="http://schemas.openxmlformats.org/officeDocument/2006/relationships/customXml" Target="../ink/ink924.xml"/><Relationship Id="rId91" Type="http://schemas.openxmlformats.org/officeDocument/2006/relationships/customXml" Target="../ink/ink932.xml"/><Relationship Id="rId96" Type="http://schemas.openxmlformats.org/officeDocument/2006/relationships/image" Target="../media/image10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0.png"/><Relationship Id="rId23" Type="http://schemas.openxmlformats.org/officeDocument/2006/relationships/customXml" Target="../ink/ink898.xml"/><Relationship Id="rId28" Type="http://schemas.openxmlformats.org/officeDocument/2006/relationships/image" Target="../media/image971.png"/><Relationship Id="rId49" Type="http://schemas.openxmlformats.org/officeDocument/2006/relationships/customXml" Target="../ink/ink911.xml"/><Relationship Id="rId114" Type="http://schemas.openxmlformats.org/officeDocument/2006/relationships/image" Target="../media/image1014.png"/><Relationship Id="rId119" Type="http://schemas.openxmlformats.org/officeDocument/2006/relationships/customXml" Target="../ink/ink946.xml"/><Relationship Id="rId44" Type="http://schemas.openxmlformats.org/officeDocument/2006/relationships/image" Target="../media/image979.png"/><Relationship Id="rId60" Type="http://schemas.openxmlformats.org/officeDocument/2006/relationships/image" Target="../media/image987.png"/><Relationship Id="rId65" Type="http://schemas.openxmlformats.org/officeDocument/2006/relationships/customXml" Target="../ink/ink919.xml"/><Relationship Id="rId81" Type="http://schemas.openxmlformats.org/officeDocument/2006/relationships/customXml" Target="../ink/ink927.xml"/><Relationship Id="rId86" Type="http://schemas.openxmlformats.org/officeDocument/2006/relationships/image" Target="../media/image1000.png"/><Relationship Id="rId130" Type="http://schemas.openxmlformats.org/officeDocument/2006/relationships/image" Target="../media/image1022.png"/><Relationship Id="rId13" Type="http://schemas.openxmlformats.org/officeDocument/2006/relationships/customXml" Target="../ink/ink893.xml"/><Relationship Id="rId18" Type="http://schemas.openxmlformats.org/officeDocument/2006/relationships/image" Target="../media/image966.png"/><Relationship Id="rId39" Type="http://schemas.openxmlformats.org/officeDocument/2006/relationships/customXml" Target="../ink/ink906.xml"/><Relationship Id="rId109" Type="http://schemas.openxmlformats.org/officeDocument/2006/relationships/customXml" Target="../ink/ink941.xml"/><Relationship Id="rId34" Type="http://schemas.openxmlformats.org/officeDocument/2006/relationships/image" Target="../media/image974.png"/><Relationship Id="rId50" Type="http://schemas.openxmlformats.org/officeDocument/2006/relationships/image" Target="../media/image982.png"/><Relationship Id="rId55" Type="http://schemas.openxmlformats.org/officeDocument/2006/relationships/customXml" Target="../ink/ink914.xml"/><Relationship Id="rId76" Type="http://schemas.openxmlformats.org/officeDocument/2006/relationships/image" Target="../media/image995.png"/><Relationship Id="rId97" Type="http://schemas.openxmlformats.org/officeDocument/2006/relationships/customXml" Target="../ink/ink935.xml"/><Relationship Id="rId104" Type="http://schemas.openxmlformats.org/officeDocument/2006/relationships/image" Target="../media/image1009.png"/><Relationship Id="rId120" Type="http://schemas.openxmlformats.org/officeDocument/2006/relationships/image" Target="../media/image1017.png"/><Relationship Id="rId125" Type="http://schemas.openxmlformats.org/officeDocument/2006/relationships/customXml" Target="../ink/ink949.xml"/><Relationship Id="rId7" Type="http://schemas.openxmlformats.org/officeDocument/2006/relationships/customXml" Target="../ink/ink890.xml"/><Relationship Id="rId71" Type="http://schemas.openxmlformats.org/officeDocument/2006/relationships/customXml" Target="../ink/ink922.xml"/><Relationship Id="rId92" Type="http://schemas.openxmlformats.org/officeDocument/2006/relationships/image" Target="../media/image1003.png"/><Relationship Id="rId2" Type="http://schemas.openxmlformats.org/officeDocument/2006/relationships/notesSlide" Target="../notesSlides/notesSlide26.xml"/><Relationship Id="rId29" Type="http://schemas.openxmlformats.org/officeDocument/2006/relationships/customXml" Target="../ink/ink901.xml"/><Relationship Id="rId24" Type="http://schemas.openxmlformats.org/officeDocument/2006/relationships/image" Target="../media/image969.png"/><Relationship Id="rId40" Type="http://schemas.openxmlformats.org/officeDocument/2006/relationships/image" Target="../media/image977.png"/><Relationship Id="rId45" Type="http://schemas.openxmlformats.org/officeDocument/2006/relationships/customXml" Target="../ink/ink909.xml"/><Relationship Id="rId66" Type="http://schemas.openxmlformats.org/officeDocument/2006/relationships/image" Target="../media/image990.png"/><Relationship Id="rId87" Type="http://schemas.openxmlformats.org/officeDocument/2006/relationships/customXml" Target="../ink/ink930.xml"/><Relationship Id="rId110" Type="http://schemas.openxmlformats.org/officeDocument/2006/relationships/image" Target="../media/image1012.png"/><Relationship Id="rId115" Type="http://schemas.openxmlformats.org/officeDocument/2006/relationships/customXml" Target="../ink/ink944.xml"/><Relationship Id="rId131" Type="http://schemas.openxmlformats.org/officeDocument/2006/relationships/customXml" Target="../ink/ink952.xml"/><Relationship Id="rId61" Type="http://schemas.openxmlformats.org/officeDocument/2006/relationships/customXml" Target="../ink/ink917.xml"/><Relationship Id="rId82" Type="http://schemas.openxmlformats.org/officeDocument/2006/relationships/image" Target="../media/image998.png"/><Relationship Id="rId19" Type="http://schemas.openxmlformats.org/officeDocument/2006/relationships/customXml" Target="../ink/ink896.xml"/><Relationship Id="rId14" Type="http://schemas.openxmlformats.org/officeDocument/2006/relationships/image" Target="../media/image964.png"/><Relationship Id="rId30" Type="http://schemas.openxmlformats.org/officeDocument/2006/relationships/image" Target="../media/image972.png"/><Relationship Id="rId35" Type="http://schemas.openxmlformats.org/officeDocument/2006/relationships/customXml" Target="../ink/ink904.xml"/><Relationship Id="rId56" Type="http://schemas.openxmlformats.org/officeDocument/2006/relationships/image" Target="../media/image985.png"/><Relationship Id="rId77" Type="http://schemas.openxmlformats.org/officeDocument/2006/relationships/customXml" Target="../ink/ink925.xml"/><Relationship Id="rId100" Type="http://schemas.openxmlformats.org/officeDocument/2006/relationships/image" Target="../media/image1007.png"/><Relationship Id="rId105" Type="http://schemas.openxmlformats.org/officeDocument/2006/relationships/customXml" Target="../ink/ink939.xml"/><Relationship Id="rId126" Type="http://schemas.openxmlformats.org/officeDocument/2006/relationships/image" Target="../media/image1020.png"/><Relationship Id="rId8" Type="http://schemas.openxmlformats.org/officeDocument/2006/relationships/image" Target="../media/image541.png"/><Relationship Id="rId51" Type="http://schemas.openxmlformats.org/officeDocument/2006/relationships/customXml" Target="../ink/ink912.xml"/><Relationship Id="rId72" Type="http://schemas.openxmlformats.org/officeDocument/2006/relationships/image" Target="../media/image993.png"/><Relationship Id="rId93" Type="http://schemas.openxmlformats.org/officeDocument/2006/relationships/customXml" Target="../ink/ink933.xml"/><Relationship Id="rId98" Type="http://schemas.openxmlformats.org/officeDocument/2006/relationships/image" Target="../media/image1006.png"/><Relationship Id="rId121" Type="http://schemas.openxmlformats.org/officeDocument/2006/relationships/customXml" Target="../ink/ink947.xml"/><Relationship Id="rId3" Type="http://schemas.openxmlformats.org/officeDocument/2006/relationships/image" Target="../media/image769.jpeg"/><Relationship Id="rId25" Type="http://schemas.openxmlformats.org/officeDocument/2006/relationships/customXml" Target="../ink/ink899.xml"/><Relationship Id="rId46" Type="http://schemas.openxmlformats.org/officeDocument/2006/relationships/image" Target="../media/image980.png"/><Relationship Id="rId67" Type="http://schemas.openxmlformats.org/officeDocument/2006/relationships/customXml" Target="../ink/ink920.xml"/><Relationship Id="rId116" Type="http://schemas.openxmlformats.org/officeDocument/2006/relationships/image" Target="../media/image1015.png"/><Relationship Id="rId20" Type="http://schemas.openxmlformats.org/officeDocument/2006/relationships/image" Target="../media/image967.png"/><Relationship Id="rId41" Type="http://schemas.openxmlformats.org/officeDocument/2006/relationships/customXml" Target="../ink/ink907.xml"/><Relationship Id="rId62" Type="http://schemas.openxmlformats.org/officeDocument/2006/relationships/image" Target="../media/image988.png"/><Relationship Id="rId83" Type="http://schemas.openxmlformats.org/officeDocument/2006/relationships/customXml" Target="../ink/ink928.xml"/><Relationship Id="rId88" Type="http://schemas.openxmlformats.org/officeDocument/2006/relationships/image" Target="../media/image1001.png"/><Relationship Id="rId111" Type="http://schemas.openxmlformats.org/officeDocument/2006/relationships/customXml" Target="../ink/ink942.xml"/><Relationship Id="rId132" Type="http://schemas.openxmlformats.org/officeDocument/2006/relationships/image" Target="../media/image1023.png"/><Relationship Id="rId15" Type="http://schemas.openxmlformats.org/officeDocument/2006/relationships/customXml" Target="../ink/ink894.xml"/><Relationship Id="rId36" Type="http://schemas.openxmlformats.org/officeDocument/2006/relationships/image" Target="../media/image975.png"/><Relationship Id="rId57" Type="http://schemas.openxmlformats.org/officeDocument/2006/relationships/customXml" Target="../ink/ink915.xml"/><Relationship Id="rId106" Type="http://schemas.openxmlformats.org/officeDocument/2006/relationships/image" Target="../media/image1010.png"/><Relationship Id="rId127" Type="http://schemas.openxmlformats.org/officeDocument/2006/relationships/customXml" Target="../ink/ink950.xml"/><Relationship Id="rId10" Type="http://schemas.openxmlformats.org/officeDocument/2006/relationships/image" Target="../media/image962.png"/><Relationship Id="rId31" Type="http://schemas.openxmlformats.org/officeDocument/2006/relationships/customXml" Target="../ink/ink902.xml"/><Relationship Id="rId52" Type="http://schemas.openxmlformats.org/officeDocument/2006/relationships/image" Target="../media/image983.png"/><Relationship Id="rId73" Type="http://schemas.openxmlformats.org/officeDocument/2006/relationships/customXml" Target="../ink/ink923.xml"/><Relationship Id="rId78" Type="http://schemas.openxmlformats.org/officeDocument/2006/relationships/image" Target="../media/image996.png"/><Relationship Id="rId94" Type="http://schemas.openxmlformats.org/officeDocument/2006/relationships/image" Target="../media/image1004.png"/><Relationship Id="rId99" Type="http://schemas.openxmlformats.org/officeDocument/2006/relationships/customXml" Target="../ink/ink936.xml"/><Relationship Id="rId101" Type="http://schemas.openxmlformats.org/officeDocument/2006/relationships/customXml" Target="../ink/ink937.xml"/><Relationship Id="rId122" Type="http://schemas.openxmlformats.org/officeDocument/2006/relationships/image" Target="../media/image1018.png"/><Relationship Id="rId4" Type="http://schemas.openxmlformats.org/officeDocument/2006/relationships/image" Target="../media/image958.png"/><Relationship Id="rId9" Type="http://schemas.openxmlformats.org/officeDocument/2006/relationships/customXml" Target="../ink/ink891.xml"/><Relationship Id="rId26" Type="http://schemas.openxmlformats.org/officeDocument/2006/relationships/image" Target="../media/image97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57.xml"/><Relationship Id="rId18" Type="http://schemas.openxmlformats.org/officeDocument/2006/relationships/image" Target="../media/image1032.png"/><Relationship Id="rId26" Type="http://schemas.openxmlformats.org/officeDocument/2006/relationships/image" Target="../media/image1036.png"/><Relationship Id="rId39" Type="http://schemas.openxmlformats.org/officeDocument/2006/relationships/customXml" Target="../ink/ink970.xml"/><Relationship Id="rId21" Type="http://schemas.openxmlformats.org/officeDocument/2006/relationships/customXml" Target="../ink/ink961.xml"/><Relationship Id="rId34" Type="http://schemas.openxmlformats.org/officeDocument/2006/relationships/image" Target="../media/image1040.png"/><Relationship Id="rId42" Type="http://schemas.openxmlformats.org/officeDocument/2006/relationships/image" Target="../media/image1044.png"/><Relationship Id="rId7" Type="http://schemas.openxmlformats.org/officeDocument/2006/relationships/customXml" Target="../ink/ink954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031.png"/><Relationship Id="rId20" Type="http://schemas.openxmlformats.org/officeDocument/2006/relationships/image" Target="../media/image1033.png"/><Relationship Id="rId29" Type="http://schemas.openxmlformats.org/officeDocument/2006/relationships/customXml" Target="../ink/ink965.xml"/><Relationship Id="rId41" Type="http://schemas.openxmlformats.org/officeDocument/2006/relationships/customXml" Target="../ink/ink97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6.png"/><Relationship Id="rId11" Type="http://schemas.openxmlformats.org/officeDocument/2006/relationships/customXml" Target="../ink/ink956.xml"/><Relationship Id="rId24" Type="http://schemas.openxmlformats.org/officeDocument/2006/relationships/image" Target="../media/image1035.png"/><Relationship Id="rId32" Type="http://schemas.openxmlformats.org/officeDocument/2006/relationships/image" Target="../media/image1039.png"/><Relationship Id="rId37" Type="http://schemas.openxmlformats.org/officeDocument/2006/relationships/customXml" Target="../ink/ink969.xml"/><Relationship Id="rId40" Type="http://schemas.openxmlformats.org/officeDocument/2006/relationships/image" Target="../media/image1043.png"/><Relationship Id="rId5" Type="http://schemas.openxmlformats.org/officeDocument/2006/relationships/customXml" Target="../ink/ink953.xml"/><Relationship Id="rId15" Type="http://schemas.openxmlformats.org/officeDocument/2006/relationships/customXml" Target="../ink/ink958.xml"/><Relationship Id="rId23" Type="http://schemas.openxmlformats.org/officeDocument/2006/relationships/customXml" Target="../ink/ink962.xml"/><Relationship Id="rId28" Type="http://schemas.openxmlformats.org/officeDocument/2006/relationships/image" Target="../media/image1037.png"/><Relationship Id="rId36" Type="http://schemas.openxmlformats.org/officeDocument/2006/relationships/image" Target="../media/image1041.png"/><Relationship Id="rId10" Type="http://schemas.openxmlformats.org/officeDocument/2006/relationships/image" Target="../media/image1028.png"/><Relationship Id="rId19" Type="http://schemas.openxmlformats.org/officeDocument/2006/relationships/customXml" Target="../ink/ink960.xml"/><Relationship Id="rId31" Type="http://schemas.openxmlformats.org/officeDocument/2006/relationships/customXml" Target="../ink/ink966.xml"/><Relationship Id="rId44" Type="http://schemas.openxmlformats.org/officeDocument/2006/relationships/image" Target="../media/image1045.png"/><Relationship Id="rId4" Type="http://schemas.openxmlformats.org/officeDocument/2006/relationships/image" Target="../media/image962.jpeg"/><Relationship Id="rId9" Type="http://schemas.openxmlformats.org/officeDocument/2006/relationships/customXml" Target="../ink/ink955.xml"/><Relationship Id="rId14" Type="http://schemas.openxmlformats.org/officeDocument/2006/relationships/image" Target="../media/image1030.png"/><Relationship Id="rId22" Type="http://schemas.openxmlformats.org/officeDocument/2006/relationships/image" Target="../media/image1034.png"/><Relationship Id="rId27" Type="http://schemas.openxmlformats.org/officeDocument/2006/relationships/customXml" Target="../ink/ink964.xml"/><Relationship Id="rId30" Type="http://schemas.openxmlformats.org/officeDocument/2006/relationships/image" Target="../media/image1038.png"/><Relationship Id="rId35" Type="http://schemas.openxmlformats.org/officeDocument/2006/relationships/customXml" Target="../ink/ink968.xml"/><Relationship Id="rId43" Type="http://schemas.openxmlformats.org/officeDocument/2006/relationships/customXml" Target="../ink/ink972.xml"/><Relationship Id="rId8" Type="http://schemas.openxmlformats.org/officeDocument/2006/relationships/image" Target="../media/image1027.png"/><Relationship Id="rId3" Type="http://schemas.openxmlformats.org/officeDocument/2006/relationships/image" Target="../media/image961.png"/><Relationship Id="rId12" Type="http://schemas.openxmlformats.org/officeDocument/2006/relationships/image" Target="../media/image1029.png"/><Relationship Id="rId17" Type="http://schemas.openxmlformats.org/officeDocument/2006/relationships/customXml" Target="../ink/ink959.xml"/><Relationship Id="rId25" Type="http://schemas.openxmlformats.org/officeDocument/2006/relationships/customXml" Target="../ink/ink963.xml"/><Relationship Id="rId33" Type="http://schemas.openxmlformats.org/officeDocument/2006/relationships/customXml" Target="../ink/ink967.xml"/><Relationship Id="rId38" Type="http://schemas.openxmlformats.org/officeDocument/2006/relationships/image" Target="../media/image10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13" Type="http://schemas.openxmlformats.org/officeDocument/2006/relationships/customXml" Target="../ink/ink976.xml"/><Relationship Id="rId18" Type="http://schemas.openxmlformats.org/officeDocument/2006/relationships/image" Target="../media/image1055.png"/><Relationship Id="rId26" Type="http://schemas.openxmlformats.org/officeDocument/2006/relationships/image" Target="../media/image1059.png"/><Relationship Id="rId3" Type="http://schemas.openxmlformats.org/officeDocument/2006/relationships/image" Target="../media/image1024.png"/><Relationship Id="rId21" Type="http://schemas.openxmlformats.org/officeDocument/2006/relationships/customXml" Target="../ink/ink980.xml"/><Relationship Id="rId7" Type="http://schemas.openxmlformats.org/officeDocument/2006/relationships/customXml" Target="../ink/ink973.xml"/><Relationship Id="rId12" Type="http://schemas.openxmlformats.org/officeDocument/2006/relationships/image" Target="../media/image1052.png"/><Relationship Id="rId17" Type="http://schemas.openxmlformats.org/officeDocument/2006/relationships/customXml" Target="../ink/ink978.xml"/><Relationship Id="rId25" Type="http://schemas.openxmlformats.org/officeDocument/2006/relationships/customXml" Target="../ink/ink982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054.png"/><Relationship Id="rId20" Type="http://schemas.openxmlformats.org/officeDocument/2006/relationships/image" Target="../media/image1056.png"/><Relationship Id="rId29" Type="http://schemas.openxmlformats.org/officeDocument/2006/relationships/customXml" Target="../ink/ink98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7.png"/><Relationship Id="rId11" Type="http://schemas.openxmlformats.org/officeDocument/2006/relationships/customXml" Target="../ink/ink975.xml"/><Relationship Id="rId24" Type="http://schemas.openxmlformats.org/officeDocument/2006/relationships/image" Target="../media/image1058.png"/><Relationship Id="rId5" Type="http://schemas.openxmlformats.org/officeDocument/2006/relationships/image" Target="../media/image1046.png"/><Relationship Id="rId15" Type="http://schemas.openxmlformats.org/officeDocument/2006/relationships/customXml" Target="../ink/ink977.xml"/><Relationship Id="rId23" Type="http://schemas.openxmlformats.org/officeDocument/2006/relationships/customXml" Target="../ink/ink981.xml"/><Relationship Id="rId28" Type="http://schemas.openxmlformats.org/officeDocument/2006/relationships/image" Target="../media/image1060.png"/><Relationship Id="rId10" Type="http://schemas.openxmlformats.org/officeDocument/2006/relationships/image" Target="../media/image1051.png"/><Relationship Id="rId19" Type="http://schemas.openxmlformats.org/officeDocument/2006/relationships/customXml" Target="../ink/ink979.xml"/><Relationship Id="rId4" Type="http://schemas.openxmlformats.org/officeDocument/2006/relationships/image" Target="../media/image1025.jpeg"/><Relationship Id="rId9" Type="http://schemas.openxmlformats.org/officeDocument/2006/relationships/customXml" Target="../ink/ink974.xml"/><Relationship Id="rId14" Type="http://schemas.openxmlformats.org/officeDocument/2006/relationships/image" Target="../media/image1053.png"/><Relationship Id="rId22" Type="http://schemas.openxmlformats.org/officeDocument/2006/relationships/image" Target="../media/image1057.png"/><Relationship Id="rId27" Type="http://schemas.openxmlformats.org/officeDocument/2006/relationships/customXml" Target="../ink/ink983.xml"/><Relationship Id="rId30" Type="http://schemas.openxmlformats.org/officeDocument/2006/relationships/image" Target="../media/image1061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0.png"/><Relationship Id="rId21" Type="http://schemas.openxmlformats.org/officeDocument/2006/relationships/image" Target="../media/image1072.png"/><Relationship Id="rId42" Type="http://schemas.openxmlformats.org/officeDocument/2006/relationships/customXml" Target="../ink/ink1003.xml"/><Relationship Id="rId63" Type="http://schemas.openxmlformats.org/officeDocument/2006/relationships/image" Target="../media/image1093.png"/><Relationship Id="rId84" Type="http://schemas.openxmlformats.org/officeDocument/2006/relationships/customXml" Target="../ink/ink1024.xml"/><Relationship Id="rId138" Type="http://schemas.openxmlformats.org/officeDocument/2006/relationships/customXml" Target="../ink/ink1051.xml"/><Relationship Id="rId107" Type="http://schemas.openxmlformats.org/officeDocument/2006/relationships/image" Target="../media/image1115.png"/><Relationship Id="rId11" Type="http://schemas.openxmlformats.org/officeDocument/2006/relationships/image" Target="../media/image1067.png"/><Relationship Id="rId32" Type="http://schemas.openxmlformats.org/officeDocument/2006/relationships/customXml" Target="../ink/ink998.xml"/><Relationship Id="rId53" Type="http://schemas.openxmlformats.org/officeDocument/2006/relationships/image" Target="../media/image1088.png"/><Relationship Id="rId74" Type="http://schemas.openxmlformats.org/officeDocument/2006/relationships/customXml" Target="../ink/ink1019.xml"/><Relationship Id="rId128" Type="http://schemas.openxmlformats.org/officeDocument/2006/relationships/customXml" Target="../ink/ink1046.xml"/><Relationship Id="rId149" Type="http://schemas.openxmlformats.org/officeDocument/2006/relationships/image" Target="../media/image1136.png"/><Relationship Id="rId5" Type="http://schemas.openxmlformats.org/officeDocument/2006/relationships/image" Target="../media/image1050.jpeg"/><Relationship Id="rId95" Type="http://schemas.openxmlformats.org/officeDocument/2006/relationships/image" Target="../media/image1109.png"/><Relationship Id="rId22" Type="http://schemas.openxmlformats.org/officeDocument/2006/relationships/customXml" Target="../ink/ink993.xml"/><Relationship Id="rId27" Type="http://schemas.openxmlformats.org/officeDocument/2006/relationships/image" Target="../media/image1075.png"/><Relationship Id="rId43" Type="http://schemas.openxmlformats.org/officeDocument/2006/relationships/image" Target="../media/image1083.png"/><Relationship Id="rId48" Type="http://schemas.openxmlformats.org/officeDocument/2006/relationships/customXml" Target="../ink/ink1006.xml"/><Relationship Id="rId64" Type="http://schemas.openxmlformats.org/officeDocument/2006/relationships/customXml" Target="../ink/ink1014.xml"/><Relationship Id="rId69" Type="http://schemas.openxmlformats.org/officeDocument/2006/relationships/image" Target="../media/image1096.png"/><Relationship Id="rId113" Type="http://schemas.openxmlformats.org/officeDocument/2006/relationships/image" Target="../media/image1118.png"/><Relationship Id="rId118" Type="http://schemas.openxmlformats.org/officeDocument/2006/relationships/customXml" Target="../ink/ink1041.xml"/><Relationship Id="rId134" Type="http://schemas.openxmlformats.org/officeDocument/2006/relationships/customXml" Target="../ink/ink1049.xml"/><Relationship Id="rId139" Type="http://schemas.openxmlformats.org/officeDocument/2006/relationships/image" Target="../media/image1131.png"/><Relationship Id="rId80" Type="http://schemas.openxmlformats.org/officeDocument/2006/relationships/customXml" Target="../ink/ink1022.xml"/><Relationship Id="rId85" Type="http://schemas.openxmlformats.org/officeDocument/2006/relationships/image" Target="../media/image1104.png"/><Relationship Id="rId150" Type="http://schemas.openxmlformats.org/officeDocument/2006/relationships/customXml" Target="../ink/ink1057.xml"/><Relationship Id="rId12" Type="http://schemas.openxmlformats.org/officeDocument/2006/relationships/customXml" Target="../ink/ink988.xml"/><Relationship Id="rId17" Type="http://schemas.openxmlformats.org/officeDocument/2006/relationships/image" Target="../media/image1070.png"/><Relationship Id="rId33" Type="http://schemas.openxmlformats.org/officeDocument/2006/relationships/image" Target="../media/image1078.png"/><Relationship Id="rId38" Type="http://schemas.openxmlformats.org/officeDocument/2006/relationships/customXml" Target="../ink/ink1001.xml"/><Relationship Id="rId59" Type="http://schemas.openxmlformats.org/officeDocument/2006/relationships/image" Target="../media/image1091.png"/><Relationship Id="rId103" Type="http://schemas.openxmlformats.org/officeDocument/2006/relationships/image" Target="../media/image1113.png"/><Relationship Id="rId108" Type="http://schemas.openxmlformats.org/officeDocument/2006/relationships/customXml" Target="../ink/ink1036.xml"/><Relationship Id="rId124" Type="http://schemas.openxmlformats.org/officeDocument/2006/relationships/customXml" Target="../ink/ink1044.xml"/><Relationship Id="rId129" Type="http://schemas.openxmlformats.org/officeDocument/2006/relationships/image" Target="../media/image1126.png"/><Relationship Id="rId54" Type="http://schemas.openxmlformats.org/officeDocument/2006/relationships/customXml" Target="../ink/ink1009.xml"/><Relationship Id="rId70" Type="http://schemas.openxmlformats.org/officeDocument/2006/relationships/customXml" Target="../ink/ink1017.xml"/><Relationship Id="rId75" Type="http://schemas.openxmlformats.org/officeDocument/2006/relationships/image" Target="../media/image1099.png"/><Relationship Id="rId91" Type="http://schemas.openxmlformats.org/officeDocument/2006/relationships/image" Target="../media/image1107.png"/><Relationship Id="rId96" Type="http://schemas.openxmlformats.org/officeDocument/2006/relationships/customXml" Target="../ink/ink1030.xml"/><Relationship Id="rId140" Type="http://schemas.openxmlformats.org/officeDocument/2006/relationships/customXml" Target="../ink/ink1052.xml"/><Relationship Id="rId145" Type="http://schemas.openxmlformats.org/officeDocument/2006/relationships/image" Target="../media/image113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85.xml"/><Relationship Id="rId23" Type="http://schemas.openxmlformats.org/officeDocument/2006/relationships/image" Target="../media/image1073.png"/><Relationship Id="rId28" Type="http://schemas.openxmlformats.org/officeDocument/2006/relationships/customXml" Target="../ink/ink996.xml"/><Relationship Id="rId49" Type="http://schemas.openxmlformats.org/officeDocument/2006/relationships/image" Target="../media/image1086.png"/><Relationship Id="rId114" Type="http://schemas.openxmlformats.org/officeDocument/2006/relationships/customXml" Target="../ink/ink1039.xml"/><Relationship Id="rId119" Type="http://schemas.openxmlformats.org/officeDocument/2006/relationships/image" Target="../media/image1121.png"/><Relationship Id="rId44" Type="http://schemas.openxmlformats.org/officeDocument/2006/relationships/customXml" Target="../ink/ink1004.xml"/><Relationship Id="rId60" Type="http://schemas.openxmlformats.org/officeDocument/2006/relationships/customXml" Target="../ink/ink1012.xml"/><Relationship Id="rId65" Type="http://schemas.openxmlformats.org/officeDocument/2006/relationships/image" Target="../media/image1094.png"/><Relationship Id="rId81" Type="http://schemas.openxmlformats.org/officeDocument/2006/relationships/image" Target="../media/image1102.png"/><Relationship Id="rId86" Type="http://schemas.openxmlformats.org/officeDocument/2006/relationships/customXml" Target="../ink/ink1025.xml"/><Relationship Id="rId130" Type="http://schemas.openxmlformats.org/officeDocument/2006/relationships/customXml" Target="../ink/ink1047.xml"/><Relationship Id="rId135" Type="http://schemas.openxmlformats.org/officeDocument/2006/relationships/image" Target="../media/image1129.png"/><Relationship Id="rId151" Type="http://schemas.openxmlformats.org/officeDocument/2006/relationships/image" Target="../media/image1137.png"/><Relationship Id="rId13" Type="http://schemas.openxmlformats.org/officeDocument/2006/relationships/image" Target="../media/image1068.png"/><Relationship Id="rId18" Type="http://schemas.openxmlformats.org/officeDocument/2006/relationships/customXml" Target="../ink/ink991.xml"/><Relationship Id="rId39" Type="http://schemas.openxmlformats.org/officeDocument/2006/relationships/image" Target="../media/image1081.png"/><Relationship Id="rId109" Type="http://schemas.openxmlformats.org/officeDocument/2006/relationships/image" Target="../media/image1116.png"/><Relationship Id="rId34" Type="http://schemas.openxmlformats.org/officeDocument/2006/relationships/customXml" Target="../ink/ink999.xml"/><Relationship Id="rId50" Type="http://schemas.openxmlformats.org/officeDocument/2006/relationships/customXml" Target="../ink/ink1007.xml"/><Relationship Id="rId55" Type="http://schemas.openxmlformats.org/officeDocument/2006/relationships/image" Target="../media/image1089.png"/><Relationship Id="rId76" Type="http://schemas.openxmlformats.org/officeDocument/2006/relationships/customXml" Target="../ink/ink1020.xml"/><Relationship Id="rId97" Type="http://schemas.openxmlformats.org/officeDocument/2006/relationships/image" Target="../media/image1110.png"/><Relationship Id="rId104" Type="http://schemas.openxmlformats.org/officeDocument/2006/relationships/customXml" Target="../ink/ink1034.xml"/><Relationship Id="rId120" Type="http://schemas.openxmlformats.org/officeDocument/2006/relationships/customXml" Target="../ink/ink1042.xml"/><Relationship Id="rId125" Type="http://schemas.openxmlformats.org/officeDocument/2006/relationships/image" Target="../media/image1124.png"/><Relationship Id="rId141" Type="http://schemas.openxmlformats.org/officeDocument/2006/relationships/image" Target="../media/image1132.png"/><Relationship Id="rId146" Type="http://schemas.openxmlformats.org/officeDocument/2006/relationships/customXml" Target="../ink/ink1055.xml"/><Relationship Id="rId7" Type="http://schemas.openxmlformats.org/officeDocument/2006/relationships/image" Target="../media/image1065.png"/><Relationship Id="rId71" Type="http://schemas.openxmlformats.org/officeDocument/2006/relationships/image" Target="../media/image1097.png"/><Relationship Id="rId92" Type="http://schemas.openxmlformats.org/officeDocument/2006/relationships/customXml" Target="../ink/ink1028.xml"/><Relationship Id="rId2" Type="http://schemas.openxmlformats.org/officeDocument/2006/relationships/notesSlide" Target="../notesSlides/notesSlide29.xml"/><Relationship Id="rId29" Type="http://schemas.openxmlformats.org/officeDocument/2006/relationships/image" Target="../media/image1076.png"/><Relationship Id="rId24" Type="http://schemas.openxmlformats.org/officeDocument/2006/relationships/customXml" Target="../ink/ink994.xml"/><Relationship Id="rId40" Type="http://schemas.openxmlformats.org/officeDocument/2006/relationships/customXml" Target="../ink/ink1002.xml"/><Relationship Id="rId45" Type="http://schemas.openxmlformats.org/officeDocument/2006/relationships/image" Target="../media/image1084.png"/><Relationship Id="rId66" Type="http://schemas.openxmlformats.org/officeDocument/2006/relationships/customXml" Target="../ink/ink1015.xml"/><Relationship Id="rId87" Type="http://schemas.openxmlformats.org/officeDocument/2006/relationships/image" Target="../media/image1105.png"/><Relationship Id="rId110" Type="http://schemas.openxmlformats.org/officeDocument/2006/relationships/customXml" Target="../ink/ink1037.xml"/><Relationship Id="rId115" Type="http://schemas.openxmlformats.org/officeDocument/2006/relationships/image" Target="../media/image1119.png"/><Relationship Id="rId131" Type="http://schemas.openxmlformats.org/officeDocument/2006/relationships/image" Target="../media/image1127.png"/><Relationship Id="rId136" Type="http://schemas.openxmlformats.org/officeDocument/2006/relationships/customXml" Target="../ink/ink1050.xml"/><Relationship Id="rId61" Type="http://schemas.openxmlformats.org/officeDocument/2006/relationships/image" Target="../media/image1092.png"/><Relationship Id="rId82" Type="http://schemas.openxmlformats.org/officeDocument/2006/relationships/customXml" Target="../ink/ink1023.xml"/><Relationship Id="rId19" Type="http://schemas.openxmlformats.org/officeDocument/2006/relationships/image" Target="../media/image1071.png"/><Relationship Id="rId14" Type="http://schemas.openxmlformats.org/officeDocument/2006/relationships/customXml" Target="../ink/ink989.xml"/><Relationship Id="rId30" Type="http://schemas.openxmlformats.org/officeDocument/2006/relationships/customXml" Target="../ink/ink997.xml"/><Relationship Id="rId35" Type="http://schemas.openxmlformats.org/officeDocument/2006/relationships/image" Target="../media/image1079.png"/><Relationship Id="rId56" Type="http://schemas.openxmlformats.org/officeDocument/2006/relationships/customXml" Target="../ink/ink1010.xml"/><Relationship Id="rId77" Type="http://schemas.openxmlformats.org/officeDocument/2006/relationships/image" Target="../media/image1100.png"/><Relationship Id="rId100" Type="http://schemas.openxmlformats.org/officeDocument/2006/relationships/customXml" Target="../ink/ink1032.xml"/><Relationship Id="rId105" Type="http://schemas.openxmlformats.org/officeDocument/2006/relationships/image" Target="../media/image1114.png"/><Relationship Id="rId126" Type="http://schemas.openxmlformats.org/officeDocument/2006/relationships/customXml" Target="../ink/ink1045.xml"/><Relationship Id="rId147" Type="http://schemas.openxmlformats.org/officeDocument/2006/relationships/image" Target="../media/image1135.png"/><Relationship Id="rId8" Type="http://schemas.openxmlformats.org/officeDocument/2006/relationships/customXml" Target="../ink/ink986.xml"/><Relationship Id="rId51" Type="http://schemas.openxmlformats.org/officeDocument/2006/relationships/image" Target="../media/image1087.png"/><Relationship Id="rId72" Type="http://schemas.openxmlformats.org/officeDocument/2006/relationships/customXml" Target="../ink/ink1018.xml"/><Relationship Id="rId93" Type="http://schemas.openxmlformats.org/officeDocument/2006/relationships/image" Target="../media/image1108.png"/><Relationship Id="rId98" Type="http://schemas.openxmlformats.org/officeDocument/2006/relationships/customXml" Target="../ink/ink1031.xml"/><Relationship Id="rId121" Type="http://schemas.openxmlformats.org/officeDocument/2006/relationships/image" Target="../media/image1122.png"/><Relationship Id="rId142" Type="http://schemas.openxmlformats.org/officeDocument/2006/relationships/customXml" Target="../ink/ink1053.xml"/><Relationship Id="rId3" Type="http://schemas.openxmlformats.org/officeDocument/2006/relationships/image" Target="../media/image1048.png"/><Relationship Id="rId25" Type="http://schemas.openxmlformats.org/officeDocument/2006/relationships/image" Target="../media/image1074.png"/><Relationship Id="rId46" Type="http://schemas.openxmlformats.org/officeDocument/2006/relationships/customXml" Target="../ink/ink1005.xml"/><Relationship Id="rId67" Type="http://schemas.openxmlformats.org/officeDocument/2006/relationships/image" Target="../media/image1095.png"/><Relationship Id="rId116" Type="http://schemas.openxmlformats.org/officeDocument/2006/relationships/customXml" Target="../ink/ink1040.xml"/><Relationship Id="rId137" Type="http://schemas.openxmlformats.org/officeDocument/2006/relationships/image" Target="../media/image1130.png"/><Relationship Id="rId20" Type="http://schemas.openxmlformats.org/officeDocument/2006/relationships/customXml" Target="../ink/ink992.xml"/><Relationship Id="rId41" Type="http://schemas.openxmlformats.org/officeDocument/2006/relationships/image" Target="../media/image1082.png"/><Relationship Id="rId62" Type="http://schemas.openxmlformats.org/officeDocument/2006/relationships/customXml" Target="../ink/ink1013.xml"/><Relationship Id="rId83" Type="http://schemas.openxmlformats.org/officeDocument/2006/relationships/image" Target="../media/image1103.png"/><Relationship Id="rId88" Type="http://schemas.openxmlformats.org/officeDocument/2006/relationships/customXml" Target="../ink/ink1026.xml"/><Relationship Id="rId111" Type="http://schemas.openxmlformats.org/officeDocument/2006/relationships/image" Target="../media/image1117.png"/><Relationship Id="rId132" Type="http://schemas.openxmlformats.org/officeDocument/2006/relationships/customXml" Target="../ink/ink1048.xml"/><Relationship Id="rId15" Type="http://schemas.openxmlformats.org/officeDocument/2006/relationships/image" Target="../media/image1069.png"/><Relationship Id="rId36" Type="http://schemas.openxmlformats.org/officeDocument/2006/relationships/customXml" Target="../ink/ink1000.xml"/><Relationship Id="rId57" Type="http://schemas.openxmlformats.org/officeDocument/2006/relationships/image" Target="../media/image1090.png"/><Relationship Id="rId106" Type="http://schemas.openxmlformats.org/officeDocument/2006/relationships/customXml" Target="../ink/ink1035.xml"/><Relationship Id="rId127" Type="http://schemas.openxmlformats.org/officeDocument/2006/relationships/image" Target="../media/image1125.png"/><Relationship Id="rId10" Type="http://schemas.openxmlformats.org/officeDocument/2006/relationships/customXml" Target="../ink/ink987.xml"/><Relationship Id="rId31" Type="http://schemas.openxmlformats.org/officeDocument/2006/relationships/image" Target="../media/image1077.png"/><Relationship Id="rId52" Type="http://schemas.openxmlformats.org/officeDocument/2006/relationships/customXml" Target="../ink/ink1008.xml"/><Relationship Id="rId73" Type="http://schemas.openxmlformats.org/officeDocument/2006/relationships/image" Target="../media/image1098.png"/><Relationship Id="rId78" Type="http://schemas.openxmlformats.org/officeDocument/2006/relationships/customXml" Target="../ink/ink1021.xml"/><Relationship Id="rId94" Type="http://schemas.openxmlformats.org/officeDocument/2006/relationships/customXml" Target="../ink/ink1029.xml"/><Relationship Id="rId99" Type="http://schemas.openxmlformats.org/officeDocument/2006/relationships/image" Target="../media/image1111.png"/><Relationship Id="rId101" Type="http://schemas.openxmlformats.org/officeDocument/2006/relationships/image" Target="../media/image1112.png"/><Relationship Id="rId122" Type="http://schemas.openxmlformats.org/officeDocument/2006/relationships/customXml" Target="../ink/ink1043.xml"/><Relationship Id="rId143" Type="http://schemas.openxmlformats.org/officeDocument/2006/relationships/image" Target="../media/image1133.png"/><Relationship Id="rId148" Type="http://schemas.openxmlformats.org/officeDocument/2006/relationships/customXml" Target="../ink/ink1056.xml"/><Relationship Id="rId4" Type="http://schemas.openxmlformats.org/officeDocument/2006/relationships/image" Target="../media/image1049.png"/><Relationship Id="rId9" Type="http://schemas.openxmlformats.org/officeDocument/2006/relationships/image" Target="../media/image1066.png"/><Relationship Id="rId26" Type="http://schemas.openxmlformats.org/officeDocument/2006/relationships/customXml" Target="../ink/ink995.xml"/><Relationship Id="rId47" Type="http://schemas.openxmlformats.org/officeDocument/2006/relationships/image" Target="../media/image1085.png"/><Relationship Id="rId68" Type="http://schemas.openxmlformats.org/officeDocument/2006/relationships/customXml" Target="../ink/ink1016.xml"/><Relationship Id="rId89" Type="http://schemas.openxmlformats.org/officeDocument/2006/relationships/image" Target="../media/image1106.png"/><Relationship Id="rId112" Type="http://schemas.openxmlformats.org/officeDocument/2006/relationships/customXml" Target="../ink/ink1038.xml"/><Relationship Id="rId133" Type="http://schemas.openxmlformats.org/officeDocument/2006/relationships/image" Target="../media/image1128.png"/><Relationship Id="rId16" Type="http://schemas.openxmlformats.org/officeDocument/2006/relationships/customXml" Target="../ink/ink990.xml"/><Relationship Id="rId37" Type="http://schemas.openxmlformats.org/officeDocument/2006/relationships/image" Target="../media/image1080.png"/><Relationship Id="rId58" Type="http://schemas.openxmlformats.org/officeDocument/2006/relationships/customXml" Target="../ink/ink1011.xml"/><Relationship Id="rId79" Type="http://schemas.openxmlformats.org/officeDocument/2006/relationships/image" Target="../media/image1101.png"/><Relationship Id="rId102" Type="http://schemas.openxmlformats.org/officeDocument/2006/relationships/customXml" Target="../ink/ink1033.xml"/><Relationship Id="rId123" Type="http://schemas.openxmlformats.org/officeDocument/2006/relationships/image" Target="../media/image1123.png"/><Relationship Id="rId144" Type="http://schemas.openxmlformats.org/officeDocument/2006/relationships/customXml" Target="../ink/ink1054.xml"/><Relationship Id="rId90" Type="http://schemas.openxmlformats.org/officeDocument/2006/relationships/customXml" Target="../ink/ink10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8.png"/><Relationship Id="rId5" Type="http://schemas.openxmlformats.org/officeDocument/2006/relationships/image" Target="../media/image1064.png"/><Relationship Id="rId4" Type="http://schemas.openxmlformats.org/officeDocument/2006/relationships/image" Target="../media/image1063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13.xml"/><Relationship Id="rId21" Type="http://schemas.openxmlformats.org/officeDocument/2006/relationships/customXml" Target="../ink/ink1065.xml"/><Relationship Id="rId63" Type="http://schemas.openxmlformats.org/officeDocument/2006/relationships/customXml" Target="../ink/ink1086.xml"/><Relationship Id="rId159" Type="http://schemas.openxmlformats.org/officeDocument/2006/relationships/customXml" Target="../ink/ink1134.xml"/><Relationship Id="rId170" Type="http://schemas.openxmlformats.org/officeDocument/2006/relationships/image" Target="../media/image1223.png"/><Relationship Id="rId191" Type="http://schemas.openxmlformats.org/officeDocument/2006/relationships/customXml" Target="../ink/ink1150.xml"/><Relationship Id="rId205" Type="http://schemas.openxmlformats.org/officeDocument/2006/relationships/customXml" Target="../ink/ink1157.xml"/><Relationship Id="rId226" Type="http://schemas.openxmlformats.org/officeDocument/2006/relationships/image" Target="../media/image1251.png"/><Relationship Id="rId247" Type="http://schemas.openxmlformats.org/officeDocument/2006/relationships/customXml" Target="../ink/ink1178.xml"/><Relationship Id="rId107" Type="http://schemas.openxmlformats.org/officeDocument/2006/relationships/customXml" Target="../ink/ink1108.xml"/><Relationship Id="rId11" Type="http://schemas.openxmlformats.org/officeDocument/2006/relationships/customXml" Target="../ink/ink1060.xml"/><Relationship Id="rId32" Type="http://schemas.openxmlformats.org/officeDocument/2006/relationships/image" Target="../media/image1154.png"/><Relationship Id="rId53" Type="http://schemas.openxmlformats.org/officeDocument/2006/relationships/customXml" Target="../ink/ink1081.xml"/><Relationship Id="rId74" Type="http://schemas.openxmlformats.org/officeDocument/2006/relationships/image" Target="../media/image1175.png"/><Relationship Id="rId128" Type="http://schemas.openxmlformats.org/officeDocument/2006/relationships/image" Target="../media/image1202.png"/><Relationship Id="rId149" Type="http://schemas.openxmlformats.org/officeDocument/2006/relationships/customXml" Target="../ink/ink1129.xml"/><Relationship Id="rId5" Type="http://schemas.openxmlformats.org/officeDocument/2006/relationships/image" Target="../media/image1064.png"/><Relationship Id="rId95" Type="http://schemas.openxmlformats.org/officeDocument/2006/relationships/customXml" Target="../ink/ink1102.xml"/><Relationship Id="rId160" Type="http://schemas.openxmlformats.org/officeDocument/2006/relationships/image" Target="../media/image1218.png"/><Relationship Id="rId181" Type="http://schemas.openxmlformats.org/officeDocument/2006/relationships/customXml" Target="../ink/ink1145.xml"/><Relationship Id="rId216" Type="http://schemas.openxmlformats.org/officeDocument/2006/relationships/image" Target="../media/image1246.png"/><Relationship Id="rId237" Type="http://schemas.openxmlformats.org/officeDocument/2006/relationships/customXml" Target="../ink/ink1173.xml"/><Relationship Id="rId258" Type="http://schemas.openxmlformats.org/officeDocument/2006/relationships/image" Target="../media/image1267.png"/><Relationship Id="rId22" Type="http://schemas.openxmlformats.org/officeDocument/2006/relationships/image" Target="../media/image1149.png"/><Relationship Id="rId43" Type="http://schemas.openxmlformats.org/officeDocument/2006/relationships/customXml" Target="../ink/ink1076.xml"/><Relationship Id="rId64" Type="http://schemas.openxmlformats.org/officeDocument/2006/relationships/image" Target="../media/image1170.png"/><Relationship Id="rId118" Type="http://schemas.openxmlformats.org/officeDocument/2006/relationships/image" Target="../media/image1197.png"/><Relationship Id="rId139" Type="http://schemas.openxmlformats.org/officeDocument/2006/relationships/customXml" Target="../ink/ink1124.xml"/><Relationship Id="rId85" Type="http://schemas.openxmlformats.org/officeDocument/2006/relationships/customXml" Target="../ink/ink1097.xml"/><Relationship Id="rId150" Type="http://schemas.openxmlformats.org/officeDocument/2006/relationships/image" Target="../media/image1213.png"/><Relationship Id="rId171" Type="http://schemas.openxmlformats.org/officeDocument/2006/relationships/customXml" Target="../ink/ink1140.xml"/><Relationship Id="rId192" Type="http://schemas.openxmlformats.org/officeDocument/2006/relationships/image" Target="../media/image1234.png"/><Relationship Id="rId206" Type="http://schemas.openxmlformats.org/officeDocument/2006/relationships/image" Target="../media/image1241.png"/><Relationship Id="rId227" Type="http://schemas.openxmlformats.org/officeDocument/2006/relationships/customXml" Target="../ink/ink1168.xml"/><Relationship Id="rId248" Type="http://schemas.openxmlformats.org/officeDocument/2006/relationships/image" Target="../media/image1262.png"/><Relationship Id="rId12" Type="http://schemas.openxmlformats.org/officeDocument/2006/relationships/image" Target="../media/image1144.png"/><Relationship Id="rId33" Type="http://schemas.openxmlformats.org/officeDocument/2006/relationships/customXml" Target="../ink/ink1071.xml"/><Relationship Id="rId108" Type="http://schemas.openxmlformats.org/officeDocument/2006/relationships/image" Target="../media/image1192.png"/><Relationship Id="rId129" Type="http://schemas.openxmlformats.org/officeDocument/2006/relationships/customXml" Target="../ink/ink1119.xml"/><Relationship Id="rId54" Type="http://schemas.openxmlformats.org/officeDocument/2006/relationships/image" Target="../media/image1165.png"/><Relationship Id="rId75" Type="http://schemas.openxmlformats.org/officeDocument/2006/relationships/customXml" Target="../ink/ink1092.xml"/><Relationship Id="rId96" Type="http://schemas.openxmlformats.org/officeDocument/2006/relationships/image" Target="../media/image1186.png"/><Relationship Id="rId140" Type="http://schemas.openxmlformats.org/officeDocument/2006/relationships/image" Target="../media/image1208.png"/><Relationship Id="rId161" Type="http://schemas.openxmlformats.org/officeDocument/2006/relationships/customXml" Target="../ink/ink1135.xml"/><Relationship Id="rId182" Type="http://schemas.openxmlformats.org/officeDocument/2006/relationships/image" Target="../media/image1229.png"/><Relationship Id="rId217" Type="http://schemas.openxmlformats.org/officeDocument/2006/relationships/customXml" Target="../ink/ink1163.xml"/><Relationship Id="rId6" Type="http://schemas.openxmlformats.org/officeDocument/2006/relationships/image" Target="../media/image1138.png"/><Relationship Id="rId238" Type="http://schemas.openxmlformats.org/officeDocument/2006/relationships/image" Target="../media/image1257.png"/><Relationship Id="rId259" Type="http://schemas.openxmlformats.org/officeDocument/2006/relationships/customXml" Target="../ink/ink1184.xml"/><Relationship Id="rId23" Type="http://schemas.openxmlformats.org/officeDocument/2006/relationships/customXml" Target="../ink/ink1066.xml"/><Relationship Id="rId119" Type="http://schemas.openxmlformats.org/officeDocument/2006/relationships/customXml" Target="../ink/ink1114.xml"/><Relationship Id="rId44" Type="http://schemas.openxmlformats.org/officeDocument/2006/relationships/image" Target="../media/image1160.png"/><Relationship Id="rId65" Type="http://schemas.openxmlformats.org/officeDocument/2006/relationships/customXml" Target="../ink/ink1087.xml"/><Relationship Id="rId86" Type="http://schemas.openxmlformats.org/officeDocument/2006/relationships/image" Target="../media/image1181.png"/><Relationship Id="rId130" Type="http://schemas.openxmlformats.org/officeDocument/2006/relationships/image" Target="../media/image1203.png"/><Relationship Id="rId151" Type="http://schemas.openxmlformats.org/officeDocument/2006/relationships/customXml" Target="../ink/ink1130.xml"/><Relationship Id="rId172" Type="http://schemas.openxmlformats.org/officeDocument/2006/relationships/image" Target="../media/image1224.png"/><Relationship Id="rId193" Type="http://schemas.openxmlformats.org/officeDocument/2006/relationships/customXml" Target="../ink/ink1151.xml"/><Relationship Id="rId207" Type="http://schemas.openxmlformats.org/officeDocument/2006/relationships/customXml" Target="../ink/ink1158.xml"/><Relationship Id="rId228" Type="http://schemas.openxmlformats.org/officeDocument/2006/relationships/image" Target="../media/image1252.png"/><Relationship Id="rId249" Type="http://schemas.openxmlformats.org/officeDocument/2006/relationships/customXml" Target="../ink/ink1179.xml"/><Relationship Id="rId13" Type="http://schemas.openxmlformats.org/officeDocument/2006/relationships/customXml" Target="../ink/ink1061.xml"/><Relationship Id="rId109" Type="http://schemas.openxmlformats.org/officeDocument/2006/relationships/customXml" Target="../ink/ink1109.xml"/><Relationship Id="rId260" Type="http://schemas.openxmlformats.org/officeDocument/2006/relationships/image" Target="../media/image1268.png"/><Relationship Id="rId34" Type="http://schemas.openxmlformats.org/officeDocument/2006/relationships/image" Target="../media/image1155.png"/><Relationship Id="rId55" Type="http://schemas.openxmlformats.org/officeDocument/2006/relationships/customXml" Target="../ink/ink1082.xml"/><Relationship Id="rId76" Type="http://schemas.openxmlformats.org/officeDocument/2006/relationships/image" Target="../media/image1176.png"/><Relationship Id="rId97" Type="http://schemas.openxmlformats.org/officeDocument/2006/relationships/customXml" Target="../ink/ink1103.xml"/><Relationship Id="rId120" Type="http://schemas.openxmlformats.org/officeDocument/2006/relationships/image" Target="../media/image1198.png"/><Relationship Id="rId141" Type="http://schemas.openxmlformats.org/officeDocument/2006/relationships/customXml" Target="../ink/ink1125.xml"/><Relationship Id="rId7" Type="http://schemas.openxmlformats.org/officeDocument/2006/relationships/customXml" Target="../ink/ink1058.xml"/><Relationship Id="rId162" Type="http://schemas.openxmlformats.org/officeDocument/2006/relationships/image" Target="../media/image1219.png"/><Relationship Id="rId183" Type="http://schemas.openxmlformats.org/officeDocument/2006/relationships/customXml" Target="../ink/ink1146.xml"/><Relationship Id="rId218" Type="http://schemas.openxmlformats.org/officeDocument/2006/relationships/image" Target="../media/image1247.png"/><Relationship Id="rId239" Type="http://schemas.openxmlformats.org/officeDocument/2006/relationships/customXml" Target="../ink/ink1174.xml"/><Relationship Id="rId250" Type="http://schemas.openxmlformats.org/officeDocument/2006/relationships/image" Target="../media/image1263.png"/><Relationship Id="rId24" Type="http://schemas.openxmlformats.org/officeDocument/2006/relationships/image" Target="../media/image1150.png"/><Relationship Id="rId45" Type="http://schemas.openxmlformats.org/officeDocument/2006/relationships/customXml" Target="../ink/ink1077.xml"/><Relationship Id="rId66" Type="http://schemas.openxmlformats.org/officeDocument/2006/relationships/image" Target="../media/image1171.png"/><Relationship Id="rId87" Type="http://schemas.openxmlformats.org/officeDocument/2006/relationships/customXml" Target="../ink/ink1098.xml"/><Relationship Id="rId110" Type="http://schemas.openxmlformats.org/officeDocument/2006/relationships/image" Target="../media/image1193.png"/><Relationship Id="rId131" Type="http://schemas.openxmlformats.org/officeDocument/2006/relationships/customXml" Target="../ink/ink1120.xml"/><Relationship Id="rId152" Type="http://schemas.openxmlformats.org/officeDocument/2006/relationships/image" Target="../media/image1214.png"/><Relationship Id="rId173" Type="http://schemas.openxmlformats.org/officeDocument/2006/relationships/customXml" Target="../ink/ink1141.xml"/><Relationship Id="rId194" Type="http://schemas.openxmlformats.org/officeDocument/2006/relationships/image" Target="../media/image1235.png"/><Relationship Id="rId208" Type="http://schemas.openxmlformats.org/officeDocument/2006/relationships/image" Target="../media/image1242.png"/><Relationship Id="rId229" Type="http://schemas.openxmlformats.org/officeDocument/2006/relationships/customXml" Target="../ink/ink1169.xml"/><Relationship Id="rId240" Type="http://schemas.openxmlformats.org/officeDocument/2006/relationships/image" Target="../media/image1258.png"/><Relationship Id="rId261" Type="http://schemas.openxmlformats.org/officeDocument/2006/relationships/customXml" Target="../ink/ink1185.xml"/><Relationship Id="rId14" Type="http://schemas.openxmlformats.org/officeDocument/2006/relationships/image" Target="../media/image1145.png"/><Relationship Id="rId35" Type="http://schemas.openxmlformats.org/officeDocument/2006/relationships/customXml" Target="../ink/ink1072.xml"/><Relationship Id="rId56" Type="http://schemas.openxmlformats.org/officeDocument/2006/relationships/image" Target="../media/image1166.png"/><Relationship Id="rId77" Type="http://schemas.openxmlformats.org/officeDocument/2006/relationships/customXml" Target="../ink/ink1093.xml"/><Relationship Id="rId100" Type="http://schemas.openxmlformats.org/officeDocument/2006/relationships/image" Target="../media/image1188.png"/><Relationship Id="rId8" Type="http://schemas.openxmlformats.org/officeDocument/2006/relationships/image" Target="../media/image1142.png"/><Relationship Id="rId98" Type="http://schemas.openxmlformats.org/officeDocument/2006/relationships/image" Target="../media/image1187.png"/><Relationship Id="rId121" Type="http://schemas.openxmlformats.org/officeDocument/2006/relationships/customXml" Target="../ink/ink1115.xml"/><Relationship Id="rId142" Type="http://schemas.openxmlformats.org/officeDocument/2006/relationships/image" Target="../media/image1209.png"/><Relationship Id="rId163" Type="http://schemas.openxmlformats.org/officeDocument/2006/relationships/customXml" Target="../ink/ink1136.xml"/><Relationship Id="rId184" Type="http://schemas.openxmlformats.org/officeDocument/2006/relationships/image" Target="../media/image1230.png"/><Relationship Id="rId219" Type="http://schemas.openxmlformats.org/officeDocument/2006/relationships/customXml" Target="../ink/ink1164.xml"/><Relationship Id="rId230" Type="http://schemas.openxmlformats.org/officeDocument/2006/relationships/image" Target="../media/image1253.png"/><Relationship Id="rId251" Type="http://schemas.openxmlformats.org/officeDocument/2006/relationships/customXml" Target="../ink/ink1180.xml"/><Relationship Id="rId25" Type="http://schemas.openxmlformats.org/officeDocument/2006/relationships/customXml" Target="../ink/ink1067.xml"/><Relationship Id="rId46" Type="http://schemas.openxmlformats.org/officeDocument/2006/relationships/image" Target="../media/image1161.png"/><Relationship Id="rId67" Type="http://schemas.openxmlformats.org/officeDocument/2006/relationships/customXml" Target="../ink/ink1088.xml"/><Relationship Id="rId88" Type="http://schemas.openxmlformats.org/officeDocument/2006/relationships/image" Target="../media/image1182.png"/><Relationship Id="rId111" Type="http://schemas.openxmlformats.org/officeDocument/2006/relationships/customXml" Target="../ink/ink1110.xml"/><Relationship Id="rId132" Type="http://schemas.openxmlformats.org/officeDocument/2006/relationships/image" Target="../media/image1204.png"/><Relationship Id="rId153" Type="http://schemas.openxmlformats.org/officeDocument/2006/relationships/customXml" Target="../ink/ink1131.xml"/><Relationship Id="rId174" Type="http://schemas.openxmlformats.org/officeDocument/2006/relationships/image" Target="../media/image1225.png"/><Relationship Id="rId195" Type="http://schemas.openxmlformats.org/officeDocument/2006/relationships/customXml" Target="../ink/ink1152.xml"/><Relationship Id="rId209" Type="http://schemas.openxmlformats.org/officeDocument/2006/relationships/customXml" Target="../ink/ink1159.xml"/><Relationship Id="rId220" Type="http://schemas.openxmlformats.org/officeDocument/2006/relationships/image" Target="../media/image1248.png"/><Relationship Id="rId241" Type="http://schemas.openxmlformats.org/officeDocument/2006/relationships/customXml" Target="../ink/ink1175.xml"/><Relationship Id="rId15" Type="http://schemas.openxmlformats.org/officeDocument/2006/relationships/customXml" Target="../ink/ink1062.xml"/><Relationship Id="rId36" Type="http://schemas.openxmlformats.org/officeDocument/2006/relationships/image" Target="../media/image1156.png"/><Relationship Id="rId57" Type="http://schemas.openxmlformats.org/officeDocument/2006/relationships/customXml" Target="../ink/ink1083.xml"/><Relationship Id="rId262" Type="http://schemas.openxmlformats.org/officeDocument/2006/relationships/image" Target="../media/image1269.png"/><Relationship Id="rId78" Type="http://schemas.openxmlformats.org/officeDocument/2006/relationships/image" Target="../media/image1177.png"/><Relationship Id="rId99" Type="http://schemas.openxmlformats.org/officeDocument/2006/relationships/customXml" Target="../ink/ink1104.xml"/><Relationship Id="rId101" Type="http://schemas.openxmlformats.org/officeDocument/2006/relationships/customXml" Target="../ink/ink1105.xml"/><Relationship Id="rId122" Type="http://schemas.openxmlformats.org/officeDocument/2006/relationships/image" Target="../media/image1199.png"/><Relationship Id="rId143" Type="http://schemas.openxmlformats.org/officeDocument/2006/relationships/customXml" Target="../ink/ink1126.xml"/><Relationship Id="rId164" Type="http://schemas.openxmlformats.org/officeDocument/2006/relationships/image" Target="../media/image1220.png"/><Relationship Id="rId185" Type="http://schemas.openxmlformats.org/officeDocument/2006/relationships/customXml" Target="../ink/ink1147.xml"/><Relationship Id="rId9" Type="http://schemas.openxmlformats.org/officeDocument/2006/relationships/customXml" Target="../ink/ink1059.xml"/><Relationship Id="rId210" Type="http://schemas.openxmlformats.org/officeDocument/2006/relationships/image" Target="../media/image1243.png"/><Relationship Id="rId26" Type="http://schemas.openxmlformats.org/officeDocument/2006/relationships/image" Target="../media/image1151.png"/><Relationship Id="rId231" Type="http://schemas.openxmlformats.org/officeDocument/2006/relationships/customXml" Target="../ink/ink1170.xml"/><Relationship Id="rId252" Type="http://schemas.openxmlformats.org/officeDocument/2006/relationships/image" Target="../media/image1264.png"/><Relationship Id="rId47" Type="http://schemas.openxmlformats.org/officeDocument/2006/relationships/customXml" Target="../ink/ink1078.xml"/><Relationship Id="rId68" Type="http://schemas.openxmlformats.org/officeDocument/2006/relationships/image" Target="../media/image1172.png"/><Relationship Id="rId89" Type="http://schemas.openxmlformats.org/officeDocument/2006/relationships/customXml" Target="../ink/ink1099.xml"/><Relationship Id="rId112" Type="http://schemas.openxmlformats.org/officeDocument/2006/relationships/image" Target="../media/image1194.png"/><Relationship Id="rId133" Type="http://schemas.openxmlformats.org/officeDocument/2006/relationships/customXml" Target="../ink/ink1121.xml"/><Relationship Id="rId154" Type="http://schemas.openxmlformats.org/officeDocument/2006/relationships/image" Target="../media/image1215.png"/><Relationship Id="rId175" Type="http://schemas.openxmlformats.org/officeDocument/2006/relationships/customXml" Target="../ink/ink1142.xml"/><Relationship Id="rId196" Type="http://schemas.openxmlformats.org/officeDocument/2006/relationships/image" Target="../media/image1236.png"/><Relationship Id="rId200" Type="http://schemas.openxmlformats.org/officeDocument/2006/relationships/image" Target="../media/image1238.png"/><Relationship Id="rId16" Type="http://schemas.openxmlformats.org/officeDocument/2006/relationships/image" Target="../media/image1146.png"/><Relationship Id="rId221" Type="http://schemas.openxmlformats.org/officeDocument/2006/relationships/customXml" Target="../ink/ink1165.xml"/><Relationship Id="rId242" Type="http://schemas.openxmlformats.org/officeDocument/2006/relationships/image" Target="../media/image1259.png"/><Relationship Id="rId263" Type="http://schemas.openxmlformats.org/officeDocument/2006/relationships/customXml" Target="../ink/ink1186.xml"/><Relationship Id="rId37" Type="http://schemas.openxmlformats.org/officeDocument/2006/relationships/customXml" Target="../ink/ink1073.xml"/><Relationship Id="rId58" Type="http://schemas.openxmlformats.org/officeDocument/2006/relationships/image" Target="../media/image1167.png"/><Relationship Id="rId79" Type="http://schemas.openxmlformats.org/officeDocument/2006/relationships/customXml" Target="../ink/ink1094.xml"/><Relationship Id="rId102" Type="http://schemas.openxmlformats.org/officeDocument/2006/relationships/image" Target="../media/image1189.png"/><Relationship Id="rId123" Type="http://schemas.openxmlformats.org/officeDocument/2006/relationships/customXml" Target="../ink/ink1116.xml"/><Relationship Id="rId144" Type="http://schemas.openxmlformats.org/officeDocument/2006/relationships/image" Target="../media/image1210.png"/><Relationship Id="rId90" Type="http://schemas.openxmlformats.org/officeDocument/2006/relationships/image" Target="../media/image1183.png"/><Relationship Id="rId165" Type="http://schemas.openxmlformats.org/officeDocument/2006/relationships/customXml" Target="../ink/ink1137.xml"/><Relationship Id="rId186" Type="http://schemas.openxmlformats.org/officeDocument/2006/relationships/image" Target="../media/image1231.png"/><Relationship Id="rId211" Type="http://schemas.openxmlformats.org/officeDocument/2006/relationships/customXml" Target="../ink/ink1160.xml"/><Relationship Id="rId232" Type="http://schemas.openxmlformats.org/officeDocument/2006/relationships/image" Target="../media/image1254.png"/><Relationship Id="rId253" Type="http://schemas.openxmlformats.org/officeDocument/2006/relationships/customXml" Target="../ink/ink1181.xml"/><Relationship Id="rId27" Type="http://schemas.openxmlformats.org/officeDocument/2006/relationships/customXml" Target="../ink/ink1068.xml"/><Relationship Id="rId48" Type="http://schemas.openxmlformats.org/officeDocument/2006/relationships/image" Target="../media/image1162.png"/><Relationship Id="rId69" Type="http://schemas.openxmlformats.org/officeDocument/2006/relationships/customXml" Target="../ink/ink1089.xml"/><Relationship Id="rId113" Type="http://schemas.openxmlformats.org/officeDocument/2006/relationships/customXml" Target="../ink/ink1111.xml"/><Relationship Id="rId134" Type="http://schemas.openxmlformats.org/officeDocument/2006/relationships/image" Target="../media/image1205.png"/><Relationship Id="rId80" Type="http://schemas.openxmlformats.org/officeDocument/2006/relationships/image" Target="../media/image1178.png"/><Relationship Id="rId155" Type="http://schemas.openxmlformats.org/officeDocument/2006/relationships/customXml" Target="../ink/ink1132.xml"/><Relationship Id="rId176" Type="http://schemas.openxmlformats.org/officeDocument/2006/relationships/image" Target="../media/image1226.png"/><Relationship Id="rId197" Type="http://schemas.openxmlformats.org/officeDocument/2006/relationships/customXml" Target="../ink/ink1153.xml"/><Relationship Id="rId201" Type="http://schemas.openxmlformats.org/officeDocument/2006/relationships/customXml" Target="../ink/ink1155.xml"/><Relationship Id="rId222" Type="http://schemas.openxmlformats.org/officeDocument/2006/relationships/image" Target="../media/image1249.png"/><Relationship Id="rId243" Type="http://schemas.openxmlformats.org/officeDocument/2006/relationships/customXml" Target="../ink/ink1176.xml"/><Relationship Id="rId264" Type="http://schemas.openxmlformats.org/officeDocument/2006/relationships/image" Target="../media/image1270.png"/><Relationship Id="rId17" Type="http://schemas.openxmlformats.org/officeDocument/2006/relationships/customXml" Target="../ink/ink1063.xml"/><Relationship Id="rId38" Type="http://schemas.openxmlformats.org/officeDocument/2006/relationships/image" Target="../media/image1157.png"/><Relationship Id="rId59" Type="http://schemas.openxmlformats.org/officeDocument/2006/relationships/customXml" Target="../ink/ink1084.xml"/><Relationship Id="rId103" Type="http://schemas.openxmlformats.org/officeDocument/2006/relationships/customXml" Target="../ink/ink1106.xml"/><Relationship Id="rId124" Type="http://schemas.openxmlformats.org/officeDocument/2006/relationships/image" Target="../media/image1200.png"/><Relationship Id="rId70" Type="http://schemas.openxmlformats.org/officeDocument/2006/relationships/image" Target="../media/image1173.png"/><Relationship Id="rId91" Type="http://schemas.openxmlformats.org/officeDocument/2006/relationships/customXml" Target="../ink/ink1100.xml"/><Relationship Id="rId145" Type="http://schemas.openxmlformats.org/officeDocument/2006/relationships/customXml" Target="../ink/ink1127.xml"/><Relationship Id="rId166" Type="http://schemas.openxmlformats.org/officeDocument/2006/relationships/image" Target="../media/image1221.png"/><Relationship Id="rId187" Type="http://schemas.openxmlformats.org/officeDocument/2006/relationships/customXml" Target="../ink/ink1148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244.png"/><Relationship Id="rId233" Type="http://schemas.openxmlformats.org/officeDocument/2006/relationships/customXml" Target="../ink/ink1171.xml"/><Relationship Id="rId254" Type="http://schemas.openxmlformats.org/officeDocument/2006/relationships/image" Target="../media/image1265.png"/><Relationship Id="rId28" Type="http://schemas.openxmlformats.org/officeDocument/2006/relationships/image" Target="../media/image1152.png"/><Relationship Id="rId49" Type="http://schemas.openxmlformats.org/officeDocument/2006/relationships/customXml" Target="../ink/ink1079.xml"/><Relationship Id="rId114" Type="http://schemas.openxmlformats.org/officeDocument/2006/relationships/image" Target="../media/image1195.png"/><Relationship Id="rId60" Type="http://schemas.openxmlformats.org/officeDocument/2006/relationships/image" Target="../media/image1168.png"/><Relationship Id="rId81" Type="http://schemas.openxmlformats.org/officeDocument/2006/relationships/customXml" Target="../ink/ink1095.xml"/><Relationship Id="rId135" Type="http://schemas.openxmlformats.org/officeDocument/2006/relationships/customXml" Target="../ink/ink1122.xml"/><Relationship Id="rId156" Type="http://schemas.openxmlformats.org/officeDocument/2006/relationships/image" Target="../media/image1216.png"/><Relationship Id="rId177" Type="http://schemas.openxmlformats.org/officeDocument/2006/relationships/customXml" Target="../ink/ink1143.xml"/><Relationship Id="rId198" Type="http://schemas.openxmlformats.org/officeDocument/2006/relationships/image" Target="../media/image1237.png"/><Relationship Id="rId202" Type="http://schemas.openxmlformats.org/officeDocument/2006/relationships/image" Target="../media/image1239.png"/><Relationship Id="rId223" Type="http://schemas.openxmlformats.org/officeDocument/2006/relationships/customXml" Target="../ink/ink1166.xml"/><Relationship Id="rId244" Type="http://schemas.openxmlformats.org/officeDocument/2006/relationships/image" Target="../media/image1260.png"/><Relationship Id="rId18" Type="http://schemas.openxmlformats.org/officeDocument/2006/relationships/image" Target="../media/image1147.png"/><Relationship Id="rId39" Type="http://schemas.openxmlformats.org/officeDocument/2006/relationships/customXml" Target="../ink/ink1074.xml"/><Relationship Id="rId50" Type="http://schemas.openxmlformats.org/officeDocument/2006/relationships/image" Target="../media/image1163.png"/><Relationship Id="rId104" Type="http://schemas.openxmlformats.org/officeDocument/2006/relationships/image" Target="../media/image1190.png"/><Relationship Id="rId125" Type="http://schemas.openxmlformats.org/officeDocument/2006/relationships/customXml" Target="../ink/ink1117.xml"/><Relationship Id="rId146" Type="http://schemas.openxmlformats.org/officeDocument/2006/relationships/image" Target="../media/image1211.png"/><Relationship Id="rId167" Type="http://schemas.openxmlformats.org/officeDocument/2006/relationships/customXml" Target="../ink/ink1138.xml"/><Relationship Id="rId188" Type="http://schemas.openxmlformats.org/officeDocument/2006/relationships/image" Target="../media/image1232.png"/><Relationship Id="rId71" Type="http://schemas.openxmlformats.org/officeDocument/2006/relationships/customXml" Target="../ink/ink1090.xml"/><Relationship Id="rId92" Type="http://schemas.openxmlformats.org/officeDocument/2006/relationships/image" Target="../media/image1184.png"/><Relationship Id="rId213" Type="http://schemas.openxmlformats.org/officeDocument/2006/relationships/customXml" Target="../ink/ink1161.xml"/><Relationship Id="rId234" Type="http://schemas.openxmlformats.org/officeDocument/2006/relationships/image" Target="../media/image1255.png"/><Relationship Id="rId2" Type="http://schemas.openxmlformats.org/officeDocument/2006/relationships/notesSlide" Target="../notesSlides/notesSlide31.xml"/><Relationship Id="rId29" Type="http://schemas.openxmlformats.org/officeDocument/2006/relationships/customXml" Target="../ink/ink1069.xml"/><Relationship Id="rId255" Type="http://schemas.openxmlformats.org/officeDocument/2006/relationships/customXml" Target="../ink/ink1182.xml"/><Relationship Id="rId40" Type="http://schemas.openxmlformats.org/officeDocument/2006/relationships/image" Target="../media/image1158.png"/><Relationship Id="rId115" Type="http://schemas.openxmlformats.org/officeDocument/2006/relationships/customXml" Target="../ink/ink1112.xml"/><Relationship Id="rId136" Type="http://schemas.openxmlformats.org/officeDocument/2006/relationships/image" Target="../media/image1206.png"/><Relationship Id="rId157" Type="http://schemas.openxmlformats.org/officeDocument/2006/relationships/customXml" Target="../ink/ink1133.xml"/><Relationship Id="rId178" Type="http://schemas.openxmlformats.org/officeDocument/2006/relationships/image" Target="../media/image1227.png"/><Relationship Id="rId61" Type="http://schemas.openxmlformats.org/officeDocument/2006/relationships/customXml" Target="../ink/ink1085.xml"/><Relationship Id="rId82" Type="http://schemas.openxmlformats.org/officeDocument/2006/relationships/image" Target="../media/image1179.png"/><Relationship Id="rId199" Type="http://schemas.openxmlformats.org/officeDocument/2006/relationships/customXml" Target="../ink/ink1154.xml"/><Relationship Id="rId203" Type="http://schemas.openxmlformats.org/officeDocument/2006/relationships/customXml" Target="../ink/ink1156.xml"/><Relationship Id="rId19" Type="http://schemas.openxmlformats.org/officeDocument/2006/relationships/customXml" Target="../ink/ink1064.xml"/><Relationship Id="rId224" Type="http://schemas.openxmlformats.org/officeDocument/2006/relationships/image" Target="../media/image1250.png"/><Relationship Id="rId245" Type="http://schemas.openxmlformats.org/officeDocument/2006/relationships/customXml" Target="../ink/ink1177.xml"/><Relationship Id="rId30" Type="http://schemas.openxmlformats.org/officeDocument/2006/relationships/image" Target="../media/image1153.png"/><Relationship Id="rId105" Type="http://schemas.openxmlformats.org/officeDocument/2006/relationships/customXml" Target="../ink/ink1107.xml"/><Relationship Id="rId126" Type="http://schemas.openxmlformats.org/officeDocument/2006/relationships/image" Target="../media/image1201.png"/><Relationship Id="rId147" Type="http://schemas.openxmlformats.org/officeDocument/2006/relationships/customXml" Target="../ink/ink1128.xml"/><Relationship Id="rId168" Type="http://schemas.openxmlformats.org/officeDocument/2006/relationships/image" Target="../media/image1222.png"/><Relationship Id="rId51" Type="http://schemas.openxmlformats.org/officeDocument/2006/relationships/customXml" Target="../ink/ink1080.xml"/><Relationship Id="rId72" Type="http://schemas.openxmlformats.org/officeDocument/2006/relationships/image" Target="../media/image1174.png"/><Relationship Id="rId93" Type="http://schemas.openxmlformats.org/officeDocument/2006/relationships/customXml" Target="../ink/ink1101.xml"/><Relationship Id="rId189" Type="http://schemas.openxmlformats.org/officeDocument/2006/relationships/customXml" Target="../ink/ink1149.xml"/><Relationship Id="rId3" Type="http://schemas.openxmlformats.org/officeDocument/2006/relationships/image" Target="../media/image1062.png"/><Relationship Id="rId214" Type="http://schemas.openxmlformats.org/officeDocument/2006/relationships/image" Target="../media/image1245.png"/><Relationship Id="rId235" Type="http://schemas.openxmlformats.org/officeDocument/2006/relationships/customXml" Target="../ink/ink1172.xml"/><Relationship Id="rId256" Type="http://schemas.openxmlformats.org/officeDocument/2006/relationships/image" Target="../media/image1266.png"/><Relationship Id="rId116" Type="http://schemas.openxmlformats.org/officeDocument/2006/relationships/image" Target="../media/image1196.png"/><Relationship Id="rId137" Type="http://schemas.openxmlformats.org/officeDocument/2006/relationships/customXml" Target="../ink/ink1123.xml"/><Relationship Id="rId158" Type="http://schemas.openxmlformats.org/officeDocument/2006/relationships/image" Target="../media/image1217.png"/><Relationship Id="rId20" Type="http://schemas.openxmlformats.org/officeDocument/2006/relationships/image" Target="../media/image1148.png"/><Relationship Id="rId41" Type="http://schemas.openxmlformats.org/officeDocument/2006/relationships/customXml" Target="../ink/ink1075.xml"/><Relationship Id="rId62" Type="http://schemas.openxmlformats.org/officeDocument/2006/relationships/image" Target="../media/image1169.png"/><Relationship Id="rId83" Type="http://schemas.openxmlformats.org/officeDocument/2006/relationships/customXml" Target="../ink/ink1096.xml"/><Relationship Id="rId179" Type="http://schemas.openxmlformats.org/officeDocument/2006/relationships/customXml" Target="../ink/ink1144.xml"/><Relationship Id="rId190" Type="http://schemas.openxmlformats.org/officeDocument/2006/relationships/image" Target="../media/image1233.png"/><Relationship Id="rId204" Type="http://schemas.openxmlformats.org/officeDocument/2006/relationships/image" Target="../media/image1240.png"/><Relationship Id="rId225" Type="http://schemas.openxmlformats.org/officeDocument/2006/relationships/customXml" Target="../ink/ink1167.xml"/><Relationship Id="rId246" Type="http://schemas.openxmlformats.org/officeDocument/2006/relationships/image" Target="../media/image1261.png"/><Relationship Id="rId106" Type="http://schemas.openxmlformats.org/officeDocument/2006/relationships/image" Target="../media/image1191.png"/><Relationship Id="rId127" Type="http://schemas.openxmlformats.org/officeDocument/2006/relationships/customXml" Target="../ink/ink1118.xml"/><Relationship Id="rId10" Type="http://schemas.openxmlformats.org/officeDocument/2006/relationships/image" Target="../media/image1143.png"/><Relationship Id="rId31" Type="http://schemas.openxmlformats.org/officeDocument/2006/relationships/customXml" Target="../ink/ink1070.xml"/><Relationship Id="rId52" Type="http://schemas.openxmlformats.org/officeDocument/2006/relationships/image" Target="../media/image1164.png"/><Relationship Id="rId73" Type="http://schemas.openxmlformats.org/officeDocument/2006/relationships/customXml" Target="../ink/ink1091.xml"/><Relationship Id="rId94" Type="http://schemas.openxmlformats.org/officeDocument/2006/relationships/image" Target="../media/image1185.png"/><Relationship Id="rId148" Type="http://schemas.openxmlformats.org/officeDocument/2006/relationships/image" Target="../media/image1212.png"/><Relationship Id="rId169" Type="http://schemas.openxmlformats.org/officeDocument/2006/relationships/customXml" Target="../ink/ink1139.xml"/><Relationship Id="rId4" Type="http://schemas.openxmlformats.org/officeDocument/2006/relationships/image" Target="../media/image1063.png"/><Relationship Id="rId180" Type="http://schemas.openxmlformats.org/officeDocument/2006/relationships/image" Target="../media/image1228.png"/><Relationship Id="rId215" Type="http://schemas.openxmlformats.org/officeDocument/2006/relationships/customXml" Target="../ink/ink1162.xml"/><Relationship Id="rId236" Type="http://schemas.openxmlformats.org/officeDocument/2006/relationships/image" Target="../media/image1256.png"/><Relationship Id="rId257" Type="http://schemas.openxmlformats.org/officeDocument/2006/relationships/customXml" Target="../ink/ink1183.xml"/><Relationship Id="rId42" Type="http://schemas.openxmlformats.org/officeDocument/2006/relationships/image" Target="../media/image1159.png"/><Relationship Id="rId84" Type="http://schemas.openxmlformats.org/officeDocument/2006/relationships/image" Target="../media/image1180.png"/><Relationship Id="rId138" Type="http://schemas.openxmlformats.org/officeDocument/2006/relationships/image" Target="../media/image1207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8.png"/><Relationship Id="rId21" Type="http://schemas.openxmlformats.org/officeDocument/2006/relationships/image" Target="../media/image1280.png"/><Relationship Id="rId324" Type="http://schemas.openxmlformats.org/officeDocument/2006/relationships/customXml" Target="../ink/ink1347.xml"/><Relationship Id="rId170" Type="http://schemas.openxmlformats.org/officeDocument/2006/relationships/customXml" Target="../ink/ink1270.xml"/><Relationship Id="rId268" Type="http://schemas.openxmlformats.org/officeDocument/2006/relationships/customXml" Target="../ink/ink1319.xml"/><Relationship Id="rId475" Type="http://schemas.openxmlformats.org/officeDocument/2006/relationships/image" Target="../media/image1507.png"/><Relationship Id="rId32" Type="http://schemas.openxmlformats.org/officeDocument/2006/relationships/customXml" Target="../ink/ink1201.xml"/><Relationship Id="rId74" Type="http://schemas.openxmlformats.org/officeDocument/2006/relationships/customXml" Target="../ink/ink1222.xml"/><Relationship Id="rId128" Type="http://schemas.openxmlformats.org/officeDocument/2006/relationships/customXml" Target="../ink/ink1249.xml"/><Relationship Id="rId335" Type="http://schemas.openxmlformats.org/officeDocument/2006/relationships/image" Target="../media/image1437.png"/><Relationship Id="rId377" Type="http://schemas.openxmlformats.org/officeDocument/2006/relationships/image" Target="../media/image1458.png"/><Relationship Id="rId500" Type="http://schemas.openxmlformats.org/officeDocument/2006/relationships/customXml" Target="../ink/ink1435.xml"/><Relationship Id="rId5" Type="http://schemas.openxmlformats.org/officeDocument/2006/relationships/image" Target="../media/image1272.png"/><Relationship Id="rId181" Type="http://schemas.openxmlformats.org/officeDocument/2006/relationships/image" Target="../media/image1360.png"/><Relationship Id="rId237" Type="http://schemas.openxmlformats.org/officeDocument/2006/relationships/image" Target="../media/image1388.png"/><Relationship Id="rId402" Type="http://schemas.openxmlformats.org/officeDocument/2006/relationships/customXml" Target="../ink/ink1386.xml"/><Relationship Id="rId279" Type="http://schemas.openxmlformats.org/officeDocument/2006/relationships/image" Target="../media/image1409.png"/><Relationship Id="rId444" Type="http://schemas.openxmlformats.org/officeDocument/2006/relationships/customXml" Target="../ink/ink1407.xml"/><Relationship Id="rId486" Type="http://schemas.openxmlformats.org/officeDocument/2006/relationships/customXml" Target="../ink/ink1428.xml"/><Relationship Id="rId43" Type="http://schemas.openxmlformats.org/officeDocument/2006/relationships/image" Target="../media/image1291.png"/><Relationship Id="rId139" Type="http://schemas.openxmlformats.org/officeDocument/2006/relationships/image" Target="../media/image1339.png"/><Relationship Id="rId290" Type="http://schemas.openxmlformats.org/officeDocument/2006/relationships/customXml" Target="../ink/ink1330.xml"/><Relationship Id="rId304" Type="http://schemas.openxmlformats.org/officeDocument/2006/relationships/customXml" Target="../ink/ink1337.xml"/><Relationship Id="rId346" Type="http://schemas.openxmlformats.org/officeDocument/2006/relationships/customXml" Target="../ink/ink1358.xml"/><Relationship Id="rId388" Type="http://schemas.openxmlformats.org/officeDocument/2006/relationships/customXml" Target="../ink/ink1379.xml"/><Relationship Id="rId511" Type="http://schemas.openxmlformats.org/officeDocument/2006/relationships/image" Target="../media/image1525.png"/><Relationship Id="rId85" Type="http://schemas.openxmlformats.org/officeDocument/2006/relationships/image" Target="../media/image1312.png"/><Relationship Id="rId150" Type="http://schemas.openxmlformats.org/officeDocument/2006/relationships/customXml" Target="../ink/ink1260.xml"/><Relationship Id="rId192" Type="http://schemas.openxmlformats.org/officeDocument/2006/relationships/customXml" Target="../ink/ink1281.xml"/><Relationship Id="rId206" Type="http://schemas.openxmlformats.org/officeDocument/2006/relationships/customXml" Target="../ink/ink1288.xml"/><Relationship Id="rId413" Type="http://schemas.openxmlformats.org/officeDocument/2006/relationships/image" Target="../media/image1476.png"/><Relationship Id="rId248" Type="http://schemas.openxmlformats.org/officeDocument/2006/relationships/customXml" Target="../ink/ink1309.xml"/><Relationship Id="rId455" Type="http://schemas.openxmlformats.org/officeDocument/2006/relationships/image" Target="../media/image1497.png"/><Relationship Id="rId497" Type="http://schemas.openxmlformats.org/officeDocument/2006/relationships/image" Target="../media/image1518.png"/><Relationship Id="rId12" Type="http://schemas.openxmlformats.org/officeDocument/2006/relationships/customXml" Target="../ink/ink1191.xml"/><Relationship Id="rId108" Type="http://schemas.openxmlformats.org/officeDocument/2006/relationships/customXml" Target="../ink/ink1239.xml"/><Relationship Id="rId315" Type="http://schemas.openxmlformats.org/officeDocument/2006/relationships/image" Target="../media/image1427.png"/><Relationship Id="rId357" Type="http://schemas.openxmlformats.org/officeDocument/2006/relationships/image" Target="../media/image1448.png"/><Relationship Id="rId522" Type="http://schemas.openxmlformats.org/officeDocument/2006/relationships/customXml" Target="../ink/ink1446.xml"/><Relationship Id="rId54" Type="http://schemas.openxmlformats.org/officeDocument/2006/relationships/customXml" Target="../ink/ink1212.xml"/><Relationship Id="rId96" Type="http://schemas.openxmlformats.org/officeDocument/2006/relationships/customXml" Target="../ink/ink1233.xml"/><Relationship Id="rId161" Type="http://schemas.openxmlformats.org/officeDocument/2006/relationships/image" Target="../media/image1350.png"/><Relationship Id="rId217" Type="http://schemas.openxmlformats.org/officeDocument/2006/relationships/image" Target="../media/image1378.png"/><Relationship Id="rId399" Type="http://schemas.openxmlformats.org/officeDocument/2006/relationships/image" Target="../media/image1469.png"/><Relationship Id="rId259" Type="http://schemas.openxmlformats.org/officeDocument/2006/relationships/image" Target="../media/image1399.png"/><Relationship Id="rId424" Type="http://schemas.openxmlformats.org/officeDocument/2006/relationships/customXml" Target="../ink/ink1397.xml"/><Relationship Id="rId466" Type="http://schemas.openxmlformats.org/officeDocument/2006/relationships/customXml" Target="../ink/ink1418.xml"/><Relationship Id="rId23" Type="http://schemas.openxmlformats.org/officeDocument/2006/relationships/image" Target="../media/image1281.png"/><Relationship Id="rId119" Type="http://schemas.openxmlformats.org/officeDocument/2006/relationships/image" Target="../media/image1329.png"/><Relationship Id="rId270" Type="http://schemas.openxmlformats.org/officeDocument/2006/relationships/customXml" Target="../ink/ink1320.xml"/><Relationship Id="rId326" Type="http://schemas.openxmlformats.org/officeDocument/2006/relationships/customXml" Target="../ink/ink1348.xml"/><Relationship Id="rId65" Type="http://schemas.openxmlformats.org/officeDocument/2006/relationships/image" Target="../media/image1302.png"/><Relationship Id="rId130" Type="http://schemas.openxmlformats.org/officeDocument/2006/relationships/customXml" Target="../ink/ink1250.xml"/><Relationship Id="rId368" Type="http://schemas.openxmlformats.org/officeDocument/2006/relationships/customXml" Target="../ink/ink1369.xml"/><Relationship Id="rId172" Type="http://schemas.openxmlformats.org/officeDocument/2006/relationships/customXml" Target="../ink/ink1271.xml"/><Relationship Id="rId228" Type="http://schemas.openxmlformats.org/officeDocument/2006/relationships/customXml" Target="../ink/ink1299.xml"/><Relationship Id="rId435" Type="http://schemas.openxmlformats.org/officeDocument/2006/relationships/image" Target="../media/image1487.png"/><Relationship Id="rId477" Type="http://schemas.openxmlformats.org/officeDocument/2006/relationships/image" Target="../media/image1508.png"/><Relationship Id="rId281" Type="http://schemas.openxmlformats.org/officeDocument/2006/relationships/image" Target="../media/image1410.png"/><Relationship Id="rId337" Type="http://schemas.openxmlformats.org/officeDocument/2006/relationships/image" Target="../media/image1438.png"/><Relationship Id="rId502" Type="http://schemas.openxmlformats.org/officeDocument/2006/relationships/customXml" Target="../ink/ink1436.xml"/><Relationship Id="rId34" Type="http://schemas.openxmlformats.org/officeDocument/2006/relationships/customXml" Target="../ink/ink1202.xml"/><Relationship Id="rId76" Type="http://schemas.openxmlformats.org/officeDocument/2006/relationships/customXml" Target="../ink/ink1223.xml"/><Relationship Id="rId141" Type="http://schemas.openxmlformats.org/officeDocument/2006/relationships/image" Target="../media/image1340.png"/><Relationship Id="rId379" Type="http://schemas.openxmlformats.org/officeDocument/2006/relationships/image" Target="../media/image1459.png"/><Relationship Id="rId7" Type="http://schemas.openxmlformats.org/officeDocument/2006/relationships/image" Target="../media/image1273.png"/><Relationship Id="rId183" Type="http://schemas.openxmlformats.org/officeDocument/2006/relationships/image" Target="../media/image1361.png"/><Relationship Id="rId239" Type="http://schemas.openxmlformats.org/officeDocument/2006/relationships/image" Target="../media/image1389.png"/><Relationship Id="rId390" Type="http://schemas.openxmlformats.org/officeDocument/2006/relationships/customXml" Target="../ink/ink1380.xml"/><Relationship Id="rId404" Type="http://schemas.openxmlformats.org/officeDocument/2006/relationships/customXml" Target="../ink/ink1387.xml"/><Relationship Id="rId446" Type="http://schemas.openxmlformats.org/officeDocument/2006/relationships/customXml" Target="../ink/ink1408.xml"/><Relationship Id="rId250" Type="http://schemas.openxmlformats.org/officeDocument/2006/relationships/customXml" Target="../ink/ink1310.xml"/><Relationship Id="rId292" Type="http://schemas.openxmlformats.org/officeDocument/2006/relationships/customXml" Target="../ink/ink1331.xml"/><Relationship Id="rId306" Type="http://schemas.openxmlformats.org/officeDocument/2006/relationships/customXml" Target="../ink/ink1338.xml"/><Relationship Id="rId488" Type="http://schemas.openxmlformats.org/officeDocument/2006/relationships/customXml" Target="../ink/ink1429.xml"/><Relationship Id="rId45" Type="http://schemas.openxmlformats.org/officeDocument/2006/relationships/image" Target="../media/image1292.png"/><Relationship Id="rId87" Type="http://schemas.openxmlformats.org/officeDocument/2006/relationships/image" Target="../media/image1313.png"/><Relationship Id="rId110" Type="http://schemas.openxmlformats.org/officeDocument/2006/relationships/customXml" Target="../ink/ink1240.xml"/><Relationship Id="rId348" Type="http://schemas.openxmlformats.org/officeDocument/2006/relationships/customXml" Target="../ink/ink1359.xml"/><Relationship Id="rId513" Type="http://schemas.openxmlformats.org/officeDocument/2006/relationships/image" Target="../media/image1526.png"/><Relationship Id="rId152" Type="http://schemas.openxmlformats.org/officeDocument/2006/relationships/customXml" Target="../ink/ink1261.xml"/><Relationship Id="rId194" Type="http://schemas.openxmlformats.org/officeDocument/2006/relationships/customXml" Target="../ink/ink1282.xml"/><Relationship Id="rId208" Type="http://schemas.openxmlformats.org/officeDocument/2006/relationships/customXml" Target="../ink/ink1289.xml"/><Relationship Id="rId415" Type="http://schemas.openxmlformats.org/officeDocument/2006/relationships/image" Target="../media/image1477.png"/><Relationship Id="rId457" Type="http://schemas.openxmlformats.org/officeDocument/2006/relationships/image" Target="../media/image1498.png"/><Relationship Id="rId261" Type="http://schemas.openxmlformats.org/officeDocument/2006/relationships/image" Target="../media/image1400.png"/><Relationship Id="rId499" Type="http://schemas.openxmlformats.org/officeDocument/2006/relationships/image" Target="../media/image1519.png"/><Relationship Id="rId14" Type="http://schemas.openxmlformats.org/officeDocument/2006/relationships/customXml" Target="../ink/ink1192.xml"/><Relationship Id="rId56" Type="http://schemas.openxmlformats.org/officeDocument/2006/relationships/customXml" Target="../ink/ink1213.xml"/><Relationship Id="rId317" Type="http://schemas.openxmlformats.org/officeDocument/2006/relationships/image" Target="../media/image1428.png"/><Relationship Id="rId359" Type="http://schemas.openxmlformats.org/officeDocument/2006/relationships/image" Target="../media/image1449.png"/><Relationship Id="rId98" Type="http://schemas.openxmlformats.org/officeDocument/2006/relationships/customXml" Target="../ink/ink1234.xml"/><Relationship Id="rId121" Type="http://schemas.openxmlformats.org/officeDocument/2006/relationships/image" Target="../media/image1330.png"/><Relationship Id="rId163" Type="http://schemas.openxmlformats.org/officeDocument/2006/relationships/image" Target="../media/image1351.png"/><Relationship Id="rId219" Type="http://schemas.openxmlformats.org/officeDocument/2006/relationships/image" Target="../media/image1379.png"/><Relationship Id="rId370" Type="http://schemas.openxmlformats.org/officeDocument/2006/relationships/customXml" Target="../ink/ink1370.xml"/><Relationship Id="rId426" Type="http://schemas.openxmlformats.org/officeDocument/2006/relationships/customXml" Target="../ink/ink1398.xml"/><Relationship Id="rId230" Type="http://schemas.openxmlformats.org/officeDocument/2006/relationships/customXml" Target="../ink/ink1300.xml"/><Relationship Id="rId468" Type="http://schemas.openxmlformats.org/officeDocument/2006/relationships/customXml" Target="../ink/ink1419.xml"/><Relationship Id="rId25" Type="http://schemas.openxmlformats.org/officeDocument/2006/relationships/image" Target="../media/image1282.png"/><Relationship Id="rId67" Type="http://schemas.openxmlformats.org/officeDocument/2006/relationships/image" Target="../media/image1303.png"/><Relationship Id="rId272" Type="http://schemas.openxmlformats.org/officeDocument/2006/relationships/customXml" Target="../ink/ink1321.xml"/><Relationship Id="rId328" Type="http://schemas.openxmlformats.org/officeDocument/2006/relationships/customXml" Target="../ink/ink1349.xml"/><Relationship Id="rId132" Type="http://schemas.openxmlformats.org/officeDocument/2006/relationships/customXml" Target="../ink/ink1251.xml"/><Relationship Id="rId174" Type="http://schemas.openxmlformats.org/officeDocument/2006/relationships/customXml" Target="../ink/ink1272.xml"/><Relationship Id="rId381" Type="http://schemas.openxmlformats.org/officeDocument/2006/relationships/image" Target="../media/image1460.png"/><Relationship Id="rId241" Type="http://schemas.openxmlformats.org/officeDocument/2006/relationships/image" Target="../media/image1390.png"/><Relationship Id="rId437" Type="http://schemas.openxmlformats.org/officeDocument/2006/relationships/image" Target="../media/image1488.png"/><Relationship Id="rId479" Type="http://schemas.openxmlformats.org/officeDocument/2006/relationships/image" Target="../media/image1509.png"/><Relationship Id="rId36" Type="http://schemas.openxmlformats.org/officeDocument/2006/relationships/customXml" Target="../ink/ink1203.xml"/><Relationship Id="rId283" Type="http://schemas.openxmlformats.org/officeDocument/2006/relationships/image" Target="../media/image1411.png"/><Relationship Id="rId339" Type="http://schemas.openxmlformats.org/officeDocument/2006/relationships/image" Target="../media/image1439.png"/><Relationship Id="rId490" Type="http://schemas.openxmlformats.org/officeDocument/2006/relationships/customXml" Target="../ink/ink1430.xml"/><Relationship Id="rId504" Type="http://schemas.openxmlformats.org/officeDocument/2006/relationships/customXml" Target="../ink/ink1437.xml"/><Relationship Id="rId78" Type="http://schemas.openxmlformats.org/officeDocument/2006/relationships/customXml" Target="../ink/ink1224.xml"/><Relationship Id="rId101" Type="http://schemas.openxmlformats.org/officeDocument/2006/relationships/image" Target="../media/image1320.png"/><Relationship Id="rId143" Type="http://schemas.openxmlformats.org/officeDocument/2006/relationships/image" Target="../media/image1341.png"/><Relationship Id="rId185" Type="http://schemas.openxmlformats.org/officeDocument/2006/relationships/image" Target="../media/image1362.png"/><Relationship Id="rId350" Type="http://schemas.openxmlformats.org/officeDocument/2006/relationships/customXml" Target="../ink/ink1360.xml"/><Relationship Id="rId406" Type="http://schemas.openxmlformats.org/officeDocument/2006/relationships/customXml" Target="../ink/ink1388.xml"/><Relationship Id="rId9" Type="http://schemas.openxmlformats.org/officeDocument/2006/relationships/image" Target="../media/image1274.png"/><Relationship Id="rId210" Type="http://schemas.openxmlformats.org/officeDocument/2006/relationships/customXml" Target="../ink/ink1290.xml"/><Relationship Id="rId392" Type="http://schemas.openxmlformats.org/officeDocument/2006/relationships/customXml" Target="../ink/ink1381.xml"/><Relationship Id="rId448" Type="http://schemas.openxmlformats.org/officeDocument/2006/relationships/customXml" Target="../ink/ink1409.xml"/><Relationship Id="rId252" Type="http://schemas.openxmlformats.org/officeDocument/2006/relationships/customXml" Target="../ink/ink1311.xml"/><Relationship Id="rId294" Type="http://schemas.openxmlformats.org/officeDocument/2006/relationships/customXml" Target="../ink/ink1332.xml"/><Relationship Id="rId308" Type="http://schemas.openxmlformats.org/officeDocument/2006/relationships/customXml" Target="../ink/ink1339.xml"/><Relationship Id="rId515" Type="http://schemas.openxmlformats.org/officeDocument/2006/relationships/image" Target="../media/image1527.png"/><Relationship Id="rId47" Type="http://schemas.openxmlformats.org/officeDocument/2006/relationships/image" Target="../media/image1293.png"/><Relationship Id="rId89" Type="http://schemas.openxmlformats.org/officeDocument/2006/relationships/image" Target="../media/image1314.png"/><Relationship Id="rId112" Type="http://schemas.openxmlformats.org/officeDocument/2006/relationships/customXml" Target="../ink/ink1241.xml"/><Relationship Id="rId154" Type="http://schemas.openxmlformats.org/officeDocument/2006/relationships/customXml" Target="../ink/ink1262.xml"/><Relationship Id="rId361" Type="http://schemas.openxmlformats.org/officeDocument/2006/relationships/image" Target="../media/image1450.png"/><Relationship Id="rId196" Type="http://schemas.openxmlformats.org/officeDocument/2006/relationships/customXml" Target="../ink/ink1283.xml"/><Relationship Id="rId417" Type="http://schemas.openxmlformats.org/officeDocument/2006/relationships/image" Target="../media/image1478.png"/><Relationship Id="rId459" Type="http://schemas.openxmlformats.org/officeDocument/2006/relationships/image" Target="../media/image1499.png"/><Relationship Id="rId16" Type="http://schemas.openxmlformats.org/officeDocument/2006/relationships/customXml" Target="../ink/ink1193.xml"/><Relationship Id="rId221" Type="http://schemas.openxmlformats.org/officeDocument/2006/relationships/image" Target="../media/image1380.png"/><Relationship Id="rId263" Type="http://schemas.openxmlformats.org/officeDocument/2006/relationships/image" Target="../media/image1401.png"/><Relationship Id="rId319" Type="http://schemas.openxmlformats.org/officeDocument/2006/relationships/image" Target="../media/image1429.png"/><Relationship Id="rId470" Type="http://schemas.openxmlformats.org/officeDocument/2006/relationships/customXml" Target="../ink/ink1420.xml"/><Relationship Id="rId58" Type="http://schemas.openxmlformats.org/officeDocument/2006/relationships/customXml" Target="../ink/ink1214.xml"/><Relationship Id="rId123" Type="http://schemas.openxmlformats.org/officeDocument/2006/relationships/image" Target="../media/image1331.png"/><Relationship Id="rId330" Type="http://schemas.openxmlformats.org/officeDocument/2006/relationships/customXml" Target="../ink/ink1350.xml"/><Relationship Id="rId165" Type="http://schemas.openxmlformats.org/officeDocument/2006/relationships/image" Target="../media/image1352.png"/><Relationship Id="rId372" Type="http://schemas.openxmlformats.org/officeDocument/2006/relationships/customXml" Target="../ink/ink1371.xml"/><Relationship Id="rId428" Type="http://schemas.openxmlformats.org/officeDocument/2006/relationships/customXml" Target="../ink/ink1399.xml"/><Relationship Id="rId232" Type="http://schemas.openxmlformats.org/officeDocument/2006/relationships/customXml" Target="../ink/ink1301.xml"/><Relationship Id="rId274" Type="http://schemas.openxmlformats.org/officeDocument/2006/relationships/customXml" Target="../ink/ink1322.xml"/><Relationship Id="rId481" Type="http://schemas.openxmlformats.org/officeDocument/2006/relationships/image" Target="../media/image1510.png"/><Relationship Id="rId27" Type="http://schemas.openxmlformats.org/officeDocument/2006/relationships/image" Target="../media/image1283.png"/><Relationship Id="rId69" Type="http://schemas.openxmlformats.org/officeDocument/2006/relationships/image" Target="../media/image1304.png"/><Relationship Id="rId134" Type="http://schemas.openxmlformats.org/officeDocument/2006/relationships/customXml" Target="../ink/ink1252.xml"/><Relationship Id="rId80" Type="http://schemas.openxmlformats.org/officeDocument/2006/relationships/customXml" Target="../ink/ink1225.xml"/><Relationship Id="rId176" Type="http://schemas.openxmlformats.org/officeDocument/2006/relationships/customXml" Target="../ink/ink1273.xml"/><Relationship Id="rId341" Type="http://schemas.openxmlformats.org/officeDocument/2006/relationships/image" Target="../media/image1440.png"/><Relationship Id="rId383" Type="http://schemas.openxmlformats.org/officeDocument/2006/relationships/image" Target="../media/image1461.png"/><Relationship Id="rId439" Type="http://schemas.openxmlformats.org/officeDocument/2006/relationships/image" Target="../media/image1489.png"/><Relationship Id="rId201" Type="http://schemas.openxmlformats.org/officeDocument/2006/relationships/image" Target="../media/image1370.png"/><Relationship Id="rId243" Type="http://schemas.openxmlformats.org/officeDocument/2006/relationships/image" Target="../media/image1391.png"/><Relationship Id="rId285" Type="http://schemas.openxmlformats.org/officeDocument/2006/relationships/image" Target="../media/image1412.png"/><Relationship Id="rId450" Type="http://schemas.openxmlformats.org/officeDocument/2006/relationships/customXml" Target="../ink/ink1410.xml"/><Relationship Id="rId506" Type="http://schemas.openxmlformats.org/officeDocument/2006/relationships/customXml" Target="../ink/ink1438.xml"/><Relationship Id="rId38" Type="http://schemas.openxmlformats.org/officeDocument/2006/relationships/customXml" Target="../ink/ink1204.xml"/><Relationship Id="rId103" Type="http://schemas.openxmlformats.org/officeDocument/2006/relationships/image" Target="../media/image1321.png"/><Relationship Id="rId310" Type="http://schemas.openxmlformats.org/officeDocument/2006/relationships/customXml" Target="../ink/ink1340.xml"/><Relationship Id="rId492" Type="http://schemas.openxmlformats.org/officeDocument/2006/relationships/customXml" Target="../ink/ink1431.xml"/><Relationship Id="rId91" Type="http://schemas.openxmlformats.org/officeDocument/2006/relationships/image" Target="../media/image1315.png"/><Relationship Id="rId145" Type="http://schemas.openxmlformats.org/officeDocument/2006/relationships/image" Target="../media/image1342.png"/><Relationship Id="rId187" Type="http://schemas.openxmlformats.org/officeDocument/2006/relationships/image" Target="../media/image1363.png"/><Relationship Id="rId352" Type="http://schemas.openxmlformats.org/officeDocument/2006/relationships/customXml" Target="../ink/ink1361.xml"/><Relationship Id="rId394" Type="http://schemas.openxmlformats.org/officeDocument/2006/relationships/customXml" Target="../ink/ink1382.xml"/><Relationship Id="rId408" Type="http://schemas.openxmlformats.org/officeDocument/2006/relationships/customXml" Target="../ink/ink1389.xml"/><Relationship Id="rId212" Type="http://schemas.openxmlformats.org/officeDocument/2006/relationships/customXml" Target="../ink/ink1291.xml"/><Relationship Id="rId254" Type="http://schemas.openxmlformats.org/officeDocument/2006/relationships/customXml" Target="../ink/ink1312.xml"/><Relationship Id="rId49" Type="http://schemas.openxmlformats.org/officeDocument/2006/relationships/image" Target="../media/image1294.png"/><Relationship Id="rId114" Type="http://schemas.openxmlformats.org/officeDocument/2006/relationships/customXml" Target="../ink/ink1242.xml"/><Relationship Id="rId296" Type="http://schemas.openxmlformats.org/officeDocument/2006/relationships/customXml" Target="../ink/ink1333.xml"/><Relationship Id="rId461" Type="http://schemas.openxmlformats.org/officeDocument/2006/relationships/image" Target="../media/image1500.png"/><Relationship Id="rId517" Type="http://schemas.openxmlformats.org/officeDocument/2006/relationships/image" Target="../media/image1528.png"/><Relationship Id="rId60" Type="http://schemas.openxmlformats.org/officeDocument/2006/relationships/customXml" Target="../ink/ink1215.xml"/><Relationship Id="rId156" Type="http://schemas.openxmlformats.org/officeDocument/2006/relationships/customXml" Target="../ink/ink1263.xml"/><Relationship Id="rId198" Type="http://schemas.openxmlformats.org/officeDocument/2006/relationships/customXml" Target="../ink/ink1284.xml"/><Relationship Id="rId321" Type="http://schemas.openxmlformats.org/officeDocument/2006/relationships/image" Target="../media/image1430.png"/><Relationship Id="rId363" Type="http://schemas.openxmlformats.org/officeDocument/2006/relationships/image" Target="../media/image1451.png"/><Relationship Id="rId419" Type="http://schemas.openxmlformats.org/officeDocument/2006/relationships/image" Target="../media/image1479.png"/><Relationship Id="rId223" Type="http://schemas.openxmlformats.org/officeDocument/2006/relationships/image" Target="../media/image1381.png"/><Relationship Id="rId430" Type="http://schemas.openxmlformats.org/officeDocument/2006/relationships/customXml" Target="../ink/ink1400.xml"/><Relationship Id="rId18" Type="http://schemas.openxmlformats.org/officeDocument/2006/relationships/customXml" Target="../ink/ink1194.xml"/><Relationship Id="rId265" Type="http://schemas.openxmlformats.org/officeDocument/2006/relationships/image" Target="../media/image1402.png"/><Relationship Id="rId472" Type="http://schemas.openxmlformats.org/officeDocument/2006/relationships/customXml" Target="../ink/ink1421.xml"/><Relationship Id="rId125" Type="http://schemas.openxmlformats.org/officeDocument/2006/relationships/image" Target="../media/image1332.png"/><Relationship Id="rId167" Type="http://schemas.openxmlformats.org/officeDocument/2006/relationships/image" Target="../media/image1353.png"/><Relationship Id="rId332" Type="http://schemas.openxmlformats.org/officeDocument/2006/relationships/customXml" Target="../ink/ink1351.xml"/><Relationship Id="rId374" Type="http://schemas.openxmlformats.org/officeDocument/2006/relationships/customXml" Target="../ink/ink1372.xml"/><Relationship Id="rId71" Type="http://schemas.openxmlformats.org/officeDocument/2006/relationships/image" Target="../media/image1305.png"/><Relationship Id="rId234" Type="http://schemas.openxmlformats.org/officeDocument/2006/relationships/customXml" Target="../ink/ink1302.xml"/><Relationship Id="rId2" Type="http://schemas.openxmlformats.org/officeDocument/2006/relationships/notesSlide" Target="../notesSlides/notesSlide32.xml"/><Relationship Id="rId29" Type="http://schemas.openxmlformats.org/officeDocument/2006/relationships/image" Target="../media/image1284.png"/><Relationship Id="rId276" Type="http://schemas.openxmlformats.org/officeDocument/2006/relationships/customXml" Target="../ink/ink1323.xml"/><Relationship Id="rId441" Type="http://schemas.openxmlformats.org/officeDocument/2006/relationships/image" Target="../media/image1490.png"/><Relationship Id="rId483" Type="http://schemas.openxmlformats.org/officeDocument/2006/relationships/image" Target="../media/image1511.png"/><Relationship Id="rId40" Type="http://schemas.openxmlformats.org/officeDocument/2006/relationships/customXml" Target="../ink/ink1205.xml"/><Relationship Id="rId136" Type="http://schemas.openxmlformats.org/officeDocument/2006/relationships/customXml" Target="../ink/ink1253.xml"/><Relationship Id="rId178" Type="http://schemas.openxmlformats.org/officeDocument/2006/relationships/customXml" Target="../ink/ink1274.xml"/><Relationship Id="rId301" Type="http://schemas.openxmlformats.org/officeDocument/2006/relationships/image" Target="../media/image1420.png"/><Relationship Id="rId343" Type="http://schemas.openxmlformats.org/officeDocument/2006/relationships/image" Target="../media/image1441.png"/><Relationship Id="rId82" Type="http://schemas.openxmlformats.org/officeDocument/2006/relationships/customXml" Target="../ink/ink1226.xml"/><Relationship Id="rId203" Type="http://schemas.openxmlformats.org/officeDocument/2006/relationships/image" Target="../media/image1371.png"/><Relationship Id="rId385" Type="http://schemas.openxmlformats.org/officeDocument/2006/relationships/image" Target="../media/image1462.png"/><Relationship Id="rId245" Type="http://schemas.openxmlformats.org/officeDocument/2006/relationships/image" Target="../media/image1392.png"/><Relationship Id="rId287" Type="http://schemas.openxmlformats.org/officeDocument/2006/relationships/image" Target="../media/image1413.png"/><Relationship Id="rId410" Type="http://schemas.openxmlformats.org/officeDocument/2006/relationships/customXml" Target="../ink/ink1390.xml"/><Relationship Id="rId452" Type="http://schemas.openxmlformats.org/officeDocument/2006/relationships/customXml" Target="../ink/ink1411.xml"/><Relationship Id="rId494" Type="http://schemas.openxmlformats.org/officeDocument/2006/relationships/customXml" Target="../ink/ink1432.xml"/><Relationship Id="rId508" Type="http://schemas.openxmlformats.org/officeDocument/2006/relationships/customXml" Target="../ink/ink1439.xml"/><Relationship Id="rId105" Type="http://schemas.openxmlformats.org/officeDocument/2006/relationships/image" Target="../media/image1322.png"/><Relationship Id="rId147" Type="http://schemas.openxmlformats.org/officeDocument/2006/relationships/image" Target="../media/image1343.png"/><Relationship Id="rId312" Type="http://schemas.openxmlformats.org/officeDocument/2006/relationships/customXml" Target="../ink/ink1341.xml"/><Relationship Id="rId354" Type="http://schemas.openxmlformats.org/officeDocument/2006/relationships/customXml" Target="../ink/ink1362.xml"/><Relationship Id="rId51" Type="http://schemas.openxmlformats.org/officeDocument/2006/relationships/image" Target="../media/image1295.png"/><Relationship Id="rId93" Type="http://schemas.openxmlformats.org/officeDocument/2006/relationships/image" Target="../media/image1316.png"/><Relationship Id="rId189" Type="http://schemas.openxmlformats.org/officeDocument/2006/relationships/image" Target="../media/image1364.png"/><Relationship Id="rId396" Type="http://schemas.openxmlformats.org/officeDocument/2006/relationships/customXml" Target="../ink/ink1383.xml"/><Relationship Id="rId214" Type="http://schemas.openxmlformats.org/officeDocument/2006/relationships/customXml" Target="../ink/ink1292.xml"/><Relationship Id="rId256" Type="http://schemas.openxmlformats.org/officeDocument/2006/relationships/customXml" Target="../ink/ink1313.xml"/><Relationship Id="rId298" Type="http://schemas.openxmlformats.org/officeDocument/2006/relationships/customXml" Target="../ink/ink1334.xml"/><Relationship Id="rId421" Type="http://schemas.openxmlformats.org/officeDocument/2006/relationships/image" Target="../media/image1480.png"/><Relationship Id="rId463" Type="http://schemas.openxmlformats.org/officeDocument/2006/relationships/image" Target="../media/image1501.png"/><Relationship Id="rId519" Type="http://schemas.openxmlformats.org/officeDocument/2006/relationships/image" Target="../media/image1529.png"/><Relationship Id="rId116" Type="http://schemas.openxmlformats.org/officeDocument/2006/relationships/customXml" Target="../ink/ink1243.xml"/><Relationship Id="rId158" Type="http://schemas.openxmlformats.org/officeDocument/2006/relationships/customXml" Target="../ink/ink1264.xml"/><Relationship Id="rId323" Type="http://schemas.openxmlformats.org/officeDocument/2006/relationships/image" Target="../media/image1431.png"/><Relationship Id="rId20" Type="http://schemas.openxmlformats.org/officeDocument/2006/relationships/customXml" Target="../ink/ink1195.xml"/><Relationship Id="rId62" Type="http://schemas.openxmlformats.org/officeDocument/2006/relationships/customXml" Target="../ink/ink1216.xml"/><Relationship Id="rId365" Type="http://schemas.openxmlformats.org/officeDocument/2006/relationships/image" Target="../media/image1452.png"/><Relationship Id="rId225" Type="http://schemas.openxmlformats.org/officeDocument/2006/relationships/image" Target="../media/image1382.png"/><Relationship Id="rId267" Type="http://schemas.openxmlformats.org/officeDocument/2006/relationships/image" Target="../media/image1403.png"/><Relationship Id="rId432" Type="http://schemas.openxmlformats.org/officeDocument/2006/relationships/customXml" Target="../ink/ink1401.xml"/><Relationship Id="rId474" Type="http://schemas.openxmlformats.org/officeDocument/2006/relationships/customXml" Target="../ink/ink1422.xml"/><Relationship Id="rId127" Type="http://schemas.openxmlformats.org/officeDocument/2006/relationships/image" Target="../media/image1333.png"/><Relationship Id="rId31" Type="http://schemas.openxmlformats.org/officeDocument/2006/relationships/image" Target="../media/image1285.png"/><Relationship Id="rId73" Type="http://schemas.openxmlformats.org/officeDocument/2006/relationships/image" Target="../media/image1306.png"/><Relationship Id="rId169" Type="http://schemas.openxmlformats.org/officeDocument/2006/relationships/image" Target="../media/image1354.png"/><Relationship Id="rId334" Type="http://schemas.openxmlformats.org/officeDocument/2006/relationships/customXml" Target="../ink/ink1352.xml"/><Relationship Id="rId376" Type="http://schemas.openxmlformats.org/officeDocument/2006/relationships/customXml" Target="../ink/ink1373.xml"/><Relationship Id="rId4" Type="http://schemas.openxmlformats.org/officeDocument/2006/relationships/customXml" Target="../ink/ink1187.xml"/><Relationship Id="rId180" Type="http://schemas.openxmlformats.org/officeDocument/2006/relationships/customXml" Target="../ink/ink1275.xml"/><Relationship Id="rId236" Type="http://schemas.openxmlformats.org/officeDocument/2006/relationships/customXml" Target="../ink/ink1303.xml"/><Relationship Id="rId278" Type="http://schemas.openxmlformats.org/officeDocument/2006/relationships/customXml" Target="../ink/ink1324.xml"/><Relationship Id="rId401" Type="http://schemas.openxmlformats.org/officeDocument/2006/relationships/image" Target="../media/image1470.png"/><Relationship Id="rId443" Type="http://schemas.openxmlformats.org/officeDocument/2006/relationships/image" Target="../media/image1491.png"/><Relationship Id="rId303" Type="http://schemas.openxmlformats.org/officeDocument/2006/relationships/image" Target="../media/image1421.png"/><Relationship Id="rId485" Type="http://schemas.openxmlformats.org/officeDocument/2006/relationships/image" Target="../media/image1512.png"/><Relationship Id="rId42" Type="http://schemas.openxmlformats.org/officeDocument/2006/relationships/customXml" Target="../ink/ink1206.xml"/><Relationship Id="rId84" Type="http://schemas.openxmlformats.org/officeDocument/2006/relationships/customXml" Target="../ink/ink1227.xml"/><Relationship Id="rId138" Type="http://schemas.openxmlformats.org/officeDocument/2006/relationships/customXml" Target="../ink/ink1254.xml"/><Relationship Id="rId345" Type="http://schemas.openxmlformats.org/officeDocument/2006/relationships/image" Target="../media/image1442.png"/><Relationship Id="rId387" Type="http://schemas.openxmlformats.org/officeDocument/2006/relationships/image" Target="../media/image1463.png"/><Relationship Id="rId510" Type="http://schemas.openxmlformats.org/officeDocument/2006/relationships/customXml" Target="../ink/ink1440.xml"/><Relationship Id="rId191" Type="http://schemas.openxmlformats.org/officeDocument/2006/relationships/image" Target="../media/image1365.png"/><Relationship Id="rId205" Type="http://schemas.openxmlformats.org/officeDocument/2006/relationships/image" Target="../media/image1372.png"/><Relationship Id="rId247" Type="http://schemas.openxmlformats.org/officeDocument/2006/relationships/image" Target="../media/image1393.png"/><Relationship Id="rId412" Type="http://schemas.openxmlformats.org/officeDocument/2006/relationships/customXml" Target="../ink/ink1391.xml"/><Relationship Id="rId107" Type="http://schemas.openxmlformats.org/officeDocument/2006/relationships/image" Target="../media/image1323.png"/><Relationship Id="rId289" Type="http://schemas.openxmlformats.org/officeDocument/2006/relationships/image" Target="../media/image1414.png"/><Relationship Id="rId454" Type="http://schemas.openxmlformats.org/officeDocument/2006/relationships/customXml" Target="../ink/ink1412.xml"/><Relationship Id="rId496" Type="http://schemas.openxmlformats.org/officeDocument/2006/relationships/customXml" Target="../ink/ink1433.xml"/><Relationship Id="rId11" Type="http://schemas.openxmlformats.org/officeDocument/2006/relationships/image" Target="../media/image1275.png"/><Relationship Id="rId53" Type="http://schemas.openxmlformats.org/officeDocument/2006/relationships/image" Target="../media/image1296.png"/><Relationship Id="rId149" Type="http://schemas.openxmlformats.org/officeDocument/2006/relationships/image" Target="../media/image1344.png"/><Relationship Id="rId314" Type="http://schemas.openxmlformats.org/officeDocument/2006/relationships/customXml" Target="../ink/ink1342.xml"/><Relationship Id="rId356" Type="http://schemas.openxmlformats.org/officeDocument/2006/relationships/customXml" Target="../ink/ink1363.xml"/><Relationship Id="rId398" Type="http://schemas.openxmlformats.org/officeDocument/2006/relationships/customXml" Target="../ink/ink1384.xml"/><Relationship Id="rId521" Type="http://schemas.openxmlformats.org/officeDocument/2006/relationships/image" Target="../media/image1530.png"/><Relationship Id="rId95" Type="http://schemas.openxmlformats.org/officeDocument/2006/relationships/image" Target="../media/image1317.png"/><Relationship Id="rId160" Type="http://schemas.openxmlformats.org/officeDocument/2006/relationships/customXml" Target="../ink/ink1265.xml"/><Relationship Id="rId216" Type="http://schemas.openxmlformats.org/officeDocument/2006/relationships/customXml" Target="../ink/ink1293.xml"/><Relationship Id="rId423" Type="http://schemas.openxmlformats.org/officeDocument/2006/relationships/image" Target="../media/image1481.png"/><Relationship Id="rId258" Type="http://schemas.openxmlformats.org/officeDocument/2006/relationships/customXml" Target="../ink/ink1314.xml"/><Relationship Id="rId465" Type="http://schemas.openxmlformats.org/officeDocument/2006/relationships/image" Target="../media/image1502.png"/><Relationship Id="rId22" Type="http://schemas.openxmlformats.org/officeDocument/2006/relationships/customXml" Target="../ink/ink1196.xml"/><Relationship Id="rId64" Type="http://schemas.openxmlformats.org/officeDocument/2006/relationships/customXml" Target="../ink/ink1217.xml"/><Relationship Id="rId118" Type="http://schemas.openxmlformats.org/officeDocument/2006/relationships/customXml" Target="../ink/ink1244.xml"/><Relationship Id="rId325" Type="http://schemas.openxmlformats.org/officeDocument/2006/relationships/image" Target="../media/image1432.png"/><Relationship Id="rId367" Type="http://schemas.openxmlformats.org/officeDocument/2006/relationships/image" Target="../media/image1453.png"/><Relationship Id="rId171" Type="http://schemas.openxmlformats.org/officeDocument/2006/relationships/image" Target="../media/image1355.png"/><Relationship Id="rId227" Type="http://schemas.openxmlformats.org/officeDocument/2006/relationships/image" Target="../media/image1383.png"/><Relationship Id="rId269" Type="http://schemas.openxmlformats.org/officeDocument/2006/relationships/image" Target="../media/image1404.png"/><Relationship Id="rId434" Type="http://schemas.openxmlformats.org/officeDocument/2006/relationships/customXml" Target="../ink/ink1402.xml"/><Relationship Id="rId476" Type="http://schemas.openxmlformats.org/officeDocument/2006/relationships/customXml" Target="../ink/ink1423.xml"/><Relationship Id="rId33" Type="http://schemas.openxmlformats.org/officeDocument/2006/relationships/image" Target="../media/image1286.png"/><Relationship Id="rId129" Type="http://schemas.openxmlformats.org/officeDocument/2006/relationships/image" Target="../media/image1334.png"/><Relationship Id="rId280" Type="http://schemas.openxmlformats.org/officeDocument/2006/relationships/customXml" Target="../ink/ink1325.xml"/><Relationship Id="rId336" Type="http://schemas.openxmlformats.org/officeDocument/2006/relationships/customXml" Target="../ink/ink1353.xml"/><Relationship Id="rId501" Type="http://schemas.openxmlformats.org/officeDocument/2006/relationships/image" Target="../media/image1520.png"/><Relationship Id="rId75" Type="http://schemas.openxmlformats.org/officeDocument/2006/relationships/image" Target="../media/image1307.png"/><Relationship Id="rId140" Type="http://schemas.openxmlformats.org/officeDocument/2006/relationships/customXml" Target="../ink/ink1255.xml"/><Relationship Id="rId182" Type="http://schemas.openxmlformats.org/officeDocument/2006/relationships/customXml" Target="../ink/ink1276.xml"/><Relationship Id="rId378" Type="http://schemas.openxmlformats.org/officeDocument/2006/relationships/customXml" Target="../ink/ink1374.xml"/><Relationship Id="rId403" Type="http://schemas.openxmlformats.org/officeDocument/2006/relationships/image" Target="../media/image1471.png"/><Relationship Id="rId6" Type="http://schemas.openxmlformats.org/officeDocument/2006/relationships/customXml" Target="../ink/ink1188.xml"/><Relationship Id="rId238" Type="http://schemas.openxmlformats.org/officeDocument/2006/relationships/customXml" Target="../ink/ink1304.xml"/><Relationship Id="rId445" Type="http://schemas.openxmlformats.org/officeDocument/2006/relationships/image" Target="../media/image1492.png"/><Relationship Id="rId487" Type="http://schemas.openxmlformats.org/officeDocument/2006/relationships/image" Target="../media/image1513.png"/><Relationship Id="rId291" Type="http://schemas.openxmlformats.org/officeDocument/2006/relationships/image" Target="../media/image1415.png"/><Relationship Id="rId305" Type="http://schemas.openxmlformats.org/officeDocument/2006/relationships/image" Target="../media/image1422.png"/><Relationship Id="rId347" Type="http://schemas.openxmlformats.org/officeDocument/2006/relationships/image" Target="../media/image1443.png"/><Relationship Id="rId512" Type="http://schemas.openxmlformats.org/officeDocument/2006/relationships/customXml" Target="../ink/ink1441.xml"/><Relationship Id="rId44" Type="http://schemas.openxmlformats.org/officeDocument/2006/relationships/customXml" Target="../ink/ink1207.xml"/><Relationship Id="rId86" Type="http://schemas.openxmlformats.org/officeDocument/2006/relationships/customXml" Target="../ink/ink1228.xml"/><Relationship Id="rId151" Type="http://schemas.openxmlformats.org/officeDocument/2006/relationships/image" Target="../media/image1345.png"/><Relationship Id="rId389" Type="http://schemas.openxmlformats.org/officeDocument/2006/relationships/image" Target="../media/image1464.png"/><Relationship Id="rId193" Type="http://schemas.openxmlformats.org/officeDocument/2006/relationships/image" Target="../media/image1366.png"/><Relationship Id="rId207" Type="http://schemas.openxmlformats.org/officeDocument/2006/relationships/image" Target="../media/image1373.png"/><Relationship Id="rId249" Type="http://schemas.openxmlformats.org/officeDocument/2006/relationships/image" Target="../media/image1394.png"/><Relationship Id="rId414" Type="http://schemas.openxmlformats.org/officeDocument/2006/relationships/customXml" Target="../ink/ink1392.xml"/><Relationship Id="rId456" Type="http://schemas.openxmlformats.org/officeDocument/2006/relationships/customXml" Target="../ink/ink1413.xml"/><Relationship Id="rId498" Type="http://schemas.openxmlformats.org/officeDocument/2006/relationships/customXml" Target="../ink/ink1434.xml"/><Relationship Id="rId13" Type="http://schemas.openxmlformats.org/officeDocument/2006/relationships/image" Target="../media/image1276.png"/><Relationship Id="rId109" Type="http://schemas.openxmlformats.org/officeDocument/2006/relationships/image" Target="../media/image1324.png"/><Relationship Id="rId260" Type="http://schemas.openxmlformats.org/officeDocument/2006/relationships/customXml" Target="../ink/ink1315.xml"/><Relationship Id="rId316" Type="http://schemas.openxmlformats.org/officeDocument/2006/relationships/customXml" Target="../ink/ink1343.xml"/><Relationship Id="rId523" Type="http://schemas.openxmlformats.org/officeDocument/2006/relationships/image" Target="../media/image1531.png"/><Relationship Id="rId55" Type="http://schemas.openxmlformats.org/officeDocument/2006/relationships/image" Target="../media/image1297.png"/><Relationship Id="rId97" Type="http://schemas.openxmlformats.org/officeDocument/2006/relationships/image" Target="../media/image1318.png"/><Relationship Id="rId120" Type="http://schemas.openxmlformats.org/officeDocument/2006/relationships/customXml" Target="../ink/ink1245.xml"/><Relationship Id="rId358" Type="http://schemas.openxmlformats.org/officeDocument/2006/relationships/customXml" Target="../ink/ink1364.xml"/><Relationship Id="rId162" Type="http://schemas.openxmlformats.org/officeDocument/2006/relationships/customXml" Target="../ink/ink1266.xml"/><Relationship Id="rId218" Type="http://schemas.openxmlformats.org/officeDocument/2006/relationships/customXml" Target="../ink/ink1294.xml"/><Relationship Id="rId425" Type="http://schemas.openxmlformats.org/officeDocument/2006/relationships/image" Target="../media/image1482.png"/><Relationship Id="rId467" Type="http://schemas.openxmlformats.org/officeDocument/2006/relationships/image" Target="../media/image1503.png"/><Relationship Id="rId271" Type="http://schemas.openxmlformats.org/officeDocument/2006/relationships/image" Target="../media/image1405.png"/><Relationship Id="rId24" Type="http://schemas.openxmlformats.org/officeDocument/2006/relationships/customXml" Target="../ink/ink1197.xml"/><Relationship Id="rId66" Type="http://schemas.openxmlformats.org/officeDocument/2006/relationships/customXml" Target="../ink/ink1218.xml"/><Relationship Id="rId131" Type="http://schemas.openxmlformats.org/officeDocument/2006/relationships/image" Target="../media/image1335.png"/><Relationship Id="rId327" Type="http://schemas.openxmlformats.org/officeDocument/2006/relationships/image" Target="../media/image1433.png"/><Relationship Id="rId369" Type="http://schemas.openxmlformats.org/officeDocument/2006/relationships/image" Target="../media/image1454.png"/><Relationship Id="rId173" Type="http://schemas.openxmlformats.org/officeDocument/2006/relationships/image" Target="../media/image1356.png"/><Relationship Id="rId229" Type="http://schemas.openxmlformats.org/officeDocument/2006/relationships/image" Target="../media/image1384.png"/><Relationship Id="rId380" Type="http://schemas.openxmlformats.org/officeDocument/2006/relationships/customXml" Target="../ink/ink1375.xml"/><Relationship Id="rId436" Type="http://schemas.openxmlformats.org/officeDocument/2006/relationships/customXml" Target="../ink/ink1403.xml"/><Relationship Id="rId240" Type="http://schemas.openxmlformats.org/officeDocument/2006/relationships/customXml" Target="../ink/ink1305.xml"/><Relationship Id="rId478" Type="http://schemas.openxmlformats.org/officeDocument/2006/relationships/customXml" Target="../ink/ink1424.xml"/><Relationship Id="rId35" Type="http://schemas.openxmlformats.org/officeDocument/2006/relationships/image" Target="../media/image1287.png"/><Relationship Id="rId77" Type="http://schemas.openxmlformats.org/officeDocument/2006/relationships/image" Target="../media/image1308.png"/><Relationship Id="rId100" Type="http://schemas.openxmlformats.org/officeDocument/2006/relationships/customXml" Target="../ink/ink1235.xml"/><Relationship Id="rId282" Type="http://schemas.openxmlformats.org/officeDocument/2006/relationships/customXml" Target="../ink/ink1326.xml"/><Relationship Id="rId338" Type="http://schemas.openxmlformats.org/officeDocument/2006/relationships/customXml" Target="../ink/ink1354.xml"/><Relationship Id="rId503" Type="http://schemas.openxmlformats.org/officeDocument/2006/relationships/image" Target="../media/image1521.png"/><Relationship Id="rId8" Type="http://schemas.openxmlformats.org/officeDocument/2006/relationships/customXml" Target="../ink/ink1189.xml"/><Relationship Id="rId142" Type="http://schemas.openxmlformats.org/officeDocument/2006/relationships/customXml" Target="../ink/ink1256.xml"/><Relationship Id="rId184" Type="http://schemas.openxmlformats.org/officeDocument/2006/relationships/customXml" Target="../ink/ink1277.xml"/><Relationship Id="rId391" Type="http://schemas.openxmlformats.org/officeDocument/2006/relationships/image" Target="../media/image1465.png"/><Relationship Id="rId405" Type="http://schemas.openxmlformats.org/officeDocument/2006/relationships/image" Target="../media/image1472.png"/><Relationship Id="rId447" Type="http://schemas.openxmlformats.org/officeDocument/2006/relationships/image" Target="../media/image1493.png"/><Relationship Id="rId251" Type="http://schemas.openxmlformats.org/officeDocument/2006/relationships/image" Target="../media/image1395.png"/><Relationship Id="rId489" Type="http://schemas.openxmlformats.org/officeDocument/2006/relationships/image" Target="../media/image1514.png"/><Relationship Id="rId46" Type="http://schemas.openxmlformats.org/officeDocument/2006/relationships/customXml" Target="../ink/ink1208.xml"/><Relationship Id="rId293" Type="http://schemas.openxmlformats.org/officeDocument/2006/relationships/image" Target="../media/image1416.png"/><Relationship Id="rId307" Type="http://schemas.openxmlformats.org/officeDocument/2006/relationships/image" Target="../media/image1423.png"/><Relationship Id="rId349" Type="http://schemas.openxmlformats.org/officeDocument/2006/relationships/image" Target="../media/image1444.png"/><Relationship Id="rId514" Type="http://schemas.openxmlformats.org/officeDocument/2006/relationships/customXml" Target="../ink/ink1442.xml"/><Relationship Id="rId88" Type="http://schemas.openxmlformats.org/officeDocument/2006/relationships/customXml" Target="../ink/ink1229.xml"/><Relationship Id="rId111" Type="http://schemas.openxmlformats.org/officeDocument/2006/relationships/image" Target="../media/image1325.png"/><Relationship Id="rId153" Type="http://schemas.openxmlformats.org/officeDocument/2006/relationships/image" Target="../media/image1346.png"/><Relationship Id="rId195" Type="http://schemas.openxmlformats.org/officeDocument/2006/relationships/image" Target="../media/image1367.png"/><Relationship Id="rId209" Type="http://schemas.openxmlformats.org/officeDocument/2006/relationships/image" Target="../media/image1374.png"/><Relationship Id="rId360" Type="http://schemas.openxmlformats.org/officeDocument/2006/relationships/customXml" Target="../ink/ink1365.xml"/><Relationship Id="rId416" Type="http://schemas.openxmlformats.org/officeDocument/2006/relationships/customXml" Target="../ink/ink1393.xml"/><Relationship Id="rId220" Type="http://schemas.openxmlformats.org/officeDocument/2006/relationships/customXml" Target="../ink/ink1295.xml"/><Relationship Id="rId458" Type="http://schemas.openxmlformats.org/officeDocument/2006/relationships/customXml" Target="../ink/ink1414.xml"/><Relationship Id="rId15" Type="http://schemas.openxmlformats.org/officeDocument/2006/relationships/image" Target="../media/image1277.png"/><Relationship Id="rId57" Type="http://schemas.openxmlformats.org/officeDocument/2006/relationships/image" Target="../media/image1298.png"/><Relationship Id="rId262" Type="http://schemas.openxmlformats.org/officeDocument/2006/relationships/customXml" Target="../ink/ink1316.xml"/><Relationship Id="rId318" Type="http://schemas.openxmlformats.org/officeDocument/2006/relationships/customXml" Target="../ink/ink1344.xml"/><Relationship Id="rId99" Type="http://schemas.openxmlformats.org/officeDocument/2006/relationships/image" Target="../media/image1319.png"/><Relationship Id="rId122" Type="http://schemas.openxmlformats.org/officeDocument/2006/relationships/customXml" Target="../ink/ink1246.xml"/><Relationship Id="rId164" Type="http://schemas.openxmlformats.org/officeDocument/2006/relationships/customXml" Target="../ink/ink1267.xml"/><Relationship Id="rId371" Type="http://schemas.openxmlformats.org/officeDocument/2006/relationships/image" Target="../media/image1455.png"/><Relationship Id="rId427" Type="http://schemas.openxmlformats.org/officeDocument/2006/relationships/image" Target="../media/image1483.png"/><Relationship Id="rId469" Type="http://schemas.openxmlformats.org/officeDocument/2006/relationships/image" Target="../media/image1504.png"/><Relationship Id="rId26" Type="http://schemas.openxmlformats.org/officeDocument/2006/relationships/customXml" Target="../ink/ink1198.xml"/><Relationship Id="rId231" Type="http://schemas.openxmlformats.org/officeDocument/2006/relationships/image" Target="../media/image1385.png"/><Relationship Id="rId273" Type="http://schemas.openxmlformats.org/officeDocument/2006/relationships/image" Target="../media/image1406.png"/><Relationship Id="rId329" Type="http://schemas.openxmlformats.org/officeDocument/2006/relationships/image" Target="../media/image1434.png"/><Relationship Id="rId480" Type="http://schemas.openxmlformats.org/officeDocument/2006/relationships/customXml" Target="../ink/ink1425.xml"/><Relationship Id="rId68" Type="http://schemas.openxmlformats.org/officeDocument/2006/relationships/customXml" Target="../ink/ink1219.xml"/><Relationship Id="rId133" Type="http://schemas.openxmlformats.org/officeDocument/2006/relationships/image" Target="../media/image1336.png"/><Relationship Id="rId175" Type="http://schemas.openxmlformats.org/officeDocument/2006/relationships/image" Target="../media/image1357.png"/><Relationship Id="rId340" Type="http://schemas.openxmlformats.org/officeDocument/2006/relationships/customXml" Target="../ink/ink1355.xml"/><Relationship Id="rId200" Type="http://schemas.openxmlformats.org/officeDocument/2006/relationships/customXml" Target="../ink/ink1285.xml"/><Relationship Id="rId382" Type="http://schemas.openxmlformats.org/officeDocument/2006/relationships/customXml" Target="../ink/ink1376.xml"/><Relationship Id="rId438" Type="http://schemas.openxmlformats.org/officeDocument/2006/relationships/customXml" Target="../ink/ink1404.xml"/><Relationship Id="rId242" Type="http://schemas.openxmlformats.org/officeDocument/2006/relationships/customXml" Target="../ink/ink1306.xml"/><Relationship Id="rId284" Type="http://schemas.openxmlformats.org/officeDocument/2006/relationships/customXml" Target="../ink/ink1327.xml"/><Relationship Id="rId491" Type="http://schemas.openxmlformats.org/officeDocument/2006/relationships/image" Target="../media/image1515.png"/><Relationship Id="rId505" Type="http://schemas.openxmlformats.org/officeDocument/2006/relationships/image" Target="../media/image1522.png"/><Relationship Id="rId37" Type="http://schemas.openxmlformats.org/officeDocument/2006/relationships/image" Target="../media/image1288.png"/><Relationship Id="rId79" Type="http://schemas.openxmlformats.org/officeDocument/2006/relationships/image" Target="../media/image1309.png"/><Relationship Id="rId102" Type="http://schemas.openxmlformats.org/officeDocument/2006/relationships/customXml" Target="../ink/ink1236.xml"/><Relationship Id="rId144" Type="http://schemas.openxmlformats.org/officeDocument/2006/relationships/customXml" Target="../ink/ink1257.xml"/><Relationship Id="rId90" Type="http://schemas.openxmlformats.org/officeDocument/2006/relationships/customXml" Target="../ink/ink1230.xml"/><Relationship Id="rId186" Type="http://schemas.openxmlformats.org/officeDocument/2006/relationships/customXml" Target="../ink/ink1278.xml"/><Relationship Id="rId351" Type="http://schemas.openxmlformats.org/officeDocument/2006/relationships/image" Target="../media/image1445.png"/><Relationship Id="rId393" Type="http://schemas.openxmlformats.org/officeDocument/2006/relationships/image" Target="../media/image1466.png"/><Relationship Id="rId407" Type="http://schemas.openxmlformats.org/officeDocument/2006/relationships/image" Target="../media/image1473.png"/><Relationship Id="rId449" Type="http://schemas.openxmlformats.org/officeDocument/2006/relationships/image" Target="../media/image1494.png"/><Relationship Id="rId211" Type="http://schemas.openxmlformats.org/officeDocument/2006/relationships/image" Target="../media/image1375.png"/><Relationship Id="rId253" Type="http://schemas.openxmlformats.org/officeDocument/2006/relationships/image" Target="../media/image1396.png"/><Relationship Id="rId295" Type="http://schemas.openxmlformats.org/officeDocument/2006/relationships/image" Target="../media/image1417.png"/><Relationship Id="rId309" Type="http://schemas.openxmlformats.org/officeDocument/2006/relationships/image" Target="../media/image1424.png"/><Relationship Id="rId460" Type="http://schemas.openxmlformats.org/officeDocument/2006/relationships/customXml" Target="../ink/ink1415.xml"/><Relationship Id="rId516" Type="http://schemas.openxmlformats.org/officeDocument/2006/relationships/customXml" Target="../ink/ink1443.xml"/><Relationship Id="rId48" Type="http://schemas.openxmlformats.org/officeDocument/2006/relationships/customXml" Target="../ink/ink1209.xml"/><Relationship Id="rId113" Type="http://schemas.openxmlformats.org/officeDocument/2006/relationships/image" Target="../media/image1326.png"/><Relationship Id="rId320" Type="http://schemas.openxmlformats.org/officeDocument/2006/relationships/customXml" Target="../ink/ink1345.xml"/><Relationship Id="rId155" Type="http://schemas.openxmlformats.org/officeDocument/2006/relationships/image" Target="../media/image1347.png"/><Relationship Id="rId197" Type="http://schemas.openxmlformats.org/officeDocument/2006/relationships/image" Target="../media/image1368.png"/><Relationship Id="rId362" Type="http://schemas.openxmlformats.org/officeDocument/2006/relationships/customXml" Target="../ink/ink1366.xml"/><Relationship Id="rId418" Type="http://schemas.openxmlformats.org/officeDocument/2006/relationships/customXml" Target="../ink/ink1394.xml"/><Relationship Id="rId222" Type="http://schemas.openxmlformats.org/officeDocument/2006/relationships/customXml" Target="../ink/ink1296.xml"/><Relationship Id="rId264" Type="http://schemas.openxmlformats.org/officeDocument/2006/relationships/customXml" Target="../ink/ink1317.xml"/><Relationship Id="rId471" Type="http://schemas.openxmlformats.org/officeDocument/2006/relationships/image" Target="../media/image1505.png"/><Relationship Id="rId17" Type="http://schemas.openxmlformats.org/officeDocument/2006/relationships/image" Target="../media/image1278.png"/><Relationship Id="rId59" Type="http://schemas.openxmlformats.org/officeDocument/2006/relationships/image" Target="../media/image1299.png"/><Relationship Id="rId124" Type="http://schemas.openxmlformats.org/officeDocument/2006/relationships/customXml" Target="../ink/ink1247.xml"/><Relationship Id="rId70" Type="http://schemas.openxmlformats.org/officeDocument/2006/relationships/customXml" Target="../ink/ink1220.xml"/><Relationship Id="rId166" Type="http://schemas.openxmlformats.org/officeDocument/2006/relationships/customXml" Target="../ink/ink1268.xml"/><Relationship Id="rId331" Type="http://schemas.openxmlformats.org/officeDocument/2006/relationships/image" Target="../media/image1435.png"/><Relationship Id="rId373" Type="http://schemas.openxmlformats.org/officeDocument/2006/relationships/image" Target="../media/image1456.png"/><Relationship Id="rId429" Type="http://schemas.openxmlformats.org/officeDocument/2006/relationships/image" Target="../media/image1484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1386.png"/><Relationship Id="rId440" Type="http://schemas.openxmlformats.org/officeDocument/2006/relationships/customXml" Target="../ink/ink1405.xml"/><Relationship Id="rId28" Type="http://schemas.openxmlformats.org/officeDocument/2006/relationships/customXml" Target="../ink/ink1199.xml"/><Relationship Id="rId275" Type="http://schemas.openxmlformats.org/officeDocument/2006/relationships/image" Target="../media/image1407.png"/><Relationship Id="rId300" Type="http://schemas.openxmlformats.org/officeDocument/2006/relationships/customXml" Target="../ink/ink1335.xml"/><Relationship Id="rId482" Type="http://schemas.openxmlformats.org/officeDocument/2006/relationships/customXml" Target="../ink/ink1426.xml"/><Relationship Id="rId81" Type="http://schemas.openxmlformats.org/officeDocument/2006/relationships/image" Target="../media/image1310.png"/><Relationship Id="rId135" Type="http://schemas.openxmlformats.org/officeDocument/2006/relationships/image" Target="../media/image1337.png"/><Relationship Id="rId177" Type="http://schemas.openxmlformats.org/officeDocument/2006/relationships/image" Target="../media/image1358.png"/><Relationship Id="rId342" Type="http://schemas.openxmlformats.org/officeDocument/2006/relationships/customXml" Target="../ink/ink1356.xml"/><Relationship Id="rId384" Type="http://schemas.openxmlformats.org/officeDocument/2006/relationships/customXml" Target="../ink/ink1377.xml"/><Relationship Id="rId202" Type="http://schemas.openxmlformats.org/officeDocument/2006/relationships/customXml" Target="../ink/ink1286.xml"/><Relationship Id="rId244" Type="http://schemas.openxmlformats.org/officeDocument/2006/relationships/customXml" Target="../ink/ink1307.xml"/><Relationship Id="rId39" Type="http://schemas.openxmlformats.org/officeDocument/2006/relationships/image" Target="../media/image1289.png"/><Relationship Id="rId286" Type="http://schemas.openxmlformats.org/officeDocument/2006/relationships/customXml" Target="../ink/ink1328.xml"/><Relationship Id="rId451" Type="http://schemas.openxmlformats.org/officeDocument/2006/relationships/image" Target="../media/image1495.png"/><Relationship Id="rId493" Type="http://schemas.openxmlformats.org/officeDocument/2006/relationships/image" Target="../media/image1516.png"/><Relationship Id="rId507" Type="http://schemas.openxmlformats.org/officeDocument/2006/relationships/image" Target="../media/image1523.png"/><Relationship Id="rId50" Type="http://schemas.openxmlformats.org/officeDocument/2006/relationships/customXml" Target="../ink/ink1210.xml"/><Relationship Id="rId104" Type="http://schemas.openxmlformats.org/officeDocument/2006/relationships/customXml" Target="../ink/ink1237.xml"/><Relationship Id="rId146" Type="http://schemas.openxmlformats.org/officeDocument/2006/relationships/customXml" Target="../ink/ink1258.xml"/><Relationship Id="rId188" Type="http://schemas.openxmlformats.org/officeDocument/2006/relationships/customXml" Target="../ink/ink1279.xml"/><Relationship Id="rId311" Type="http://schemas.openxmlformats.org/officeDocument/2006/relationships/image" Target="../media/image1425.png"/><Relationship Id="rId353" Type="http://schemas.openxmlformats.org/officeDocument/2006/relationships/image" Target="../media/image1446.png"/><Relationship Id="rId395" Type="http://schemas.openxmlformats.org/officeDocument/2006/relationships/image" Target="../media/image1467.png"/><Relationship Id="rId409" Type="http://schemas.openxmlformats.org/officeDocument/2006/relationships/image" Target="../media/image1474.png"/><Relationship Id="rId92" Type="http://schemas.openxmlformats.org/officeDocument/2006/relationships/customXml" Target="../ink/ink1231.xml"/><Relationship Id="rId213" Type="http://schemas.openxmlformats.org/officeDocument/2006/relationships/image" Target="../media/image1376.png"/><Relationship Id="rId420" Type="http://schemas.openxmlformats.org/officeDocument/2006/relationships/customXml" Target="../ink/ink1395.xml"/><Relationship Id="rId255" Type="http://schemas.openxmlformats.org/officeDocument/2006/relationships/image" Target="../media/image1397.png"/><Relationship Id="rId297" Type="http://schemas.openxmlformats.org/officeDocument/2006/relationships/image" Target="../media/image1418.png"/><Relationship Id="rId462" Type="http://schemas.openxmlformats.org/officeDocument/2006/relationships/customXml" Target="../ink/ink1416.xml"/><Relationship Id="rId518" Type="http://schemas.openxmlformats.org/officeDocument/2006/relationships/customXml" Target="../ink/ink1444.xml"/><Relationship Id="rId115" Type="http://schemas.openxmlformats.org/officeDocument/2006/relationships/image" Target="../media/image1327.png"/><Relationship Id="rId157" Type="http://schemas.openxmlformats.org/officeDocument/2006/relationships/image" Target="../media/image1348.png"/><Relationship Id="rId322" Type="http://schemas.openxmlformats.org/officeDocument/2006/relationships/customXml" Target="../ink/ink1346.xml"/><Relationship Id="rId364" Type="http://schemas.openxmlformats.org/officeDocument/2006/relationships/customXml" Target="../ink/ink1367.xml"/><Relationship Id="rId61" Type="http://schemas.openxmlformats.org/officeDocument/2006/relationships/image" Target="../media/image1300.png"/><Relationship Id="rId199" Type="http://schemas.openxmlformats.org/officeDocument/2006/relationships/image" Target="../media/image1369.png"/><Relationship Id="rId19" Type="http://schemas.openxmlformats.org/officeDocument/2006/relationships/image" Target="../media/image1279.png"/><Relationship Id="rId224" Type="http://schemas.openxmlformats.org/officeDocument/2006/relationships/customXml" Target="../ink/ink1297.xml"/><Relationship Id="rId266" Type="http://schemas.openxmlformats.org/officeDocument/2006/relationships/customXml" Target="../ink/ink1318.xml"/><Relationship Id="rId431" Type="http://schemas.openxmlformats.org/officeDocument/2006/relationships/image" Target="../media/image1485.png"/><Relationship Id="rId473" Type="http://schemas.openxmlformats.org/officeDocument/2006/relationships/image" Target="../media/image1506.png"/><Relationship Id="rId30" Type="http://schemas.openxmlformats.org/officeDocument/2006/relationships/customXml" Target="../ink/ink1200.xml"/><Relationship Id="rId126" Type="http://schemas.openxmlformats.org/officeDocument/2006/relationships/customXml" Target="../ink/ink1248.xml"/><Relationship Id="rId168" Type="http://schemas.openxmlformats.org/officeDocument/2006/relationships/customXml" Target="../ink/ink1269.xml"/><Relationship Id="rId333" Type="http://schemas.openxmlformats.org/officeDocument/2006/relationships/image" Target="../media/image1436.png"/><Relationship Id="rId72" Type="http://schemas.openxmlformats.org/officeDocument/2006/relationships/customXml" Target="../ink/ink1221.xml"/><Relationship Id="rId375" Type="http://schemas.openxmlformats.org/officeDocument/2006/relationships/image" Target="../media/image1457.png"/><Relationship Id="rId3" Type="http://schemas.openxmlformats.org/officeDocument/2006/relationships/image" Target="../media/image1139.png"/><Relationship Id="rId235" Type="http://schemas.openxmlformats.org/officeDocument/2006/relationships/image" Target="../media/image1387.png"/><Relationship Id="rId277" Type="http://schemas.openxmlformats.org/officeDocument/2006/relationships/image" Target="../media/image1408.png"/><Relationship Id="rId400" Type="http://schemas.openxmlformats.org/officeDocument/2006/relationships/customXml" Target="../ink/ink1385.xml"/><Relationship Id="rId442" Type="http://schemas.openxmlformats.org/officeDocument/2006/relationships/customXml" Target="../ink/ink1406.xml"/><Relationship Id="rId484" Type="http://schemas.openxmlformats.org/officeDocument/2006/relationships/customXml" Target="../ink/ink1427.xml"/><Relationship Id="rId137" Type="http://schemas.openxmlformats.org/officeDocument/2006/relationships/image" Target="../media/image1338.png"/><Relationship Id="rId302" Type="http://schemas.openxmlformats.org/officeDocument/2006/relationships/customXml" Target="../ink/ink1336.xml"/><Relationship Id="rId344" Type="http://schemas.openxmlformats.org/officeDocument/2006/relationships/customXml" Target="../ink/ink1357.xml"/><Relationship Id="rId41" Type="http://schemas.openxmlformats.org/officeDocument/2006/relationships/image" Target="../media/image1290.png"/><Relationship Id="rId83" Type="http://schemas.openxmlformats.org/officeDocument/2006/relationships/image" Target="../media/image1311.png"/><Relationship Id="rId179" Type="http://schemas.openxmlformats.org/officeDocument/2006/relationships/image" Target="../media/image1359.png"/><Relationship Id="rId386" Type="http://schemas.openxmlformats.org/officeDocument/2006/relationships/customXml" Target="../ink/ink1378.xml"/><Relationship Id="rId190" Type="http://schemas.openxmlformats.org/officeDocument/2006/relationships/customXml" Target="../ink/ink1280.xml"/><Relationship Id="rId204" Type="http://schemas.openxmlformats.org/officeDocument/2006/relationships/customXml" Target="../ink/ink1287.xml"/><Relationship Id="rId246" Type="http://schemas.openxmlformats.org/officeDocument/2006/relationships/customXml" Target="../ink/ink1308.xml"/><Relationship Id="rId288" Type="http://schemas.openxmlformats.org/officeDocument/2006/relationships/customXml" Target="../ink/ink1329.xml"/><Relationship Id="rId411" Type="http://schemas.openxmlformats.org/officeDocument/2006/relationships/image" Target="../media/image1475.png"/><Relationship Id="rId453" Type="http://schemas.openxmlformats.org/officeDocument/2006/relationships/image" Target="../media/image1496.png"/><Relationship Id="rId509" Type="http://schemas.openxmlformats.org/officeDocument/2006/relationships/image" Target="../media/image1524.png"/><Relationship Id="rId106" Type="http://schemas.openxmlformats.org/officeDocument/2006/relationships/customXml" Target="../ink/ink1238.xml"/><Relationship Id="rId313" Type="http://schemas.openxmlformats.org/officeDocument/2006/relationships/image" Target="../media/image1426.png"/><Relationship Id="rId495" Type="http://schemas.openxmlformats.org/officeDocument/2006/relationships/image" Target="../media/image1517.png"/><Relationship Id="rId10" Type="http://schemas.openxmlformats.org/officeDocument/2006/relationships/customXml" Target="../ink/ink1190.xml"/><Relationship Id="rId52" Type="http://schemas.openxmlformats.org/officeDocument/2006/relationships/customXml" Target="../ink/ink1211.xml"/><Relationship Id="rId94" Type="http://schemas.openxmlformats.org/officeDocument/2006/relationships/customXml" Target="../ink/ink1232.xml"/><Relationship Id="rId148" Type="http://schemas.openxmlformats.org/officeDocument/2006/relationships/customXml" Target="../ink/ink1259.xml"/><Relationship Id="rId355" Type="http://schemas.openxmlformats.org/officeDocument/2006/relationships/image" Target="../media/image1447.png"/><Relationship Id="rId397" Type="http://schemas.openxmlformats.org/officeDocument/2006/relationships/image" Target="../media/image1468.png"/><Relationship Id="rId520" Type="http://schemas.openxmlformats.org/officeDocument/2006/relationships/customXml" Target="../ink/ink1445.xml"/><Relationship Id="rId215" Type="http://schemas.openxmlformats.org/officeDocument/2006/relationships/image" Target="../media/image1377.png"/><Relationship Id="rId257" Type="http://schemas.openxmlformats.org/officeDocument/2006/relationships/image" Target="../media/image1398.png"/><Relationship Id="rId422" Type="http://schemas.openxmlformats.org/officeDocument/2006/relationships/customXml" Target="../ink/ink1396.xml"/><Relationship Id="rId464" Type="http://schemas.openxmlformats.org/officeDocument/2006/relationships/customXml" Target="../ink/ink1417.xml"/><Relationship Id="rId299" Type="http://schemas.openxmlformats.org/officeDocument/2006/relationships/image" Target="../media/image1419.png"/><Relationship Id="rId63" Type="http://schemas.openxmlformats.org/officeDocument/2006/relationships/image" Target="../media/image1301.png"/><Relationship Id="rId159" Type="http://schemas.openxmlformats.org/officeDocument/2006/relationships/image" Target="../media/image1349.png"/><Relationship Id="rId366" Type="http://schemas.openxmlformats.org/officeDocument/2006/relationships/customXml" Target="../ink/ink1368.xml"/><Relationship Id="rId226" Type="http://schemas.openxmlformats.org/officeDocument/2006/relationships/customXml" Target="../ink/ink1298.xml"/><Relationship Id="rId433" Type="http://schemas.openxmlformats.org/officeDocument/2006/relationships/image" Target="../media/image148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6.png"/><Relationship Id="rId3" Type="http://schemas.openxmlformats.org/officeDocument/2006/relationships/image" Target="../media/image1140.png"/><Relationship Id="rId7" Type="http://schemas.openxmlformats.org/officeDocument/2006/relationships/customXml" Target="../ink/ink14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2.png"/><Relationship Id="rId5" Type="http://schemas.openxmlformats.org/officeDocument/2006/relationships/image" Target="../media/image1271.png"/><Relationship Id="rId4" Type="http://schemas.openxmlformats.org/officeDocument/2006/relationships/image" Target="../media/image1141.jpe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03.xml"/><Relationship Id="rId299" Type="http://schemas.openxmlformats.org/officeDocument/2006/relationships/customXml" Target="../ink/ink1594.xml"/><Relationship Id="rId21" Type="http://schemas.openxmlformats.org/officeDocument/2006/relationships/customXml" Target="../ink/ink1455.xml"/><Relationship Id="rId63" Type="http://schemas.openxmlformats.org/officeDocument/2006/relationships/customXml" Target="../ink/ink1476.xml"/><Relationship Id="rId159" Type="http://schemas.openxmlformats.org/officeDocument/2006/relationships/customXml" Target="../ink/ink1524.xml"/><Relationship Id="rId170" Type="http://schemas.openxmlformats.org/officeDocument/2006/relationships/image" Target="../media/image1617.png"/><Relationship Id="rId226" Type="http://schemas.openxmlformats.org/officeDocument/2006/relationships/image" Target="../media/image1645.png"/><Relationship Id="rId268" Type="http://schemas.openxmlformats.org/officeDocument/2006/relationships/image" Target="../media/image1666.png"/><Relationship Id="rId32" Type="http://schemas.openxmlformats.org/officeDocument/2006/relationships/image" Target="../media/image1548.png"/><Relationship Id="rId74" Type="http://schemas.openxmlformats.org/officeDocument/2006/relationships/image" Target="../media/image1569.png"/><Relationship Id="rId128" Type="http://schemas.openxmlformats.org/officeDocument/2006/relationships/image" Target="../media/image1596.png"/><Relationship Id="rId5" Type="http://schemas.openxmlformats.org/officeDocument/2006/relationships/image" Target="../media/image1271.png"/><Relationship Id="rId181" Type="http://schemas.openxmlformats.org/officeDocument/2006/relationships/customXml" Target="../ink/ink1535.xml"/><Relationship Id="rId237" Type="http://schemas.openxmlformats.org/officeDocument/2006/relationships/customXml" Target="../ink/ink1563.xml"/><Relationship Id="rId279" Type="http://schemas.openxmlformats.org/officeDocument/2006/relationships/customXml" Target="../ink/ink1584.xml"/><Relationship Id="rId43" Type="http://schemas.openxmlformats.org/officeDocument/2006/relationships/customXml" Target="../ink/ink1466.xml"/><Relationship Id="rId139" Type="http://schemas.openxmlformats.org/officeDocument/2006/relationships/customXml" Target="../ink/ink1514.xml"/><Relationship Id="rId290" Type="http://schemas.openxmlformats.org/officeDocument/2006/relationships/image" Target="../media/image1677.png"/><Relationship Id="rId304" Type="http://schemas.openxmlformats.org/officeDocument/2006/relationships/image" Target="../media/image1684.png"/><Relationship Id="rId85" Type="http://schemas.openxmlformats.org/officeDocument/2006/relationships/customXml" Target="../ink/ink1487.xml"/><Relationship Id="rId150" Type="http://schemas.openxmlformats.org/officeDocument/2006/relationships/image" Target="../media/image1607.png"/><Relationship Id="rId192" Type="http://schemas.openxmlformats.org/officeDocument/2006/relationships/image" Target="../media/image1628.png"/><Relationship Id="rId206" Type="http://schemas.openxmlformats.org/officeDocument/2006/relationships/image" Target="../media/image1635.png"/><Relationship Id="rId248" Type="http://schemas.openxmlformats.org/officeDocument/2006/relationships/image" Target="../media/image1656.png"/><Relationship Id="rId12" Type="http://schemas.openxmlformats.org/officeDocument/2006/relationships/image" Target="../media/image1538.png"/><Relationship Id="rId108" Type="http://schemas.openxmlformats.org/officeDocument/2006/relationships/image" Target="../media/image1586.png"/><Relationship Id="rId54" Type="http://schemas.openxmlformats.org/officeDocument/2006/relationships/image" Target="../media/image1559.png"/><Relationship Id="rId96" Type="http://schemas.openxmlformats.org/officeDocument/2006/relationships/image" Target="../media/image1580.png"/><Relationship Id="rId161" Type="http://schemas.openxmlformats.org/officeDocument/2006/relationships/customXml" Target="../ink/ink1525.xml"/><Relationship Id="rId217" Type="http://schemas.openxmlformats.org/officeDocument/2006/relationships/customXml" Target="../ink/ink1553.xml"/><Relationship Id="rId259" Type="http://schemas.openxmlformats.org/officeDocument/2006/relationships/customXml" Target="../ink/ink1574.xml"/><Relationship Id="rId23" Type="http://schemas.openxmlformats.org/officeDocument/2006/relationships/customXml" Target="../ink/ink1456.xml"/><Relationship Id="rId119" Type="http://schemas.openxmlformats.org/officeDocument/2006/relationships/customXml" Target="../ink/ink1504.xml"/><Relationship Id="rId270" Type="http://schemas.openxmlformats.org/officeDocument/2006/relationships/image" Target="../media/image1667.png"/><Relationship Id="rId44" Type="http://schemas.openxmlformats.org/officeDocument/2006/relationships/image" Target="../media/image1554.png"/><Relationship Id="rId65" Type="http://schemas.openxmlformats.org/officeDocument/2006/relationships/customXml" Target="../ink/ink1477.xml"/><Relationship Id="rId86" Type="http://schemas.openxmlformats.org/officeDocument/2006/relationships/image" Target="../media/image1575.png"/><Relationship Id="rId130" Type="http://schemas.openxmlformats.org/officeDocument/2006/relationships/image" Target="../media/image1597.png"/><Relationship Id="rId151" Type="http://schemas.openxmlformats.org/officeDocument/2006/relationships/customXml" Target="../ink/ink1520.xml"/><Relationship Id="rId172" Type="http://schemas.openxmlformats.org/officeDocument/2006/relationships/image" Target="../media/image1618.png"/><Relationship Id="rId193" Type="http://schemas.openxmlformats.org/officeDocument/2006/relationships/customXml" Target="../ink/ink1541.xml"/><Relationship Id="rId207" Type="http://schemas.openxmlformats.org/officeDocument/2006/relationships/customXml" Target="../ink/ink1548.xml"/><Relationship Id="rId228" Type="http://schemas.openxmlformats.org/officeDocument/2006/relationships/image" Target="../media/image1646.png"/><Relationship Id="rId249" Type="http://schemas.openxmlformats.org/officeDocument/2006/relationships/customXml" Target="../ink/ink1569.xml"/><Relationship Id="rId13" Type="http://schemas.openxmlformats.org/officeDocument/2006/relationships/customXml" Target="../ink/ink1451.xml"/><Relationship Id="rId109" Type="http://schemas.openxmlformats.org/officeDocument/2006/relationships/customXml" Target="../ink/ink1499.xml"/><Relationship Id="rId260" Type="http://schemas.openxmlformats.org/officeDocument/2006/relationships/image" Target="../media/image1662.png"/><Relationship Id="rId281" Type="http://schemas.openxmlformats.org/officeDocument/2006/relationships/customXml" Target="../ink/ink1585.xml"/><Relationship Id="rId34" Type="http://schemas.openxmlformats.org/officeDocument/2006/relationships/image" Target="../media/image1549.png"/><Relationship Id="rId55" Type="http://schemas.openxmlformats.org/officeDocument/2006/relationships/customXml" Target="../ink/ink1472.xml"/><Relationship Id="rId76" Type="http://schemas.openxmlformats.org/officeDocument/2006/relationships/image" Target="../media/image1570.png"/><Relationship Id="rId97" Type="http://schemas.openxmlformats.org/officeDocument/2006/relationships/customXml" Target="../ink/ink1493.xml"/><Relationship Id="rId120" Type="http://schemas.openxmlformats.org/officeDocument/2006/relationships/image" Target="../media/image1592.png"/><Relationship Id="rId141" Type="http://schemas.openxmlformats.org/officeDocument/2006/relationships/customXml" Target="../ink/ink1515.xml"/><Relationship Id="rId7" Type="http://schemas.openxmlformats.org/officeDocument/2006/relationships/customXml" Target="../ink/ink1448.xml"/><Relationship Id="rId162" Type="http://schemas.openxmlformats.org/officeDocument/2006/relationships/image" Target="../media/image1613.png"/><Relationship Id="rId183" Type="http://schemas.openxmlformats.org/officeDocument/2006/relationships/customXml" Target="../ink/ink1536.xml"/><Relationship Id="rId218" Type="http://schemas.openxmlformats.org/officeDocument/2006/relationships/image" Target="../media/image1641.png"/><Relationship Id="rId239" Type="http://schemas.openxmlformats.org/officeDocument/2006/relationships/customXml" Target="../ink/ink1564.xml"/><Relationship Id="rId250" Type="http://schemas.openxmlformats.org/officeDocument/2006/relationships/image" Target="../media/image1657.png"/><Relationship Id="rId271" Type="http://schemas.openxmlformats.org/officeDocument/2006/relationships/customXml" Target="../ink/ink1580.xml"/><Relationship Id="rId292" Type="http://schemas.openxmlformats.org/officeDocument/2006/relationships/image" Target="../media/image1678.png"/><Relationship Id="rId306" Type="http://schemas.openxmlformats.org/officeDocument/2006/relationships/image" Target="../media/image1685.png"/><Relationship Id="rId24" Type="http://schemas.openxmlformats.org/officeDocument/2006/relationships/image" Target="../media/image1544.png"/><Relationship Id="rId45" Type="http://schemas.openxmlformats.org/officeDocument/2006/relationships/customXml" Target="../ink/ink1467.xml"/><Relationship Id="rId66" Type="http://schemas.openxmlformats.org/officeDocument/2006/relationships/image" Target="../media/image1565.png"/><Relationship Id="rId87" Type="http://schemas.openxmlformats.org/officeDocument/2006/relationships/customXml" Target="../ink/ink1488.xml"/><Relationship Id="rId110" Type="http://schemas.openxmlformats.org/officeDocument/2006/relationships/image" Target="../media/image1587.png"/><Relationship Id="rId131" Type="http://schemas.openxmlformats.org/officeDocument/2006/relationships/customXml" Target="../ink/ink1510.xml"/><Relationship Id="rId152" Type="http://schemas.openxmlformats.org/officeDocument/2006/relationships/image" Target="../media/image1608.png"/><Relationship Id="rId173" Type="http://schemas.openxmlformats.org/officeDocument/2006/relationships/customXml" Target="../ink/ink1531.xml"/><Relationship Id="rId194" Type="http://schemas.openxmlformats.org/officeDocument/2006/relationships/image" Target="../media/image1629.png"/><Relationship Id="rId208" Type="http://schemas.openxmlformats.org/officeDocument/2006/relationships/image" Target="../media/image1636.png"/><Relationship Id="rId229" Type="http://schemas.openxmlformats.org/officeDocument/2006/relationships/customXml" Target="../ink/ink1559.xml"/><Relationship Id="rId240" Type="http://schemas.openxmlformats.org/officeDocument/2006/relationships/image" Target="../media/image1652.png"/><Relationship Id="rId261" Type="http://schemas.openxmlformats.org/officeDocument/2006/relationships/customXml" Target="../ink/ink1575.xml"/><Relationship Id="rId14" Type="http://schemas.openxmlformats.org/officeDocument/2006/relationships/image" Target="../media/image1539.png"/><Relationship Id="rId35" Type="http://schemas.openxmlformats.org/officeDocument/2006/relationships/customXml" Target="../ink/ink1462.xml"/><Relationship Id="rId56" Type="http://schemas.openxmlformats.org/officeDocument/2006/relationships/image" Target="../media/image1560.png"/><Relationship Id="rId77" Type="http://schemas.openxmlformats.org/officeDocument/2006/relationships/customXml" Target="../ink/ink1483.xml"/><Relationship Id="rId100" Type="http://schemas.openxmlformats.org/officeDocument/2006/relationships/image" Target="../media/image1582.png"/><Relationship Id="rId282" Type="http://schemas.openxmlformats.org/officeDocument/2006/relationships/image" Target="../media/image1673.png"/><Relationship Id="rId8" Type="http://schemas.openxmlformats.org/officeDocument/2006/relationships/image" Target="../media/image1536.png"/><Relationship Id="rId98" Type="http://schemas.openxmlformats.org/officeDocument/2006/relationships/image" Target="../media/image1581.png"/><Relationship Id="rId121" Type="http://schemas.openxmlformats.org/officeDocument/2006/relationships/customXml" Target="../ink/ink1505.xml"/><Relationship Id="rId142" Type="http://schemas.openxmlformats.org/officeDocument/2006/relationships/image" Target="../media/image1603.png"/><Relationship Id="rId163" Type="http://schemas.openxmlformats.org/officeDocument/2006/relationships/customXml" Target="../ink/ink1526.xml"/><Relationship Id="rId184" Type="http://schemas.openxmlformats.org/officeDocument/2006/relationships/image" Target="../media/image1624.png"/><Relationship Id="rId219" Type="http://schemas.openxmlformats.org/officeDocument/2006/relationships/customXml" Target="../ink/ink1554.xml"/><Relationship Id="rId230" Type="http://schemas.openxmlformats.org/officeDocument/2006/relationships/image" Target="../media/image1647.png"/><Relationship Id="rId251" Type="http://schemas.openxmlformats.org/officeDocument/2006/relationships/customXml" Target="../ink/ink1570.xml"/><Relationship Id="rId25" Type="http://schemas.openxmlformats.org/officeDocument/2006/relationships/customXml" Target="../ink/ink1457.xml"/><Relationship Id="rId46" Type="http://schemas.openxmlformats.org/officeDocument/2006/relationships/image" Target="../media/image1555.png"/><Relationship Id="rId67" Type="http://schemas.openxmlformats.org/officeDocument/2006/relationships/customXml" Target="../ink/ink1478.xml"/><Relationship Id="rId272" Type="http://schemas.openxmlformats.org/officeDocument/2006/relationships/image" Target="../media/image1668.png"/><Relationship Id="rId293" Type="http://schemas.openxmlformats.org/officeDocument/2006/relationships/customXml" Target="../ink/ink1591.xml"/><Relationship Id="rId307" Type="http://schemas.openxmlformats.org/officeDocument/2006/relationships/customXml" Target="../ink/ink1598.xml"/><Relationship Id="rId88" Type="http://schemas.openxmlformats.org/officeDocument/2006/relationships/image" Target="../media/image1576.png"/><Relationship Id="rId111" Type="http://schemas.openxmlformats.org/officeDocument/2006/relationships/customXml" Target="../ink/ink1500.xml"/><Relationship Id="rId132" Type="http://schemas.openxmlformats.org/officeDocument/2006/relationships/image" Target="../media/image1598.png"/><Relationship Id="rId153" Type="http://schemas.openxmlformats.org/officeDocument/2006/relationships/customXml" Target="../ink/ink1521.xml"/><Relationship Id="rId174" Type="http://schemas.openxmlformats.org/officeDocument/2006/relationships/image" Target="../media/image1619.png"/><Relationship Id="rId195" Type="http://schemas.openxmlformats.org/officeDocument/2006/relationships/customXml" Target="../ink/ink1542.xml"/><Relationship Id="rId209" Type="http://schemas.openxmlformats.org/officeDocument/2006/relationships/customXml" Target="../ink/ink1549.xml"/><Relationship Id="rId220" Type="http://schemas.openxmlformats.org/officeDocument/2006/relationships/image" Target="../media/image1642.png"/><Relationship Id="rId241" Type="http://schemas.openxmlformats.org/officeDocument/2006/relationships/customXml" Target="../ink/ink1565.xml"/><Relationship Id="rId15" Type="http://schemas.openxmlformats.org/officeDocument/2006/relationships/customXml" Target="../ink/ink1452.xml"/><Relationship Id="rId36" Type="http://schemas.openxmlformats.org/officeDocument/2006/relationships/image" Target="../media/image1550.png"/><Relationship Id="rId57" Type="http://schemas.openxmlformats.org/officeDocument/2006/relationships/customXml" Target="../ink/ink1473.xml"/><Relationship Id="rId262" Type="http://schemas.openxmlformats.org/officeDocument/2006/relationships/image" Target="../media/image1663.png"/><Relationship Id="rId283" Type="http://schemas.openxmlformats.org/officeDocument/2006/relationships/customXml" Target="../ink/ink1586.xml"/><Relationship Id="rId78" Type="http://schemas.openxmlformats.org/officeDocument/2006/relationships/image" Target="../media/image1571.png"/><Relationship Id="rId99" Type="http://schemas.openxmlformats.org/officeDocument/2006/relationships/customXml" Target="../ink/ink1494.xml"/><Relationship Id="rId101" Type="http://schemas.openxmlformats.org/officeDocument/2006/relationships/customXml" Target="../ink/ink1495.xml"/><Relationship Id="rId122" Type="http://schemas.openxmlformats.org/officeDocument/2006/relationships/image" Target="../media/image1593.png"/><Relationship Id="rId143" Type="http://schemas.openxmlformats.org/officeDocument/2006/relationships/customXml" Target="../ink/ink1516.xml"/><Relationship Id="rId164" Type="http://schemas.openxmlformats.org/officeDocument/2006/relationships/image" Target="../media/image1614.png"/><Relationship Id="rId185" Type="http://schemas.openxmlformats.org/officeDocument/2006/relationships/customXml" Target="../ink/ink1537.xml"/><Relationship Id="rId9" Type="http://schemas.openxmlformats.org/officeDocument/2006/relationships/customXml" Target="../ink/ink1449.xml"/><Relationship Id="rId210" Type="http://schemas.openxmlformats.org/officeDocument/2006/relationships/image" Target="../media/image1637.png"/><Relationship Id="rId26" Type="http://schemas.openxmlformats.org/officeDocument/2006/relationships/image" Target="../media/image1545.png"/><Relationship Id="rId231" Type="http://schemas.openxmlformats.org/officeDocument/2006/relationships/customXml" Target="../ink/ink1560.xml"/><Relationship Id="rId252" Type="http://schemas.openxmlformats.org/officeDocument/2006/relationships/image" Target="../media/image1658.png"/><Relationship Id="rId273" Type="http://schemas.openxmlformats.org/officeDocument/2006/relationships/customXml" Target="../ink/ink1581.xml"/><Relationship Id="rId294" Type="http://schemas.openxmlformats.org/officeDocument/2006/relationships/image" Target="../media/image1679.png"/><Relationship Id="rId308" Type="http://schemas.openxmlformats.org/officeDocument/2006/relationships/image" Target="../media/image1686.png"/><Relationship Id="rId47" Type="http://schemas.openxmlformats.org/officeDocument/2006/relationships/customXml" Target="../ink/ink1468.xml"/><Relationship Id="rId68" Type="http://schemas.openxmlformats.org/officeDocument/2006/relationships/image" Target="../media/image1566.png"/><Relationship Id="rId89" Type="http://schemas.openxmlformats.org/officeDocument/2006/relationships/customXml" Target="../ink/ink1489.xml"/><Relationship Id="rId112" Type="http://schemas.openxmlformats.org/officeDocument/2006/relationships/image" Target="../media/image1588.png"/><Relationship Id="rId133" Type="http://schemas.openxmlformats.org/officeDocument/2006/relationships/customXml" Target="../ink/ink1511.xml"/><Relationship Id="rId154" Type="http://schemas.openxmlformats.org/officeDocument/2006/relationships/image" Target="../media/image1609.png"/><Relationship Id="rId175" Type="http://schemas.openxmlformats.org/officeDocument/2006/relationships/customXml" Target="../ink/ink1532.xml"/><Relationship Id="rId196" Type="http://schemas.openxmlformats.org/officeDocument/2006/relationships/image" Target="../media/image1630.png"/><Relationship Id="rId200" Type="http://schemas.openxmlformats.org/officeDocument/2006/relationships/image" Target="../media/image1632.png"/><Relationship Id="rId16" Type="http://schemas.openxmlformats.org/officeDocument/2006/relationships/image" Target="../media/image1540.png"/><Relationship Id="rId221" Type="http://schemas.openxmlformats.org/officeDocument/2006/relationships/customXml" Target="../ink/ink1555.xml"/><Relationship Id="rId242" Type="http://schemas.openxmlformats.org/officeDocument/2006/relationships/image" Target="../media/image1653.png"/><Relationship Id="rId263" Type="http://schemas.openxmlformats.org/officeDocument/2006/relationships/customXml" Target="../ink/ink1576.xml"/><Relationship Id="rId284" Type="http://schemas.openxmlformats.org/officeDocument/2006/relationships/image" Target="../media/image1674.png"/><Relationship Id="rId37" Type="http://schemas.openxmlformats.org/officeDocument/2006/relationships/customXml" Target="../ink/ink1463.xml"/><Relationship Id="rId58" Type="http://schemas.openxmlformats.org/officeDocument/2006/relationships/image" Target="../media/image1561.png"/><Relationship Id="rId79" Type="http://schemas.openxmlformats.org/officeDocument/2006/relationships/customXml" Target="../ink/ink1484.xml"/><Relationship Id="rId102" Type="http://schemas.openxmlformats.org/officeDocument/2006/relationships/image" Target="../media/image1583.png"/><Relationship Id="rId123" Type="http://schemas.openxmlformats.org/officeDocument/2006/relationships/customXml" Target="../ink/ink1506.xml"/><Relationship Id="rId144" Type="http://schemas.openxmlformats.org/officeDocument/2006/relationships/image" Target="../media/image1604.png"/><Relationship Id="rId90" Type="http://schemas.openxmlformats.org/officeDocument/2006/relationships/image" Target="../media/image1577.png"/><Relationship Id="rId165" Type="http://schemas.openxmlformats.org/officeDocument/2006/relationships/customXml" Target="../ink/ink1527.xml"/><Relationship Id="rId186" Type="http://schemas.openxmlformats.org/officeDocument/2006/relationships/image" Target="../media/image1625.png"/><Relationship Id="rId211" Type="http://schemas.openxmlformats.org/officeDocument/2006/relationships/customXml" Target="../ink/ink1550.xml"/><Relationship Id="rId232" Type="http://schemas.openxmlformats.org/officeDocument/2006/relationships/image" Target="../media/image1648.png"/><Relationship Id="rId253" Type="http://schemas.openxmlformats.org/officeDocument/2006/relationships/customXml" Target="../ink/ink1571.xml"/><Relationship Id="rId274" Type="http://schemas.openxmlformats.org/officeDocument/2006/relationships/image" Target="../media/image1669.png"/><Relationship Id="rId295" Type="http://schemas.openxmlformats.org/officeDocument/2006/relationships/customXml" Target="../ink/ink1592.xml"/><Relationship Id="rId309" Type="http://schemas.openxmlformats.org/officeDocument/2006/relationships/customXml" Target="../ink/ink1599.xml"/><Relationship Id="rId27" Type="http://schemas.openxmlformats.org/officeDocument/2006/relationships/customXml" Target="../ink/ink1458.xml"/><Relationship Id="rId48" Type="http://schemas.openxmlformats.org/officeDocument/2006/relationships/image" Target="../media/image1556.png"/><Relationship Id="rId69" Type="http://schemas.openxmlformats.org/officeDocument/2006/relationships/customXml" Target="../ink/ink1479.xml"/><Relationship Id="rId113" Type="http://schemas.openxmlformats.org/officeDocument/2006/relationships/customXml" Target="../ink/ink1501.xml"/><Relationship Id="rId134" Type="http://schemas.openxmlformats.org/officeDocument/2006/relationships/image" Target="../media/image1599.png"/><Relationship Id="rId80" Type="http://schemas.openxmlformats.org/officeDocument/2006/relationships/image" Target="../media/image1572.png"/><Relationship Id="rId155" Type="http://schemas.openxmlformats.org/officeDocument/2006/relationships/customXml" Target="../ink/ink1522.xml"/><Relationship Id="rId176" Type="http://schemas.openxmlformats.org/officeDocument/2006/relationships/image" Target="../media/image1620.png"/><Relationship Id="rId197" Type="http://schemas.openxmlformats.org/officeDocument/2006/relationships/customXml" Target="../ink/ink1543.xml"/><Relationship Id="rId201" Type="http://schemas.openxmlformats.org/officeDocument/2006/relationships/customXml" Target="../ink/ink1545.xml"/><Relationship Id="rId222" Type="http://schemas.openxmlformats.org/officeDocument/2006/relationships/image" Target="../media/image1643.png"/><Relationship Id="rId243" Type="http://schemas.openxmlformats.org/officeDocument/2006/relationships/customXml" Target="../ink/ink1566.xml"/><Relationship Id="rId264" Type="http://schemas.openxmlformats.org/officeDocument/2006/relationships/image" Target="../media/image1664.png"/><Relationship Id="rId285" Type="http://schemas.openxmlformats.org/officeDocument/2006/relationships/customXml" Target="../ink/ink1587.xml"/><Relationship Id="rId17" Type="http://schemas.openxmlformats.org/officeDocument/2006/relationships/customXml" Target="../ink/ink1453.xml"/><Relationship Id="rId38" Type="http://schemas.openxmlformats.org/officeDocument/2006/relationships/image" Target="../media/image1551.png"/><Relationship Id="rId59" Type="http://schemas.openxmlformats.org/officeDocument/2006/relationships/customXml" Target="../ink/ink1474.xml"/><Relationship Id="rId103" Type="http://schemas.openxmlformats.org/officeDocument/2006/relationships/customXml" Target="../ink/ink1496.xml"/><Relationship Id="rId124" Type="http://schemas.openxmlformats.org/officeDocument/2006/relationships/image" Target="../media/image1594.png"/><Relationship Id="rId310" Type="http://schemas.openxmlformats.org/officeDocument/2006/relationships/image" Target="../media/image1687.png"/><Relationship Id="rId70" Type="http://schemas.openxmlformats.org/officeDocument/2006/relationships/image" Target="../media/image1567.png"/><Relationship Id="rId91" Type="http://schemas.openxmlformats.org/officeDocument/2006/relationships/customXml" Target="../ink/ink1490.xml"/><Relationship Id="rId145" Type="http://schemas.openxmlformats.org/officeDocument/2006/relationships/customXml" Target="../ink/ink1517.xml"/><Relationship Id="rId166" Type="http://schemas.openxmlformats.org/officeDocument/2006/relationships/image" Target="../media/image1615.png"/><Relationship Id="rId187" Type="http://schemas.openxmlformats.org/officeDocument/2006/relationships/customXml" Target="../ink/ink1538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638.png"/><Relationship Id="rId233" Type="http://schemas.openxmlformats.org/officeDocument/2006/relationships/customXml" Target="../ink/ink1561.xml"/><Relationship Id="rId254" Type="http://schemas.openxmlformats.org/officeDocument/2006/relationships/image" Target="../media/image1659.png"/><Relationship Id="rId28" Type="http://schemas.openxmlformats.org/officeDocument/2006/relationships/image" Target="../media/image1546.png"/><Relationship Id="rId49" Type="http://schemas.openxmlformats.org/officeDocument/2006/relationships/customXml" Target="../ink/ink1469.xml"/><Relationship Id="rId114" Type="http://schemas.openxmlformats.org/officeDocument/2006/relationships/image" Target="../media/image1589.png"/><Relationship Id="rId275" Type="http://schemas.openxmlformats.org/officeDocument/2006/relationships/customXml" Target="../ink/ink1582.xml"/><Relationship Id="rId296" Type="http://schemas.openxmlformats.org/officeDocument/2006/relationships/image" Target="../media/image1680.png"/><Relationship Id="rId300" Type="http://schemas.openxmlformats.org/officeDocument/2006/relationships/image" Target="../media/image1682.png"/><Relationship Id="rId60" Type="http://schemas.openxmlformats.org/officeDocument/2006/relationships/image" Target="../media/image1562.png"/><Relationship Id="rId81" Type="http://schemas.openxmlformats.org/officeDocument/2006/relationships/customXml" Target="../ink/ink1485.xml"/><Relationship Id="rId135" Type="http://schemas.openxmlformats.org/officeDocument/2006/relationships/customXml" Target="../ink/ink1512.xml"/><Relationship Id="rId156" Type="http://schemas.openxmlformats.org/officeDocument/2006/relationships/image" Target="../media/image1610.png"/><Relationship Id="rId177" Type="http://schemas.openxmlformats.org/officeDocument/2006/relationships/customXml" Target="../ink/ink1533.xml"/><Relationship Id="rId198" Type="http://schemas.openxmlformats.org/officeDocument/2006/relationships/image" Target="../media/image1631.png"/><Relationship Id="rId202" Type="http://schemas.openxmlformats.org/officeDocument/2006/relationships/image" Target="../media/image1633.png"/><Relationship Id="rId223" Type="http://schemas.openxmlformats.org/officeDocument/2006/relationships/customXml" Target="../ink/ink1556.xml"/><Relationship Id="rId244" Type="http://schemas.openxmlformats.org/officeDocument/2006/relationships/image" Target="../media/image1654.png"/><Relationship Id="rId18" Type="http://schemas.openxmlformats.org/officeDocument/2006/relationships/image" Target="../media/image1541.png"/><Relationship Id="rId39" Type="http://schemas.openxmlformats.org/officeDocument/2006/relationships/customXml" Target="../ink/ink1464.xml"/><Relationship Id="rId265" Type="http://schemas.openxmlformats.org/officeDocument/2006/relationships/customXml" Target="../ink/ink1577.xml"/><Relationship Id="rId286" Type="http://schemas.openxmlformats.org/officeDocument/2006/relationships/image" Target="../media/image1675.png"/><Relationship Id="rId50" Type="http://schemas.openxmlformats.org/officeDocument/2006/relationships/image" Target="../media/image1557.png"/><Relationship Id="rId104" Type="http://schemas.openxmlformats.org/officeDocument/2006/relationships/image" Target="../media/image1584.png"/><Relationship Id="rId125" Type="http://schemas.openxmlformats.org/officeDocument/2006/relationships/customXml" Target="../ink/ink1507.xml"/><Relationship Id="rId146" Type="http://schemas.openxmlformats.org/officeDocument/2006/relationships/image" Target="../media/image1605.png"/><Relationship Id="rId167" Type="http://schemas.openxmlformats.org/officeDocument/2006/relationships/customXml" Target="../ink/ink1528.xml"/><Relationship Id="rId188" Type="http://schemas.openxmlformats.org/officeDocument/2006/relationships/image" Target="../media/image1626.png"/><Relationship Id="rId71" Type="http://schemas.openxmlformats.org/officeDocument/2006/relationships/customXml" Target="../ink/ink1480.xml"/><Relationship Id="rId92" Type="http://schemas.openxmlformats.org/officeDocument/2006/relationships/image" Target="../media/image1578.png"/><Relationship Id="rId213" Type="http://schemas.openxmlformats.org/officeDocument/2006/relationships/customXml" Target="../ink/ink1551.xml"/><Relationship Id="rId234" Type="http://schemas.openxmlformats.org/officeDocument/2006/relationships/image" Target="../media/image1649.png"/><Relationship Id="rId2" Type="http://schemas.openxmlformats.org/officeDocument/2006/relationships/notesSlide" Target="../notesSlides/notesSlide35.xml"/><Relationship Id="rId29" Type="http://schemas.openxmlformats.org/officeDocument/2006/relationships/customXml" Target="../ink/ink1459.xml"/><Relationship Id="rId255" Type="http://schemas.openxmlformats.org/officeDocument/2006/relationships/customXml" Target="../ink/ink1572.xml"/><Relationship Id="rId276" Type="http://schemas.openxmlformats.org/officeDocument/2006/relationships/image" Target="../media/image1670.png"/><Relationship Id="rId297" Type="http://schemas.openxmlformats.org/officeDocument/2006/relationships/customXml" Target="../ink/ink1593.xml"/><Relationship Id="rId40" Type="http://schemas.openxmlformats.org/officeDocument/2006/relationships/image" Target="../media/image1552.png"/><Relationship Id="rId115" Type="http://schemas.openxmlformats.org/officeDocument/2006/relationships/customXml" Target="../ink/ink1502.xml"/><Relationship Id="rId136" Type="http://schemas.openxmlformats.org/officeDocument/2006/relationships/image" Target="../media/image1600.png"/><Relationship Id="rId157" Type="http://schemas.openxmlformats.org/officeDocument/2006/relationships/customXml" Target="../ink/ink1523.xml"/><Relationship Id="rId178" Type="http://schemas.openxmlformats.org/officeDocument/2006/relationships/image" Target="../media/image1621.png"/><Relationship Id="rId301" Type="http://schemas.openxmlformats.org/officeDocument/2006/relationships/customXml" Target="../ink/ink1595.xml"/><Relationship Id="rId61" Type="http://schemas.openxmlformats.org/officeDocument/2006/relationships/customXml" Target="../ink/ink1475.xml"/><Relationship Id="rId82" Type="http://schemas.openxmlformats.org/officeDocument/2006/relationships/image" Target="../media/image1573.png"/><Relationship Id="rId199" Type="http://schemas.openxmlformats.org/officeDocument/2006/relationships/customXml" Target="../ink/ink1544.xml"/><Relationship Id="rId203" Type="http://schemas.openxmlformats.org/officeDocument/2006/relationships/customXml" Target="../ink/ink1546.xml"/><Relationship Id="rId19" Type="http://schemas.openxmlformats.org/officeDocument/2006/relationships/customXml" Target="../ink/ink1454.xml"/><Relationship Id="rId224" Type="http://schemas.openxmlformats.org/officeDocument/2006/relationships/image" Target="../media/image1644.png"/><Relationship Id="rId245" Type="http://schemas.openxmlformats.org/officeDocument/2006/relationships/customXml" Target="../ink/ink1567.xml"/><Relationship Id="rId266" Type="http://schemas.openxmlformats.org/officeDocument/2006/relationships/image" Target="../media/image1665.png"/><Relationship Id="rId287" Type="http://schemas.openxmlformats.org/officeDocument/2006/relationships/customXml" Target="../ink/ink1588.xml"/><Relationship Id="rId30" Type="http://schemas.openxmlformats.org/officeDocument/2006/relationships/image" Target="../media/image1547.png"/><Relationship Id="rId105" Type="http://schemas.openxmlformats.org/officeDocument/2006/relationships/customXml" Target="../ink/ink1497.xml"/><Relationship Id="rId126" Type="http://schemas.openxmlformats.org/officeDocument/2006/relationships/image" Target="../media/image1595.png"/><Relationship Id="rId147" Type="http://schemas.openxmlformats.org/officeDocument/2006/relationships/customXml" Target="../ink/ink1518.xml"/><Relationship Id="rId168" Type="http://schemas.openxmlformats.org/officeDocument/2006/relationships/image" Target="../media/image1616.png"/><Relationship Id="rId51" Type="http://schemas.openxmlformats.org/officeDocument/2006/relationships/customXml" Target="../ink/ink1470.xml"/><Relationship Id="rId72" Type="http://schemas.openxmlformats.org/officeDocument/2006/relationships/image" Target="../media/image1568.png"/><Relationship Id="rId93" Type="http://schemas.openxmlformats.org/officeDocument/2006/relationships/customXml" Target="../ink/ink1491.xml"/><Relationship Id="rId189" Type="http://schemas.openxmlformats.org/officeDocument/2006/relationships/customXml" Target="../ink/ink1539.xml"/><Relationship Id="rId3" Type="http://schemas.openxmlformats.org/officeDocument/2006/relationships/image" Target="../media/image1140.png"/><Relationship Id="rId214" Type="http://schemas.openxmlformats.org/officeDocument/2006/relationships/image" Target="../media/image1639.png"/><Relationship Id="rId235" Type="http://schemas.openxmlformats.org/officeDocument/2006/relationships/customXml" Target="../ink/ink1562.xml"/><Relationship Id="rId256" Type="http://schemas.openxmlformats.org/officeDocument/2006/relationships/image" Target="../media/image1660.png"/><Relationship Id="rId277" Type="http://schemas.openxmlformats.org/officeDocument/2006/relationships/customXml" Target="../ink/ink1583.xml"/><Relationship Id="rId298" Type="http://schemas.openxmlformats.org/officeDocument/2006/relationships/image" Target="../media/image1681.png"/><Relationship Id="rId116" Type="http://schemas.openxmlformats.org/officeDocument/2006/relationships/image" Target="../media/image1590.png"/><Relationship Id="rId137" Type="http://schemas.openxmlformats.org/officeDocument/2006/relationships/customXml" Target="../ink/ink1513.xml"/><Relationship Id="rId158" Type="http://schemas.openxmlformats.org/officeDocument/2006/relationships/image" Target="../media/image1611.png"/><Relationship Id="rId302" Type="http://schemas.openxmlformats.org/officeDocument/2006/relationships/image" Target="../media/image1683.png"/><Relationship Id="rId20" Type="http://schemas.openxmlformats.org/officeDocument/2006/relationships/image" Target="../media/image1542.png"/><Relationship Id="rId41" Type="http://schemas.openxmlformats.org/officeDocument/2006/relationships/customXml" Target="../ink/ink1465.xml"/><Relationship Id="rId62" Type="http://schemas.openxmlformats.org/officeDocument/2006/relationships/image" Target="../media/image1563.png"/><Relationship Id="rId83" Type="http://schemas.openxmlformats.org/officeDocument/2006/relationships/customXml" Target="../ink/ink1486.xml"/><Relationship Id="rId179" Type="http://schemas.openxmlformats.org/officeDocument/2006/relationships/customXml" Target="../ink/ink1534.xml"/><Relationship Id="rId190" Type="http://schemas.openxmlformats.org/officeDocument/2006/relationships/image" Target="../media/image1627.png"/><Relationship Id="rId204" Type="http://schemas.openxmlformats.org/officeDocument/2006/relationships/image" Target="../media/image1634.png"/><Relationship Id="rId225" Type="http://schemas.openxmlformats.org/officeDocument/2006/relationships/customXml" Target="../ink/ink1557.xml"/><Relationship Id="rId246" Type="http://schemas.openxmlformats.org/officeDocument/2006/relationships/image" Target="../media/image1655.png"/><Relationship Id="rId267" Type="http://schemas.openxmlformats.org/officeDocument/2006/relationships/customXml" Target="../ink/ink1578.xml"/><Relationship Id="rId288" Type="http://schemas.openxmlformats.org/officeDocument/2006/relationships/image" Target="../media/image1676.png"/><Relationship Id="rId106" Type="http://schemas.openxmlformats.org/officeDocument/2006/relationships/image" Target="../media/image1585.png"/><Relationship Id="rId127" Type="http://schemas.openxmlformats.org/officeDocument/2006/relationships/customXml" Target="../ink/ink1508.xml"/><Relationship Id="rId10" Type="http://schemas.openxmlformats.org/officeDocument/2006/relationships/image" Target="../media/image1537.png"/><Relationship Id="rId31" Type="http://schemas.openxmlformats.org/officeDocument/2006/relationships/customXml" Target="../ink/ink1460.xml"/><Relationship Id="rId52" Type="http://schemas.openxmlformats.org/officeDocument/2006/relationships/image" Target="../media/image1558.png"/><Relationship Id="rId73" Type="http://schemas.openxmlformats.org/officeDocument/2006/relationships/customXml" Target="../ink/ink1481.xml"/><Relationship Id="rId94" Type="http://schemas.openxmlformats.org/officeDocument/2006/relationships/image" Target="../media/image1579.png"/><Relationship Id="rId148" Type="http://schemas.openxmlformats.org/officeDocument/2006/relationships/image" Target="../media/image1606.png"/><Relationship Id="rId169" Type="http://schemas.openxmlformats.org/officeDocument/2006/relationships/customXml" Target="../ink/ink1529.xml"/><Relationship Id="rId4" Type="http://schemas.openxmlformats.org/officeDocument/2006/relationships/image" Target="../media/image1141.jpeg"/><Relationship Id="rId180" Type="http://schemas.openxmlformats.org/officeDocument/2006/relationships/image" Target="../media/image1622.png"/><Relationship Id="rId215" Type="http://schemas.openxmlformats.org/officeDocument/2006/relationships/customXml" Target="../ink/ink1552.xml"/><Relationship Id="rId236" Type="http://schemas.openxmlformats.org/officeDocument/2006/relationships/image" Target="../media/image1650.png"/><Relationship Id="rId257" Type="http://schemas.openxmlformats.org/officeDocument/2006/relationships/customXml" Target="../ink/ink1573.xml"/><Relationship Id="rId278" Type="http://schemas.openxmlformats.org/officeDocument/2006/relationships/image" Target="../media/image1671.png"/><Relationship Id="rId303" Type="http://schemas.openxmlformats.org/officeDocument/2006/relationships/customXml" Target="../ink/ink1596.xml"/><Relationship Id="rId42" Type="http://schemas.openxmlformats.org/officeDocument/2006/relationships/image" Target="../media/image1553.png"/><Relationship Id="rId84" Type="http://schemas.openxmlformats.org/officeDocument/2006/relationships/image" Target="../media/image1574.png"/><Relationship Id="rId138" Type="http://schemas.openxmlformats.org/officeDocument/2006/relationships/image" Target="../media/image1601.png"/><Relationship Id="rId191" Type="http://schemas.openxmlformats.org/officeDocument/2006/relationships/customXml" Target="../ink/ink1540.xml"/><Relationship Id="rId205" Type="http://schemas.openxmlformats.org/officeDocument/2006/relationships/customXml" Target="../ink/ink1547.xml"/><Relationship Id="rId247" Type="http://schemas.openxmlformats.org/officeDocument/2006/relationships/customXml" Target="../ink/ink1568.xml"/><Relationship Id="rId107" Type="http://schemas.openxmlformats.org/officeDocument/2006/relationships/customXml" Target="../ink/ink1498.xml"/><Relationship Id="rId289" Type="http://schemas.openxmlformats.org/officeDocument/2006/relationships/customXml" Target="../ink/ink1589.xml"/><Relationship Id="rId11" Type="http://schemas.openxmlformats.org/officeDocument/2006/relationships/customXml" Target="../ink/ink1450.xml"/><Relationship Id="rId53" Type="http://schemas.openxmlformats.org/officeDocument/2006/relationships/customXml" Target="../ink/ink1471.xml"/><Relationship Id="rId149" Type="http://schemas.openxmlformats.org/officeDocument/2006/relationships/customXml" Target="../ink/ink1519.xml"/><Relationship Id="rId95" Type="http://schemas.openxmlformats.org/officeDocument/2006/relationships/customXml" Target="../ink/ink1492.xml"/><Relationship Id="rId160" Type="http://schemas.openxmlformats.org/officeDocument/2006/relationships/image" Target="../media/image1612.png"/><Relationship Id="rId216" Type="http://schemas.openxmlformats.org/officeDocument/2006/relationships/image" Target="../media/image1640.png"/><Relationship Id="rId258" Type="http://schemas.openxmlformats.org/officeDocument/2006/relationships/image" Target="../media/image1661.png"/><Relationship Id="rId22" Type="http://schemas.openxmlformats.org/officeDocument/2006/relationships/image" Target="../media/image1543.png"/><Relationship Id="rId64" Type="http://schemas.openxmlformats.org/officeDocument/2006/relationships/image" Target="../media/image1564.png"/><Relationship Id="rId118" Type="http://schemas.openxmlformats.org/officeDocument/2006/relationships/image" Target="../media/image1591.png"/><Relationship Id="rId171" Type="http://schemas.openxmlformats.org/officeDocument/2006/relationships/customXml" Target="../ink/ink1530.xml"/><Relationship Id="rId227" Type="http://schemas.openxmlformats.org/officeDocument/2006/relationships/customXml" Target="../ink/ink1558.xml"/><Relationship Id="rId269" Type="http://schemas.openxmlformats.org/officeDocument/2006/relationships/customXml" Target="../ink/ink1579.xml"/><Relationship Id="rId33" Type="http://schemas.openxmlformats.org/officeDocument/2006/relationships/customXml" Target="../ink/ink1461.xml"/><Relationship Id="rId129" Type="http://schemas.openxmlformats.org/officeDocument/2006/relationships/customXml" Target="../ink/ink1509.xml"/><Relationship Id="rId280" Type="http://schemas.openxmlformats.org/officeDocument/2006/relationships/image" Target="../media/image1672.png"/><Relationship Id="rId75" Type="http://schemas.openxmlformats.org/officeDocument/2006/relationships/customXml" Target="../ink/ink1482.xml"/><Relationship Id="rId140" Type="http://schemas.openxmlformats.org/officeDocument/2006/relationships/image" Target="../media/image1602.png"/><Relationship Id="rId182" Type="http://schemas.openxmlformats.org/officeDocument/2006/relationships/image" Target="../media/image1623.png"/><Relationship Id="rId6" Type="http://schemas.openxmlformats.org/officeDocument/2006/relationships/image" Target="../media/image1532.png"/><Relationship Id="rId238" Type="http://schemas.openxmlformats.org/officeDocument/2006/relationships/image" Target="../media/image1651.png"/><Relationship Id="rId291" Type="http://schemas.openxmlformats.org/officeDocument/2006/relationships/customXml" Target="../ink/ink1590.xml"/><Relationship Id="rId305" Type="http://schemas.openxmlformats.org/officeDocument/2006/relationships/customXml" Target="../ink/ink1597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55.xml"/><Relationship Id="rId21" Type="http://schemas.openxmlformats.org/officeDocument/2006/relationships/customXml" Target="../ink/ink1607.xml"/><Relationship Id="rId63" Type="http://schemas.openxmlformats.org/officeDocument/2006/relationships/customXml" Target="../ink/ink1628.xml"/><Relationship Id="rId159" Type="http://schemas.openxmlformats.org/officeDocument/2006/relationships/customXml" Target="../ink/ink1676.xml"/><Relationship Id="rId170" Type="http://schemas.openxmlformats.org/officeDocument/2006/relationships/image" Target="../media/image1773.png"/><Relationship Id="rId226" Type="http://schemas.openxmlformats.org/officeDocument/2006/relationships/image" Target="../media/image1801.png"/><Relationship Id="rId268" Type="http://schemas.openxmlformats.org/officeDocument/2006/relationships/image" Target="../media/image1822.png"/><Relationship Id="rId32" Type="http://schemas.openxmlformats.org/officeDocument/2006/relationships/image" Target="../media/image1704.png"/><Relationship Id="rId74" Type="http://schemas.openxmlformats.org/officeDocument/2006/relationships/image" Target="../media/image1725.png"/><Relationship Id="rId128" Type="http://schemas.openxmlformats.org/officeDocument/2006/relationships/image" Target="../media/image1752.png"/><Relationship Id="rId5" Type="http://schemas.openxmlformats.org/officeDocument/2006/relationships/image" Target="../media/image1535.png"/><Relationship Id="rId181" Type="http://schemas.openxmlformats.org/officeDocument/2006/relationships/customXml" Target="../ink/ink1687.xml"/><Relationship Id="rId237" Type="http://schemas.openxmlformats.org/officeDocument/2006/relationships/customXml" Target="../ink/ink1715.xml"/><Relationship Id="rId279" Type="http://schemas.openxmlformats.org/officeDocument/2006/relationships/customXml" Target="../ink/ink1736.xml"/><Relationship Id="rId43" Type="http://schemas.openxmlformats.org/officeDocument/2006/relationships/customXml" Target="../ink/ink1618.xml"/><Relationship Id="rId139" Type="http://schemas.openxmlformats.org/officeDocument/2006/relationships/customXml" Target="../ink/ink1666.xml"/><Relationship Id="rId290" Type="http://schemas.openxmlformats.org/officeDocument/2006/relationships/image" Target="../media/image1833.png"/><Relationship Id="rId85" Type="http://schemas.openxmlformats.org/officeDocument/2006/relationships/customXml" Target="../ink/ink1639.xml"/><Relationship Id="rId150" Type="http://schemas.openxmlformats.org/officeDocument/2006/relationships/image" Target="../media/image1763.png"/><Relationship Id="rId192" Type="http://schemas.openxmlformats.org/officeDocument/2006/relationships/image" Target="../media/image1784.png"/><Relationship Id="rId206" Type="http://schemas.openxmlformats.org/officeDocument/2006/relationships/image" Target="../media/image1791.png"/><Relationship Id="rId248" Type="http://schemas.openxmlformats.org/officeDocument/2006/relationships/image" Target="../media/image1812.png"/><Relationship Id="rId12" Type="http://schemas.openxmlformats.org/officeDocument/2006/relationships/image" Target="../media/image1694.png"/><Relationship Id="rId108" Type="http://schemas.openxmlformats.org/officeDocument/2006/relationships/image" Target="../media/image1742.png"/><Relationship Id="rId54" Type="http://schemas.openxmlformats.org/officeDocument/2006/relationships/image" Target="../media/image1715.png"/><Relationship Id="rId75" Type="http://schemas.openxmlformats.org/officeDocument/2006/relationships/customXml" Target="../ink/ink1634.xml"/><Relationship Id="rId96" Type="http://schemas.openxmlformats.org/officeDocument/2006/relationships/image" Target="../media/image1736.png"/><Relationship Id="rId140" Type="http://schemas.openxmlformats.org/officeDocument/2006/relationships/image" Target="../media/image1758.png"/><Relationship Id="rId161" Type="http://schemas.openxmlformats.org/officeDocument/2006/relationships/customXml" Target="../ink/ink1677.xml"/><Relationship Id="rId182" Type="http://schemas.openxmlformats.org/officeDocument/2006/relationships/image" Target="../media/image1779.png"/><Relationship Id="rId217" Type="http://schemas.openxmlformats.org/officeDocument/2006/relationships/customXml" Target="../ink/ink1705.xml"/><Relationship Id="rId6" Type="http://schemas.openxmlformats.org/officeDocument/2006/relationships/image" Target="../media/image1688.png"/><Relationship Id="rId238" Type="http://schemas.openxmlformats.org/officeDocument/2006/relationships/image" Target="../media/image1807.png"/><Relationship Id="rId259" Type="http://schemas.openxmlformats.org/officeDocument/2006/relationships/customXml" Target="../ink/ink1726.xml"/><Relationship Id="rId23" Type="http://schemas.openxmlformats.org/officeDocument/2006/relationships/customXml" Target="../ink/ink1608.xml"/><Relationship Id="rId119" Type="http://schemas.openxmlformats.org/officeDocument/2006/relationships/customXml" Target="../ink/ink1656.xml"/><Relationship Id="rId270" Type="http://schemas.openxmlformats.org/officeDocument/2006/relationships/image" Target="../media/image1823.png"/><Relationship Id="rId291" Type="http://schemas.openxmlformats.org/officeDocument/2006/relationships/customXml" Target="../ink/ink1742.xml"/><Relationship Id="rId44" Type="http://schemas.openxmlformats.org/officeDocument/2006/relationships/image" Target="../media/image1710.png"/><Relationship Id="rId65" Type="http://schemas.openxmlformats.org/officeDocument/2006/relationships/customXml" Target="../ink/ink1629.xml"/><Relationship Id="rId86" Type="http://schemas.openxmlformats.org/officeDocument/2006/relationships/image" Target="../media/image1731.png"/><Relationship Id="rId130" Type="http://schemas.openxmlformats.org/officeDocument/2006/relationships/image" Target="../media/image1753.png"/><Relationship Id="rId151" Type="http://schemas.openxmlformats.org/officeDocument/2006/relationships/customXml" Target="../ink/ink1672.xml"/><Relationship Id="rId172" Type="http://schemas.openxmlformats.org/officeDocument/2006/relationships/image" Target="../media/image1774.png"/><Relationship Id="rId193" Type="http://schemas.openxmlformats.org/officeDocument/2006/relationships/customXml" Target="../ink/ink1693.xml"/><Relationship Id="rId207" Type="http://schemas.openxmlformats.org/officeDocument/2006/relationships/customXml" Target="../ink/ink1700.xml"/><Relationship Id="rId228" Type="http://schemas.openxmlformats.org/officeDocument/2006/relationships/image" Target="../media/image1802.png"/><Relationship Id="rId249" Type="http://schemas.openxmlformats.org/officeDocument/2006/relationships/customXml" Target="../ink/ink1721.xml"/><Relationship Id="rId13" Type="http://schemas.openxmlformats.org/officeDocument/2006/relationships/customXml" Target="../ink/ink1603.xml"/><Relationship Id="rId109" Type="http://schemas.openxmlformats.org/officeDocument/2006/relationships/customXml" Target="../ink/ink1651.xml"/><Relationship Id="rId260" Type="http://schemas.openxmlformats.org/officeDocument/2006/relationships/image" Target="../media/image1818.png"/><Relationship Id="rId281" Type="http://schemas.openxmlformats.org/officeDocument/2006/relationships/customXml" Target="../ink/ink1737.xml"/><Relationship Id="rId34" Type="http://schemas.openxmlformats.org/officeDocument/2006/relationships/image" Target="../media/image1705.png"/><Relationship Id="rId55" Type="http://schemas.openxmlformats.org/officeDocument/2006/relationships/customXml" Target="../ink/ink1624.xml"/><Relationship Id="rId76" Type="http://schemas.openxmlformats.org/officeDocument/2006/relationships/image" Target="../media/image1726.png"/><Relationship Id="rId97" Type="http://schemas.openxmlformats.org/officeDocument/2006/relationships/customXml" Target="../ink/ink1645.xml"/><Relationship Id="rId120" Type="http://schemas.openxmlformats.org/officeDocument/2006/relationships/image" Target="../media/image1748.png"/><Relationship Id="rId141" Type="http://schemas.openxmlformats.org/officeDocument/2006/relationships/customXml" Target="../ink/ink1667.xml"/><Relationship Id="rId7" Type="http://schemas.openxmlformats.org/officeDocument/2006/relationships/customXml" Target="../ink/ink1600.xml"/><Relationship Id="rId162" Type="http://schemas.openxmlformats.org/officeDocument/2006/relationships/image" Target="../media/image1769.png"/><Relationship Id="rId183" Type="http://schemas.openxmlformats.org/officeDocument/2006/relationships/customXml" Target="../ink/ink1688.xml"/><Relationship Id="rId218" Type="http://schemas.openxmlformats.org/officeDocument/2006/relationships/image" Target="../media/image1797.png"/><Relationship Id="rId239" Type="http://schemas.openxmlformats.org/officeDocument/2006/relationships/customXml" Target="../ink/ink1716.xml"/><Relationship Id="rId250" Type="http://schemas.openxmlformats.org/officeDocument/2006/relationships/image" Target="../media/image1813.png"/><Relationship Id="rId271" Type="http://schemas.openxmlformats.org/officeDocument/2006/relationships/customXml" Target="../ink/ink1732.xml"/><Relationship Id="rId292" Type="http://schemas.openxmlformats.org/officeDocument/2006/relationships/image" Target="../media/image1834.png"/><Relationship Id="rId24" Type="http://schemas.openxmlformats.org/officeDocument/2006/relationships/image" Target="../media/image1700.png"/><Relationship Id="rId45" Type="http://schemas.openxmlformats.org/officeDocument/2006/relationships/customXml" Target="../ink/ink1619.xml"/><Relationship Id="rId66" Type="http://schemas.openxmlformats.org/officeDocument/2006/relationships/image" Target="../media/image1721.png"/><Relationship Id="rId87" Type="http://schemas.openxmlformats.org/officeDocument/2006/relationships/customXml" Target="../ink/ink1640.xml"/><Relationship Id="rId110" Type="http://schemas.openxmlformats.org/officeDocument/2006/relationships/image" Target="../media/image1743.png"/><Relationship Id="rId131" Type="http://schemas.openxmlformats.org/officeDocument/2006/relationships/customXml" Target="../ink/ink1662.xml"/><Relationship Id="rId152" Type="http://schemas.openxmlformats.org/officeDocument/2006/relationships/image" Target="../media/image1764.png"/><Relationship Id="rId173" Type="http://schemas.openxmlformats.org/officeDocument/2006/relationships/customXml" Target="../ink/ink1683.xml"/><Relationship Id="rId194" Type="http://schemas.openxmlformats.org/officeDocument/2006/relationships/image" Target="../media/image1785.png"/><Relationship Id="rId208" Type="http://schemas.openxmlformats.org/officeDocument/2006/relationships/image" Target="../media/image1792.png"/><Relationship Id="rId229" Type="http://schemas.openxmlformats.org/officeDocument/2006/relationships/customXml" Target="../ink/ink1711.xml"/><Relationship Id="rId240" Type="http://schemas.openxmlformats.org/officeDocument/2006/relationships/image" Target="../media/image1808.png"/><Relationship Id="rId261" Type="http://schemas.openxmlformats.org/officeDocument/2006/relationships/customXml" Target="../ink/ink1727.xml"/><Relationship Id="rId14" Type="http://schemas.openxmlformats.org/officeDocument/2006/relationships/image" Target="../media/image1695.png"/><Relationship Id="rId35" Type="http://schemas.openxmlformats.org/officeDocument/2006/relationships/customXml" Target="../ink/ink1614.xml"/><Relationship Id="rId56" Type="http://schemas.openxmlformats.org/officeDocument/2006/relationships/image" Target="../media/image1716.png"/><Relationship Id="rId77" Type="http://schemas.openxmlformats.org/officeDocument/2006/relationships/customXml" Target="../ink/ink1635.xml"/><Relationship Id="rId100" Type="http://schemas.openxmlformats.org/officeDocument/2006/relationships/image" Target="../media/image1738.png"/><Relationship Id="rId282" Type="http://schemas.openxmlformats.org/officeDocument/2006/relationships/image" Target="../media/image1829.png"/><Relationship Id="rId8" Type="http://schemas.openxmlformats.org/officeDocument/2006/relationships/image" Target="../media/image1692.png"/><Relationship Id="rId98" Type="http://schemas.openxmlformats.org/officeDocument/2006/relationships/image" Target="../media/image1737.png"/><Relationship Id="rId121" Type="http://schemas.openxmlformats.org/officeDocument/2006/relationships/customXml" Target="../ink/ink1657.xml"/><Relationship Id="rId142" Type="http://schemas.openxmlformats.org/officeDocument/2006/relationships/image" Target="../media/image1759.png"/><Relationship Id="rId163" Type="http://schemas.openxmlformats.org/officeDocument/2006/relationships/customXml" Target="../ink/ink1678.xml"/><Relationship Id="rId184" Type="http://schemas.openxmlformats.org/officeDocument/2006/relationships/image" Target="../media/image1780.png"/><Relationship Id="rId219" Type="http://schemas.openxmlformats.org/officeDocument/2006/relationships/customXml" Target="../ink/ink1706.xml"/><Relationship Id="rId230" Type="http://schemas.openxmlformats.org/officeDocument/2006/relationships/image" Target="../media/image1803.png"/><Relationship Id="rId251" Type="http://schemas.openxmlformats.org/officeDocument/2006/relationships/customXml" Target="../ink/ink1722.xml"/><Relationship Id="rId25" Type="http://schemas.openxmlformats.org/officeDocument/2006/relationships/customXml" Target="../ink/ink1609.xml"/><Relationship Id="rId46" Type="http://schemas.openxmlformats.org/officeDocument/2006/relationships/image" Target="../media/image1711.png"/><Relationship Id="rId67" Type="http://schemas.openxmlformats.org/officeDocument/2006/relationships/customXml" Target="../ink/ink1630.xml"/><Relationship Id="rId272" Type="http://schemas.openxmlformats.org/officeDocument/2006/relationships/image" Target="../media/image1824.png"/><Relationship Id="rId293" Type="http://schemas.openxmlformats.org/officeDocument/2006/relationships/customXml" Target="../ink/ink1743.xml"/><Relationship Id="rId88" Type="http://schemas.openxmlformats.org/officeDocument/2006/relationships/image" Target="../media/image1732.png"/><Relationship Id="rId111" Type="http://schemas.openxmlformats.org/officeDocument/2006/relationships/customXml" Target="../ink/ink1652.xml"/><Relationship Id="rId132" Type="http://schemas.openxmlformats.org/officeDocument/2006/relationships/image" Target="../media/image1754.png"/><Relationship Id="rId153" Type="http://schemas.openxmlformats.org/officeDocument/2006/relationships/customXml" Target="../ink/ink1673.xml"/><Relationship Id="rId174" Type="http://schemas.openxmlformats.org/officeDocument/2006/relationships/image" Target="../media/image1775.png"/><Relationship Id="rId195" Type="http://schemas.openxmlformats.org/officeDocument/2006/relationships/customXml" Target="../ink/ink1694.xml"/><Relationship Id="rId209" Type="http://schemas.openxmlformats.org/officeDocument/2006/relationships/customXml" Target="../ink/ink1701.xml"/><Relationship Id="rId220" Type="http://schemas.openxmlformats.org/officeDocument/2006/relationships/image" Target="../media/image1798.png"/><Relationship Id="rId241" Type="http://schemas.openxmlformats.org/officeDocument/2006/relationships/customXml" Target="../ink/ink1717.xml"/><Relationship Id="rId15" Type="http://schemas.openxmlformats.org/officeDocument/2006/relationships/customXml" Target="../ink/ink1604.xml"/><Relationship Id="rId36" Type="http://schemas.openxmlformats.org/officeDocument/2006/relationships/image" Target="../media/image1706.png"/><Relationship Id="rId57" Type="http://schemas.openxmlformats.org/officeDocument/2006/relationships/customXml" Target="../ink/ink1625.xml"/><Relationship Id="rId262" Type="http://schemas.openxmlformats.org/officeDocument/2006/relationships/image" Target="../media/image1819.png"/><Relationship Id="rId283" Type="http://schemas.openxmlformats.org/officeDocument/2006/relationships/customXml" Target="../ink/ink1738.xml"/><Relationship Id="rId78" Type="http://schemas.openxmlformats.org/officeDocument/2006/relationships/image" Target="../media/image1727.png"/><Relationship Id="rId99" Type="http://schemas.openxmlformats.org/officeDocument/2006/relationships/customXml" Target="../ink/ink1646.xml"/><Relationship Id="rId101" Type="http://schemas.openxmlformats.org/officeDocument/2006/relationships/customXml" Target="../ink/ink1647.xml"/><Relationship Id="rId122" Type="http://schemas.openxmlformats.org/officeDocument/2006/relationships/image" Target="../media/image1749.png"/><Relationship Id="rId143" Type="http://schemas.openxmlformats.org/officeDocument/2006/relationships/customXml" Target="../ink/ink1668.xml"/><Relationship Id="rId164" Type="http://schemas.openxmlformats.org/officeDocument/2006/relationships/image" Target="../media/image1770.png"/><Relationship Id="rId185" Type="http://schemas.openxmlformats.org/officeDocument/2006/relationships/customXml" Target="../ink/ink1689.xml"/><Relationship Id="rId9" Type="http://schemas.openxmlformats.org/officeDocument/2006/relationships/customXml" Target="../ink/ink1601.xml"/><Relationship Id="rId210" Type="http://schemas.openxmlformats.org/officeDocument/2006/relationships/image" Target="../media/image1793.png"/><Relationship Id="rId26" Type="http://schemas.openxmlformats.org/officeDocument/2006/relationships/image" Target="../media/image1701.png"/><Relationship Id="rId231" Type="http://schemas.openxmlformats.org/officeDocument/2006/relationships/customXml" Target="../ink/ink1712.xml"/><Relationship Id="rId252" Type="http://schemas.openxmlformats.org/officeDocument/2006/relationships/image" Target="../media/image1814.png"/><Relationship Id="rId273" Type="http://schemas.openxmlformats.org/officeDocument/2006/relationships/customXml" Target="../ink/ink1733.xml"/><Relationship Id="rId294" Type="http://schemas.openxmlformats.org/officeDocument/2006/relationships/image" Target="../media/image1835.png"/><Relationship Id="rId47" Type="http://schemas.openxmlformats.org/officeDocument/2006/relationships/customXml" Target="../ink/ink1620.xml"/><Relationship Id="rId68" Type="http://schemas.openxmlformats.org/officeDocument/2006/relationships/image" Target="../media/image1722.png"/><Relationship Id="rId89" Type="http://schemas.openxmlformats.org/officeDocument/2006/relationships/customXml" Target="../ink/ink1641.xml"/><Relationship Id="rId112" Type="http://schemas.openxmlformats.org/officeDocument/2006/relationships/image" Target="../media/image1744.png"/><Relationship Id="rId133" Type="http://schemas.openxmlformats.org/officeDocument/2006/relationships/customXml" Target="../ink/ink1663.xml"/><Relationship Id="rId154" Type="http://schemas.openxmlformats.org/officeDocument/2006/relationships/image" Target="../media/image1765.png"/><Relationship Id="rId175" Type="http://schemas.openxmlformats.org/officeDocument/2006/relationships/customXml" Target="../ink/ink1684.xml"/><Relationship Id="rId196" Type="http://schemas.openxmlformats.org/officeDocument/2006/relationships/image" Target="../media/image1786.png"/><Relationship Id="rId200" Type="http://schemas.openxmlformats.org/officeDocument/2006/relationships/image" Target="../media/image1788.png"/><Relationship Id="rId16" Type="http://schemas.openxmlformats.org/officeDocument/2006/relationships/image" Target="../media/image1696.png"/><Relationship Id="rId221" Type="http://schemas.openxmlformats.org/officeDocument/2006/relationships/customXml" Target="../ink/ink1707.xml"/><Relationship Id="rId242" Type="http://schemas.openxmlformats.org/officeDocument/2006/relationships/image" Target="../media/image1809.png"/><Relationship Id="rId263" Type="http://schemas.openxmlformats.org/officeDocument/2006/relationships/customXml" Target="../ink/ink1728.xml"/><Relationship Id="rId284" Type="http://schemas.openxmlformats.org/officeDocument/2006/relationships/image" Target="../media/image1830.png"/><Relationship Id="rId37" Type="http://schemas.openxmlformats.org/officeDocument/2006/relationships/customXml" Target="../ink/ink1615.xml"/><Relationship Id="rId58" Type="http://schemas.openxmlformats.org/officeDocument/2006/relationships/image" Target="../media/image1717.png"/><Relationship Id="rId79" Type="http://schemas.openxmlformats.org/officeDocument/2006/relationships/customXml" Target="../ink/ink1636.xml"/><Relationship Id="rId102" Type="http://schemas.openxmlformats.org/officeDocument/2006/relationships/image" Target="../media/image1739.png"/><Relationship Id="rId123" Type="http://schemas.openxmlformats.org/officeDocument/2006/relationships/customXml" Target="../ink/ink1658.xml"/><Relationship Id="rId144" Type="http://schemas.openxmlformats.org/officeDocument/2006/relationships/image" Target="../media/image1760.png"/><Relationship Id="rId90" Type="http://schemas.openxmlformats.org/officeDocument/2006/relationships/image" Target="../media/image1733.png"/><Relationship Id="rId165" Type="http://schemas.openxmlformats.org/officeDocument/2006/relationships/customXml" Target="../ink/ink1679.xml"/><Relationship Id="rId186" Type="http://schemas.openxmlformats.org/officeDocument/2006/relationships/image" Target="../media/image1781.png"/><Relationship Id="rId211" Type="http://schemas.openxmlformats.org/officeDocument/2006/relationships/customXml" Target="../ink/ink1702.xml"/><Relationship Id="rId232" Type="http://schemas.openxmlformats.org/officeDocument/2006/relationships/image" Target="../media/image1804.png"/><Relationship Id="rId253" Type="http://schemas.openxmlformats.org/officeDocument/2006/relationships/customXml" Target="../ink/ink1723.xml"/><Relationship Id="rId274" Type="http://schemas.openxmlformats.org/officeDocument/2006/relationships/image" Target="../media/image1825.png"/><Relationship Id="rId295" Type="http://schemas.openxmlformats.org/officeDocument/2006/relationships/customXml" Target="../ink/ink1744.xml"/><Relationship Id="rId27" Type="http://schemas.openxmlformats.org/officeDocument/2006/relationships/customXml" Target="../ink/ink1610.xml"/><Relationship Id="rId48" Type="http://schemas.openxmlformats.org/officeDocument/2006/relationships/image" Target="../media/image1712.png"/><Relationship Id="rId69" Type="http://schemas.openxmlformats.org/officeDocument/2006/relationships/customXml" Target="../ink/ink1631.xml"/><Relationship Id="rId113" Type="http://schemas.openxmlformats.org/officeDocument/2006/relationships/customXml" Target="../ink/ink1653.xml"/><Relationship Id="rId134" Type="http://schemas.openxmlformats.org/officeDocument/2006/relationships/image" Target="../media/image1755.png"/><Relationship Id="rId80" Type="http://schemas.openxmlformats.org/officeDocument/2006/relationships/image" Target="../media/image1728.png"/><Relationship Id="rId155" Type="http://schemas.openxmlformats.org/officeDocument/2006/relationships/customXml" Target="../ink/ink1674.xml"/><Relationship Id="rId176" Type="http://schemas.openxmlformats.org/officeDocument/2006/relationships/image" Target="../media/image1776.png"/><Relationship Id="rId197" Type="http://schemas.openxmlformats.org/officeDocument/2006/relationships/customXml" Target="../ink/ink1695.xml"/><Relationship Id="rId201" Type="http://schemas.openxmlformats.org/officeDocument/2006/relationships/customXml" Target="../ink/ink1697.xml"/><Relationship Id="rId222" Type="http://schemas.openxmlformats.org/officeDocument/2006/relationships/image" Target="../media/image1799.png"/><Relationship Id="rId243" Type="http://schemas.openxmlformats.org/officeDocument/2006/relationships/customXml" Target="../ink/ink1718.xml"/><Relationship Id="rId264" Type="http://schemas.openxmlformats.org/officeDocument/2006/relationships/image" Target="../media/image1820.png"/><Relationship Id="rId285" Type="http://schemas.openxmlformats.org/officeDocument/2006/relationships/customXml" Target="../ink/ink1739.xml"/><Relationship Id="rId17" Type="http://schemas.openxmlformats.org/officeDocument/2006/relationships/customXml" Target="../ink/ink1605.xml"/><Relationship Id="rId38" Type="http://schemas.openxmlformats.org/officeDocument/2006/relationships/image" Target="../media/image1707.png"/><Relationship Id="rId59" Type="http://schemas.openxmlformats.org/officeDocument/2006/relationships/customXml" Target="../ink/ink1626.xml"/><Relationship Id="rId103" Type="http://schemas.openxmlformats.org/officeDocument/2006/relationships/customXml" Target="../ink/ink1648.xml"/><Relationship Id="rId124" Type="http://schemas.openxmlformats.org/officeDocument/2006/relationships/image" Target="../media/image1750.png"/><Relationship Id="rId70" Type="http://schemas.openxmlformats.org/officeDocument/2006/relationships/image" Target="../media/image1723.png"/><Relationship Id="rId91" Type="http://schemas.openxmlformats.org/officeDocument/2006/relationships/customXml" Target="../ink/ink1642.xml"/><Relationship Id="rId145" Type="http://schemas.openxmlformats.org/officeDocument/2006/relationships/customXml" Target="../ink/ink1669.xml"/><Relationship Id="rId166" Type="http://schemas.openxmlformats.org/officeDocument/2006/relationships/image" Target="../media/image1771.png"/><Relationship Id="rId187" Type="http://schemas.openxmlformats.org/officeDocument/2006/relationships/customXml" Target="../ink/ink1690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794.png"/><Relationship Id="rId233" Type="http://schemas.openxmlformats.org/officeDocument/2006/relationships/customXml" Target="../ink/ink1713.xml"/><Relationship Id="rId254" Type="http://schemas.openxmlformats.org/officeDocument/2006/relationships/image" Target="../media/image1815.png"/><Relationship Id="rId28" Type="http://schemas.openxmlformats.org/officeDocument/2006/relationships/image" Target="../media/image1702.png"/><Relationship Id="rId49" Type="http://schemas.openxmlformats.org/officeDocument/2006/relationships/customXml" Target="../ink/ink1621.xml"/><Relationship Id="rId114" Type="http://schemas.openxmlformats.org/officeDocument/2006/relationships/image" Target="../media/image1745.png"/><Relationship Id="rId275" Type="http://schemas.openxmlformats.org/officeDocument/2006/relationships/customXml" Target="../ink/ink1734.xml"/><Relationship Id="rId296" Type="http://schemas.openxmlformats.org/officeDocument/2006/relationships/image" Target="../media/image1836.png"/><Relationship Id="rId60" Type="http://schemas.openxmlformats.org/officeDocument/2006/relationships/image" Target="../media/image1718.png"/><Relationship Id="rId81" Type="http://schemas.openxmlformats.org/officeDocument/2006/relationships/customXml" Target="../ink/ink1637.xml"/><Relationship Id="rId135" Type="http://schemas.openxmlformats.org/officeDocument/2006/relationships/customXml" Target="../ink/ink1664.xml"/><Relationship Id="rId156" Type="http://schemas.openxmlformats.org/officeDocument/2006/relationships/image" Target="../media/image1766.png"/><Relationship Id="rId177" Type="http://schemas.openxmlformats.org/officeDocument/2006/relationships/customXml" Target="../ink/ink1685.xml"/><Relationship Id="rId198" Type="http://schemas.openxmlformats.org/officeDocument/2006/relationships/image" Target="../media/image1787.png"/><Relationship Id="rId202" Type="http://schemas.openxmlformats.org/officeDocument/2006/relationships/image" Target="../media/image1789.png"/><Relationship Id="rId223" Type="http://schemas.openxmlformats.org/officeDocument/2006/relationships/customXml" Target="../ink/ink1708.xml"/><Relationship Id="rId244" Type="http://schemas.openxmlformats.org/officeDocument/2006/relationships/image" Target="../media/image1810.png"/><Relationship Id="rId18" Type="http://schemas.openxmlformats.org/officeDocument/2006/relationships/image" Target="../media/image1697.png"/><Relationship Id="rId39" Type="http://schemas.openxmlformats.org/officeDocument/2006/relationships/customXml" Target="../ink/ink1616.xml"/><Relationship Id="rId265" Type="http://schemas.openxmlformats.org/officeDocument/2006/relationships/customXml" Target="../ink/ink1729.xml"/><Relationship Id="rId286" Type="http://schemas.openxmlformats.org/officeDocument/2006/relationships/image" Target="../media/image1831.png"/><Relationship Id="rId50" Type="http://schemas.openxmlformats.org/officeDocument/2006/relationships/image" Target="../media/image1713.png"/><Relationship Id="rId104" Type="http://schemas.openxmlformats.org/officeDocument/2006/relationships/image" Target="../media/image1740.png"/><Relationship Id="rId125" Type="http://schemas.openxmlformats.org/officeDocument/2006/relationships/customXml" Target="../ink/ink1659.xml"/><Relationship Id="rId146" Type="http://schemas.openxmlformats.org/officeDocument/2006/relationships/image" Target="../media/image1761.png"/><Relationship Id="rId167" Type="http://schemas.openxmlformats.org/officeDocument/2006/relationships/customXml" Target="../ink/ink1680.xml"/><Relationship Id="rId188" Type="http://schemas.openxmlformats.org/officeDocument/2006/relationships/image" Target="../media/image1782.png"/><Relationship Id="rId71" Type="http://schemas.openxmlformats.org/officeDocument/2006/relationships/customXml" Target="../ink/ink1632.xml"/><Relationship Id="rId92" Type="http://schemas.openxmlformats.org/officeDocument/2006/relationships/image" Target="../media/image1734.png"/><Relationship Id="rId213" Type="http://schemas.openxmlformats.org/officeDocument/2006/relationships/customXml" Target="../ink/ink1703.xml"/><Relationship Id="rId234" Type="http://schemas.openxmlformats.org/officeDocument/2006/relationships/image" Target="../media/image1805.png"/><Relationship Id="rId2" Type="http://schemas.openxmlformats.org/officeDocument/2006/relationships/notesSlide" Target="../notesSlides/notesSlide36.xml"/><Relationship Id="rId29" Type="http://schemas.openxmlformats.org/officeDocument/2006/relationships/customXml" Target="../ink/ink1611.xml"/><Relationship Id="rId255" Type="http://schemas.openxmlformats.org/officeDocument/2006/relationships/customXml" Target="../ink/ink1724.xml"/><Relationship Id="rId276" Type="http://schemas.openxmlformats.org/officeDocument/2006/relationships/image" Target="../media/image1826.png"/><Relationship Id="rId297" Type="http://schemas.openxmlformats.org/officeDocument/2006/relationships/customXml" Target="../ink/ink1745.xml"/><Relationship Id="rId40" Type="http://schemas.openxmlformats.org/officeDocument/2006/relationships/image" Target="../media/image1708.png"/><Relationship Id="rId115" Type="http://schemas.openxmlformats.org/officeDocument/2006/relationships/customXml" Target="../ink/ink1654.xml"/><Relationship Id="rId136" Type="http://schemas.openxmlformats.org/officeDocument/2006/relationships/image" Target="../media/image1756.png"/><Relationship Id="rId157" Type="http://schemas.openxmlformats.org/officeDocument/2006/relationships/customXml" Target="../ink/ink1675.xml"/><Relationship Id="rId178" Type="http://schemas.openxmlformats.org/officeDocument/2006/relationships/image" Target="../media/image1777.png"/><Relationship Id="rId61" Type="http://schemas.openxmlformats.org/officeDocument/2006/relationships/customXml" Target="../ink/ink1627.xml"/><Relationship Id="rId82" Type="http://schemas.openxmlformats.org/officeDocument/2006/relationships/image" Target="../media/image1729.png"/><Relationship Id="rId199" Type="http://schemas.openxmlformats.org/officeDocument/2006/relationships/customXml" Target="../ink/ink1696.xml"/><Relationship Id="rId203" Type="http://schemas.openxmlformats.org/officeDocument/2006/relationships/customXml" Target="../ink/ink1698.xml"/><Relationship Id="rId19" Type="http://schemas.openxmlformats.org/officeDocument/2006/relationships/customXml" Target="../ink/ink1606.xml"/><Relationship Id="rId224" Type="http://schemas.openxmlformats.org/officeDocument/2006/relationships/image" Target="../media/image1800.png"/><Relationship Id="rId245" Type="http://schemas.openxmlformats.org/officeDocument/2006/relationships/customXml" Target="../ink/ink1719.xml"/><Relationship Id="rId266" Type="http://schemas.openxmlformats.org/officeDocument/2006/relationships/image" Target="../media/image1821.png"/><Relationship Id="rId287" Type="http://schemas.openxmlformats.org/officeDocument/2006/relationships/customXml" Target="../ink/ink1740.xml"/><Relationship Id="rId30" Type="http://schemas.openxmlformats.org/officeDocument/2006/relationships/image" Target="../media/image1703.png"/><Relationship Id="rId105" Type="http://schemas.openxmlformats.org/officeDocument/2006/relationships/customXml" Target="../ink/ink1649.xml"/><Relationship Id="rId126" Type="http://schemas.openxmlformats.org/officeDocument/2006/relationships/image" Target="../media/image1751.png"/><Relationship Id="rId147" Type="http://schemas.openxmlformats.org/officeDocument/2006/relationships/customXml" Target="../ink/ink1670.xml"/><Relationship Id="rId168" Type="http://schemas.openxmlformats.org/officeDocument/2006/relationships/image" Target="../media/image1772.png"/><Relationship Id="rId51" Type="http://schemas.openxmlformats.org/officeDocument/2006/relationships/customXml" Target="../ink/ink1622.xml"/><Relationship Id="rId72" Type="http://schemas.openxmlformats.org/officeDocument/2006/relationships/image" Target="../media/image1724.png"/><Relationship Id="rId93" Type="http://schemas.openxmlformats.org/officeDocument/2006/relationships/customXml" Target="../ink/ink1643.xml"/><Relationship Id="rId189" Type="http://schemas.openxmlformats.org/officeDocument/2006/relationships/customXml" Target="../ink/ink1691.xml"/><Relationship Id="rId3" Type="http://schemas.openxmlformats.org/officeDocument/2006/relationships/image" Target="../media/image1533.png"/><Relationship Id="rId214" Type="http://schemas.openxmlformats.org/officeDocument/2006/relationships/image" Target="../media/image1795.png"/><Relationship Id="rId235" Type="http://schemas.openxmlformats.org/officeDocument/2006/relationships/customXml" Target="../ink/ink1714.xml"/><Relationship Id="rId256" Type="http://schemas.openxmlformats.org/officeDocument/2006/relationships/image" Target="../media/image1816.png"/><Relationship Id="rId277" Type="http://schemas.openxmlformats.org/officeDocument/2006/relationships/customXml" Target="../ink/ink1735.xml"/><Relationship Id="rId298" Type="http://schemas.openxmlformats.org/officeDocument/2006/relationships/image" Target="../media/image1837.png"/><Relationship Id="rId116" Type="http://schemas.openxmlformats.org/officeDocument/2006/relationships/image" Target="../media/image1746.png"/><Relationship Id="rId137" Type="http://schemas.openxmlformats.org/officeDocument/2006/relationships/customXml" Target="../ink/ink1665.xml"/><Relationship Id="rId158" Type="http://schemas.openxmlformats.org/officeDocument/2006/relationships/image" Target="../media/image1767.png"/><Relationship Id="rId20" Type="http://schemas.openxmlformats.org/officeDocument/2006/relationships/image" Target="../media/image1698.png"/><Relationship Id="rId41" Type="http://schemas.openxmlformats.org/officeDocument/2006/relationships/customXml" Target="../ink/ink1617.xml"/><Relationship Id="rId62" Type="http://schemas.openxmlformats.org/officeDocument/2006/relationships/image" Target="../media/image1719.png"/><Relationship Id="rId83" Type="http://schemas.openxmlformats.org/officeDocument/2006/relationships/customXml" Target="../ink/ink1638.xml"/><Relationship Id="rId179" Type="http://schemas.openxmlformats.org/officeDocument/2006/relationships/customXml" Target="../ink/ink1686.xml"/><Relationship Id="rId190" Type="http://schemas.openxmlformats.org/officeDocument/2006/relationships/image" Target="../media/image1783.png"/><Relationship Id="rId204" Type="http://schemas.openxmlformats.org/officeDocument/2006/relationships/image" Target="../media/image1790.png"/><Relationship Id="rId225" Type="http://schemas.openxmlformats.org/officeDocument/2006/relationships/customXml" Target="../ink/ink1709.xml"/><Relationship Id="rId246" Type="http://schemas.openxmlformats.org/officeDocument/2006/relationships/image" Target="../media/image1811.png"/><Relationship Id="rId267" Type="http://schemas.openxmlformats.org/officeDocument/2006/relationships/customXml" Target="../ink/ink1730.xml"/><Relationship Id="rId288" Type="http://schemas.openxmlformats.org/officeDocument/2006/relationships/image" Target="../media/image1832.png"/><Relationship Id="rId106" Type="http://schemas.openxmlformats.org/officeDocument/2006/relationships/image" Target="../media/image1741.png"/><Relationship Id="rId127" Type="http://schemas.openxmlformats.org/officeDocument/2006/relationships/customXml" Target="../ink/ink1660.xml"/><Relationship Id="rId10" Type="http://schemas.openxmlformats.org/officeDocument/2006/relationships/image" Target="../media/image1693.png"/><Relationship Id="rId31" Type="http://schemas.openxmlformats.org/officeDocument/2006/relationships/customXml" Target="../ink/ink1612.xml"/><Relationship Id="rId52" Type="http://schemas.openxmlformats.org/officeDocument/2006/relationships/image" Target="../media/image1714.png"/><Relationship Id="rId73" Type="http://schemas.openxmlformats.org/officeDocument/2006/relationships/customXml" Target="../ink/ink1633.xml"/><Relationship Id="rId94" Type="http://schemas.openxmlformats.org/officeDocument/2006/relationships/image" Target="../media/image1735.png"/><Relationship Id="rId148" Type="http://schemas.openxmlformats.org/officeDocument/2006/relationships/image" Target="../media/image1762.png"/><Relationship Id="rId169" Type="http://schemas.openxmlformats.org/officeDocument/2006/relationships/customXml" Target="../ink/ink1681.xml"/><Relationship Id="rId4" Type="http://schemas.openxmlformats.org/officeDocument/2006/relationships/image" Target="../media/image1534.png"/><Relationship Id="rId180" Type="http://schemas.openxmlformats.org/officeDocument/2006/relationships/image" Target="../media/image1778.png"/><Relationship Id="rId215" Type="http://schemas.openxmlformats.org/officeDocument/2006/relationships/customXml" Target="../ink/ink1704.xml"/><Relationship Id="rId236" Type="http://schemas.openxmlformats.org/officeDocument/2006/relationships/image" Target="../media/image1806.png"/><Relationship Id="rId257" Type="http://schemas.openxmlformats.org/officeDocument/2006/relationships/customXml" Target="../ink/ink1725.xml"/><Relationship Id="rId278" Type="http://schemas.openxmlformats.org/officeDocument/2006/relationships/image" Target="../media/image1827.png"/><Relationship Id="rId42" Type="http://schemas.openxmlformats.org/officeDocument/2006/relationships/image" Target="../media/image1709.png"/><Relationship Id="rId84" Type="http://schemas.openxmlformats.org/officeDocument/2006/relationships/image" Target="../media/image1730.png"/><Relationship Id="rId138" Type="http://schemas.openxmlformats.org/officeDocument/2006/relationships/image" Target="../media/image1757.png"/><Relationship Id="rId191" Type="http://schemas.openxmlformats.org/officeDocument/2006/relationships/customXml" Target="../ink/ink1692.xml"/><Relationship Id="rId205" Type="http://schemas.openxmlformats.org/officeDocument/2006/relationships/customXml" Target="../ink/ink1699.xml"/><Relationship Id="rId247" Type="http://schemas.openxmlformats.org/officeDocument/2006/relationships/customXml" Target="../ink/ink1720.xml"/><Relationship Id="rId107" Type="http://schemas.openxmlformats.org/officeDocument/2006/relationships/customXml" Target="../ink/ink1650.xml"/><Relationship Id="rId289" Type="http://schemas.openxmlformats.org/officeDocument/2006/relationships/customXml" Target="../ink/ink1741.xml"/><Relationship Id="rId11" Type="http://schemas.openxmlformats.org/officeDocument/2006/relationships/customXml" Target="../ink/ink1602.xml"/><Relationship Id="rId53" Type="http://schemas.openxmlformats.org/officeDocument/2006/relationships/customXml" Target="../ink/ink1623.xml"/><Relationship Id="rId149" Type="http://schemas.openxmlformats.org/officeDocument/2006/relationships/customXml" Target="../ink/ink1671.xml"/><Relationship Id="rId95" Type="http://schemas.openxmlformats.org/officeDocument/2006/relationships/customXml" Target="../ink/ink1644.xml"/><Relationship Id="rId160" Type="http://schemas.openxmlformats.org/officeDocument/2006/relationships/image" Target="../media/image1768.png"/><Relationship Id="rId216" Type="http://schemas.openxmlformats.org/officeDocument/2006/relationships/image" Target="../media/image1796.png"/><Relationship Id="rId258" Type="http://schemas.openxmlformats.org/officeDocument/2006/relationships/image" Target="../media/image1817.png"/><Relationship Id="rId22" Type="http://schemas.openxmlformats.org/officeDocument/2006/relationships/image" Target="../media/image1699.png"/><Relationship Id="rId64" Type="http://schemas.openxmlformats.org/officeDocument/2006/relationships/image" Target="../media/image1720.png"/><Relationship Id="rId118" Type="http://schemas.openxmlformats.org/officeDocument/2006/relationships/image" Target="../media/image1747.png"/><Relationship Id="rId171" Type="http://schemas.openxmlformats.org/officeDocument/2006/relationships/customXml" Target="../ink/ink1682.xml"/><Relationship Id="rId227" Type="http://schemas.openxmlformats.org/officeDocument/2006/relationships/customXml" Target="../ink/ink1710.xml"/><Relationship Id="rId269" Type="http://schemas.openxmlformats.org/officeDocument/2006/relationships/customXml" Target="../ink/ink1731.xml"/><Relationship Id="rId33" Type="http://schemas.openxmlformats.org/officeDocument/2006/relationships/customXml" Target="../ink/ink1613.xml"/><Relationship Id="rId129" Type="http://schemas.openxmlformats.org/officeDocument/2006/relationships/customXml" Target="../ink/ink1661.xml"/><Relationship Id="rId280" Type="http://schemas.openxmlformats.org/officeDocument/2006/relationships/image" Target="../media/image1828.png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02.xml"/><Relationship Id="rId299" Type="http://schemas.openxmlformats.org/officeDocument/2006/relationships/customXml" Target="../ink/ink1893.xml"/><Relationship Id="rId21" Type="http://schemas.openxmlformats.org/officeDocument/2006/relationships/customXml" Target="../ink/ink1754.xml"/><Relationship Id="rId63" Type="http://schemas.openxmlformats.org/officeDocument/2006/relationships/customXml" Target="../ink/ink1775.xml"/><Relationship Id="rId159" Type="http://schemas.openxmlformats.org/officeDocument/2006/relationships/customXml" Target="../ink/ink1823.xml"/><Relationship Id="rId324" Type="http://schemas.openxmlformats.org/officeDocument/2006/relationships/image" Target="../media/image1997.png"/><Relationship Id="rId366" Type="http://schemas.openxmlformats.org/officeDocument/2006/relationships/image" Target="../media/image2018.png"/><Relationship Id="rId170" Type="http://schemas.openxmlformats.org/officeDocument/2006/relationships/image" Target="../media/image1921.png"/><Relationship Id="rId226" Type="http://schemas.openxmlformats.org/officeDocument/2006/relationships/image" Target="../media/image1949.png"/><Relationship Id="rId433" Type="http://schemas.openxmlformats.org/officeDocument/2006/relationships/customXml" Target="../ink/ink1960.xml"/><Relationship Id="rId268" Type="http://schemas.openxmlformats.org/officeDocument/2006/relationships/image" Target="../media/image1970.png"/><Relationship Id="rId32" Type="http://schemas.openxmlformats.org/officeDocument/2006/relationships/image" Target="../media/image1853.png"/><Relationship Id="rId74" Type="http://schemas.openxmlformats.org/officeDocument/2006/relationships/image" Target="../media/image1874.png"/><Relationship Id="rId128" Type="http://schemas.openxmlformats.org/officeDocument/2006/relationships/image" Target="../media/image1901.png"/><Relationship Id="rId335" Type="http://schemas.openxmlformats.org/officeDocument/2006/relationships/customXml" Target="../ink/ink1911.xml"/><Relationship Id="rId377" Type="http://schemas.openxmlformats.org/officeDocument/2006/relationships/customXml" Target="../ink/ink1932.xml"/><Relationship Id="rId5" Type="http://schemas.openxmlformats.org/officeDocument/2006/relationships/customXml" Target="../ink/ink1746.xml"/><Relationship Id="rId181" Type="http://schemas.openxmlformats.org/officeDocument/2006/relationships/customXml" Target="../ink/ink1834.xml"/><Relationship Id="rId237" Type="http://schemas.openxmlformats.org/officeDocument/2006/relationships/customXml" Target="../ink/ink1862.xml"/><Relationship Id="rId402" Type="http://schemas.openxmlformats.org/officeDocument/2006/relationships/image" Target="../media/image2036.png"/><Relationship Id="rId279" Type="http://schemas.openxmlformats.org/officeDocument/2006/relationships/customXml" Target="../ink/ink1883.xml"/><Relationship Id="rId444" Type="http://schemas.openxmlformats.org/officeDocument/2006/relationships/image" Target="../media/image2057.png"/><Relationship Id="rId43" Type="http://schemas.openxmlformats.org/officeDocument/2006/relationships/customXml" Target="../ink/ink1765.xml"/><Relationship Id="rId139" Type="http://schemas.openxmlformats.org/officeDocument/2006/relationships/customXml" Target="../ink/ink1813.xml"/><Relationship Id="rId290" Type="http://schemas.openxmlformats.org/officeDocument/2006/relationships/image" Target="../media/image1980.png"/><Relationship Id="rId304" Type="http://schemas.openxmlformats.org/officeDocument/2006/relationships/image" Target="../media/image1987.png"/><Relationship Id="rId346" Type="http://schemas.openxmlformats.org/officeDocument/2006/relationships/image" Target="../media/image2008.png"/><Relationship Id="rId388" Type="http://schemas.openxmlformats.org/officeDocument/2006/relationships/image" Target="../media/image2029.png"/><Relationship Id="rId85" Type="http://schemas.openxmlformats.org/officeDocument/2006/relationships/customXml" Target="../ink/ink1786.xml"/><Relationship Id="rId150" Type="http://schemas.openxmlformats.org/officeDocument/2006/relationships/image" Target="../media/image1911.png"/><Relationship Id="rId192" Type="http://schemas.openxmlformats.org/officeDocument/2006/relationships/image" Target="../media/image1932.png"/><Relationship Id="rId206" Type="http://schemas.openxmlformats.org/officeDocument/2006/relationships/image" Target="../media/image1939.png"/><Relationship Id="rId413" Type="http://schemas.openxmlformats.org/officeDocument/2006/relationships/customXml" Target="../ink/ink1950.xml"/><Relationship Id="rId248" Type="http://schemas.openxmlformats.org/officeDocument/2006/relationships/image" Target="../media/image1960.png"/><Relationship Id="rId12" Type="http://schemas.openxmlformats.org/officeDocument/2006/relationships/image" Target="../media/image1843.png"/><Relationship Id="rId108" Type="http://schemas.openxmlformats.org/officeDocument/2006/relationships/image" Target="../media/image1891.png"/><Relationship Id="rId315" Type="http://schemas.openxmlformats.org/officeDocument/2006/relationships/customXml" Target="../ink/ink1901.xml"/><Relationship Id="rId357" Type="http://schemas.openxmlformats.org/officeDocument/2006/relationships/customXml" Target="../ink/ink1922.xml"/><Relationship Id="rId54" Type="http://schemas.openxmlformats.org/officeDocument/2006/relationships/image" Target="../media/image1864.png"/><Relationship Id="rId96" Type="http://schemas.openxmlformats.org/officeDocument/2006/relationships/image" Target="../media/image1885.png"/><Relationship Id="rId161" Type="http://schemas.openxmlformats.org/officeDocument/2006/relationships/customXml" Target="../ink/ink1824.xml"/><Relationship Id="rId217" Type="http://schemas.openxmlformats.org/officeDocument/2006/relationships/customXml" Target="../ink/ink1852.xml"/><Relationship Id="rId399" Type="http://schemas.openxmlformats.org/officeDocument/2006/relationships/customXml" Target="../ink/ink1943.xml"/><Relationship Id="rId259" Type="http://schemas.openxmlformats.org/officeDocument/2006/relationships/customXml" Target="../ink/ink1873.xml"/><Relationship Id="rId424" Type="http://schemas.openxmlformats.org/officeDocument/2006/relationships/image" Target="../media/image2047.png"/><Relationship Id="rId23" Type="http://schemas.openxmlformats.org/officeDocument/2006/relationships/customXml" Target="../ink/ink1755.xml"/><Relationship Id="rId119" Type="http://schemas.openxmlformats.org/officeDocument/2006/relationships/customXml" Target="../ink/ink1803.xml"/><Relationship Id="rId270" Type="http://schemas.openxmlformats.org/officeDocument/2006/relationships/image" Target="../media/image1971.png"/><Relationship Id="rId326" Type="http://schemas.openxmlformats.org/officeDocument/2006/relationships/image" Target="../media/image1998.png"/><Relationship Id="rId65" Type="http://schemas.openxmlformats.org/officeDocument/2006/relationships/customXml" Target="../ink/ink1776.xml"/><Relationship Id="rId130" Type="http://schemas.openxmlformats.org/officeDocument/2006/relationships/image" Target="../media/image1902.png"/><Relationship Id="rId368" Type="http://schemas.openxmlformats.org/officeDocument/2006/relationships/image" Target="../media/image2019.png"/><Relationship Id="rId172" Type="http://schemas.openxmlformats.org/officeDocument/2006/relationships/image" Target="../media/image1922.png"/><Relationship Id="rId228" Type="http://schemas.openxmlformats.org/officeDocument/2006/relationships/image" Target="../media/image1950.png"/><Relationship Id="rId435" Type="http://schemas.openxmlformats.org/officeDocument/2006/relationships/customXml" Target="../ink/ink1961.xml"/><Relationship Id="rId281" Type="http://schemas.openxmlformats.org/officeDocument/2006/relationships/customXml" Target="../ink/ink1884.xml"/><Relationship Id="rId337" Type="http://schemas.openxmlformats.org/officeDocument/2006/relationships/customXml" Target="../ink/ink1912.xml"/><Relationship Id="rId34" Type="http://schemas.openxmlformats.org/officeDocument/2006/relationships/image" Target="../media/image1854.png"/><Relationship Id="rId76" Type="http://schemas.openxmlformats.org/officeDocument/2006/relationships/image" Target="../media/image1875.png"/><Relationship Id="rId141" Type="http://schemas.openxmlformats.org/officeDocument/2006/relationships/customXml" Target="../ink/ink1814.xml"/><Relationship Id="rId379" Type="http://schemas.openxmlformats.org/officeDocument/2006/relationships/customXml" Target="../ink/ink1933.xml"/><Relationship Id="rId7" Type="http://schemas.openxmlformats.org/officeDocument/2006/relationships/customXml" Target="../ink/ink1747.xml"/><Relationship Id="rId183" Type="http://schemas.openxmlformats.org/officeDocument/2006/relationships/customXml" Target="../ink/ink1835.xml"/><Relationship Id="rId239" Type="http://schemas.openxmlformats.org/officeDocument/2006/relationships/customXml" Target="../ink/ink1863.xml"/><Relationship Id="rId390" Type="http://schemas.openxmlformats.org/officeDocument/2006/relationships/image" Target="../media/image2030.png"/><Relationship Id="rId404" Type="http://schemas.openxmlformats.org/officeDocument/2006/relationships/image" Target="../media/image2037.png"/><Relationship Id="rId446" Type="http://schemas.openxmlformats.org/officeDocument/2006/relationships/image" Target="../media/image2058.png"/><Relationship Id="rId250" Type="http://schemas.openxmlformats.org/officeDocument/2006/relationships/image" Target="../media/image1961.png"/><Relationship Id="rId292" Type="http://schemas.openxmlformats.org/officeDocument/2006/relationships/image" Target="../media/image1981.png"/><Relationship Id="rId306" Type="http://schemas.openxmlformats.org/officeDocument/2006/relationships/image" Target="../media/image1988.png"/><Relationship Id="rId45" Type="http://schemas.openxmlformats.org/officeDocument/2006/relationships/customXml" Target="../ink/ink1766.xml"/><Relationship Id="rId87" Type="http://schemas.openxmlformats.org/officeDocument/2006/relationships/customXml" Target="../ink/ink1787.xml"/><Relationship Id="rId110" Type="http://schemas.openxmlformats.org/officeDocument/2006/relationships/image" Target="../media/image1892.png"/><Relationship Id="rId348" Type="http://schemas.openxmlformats.org/officeDocument/2006/relationships/image" Target="../media/image2009.png"/><Relationship Id="rId152" Type="http://schemas.openxmlformats.org/officeDocument/2006/relationships/image" Target="../media/image1912.png"/><Relationship Id="rId194" Type="http://schemas.openxmlformats.org/officeDocument/2006/relationships/image" Target="../media/image1933.png"/><Relationship Id="rId208" Type="http://schemas.openxmlformats.org/officeDocument/2006/relationships/image" Target="../media/image1940.png"/><Relationship Id="rId415" Type="http://schemas.openxmlformats.org/officeDocument/2006/relationships/customXml" Target="../ink/ink1951.xml"/><Relationship Id="rId261" Type="http://schemas.openxmlformats.org/officeDocument/2006/relationships/customXml" Target="../ink/ink1874.xml"/><Relationship Id="rId14" Type="http://schemas.openxmlformats.org/officeDocument/2006/relationships/image" Target="../media/image1844.png"/><Relationship Id="rId56" Type="http://schemas.openxmlformats.org/officeDocument/2006/relationships/image" Target="../media/image1865.png"/><Relationship Id="rId317" Type="http://schemas.openxmlformats.org/officeDocument/2006/relationships/customXml" Target="../ink/ink1902.xml"/><Relationship Id="rId359" Type="http://schemas.openxmlformats.org/officeDocument/2006/relationships/customXml" Target="../ink/ink1923.xml"/><Relationship Id="rId98" Type="http://schemas.openxmlformats.org/officeDocument/2006/relationships/image" Target="../media/image1886.png"/><Relationship Id="rId121" Type="http://schemas.openxmlformats.org/officeDocument/2006/relationships/customXml" Target="../ink/ink1804.xml"/><Relationship Id="rId163" Type="http://schemas.openxmlformats.org/officeDocument/2006/relationships/customXml" Target="../ink/ink1825.xml"/><Relationship Id="rId219" Type="http://schemas.openxmlformats.org/officeDocument/2006/relationships/customXml" Target="../ink/ink1853.xml"/><Relationship Id="rId370" Type="http://schemas.openxmlformats.org/officeDocument/2006/relationships/image" Target="../media/image2020.png"/><Relationship Id="rId426" Type="http://schemas.openxmlformats.org/officeDocument/2006/relationships/image" Target="../media/image2048.png"/><Relationship Id="rId230" Type="http://schemas.openxmlformats.org/officeDocument/2006/relationships/image" Target="../media/image1951.png"/><Relationship Id="rId25" Type="http://schemas.openxmlformats.org/officeDocument/2006/relationships/customXml" Target="../ink/ink1756.xml"/><Relationship Id="rId67" Type="http://schemas.openxmlformats.org/officeDocument/2006/relationships/customXml" Target="../ink/ink1777.xml"/><Relationship Id="rId272" Type="http://schemas.openxmlformats.org/officeDocument/2006/relationships/image" Target="../media/image1972.png"/><Relationship Id="rId328" Type="http://schemas.openxmlformats.org/officeDocument/2006/relationships/image" Target="../media/image1999.png"/><Relationship Id="rId132" Type="http://schemas.openxmlformats.org/officeDocument/2006/relationships/image" Target="../media/image1903.png"/><Relationship Id="rId174" Type="http://schemas.openxmlformats.org/officeDocument/2006/relationships/image" Target="../media/image1923.png"/><Relationship Id="rId381" Type="http://schemas.openxmlformats.org/officeDocument/2006/relationships/customXml" Target="../ink/ink1934.xml"/><Relationship Id="rId241" Type="http://schemas.openxmlformats.org/officeDocument/2006/relationships/customXml" Target="../ink/ink1864.xml"/><Relationship Id="rId437" Type="http://schemas.openxmlformats.org/officeDocument/2006/relationships/customXml" Target="../ink/ink1962.xml"/><Relationship Id="rId36" Type="http://schemas.openxmlformats.org/officeDocument/2006/relationships/image" Target="../media/image1855.png"/><Relationship Id="rId283" Type="http://schemas.openxmlformats.org/officeDocument/2006/relationships/customXml" Target="../ink/ink1885.xml"/><Relationship Id="rId339" Type="http://schemas.openxmlformats.org/officeDocument/2006/relationships/customXml" Target="../ink/ink1913.xml"/><Relationship Id="rId78" Type="http://schemas.openxmlformats.org/officeDocument/2006/relationships/image" Target="../media/image1876.png"/><Relationship Id="rId101" Type="http://schemas.openxmlformats.org/officeDocument/2006/relationships/customXml" Target="../ink/ink1794.xml"/><Relationship Id="rId143" Type="http://schemas.openxmlformats.org/officeDocument/2006/relationships/customXml" Target="../ink/ink1815.xml"/><Relationship Id="rId185" Type="http://schemas.openxmlformats.org/officeDocument/2006/relationships/customXml" Target="../ink/ink1836.xml"/><Relationship Id="rId350" Type="http://schemas.openxmlformats.org/officeDocument/2006/relationships/image" Target="../media/image2010.png"/><Relationship Id="rId406" Type="http://schemas.openxmlformats.org/officeDocument/2006/relationships/image" Target="../media/image2038.png"/><Relationship Id="rId9" Type="http://schemas.openxmlformats.org/officeDocument/2006/relationships/customXml" Target="../ink/ink1748.xml"/><Relationship Id="rId210" Type="http://schemas.openxmlformats.org/officeDocument/2006/relationships/image" Target="../media/image1941.png"/><Relationship Id="rId392" Type="http://schemas.openxmlformats.org/officeDocument/2006/relationships/image" Target="../media/image2031.png"/><Relationship Id="rId448" Type="http://schemas.openxmlformats.org/officeDocument/2006/relationships/image" Target="../media/image2059.png"/><Relationship Id="rId252" Type="http://schemas.openxmlformats.org/officeDocument/2006/relationships/image" Target="../media/image1962.png"/><Relationship Id="rId294" Type="http://schemas.openxmlformats.org/officeDocument/2006/relationships/image" Target="../media/image1982.png"/><Relationship Id="rId308" Type="http://schemas.openxmlformats.org/officeDocument/2006/relationships/image" Target="../media/image1989.png"/><Relationship Id="rId47" Type="http://schemas.openxmlformats.org/officeDocument/2006/relationships/customXml" Target="../ink/ink1767.xml"/><Relationship Id="rId89" Type="http://schemas.openxmlformats.org/officeDocument/2006/relationships/customXml" Target="../ink/ink1788.xml"/><Relationship Id="rId112" Type="http://schemas.openxmlformats.org/officeDocument/2006/relationships/image" Target="../media/image1893.png"/><Relationship Id="rId154" Type="http://schemas.openxmlformats.org/officeDocument/2006/relationships/image" Target="../media/image1913.png"/><Relationship Id="rId361" Type="http://schemas.openxmlformats.org/officeDocument/2006/relationships/customXml" Target="../ink/ink1924.xml"/><Relationship Id="rId196" Type="http://schemas.openxmlformats.org/officeDocument/2006/relationships/image" Target="../media/image1934.png"/><Relationship Id="rId417" Type="http://schemas.openxmlformats.org/officeDocument/2006/relationships/customXml" Target="../ink/ink1952.xml"/><Relationship Id="rId16" Type="http://schemas.openxmlformats.org/officeDocument/2006/relationships/image" Target="../media/image1845.png"/><Relationship Id="rId221" Type="http://schemas.openxmlformats.org/officeDocument/2006/relationships/customXml" Target="../ink/ink1854.xml"/><Relationship Id="rId263" Type="http://schemas.openxmlformats.org/officeDocument/2006/relationships/customXml" Target="../ink/ink1875.xml"/><Relationship Id="rId319" Type="http://schemas.openxmlformats.org/officeDocument/2006/relationships/customXml" Target="../ink/ink1903.xml"/><Relationship Id="rId58" Type="http://schemas.openxmlformats.org/officeDocument/2006/relationships/image" Target="../media/image1866.png"/><Relationship Id="rId123" Type="http://schemas.openxmlformats.org/officeDocument/2006/relationships/customXml" Target="../ink/ink1805.xml"/><Relationship Id="rId330" Type="http://schemas.openxmlformats.org/officeDocument/2006/relationships/image" Target="../media/image2000.png"/><Relationship Id="rId165" Type="http://schemas.openxmlformats.org/officeDocument/2006/relationships/customXml" Target="../ink/ink1826.xml"/><Relationship Id="rId372" Type="http://schemas.openxmlformats.org/officeDocument/2006/relationships/image" Target="../media/image2021.png"/><Relationship Id="rId428" Type="http://schemas.openxmlformats.org/officeDocument/2006/relationships/image" Target="../media/image2049.png"/><Relationship Id="rId232" Type="http://schemas.openxmlformats.org/officeDocument/2006/relationships/image" Target="../media/image1952.png"/><Relationship Id="rId274" Type="http://schemas.openxmlformats.org/officeDocument/2006/relationships/image" Target="../media/image1973.png"/><Relationship Id="rId27" Type="http://schemas.openxmlformats.org/officeDocument/2006/relationships/customXml" Target="../ink/ink1757.xml"/><Relationship Id="rId69" Type="http://schemas.openxmlformats.org/officeDocument/2006/relationships/customXml" Target="../ink/ink1778.xml"/><Relationship Id="rId134" Type="http://schemas.openxmlformats.org/officeDocument/2006/relationships/image" Target="../media/image1904.png"/><Relationship Id="rId80" Type="http://schemas.openxmlformats.org/officeDocument/2006/relationships/image" Target="../media/image1877.png"/><Relationship Id="rId176" Type="http://schemas.openxmlformats.org/officeDocument/2006/relationships/image" Target="../media/image1924.png"/><Relationship Id="rId341" Type="http://schemas.openxmlformats.org/officeDocument/2006/relationships/customXml" Target="../ink/ink1914.xml"/><Relationship Id="rId383" Type="http://schemas.openxmlformats.org/officeDocument/2006/relationships/customXml" Target="../ink/ink1935.xml"/><Relationship Id="rId439" Type="http://schemas.openxmlformats.org/officeDocument/2006/relationships/customXml" Target="../ink/ink1963.xml"/><Relationship Id="rId201" Type="http://schemas.openxmlformats.org/officeDocument/2006/relationships/customXml" Target="../ink/ink1844.xml"/><Relationship Id="rId243" Type="http://schemas.openxmlformats.org/officeDocument/2006/relationships/customXml" Target="../ink/ink1865.xml"/><Relationship Id="rId285" Type="http://schemas.openxmlformats.org/officeDocument/2006/relationships/customXml" Target="../ink/ink1886.xml"/><Relationship Id="rId450" Type="http://schemas.openxmlformats.org/officeDocument/2006/relationships/image" Target="../media/image2060.png"/><Relationship Id="rId38" Type="http://schemas.openxmlformats.org/officeDocument/2006/relationships/image" Target="../media/image1856.png"/><Relationship Id="rId103" Type="http://schemas.openxmlformats.org/officeDocument/2006/relationships/customXml" Target="../ink/ink1795.xml"/><Relationship Id="rId310" Type="http://schemas.openxmlformats.org/officeDocument/2006/relationships/image" Target="../media/image1990.png"/><Relationship Id="rId91" Type="http://schemas.openxmlformats.org/officeDocument/2006/relationships/customXml" Target="../ink/ink1789.xml"/><Relationship Id="rId145" Type="http://schemas.openxmlformats.org/officeDocument/2006/relationships/customXml" Target="../ink/ink1816.xml"/><Relationship Id="rId187" Type="http://schemas.openxmlformats.org/officeDocument/2006/relationships/customXml" Target="../ink/ink1837.xml"/><Relationship Id="rId352" Type="http://schemas.openxmlformats.org/officeDocument/2006/relationships/image" Target="../media/image2011.png"/><Relationship Id="rId394" Type="http://schemas.openxmlformats.org/officeDocument/2006/relationships/image" Target="../media/image2032.png"/><Relationship Id="rId408" Type="http://schemas.openxmlformats.org/officeDocument/2006/relationships/image" Target="../media/image2039.png"/><Relationship Id="rId212" Type="http://schemas.openxmlformats.org/officeDocument/2006/relationships/image" Target="../media/image1942.png"/><Relationship Id="rId254" Type="http://schemas.openxmlformats.org/officeDocument/2006/relationships/image" Target="../media/image1963.png"/><Relationship Id="rId49" Type="http://schemas.openxmlformats.org/officeDocument/2006/relationships/customXml" Target="../ink/ink1768.xml"/><Relationship Id="rId114" Type="http://schemas.openxmlformats.org/officeDocument/2006/relationships/image" Target="../media/image1894.png"/><Relationship Id="rId296" Type="http://schemas.openxmlformats.org/officeDocument/2006/relationships/image" Target="../media/image1983.png"/><Relationship Id="rId60" Type="http://schemas.openxmlformats.org/officeDocument/2006/relationships/image" Target="../media/image1867.png"/><Relationship Id="rId156" Type="http://schemas.openxmlformats.org/officeDocument/2006/relationships/image" Target="../media/image1914.png"/><Relationship Id="rId198" Type="http://schemas.openxmlformats.org/officeDocument/2006/relationships/image" Target="../media/image1935.png"/><Relationship Id="rId321" Type="http://schemas.openxmlformats.org/officeDocument/2006/relationships/customXml" Target="../ink/ink1904.xml"/><Relationship Id="rId363" Type="http://schemas.openxmlformats.org/officeDocument/2006/relationships/customXml" Target="../ink/ink1925.xml"/><Relationship Id="rId419" Type="http://schemas.openxmlformats.org/officeDocument/2006/relationships/customXml" Target="../ink/ink1953.xml"/><Relationship Id="rId223" Type="http://schemas.openxmlformats.org/officeDocument/2006/relationships/customXml" Target="../ink/ink1855.xml"/><Relationship Id="rId430" Type="http://schemas.openxmlformats.org/officeDocument/2006/relationships/image" Target="../media/image2050.png"/><Relationship Id="rId18" Type="http://schemas.openxmlformats.org/officeDocument/2006/relationships/image" Target="../media/image1846.png"/><Relationship Id="rId265" Type="http://schemas.openxmlformats.org/officeDocument/2006/relationships/customXml" Target="../ink/ink1876.xml"/><Relationship Id="rId50" Type="http://schemas.openxmlformats.org/officeDocument/2006/relationships/image" Target="../media/image1862.png"/><Relationship Id="rId104" Type="http://schemas.openxmlformats.org/officeDocument/2006/relationships/image" Target="../media/image1889.png"/><Relationship Id="rId125" Type="http://schemas.openxmlformats.org/officeDocument/2006/relationships/customXml" Target="../ink/ink1806.xml"/><Relationship Id="rId146" Type="http://schemas.openxmlformats.org/officeDocument/2006/relationships/image" Target="../media/image1909.png"/><Relationship Id="rId167" Type="http://schemas.openxmlformats.org/officeDocument/2006/relationships/customXml" Target="../ink/ink1827.xml"/><Relationship Id="rId188" Type="http://schemas.openxmlformats.org/officeDocument/2006/relationships/image" Target="../media/image1930.png"/><Relationship Id="rId311" Type="http://schemas.openxmlformats.org/officeDocument/2006/relationships/customXml" Target="../ink/ink1899.xml"/><Relationship Id="rId332" Type="http://schemas.openxmlformats.org/officeDocument/2006/relationships/image" Target="../media/image2001.png"/><Relationship Id="rId353" Type="http://schemas.openxmlformats.org/officeDocument/2006/relationships/customXml" Target="../ink/ink1920.xml"/><Relationship Id="rId374" Type="http://schemas.openxmlformats.org/officeDocument/2006/relationships/image" Target="../media/image2022.png"/><Relationship Id="rId395" Type="http://schemas.openxmlformats.org/officeDocument/2006/relationships/customXml" Target="../ink/ink1941.xml"/><Relationship Id="rId409" Type="http://schemas.openxmlformats.org/officeDocument/2006/relationships/customXml" Target="../ink/ink1948.xml"/><Relationship Id="rId71" Type="http://schemas.openxmlformats.org/officeDocument/2006/relationships/customXml" Target="../ink/ink1779.xml"/><Relationship Id="rId92" Type="http://schemas.openxmlformats.org/officeDocument/2006/relationships/image" Target="../media/image1883.png"/><Relationship Id="rId213" Type="http://schemas.openxmlformats.org/officeDocument/2006/relationships/customXml" Target="../ink/ink1850.xml"/><Relationship Id="rId234" Type="http://schemas.openxmlformats.org/officeDocument/2006/relationships/image" Target="../media/image1953.png"/><Relationship Id="rId420" Type="http://schemas.openxmlformats.org/officeDocument/2006/relationships/image" Target="../media/image2045.png"/><Relationship Id="rId2" Type="http://schemas.openxmlformats.org/officeDocument/2006/relationships/notesSlide" Target="../notesSlides/notesSlide37.xml"/><Relationship Id="rId29" Type="http://schemas.openxmlformats.org/officeDocument/2006/relationships/customXml" Target="../ink/ink1758.xml"/><Relationship Id="rId255" Type="http://schemas.openxmlformats.org/officeDocument/2006/relationships/customXml" Target="../ink/ink1871.xml"/><Relationship Id="rId276" Type="http://schemas.openxmlformats.org/officeDocument/2006/relationships/image" Target="../media/image1974.png"/><Relationship Id="rId297" Type="http://schemas.openxmlformats.org/officeDocument/2006/relationships/customXml" Target="../ink/ink1892.xml"/><Relationship Id="rId441" Type="http://schemas.openxmlformats.org/officeDocument/2006/relationships/customXml" Target="../ink/ink1964.xml"/><Relationship Id="rId40" Type="http://schemas.openxmlformats.org/officeDocument/2006/relationships/image" Target="../media/image1857.png"/><Relationship Id="rId115" Type="http://schemas.openxmlformats.org/officeDocument/2006/relationships/customXml" Target="../ink/ink1801.xml"/><Relationship Id="rId136" Type="http://schemas.openxmlformats.org/officeDocument/2006/relationships/image" Target="../media/image1501.png"/><Relationship Id="rId157" Type="http://schemas.openxmlformats.org/officeDocument/2006/relationships/customXml" Target="../ink/ink1822.xml"/><Relationship Id="rId178" Type="http://schemas.openxmlformats.org/officeDocument/2006/relationships/image" Target="../media/image1925.png"/><Relationship Id="rId301" Type="http://schemas.openxmlformats.org/officeDocument/2006/relationships/customXml" Target="../ink/ink1894.xml"/><Relationship Id="rId322" Type="http://schemas.openxmlformats.org/officeDocument/2006/relationships/image" Target="../media/image1996.png"/><Relationship Id="rId343" Type="http://schemas.openxmlformats.org/officeDocument/2006/relationships/customXml" Target="../ink/ink1915.xml"/><Relationship Id="rId364" Type="http://schemas.openxmlformats.org/officeDocument/2006/relationships/image" Target="../media/image2017.png"/><Relationship Id="rId61" Type="http://schemas.openxmlformats.org/officeDocument/2006/relationships/customXml" Target="../ink/ink1774.xml"/><Relationship Id="rId82" Type="http://schemas.openxmlformats.org/officeDocument/2006/relationships/image" Target="../media/image1878.png"/><Relationship Id="rId199" Type="http://schemas.openxmlformats.org/officeDocument/2006/relationships/customXml" Target="../ink/ink1843.xml"/><Relationship Id="rId203" Type="http://schemas.openxmlformats.org/officeDocument/2006/relationships/customXml" Target="../ink/ink1845.xml"/><Relationship Id="rId385" Type="http://schemas.openxmlformats.org/officeDocument/2006/relationships/customXml" Target="../ink/ink1936.xml"/><Relationship Id="rId19" Type="http://schemas.openxmlformats.org/officeDocument/2006/relationships/customXml" Target="../ink/ink1753.xml"/><Relationship Id="rId224" Type="http://schemas.openxmlformats.org/officeDocument/2006/relationships/image" Target="../media/image1948.png"/><Relationship Id="rId245" Type="http://schemas.openxmlformats.org/officeDocument/2006/relationships/customXml" Target="../ink/ink1866.xml"/><Relationship Id="rId266" Type="http://schemas.openxmlformats.org/officeDocument/2006/relationships/image" Target="../media/image1969.png"/><Relationship Id="rId287" Type="http://schemas.openxmlformats.org/officeDocument/2006/relationships/customXml" Target="../ink/ink1887.xml"/><Relationship Id="rId410" Type="http://schemas.openxmlformats.org/officeDocument/2006/relationships/image" Target="../media/image2040.png"/><Relationship Id="rId431" Type="http://schemas.openxmlformats.org/officeDocument/2006/relationships/customXml" Target="../ink/ink1959.xml"/><Relationship Id="rId452" Type="http://schemas.openxmlformats.org/officeDocument/2006/relationships/image" Target="../media/image2061.png"/><Relationship Id="rId30" Type="http://schemas.openxmlformats.org/officeDocument/2006/relationships/image" Target="../media/image1852.png"/><Relationship Id="rId105" Type="http://schemas.openxmlformats.org/officeDocument/2006/relationships/customXml" Target="../ink/ink1796.xml"/><Relationship Id="rId126" Type="http://schemas.openxmlformats.org/officeDocument/2006/relationships/image" Target="../media/image1900.png"/><Relationship Id="rId147" Type="http://schemas.openxmlformats.org/officeDocument/2006/relationships/customXml" Target="../ink/ink1817.xml"/><Relationship Id="rId168" Type="http://schemas.openxmlformats.org/officeDocument/2006/relationships/image" Target="../media/image1920.png"/><Relationship Id="rId312" Type="http://schemas.openxmlformats.org/officeDocument/2006/relationships/image" Target="../media/image1991.png"/><Relationship Id="rId333" Type="http://schemas.openxmlformats.org/officeDocument/2006/relationships/customXml" Target="../ink/ink1910.xml"/><Relationship Id="rId354" Type="http://schemas.openxmlformats.org/officeDocument/2006/relationships/image" Target="../media/image2012.png"/><Relationship Id="rId51" Type="http://schemas.openxmlformats.org/officeDocument/2006/relationships/customXml" Target="../ink/ink1769.xml"/><Relationship Id="rId72" Type="http://schemas.openxmlformats.org/officeDocument/2006/relationships/image" Target="../media/image1873.png"/><Relationship Id="rId93" Type="http://schemas.openxmlformats.org/officeDocument/2006/relationships/customXml" Target="../ink/ink1790.xml"/><Relationship Id="rId189" Type="http://schemas.openxmlformats.org/officeDocument/2006/relationships/customXml" Target="../ink/ink1838.xml"/><Relationship Id="rId375" Type="http://schemas.openxmlformats.org/officeDocument/2006/relationships/customXml" Target="../ink/ink1931.xml"/><Relationship Id="rId396" Type="http://schemas.openxmlformats.org/officeDocument/2006/relationships/image" Target="../media/image2033.png"/><Relationship Id="rId3" Type="http://schemas.openxmlformats.org/officeDocument/2006/relationships/image" Target="../media/image1689.png"/><Relationship Id="rId214" Type="http://schemas.openxmlformats.org/officeDocument/2006/relationships/image" Target="../media/image1943.png"/><Relationship Id="rId235" Type="http://schemas.openxmlformats.org/officeDocument/2006/relationships/customXml" Target="../ink/ink1861.xml"/><Relationship Id="rId256" Type="http://schemas.openxmlformats.org/officeDocument/2006/relationships/image" Target="../media/image1964.png"/><Relationship Id="rId277" Type="http://schemas.openxmlformats.org/officeDocument/2006/relationships/customXml" Target="../ink/ink1882.xml"/><Relationship Id="rId298" Type="http://schemas.openxmlformats.org/officeDocument/2006/relationships/image" Target="../media/image1984.png"/><Relationship Id="rId400" Type="http://schemas.openxmlformats.org/officeDocument/2006/relationships/image" Target="../media/image2035.png"/><Relationship Id="rId421" Type="http://schemas.openxmlformats.org/officeDocument/2006/relationships/customXml" Target="../ink/ink1954.xml"/><Relationship Id="rId442" Type="http://schemas.openxmlformats.org/officeDocument/2006/relationships/image" Target="../media/image2056.png"/><Relationship Id="rId116" Type="http://schemas.openxmlformats.org/officeDocument/2006/relationships/image" Target="../media/image1895.png"/><Relationship Id="rId137" Type="http://schemas.openxmlformats.org/officeDocument/2006/relationships/customXml" Target="../ink/ink1812.xml"/><Relationship Id="rId158" Type="http://schemas.openxmlformats.org/officeDocument/2006/relationships/image" Target="../media/image1915.png"/><Relationship Id="rId302" Type="http://schemas.openxmlformats.org/officeDocument/2006/relationships/image" Target="../media/image1986.png"/><Relationship Id="rId323" Type="http://schemas.openxmlformats.org/officeDocument/2006/relationships/customXml" Target="../ink/ink1905.xml"/><Relationship Id="rId344" Type="http://schemas.openxmlformats.org/officeDocument/2006/relationships/image" Target="../media/image2007.png"/><Relationship Id="rId20" Type="http://schemas.openxmlformats.org/officeDocument/2006/relationships/image" Target="../media/image1847.png"/><Relationship Id="rId41" Type="http://schemas.openxmlformats.org/officeDocument/2006/relationships/customXml" Target="../ink/ink1764.xml"/><Relationship Id="rId62" Type="http://schemas.openxmlformats.org/officeDocument/2006/relationships/image" Target="../media/image1868.png"/><Relationship Id="rId83" Type="http://schemas.openxmlformats.org/officeDocument/2006/relationships/customXml" Target="../ink/ink1785.xml"/><Relationship Id="rId179" Type="http://schemas.openxmlformats.org/officeDocument/2006/relationships/customXml" Target="../ink/ink1833.xml"/><Relationship Id="rId365" Type="http://schemas.openxmlformats.org/officeDocument/2006/relationships/customXml" Target="../ink/ink1926.xml"/><Relationship Id="rId386" Type="http://schemas.openxmlformats.org/officeDocument/2006/relationships/image" Target="../media/image2028.png"/><Relationship Id="rId190" Type="http://schemas.openxmlformats.org/officeDocument/2006/relationships/image" Target="../media/image1931.png"/><Relationship Id="rId204" Type="http://schemas.openxmlformats.org/officeDocument/2006/relationships/image" Target="../media/image1938.png"/><Relationship Id="rId225" Type="http://schemas.openxmlformats.org/officeDocument/2006/relationships/customXml" Target="../ink/ink1856.xml"/><Relationship Id="rId246" Type="http://schemas.openxmlformats.org/officeDocument/2006/relationships/image" Target="../media/image1959.png"/><Relationship Id="rId267" Type="http://schemas.openxmlformats.org/officeDocument/2006/relationships/customXml" Target="../ink/ink1877.xml"/><Relationship Id="rId288" Type="http://schemas.openxmlformats.org/officeDocument/2006/relationships/image" Target="../media/image1979.png"/><Relationship Id="rId411" Type="http://schemas.openxmlformats.org/officeDocument/2006/relationships/customXml" Target="../ink/ink1949.xml"/><Relationship Id="rId432" Type="http://schemas.openxmlformats.org/officeDocument/2006/relationships/image" Target="../media/image2051.png"/><Relationship Id="rId106" Type="http://schemas.openxmlformats.org/officeDocument/2006/relationships/image" Target="../media/image1890.png"/><Relationship Id="rId127" Type="http://schemas.openxmlformats.org/officeDocument/2006/relationships/customXml" Target="../ink/ink1807.xml"/><Relationship Id="rId313" Type="http://schemas.openxmlformats.org/officeDocument/2006/relationships/customXml" Target="../ink/ink1900.xml"/><Relationship Id="rId10" Type="http://schemas.openxmlformats.org/officeDocument/2006/relationships/image" Target="../media/image1842.png"/><Relationship Id="rId31" Type="http://schemas.openxmlformats.org/officeDocument/2006/relationships/customXml" Target="../ink/ink1759.xml"/><Relationship Id="rId52" Type="http://schemas.openxmlformats.org/officeDocument/2006/relationships/image" Target="../media/image1863.png"/><Relationship Id="rId73" Type="http://schemas.openxmlformats.org/officeDocument/2006/relationships/customXml" Target="../ink/ink1780.xml"/><Relationship Id="rId94" Type="http://schemas.openxmlformats.org/officeDocument/2006/relationships/image" Target="../media/image1884.png"/><Relationship Id="rId148" Type="http://schemas.openxmlformats.org/officeDocument/2006/relationships/image" Target="../media/image1910.png"/><Relationship Id="rId169" Type="http://schemas.openxmlformats.org/officeDocument/2006/relationships/customXml" Target="../ink/ink1828.xml"/><Relationship Id="rId334" Type="http://schemas.openxmlformats.org/officeDocument/2006/relationships/image" Target="../media/image2002.png"/><Relationship Id="rId355" Type="http://schemas.openxmlformats.org/officeDocument/2006/relationships/customXml" Target="../ink/ink1921.xml"/><Relationship Id="rId376" Type="http://schemas.openxmlformats.org/officeDocument/2006/relationships/image" Target="../media/image2023.png"/><Relationship Id="rId397" Type="http://schemas.openxmlformats.org/officeDocument/2006/relationships/customXml" Target="../ink/ink1942.xml"/><Relationship Id="rId4" Type="http://schemas.openxmlformats.org/officeDocument/2006/relationships/image" Target="../media/image1690.png"/><Relationship Id="rId180" Type="http://schemas.openxmlformats.org/officeDocument/2006/relationships/image" Target="../media/image1926.png"/><Relationship Id="rId215" Type="http://schemas.openxmlformats.org/officeDocument/2006/relationships/customXml" Target="../ink/ink1851.xml"/><Relationship Id="rId236" Type="http://schemas.openxmlformats.org/officeDocument/2006/relationships/image" Target="../media/image1954.png"/><Relationship Id="rId257" Type="http://schemas.openxmlformats.org/officeDocument/2006/relationships/customXml" Target="../ink/ink1872.xml"/><Relationship Id="rId278" Type="http://schemas.openxmlformats.org/officeDocument/2006/relationships/image" Target="../media/image1555.png"/><Relationship Id="rId401" Type="http://schemas.openxmlformats.org/officeDocument/2006/relationships/customXml" Target="../ink/ink1944.xml"/><Relationship Id="rId422" Type="http://schemas.openxmlformats.org/officeDocument/2006/relationships/image" Target="../media/image2046.png"/><Relationship Id="rId443" Type="http://schemas.openxmlformats.org/officeDocument/2006/relationships/customXml" Target="../ink/ink1965.xml"/><Relationship Id="rId303" Type="http://schemas.openxmlformats.org/officeDocument/2006/relationships/customXml" Target="../ink/ink1895.xml"/><Relationship Id="rId42" Type="http://schemas.openxmlformats.org/officeDocument/2006/relationships/image" Target="../media/image1858.png"/><Relationship Id="rId84" Type="http://schemas.openxmlformats.org/officeDocument/2006/relationships/image" Target="../media/image1879.png"/><Relationship Id="rId138" Type="http://schemas.openxmlformats.org/officeDocument/2006/relationships/image" Target="../media/image1905.png"/><Relationship Id="rId345" Type="http://schemas.openxmlformats.org/officeDocument/2006/relationships/customXml" Target="../ink/ink1916.xml"/><Relationship Id="rId387" Type="http://schemas.openxmlformats.org/officeDocument/2006/relationships/customXml" Target="../ink/ink1937.xml"/><Relationship Id="rId191" Type="http://schemas.openxmlformats.org/officeDocument/2006/relationships/customXml" Target="../ink/ink1839.xml"/><Relationship Id="rId205" Type="http://schemas.openxmlformats.org/officeDocument/2006/relationships/customXml" Target="../ink/ink1846.xml"/><Relationship Id="rId247" Type="http://schemas.openxmlformats.org/officeDocument/2006/relationships/customXml" Target="../ink/ink1867.xml"/><Relationship Id="rId412" Type="http://schemas.openxmlformats.org/officeDocument/2006/relationships/image" Target="../media/image2041.png"/><Relationship Id="rId107" Type="http://schemas.openxmlformats.org/officeDocument/2006/relationships/customXml" Target="../ink/ink1797.xml"/><Relationship Id="rId289" Type="http://schemas.openxmlformats.org/officeDocument/2006/relationships/customXml" Target="../ink/ink1888.xml"/><Relationship Id="rId11" Type="http://schemas.openxmlformats.org/officeDocument/2006/relationships/customXml" Target="../ink/ink1749.xml"/><Relationship Id="rId53" Type="http://schemas.openxmlformats.org/officeDocument/2006/relationships/customXml" Target="../ink/ink1770.xml"/><Relationship Id="rId149" Type="http://schemas.openxmlformats.org/officeDocument/2006/relationships/customXml" Target="../ink/ink1818.xml"/><Relationship Id="rId314" Type="http://schemas.openxmlformats.org/officeDocument/2006/relationships/image" Target="../media/image1992.png"/><Relationship Id="rId356" Type="http://schemas.openxmlformats.org/officeDocument/2006/relationships/image" Target="../media/image2013.png"/><Relationship Id="rId398" Type="http://schemas.openxmlformats.org/officeDocument/2006/relationships/image" Target="../media/image2034.png"/><Relationship Id="rId95" Type="http://schemas.openxmlformats.org/officeDocument/2006/relationships/customXml" Target="../ink/ink1791.xml"/><Relationship Id="rId160" Type="http://schemas.openxmlformats.org/officeDocument/2006/relationships/image" Target="../media/image1916.png"/><Relationship Id="rId216" Type="http://schemas.openxmlformats.org/officeDocument/2006/relationships/image" Target="../media/image1944.png"/><Relationship Id="rId423" Type="http://schemas.openxmlformats.org/officeDocument/2006/relationships/customXml" Target="../ink/ink1955.xml"/><Relationship Id="rId258" Type="http://schemas.openxmlformats.org/officeDocument/2006/relationships/image" Target="../media/image1965.png"/><Relationship Id="rId22" Type="http://schemas.openxmlformats.org/officeDocument/2006/relationships/image" Target="../media/image1848.png"/><Relationship Id="rId64" Type="http://schemas.openxmlformats.org/officeDocument/2006/relationships/image" Target="../media/image1869.png"/><Relationship Id="rId118" Type="http://schemas.openxmlformats.org/officeDocument/2006/relationships/image" Target="../media/image1896.png"/><Relationship Id="rId325" Type="http://schemas.openxmlformats.org/officeDocument/2006/relationships/customXml" Target="../ink/ink1906.xml"/><Relationship Id="rId367" Type="http://schemas.openxmlformats.org/officeDocument/2006/relationships/customXml" Target="../ink/ink1927.xml"/><Relationship Id="rId171" Type="http://schemas.openxmlformats.org/officeDocument/2006/relationships/customXml" Target="../ink/ink1829.xml"/><Relationship Id="rId227" Type="http://schemas.openxmlformats.org/officeDocument/2006/relationships/customXml" Target="../ink/ink1857.xml"/><Relationship Id="rId269" Type="http://schemas.openxmlformats.org/officeDocument/2006/relationships/customXml" Target="../ink/ink1878.xml"/><Relationship Id="rId434" Type="http://schemas.openxmlformats.org/officeDocument/2006/relationships/image" Target="../media/image2052.png"/><Relationship Id="rId33" Type="http://schemas.openxmlformats.org/officeDocument/2006/relationships/customXml" Target="../ink/ink1760.xml"/><Relationship Id="rId129" Type="http://schemas.openxmlformats.org/officeDocument/2006/relationships/customXml" Target="../ink/ink1808.xml"/><Relationship Id="rId280" Type="http://schemas.openxmlformats.org/officeDocument/2006/relationships/image" Target="../media/image1975.png"/><Relationship Id="rId336" Type="http://schemas.openxmlformats.org/officeDocument/2006/relationships/image" Target="../media/image2003.png"/><Relationship Id="rId75" Type="http://schemas.openxmlformats.org/officeDocument/2006/relationships/customXml" Target="../ink/ink1781.xml"/><Relationship Id="rId140" Type="http://schemas.openxmlformats.org/officeDocument/2006/relationships/image" Target="../media/image1906.png"/><Relationship Id="rId182" Type="http://schemas.openxmlformats.org/officeDocument/2006/relationships/image" Target="../media/image1927.png"/><Relationship Id="rId378" Type="http://schemas.openxmlformats.org/officeDocument/2006/relationships/image" Target="../media/image2024.png"/><Relationship Id="rId403" Type="http://schemas.openxmlformats.org/officeDocument/2006/relationships/customXml" Target="../ink/ink1945.xml"/><Relationship Id="rId6" Type="http://schemas.openxmlformats.org/officeDocument/2006/relationships/image" Target="../media/image1840.png"/><Relationship Id="rId238" Type="http://schemas.openxmlformats.org/officeDocument/2006/relationships/image" Target="../media/image1955.png"/><Relationship Id="rId445" Type="http://schemas.openxmlformats.org/officeDocument/2006/relationships/customXml" Target="../ink/ink1966.xml"/><Relationship Id="rId291" Type="http://schemas.openxmlformats.org/officeDocument/2006/relationships/customXml" Target="../ink/ink1889.xml"/><Relationship Id="rId305" Type="http://schemas.openxmlformats.org/officeDocument/2006/relationships/customXml" Target="../ink/ink1896.xml"/><Relationship Id="rId347" Type="http://schemas.openxmlformats.org/officeDocument/2006/relationships/customXml" Target="../ink/ink1917.xml"/><Relationship Id="rId44" Type="http://schemas.openxmlformats.org/officeDocument/2006/relationships/image" Target="../media/image1859.png"/><Relationship Id="rId86" Type="http://schemas.openxmlformats.org/officeDocument/2006/relationships/image" Target="../media/image1880.png"/><Relationship Id="rId151" Type="http://schemas.openxmlformats.org/officeDocument/2006/relationships/customXml" Target="../ink/ink1819.xml"/><Relationship Id="rId389" Type="http://schemas.openxmlformats.org/officeDocument/2006/relationships/customXml" Target="../ink/ink1938.xml"/><Relationship Id="rId193" Type="http://schemas.openxmlformats.org/officeDocument/2006/relationships/customXml" Target="../ink/ink1840.xml"/><Relationship Id="rId207" Type="http://schemas.openxmlformats.org/officeDocument/2006/relationships/customXml" Target="../ink/ink1847.xml"/><Relationship Id="rId249" Type="http://schemas.openxmlformats.org/officeDocument/2006/relationships/customXml" Target="../ink/ink1868.xml"/><Relationship Id="rId414" Type="http://schemas.openxmlformats.org/officeDocument/2006/relationships/image" Target="../media/image2042.png"/><Relationship Id="rId13" Type="http://schemas.openxmlformats.org/officeDocument/2006/relationships/customXml" Target="../ink/ink1750.xml"/><Relationship Id="rId109" Type="http://schemas.openxmlformats.org/officeDocument/2006/relationships/customXml" Target="../ink/ink1798.xml"/><Relationship Id="rId260" Type="http://schemas.openxmlformats.org/officeDocument/2006/relationships/image" Target="../media/image1966.png"/><Relationship Id="rId316" Type="http://schemas.openxmlformats.org/officeDocument/2006/relationships/image" Target="../media/image1993.png"/><Relationship Id="rId55" Type="http://schemas.openxmlformats.org/officeDocument/2006/relationships/customXml" Target="../ink/ink1771.xml"/><Relationship Id="rId97" Type="http://schemas.openxmlformats.org/officeDocument/2006/relationships/customXml" Target="../ink/ink1792.xml"/><Relationship Id="rId120" Type="http://schemas.openxmlformats.org/officeDocument/2006/relationships/image" Target="../media/image1897.png"/><Relationship Id="rId358" Type="http://schemas.openxmlformats.org/officeDocument/2006/relationships/image" Target="../media/image2014.png"/><Relationship Id="rId162" Type="http://schemas.openxmlformats.org/officeDocument/2006/relationships/image" Target="../media/image1917.png"/><Relationship Id="rId218" Type="http://schemas.openxmlformats.org/officeDocument/2006/relationships/image" Target="../media/image1945.png"/><Relationship Id="rId425" Type="http://schemas.openxmlformats.org/officeDocument/2006/relationships/customXml" Target="../ink/ink1956.xml"/><Relationship Id="rId271" Type="http://schemas.openxmlformats.org/officeDocument/2006/relationships/customXml" Target="../ink/ink1879.xml"/><Relationship Id="rId24" Type="http://schemas.openxmlformats.org/officeDocument/2006/relationships/image" Target="../media/image1849.png"/><Relationship Id="rId66" Type="http://schemas.openxmlformats.org/officeDocument/2006/relationships/image" Target="../media/image1870.png"/><Relationship Id="rId131" Type="http://schemas.openxmlformats.org/officeDocument/2006/relationships/customXml" Target="../ink/ink1809.xml"/><Relationship Id="rId327" Type="http://schemas.openxmlformats.org/officeDocument/2006/relationships/customXml" Target="../ink/ink1907.xml"/><Relationship Id="rId369" Type="http://schemas.openxmlformats.org/officeDocument/2006/relationships/customXml" Target="../ink/ink1928.xml"/><Relationship Id="rId173" Type="http://schemas.openxmlformats.org/officeDocument/2006/relationships/customXml" Target="../ink/ink1830.xml"/><Relationship Id="rId229" Type="http://schemas.openxmlformats.org/officeDocument/2006/relationships/customXml" Target="../ink/ink1858.xml"/><Relationship Id="rId380" Type="http://schemas.openxmlformats.org/officeDocument/2006/relationships/image" Target="../media/image2025.png"/><Relationship Id="rId436" Type="http://schemas.openxmlformats.org/officeDocument/2006/relationships/image" Target="../media/image2053.png"/><Relationship Id="rId240" Type="http://schemas.openxmlformats.org/officeDocument/2006/relationships/image" Target="../media/image1956.png"/><Relationship Id="rId35" Type="http://schemas.openxmlformats.org/officeDocument/2006/relationships/customXml" Target="../ink/ink1761.xml"/><Relationship Id="rId77" Type="http://schemas.openxmlformats.org/officeDocument/2006/relationships/customXml" Target="../ink/ink1782.xml"/><Relationship Id="rId100" Type="http://schemas.openxmlformats.org/officeDocument/2006/relationships/image" Target="../media/image1887.png"/><Relationship Id="rId282" Type="http://schemas.openxmlformats.org/officeDocument/2006/relationships/image" Target="../media/image1976.png"/><Relationship Id="rId338" Type="http://schemas.openxmlformats.org/officeDocument/2006/relationships/image" Target="../media/image2004.png"/><Relationship Id="rId8" Type="http://schemas.openxmlformats.org/officeDocument/2006/relationships/image" Target="../media/image1841.png"/><Relationship Id="rId142" Type="http://schemas.openxmlformats.org/officeDocument/2006/relationships/image" Target="../media/image1907.png"/><Relationship Id="rId184" Type="http://schemas.openxmlformats.org/officeDocument/2006/relationships/image" Target="../media/image1928.png"/><Relationship Id="rId391" Type="http://schemas.openxmlformats.org/officeDocument/2006/relationships/customXml" Target="../ink/ink1939.xml"/><Relationship Id="rId405" Type="http://schemas.openxmlformats.org/officeDocument/2006/relationships/customXml" Target="../ink/ink1946.xml"/><Relationship Id="rId447" Type="http://schemas.openxmlformats.org/officeDocument/2006/relationships/customXml" Target="../ink/ink1967.xml"/><Relationship Id="rId251" Type="http://schemas.openxmlformats.org/officeDocument/2006/relationships/customXml" Target="../ink/ink1869.xml"/><Relationship Id="rId46" Type="http://schemas.openxmlformats.org/officeDocument/2006/relationships/image" Target="../media/image1860.png"/><Relationship Id="rId293" Type="http://schemas.openxmlformats.org/officeDocument/2006/relationships/customXml" Target="../ink/ink1890.xml"/><Relationship Id="rId307" Type="http://schemas.openxmlformats.org/officeDocument/2006/relationships/customXml" Target="../ink/ink1897.xml"/><Relationship Id="rId349" Type="http://schemas.openxmlformats.org/officeDocument/2006/relationships/customXml" Target="../ink/ink1918.xml"/><Relationship Id="rId88" Type="http://schemas.openxmlformats.org/officeDocument/2006/relationships/image" Target="../media/image1881.png"/><Relationship Id="rId111" Type="http://schemas.openxmlformats.org/officeDocument/2006/relationships/customXml" Target="../ink/ink1799.xml"/><Relationship Id="rId153" Type="http://schemas.openxmlformats.org/officeDocument/2006/relationships/customXml" Target="../ink/ink1820.xml"/><Relationship Id="rId195" Type="http://schemas.openxmlformats.org/officeDocument/2006/relationships/customXml" Target="../ink/ink1841.xml"/><Relationship Id="rId209" Type="http://schemas.openxmlformats.org/officeDocument/2006/relationships/customXml" Target="../ink/ink1848.xml"/><Relationship Id="rId360" Type="http://schemas.openxmlformats.org/officeDocument/2006/relationships/image" Target="../media/image2015.png"/><Relationship Id="rId416" Type="http://schemas.openxmlformats.org/officeDocument/2006/relationships/image" Target="../media/image2043.png"/><Relationship Id="rId220" Type="http://schemas.openxmlformats.org/officeDocument/2006/relationships/image" Target="../media/image1946.png"/><Relationship Id="rId15" Type="http://schemas.openxmlformats.org/officeDocument/2006/relationships/customXml" Target="../ink/ink1751.xml"/><Relationship Id="rId57" Type="http://schemas.openxmlformats.org/officeDocument/2006/relationships/customXml" Target="../ink/ink1772.xml"/><Relationship Id="rId262" Type="http://schemas.openxmlformats.org/officeDocument/2006/relationships/image" Target="../media/image1967.png"/><Relationship Id="rId318" Type="http://schemas.openxmlformats.org/officeDocument/2006/relationships/image" Target="../media/image1994.png"/><Relationship Id="rId99" Type="http://schemas.openxmlformats.org/officeDocument/2006/relationships/customXml" Target="../ink/ink1793.xml"/><Relationship Id="rId122" Type="http://schemas.openxmlformats.org/officeDocument/2006/relationships/image" Target="../media/image1898.png"/><Relationship Id="rId164" Type="http://schemas.openxmlformats.org/officeDocument/2006/relationships/image" Target="../media/image1918.png"/><Relationship Id="rId371" Type="http://schemas.openxmlformats.org/officeDocument/2006/relationships/customXml" Target="../ink/ink1929.xml"/><Relationship Id="rId427" Type="http://schemas.openxmlformats.org/officeDocument/2006/relationships/customXml" Target="../ink/ink1957.xml"/><Relationship Id="rId26" Type="http://schemas.openxmlformats.org/officeDocument/2006/relationships/image" Target="../media/image1850.png"/><Relationship Id="rId231" Type="http://schemas.openxmlformats.org/officeDocument/2006/relationships/customXml" Target="../ink/ink1859.xml"/><Relationship Id="rId273" Type="http://schemas.openxmlformats.org/officeDocument/2006/relationships/customXml" Target="../ink/ink1880.xml"/><Relationship Id="rId329" Type="http://schemas.openxmlformats.org/officeDocument/2006/relationships/customXml" Target="../ink/ink1908.xml"/><Relationship Id="rId68" Type="http://schemas.openxmlformats.org/officeDocument/2006/relationships/image" Target="../media/image1871.png"/><Relationship Id="rId133" Type="http://schemas.openxmlformats.org/officeDocument/2006/relationships/customXml" Target="../ink/ink1810.xml"/><Relationship Id="rId175" Type="http://schemas.openxmlformats.org/officeDocument/2006/relationships/customXml" Target="../ink/ink1831.xml"/><Relationship Id="rId340" Type="http://schemas.openxmlformats.org/officeDocument/2006/relationships/image" Target="../media/image2005.png"/><Relationship Id="rId200" Type="http://schemas.openxmlformats.org/officeDocument/2006/relationships/image" Target="../media/image1936.png"/><Relationship Id="rId382" Type="http://schemas.openxmlformats.org/officeDocument/2006/relationships/image" Target="../media/image2026.png"/><Relationship Id="rId438" Type="http://schemas.openxmlformats.org/officeDocument/2006/relationships/image" Target="../media/image2054.png"/><Relationship Id="rId242" Type="http://schemas.openxmlformats.org/officeDocument/2006/relationships/image" Target="../media/image1957.png"/><Relationship Id="rId284" Type="http://schemas.openxmlformats.org/officeDocument/2006/relationships/image" Target="../media/image1977.png"/><Relationship Id="rId37" Type="http://schemas.openxmlformats.org/officeDocument/2006/relationships/customXml" Target="../ink/ink1762.xml"/><Relationship Id="rId79" Type="http://schemas.openxmlformats.org/officeDocument/2006/relationships/customXml" Target="../ink/ink1783.xml"/><Relationship Id="rId102" Type="http://schemas.openxmlformats.org/officeDocument/2006/relationships/image" Target="../media/image1888.png"/><Relationship Id="rId144" Type="http://schemas.openxmlformats.org/officeDocument/2006/relationships/image" Target="../media/image1908.png"/><Relationship Id="rId90" Type="http://schemas.openxmlformats.org/officeDocument/2006/relationships/image" Target="../media/image1882.png"/><Relationship Id="rId186" Type="http://schemas.openxmlformats.org/officeDocument/2006/relationships/image" Target="../media/image1929.png"/><Relationship Id="rId351" Type="http://schemas.openxmlformats.org/officeDocument/2006/relationships/customXml" Target="../ink/ink1919.xml"/><Relationship Id="rId393" Type="http://schemas.openxmlformats.org/officeDocument/2006/relationships/customXml" Target="../ink/ink1940.xml"/><Relationship Id="rId407" Type="http://schemas.openxmlformats.org/officeDocument/2006/relationships/customXml" Target="../ink/ink1947.xml"/><Relationship Id="rId449" Type="http://schemas.openxmlformats.org/officeDocument/2006/relationships/customXml" Target="../ink/ink1968.xml"/><Relationship Id="rId211" Type="http://schemas.openxmlformats.org/officeDocument/2006/relationships/customXml" Target="../ink/ink1849.xml"/><Relationship Id="rId253" Type="http://schemas.openxmlformats.org/officeDocument/2006/relationships/customXml" Target="../ink/ink1870.xml"/><Relationship Id="rId295" Type="http://schemas.openxmlformats.org/officeDocument/2006/relationships/customXml" Target="../ink/ink1891.xml"/><Relationship Id="rId309" Type="http://schemas.openxmlformats.org/officeDocument/2006/relationships/customXml" Target="../ink/ink1898.xml"/><Relationship Id="rId48" Type="http://schemas.openxmlformats.org/officeDocument/2006/relationships/image" Target="../media/image1861.png"/><Relationship Id="rId113" Type="http://schemas.openxmlformats.org/officeDocument/2006/relationships/customXml" Target="../ink/ink1800.xml"/><Relationship Id="rId320" Type="http://schemas.openxmlformats.org/officeDocument/2006/relationships/image" Target="../media/image1995.png"/><Relationship Id="rId155" Type="http://schemas.openxmlformats.org/officeDocument/2006/relationships/customXml" Target="../ink/ink1821.xml"/><Relationship Id="rId197" Type="http://schemas.openxmlformats.org/officeDocument/2006/relationships/customXml" Target="../ink/ink1842.xml"/><Relationship Id="rId362" Type="http://schemas.openxmlformats.org/officeDocument/2006/relationships/image" Target="../media/image2016.png"/><Relationship Id="rId418" Type="http://schemas.openxmlformats.org/officeDocument/2006/relationships/image" Target="../media/image2044.png"/><Relationship Id="rId222" Type="http://schemas.openxmlformats.org/officeDocument/2006/relationships/image" Target="../media/image1947.png"/><Relationship Id="rId264" Type="http://schemas.openxmlformats.org/officeDocument/2006/relationships/image" Target="../media/image1968.png"/><Relationship Id="rId17" Type="http://schemas.openxmlformats.org/officeDocument/2006/relationships/customXml" Target="../ink/ink1752.xml"/><Relationship Id="rId59" Type="http://schemas.openxmlformats.org/officeDocument/2006/relationships/customXml" Target="../ink/ink1773.xml"/><Relationship Id="rId124" Type="http://schemas.openxmlformats.org/officeDocument/2006/relationships/image" Target="../media/image1899.png"/><Relationship Id="rId70" Type="http://schemas.openxmlformats.org/officeDocument/2006/relationships/image" Target="../media/image1872.png"/><Relationship Id="rId166" Type="http://schemas.openxmlformats.org/officeDocument/2006/relationships/image" Target="../media/image1919.png"/><Relationship Id="rId331" Type="http://schemas.openxmlformats.org/officeDocument/2006/relationships/customXml" Target="../ink/ink1909.xml"/><Relationship Id="rId373" Type="http://schemas.openxmlformats.org/officeDocument/2006/relationships/customXml" Target="../ink/ink1930.xml"/><Relationship Id="rId429" Type="http://schemas.openxmlformats.org/officeDocument/2006/relationships/customXml" Target="../ink/ink1958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1860.xml"/><Relationship Id="rId440" Type="http://schemas.openxmlformats.org/officeDocument/2006/relationships/image" Target="../media/image2055.png"/><Relationship Id="rId28" Type="http://schemas.openxmlformats.org/officeDocument/2006/relationships/image" Target="../media/image1851.png"/><Relationship Id="rId275" Type="http://schemas.openxmlformats.org/officeDocument/2006/relationships/customXml" Target="../ink/ink1881.xml"/><Relationship Id="rId300" Type="http://schemas.openxmlformats.org/officeDocument/2006/relationships/image" Target="../media/image1985.png"/><Relationship Id="rId81" Type="http://schemas.openxmlformats.org/officeDocument/2006/relationships/customXml" Target="../ink/ink1784.xml"/><Relationship Id="rId135" Type="http://schemas.openxmlformats.org/officeDocument/2006/relationships/customXml" Target="../ink/ink1811.xml"/><Relationship Id="rId177" Type="http://schemas.openxmlformats.org/officeDocument/2006/relationships/customXml" Target="../ink/ink1832.xml"/><Relationship Id="rId342" Type="http://schemas.openxmlformats.org/officeDocument/2006/relationships/image" Target="../media/image2006.png"/><Relationship Id="rId384" Type="http://schemas.openxmlformats.org/officeDocument/2006/relationships/image" Target="../media/image2027.png"/><Relationship Id="rId202" Type="http://schemas.openxmlformats.org/officeDocument/2006/relationships/image" Target="../media/image1937.png"/><Relationship Id="rId244" Type="http://schemas.openxmlformats.org/officeDocument/2006/relationships/image" Target="../media/image1958.png"/><Relationship Id="rId39" Type="http://schemas.openxmlformats.org/officeDocument/2006/relationships/customXml" Target="../ink/ink1763.xml"/><Relationship Id="rId286" Type="http://schemas.openxmlformats.org/officeDocument/2006/relationships/image" Target="../media/image1978.png"/><Relationship Id="rId451" Type="http://schemas.openxmlformats.org/officeDocument/2006/relationships/customXml" Target="../ink/ink1969.xml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26.xml"/><Relationship Id="rId21" Type="http://schemas.openxmlformats.org/officeDocument/2006/relationships/customXml" Target="../ink/ink1978.xml"/><Relationship Id="rId42" Type="http://schemas.openxmlformats.org/officeDocument/2006/relationships/image" Target="../media/image2081.png"/><Relationship Id="rId63" Type="http://schemas.openxmlformats.org/officeDocument/2006/relationships/customXml" Target="../ink/ink1999.xml"/><Relationship Id="rId84" Type="http://schemas.openxmlformats.org/officeDocument/2006/relationships/image" Target="../media/image2102.png"/><Relationship Id="rId138" Type="http://schemas.openxmlformats.org/officeDocument/2006/relationships/image" Target="../media/image2129.png"/><Relationship Id="rId16" Type="http://schemas.openxmlformats.org/officeDocument/2006/relationships/image" Target="../media/image2068.png"/><Relationship Id="rId107" Type="http://schemas.openxmlformats.org/officeDocument/2006/relationships/customXml" Target="../ink/ink2021.xml"/><Relationship Id="rId11" Type="http://schemas.openxmlformats.org/officeDocument/2006/relationships/customXml" Target="../ink/ink1973.xml"/><Relationship Id="rId32" Type="http://schemas.openxmlformats.org/officeDocument/2006/relationships/image" Target="../media/image2076.png"/><Relationship Id="rId37" Type="http://schemas.openxmlformats.org/officeDocument/2006/relationships/customXml" Target="../ink/ink1986.xml"/><Relationship Id="rId53" Type="http://schemas.openxmlformats.org/officeDocument/2006/relationships/customXml" Target="../ink/ink1994.xml"/><Relationship Id="rId58" Type="http://schemas.openxmlformats.org/officeDocument/2006/relationships/image" Target="../media/image2089.png"/><Relationship Id="rId74" Type="http://schemas.openxmlformats.org/officeDocument/2006/relationships/image" Target="../media/image2097.png"/><Relationship Id="rId79" Type="http://schemas.openxmlformats.org/officeDocument/2006/relationships/customXml" Target="../ink/ink2007.xml"/><Relationship Id="rId102" Type="http://schemas.openxmlformats.org/officeDocument/2006/relationships/image" Target="../media/image2111.png"/><Relationship Id="rId123" Type="http://schemas.openxmlformats.org/officeDocument/2006/relationships/customXml" Target="../ink/ink2029.xml"/><Relationship Id="rId128" Type="http://schemas.openxmlformats.org/officeDocument/2006/relationships/image" Target="../media/image2124.png"/><Relationship Id="rId5" Type="http://schemas.openxmlformats.org/officeDocument/2006/relationships/customXml" Target="../ink/ink1970.xml"/><Relationship Id="rId90" Type="http://schemas.openxmlformats.org/officeDocument/2006/relationships/image" Target="../media/image2105.png"/><Relationship Id="rId95" Type="http://schemas.openxmlformats.org/officeDocument/2006/relationships/customXml" Target="../ink/ink2015.xml"/><Relationship Id="rId22" Type="http://schemas.openxmlformats.org/officeDocument/2006/relationships/image" Target="../media/image2071.png"/><Relationship Id="rId27" Type="http://schemas.openxmlformats.org/officeDocument/2006/relationships/customXml" Target="../ink/ink1981.xml"/><Relationship Id="rId43" Type="http://schemas.openxmlformats.org/officeDocument/2006/relationships/customXml" Target="../ink/ink1989.xml"/><Relationship Id="rId48" Type="http://schemas.openxmlformats.org/officeDocument/2006/relationships/image" Target="../media/image2084.png"/><Relationship Id="rId64" Type="http://schemas.openxmlformats.org/officeDocument/2006/relationships/image" Target="../media/image2092.png"/><Relationship Id="rId69" Type="http://schemas.openxmlformats.org/officeDocument/2006/relationships/customXml" Target="../ink/ink2002.xml"/><Relationship Id="rId113" Type="http://schemas.openxmlformats.org/officeDocument/2006/relationships/customXml" Target="../ink/ink2024.xml"/><Relationship Id="rId118" Type="http://schemas.openxmlformats.org/officeDocument/2006/relationships/image" Target="../media/image2119.png"/><Relationship Id="rId134" Type="http://schemas.openxmlformats.org/officeDocument/2006/relationships/image" Target="../media/image2127.png"/><Relationship Id="rId139" Type="http://schemas.openxmlformats.org/officeDocument/2006/relationships/customXml" Target="../ink/ink2037.xml"/><Relationship Id="rId80" Type="http://schemas.openxmlformats.org/officeDocument/2006/relationships/image" Target="../media/image2100.png"/><Relationship Id="rId85" Type="http://schemas.openxmlformats.org/officeDocument/2006/relationships/customXml" Target="../ink/ink2010.xml"/><Relationship Id="rId12" Type="http://schemas.openxmlformats.org/officeDocument/2006/relationships/image" Target="../media/image2066.png"/><Relationship Id="rId17" Type="http://schemas.openxmlformats.org/officeDocument/2006/relationships/customXml" Target="../ink/ink1976.xml"/><Relationship Id="rId33" Type="http://schemas.openxmlformats.org/officeDocument/2006/relationships/customXml" Target="../ink/ink1984.xml"/><Relationship Id="rId38" Type="http://schemas.openxmlformats.org/officeDocument/2006/relationships/image" Target="../media/image2079.png"/><Relationship Id="rId59" Type="http://schemas.openxmlformats.org/officeDocument/2006/relationships/customXml" Target="../ink/ink1997.xml"/><Relationship Id="rId103" Type="http://schemas.openxmlformats.org/officeDocument/2006/relationships/customXml" Target="../ink/ink2019.xml"/><Relationship Id="rId108" Type="http://schemas.openxmlformats.org/officeDocument/2006/relationships/image" Target="../media/image2114.png"/><Relationship Id="rId124" Type="http://schemas.openxmlformats.org/officeDocument/2006/relationships/image" Target="../media/image2122.png"/><Relationship Id="rId129" Type="http://schemas.openxmlformats.org/officeDocument/2006/relationships/customXml" Target="../ink/ink2032.xml"/><Relationship Id="rId54" Type="http://schemas.openxmlformats.org/officeDocument/2006/relationships/image" Target="../media/image2087.png"/><Relationship Id="rId70" Type="http://schemas.openxmlformats.org/officeDocument/2006/relationships/image" Target="../media/image2095.png"/><Relationship Id="rId75" Type="http://schemas.openxmlformats.org/officeDocument/2006/relationships/customXml" Target="../ink/ink2005.xml"/><Relationship Id="rId91" Type="http://schemas.openxmlformats.org/officeDocument/2006/relationships/customXml" Target="../ink/ink2013.xml"/><Relationship Id="rId96" Type="http://schemas.openxmlformats.org/officeDocument/2006/relationships/image" Target="../media/image2108.png"/><Relationship Id="rId140" Type="http://schemas.openxmlformats.org/officeDocument/2006/relationships/image" Target="../media/image2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55.png"/><Relationship Id="rId23" Type="http://schemas.openxmlformats.org/officeDocument/2006/relationships/customXml" Target="../ink/ink1979.xml"/><Relationship Id="rId28" Type="http://schemas.openxmlformats.org/officeDocument/2006/relationships/image" Target="../media/image2074.png"/><Relationship Id="rId49" Type="http://schemas.openxmlformats.org/officeDocument/2006/relationships/customXml" Target="../ink/ink1992.xml"/><Relationship Id="rId114" Type="http://schemas.openxmlformats.org/officeDocument/2006/relationships/image" Target="../media/image2117.png"/><Relationship Id="rId119" Type="http://schemas.openxmlformats.org/officeDocument/2006/relationships/customXml" Target="../ink/ink2027.xml"/><Relationship Id="rId44" Type="http://schemas.openxmlformats.org/officeDocument/2006/relationships/image" Target="../media/image2082.png"/><Relationship Id="rId60" Type="http://schemas.openxmlformats.org/officeDocument/2006/relationships/image" Target="../media/image2090.png"/><Relationship Id="rId65" Type="http://schemas.openxmlformats.org/officeDocument/2006/relationships/customXml" Target="../ink/ink2000.xml"/><Relationship Id="rId81" Type="http://schemas.openxmlformats.org/officeDocument/2006/relationships/customXml" Target="../ink/ink2008.xml"/><Relationship Id="rId86" Type="http://schemas.openxmlformats.org/officeDocument/2006/relationships/image" Target="../media/image2103.png"/><Relationship Id="rId130" Type="http://schemas.openxmlformats.org/officeDocument/2006/relationships/image" Target="../media/image2125.png"/><Relationship Id="rId135" Type="http://schemas.openxmlformats.org/officeDocument/2006/relationships/customXml" Target="../ink/ink2035.xml"/><Relationship Id="rId13" Type="http://schemas.openxmlformats.org/officeDocument/2006/relationships/customXml" Target="../ink/ink1974.xml"/><Relationship Id="rId18" Type="http://schemas.openxmlformats.org/officeDocument/2006/relationships/image" Target="../media/image2069.png"/><Relationship Id="rId39" Type="http://schemas.openxmlformats.org/officeDocument/2006/relationships/customXml" Target="../ink/ink1987.xml"/><Relationship Id="rId109" Type="http://schemas.openxmlformats.org/officeDocument/2006/relationships/customXml" Target="../ink/ink2022.xml"/><Relationship Id="rId34" Type="http://schemas.openxmlformats.org/officeDocument/2006/relationships/image" Target="../media/image2077.png"/><Relationship Id="rId50" Type="http://schemas.openxmlformats.org/officeDocument/2006/relationships/image" Target="../media/image2085.png"/><Relationship Id="rId55" Type="http://schemas.openxmlformats.org/officeDocument/2006/relationships/customXml" Target="../ink/ink1995.xml"/><Relationship Id="rId76" Type="http://schemas.openxmlformats.org/officeDocument/2006/relationships/image" Target="../media/image2098.png"/><Relationship Id="rId97" Type="http://schemas.openxmlformats.org/officeDocument/2006/relationships/customXml" Target="../ink/ink2016.xml"/><Relationship Id="rId104" Type="http://schemas.openxmlformats.org/officeDocument/2006/relationships/image" Target="../media/image2112.png"/><Relationship Id="rId120" Type="http://schemas.openxmlformats.org/officeDocument/2006/relationships/image" Target="../media/image2120.png"/><Relationship Id="rId125" Type="http://schemas.openxmlformats.org/officeDocument/2006/relationships/customXml" Target="../ink/ink2030.xml"/><Relationship Id="rId7" Type="http://schemas.openxmlformats.org/officeDocument/2006/relationships/customXml" Target="../ink/ink1971.xml"/><Relationship Id="rId71" Type="http://schemas.openxmlformats.org/officeDocument/2006/relationships/customXml" Target="../ink/ink2003.xml"/><Relationship Id="rId92" Type="http://schemas.openxmlformats.org/officeDocument/2006/relationships/image" Target="../media/image2106.png"/><Relationship Id="rId2" Type="http://schemas.openxmlformats.org/officeDocument/2006/relationships/notesSlide" Target="../notesSlides/notesSlide38.xml"/><Relationship Id="rId29" Type="http://schemas.openxmlformats.org/officeDocument/2006/relationships/customXml" Target="../ink/ink1982.xml"/><Relationship Id="rId24" Type="http://schemas.openxmlformats.org/officeDocument/2006/relationships/image" Target="../media/image2072.png"/><Relationship Id="rId40" Type="http://schemas.openxmlformats.org/officeDocument/2006/relationships/image" Target="../media/image2080.png"/><Relationship Id="rId45" Type="http://schemas.openxmlformats.org/officeDocument/2006/relationships/customXml" Target="../ink/ink1990.xml"/><Relationship Id="rId66" Type="http://schemas.openxmlformats.org/officeDocument/2006/relationships/image" Target="../media/image2093.png"/><Relationship Id="rId87" Type="http://schemas.openxmlformats.org/officeDocument/2006/relationships/customXml" Target="../ink/ink2011.xml"/><Relationship Id="rId110" Type="http://schemas.openxmlformats.org/officeDocument/2006/relationships/image" Target="../media/image2115.png"/><Relationship Id="rId115" Type="http://schemas.openxmlformats.org/officeDocument/2006/relationships/customXml" Target="../ink/ink2025.xml"/><Relationship Id="rId131" Type="http://schemas.openxmlformats.org/officeDocument/2006/relationships/customXml" Target="../ink/ink2033.xml"/><Relationship Id="rId136" Type="http://schemas.openxmlformats.org/officeDocument/2006/relationships/image" Target="../media/image2128.png"/><Relationship Id="rId61" Type="http://schemas.openxmlformats.org/officeDocument/2006/relationships/customXml" Target="../ink/ink1998.xml"/><Relationship Id="rId82" Type="http://schemas.openxmlformats.org/officeDocument/2006/relationships/image" Target="../media/image2101.png"/><Relationship Id="rId19" Type="http://schemas.openxmlformats.org/officeDocument/2006/relationships/customXml" Target="../ink/ink1977.xml"/><Relationship Id="rId14" Type="http://schemas.openxmlformats.org/officeDocument/2006/relationships/image" Target="../media/image2067.png"/><Relationship Id="rId30" Type="http://schemas.openxmlformats.org/officeDocument/2006/relationships/image" Target="../media/image2075.png"/><Relationship Id="rId35" Type="http://schemas.openxmlformats.org/officeDocument/2006/relationships/customXml" Target="../ink/ink1985.xml"/><Relationship Id="rId56" Type="http://schemas.openxmlformats.org/officeDocument/2006/relationships/image" Target="../media/image2088.png"/><Relationship Id="rId77" Type="http://schemas.openxmlformats.org/officeDocument/2006/relationships/customXml" Target="../ink/ink2006.xml"/><Relationship Id="rId100" Type="http://schemas.openxmlformats.org/officeDocument/2006/relationships/image" Target="../media/image2110.png"/><Relationship Id="rId105" Type="http://schemas.openxmlformats.org/officeDocument/2006/relationships/customXml" Target="../ink/ink2020.xml"/><Relationship Id="rId126" Type="http://schemas.openxmlformats.org/officeDocument/2006/relationships/image" Target="../media/image2123.png"/><Relationship Id="rId8" Type="http://schemas.openxmlformats.org/officeDocument/2006/relationships/image" Target="../media/image2064.png"/><Relationship Id="rId51" Type="http://schemas.openxmlformats.org/officeDocument/2006/relationships/customXml" Target="../ink/ink1993.xml"/><Relationship Id="rId72" Type="http://schemas.openxmlformats.org/officeDocument/2006/relationships/image" Target="../media/image2096.png"/><Relationship Id="rId93" Type="http://schemas.openxmlformats.org/officeDocument/2006/relationships/customXml" Target="../ink/ink2014.xml"/><Relationship Id="rId98" Type="http://schemas.openxmlformats.org/officeDocument/2006/relationships/image" Target="../media/image2109.png"/><Relationship Id="rId121" Type="http://schemas.openxmlformats.org/officeDocument/2006/relationships/customXml" Target="../ink/ink2028.xml"/><Relationship Id="rId3" Type="http://schemas.openxmlformats.org/officeDocument/2006/relationships/image" Target="../media/image1691.png"/><Relationship Id="rId25" Type="http://schemas.openxmlformats.org/officeDocument/2006/relationships/customXml" Target="../ink/ink1980.xml"/><Relationship Id="rId46" Type="http://schemas.openxmlformats.org/officeDocument/2006/relationships/image" Target="../media/image2083.png"/><Relationship Id="rId67" Type="http://schemas.openxmlformats.org/officeDocument/2006/relationships/customXml" Target="../ink/ink2001.xml"/><Relationship Id="rId116" Type="http://schemas.openxmlformats.org/officeDocument/2006/relationships/image" Target="../media/image2118.png"/><Relationship Id="rId137" Type="http://schemas.openxmlformats.org/officeDocument/2006/relationships/customXml" Target="../ink/ink2036.xml"/><Relationship Id="rId20" Type="http://schemas.openxmlformats.org/officeDocument/2006/relationships/image" Target="../media/image2070.png"/><Relationship Id="rId41" Type="http://schemas.openxmlformats.org/officeDocument/2006/relationships/customXml" Target="../ink/ink1988.xml"/><Relationship Id="rId62" Type="http://schemas.openxmlformats.org/officeDocument/2006/relationships/image" Target="../media/image2091.png"/><Relationship Id="rId83" Type="http://schemas.openxmlformats.org/officeDocument/2006/relationships/customXml" Target="../ink/ink2009.xml"/><Relationship Id="rId88" Type="http://schemas.openxmlformats.org/officeDocument/2006/relationships/image" Target="../media/image2104.png"/><Relationship Id="rId111" Type="http://schemas.openxmlformats.org/officeDocument/2006/relationships/customXml" Target="../ink/ink2023.xml"/><Relationship Id="rId132" Type="http://schemas.openxmlformats.org/officeDocument/2006/relationships/image" Target="../media/image2126.png"/><Relationship Id="rId15" Type="http://schemas.openxmlformats.org/officeDocument/2006/relationships/customXml" Target="../ink/ink1975.xml"/><Relationship Id="rId36" Type="http://schemas.openxmlformats.org/officeDocument/2006/relationships/image" Target="../media/image2078.png"/><Relationship Id="rId57" Type="http://schemas.openxmlformats.org/officeDocument/2006/relationships/customXml" Target="../ink/ink1996.xml"/><Relationship Id="rId106" Type="http://schemas.openxmlformats.org/officeDocument/2006/relationships/image" Target="../media/image2113.png"/><Relationship Id="rId127" Type="http://schemas.openxmlformats.org/officeDocument/2006/relationships/customXml" Target="../ink/ink2031.xml"/><Relationship Id="rId10" Type="http://schemas.openxmlformats.org/officeDocument/2006/relationships/image" Target="../media/image2065.png"/><Relationship Id="rId31" Type="http://schemas.openxmlformats.org/officeDocument/2006/relationships/customXml" Target="../ink/ink1983.xml"/><Relationship Id="rId52" Type="http://schemas.openxmlformats.org/officeDocument/2006/relationships/image" Target="../media/image2086.png"/><Relationship Id="rId73" Type="http://schemas.openxmlformats.org/officeDocument/2006/relationships/customXml" Target="../ink/ink2004.xml"/><Relationship Id="rId78" Type="http://schemas.openxmlformats.org/officeDocument/2006/relationships/image" Target="../media/image2099.png"/><Relationship Id="rId94" Type="http://schemas.openxmlformats.org/officeDocument/2006/relationships/image" Target="../media/image2107.png"/><Relationship Id="rId99" Type="http://schemas.openxmlformats.org/officeDocument/2006/relationships/customXml" Target="../ink/ink2017.xml"/><Relationship Id="rId101" Type="http://schemas.openxmlformats.org/officeDocument/2006/relationships/customXml" Target="../ink/ink2018.xml"/><Relationship Id="rId122" Type="http://schemas.openxmlformats.org/officeDocument/2006/relationships/image" Target="../media/image2121.png"/><Relationship Id="rId4" Type="http://schemas.openxmlformats.org/officeDocument/2006/relationships/image" Target="../media/image1838.png"/><Relationship Id="rId9" Type="http://schemas.openxmlformats.org/officeDocument/2006/relationships/customXml" Target="../ink/ink1972.xml"/><Relationship Id="rId26" Type="http://schemas.openxmlformats.org/officeDocument/2006/relationships/image" Target="../media/image2073.png"/><Relationship Id="rId47" Type="http://schemas.openxmlformats.org/officeDocument/2006/relationships/customXml" Target="../ink/ink1991.xml"/><Relationship Id="rId68" Type="http://schemas.openxmlformats.org/officeDocument/2006/relationships/image" Target="../media/image2094.png"/><Relationship Id="rId89" Type="http://schemas.openxmlformats.org/officeDocument/2006/relationships/customXml" Target="../ink/ink2012.xml"/><Relationship Id="rId112" Type="http://schemas.openxmlformats.org/officeDocument/2006/relationships/image" Target="../media/image2116.png"/><Relationship Id="rId133" Type="http://schemas.openxmlformats.org/officeDocument/2006/relationships/customXml" Target="../ink/ink20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94.xml"/><Relationship Id="rId299" Type="http://schemas.openxmlformats.org/officeDocument/2006/relationships/customXml" Target="../ink/ink2185.xml"/><Relationship Id="rId21" Type="http://schemas.openxmlformats.org/officeDocument/2006/relationships/customXml" Target="../ink/ink2046.xml"/><Relationship Id="rId63" Type="http://schemas.openxmlformats.org/officeDocument/2006/relationships/customXml" Target="../ink/ink2067.xml"/><Relationship Id="rId159" Type="http://schemas.openxmlformats.org/officeDocument/2006/relationships/customXml" Target="../ink/ink2115.xml"/><Relationship Id="rId170" Type="http://schemas.openxmlformats.org/officeDocument/2006/relationships/image" Target="../media/image2215.png"/><Relationship Id="rId226" Type="http://schemas.openxmlformats.org/officeDocument/2006/relationships/image" Target="../media/image2243.png"/><Relationship Id="rId268" Type="http://schemas.openxmlformats.org/officeDocument/2006/relationships/image" Target="../media/image2264.png"/><Relationship Id="rId32" Type="http://schemas.openxmlformats.org/officeDocument/2006/relationships/image" Target="../media/image2146.png"/><Relationship Id="rId74" Type="http://schemas.openxmlformats.org/officeDocument/2006/relationships/image" Target="../media/image2167.png"/><Relationship Id="rId128" Type="http://schemas.openxmlformats.org/officeDocument/2006/relationships/image" Target="../media/image2194.png"/><Relationship Id="rId5" Type="http://schemas.openxmlformats.org/officeDocument/2006/relationships/customXml" Target="../ink/ink2038.xml"/><Relationship Id="rId181" Type="http://schemas.openxmlformats.org/officeDocument/2006/relationships/customXml" Target="../ink/ink2126.xml"/><Relationship Id="rId237" Type="http://schemas.openxmlformats.org/officeDocument/2006/relationships/customXml" Target="../ink/ink2154.xml"/><Relationship Id="rId279" Type="http://schemas.openxmlformats.org/officeDocument/2006/relationships/customXml" Target="../ink/ink2175.xml"/><Relationship Id="rId43" Type="http://schemas.openxmlformats.org/officeDocument/2006/relationships/customXml" Target="../ink/ink2057.xml"/><Relationship Id="rId139" Type="http://schemas.openxmlformats.org/officeDocument/2006/relationships/customXml" Target="../ink/ink2105.xml"/><Relationship Id="rId290" Type="http://schemas.openxmlformats.org/officeDocument/2006/relationships/image" Target="../media/image2275.png"/><Relationship Id="rId304" Type="http://schemas.openxmlformats.org/officeDocument/2006/relationships/image" Target="../media/image2282.png"/><Relationship Id="rId85" Type="http://schemas.openxmlformats.org/officeDocument/2006/relationships/customXml" Target="../ink/ink2078.xml"/><Relationship Id="rId150" Type="http://schemas.openxmlformats.org/officeDocument/2006/relationships/image" Target="../media/image2205.png"/><Relationship Id="rId192" Type="http://schemas.openxmlformats.org/officeDocument/2006/relationships/image" Target="../media/image2226.png"/><Relationship Id="rId206" Type="http://schemas.openxmlformats.org/officeDocument/2006/relationships/image" Target="../media/image2233.png"/><Relationship Id="rId248" Type="http://schemas.openxmlformats.org/officeDocument/2006/relationships/image" Target="../media/image2254.png"/><Relationship Id="rId12" Type="http://schemas.openxmlformats.org/officeDocument/2006/relationships/image" Target="../media/image2136.png"/><Relationship Id="rId108" Type="http://schemas.openxmlformats.org/officeDocument/2006/relationships/image" Target="../media/image2184.png"/><Relationship Id="rId54" Type="http://schemas.openxmlformats.org/officeDocument/2006/relationships/image" Target="../media/image2157.png"/><Relationship Id="rId96" Type="http://schemas.openxmlformats.org/officeDocument/2006/relationships/image" Target="../media/image2178.png"/><Relationship Id="rId161" Type="http://schemas.openxmlformats.org/officeDocument/2006/relationships/customXml" Target="../ink/ink2116.xml"/><Relationship Id="rId217" Type="http://schemas.openxmlformats.org/officeDocument/2006/relationships/customXml" Target="../ink/ink2144.xml"/><Relationship Id="rId259" Type="http://schemas.openxmlformats.org/officeDocument/2006/relationships/customXml" Target="../ink/ink2165.xml"/><Relationship Id="rId23" Type="http://schemas.openxmlformats.org/officeDocument/2006/relationships/customXml" Target="../ink/ink2047.xml"/><Relationship Id="rId119" Type="http://schemas.openxmlformats.org/officeDocument/2006/relationships/customXml" Target="../ink/ink2095.xml"/><Relationship Id="rId270" Type="http://schemas.openxmlformats.org/officeDocument/2006/relationships/image" Target="../media/image2265.png"/><Relationship Id="rId44" Type="http://schemas.openxmlformats.org/officeDocument/2006/relationships/image" Target="../media/image2152.png"/><Relationship Id="rId65" Type="http://schemas.openxmlformats.org/officeDocument/2006/relationships/customXml" Target="../ink/ink2068.xml"/><Relationship Id="rId86" Type="http://schemas.openxmlformats.org/officeDocument/2006/relationships/image" Target="../media/image2173.png"/><Relationship Id="rId130" Type="http://schemas.openxmlformats.org/officeDocument/2006/relationships/image" Target="../media/image2195.png"/><Relationship Id="rId151" Type="http://schemas.openxmlformats.org/officeDocument/2006/relationships/customXml" Target="../ink/ink2111.xml"/><Relationship Id="rId172" Type="http://schemas.openxmlformats.org/officeDocument/2006/relationships/image" Target="../media/image2216.png"/><Relationship Id="rId193" Type="http://schemas.openxmlformats.org/officeDocument/2006/relationships/customXml" Target="../ink/ink2132.xml"/><Relationship Id="rId207" Type="http://schemas.openxmlformats.org/officeDocument/2006/relationships/customXml" Target="../ink/ink2139.xml"/><Relationship Id="rId228" Type="http://schemas.openxmlformats.org/officeDocument/2006/relationships/image" Target="../media/image2244.png"/><Relationship Id="rId249" Type="http://schemas.openxmlformats.org/officeDocument/2006/relationships/customXml" Target="../ink/ink2160.xml"/><Relationship Id="rId13" Type="http://schemas.openxmlformats.org/officeDocument/2006/relationships/customXml" Target="../ink/ink2042.xml"/><Relationship Id="rId109" Type="http://schemas.openxmlformats.org/officeDocument/2006/relationships/customXml" Target="../ink/ink2090.xml"/><Relationship Id="rId260" Type="http://schemas.openxmlformats.org/officeDocument/2006/relationships/image" Target="../media/image2260.png"/><Relationship Id="rId281" Type="http://schemas.openxmlformats.org/officeDocument/2006/relationships/customXml" Target="../ink/ink2176.xml"/><Relationship Id="rId34" Type="http://schemas.openxmlformats.org/officeDocument/2006/relationships/image" Target="../media/image2147.png"/><Relationship Id="rId55" Type="http://schemas.openxmlformats.org/officeDocument/2006/relationships/customXml" Target="../ink/ink2063.xml"/><Relationship Id="rId76" Type="http://schemas.openxmlformats.org/officeDocument/2006/relationships/image" Target="../media/image2168.png"/><Relationship Id="rId97" Type="http://schemas.openxmlformats.org/officeDocument/2006/relationships/customXml" Target="../ink/ink2084.xml"/><Relationship Id="rId120" Type="http://schemas.openxmlformats.org/officeDocument/2006/relationships/image" Target="../media/image2190.png"/><Relationship Id="rId141" Type="http://schemas.openxmlformats.org/officeDocument/2006/relationships/customXml" Target="../ink/ink2106.xml"/><Relationship Id="rId7" Type="http://schemas.openxmlformats.org/officeDocument/2006/relationships/customXml" Target="../ink/ink2039.xml"/><Relationship Id="rId162" Type="http://schemas.openxmlformats.org/officeDocument/2006/relationships/image" Target="../media/image2211.png"/><Relationship Id="rId183" Type="http://schemas.openxmlformats.org/officeDocument/2006/relationships/customXml" Target="../ink/ink2127.xml"/><Relationship Id="rId218" Type="http://schemas.openxmlformats.org/officeDocument/2006/relationships/image" Target="../media/image2239.png"/><Relationship Id="rId239" Type="http://schemas.openxmlformats.org/officeDocument/2006/relationships/customXml" Target="../ink/ink2155.xml"/><Relationship Id="rId250" Type="http://schemas.openxmlformats.org/officeDocument/2006/relationships/image" Target="../media/image2255.png"/><Relationship Id="rId271" Type="http://schemas.openxmlformats.org/officeDocument/2006/relationships/customXml" Target="../ink/ink2171.xml"/><Relationship Id="rId292" Type="http://schemas.openxmlformats.org/officeDocument/2006/relationships/image" Target="../media/image2276.png"/><Relationship Id="rId306" Type="http://schemas.openxmlformats.org/officeDocument/2006/relationships/image" Target="../media/image2283.png"/><Relationship Id="rId24" Type="http://schemas.openxmlformats.org/officeDocument/2006/relationships/image" Target="../media/image2142.png"/><Relationship Id="rId45" Type="http://schemas.openxmlformats.org/officeDocument/2006/relationships/customXml" Target="../ink/ink2058.xml"/><Relationship Id="rId66" Type="http://schemas.openxmlformats.org/officeDocument/2006/relationships/image" Target="../media/image2163.png"/><Relationship Id="rId87" Type="http://schemas.openxmlformats.org/officeDocument/2006/relationships/customXml" Target="../ink/ink2079.xml"/><Relationship Id="rId110" Type="http://schemas.openxmlformats.org/officeDocument/2006/relationships/image" Target="../media/image2185.png"/><Relationship Id="rId131" Type="http://schemas.openxmlformats.org/officeDocument/2006/relationships/customXml" Target="../ink/ink2101.xml"/><Relationship Id="rId152" Type="http://schemas.openxmlformats.org/officeDocument/2006/relationships/image" Target="../media/image2206.png"/><Relationship Id="rId173" Type="http://schemas.openxmlformats.org/officeDocument/2006/relationships/customXml" Target="../ink/ink2122.xml"/><Relationship Id="rId194" Type="http://schemas.openxmlformats.org/officeDocument/2006/relationships/image" Target="../media/image2227.png"/><Relationship Id="rId208" Type="http://schemas.openxmlformats.org/officeDocument/2006/relationships/image" Target="../media/image2234.png"/><Relationship Id="rId229" Type="http://schemas.openxmlformats.org/officeDocument/2006/relationships/customXml" Target="../ink/ink2150.xml"/><Relationship Id="rId240" Type="http://schemas.openxmlformats.org/officeDocument/2006/relationships/image" Target="../media/image2250.png"/><Relationship Id="rId261" Type="http://schemas.openxmlformats.org/officeDocument/2006/relationships/customXml" Target="../ink/ink2166.xml"/><Relationship Id="rId14" Type="http://schemas.openxmlformats.org/officeDocument/2006/relationships/image" Target="../media/image2137.png"/><Relationship Id="rId35" Type="http://schemas.openxmlformats.org/officeDocument/2006/relationships/customXml" Target="../ink/ink2053.xml"/><Relationship Id="rId56" Type="http://schemas.openxmlformats.org/officeDocument/2006/relationships/image" Target="../media/image2158.png"/><Relationship Id="rId77" Type="http://schemas.openxmlformats.org/officeDocument/2006/relationships/customXml" Target="../ink/ink2074.xml"/><Relationship Id="rId100" Type="http://schemas.openxmlformats.org/officeDocument/2006/relationships/image" Target="../media/image2180.png"/><Relationship Id="rId282" Type="http://schemas.openxmlformats.org/officeDocument/2006/relationships/image" Target="../media/image2271.png"/><Relationship Id="rId8" Type="http://schemas.openxmlformats.org/officeDocument/2006/relationships/image" Target="../media/image2134.png"/><Relationship Id="rId98" Type="http://schemas.openxmlformats.org/officeDocument/2006/relationships/image" Target="../media/image2179.png"/><Relationship Id="rId121" Type="http://schemas.openxmlformats.org/officeDocument/2006/relationships/customXml" Target="../ink/ink2096.xml"/><Relationship Id="rId142" Type="http://schemas.openxmlformats.org/officeDocument/2006/relationships/image" Target="../media/image2201.png"/><Relationship Id="rId163" Type="http://schemas.openxmlformats.org/officeDocument/2006/relationships/customXml" Target="../ink/ink2117.xml"/><Relationship Id="rId184" Type="http://schemas.openxmlformats.org/officeDocument/2006/relationships/image" Target="../media/image2222.png"/><Relationship Id="rId219" Type="http://schemas.openxmlformats.org/officeDocument/2006/relationships/customXml" Target="../ink/ink2145.xml"/><Relationship Id="rId230" Type="http://schemas.openxmlformats.org/officeDocument/2006/relationships/image" Target="../media/image2245.png"/><Relationship Id="rId251" Type="http://schemas.openxmlformats.org/officeDocument/2006/relationships/customXml" Target="../ink/ink2161.xml"/><Relationship Id="rId25" Type="http://schemas.openxmlformats.org/officeDocument/2006/relationships/customXml" Target="../ink/ink2048.xml"/><Relationship Id="rId46" Type="http://schemas.openxmlformats.org/officeDocument/2006/relationships/image" Target="../media/image2153.png"/><Relationship Id="rId67" Type="http://schemas.openxmlformats.org/officeDocument/2006/relationships/customXml" Target="../ink/ink2069.xml"/><Relationship Id="rId272" Type="http://schemas.openxmlformats.org/officeDocument/2006/relationships/image" Target="../media/image2266.png"/><Relationship Id="rId293" Type="http://schemas.openxmlformats.org/officeDocument/2006/relationships/customXml" Target="../ink/ink2182.xml"/><Relationship Id="rId307" Type="http://schemas.openxmlformats.org/officeDocument/2006/relationships/customXml" Target="../ink/ink2189.xml"/><Relationship Id="rId88" Type="http://schemas.openxmlformats.org/officeDocument/2006/relationships/image" Target="../media/image2174.png"/><Relationship Id="rId111" Type="http://schemas.openxmlformats.org/officeDocument/2006/relationships/customXml" Target="../ink/ink2091.xml"/><Relationship Id="rId132" Type="http://schemas.openxmlformats.org/officeDocument/2006/relationships/image" Target="../media/image2196.png"/><Relationship Id="rId153" Type="http://schemas.openxmlformats.org/officeDocument/2006/relationships/customXml" Target="../ink/ink2112.xml"/><Relationship Id="rId174" Type="http://schemas.openxmlformats.org/officeDocument/2006/relationships/image" Target="../media/image2217.png"/><Relationship Id="rId195" Type="http://schemas.openxmlformats.org/officeDocument/2006/relationships/customXml" Target="../ink/ink2133.xml"/><Relationship Id="rId209" Type="http://schemas.openxmlformats.org/officeDocument/2006/relationships/customXml" Target="../ink/ink2140.xml"/><Relationship Id="rId220" Type="http://schemas.openxmlformats.org/officeDocument/2006/relationships/image" Target="../media/image2240.png"/><Relationship Id="rId241" Type="http://schemas.openxmlformats.org/officeDocument/2006/relationships/customXml" Target="../ink/ink2156.xml"/><Relationship Id="rId15" Type="http://schemas.openxmlformats.org/officeDocument/2006/relationships/customXml" Target="../ink/ink2043.xml"/><Relationship Id="rId36" Type="http://schemas.openxmlformats.org/officeDocument/2006/relationships/image" Target="../media/image2148.png"/><Relationship Id="rId57" Type="http://schemas.openxmlformats.org/officeDocument/2006/relationships/customXml" Target="../ink/ink2064.xml"/><Relationship Id="rId262" Type="http://schemas.openxmlformats.org/officeDocument/2006/relationships/image" Target="../media/image2261.png"/><Relationship Id="rId283" Type="http://schemas.openxmlformats.org/officeDocument/2006/relationships/customXml" Target="../ink/ink2177.xml"/><Relationship Id="rId78" Type="http://schemas.openxmlformats.org/officeDocument/2006/relationships/image" Target="../media/image2169.png"/><Relationship Id="rId99" Type="http://schemas.openxmlformats.org/officeDocument/2006/relationships/customXml" Target="../ink/ink2085.xml"/><Relationship Id="rId101" Type="http://schemas.openxmlformats.org/officeDocument/2006/relationships/customXml" Target="../ink/ink2086.xml"/><Relationship Id="rId122" Type="http://schemas.openxmlformats.org/officeDocument/2006/relationships/image" Target="../media/image2191.png"/><Relationship Id="rId143" Type="http://schemas.openxmlformats.org/officeDocument/2006/relationships/customXml" Target="../ink/ink2107.xml"/><Relationship Id="rId164" Type="http://schemas.openxmlformats.org/officeDocument/2006/relationships/image" Target="../media/image2212.png"/><Relationship Id="rId185" Type="http://schemas.openxmlformats.org/officeDocument/2006/relationships/customXml" Target="../ink/ink2128.xml"/><Relationship Id="rId9" Type="http://schemas.openxmlformats.org/officeDocument/2006/relationships/customXml" Target="../ink/ink2040.xml"/><Relationship Id="rId210" Type="http://schemas.openxmlformats.org/officeDocument/2006/relationships/image" Target="../media/image2235.png"/><Relationship Id="rId26" Type="http://schemas.openxmlformats.org/officeDocument/2006/relationships/image" Target="../media/image2143.png"/><Relationship Id="rId231" Type="http://schemas.openxmlformats.org/officeDocument/2006/relationships/customXml" Target="../ink/ink2151.xml"/><Relationship Id="rId252" Type="http://schemas.openxmlformats.org/officeDocument/2006/relationships/image" Target="../media/image2256.png"/><Relationship Id="rId273" Type="http://schemas.openxmlformats.org/officeDocument/2006/relationships/customXml" Target="../ink/ink2172.xml"/><Relationship Id="rId294" Type="http://schemas.openxmlformats.org/officeDocument/2006/relationships/image" Target="../media/image2277.png"/><Relationship Id="rId308" Type="http://schemas.openxmlformats.org/officeDocument/2006/relationships/image" Target="../media/image2284.png"/><Relationship Id="rId47" Type="http://schemas.openxmlformats.org/officeDocument/2006/relationships/customXml" Target="../ink/ink2059.xml"/><Relationship Id="rId68" Type="http://schemas.openxmlformats.org/officeDocument/2006/relationships/image" Target="../media/image2164.png"/><Relationship Id="rId89" Type="http://schemas.openxmlformats.org/officeDocument/2006/relationships/customXml" Target="../ink/ink2080.xml"/><Relationship Id="rId112" Type="http://schemas.openxmlformats.org/officeDocument/2006/relationships/image" Target="../media/image2186.png"/><Relationship Id="rId133" Type="http://schemas.openxmlformats.org/officeDocument/2006/relationships/customXml" Target="../ink/ink2102.xml"/><Relationship Id="rId154" Type="http://schemas.openxmlformats.org/officeDocument/2006/relationships/image" Target="../media/image2207.png"/><Relationship Id="rId175" Type="http://schemas.openxmlformats.org/officeDocument/2006/relationships/customXml" Target="../ink/ink2123.xml"/><Relationship Id="rId196" Type="http://schemas.openxmlformats.org/officeDocument/2006/relationships/image" Target="../media/image2228.png"/><Relationship Id="rId200" Type="http://schemas.openxmlformats.org/officeDocument/2006/relationships/image" Target="../media/image2230.png"/><Relationship Id="rId16" Type="http://schemas.openxmlformats.org/officeDocument/2006/relationships/image" Target="../media/image2138.png"/><Relationship Id="rId221" Type="http://schemas.openxmlformats.org/officeDocument/2006/relationships/customXml" Target="../ink/ink2146.xml"/><Relationship Id="rId242" Type="http://schemas.openxmlformats.org/officeDocument/2006/relationships/image" Target="../media/image2251.png"/><Relationship Id="rId263" Type="http://schemas.openxmlformats.org/officeDocument/2006/relationships/customXml" Target="../ink/ink2167.xml"/><Relationship Id="rId284" Type="http://schemas.openxmlformats.org/officeDocument/2006/relationships/image" Target="../media/image2272.png"/><Relationship Id="rId37" Type="http://schemas.openxmlformats.org/officeDocument/2006/relationships/customXml" Target="../ink/ink2054.xml"/><Relationship Id="rId58" Type="http://schemas.openxmlformats.org/officeDocument/2006/relationships/image" Target="../media/image2159.png"/><Relationship Id="rId79" Type="http://schemas.openxmlformats.org/officeDocument/2006/relationships/customXml" Target="../ink/ink2075.xml"/><Relationship Id="rId102" Type="http://schemas.openxmlformats.org/officeDocument/2006/relationships/image" Target="../media/image2181.png"/><Relationship Id="rId123" Type="http://schemas.openxmlformats.org/officeDocument/2006/relationships/customXml" Target="../ink/ink2097.xml"/><Relationship Id="rId144" Type="http://schemas.openxmlformats.org/officeDocument/2006/relationships/image" Target="../media/image2202.png"/><Relationship Id="rId90" Type="http://schemas.openxmlformats.org/officeDocument/2006/relationships/image" Target="../media/image2175.png"/><Relationship Id="rId165" Type="http://schemas.openxmlformats.org/officeDocument/2006/relationships/customXml" Target="../ink/ink2118.xml"/><Relationship Id="rId186" Type="http://schemas.openxmlformats.org/officeDocument/2006/relationships/image" Target="../media/image2223.png"/><Relationship Id="rId211" Type="http://schemas.openxmlformats.org/officeDocument/2006/relationships/customXml" Target="../ink/ink2141.xml"/><Relationship Id="rId232" Type="http://schemas.openxmlformats.org/officeDocument/2006/relationships/image" Target="../media/image2246.png"/><Relationship Id="rId253" Type="http://schemas.openxmlformats.org/officeDocument/2006/relationships/customXml" Target="../ink/ink2162.xml"/><Relationship Id="rId274" Type="http://schemas.openxmlformats.org/officeDocument/2006/relationships/image" Target="../media/image2267.png"/><Relationship Id="rId295" Type="http://schemas.openxmlformats.org/officeDocument/2006/relationships/customXml" Target="../ink/ink2183.xml"/><Relationship Id="rId309" Type="http://schemas.openxmlformats.org/officeDocument/2006/relationships/customXml" Target="../ink/ink2190.xml"/><Relationship Id="rId27" Type="http://schemas.openxmlformats.org/officeDocument/2006/relationships/customXml" Target="../ink/ink2049.xml"/><Relationship Id="rId48" Type="http://schemas.openxmlformats.org/officeDocument/2006/relationships/image" Target="../media/image2154.png"/><Relationship Id="rId69" Type="http://schemas.openxmlformats.org/officeDocument/2006/relationships/customXml" Target="../ink/ink2070.xml"/><Relationship Id="rId113" Type="http://schemas.openxmlformats.org/officeDocument/2006/relationships/customXml" Target="../ink/ink2092.xml"/><Relationship Id="rId134" Type="http://schemas.openxmlformats.org/officeDocument/2006/relationships/image" Target="../media/image2197.png"/><Relationship Id="rId80" Type="http://schemas.openxmlformats.org/officeDocument/2006/relationships/image" Target="../media/image2170.png"/><Relationship Id="rId155" Type="http://schemas.openxmlformats.org/officeDocument/2006/relationships/customXml" Target="../ink/ink2113.xml"/><Relationship Id="rId176" Type="http://schemas.openxmlformats.org/officeDocument/2006/relationships/image" Target="../media/image2218.png"/><Relationship Id="rId197" Type="http://schemas.openxmlformats.org/officeDocument/2006/relationships/customXml" Target="../ink/ink2134.xml"/><Relationship Id="rId201" Type="http://schemas.openxmlformats.org/officeDocument/2006/relationships/customXml" Target="../ink/ink2136.xml"/><Relationship Id="rId222" Type="http://schemas.openxmlformats.org/officeDocument/2006/relationships/image" Target="../media/image2241.png"/><Relationship Id="rId243" Type="http://schemas.openxmlformats.org/officeDocument/2006/relationships/customXml" Target="../ink/ink2157.xml"/><Relationship Id="rId264" Type="http://schemas.openxmlformats.org/officeDocument/2006/relationships/image" Target="../media/image2262.png"/><Relationship Id="rId285" Type="http://schemas.openxmlformats.org/officeDocument/2006/relationships/customXml" Target="../ink/ink2178.xml"/><Relationship Id="rId17" Type="http://schemas.openxmlformats.org/officeDocument/2006/relationships/customXml" Target="../ink/ink2044.xml"/><Relationship Id="rId38" Type="http://schemas.openxmlformats.org/officeDocument/2006/relationships/image" Target="../media/image2149.png"/><Relationship Id="rId59" Type="http://schemas.openxmlformats.org/officeDocument/2006/relationships/customXml" Target="../ink/ink2065.xml"/><Relationship Id="rId103" Type="http://schemas.openxmlformats.org/officeDocument/2006/relationships/customXml" Target="../ink/ink2087.xml"/><Relationship Id="rId124" Type="http://schemas.openxmlformats.org/officeDocument/2006/relationships/image" Target="../media/image2192.png"/><Relationship Id="rId310" Type="http://schemas.openxmlformats.org/officeDocument/2006/relationships/image" Target="../media/image2285.png"/><Relationship Id="rId70" Type="http://schemas.openxmlformats.org/officeDocument/2006/relationships/image" Target="../media/image2165.png"/><Relationship Id="rId91" Type="http://schemas.openxmlformats.org/officeDocument/2006/relationships/customXml" Target="../ink/ink2081.xml"/><Relationship Id="rId145" Type="http://schemas.openxmlformats.org/officeDocument/2006/relationships/customXml" Target="../ink/ink2108.xml"/><Relationship Id="rId166" Type="http://schemas.openxmlformats.org/officeDocument/2006/relationships/image" Target="../media/image2213.png"/><Relationship Id="rId187" Type="http://schemas.openxmlformats.org/officeDocument/2006/relationships/customXml" Target="../ink/ink2129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2236.png"/><Relationship Id="rId233" Type="http://schemas.openxmlformats.org/officeDocument/2006/relationships/customXml" Target="../ink/ink2152.xml"/><Relationship Id="rId254" Type="http://schemas.openxmlformats.org/officeDocument/2006/relationships/image" Target="../media/image2257.png"/><Relationship Id="rId28" Type="http://schemas.openxmlformats.org/officeDocument/2006/relationships/image" Target="../media/image2144.png"/><Relationship Id="rId49" Type="http://schemas.openxmlformats.org/officeDocument/2006/relationships/customXml" Target="../ink/ink2060.xml"/><Relationship Id="rId114" Type="http://schemas.openxmlformats.org/officeDocument/2006/relationships/image" Target="../media/image2187.png"/><Relationship Id="rId275" Type="http://schemas.openxmlformats.org/officeDocument/2006/relationships/customXml" Target="../ink/ink2173.xml"/><Relationship Id="rId296" Type="http://schemas.openxmlformats.org/officeDocument/2006/relationships/image" Target="../media/image2278.png"/><Relationship Id="rId300" Type="http://schemas.openxmlformats.org/officeDocument/2006/relationships/image" Target="../media/image2280.png"/><Relationship Id="rId60" Type="http://schemas.openxmlformats.org/officeDocument/2006/relationships/image" Target="../media/image2160.png"/><Relationship Id="rId81" Type="http://schemas.openxmlformats.org/officeDocument/2006/relationships/customXml" Target="../ink/ink2076.xml"/><Relationship Id="rId135" Type="http://schemas.openxmlformats.org/officeDocument/2006/relationships/customXml" Target="../ink/ink2103.xml"/><Relationship Id="rId156" Type="http://schemas.openxmlformats.org/officeDocument/2006/relationships/image" Target="../media/image2208.png"/><Relationship Id="rId177" Type="http://schemas.openxmlformats.org/officeDocument/2006/relationships/customXml" Target="../ink/ink2124.xml"/><Relationship Id="rId198" Type="http://schemas.openxmlformats.org/officeDocument/2006/relationships/image" Target="../media/image2229.png"/><Relationship Id="rId202" Type="http://schemas.openxmlformats.org/officeDocument/2006/relationships/image" Target="../media/image2231.png"/><Relationship Id="rId223" Type="http://schemas.openxmlformats.org/officeDocument/2006/relationships/customXml" Target="../ink/ink2147.xml"/><Relationship Id="rId244" Type="http://schemas.openxmlformats.org/officeDocument/2006/relationships/image" Target="../media/image2252.png"/><Relationship Id="rId18" Type="http://schemas.openxmlformats.org/officeDocument/2006/relationships/image" Target="../media/image2139.png"/><Relationship Id="rId39" Type="http://schemas.openxmlformats.org/officeDocument/2006/relationships/customXml" Target="../ink/ink2055.xml"/><Relationship Id="rId265" Type="http://schemas.openxmlformats.org/officeDocument/2006/relationships/customXml" Target="../ink/ink2168.xml"/><Relationship Id="rId286" Type="http://schemas.openxmlformats.org/officeDocument/2006/relationships/image" Target="../media/image2273.png"/><Relationship Id="rId50" Type="http://schemas.openxmlformats.org/officeDocument/2006/relationships/image" Target="../media/image2155.png"/><Relationship Id="rId104" Type="http://schemas.openxmlformats.org/officeDocument/2006/relationships/image" Target="../media/image2182.png"/><Relationship Id="rId125" Type="http://schemas.openxmlformats.org/officeDocument/2006/relationships/customXml" Target="../ink/ink2098.xml"/><Relationship Id="rId146" Type="http://schemas.openxmlformats.org/officeDocument/2006/relationships/image" Target="../media/image2203.png"/><Relationship Id="rId167" Type="http://schemas.openxmlformats.org/officeDocument/2006/relationships/customXml" Target="../ink/ink2119.xml"/><Relationship Id="rId188" Type="http://schemas.openxmlformats.org/officeDocument/2006/relationships/image" Target="../media/image2224.png"/><Relationship Id="rId311" Type="http://schemas.openxmlformats.org/officeDocument/2006/relationships/customXml" Target="../ink/ink2191.xml"/><Relationship Id="rId71" Type="http://schemas.openxmlformats.org/officeDocument/2006/relationships/customXml" Target="../ink/ink2071.xml"/><Relationship Id="rId92" Type="http://schemas.openxmlformats.org/officeDocument/2006/relationships/image" Target="../media/image2176.png"/><Relationship Id="rId213" Type="http://schemas.openxmlformats.org/officeDocument/2006/relationships/customXml" Target="../ink/ink2142.xml"/><Relationship Id="rId234" Type="http://schemas.openxmlformats.org/officeDocument/2006/relationships/image" Target="../media/image2247.png"/><Relationship Id="rId2" Type="http://schemas.openxmlformats.org/officeDocument/2006/relationships/notesSlide" Target="../notesSlides/notesSlide40.xml"/><Relationship Id="rId29" Type="http://schemas.openxmlformats.org/officeDocument/2006/relationships/customXml" Target="../ink/ink2050.xml"/><Relationship Id="rId255" Type="http://schemas.openxmlformats.org/officeDocument/2006/relationships/customXml" Target="../ink/ink2163.xml"/><Relationship Id="rId276" Type="http://schemas.openxmlformats.org/officeDocument/2006/relationships/image" Target="../media/image2268.png"/><Relationship Id="rId297" Type="http://schemas.openxmlformats.org/officeDocument/2006/relationships/customXml" Target="../ink/ink2184.xml"/><Relationship Id="rId40" Type="http://schemas.openxmlformats.org/officeDocument/2006/relationships/image" Target="../media/image2150.png"/><Relationship Id="rId115" Type="http://schemas.openxmlformats.org/officeDocument/2006/relationships/customXml" Target="../ink/ink2093.xml"/><Relationship Id="rId136" Type="http://schemas.openxmlformats.org/officeDocument/2006/relationships/image" Target="../media/image2198.png"/><Relationship Id="rId157" Type="http://schemas.openxmlformats.org/officeDocument/2006/relationships/customXml" Target="../ink/ink2114.xml"/><Relationship Id="rId178" Type="http://schemas.openxmlformats.org/officeDocument/2006/relationships/image" Target="../media/image2219.png"/><Relationship Id="rId301" Type="http://schemas.openxmlformats.org/officeDocument/2006/relationships/customXml" Target="../ink/ink2186.xml"/><Relationship Id="rId61" Type="http://schemas.openxmlformats.org/officeDocument/2006/relationships/customXml" Target="../ink/ink2066.xml"/><Relationship Id="rId82" Type="http://schemas.openxmlformats.org/officeDocument/2006/relationships/image" Target="../media/image2171.png"/><Relationship Id="rId199" Type="http://schemas.openxmlformats.org/officeDocument/2006/relationships/customXml" Target="../ink/ink2135.xml"/><Relationship Id="rId203" Type="http://schemas.openxmlformats.org/officeDocument/2006/relationships/customXml" Target="../ink/ink2137.xml"/><Relationship Id="rId19" Type="http://schemas.openxmlformats.org/officeDocument/2006/relationships/customXml" Target="../ink/ink2045.xml"/><Relationship Id="rId224" Type="http://schemas.openxmlformats.org/officeDocument/2006/relationships/image" Target="../media/image2242.png"/><Relationship Id="rId245" Type="http://schemas.openxmlformats.org/officeDocument/2006/relationships/customXml" Target="../ink/ink2158.xml"/><Relationship Id="rId266" Type="http://schemas.openxmlformats.org/officeDocument/2006/relationships/image" Target="../media/image2263.png"/><Relationship Id="rId287" Type="http://schemas.openxmlformats.org/officeDocument/2006/relationships/customXml" Target="../ink/ink2179.xml"/><Relationship Id="rId30" Type="http://schemas.openxmlformats.org/officeDocument/2006/relationships/image" Target="../media/image2145.png"/><Relationship Id="rId105" Type="http://schemas.openxmlformats.org/officeDocument/2006/relationships/customXml" Target="../ink/ink2088.xml"/><Relationship Id="rId126" Type="http://schemas.openxmlformats.org/officeDocument/2006/relationships/image" Target="../media/image2193.png"/><Relationship Id="rId147" Type="http://schemas.openxmlformats.org/officeDocument/2006/relationships/customXml" Target="../ink/ink2109.xml"/><Relationship Id="rId168" Type="http://schemas.openxmlformats.org/officeDocument/2006/relationships/image" Target="../media/image2214.png"/><Relationship Id="rId312" Type="http://schemas.openxmlformats.org/officeDocument/2006/relationships/image" Target="../media/image2286.png"/><Relationship Id="rId51" Type="http://schemas.openxmlformats.org/officeDocument/2006/relationships/customXml" Target="../ink/ink2061.xml"/><Relationship Id="rId72" Type="http://schemas.openxmlformats.org/officeDocument/2006/relationships/image" Target="../media/image2166.png"/><Relationship Id="rId93" Type="http://schemas.openxmlformats.org/officeDocument/2006/relationships/customXml" Target="../ink/ink2082.xml"/><Relationship Id="rId189" Type="http://schemas.openxmlformats.org/officeDocument/2006/relationships/customXml" Target="../ink/ink2130.xml"/><Relationship Id="rId3" Type="http://schemas.openxmlformats.org/officeDocument/2006/relationships/image" Target="../media/image1839.png"/><Relationship Id="rId214" Type="http://schemas.openxmlformats.org/officeDocument/2006/relationships/image" Target="../media/image2237.png"/><Relationship Id="rId235" Type="http://schemas.openxmlformats.org/officeDocument/2006/relationships/customXml" Target="../ink/ink2153.xml"/><Relationship Id="rId256" Type="http://schemas.openxmlformats.org/officeDocument/2006/relationships/image" Target="../media/image2258.png"/><Relationship Id="rId277" Type="http://schemas.openxmlformats.org/officeDocument/2006/relationships/customXml" Target="../ink/ink2174.xml"/><Relationship Id="rId298" Type="http://schemas.openxmlformats.org/officeDocument/2006/relationships/image" Target="../media/image2279.png"/><Relationship Id="rId116" Type="http://schemas.openxmlformats.org/officeDocument/2006/relationships/image" Target="../media/image2188.png"/><Relationship Id="rId137" Type="http://schemas.openxmlformats.org/officeDocument/2006/relationships/customXml" Target="../ink/ink2104.xml"/><Relationship Id="rId158" Type="http://schemas.openxmlformats.org/officeDocument/2006/relationships/image" Target="../media/image2209.png"/><Relationship Id="rId302" Type="http://schemas.openxmlformats.org/officeDocument/2006/relationships/image" Target="../media/image2281.png"/><Relationship Id="rId20" Type="http://schemas.openxmlformats.org/officeDocument/2006/relationships/image" Target="../media/image2140.png"/><Relationship Id="rId41" Type="http://schemas.openxmlformats.org/officeDocument/2006/relationships/customXml" Target="../ink/ink2056.xml"/><Relationship Id="rId62" Type="http://schemas.openxmlformats.org/officeDocument/2006/relationships/image" Target="../media/image2161.png"/><Relationship Id="rId83" Type="http://schemas.openxmlformats.org/officeDocument/2006/relationships/customXml" Target="../ink/ink2077.xml"/><Relationship Id="rId179" Type="http://schemas.openxmlformats.org/officeDocument/2006/relationships/customXml" Target="../ink/ink2125.xml"/><Relationship Id="rId190" Type="http://schemas.openxmlformats.org/officeDocument/2006/relationships/image" Target="../media/image2225.png"/><Relationship Id="rId204" Type="http://schemas.openxmlformats.org/officeDocument/2006/relationships/image" Target="../media/image2232.png"/><Relationship Id="rId225" Type="http://schemas.openxmlformats.org/officeDocument/2006/relationships/customXml" Target="../ink/ink2148.xml"/><Relationship Id="rId246" Type="http://schemas.openxmlformats.org/officeDocument/2006/relationships/image" Target="../media/image2253.png"/><Relationship Id="rId267" Type="http://schemas.openxmlformats.org/officeDocument/2006/relationships/customXml" Target="../ink/ink2169.xml"/><Relationship Id="rId288" Type="http://schemas.openxmlformats.org/officeDocument/2006/relationships/image" Target="../media/image2274.png"/><Relationship Id="rId106" Type="http://schemas.openxmlformats.org/officeDocument/2006/relationships/image" Target="../media/image2183.png"/><Relationship Id="rId127" Type="http://schemas.openxmlformats.org/officeDocument/2006/relationships/customXml" Target="../ink/ink2099.xml"/><Relationship Id="rId10" Type="http://schemas.openxmlformats.org/officeDocument/2006/relationships/image" Target="../media/image2135.png"/><Relationship Id="rId31" Type="http://schemas.openxmlformats.org/officeDocument/2006/relationships/customXml" Target="../ink/ink2051.xml"/><Relationship Id="rId52" Type="http://schemas.openxmlformats.org/officeDocument/2006/relationships/image" Target="../media/image2156.png"/><Relationship Id="rId73" Type="http://schemas.openxmlformats.org/officeDocument/2006/relationships/customXml" Target="../ink/ink2072.xml"/><Relationship Id="rId94" Type="http://schemas.openxmlformats.org/officeDocument/2006/relationships/image" Target="../media/image2177.png"/><Relationship Id="rId148" Type="http://schemas.openxmlformats.org/officeDocument/2006/relationships/image" Target="../media/image2204.png"/><Relationship Id="rId169" Type="http://schemas.openxmlformats.org/officeDocument/2006/relationships/customXml" Target="../ink/ink2120.xml"/><Relationship Id="rId4" Type="http://schemas.openxmlformats.org/officeDocument/2006/relationships/image" Target="../media/image1840.jpeg"/><Relationship Id="rId180" Type="http://schemas.openxmlformats.org/officeDocument/2006/relationships/image" Target="../media/image2220.png"/><Relationship Id="rId215" Type="http://schemas.openxmlformats.org/officeDocument/2006/relationships/customXml" Target="../ink/ink2143.xml"/><Relationship Id="rId236" Type="http://schemas.openxmlformats.org/officeDocument/2006/relationships/image" Target="../media/image2248.png"/><Relationship Id="rId257" Type="http://schemas.openxmlformats.org/officeDocument/2006/relationships/customXml" Target="../ink/ink2164.xml"/><Relationship Id="rId278" Type="http://schemas.openxmlformats.org/officeDocument/2006/relationships/image" Target="../media/image2269.png"/><Relationship Id="rId303" Type="http://schemas.openxmlformats.org/officeDocument/2006/relationships/customXml" Target="../ink/ink2187.xml"/><Relationship Id="rId42" Type="http://schemas.openxmlformats.org/officeDocument/2006/relationships/image" Target="../media/image2151.png"/><Relationship Id="rId84" Type="http://schemas.openxmlformats.org/officeDocument/2006/relationships/image" Target="../media/image2172.png"/><Relationship Id="rId138" Type="http://schemas.openxmlformats.org/officeDocument/2006/relationships/image" Target="../media/image2199.png"/><Relationship Id="rId191" Type="http://schemas.openxmlformats.org/officeDocument/2006/relationships/customXml" Target="../ink/ink2131.xml"/><Relationship Id="rId205" Type="http://schemas.openxmlformats.org/officeDocument/2006/relationships/customXml" Target="../ink/ink2138.xml"/><Relationship Id="rId247" Type="http://schemas.openxmlformats.org/officeDocument/2006/relationships/customXml" Target="../ink/ink2159.xml"/><Relationship Id="rId107" Type="http://schemas.openxmlformats.org/officeDocument/2006/relationships/customXml" Target="../ink/ink2089.xml"/><Relationship Id="rId289" Type="http://schemas.openxmlformats.org/officeDocument/2006/relationships/customXml" Target="../ink/ink2180.xml"/><Relationship Id="rId11" Type="http://schemas.openxmlformats.org/officeDocument/2006/relationships/customXml" Target="../ink/ink2041.xml"/><Relationship Id="rId53" Type="http://schemas.openxmlformats.org/officeDocument/2006/relationships/customXml" Target="../ink/ink2062.xml"/><Relationship Id="rId149" Type="http://schemas.openxmlformats.org/officeDocument/2006/relationships/customXml" Target="../ink/ink2110.xml"/><Relationship Id="rId95" Type="http://schemas.openxmlformats.org/officeDocument/2006/relationships/customXml" Target="../ink/ink2083.xml"/><Relationship Id="rId160" Type="http://schemas.openxmlformats.org/officeDocument/2006/relationships/image" Target="../media/image2210.png"/><Relationship Id="rId216" Type="http://schemas.openxmlformats.org/officeDocument/2006/relationships/image" Target="../media/image2238.png"/><Relationship Id="rId258" Type="http://schemas.openxmlformats.org/officeDocument/2006/relationships/image" Target="../media/image2259.png"/><Relationship Id="rId22" Type="http://schemas.openxmlformats.org/officeDocument/2006/relationships/image" Target="../media/image2141.png"/><Relationship Id="rId64" Type="http://schemas.openxmlformats.org/officeDocument/2006/relationships/image" Target="../media/image2162.png"/><Relationship Id="rId118" Type="http://schemas.openxmlformats.org/officeDocument/2006/relationships/image" Target="../media/image2189.png"/><Relationship Id="rId171" Type="http://schemas.openxmlformats.org/officeDocument/2006/relationships/customXml" Target="../ink/ink2121.xml"/><Relationship Id="rId227" Type="http://schemas.openxmlformats.org/officeDocument/2006/relationships/customXml" Target="../ink/ink2149.xml"/><Relationship Id="rId269" Type="http://schemas.openxmlformats.org/officeDocument/2006/relationships/customXml" Target="../ink/ink2170.xml"/><Relationship Id="rId33" Type="http://schemas.openxmlformats.org/officeDocument/2006/relationships/customXml" Target="../ink/ink2052.xml"/><Relationship Id="rId129" Type="http://schemas.openxmlformats.org/officeDocument/2006/relationships/customXml" Target="../ink/ink2100.xml"/><Relationship Id="rId280" Type="http://schemas.openxmlformats.org/officeDocument/2006/relationships/image" Target="../media/image2270.png"/><Relationship Id="rId75" Type="http://schemas.openxmlformats.org/officeDocument/2006/relationships/customXml" Target="../ink/ink2073.xml"/><Relationship Id="rId140" Type="http://schemas.openxmlformats.org/officeDocument/2006/relationships/image" Target="../media/image2200.png"/><Relationship Id="rId182" Type="http://schemas.openxmlformats.org/officeDocument/2006/relationships/image" Target="../media/image2221.png"/><Relationship Id="rId6" Type="http://schemas.openxmlformats.org/officeDocument/2006/relationships/image" Target="../media/image2133.png"/><Relationship Id="rId238" Type="http://schemas.openxmlformats.org/officeDocument/2006/relationships/image" Target="../media/image2249.png"/><Relationship Id="rId291" Type="http://schemas.openxmlformats.org/officeDocument/2006/relationships/customXml" Target="../ink/ink2181.xml"/><Relationship Id="rId305" Type="http://schemas.openxmlformats.org/officeDocument/2006/relationships/customXml" Target="../ink/ink218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93.png"/><Relationship Id="rId18" Type="http://schemas.openxmlformats.org/officeDocument/2006/relationships/customXml" Target="../ink/ink2198.xml"/><Relationship Id="rId26" Type="http://schemas.openxmlformats.org/officeDocument/2006/relationships/customXml" Target="../ink/ink2202.xml"/><Relationship Id="rId39" Type="http://schemas.openxmlformats.org/officeDocument/2006/relationships/image" Target="../media/image2306.png"/><Relationship Id="rId21" Type="http://schemas.openxmlformats.org/officeDocument/2006/relationships/image" Target="../media/image2297.png"/><Relationship Id="rId34" Type="http://schemas.openxmlformats.org/officeDocument/2006/relationships/customXml" Target="../ink/ink2206.xml"/><Relationship Id="rId7" Type="http://schemas.openxmlformats.org/officeDocument/2006/relationships/image" Target="../media/image2290.png"/><Relationship Id="rId12" Type="http://schemas.openxmlformats.org/officeDocument/2006/relationships/customXml" Target="../ink/ink2195.xml"/><Relationship Id="rId17" Type="http://schemas.openxmlformats.org/officeDocument/2006/relationships/image" Target="../media/image2295.png"/><Relationship Id="rId25" Type="http://schemas.openxmlformats.org/officeDocument/2006/relationships/image" Target="../media/image2299.png"/><Relationship Id="rId33" Type="http://schemas.openxmlformats.org/officeDocument/2006/relationships/image" Target="../media/image2303.png"/><Relationship Id="rId38" Type="http://schemas.openxmlformats.org/officeDocument/2006/relationships/customXml" Target="../ink/ink2208.xml"/><Relationship Id="rId2" Type="http://schemas.openxmlformats.org/officeDocument/2006/relationships/notesSlide" Target="../notesSlides/notesSlide41.xml"/><Relationship Id="rId16" Type="http://schemas.openxmlformats.org/officeDocument/2006/relationships/customXml" Target="../ink/ink2197.xml"/><Relationship Id="rId20" Type="http://schemas.openxmlformats.org/officeDocument/2006/relationships/customXml" Target="../ink/ink2199.xml"/><Relationship Id="rId29" Type="http://schemas.openxmlformats.org/officeDocument/2006/relationships/image" Target="../media/image230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192.xml"/><Relationship Id="rId11" Type="http://schemas.openxmlformats.org/officeDocument/2006/relationships/image" Target="../media/image2292.png"/><Relationship Id="rId24" Type="http://schemas.openxmlformats.org/officeDocument/2006/relationships/customXml" Target="../ink/ink2201.xml"/><Relationship Id="rId32" Type="http://schemas.openxmlformats.org/officeDocument/2006/relationships/customXml" Target="../ink/ink2205.xml"/><Relationship Id="rId37" Type="http://schemas.openxmlformats.org/officeDocument/2006/relationships/image" Target="../media/image2305.png"/><Relationship Id="rId5" Type="http://schemas.openxmlformats.org/officeDocument/2006/relationships/image" Target="../media/image2131.png"/><Relationship Id="rId15" Type="http://schemas.openxmlformats.org/officeDocument/2006/relationships/image" Target="../media/image2294.png"/><Relationship Id="rId23" Type="http://schemas.openxmlformats.org/officeDocument/2006/relationships/image" Target="../media/image2298.png"/><Relationship Id="rId28" Type="http://schemas.openxmlformats.org/officeDocument/2006/relationships/customXml" Target="../ink/ink2203.xml"/><Relationship Id="rId36" Type="http://schemas.openxmlformats.org/officeDocument/2006/relationships/customXml" Target="../ink/ink2207.xml"/><Relationship Id="rId10" Type="http://schemas.openxmlformats.org/officeDocument/2006/relationships/customXml" Target="../ink/ink2194.xml"/><Relationship Id="rId19" Type="http://schemas.openxmlformats.org/officeDocument/2006/relationships/image" Target="../media/image2296.png"/><Relationship Id="rId31" Type="http://schemas.openxmlformats.org/officeDocument/2006/relationships/image" Target="../media/image2302.png"/><Relationship Id="rId4" Type="http://schemas.openxmlformats.org/officeDocument/2006/relationships/image" Target="../media/image2063.png"/><Relationship Id="rId9" Type="http://schemas.openxmlformats.org/officeDocument/2006/relationships/image" Target="../media/image2291.png"/><Relationship Id="rId14" Type="http://schemas.openxmlformats.org/officeDocument/2006/relationships/customXml" Target="../ink/ink2196.xml"/><Relationship Id="rId22" Type="http://schemas.openxmlformats.org/officeDocument/2006/relationships/customXml" Target="../ink/ink2200.xml"/><Relationship Id="rId27" Type="http://schemas.openxmlformats.org/officeDocument/2006/relationships/image" Target="../media/image2300.png"/><Relationship Id="rId30" Type="http://schemas.openxmlformats.org/officeDocument/2006/relationships/customXml" Target="../ink/ink2204.xml"/><Relationship Id="rId35" Type="http://schemas.openxmlformats.org/officeDocument/2006/relationships/image" Target="../media/image2304.png"/><Relationship Id="rId8" Type="http://schemas.openxmlformats.org/officeDocument/2006/relationships/customXml" Target="../ink/ink2193.xml"/><Relationship Id="rId3" Type="http://schemas.openxmlformats.org/officeDocument/2006/relationships/image" Target="../media/image20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9.png"/><Relationship Id="rId5" Type="http://schemas.openxmlformats.org/officeDocument/2006/relationships/customXml" Target="../ink/ink2209.xml"/><Relationship Id="rId4" Type="http://schemas.openxmlformats.org/officeDocument/2006/relationships/image" Target="../media/image2287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13.xml"/><Relationship Id="rId18" Type="http://schemas.openxmlformats.org/officeDocument/2006/relationships/image" Target="../media/image2319.png"/><Relationship Id="rId26" Type="http://schemas.openxmlformats.org/officeDocument/2006/relationships/image" Target="../media/image2323.png"/><Relationship Id="rId39" Type="http://schemas.openxmlformats.org/officeDocument/2006/relationships/customXml" Target="../ink/ink2226.xml"/><Relationship Id="rId21" Type="http://schemas.openxmlformats.org/officeDocument/2006/relationships/customXml" Target="../ink/ink2217.xml"/><Relationship Id="rId34" Type="http://schemas.openxmlformats.org/officeDocument/2006/relationships/image" Target="../media/image2327.png"/><Relationship Id="rId42" Type="http://schemas.openxmlformats.org/officeDocument/2006/relationships/image" Target="../media/image2331.png"/><Relationship Id="rId47" Type="http://schemas.openxmlformats.org/officeDocument/2006/relationships/customXml" Target="../ink/ink2230.xml"/><Relationship Id="rId50" Type="http://schemas.openxmlformats.org/officeDocument/2006/relationships/image" Target="../media/image2335.png"/><Relationship Id="rId7" Type="http://schemas.openxmlformats.org/officeDocument/2006/relationships/customXml" Target="../ink/ink2210.xml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2318.png"/><Relationship Id="rId29" Type="http://schemas.openxmlformats.org/officeDocument/2006/relationships/customXml" Target="../ink/ink2221.xml"/><Relationship Id="rId11" Type="http://schemas.openxmlformats.org/officeDocument/2006/relationships/customXml" Target="../ink/ink2212.xml"/><Relationship Id="rId24" Type="http://schemas.openxmlformats.org/officeDocument/2006/relationships/image" Target="../media/image2322.png"/><Relationship Id="rId32" Type="http://schemas.openxmlformats.org/officeDocument/2006/relationships/image" Target="../media/image2326.png"/><Relationship Id="rId37" Type="http://schemas.openxmlformats.org/officeDocument/2006/relationships/customXml" Target="../ink/ink2225.xml"/><Relationship Id="rId40" Type="http://schemas.openxmlformats.org/officeDocument/2006/relationships/image" Target="../media/image2330.png"/><Relationship Id="rId45" Type="http://schemas.openxmlformats.org/officeDocument/2006/relationships/customXml" Target="../ink/ink2229.xml"/><Relationship Id="rId5" Type="http://schemas.openxmlformats.org/officeDocument/2006/relationships/image" Target="../media/image2307.png"/><Relationship Id="rId15" Type="http://schemas.openxmlformats.org/officeDocument/2006/relationships/customXml" Target="../ink/ink2214.xml"/><Relationship Id="rId23" Type="http://schemas.openxmlformats.org/officeDocument/2006/relationships/customXml" Target="../ink/ink2218.xml"/><Relationship Id="rId28" Type="http://schemas.openxmlformats.org/officeDocument/2006/relationships/image" Target="../media/image2324.png"/><Relationship Id="rId36" Type="http://schemas.openxmlformats.org/officeDocument/2006/relationships/image" Target="../media/image2328.png"/><Relationship Id="rId49" Type="http://schemas.openxmlformats.org/officeDocument/2006/relationships/customXml" Target="../ink/ink2231.xml"/><Relationship Id="rId10" Type="http://schemas.openxmlformats.org/officeDocument/2006/relationships/image" Target="../media/image2315.png"/><Relationship Id="rId19" Type="http://schemas.openxmlformats.org/officeDocument/2006/relationships/customXml" Target="../ink/ink2216.xml"/><Relationship Id="rId31" Type="http://schemas.openxmlformats.org/officeDocument/2006/relationships/customXml" Target="../ink/ink2222.xml"/><Relationship Id="rId44" Type="http://schemas.openxmlformats.org/officeDocument/2006/relationships/image" Target="../media/image2332.png"/><Relationship Id="rId4" Type="http://schemas.openxmlformats.org/officeDocument/2006/relationships/image" Target="../media/image2289.png"/><Relationship Id="rId9" Type="http://schemas.openxmlformats.org/officeDocument/2006/relationships/customXml" Target="../ink/ink2211.xml"/><Relationship Id="rId14" Type="http://schemas.openxmlformats.org/officeDocument/2006/relationships/image" Target="../media/image2317.png"/><Relationship Id="rId22" Type="http://schemas.openxmlformats.org/officeDocument/2006/relationships/image" Target="../media/image2321.png"/><Relationship Id="rId27" Type="http://schemas.openxmlformats.org/officeDocument/2006/relationships/customXml" Target="../ink/ink2220.xml"/><Relationship Id="rId30" Type="http://schemas.openxmlformats.org/officeDocument/2006/relationships/image" Target="../media/image2325.png"/><Relationship Id="rId35" Type="http://schemas.openxmlformats.org/officeDocument/2006/relationships/customXml" Target="../ink/ink2224.xml"/><Relationship Id="rId43" Type="http://schemas.openxmlformats.org/officeDocument/2006/relationships/customXml" Target="../ink/ink2228.xml"/><Relationship Id="rId48" Type="http://schemas.openxmlformats.org/officeDocument/2006/relationships/image" Target="../media/image2334.png"/><Relationship Id="rId8" Type="http://schemas.openxmlformats.org/officeDocument/2006/relationships/image" Target="../media/image2314.png"/><Relationship Id="rId3" Type="http://schemas.openxmlformats.org/officeDocument/2006/relationships/image" Target="../media/image2288.png"/><Relationship Id="rId12" Type="http://schemas.openxmlformats.org/officeDocument/2006/relationships/image" Target="../media/image2316.png"/><Relationship Id="rId17" Type="http://schemas.openxmlformats.org/officeDocument/2006/relationships/customXml" Target="../ink/ink2215.xml"/><Relationship Id="rId25" Type="http://schemas.openxmlformats.org/officeDocument/2006/relationships/customXml" Target="../ink/ink2219.xml"/><Relationship Id="rId33" Type="http://schemas.openxmlformats.org/officeDocument/2006/relationships/customXml" Target="../ink/ink2223.xml"/><Relationship Id="rId38" Type="http://schemas.openxmlformats.org/officeDocument/2006/relationships/image" Target="../media/image2329.png"/><Relationship Id="rId46" Type="http://schemas.openxmlformats.org/officeDocument/2006/relationships/image" Target="../media/image2333.png"/><Relationship Id="rId20" Type="http://schemas.openxmlformats.org/officeDocument/2006/relationships/image" Target="../media/image2320.png"/><Relationship Id="rId41" Type="http://schemas.openxmlformats.org/officeDocument/2006/relationships/customXml" Target="../ink/ink22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8.png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93.png"/><Relationship Id="rId299" Type="http://schemas.openxmlformats.org/officeDocument/2006/relationships/image" Target="../media/image2484.png"/><Relationship Id="rId21" Type="http://schemas.openxmlformats.org/officeDocument/2006/relationships/image" Target="../media/image2345.png"/><Relationship Id="rId63" Type="http://schemas.openxmlformats.org/officeDocument/2006/relationships/image" Target="../media/image2366.png"/><Relationship Id="rId159" Type="http://schemas.openxmlformats.org/officeDocument/2006/relationships/image" Target="../media/image2414.png"/><Relationship Id="rId324" Type="http://schemas.openxmlformats.org/officeDocument/2006/relationships/customXml" Target="../ink/ink2392.xml"/><Relationship Id="rId366" Type="http://schemas.openxmlformats.org/officeDocument/2006/relationships/customXml" Target="../ink/ink2413.xml"/><Relationship Id="rId170" Type="http://schemas.openxmlformats.org/officeDocument/2006/relationships/customXml" Target="../ink/ink2315.xml"/><Relationship Id="rId226" Type="http://schemas.openxmlformats.org/officeDocument/2006/relationships/customXml" Target="../ink/ink2343.xml"/><Relationship Id="rId433" Type="http://schemas.openxmlformats.org/officeDocument/2006/relationships/image" Target="../media/image2551.png"/><Relationship Id="rId268" Type="http://schemas.openxmlformats.org/officeDocument/2006/relationships/customXml" Target="../ink/ink2364.xml"/><Relationship Id="rId32" Type="http://schemas.openxmlformats.org/officeDocument/2006/relationships/customXml" Target="../ink/ink2246.xml"/><Relationship Id="rId74" Type="http://schemas.openxmlformats.org/officeDocument/2006/relationships/customXml" Target="../ink/ink2267.xml"/><Relationship Id="rId128" Type="http://schemas.openxmlformats.org/officeDocument/2006/relationships/customXml" Target="../ink/ink2294.xml"/><Relationship Id="rId335" Type="http://schemas.openxmlformats.org/officeDocument/2006/relationships/image" Target="../media/image2502.png"/><Relationship Id="rId377" Type="http://schemas.openxmlformats.org/officeDocument/2006/relationships/image" Target="../media/image2523.png"/><Relationship Id="rId5" Type="http://schemas.openxmlformats.org/officeDocument/2006/relationships/image" Target="../media/image2337.png"/><Relationship Id="rId181" Type="http://schemas.openxmlformats.org/officeDocument/2006/relationships/image" Target="../media/image2425.png"/><Relationship Id="rId237" Type="http://schemas.openxmlformats.org/officeDocument/2006/relationships/image" Target="../media/image2453.png"/><Relationship Id="rId402" Type="http://schemas.openxmlformats.org/officeDocument/2006/relationships/customXml" Target="../ink/ink2431.xml"/><Relationship Id="rId279" Type="http://schemas.openxmlformats.org/officeDocument/2006/relationships/image" Target="../media/image2474.png"/><Relationship Id="rId444" Type="http://schemas.openxmlformats.org/officeDocument/2006/relationships/customXml" Target="../ink/ink2452.xml"/><Relationship Id="rId43" Type="http://schemas.openxmlformats.org/officeDocument/2006/relationships/image" Target="../media/image2356.png"/><Relationship Id="rId139" Type="http://schemas.openxmlformats.org/officeDocument/2006/relationships/image" Target="../media/image2404.png"/><Relationship Id="rId290" Type="http://schemas.openxmlformats.org/officeDocument/2006/relationships/customXml" Target="../ink/ink2375.xml"/><Relationship Id="rId304" Type="http://schemas.openxmlformats.org/officeDocument/2006/relationships/customXml" Target="../ink/ink2382.xml"/><Relationship Id="rId346" Type="http://schemas.openxmlformats.org/officeDocument/2006/relationships/customXml" Target="../ink/ink2403.xml"/><Relationship Id="rId388" Type="http://schemas.openxmlformats.org/officeDocument/2006/relationships/customXml" Target="../ink/ink2424.xml"/><Relationship Id="rId85" Type="http://schemas.openxmlformats.org/officeDocument/2006/relationships/image" Target="../media/image2377.png"/><Relationship Id="rId150" Type="http://schemas.openxmlformats.org/officeDocument/2006/relationships/customXml" Target="../ink/ink2305.xml"/><Relationship Id="rId192" Type="http://schemas.openxmlformats.org/officeDocument/2006/relationships/customXml" Target="../ink/ink2326.xml"/><Relationship Id="rId206" Type="http://schemas.openxmlformats.org/officeDocument/2006/relationships/customXml" Target="../ink/ink2333.xml"/><Relationship Id="rId413" Type="http://schemas.openxmlformats.org/officeDocument/2006/relationships/image" Target="../media/image2541.png"/><Relationship Id="rId248" Type="http://schemas.openxmlformats.org/officeDocument/2006/relationships/customXml" Target="../ink/ink2354.xml"/><Relationship Id="rId12" Type="http://schemas.openxmlformats.org/officeDocument/2006/relationships/customXml" Target="../ink/ink2236.xml"/><Relationship Id="rId108" Type="http://schemas.openxmlformats.org/officeDocument/2006/relationships/customXml" Target="../ink/ink2284.xml"/><Relationship Id="rId315" Type="http://schemas.openxmlformats.org/officeDocument/2006/relationships/image" Target="../media/image2492.png"/><Relationship Id="rId357" Type="http://schemas.openxmlformats.org/officeDocument/2006/relationships/image" Target="../media/image2513.png"/><Relationship Id="rId54" Type="http://schemas.openxmlformats.org/officeDocument/2006/relationships/customXml" Target="../ink/ink2257.xml"/><Relationship Id="rId96" Type="http://schemas.openxmlformats.org/officeDocument/2006/relationships/customXml" Target="../ink/ink2278.xml"/><Relationship Id="rId161" Type="http://schemas.openxmlformats.org/officeDocument/2006/relationships/image" Target="../media/image2415.png"/><Relationship Id="rId217" Type="http://schemas.openxmlformats.org/officeDocument/2006/relationships/image" Target="../media/image2443.png"/><Relationship Id="rId399" Type="http://schemas.openxmlformats.org/officeDocument/2006/relationships/image" Target="../media/image2534.png"/><Relationship Id="rId259" Type="http://schemas.openxmlformats.org/officeDocument/2006/relationships/image" Target="../media/image2464.png"/><Relationship Id="rId424" Type="http://schemas.openxmlformats.org/officeDocument/2006/relationships/customXml" Target="../ink/ink2442.xml"/><Relationship Id="rId23" Type="http://schemas.openxmlformats.org/officeDocument/2006/relationships/image" Target="../media/image2346.png"/><Relationship Id="rId119" Type="http://schemas.openxmlformats.org/officeDocument/2006/relationships/image" Target="../media/image2394.png"/><Relationship Id="rId270" Type="http://schemas.openxmlformats.org/officeDocument/2006/relationships/customXml" Target="../ink/ink2365.xml"/><Relationship Id="rId326" Type="http://schemas.openxmlformats.org/officeDocument/2006/relationships/customXml" Target="../ink/ink2393.xml"/><Relationship Id="rId65" Type="http://schemas.openxmlformats.org/officeDocument/2006/relationships/image" Target="../media/image2367.png"/><Relationship Id="rId130" Type="http://schemas.openxmlformats.org/officeDocument/2006/relationships/customXml" Target="../ink/ink2295.xml"/><Relationship Id="rId368" Type="http://schemas.openxmlformats.org/officeDocument/2006/relationships/customXml" Target="../ink/ink2414.xml"/><Relationship Id="rId172" Type="http://schemas.openxmlformats.org/officeDocument/2006/relationships/customXml" Target="../ink/ink2316.xml"/><Relationship Id="rId228" Type="http://schemas.openxmlformats.org/officeDocument/2006/relationships/customXml" Target="../ink/ink2344.xml"/><Relationship Id="rId435" Type="http://schemas.openxmlformats.org/officeDocument/2006/relationships/image" Target="../media/image2552.png"/><Relationship Id="rId281" Type="http://schemas.openxmlformats.org/officeDocument/2006/relationships/image" Target="../media/image2475.png"/><Relationship Id="rId337" Type="http://schemas.openxmlformats.org/officeDocument/2006/relationships/image" Target="../media/image2503.png"/><Relationship Id="rId34" Type="http://schemas.openxmlformats.org/officeDocument/2006/relationships/customXml" Target="../ink/ink2247.xml"/><Relationship Id="rId76" Type="http://schemas.openxmlformats.org/officeDocument/2006/relationships/customXml" Target="../ink/ink2268.xml"/><Relationship Id="rId141" Type="http://schemas.openxmlformats.org/officeDocument/2006/relationships/image" Target="../media/image2405.png"/><Relationship Id="rId379" Type="http://schemas.openxmlformats.org/officeDocument/2006/relationships/image" Target="../media/image2524.png"/><Relationship Id="rId7" Type="http://schemas.openxmlformats.org/officeDocument/2006/relationships/image" Target="../media/image2338.png"/><Relationship Id="rId183" Type="http://schemas.openxmlformats.org/officeDocument/2006/relationships/image" Target="../media/image2426.png"/><Relationship Id="rId239" Type="http://schemas.openxmlformats.org/officeDocument/2006/relationships/image" Target="../media/image2454.png"/><Relationship Id="rId390" Type="http://schemas.openxmlformats.org/officeDocument/2006/relationships/customXml" Target="../ink/ink2425.xml"/><Relationship Id="rId404" Type="http://schemas.openxmlformats.org/officeDocument/2006/relationships/customXml" Target="../ink/ink2432.xml"/><Relationship Id="rId250" Type="http://schemas.openxmlformats.org/officeDocument/2006/relationships/customXml" Target="../ink/ink2355.xml"/><Relationship Id="rId292" Type="http://schemas.openxmlformats.org/officeDocument/2006/relationships/customXml" Target="../ink/ink2376.xml"/><Relationship Id="rId306" Type="http://schemas.openxmlformats.org/officeDocument/2006/relationships/customXml" Target="../ink/ink2383.xml"/><Relationship Id="rId45" Type="http://schemas.openxmlformats.org/officeDocument/2006/relationships/image" Target="../media/image2357.png"/><Relationship Id="rId87" Type="http://schemas.openxmlformats.org/officeDocument/2006/relationships/image" Target="../media/image2378.png"/><Relationship Id="rId110" Type="http://schemas.openxmlformats.org/officeDocument/2006/relationships/customXml" Target="../ink/ink2285.xml"/><Relationship Id="rId348" Type="http://schemas.openxmlformats.org/officeDocument/2006/relationships/customXml" Target="../ink/ink2404.xml"/><Relationship Id="rId152" Type="http://schemas.openxmlformats.org/officeDocument/2006/relationships/customXml" Target="../ink/ink2306.xml"/><Relationship Id="rId194" Type="http://schemas.openxmlformats.org/officeDocument/2006/relationships/customXml" Target="../ink/ink2327.xml"/><Relationship Id="rId208" Type="http://schemas.openxmlformats.org/officeDocument/2006/relationships/customXml" Target="../ink/ink2334.xml"/><Relationship Id="rId415" Type="http://schemas.openxmlformats.org/officeDocument/2006/relationships/image" Target="../media/image2542.png"/><Relationship Id="rId261" Type="http://schemas.openxmlformats.org/officeDocument/2006/relationships/image" Target="../media/image2465.png"/><Relationship Id="rId14" Type="http://schemas.openxmlformats.org/officeDocument/2006/relationships/customXml" Target="../ink/ink2237.xml"/><Relationship Id="rId56" Type="http://schemas.openxmlformats.org/officeDocument/2006/relationships/customXml" Target="../ink/ink2258.xml"/><Relationship Id="rId317" Type="http://schemas.openxmlformats.org/officeDocument/2006/relationships/image" Target="../media/image2493.png"/><Relationship Id="rId359" Type="http://schemas.openxmlformats.org/officeDocument/2006/relationships/image" Target="../media/image2514.png"/><Relationship Id="rId98" Type="http://schemas.openxmlformats.org/officeDocument/2006/relationships/customXml" Target="../ink/ink2279.xml"/><Relationship Id="rId121" Type="http://schemas.openxmlformats.org/officeDocument/2006/relationships/image" Target="../media/image2395.png"/><Relationship Id="rId163" Type="http://schemas.openxmlformats.org/officeDocument/2006/relationships/image" Target="../media/image2416.png"/><Relationship Id="rId219" Type="http://schemas.openxmlformats.org/officeDocument/2006/relationships/image" Target="../media/image2444.png"/><Relationship Id="rId370" Type="http://schemas.openxmlformats.org/officeDocument/2006/relationships/customXml" Target="../ink/ink2415.xml"/><Relationship Id="rId426" Type="http://schemas.openxmlformats.org/officeDocument/2006/relationships/customXml" Target="../ink/ink2443.xml"/><Relationship Id="rId230" Type="http://schemas.openxmlformats.org/officeDocument/2006/relationships/customXml" Target="../ink/ink2345.xml"/><Relationship Id="rId25" Type="http://schemas.openxmlformats.org/officeDocument/2006/relationships/image" Target="../media/image2347.png"/><Relationship Id="rId67" Type="http://schemas.openxmlformats.org/officeDocument/2006/relationships/image" Target="../media/image2368.png"/><Relationship Id="rId272" Type="http://schemas.openxmlformats.org/officeDocument/2006/relationships/customXml" Target="../ink/ink2366.xml"/><Relationship Id="rId328" Type="http://schemas.openxmlformats.org/officeDocument/2006/relationships/customXml" Target="../ink/ink2394.xml"/><Relationship Id="rId132" Type="http://schemas.openxmlformats.org/officeDocument/2006/relationships/customXml" Target="../ink/ink2296.xml"/><Relationship Id="rId174" Type="http://schemas.openxmlformats.org/officeDocument/2006/relationships/customXml" Target="../ink/ink2317.xml"/><Relationship Id="rId381" Type="http://schemas.openxmlformats.org/officeDocument/2006/relationships/image" Target="../media/image2525.png"/><Relationship Id="rId241" Type="http://schemas.openxmlformats.org/officeDocument/2006/relationships/image" Target="../media/image2455.png"/><Relationship Id="rId437" Type="http://schemas.openxmlformats.org/officeDocument/2006/relationships/image" Target="../media/image2553.png"/><Relationship Id="rId36" Type="http://schemas.openxmlformats.org/officeDocument/2006/relationships/customXml" Target="../ink/ink2248.xml"/><Relationship Id="rId283" Type="http://schemas.openxmlformats.org/officeDocument/2006/relationships/image" Target="../media/image2476.png"/><Relationship Id="rId339" Type="http://schemas.openxmlformats.org/officeDocument/2006/relationships/image" Target="../media/image2504.png"/><Relationship Id="rId78" Type="http://schemas.openxmlformats.org/officeDocument/2006/relationships/customXml" Target="../ink/ink2269.xml"/><Relationship Id="rId101" Type="http://schemas.openxmlformats.org/officeDocument/2006/relationships/image" Target="../media/image2385.png"/><Relationship Id="rId143" Type="http://schemas.openxmlformats.org/officeDocument/2006/relationships/image" Target="../media/image2406.png"/><Relationship Id="rId185" Type="http://schemas.openxmlformats.org/officeDocument/2006/relationships/image" Target="../media/image2427.png"/><Relationship Id="rId350" Type="http://schemas.openxmlformats.org/officeDocument/2006/relationships/customXml" Target="../ink/ink2405.xml"/><Relationship Id="rId406" Type="http://schemas.openxmlformats.org/officeDocument/2006/relationships/customXml" Target="../ink/ink2433.xml"/><Relationship Id="rId9" Type="http://schemas.openxmlformats.org/officeDocument/2006/relationships/image" Target="../media/image2339.png"/><Relationship Id="rId210" Type="http://schemas.openxmlformats.org/officeDocument/2006/relationships/customXml" Target="../ink/ink2335.xml"/><Relationship Id="rId392" Type="http://schemas.openxmlformats.org/officeDocument/2006/relationships/customXml" Target="../ink/ink2426.xml"/><Relationship Id="rId252" Type="http://schemas.openxmlformats.org/officeDocument/2006/relationships/customXml" Target="../ink/ink2356.xml"/><Relationship Id="rId294" Type="http://schemas.openxmlformats.org/officeDocument/2006/relationships/customXml" Target="../ink/ink2377.xml"/><Relationship Id="rId308" Type="http://schemas.openxmlformats.org/officeDocument/2006/relationships/customXml" Target="../ink/ink2384.xml"/><Relationship Id="rId47" Type="http://schemas.openxmlformats.org/officeDocument/2006/relationships/image" Target="../media/image2358.png"/><Relationship Id="rId89" Type="http://schemas.openxmlformats.org/officeDocument/2006/relationships/image" Target="../media/image2379.png"/><Relationship Id="rId112" Type="http://schemas.openxmlformats.org/officeDocument/2006/relationships/customXml" Target="../ink/ink2286.xml"/><Relationship Id="rId154" Type="http://schemas.openxmlformats.org/officeDocument/2006/relationships/customXml" Target="../ink/ink2307.xml"/><Relationship Id="rId361" Type="http://schemas.openxmlformats.org/officeDocument/2006/relationships/image" Target="../media/image2515.png"/><Relationship Id="rId196" Type="http://schemas.openxmlformats.org/officeDocument/2006/relationships/customXml" Target="../ink/ink2328.xml"/><Relationship Id="rId417" Type="http://schemas.openxmlformats.org/officeDocument/2006/relationships/image" Target="../media/image2543.png"/><Relationship Id="rId16" Type="http://schemas.openxmlformats.org/officeDocument/2006/relationships/customXml" Target="../ink/ink2238.xml"/><Relationship Id="rId221" Type="http://schemas.openxmlformats.org/officeDocument/2006/relationships/image" Target="../media/image2445.png"/><Relationship Id="rId263" Type="http://schemas.openxmlformats.org/officeDocument/2006/relationships/image" Target="../media/image2466.png"/><Relationship Id="rId319" Type="http://schemas.openxmlformats.org/officeDocument/2006/relationships/image" Target="../media/image2494.png"/><Relationship Id="rId58" Type="http://schemas.openxmlformats.org/officeDocument/2006/relationships/customXml" Target="../ink/ink2259.xml"/><Relationship Id="rId123" Type="http://schemas.openxmlformats.org/officeDocument/2006/relationships/image" Target="../media/image2396.png"/><Relationship Id="rId330" Type="http://schemas.openxmlformats.org/officeDocument/2006/relationships/customXml" Target="../ink/ink2395.xml"/><Relationship Id="rId165" Type="http://schemas.openxmlformats.org/officeDocument/2006/relationships/image" Target="../media/image2417.png"/><Relationship Id="rId372" Type="http://schemas.openxmlformats.org/officeDocument/2006/relationships/customXml" Target="../ink/ink2416.xml"/><Relationship Id="rId428" Type="http://schemas.openxmlformats.org/officeDocument/2006/relationships/customXml" Target="../ink/ink2444.xml"/><Relationship Id="rId232" Type="http://schemas.openxmlformats.org/officeDocument/2006/relationships/customXml" Target="../ink/ink2346.xml"/><Relationship Id="rId274" Type="http://schemas.openxmlformats.org/officeDocument/2006/relationships/customXml" Target="../ink/ink2367.xml"/><Relationship Id="rId27" Type="http://schemas.openxmlformats.org/officeDocument/2006/relationships/image" Target="../media/image2348.png"/><Relationship Id="rId69" Type="http://schemas.openxmlformats.org/officeDocument/2006/relationships/image" Target="../media/image2369.png"/><Relationship Id="rId134" Type="http://schemas.openxmlformats.org/officeDocument/2006/relationships/customXml" Target="../ink/ink2297.xml"/><Relationship Id="rId80" Type="http://schemas.openxmlformats.org/officeDocument/2006/relationships/customXml" Target="../ink/ink2270.xml"/><Relationship Id="rId176" Type="http://schemas.openxmlformats.org/officeDocument/2006/relationships/customXml" Target="../ink/ink2318.xml"/><Relationship Id="rId341" Type="http://schemas.openxmlformats.org/officeDocument/2006/relationships/image" Target="../media/image2505.png"/><Relationship Id="rId383" Type="http://schemas.openxmlformats.org/officeDocument/2006/relationships/image" Target="../media/image2526.png"/><Relationship Id="rId439" Type="http://schemas.openxmlformats.org/officeDocument/2006/relationships/image" Target="../media/image2554.png"/><Relationship Id="rId201" Type="http://schemas.openxmlformats.org/officeDocument/2006/relationships/image" Target="../media/image2435.png"/><Relationship Id="rId243" Type="http://schemas.openxmlformats.org/officeDocument/2006/relationships/image" Target="../media/image2456.png"/><Relationship Id="rId285" Type="http://schemas.openxmlformats.org/officeDocument/2006/relationships/image" Target="../media/image2477.png"/><Relationship Id="rId38" Type="http://schemas.openxmlformats.org/officeDocument/2006/relationships/customXml" Target="../ink/ink2249.xml"/><Relationship Id="rId103" Type="http://schemas.openxmlformats.org/officeDocument/2006/relationships/image" Target="../media/image2386.png"/><Relationship Id="rId310" Type="http://schemas.openxmlformats.org/officeDocument/2006/relationships/customXml" Target="../ink/ink2385.xml"/><Relationship Id="rId91" Type="http://schemas.openxmlformats.org/officeDocument/2006/relationships/image" Target="../media/image2380.png"/><Relationship Id="rId145" Type="http://schemas.openxmlformats.org/officeDocument/2006/relationships/image" Target="../media/image2407.png"/><Relationship Id="rId187" Type="http://schemas.openxmlformats.org/officeDocument/2006/relationships/image" Target="../media/image2428.png"/><Relationship Id="rId352" Type="http://schemas.openxmlformats.org/officeDocument/2006/relationships/customXml" Target="../ink/ink2406.xml"/><Relationship Id="rId394" Type="http://schemas.openxmlformats.org/officeDocument/2006/relationships/customXml" Target="../ink/ink2427.xml"/><Relationship Id="rId408" Type="http://schemas.openxmlformats.org/officeDocument/2006/relationships/customXml" Target="../ink/ink2434.xml"/><Relationship Id="rId212" Type="http://schemas.openxmlformats.org/officeDocument/2006/relationships/customXml" Target="../ink/ink2336.xml"/><Relationship Id="rId254" Type="http://schemas.openxmlformats.org/officeDocument/2006/relationships/customXml" Target="../ink/ink2357.xml"/><Relationship Id="rId49" Type="http://schemas.openxmlformats.org/officeDocument/2006/relationships/image" Target="../media/image2359.png"/><Relationship Id="rId114" Type="http://schemas.openxmlformats.org/officeDocument/2006/relationships/customXml" Target="../ink/ink2287.xml"/><Relationship Id="rId296" Type="http://schemas.openxmlformats.org/officeDocument/2006/relationships/customXml" Target="../ink/ink2378.xml"/><Relationship Id="rId60" Type="http://schemas.openxmlformats.org/officeDocument/2006/relationships/customXml" Target="../ink/ink2260.xml"/><Relationship Id="rId156" Type="http://schemas.openxmlformats.org/officeDocument/2006/relationships/customXml" Target="../ink/ink2308.xml"/><Relationship Id="rId198" Type="http://schemas.openxmlformats.org/officeDocument/2006/relationships/customXml" Target="../ink/ink2329.xml"/><Relationship Id="rId321" Type="http://schemas.openxmlformats.org/officeDocument/2006/relationships/image" Target="../media/image2495.png"/><Relationship Id="rId363" Type="http://schemas.openxmlformats.org/officeDocument/2006/relationships/image" Target="../media/image2516.png"/><Relationship Id="rId419" Type="http://schemas.openxmlformats.org/officeDocument/2006/relationships/image" Target="../media/image2544.png"/><Relationship Id="rId223" Type="http://schemas.openxmlformats.org/officeDocument/2006/relationships/image" Target="../media/image2446.png"/><Relationship Id="rId430" Type="http://schemas.openxmlformats.org/officeDocument/2006/relationships/customXml" Target="../ink/ink2445.xml"/><Relationship Id="rId18" Type="http://schemas.openxmlformats.org/officeDocument/2006/relationships/customXml" Target="../ink/ink2239.xml"/><Relationship Id="rId39" Type="http://schemas.openxmlformats.org/officeDocument/2006/relationships/image" Target="../media/image2354.png"/><Relationship Id="rId265" Type="http://schemas.openxmlformats.org/officeDocument/2006/relationships/image" Target="../media/image2467.png"/><Relationship Id="rId286" Type="http://schemas.openxmlformats.org/officeDocument/2006/relationships/customXml" Target="../ink/ink2373.xml"/><Relationship Id="rId50" Type="http://schemas.openxmlformats.org/officeDocument/2006/relationships/customXml" Target="../ink/ink2255.xml"/><Relationship Id="rId104" Type="http://schemas.openxmlformats.org/officeDocument/2006/relationships/customXml" Target="../ink/ink2282.xml"/><Relationship Id="rId125" Type="http://schemas.openxmlformats.org/officeDocument/2006/relationships/image" Target="../media/image2397.png"/><Relationship Id="rId146" Type="http://schemas.openxmlformats.org/officeDocument/2006/relationships/customXml" Target="../ink/ink2303.xml"/><Relationship Id="rId167" Type="http://schemas.openxmlformats.org/officeDocument/2006/relationships/image" Target="../media/image2418.png"/><Relationship Id="rId188" Type="http://schemas.openxmlformats.org/officeDocument/2006/relationships/customXml" Target="../ink/ink2324.xml"/><Relationship Id="rId311" Type="http://schemas.openxmlformats.org/officeDocument/2006/relationships/image" Target="../media/image2490.png"/><Relationship Id="rId332" Type="http://schemas.openxmlformats.org/officeDocument/2006/relationships/customXml" Target="../ink/ink2396.xml"/><Relationship Id="rId353" Type="http://schemas.openxmlformats.org/officeDocument/2006/relationships/image" Target="../media/image2511.png"/><Relationship Id="rId374" Type="http://schemas.openxmlformats.org/officeDocument/2006/relationships/customXml" Target="../ink/ink2417.xml"/><Relationship Id="rId395" Type="http://schemas.openxmlformats.org/officeDocument/2006/relationships/image" Target="../media/image2532.png"/><Relationship Id="rId409" Type="http://schemas.openxmlformats.org/officeDocument/2006/relationships/image" Target="../media/image2539.png"/><Relationship Id="rId71" Type="http://schemas.openxmlformats.org/officeDocument/2006/relationships/image" Target="../media/image2370.png"/><Relationship Id="rId92" Type="http://schemas.openxmlformats.org/officeDocument/2006/relationships/customXml" Target="../ink/ink2276.xml"/><Relationship Id="rId213" Type="http://schemas.openxmlformats.org/officeDocument/2006/relationships/image" Target="../media/image2441.png"/><Relationship Id="rId234" Type="http://schemas.openxmlformats.org/officeDocument/2006/relationships/customXml" Target="../ink/ink2347.xml"/><Relationship Id="rId420" Type="http://schemas.openxmlformats.org/officeDocument/2006/relationships/customXml" Target="../ink/ink2440.xml"/><Relationship Id="rId2" Type="http://schemas.openxmlformats.org/officeDocument/2006/relationships/notesSlide" Target="../notesSlides/notesSlide44.xml"/><Relationship Id="rId29" Type="http://schemas.openxmlformats.org/officeDocument/2006/relationships/image" Target="../media/image2349.png"/><Relationship Id="rId255" Type="http://schemas.openxmlformats.org/officeDocument/2006/relationships/image" Target="../media/image2462.png"/><Relationship Id="rId276" Type="http://schemas.openxmlformats.org/officeDocument/2006/relationships/customXml" Target="../ink/ink2368.xml"/><Relationship Id="rId297" Type="http://schemas.openxmlformats.org/officeDocument/2006/relationships/image" Target="../media/image2483.png"/><Relationship Id="rId441" Type="http://schemas.openxmlformats.org/officeDocument/2006/relationships/image" Target="../media/image2555.png"/><Relationship Id="rId40" Type="http://schemas.openxmlformats.org/officeDocument/2006/relationships/customXml" Target="../ink/ink2250.xml"/><Relationship Id="rId115" Type="http://schemas.openxmlformats.org/officeDocument/2006/relationships/image" Target="../media/image2392.png"/><Relationship Id="rId136" Type="http://schemas.openxmlformats.org/officeDocument/2006/relationships/customXml" Target="../ink/ink2298.xml"/><Relationship Id="rId157" Type="http://schemas.openxmlformats.org/officeDocument/2006/relationships/image" Target="../media/image2413.png"/><Relationship Id="rId178" Type="http://schemas.openxmlformats.org/officeDocument/2006/relationships/customXml" Target="../ink/ink2319.xml"/><Relationship Id="rId301" Type="http://schemas.openxmlformats.org/officeDocument/2006/relationships/image" Target="../media/image2485.png"/><Relationship Id="rId322" Type="http://schemas.openxmlformats.org/officeDocument/2006/relationships/customXml" Target="../ink/ink2391.xml"/><Relationship Id="rId343" Type="http://schemas.openxmlformats.org/officeDocument/2006/relationships/image" Target="../media/image2506.png"/><Relationship Id="rId364" Type="http://schemas.openxmlformats.org/officeDocument/2006/relationships/customXml" Target="../ink/ink2412.xml"/><Relationship Id="rId61" Type="http://schemas.openxmlformats.org/officeDocument/2006/relationships/image" Target="../media/image2365.png"/><Relationship Id="rId82" Type="http://schemas.openxmlformats.org/officeDocument/2006/relationships/customXml" Target="../ink/ink2271.xml"/><Relationship Id="rId199" Type="http://schemas.openxmlformats.org/officeDocument/2006/relationships/image" Target="../media/image2434.png"/><Relationship Id="rId203" Type="http://schemas.openxmlformats.org/officeDocument/2006/relationships/image" Target="../media/image2436.png"/><Relationship Id="rId385" Type="http://schemas.openxmlformats.org/officeDocument/2006/relationships/image" Target="../media/image2527.png"/><Relationship Id="rId19" Type="http://schemas.openxmlformats.org/officeDocument/2006/relationships/image" Target="../media/image2344.png"/><Relationship Id="rId224" Type="http://schemas.openxmlformats.org/officeDocument/2006/relationships/customXml" Target="../ink/ink2342.xml"/><Relationship Id="rId245" Type="http://schemas.openxmlformats.org/officeDocument/2006/relationships/image" Target="../media/image2457.png"/><Relationship Id="rId266" Type="http://schemas.openxmlformats.org/officeDocument/2006/relationships/customXml" Target="../ink/ink2363.xml"/><Relationship Id="rId287" Type="http://schemas.openxmlformats.org/officeDocument/2006/relationships/image" Target="../media/image2478.png"/><Relationship Id="rId410" Type="http://schemas.openxmlformats.org/officeDocument/2006/relationships/customXml" Target="../ink/ink2435.xml"/><Relationship Id="rId431" Type="http://schemas.openxmlformats.org/officeDocument/2006/relationships/image" Target="../media/image2550.png"/><Relationship Id="rId30" Type="http://schemas.openxmlformats.org/officeDocument/2006/relationships/customXml" Target="../ink/ink2245.xml"/><Relationship Id="rId105" Type="http://schemas.openxmlformats.org/officeDocument/2006/relationships/image" Target="../media/image2387.png"/><Relationship Id="rId126" Type="http://schemas.openxmlformats.org/officeDocument/2006/relationships/customXml" Target="../ink/ink2293.xml"/><Relationship Id="rId147" Type="http://schemas.openxmlformats.org/officeDocument/2006/relationships/image" Target="../media/image2408.png"/><Relationship Id="rId168" Type="http://schemas.openxmlformats.org/officeDocument/2006/relationships/customXml" Target="../ink/ink2314.xml"/><Relationship Id="rId312" Type="http://schemas.openxmlformats.org/officeDocument/2006/relationships/customXml" Target="../ink/ink2386.xml"/><Relationship Id="rId333" Type="http://schemas.openxmlformats.org/officeDocument/2006/relationships/image" Target="../media/image2501.png"/><Relationship Id="rId354" Type="http://schemas.openxmlformats.org/officeDocument/2006/relationships/customXml" Target="../ink/ink2407.xml"/><Relationship Id="rId51" Type="http://schemas.openxmlformats.org/officeDocument/2006/relationships/image" Target="../media/image2360.png"/><Relationship Id="rId72" Type="http://schemas.openxmlformats.org/officeDocument/2006/relationships/customXml" Target="../ink/ink2266.xml"/><Relationship Id="rId93" Type="http://schemas.openxmlformats.org/officeDocument/2006/relationships/image" Target="../media/image2381.png"/><Relationship Id="rId189" Type="http://schemas.openxmlformats.org/officeDocument/2006/relationships/image" Target="../media/image2429.png"/><Relationship Id="rId375" Type="http://schemas.openxmlformats.org/officeDocument/2006/relationships/image" Target="../media/image2522.png"/><Relationship Id="rId396" Type="http://schemas.openxmlformats.org/officeDocument/2006/relationships/customXml" Target="../ink/ink2428.xml"/><Relationship Id="rId3" Type="http://schemas.openxmlformats.org/officeDocument/2006/relationships/image" Target="../media/image2310.png"/><Relationship Id="rId214" Type="http://schemas.openxmlformats.org/officeDocument/2006/relationships/customXml" Target="../ink/ink2337.xml"/><Relationship Id="rId235" Type="http://schemas.openxmlformats.org/officeDocument/2006/relationships/image" Target="../media/image2452.png"/><Relationship Id="rId256" Type="http://schemas.openxmlformats.org/officeDocument/2006/relationships/customXml" Target="../ink/ink2358.xml"/><Relationship Id="rId277" Type="http://schemas.openxmlformats.org/officeDocument/2006/relationships/image" Target="../media/image2473.png"/><Relationship Id="rId298" Type="http://schemas.openxmlformats.org/officeDocument/2006/relationships/customXml" Target="../ink/ink2379.xml"/><Relationship Id="rId400" Type="http://schemas.openxmlformats.org/officeDocument/2006/relationships/customXml" Target="../ink/ink2430.xml"/><Relationship Id="rId421" Type="http://schemas.openxmlformats.org/officeDocument/2006/relationships/image" Target="../media/image2545.png"/><Relationship Id="rId442" Type="http://schemas.openxmlformats.org/officeDocument/2006/relationships/customXml" Target="../ink/ink2451.xml"/><Relationship Id="rId116" Type="http://schemas.openxmlformats.org/officeDocument/2006/relationships/customXml" Target="../ink/ink2288.xml"/><Relationship Id="rId137" Type="http://schemas.openxmlformats.org/officeDocument/2006/relationships/image" Target="../media/image2403.png"/><Relationship Id="rId158" Type="http://schemas.openxmlformats.org/officeDocument/2006/relationships/customXml" Target="../ink/ink2309.xml"/><Relationship Id="rId302" Type="http://schemas.openxmlformats.org/officeDocument/2006/relationships/customXml" Target="../ink/ink2381.xml"/><Relationship Id="rId323" Type="http://schemas.openxmlformats.org/officeDocument/2006/relationships/image" Target="../media/image2496.png"/><Relationship Id="rId344" Type="http://schemas.openxmlformats.org/officeDocument/2006/relationships/customXml" Target="../ink/ink2402.xml"/><Relationship Id="rId20" Type="http://schemas.openxmlformats.org/officeDocument/2006/relationships/customXml" Target="../ink/ink2240.xml"/><Relationship Id="rId41" Type="http://schemas.openxmlformats.org/officeDocument/2006/relationships/image" Target="../media/image2355.png"/><Relationship Id="rId62" Type="http://schemas.openxmlformats.org/officeDocument/2006/relationships/customXml" Target="../ink/ink2261.xml"/><Relationship Id="rId83" Type="http://schemas.openxmlformats.org/officeDocument/2006/relationships/image" Target="../media/image2376.png"/><Relationship Id="rId179" Type="http://schemas.openxmlformats.org/officeDocument/2006/relationships/image" Target="../media/image2424.png"/><Relationship Id="rId365" Type="http://schemas.openxmlformats.org/officeDocument/2006/relationships/image" Target="../media/image2517.png"/><Relationship Id="rId386" Type="http://schemas.openxmlformats.org/officeDocument/2006/relationships/customXml" Target="../ink/ink2423.xml"/><Relationship Id="rId190" Type="http://schemas.openxmlformats.org/officeDocument/2006/relationships/customXml" Target="../ink/ink2325.xml"/><Relationship Id="rId204" Type="http://schemas.openxmlformats.org/officeDocument/2006/relationships/customXml" Target="../ink/ink2332.xml"/><Relationship Id="rId225" Type="http://schemas.openxmlformats.org/officeDocument/2006/relationships/image" Target="../media/image2447.png"/><Relationship Id="rId246" Type="http://schemas.openxmlformats.org/officeDocument/2006/relationships/customXml" Target="../ink/ink2353.xml"/><Relationship Id="rId267" Type="http://schemas.openxmlformats.org/officeDocument/2006/relationships/image" Target="../media/image2468.png"/><Relationship Id="rId288" Type="http://schemas.openxmlformats.org/officeDocument/2006/relationships/customXml" Target="../ink/ink2374.xml"/><Relationship Id="rId411" Type="http://schemas.openxmlformats.org/officeDocument/2006/relationships/image" Target="../media/image2540.png"/><Relationship Id="rId432" Type="http://schemas.openxmlformats.org/officeDocument/2006/relationships/customXml" Target="../ink/ink2446.xml"/><Relationship Id="rId106" Type="http://schemas.openxmlformats.org/officeDocument/2006/relationships/customXml" Target="../ink/ink2283.xml"/><Relationship Id="rId127" Type="http://schemas.openxmlformats.org/officeDocument/2006/relationships/image" Target="../media/image2398.png"/><Relationship Id="rId313" Type="http://schemas.openxmlformats.org/officeDocument/2006/relationships/image" Target="../media/image2491.png"/><Relationship Id="rId10" Type="http://schemas.openxmlformats.org/officeDocument/2006/relationships/customXml" Target="../ink/ink2235.xml"/><Relationship Id="rId31" Type="http://schemas.openxmlformats.org/officeDocument/2006/relationships/image" Target="../media/image2350.png"/><Relationship Id="rId52" Type="http://schemas.openxmlformats.org/officeDocument/2006/relationships/customXml" Target="../ink/ink2256.xml"/><Relationship Id="rId73" Type="http://schemas.openxmlformats.org/officeDocument/2006/relationships/image" Target="../media/image2371.png"/><Relationship Id="rId94" Type="http://schemas.openxmlformats.org/officeDocument/2006/relationships/customXml" Target="../ink/ink2277.xml"/><Relationship Id="rId148" Type="http://schemas.openxmlformats.org/officeDocument/2006/relationships/customXml" Target="../ink/ink2304.xml"/><Relationship Id="rId169" Type="http://schemas.openxmlformats.org/officeDocument/2006/relationships/image" Target="../media/image2419.png"/><Relationship Id="rId334" Type="http://schemas.openxmlformats.org/officeDocument/2006/relationships/customXml" Target="../ink/ink2397.xml"/><Relationship Id="rId355" Type="http://schemas.openxmlformats.org/officeDocument/2006/relationships/image" Target="../media/image2512.png"/><Relationship Id="rId376" Type="http://schemas.openxmlformats.org/officeDocument/2006/relationships/customXml" Target="../ink/ink2418.xml"/><Relationship Id="rId397" Type="http://schemas.openxmlformats.org/officeDocument/2006/relationships/image" Target="../media/image2533.png"/><Relationship Id="rId4" Type="http://schemas.openxmlformats.org/officeDocument/2006/relationships/customXml" Target="../ink/ink2232.xml"/><Relationship Id="rId180" Type="http://schemas.openxmlformats.org/officeDocument/2006/relationships/customXml" Target="../ink/ink2320.xml"/><Relationship Id="rId215" Type="http://schemas.openxmlformats.org/officeDocument/2006/relationships/image" Target="../media/image2442.png"/><Relationship Id="rId236" Type="http://schemas.openxmlformats.org/officeDocument/2006/relationships/customXml" Target="../ink/ink2348.xml"/><Relationship Id="rId257" Type="http://schemas.openxmlformats.org/officeDocument/2006/relationships/image" Target="../media/image2463.png"/><Relationship Id="rId278" Type="http://schemas.openxmlformats.org/officeDocument/2006/relationships/customXml" Target="../ink/ink2369.xml"/><Relationship Id="rId401" Type="http://schemas.openxmlformats.org/officeDocument/2006/relationships/image" Target="../media/image2535.png"/><Relationship Id="rId422" Type="http://schemas.openxmlformats.org/officeDocument/2006/relationships/customXml" Target="../ink/ink2441.xml"/><Relationship Id="rId443" Type="http://schemas.openxmlformats.org/officeDocument/2006/relationships/image" Target="../media/image2556.png"/><Relationship Id="rId303" Type="http://schemas.openxmlformats.org/officeDocument/2006/relationships/image" Target="../media/image2486.png"/><Relationship Id="rId42" Type="http://schemas.openxmlformats.org/officeDocument/2006/relationships/customXml" Target="../ink/ink2251.xml"/><Relationship Id="rId84" Type="http://schemas.openxmlformats.org/officeDocument/2006/relationships/customXml" Target="../ink/ink2272.xml"/><Relationship Id="rId138" Type="http://schemas.openxmlformats.org/officeDocument/2006/relationships/customXml" Target="../ink/ink2299.xml"/><Relationship Id="rId345" Type="http://schemas.openxmlformats.org/officeDocument/2006/relationships/image" Target="../media/image2507.png"/><Relationship Id="rId387" Type="http://schemas.openxmlformats.org/officeDocument/2006/relationships/image" Target="../media/image2528.png"/><Relationship Id="rId191" Type="http://schemas.openxmlformats.org/officeDocument/2006/relationships/image" Target="../media/image2430.png"/><Relationship Id="rId205" Type="http://schemas.openxmlformats.org/officeDocument/2006/relationships/image" Target="../media/image2437.png"/><Relationship Id="rId247" Type="http://schemas.openxmlformats.org/officeDocument/2006/relationships/image" Target="../media/image2458.png"/><Relationship Id="rId412" Type="http://schemas.openxmlformats.org/officeDocument/2006/relationships/customXml" Target="../ink/ink2436.xml"/><Relationship Id="rId107" Type="http://schemas.openxmlformats.org/officeDocument/2006/relationships/image" Target="../media/image2388.png"/><Relationship Id="rId289" Type="http://schemas.openxmlformats.org/officeDocument/2006/relationships/image" Target="../media/image2479.png"/><Relationship Id="rId11" Type="http://schemas.openxmlformats.org/officeDocument/2006/relationships/image" Target="../media/image2340.png"/><Relationship Id="rId53" Type="http://schemas.openxmlformats.org/officeDocument/2006/relationships/image" Target="../media/image2361.png"/><Relationship Id="rId149" Type="http://schemas.openxmlformats.org/officeDocument/2006/relationships/image" Target="../media/image2409.png"/><Relationship Id="rId314" Type="http://schemas.openxmlformats.org/officeDocument/2006/relationships/customXml" Target="../ink/ink2387.xml"/><Relationship Id="rId356" Type="http://schemas.openxmlformats.org/officeDocument/2006/relationships/customXml" Target="../ink/ink2408.xml"/><Relationship Id="rId398" Type="http://schemas.openxmlformats.org/officeDocument/2006/relationships/customXml" Target="../ink/ink2429.xml"/><Relationship Id="rId95" Type="http://schemas.openxmlformats.org/officeDocument/2006/relationships/image" Target="../media/image2382.png"/><Relationship Id="rId160" Type="http://schemas.openxmlformats.org/officeDocument/2006/relationships/customXml" Target="../ink/ink2310.xml"/><Relationship Id="rId216" Type="http://schemas.openxmlformats.org/officeDocument/2006/relationships/customXml" Target="../ink/ink2338.xml"/><Relationship Id="rId423" Type="http://schemas.openxmlformats.org/officeDocument/2006/relationships/image" Target="../media/image2546.png"/><Relationship Id="rId258" Type="http://schemas.openxmlformats.org/officeDocument/2006/relationships/customXml" Target="../ink/ink2359.xml"/><Relationship Id="rId22" Type="http://schemas.openxmlformats.org/officeDocument/2006/relationships/customXml" Target="../ink/ink2241.xml"/><Relationship Id="rId64" Type="http://schemas.openxmlformats.org/officeDocument/2006/relationships/customXml" Target="../ink/ink2262.xml"/><Relationship Id="rId118" Type="http://schemas.openxmlformats.org/officeDocument/2006/relationships/customXml" Target="../ink/ink2289.xml"/><Relationship Id="rId325" Type="http://schemas.openxmlformats.org/officeDocument/2006/relationships/image" Target="../media/image2497.png"/><Relationship Id="rId367" Type="http://schemas.openxmlformats.org/officeDocument/2006/relationships/image" Target="../media/image2518.png"/><Relationship Id="rId171" Type="http://schemas.openxmlformats.org/officeDocument/2006/relationships/image" Target="../media/image2420.png"/><Relationship Id="rId227" Type="http://schemas.openxmlformats.org/officeDocument/2006/relationships/image" Target="../media/image2448.png"/><Relationship Id="rId269" Type="http://schemas.openxmlformats.org/officeDocument/2006/relationships/image" Target="../media/image2469.png"/><Relationship Id="rId434" Type="http://schemas.openxmlformats.org/officeDocument/2006/relationships/customXml" Target="../ink/ink2447.xml"/><Relationship Id="rId33" Type="http://schemas.openxmlformats.org/officeDocument/2006/relationships/image" Target="../media/image2351.png"/><Relationship Id="rId129" Type="http://schemas.openxmlformats.org/officeDocument/2006/relationships/image" Target="../media/image2399.png"/><Relationship Id="rId280" Type="http://schemas.openxmlformats.org/officeDocument/2006/relationships/customXml" Target="../ink/ink2370.xml"/><Relationship Id="rId336" Type="http://schemas.openxmlformats.org/officeDocument/2006/relationships/customXml" Target="../ink/ink2398.xml"/><Relationship Id="rId75" Type="http://schemas.openxmlformats.org/officeDocument/2006/relationships/image" Target="../media/image2372.png"/><Relationship Id="rId140" Type="http://schemas.openxmlformats.org/officeDocument/2006/relationships/customXml" Target="../ink/ink2300.xml"/><Relationship Id="rId182" Type="http://schemas.openxmlformats.org/officeDocument/2006/relationships/customXml" Target="../ink/ink2321.xml"/><Relationship Id="rId378" Type="http://schemas.openxmlformats.org/officeDocument/2006/relationships/customXml" Target="../ink/ink2419.xml"/><Relationship Id="rId403" Type="http://schemas.openxmlformats.org/officeDocument/2006/relationships/image" Target="../media/image2536.png"/><Relationship Id="rId6" Type="http://schemas.openxmlformats.org/officeDocument/2006/relationships/customXml" Target="../ink/ink2233.xml"/><Relationship Id="rId238" Type="http://schemas.openxmlformats.org/officeDocument/2006/relationships/customXml" Target="../ink/ink2349.xml"/><Relationship Id="rId445" Type="http://schemas.openxmlformats.org/officeDocument/2006/relationships/image" Target="../media/image2557.png"/><Relationship Id="rId291" Type="http://schemas.openxmlformats.org/officeDocument/2006/relationships/image" Target="../media/image2480.png"/><Relationship Id="rId305" Type="http://schemas.openxmlformats.org/officeDocument/2006/relationships/image" Target="../media/image2487.png"/><Relationship Id="rId347" Type="http://schemas.openxmlformats.org/officeDocument/2006/relationships/image" Target="../media/image2508.png"/><Relationship Id="rId44" Type="http://schemas.openxmlformats.org/officeDocument/2006/relationships/customXml" Target="../ink/ink2252.xml"/><Relationship Id="rId86" Type="http://schemas.openxmlformats.org/officeDocument/2006/relationships/customXml" Target="../ink/ink2273.xml"/><Relationship Id="rId151" Type="http://schemas.openxmlformats.org/officeDocument/2006/relationships/image" Target="../media/image2410.png"/><Relationship Id="rId389" Type="http://schemas.openxmlformats.org/officeDocument/2006/relationships/image" Target="../media/image2529.png"/><Relationship Id="rId193" Type="http://schemas.openxmlformats.org/officeDocument/2006/relationships/image" Target="../media/image2431.png"/><Relationship Id="rId207" Type="http://schemas.openxmlformats.org/officeDocument/2006/relationships/image" Target="../media/image2438.png"/><Relationship Id="rId249" Type="http://schemas.openxmlformats.org/officeDocument/2006/relationships/image" Target="../media/image2459.png"/><Relationship Id="rId414" Type="http://schemas.openxmlformats.org/officeDocument/2006/relationships/customXml" Target="../ink/ink2437.xml"/><Relationship Id="rId13" Type="http://schemas.openxmlformats.org/officeDocument/2006/relationships/image" Target="../media/image2341.png"/><Relationship Id="rId109" Type="http://schemas.openxmlformats.org/officeDocument/2006/relationships/image" Target="../media/image2389.png"/><Relationship Id="rId260" Type="http://schemas.openxmlformats.org/officeDocument/2006/relationships/customXml" Target="../ink/ink2360.xml"/><Relationship Id="rId316" Type="http://schemas.openxmlformats.org/officeDocument/2006/relationships/customXml" Target="../ink/ink2388.xml"/><Relationship Id="rId55" Type="http://schemas.openxmlformats.org/officeDocument/2006/relationships/image" Target="../media/image2362.png"/><Relationship Id="rId97" Type="http://schemas.openxmlformats.org/officeDocument/2006/relationships/image" Target="../media/image2383.png"/><Relationship Id="rId120" Type="http://schemas.openxmlformats.org/officeDocument/2006/relationships/customXml" Target="../ink/ink2290.xml"/><Relationship Id="rId358" Type="http://schemas.openxmlformats.org/officeDocument/2006/relationships/customXml" Target="../ink/ink2409.xml"/><Relationship Id="rId162" Type="http://schemas.openxmlformats.org/officeDocument/2006/relationships/customXml" Target="../ink/ink2311.xml"/><Relationship Id="rId218" Type="http://schemas.openxmlformats.org/officeDocument/2006/relationships/customXml" Target="../ink/ink2339.xml"/><Relationship Id="rId425" Type="http://schemas.openxmlformats.org/officeDocument/2006/relationships/image" Target="../media/image2547.png"/><Relationship Id="rId271" Type="http://schemas.openxmlformats.org/officeDocument/2006/relationships/image" Target="../media/image2470.png"/><Relationship Id="rId24" Type="http://schemas.openxmlformats.org/officeDocument/2006/relationships/customXml" Target="../ink/ink2242.xml"/><Relationship Id="rId66" Type="http://schemas.openxmlformats.org/officeDocument/2006/relationships/customXml" Target="../ink/ink2263.xml"/><Relationship Id="rId131" Type="http://schemas.openxmlformats.org/officeDocument/2006/relationships/image" Target="../media/image2400.png"/><Relationship Id="rId327" Type="http://schemas.openxmlformats.org/officeDocument/2006/relationships/image" Target="../media/image2498.png"/><Relationship Id="rId369" Type="http://schemas.openxmlformats.org/officeDocument/2006/relationships/image" Target="../media/image2519.png"/><Relationship Id="rId173" Type="http://schemas.openxmlformats.org/officeDocument/2006/relationships/image" Target="../media/image2421.png"/><Relationship Id="rId229" Type="http://schemas.openxmlformats.org/officeDocument/2006/relationships/image" Target="../media/image2449.png"/><Relationship Id="rId380" Type="http://schemas.openxmlformats.org/officeDocument/2006/relationships/customXml" Target="../ink/ink2420.xml"/><Relationship Id="rId436" Type="http://schemas.openxmlformats.org/officeDocument/2006/relationships/customXml" Target="../ink/ink2448.xml"/><Relationship Id="rId240" Type="http://schemas.openxmlformats.org/officeDocument/2006/relationships/customXml" Target="../ink/ink2350.xml"/><Relationship Id="rId35" Type="http://schemas.openxmlformats.org/officeDocument/2006/relationships/image" Target="../media/image2352.png"/><Relationship Id="rId77" Type="http://schemas.openxmlformats.org/officeDocument/2006/relationships/image" Target="../media/image2373.png"/><Relationship Id="rId100" Type="http://schemas.openxmlformats.org/officeDocument/2006/relationships/customXml" Target="../ink/ink2280.xml"/><Relationship Id="rId282" Type="http://schemas.openxmlformats.org/officeDocument/2006/relationships/customXml" Target="../ink/ink2371.xml"/><Relationship Id="rId338" Type="http://schemas.openxmlformats.org/officeDocument/2006/relationships/customXml" Target="../ink/ink2399.xml"/><Relationship Id="rId8" Type="http://schemas.openxmlformats.org/officeDocument/2006/relationships/customXml" Target="../ink/ink2234.xml"/><Relationship Id="rId142" Type="http://schemas.openxmlformats.org/officeDocument/2006/relationships/customXml" Target="../ink/ink2301.xml"/><Relationship Id="rId184" Type="http://schemas.openxmlformats.org/officeDocument/2006/relationships/customXml" Target="../ink/ink2322.xml"/><Relationship Id="rId391" Type="http://schemas.openxmlformats.org/officeDocument/2006/relationships/image" Target="../media/image2530.png"/><Relationship Id="rId405" Type="http://schemas.openxmlformats.org/officeDocument/2006/relationships/image" Target="../media/image2537.png"/><Relationship Id="rId251" Type="http://schemas.openxmlformats.org/officeDocument/2006/relationships/image" Target="../media/image2460.png"/><Relationship Id="rId46" Type="http://schemas.openxmlformats.org/officeDocument/2006/relationships/customXml" Target="../ink/ink2253.xml"/><Relationship Id="rId293" Type="http://schemas.openxmlformats.org/officeDocument/2006/relationships/image" Target="../media/image2481.png"/><Relationship Id="rId307" Type="http://schemas.openxmlformats.org/officeDocument/2006/relationships/image" Target="../media/image2488.png"/><Relationship Id="rId349" Type="http://schemas.openxmlformats.org/officeDocument/2006/relationships/image" Target="../media/image2509.png"/><Relationship Id="rId88" Type="http://schemas.openxmlformats.org/officeDocument/2006/relationships/customXml" Target="../ink/ink2274.xml"/><Relationship Id="rId111" Type="http://schemas.openxmlformats.org/officeDocument/2006/relationships/image" Target="../media/image2390.png"/><Relationship Id="rId153" Type="http://schemas.openxmlformats.org/officeDocument/2006/relationships/image" Target="../media/image2411.png"/><Relationship Id="rId195" Type="http://schemas.openxmlformats.org/officeDocument/2006/relationships/image" Target="../media/image2432.png"/><Relationship Id="rId209" Type="http://schemas.openxmlformats.org/officeDocument/2006/relationships/image" Target="../media/image2439.png"/><Relationship Id="rId360" Type="http://schemas.openxmlformats.org/officeDocument/2006/relationships/customXml" Target="../ink/ink2410.xml"/><Relationship Id="rId416" Type="http://schemas.openxmlformats.org/officeDocument/2006/relationships/customXml" Target="../ink/ink2438.xml"/><Relationship Id="rId220" Type="http://schemas.openxmlformats.org/officeDocument/2006/relationships/customXml" Target="../ink/ink2340.xml"/><Relationship Id="rId15" Type="http://schemas.openxmlformats.org/officeDocument/2006/relationships/image" Target="../media/image2342.png"/><Relationship Id="rId57" Type="http://schemas.openxmlformats.org/officeDocument/2006/relationships/image" Target="../media/image2363.png"/><Relationship Id="rId262" Type="http://schemas.openxmlformats.org/officeDocument/2006/relationships/customXml" Target="../ink/ink2361.xml"/><Relationship Id="rId318" Type="http://schemas.openxmlformats.org/officeDocument/2006/relationships/customXml" Target="../ink/ink2389.xml"/><Relationship Id="rId99" Type="http://schemas.openxmlformats.org/officeDocument/2006/relationships/image" Target="../media/image2384.png"/><Relationship Id="rId122" Type="http://schemas.openxmlformats.org/officeDocument/2006/relationships/customXml" Target="../ink/ink2291.xml"/><Relationship Id="rId164" Type="http://schemas.openxmlformats.org/officeDocument/2006/relationships/customXml" Target="../ink/ink2312.xml"/><Relationship Id="rId371" Type="http://schemas.openxmlformats.org/officeDocument/2006/relationships/image" Target="../media/image2520.png"/><Relationship Id="rId427" Type="http://schemas.openxmlformats.org/officeDocument/2006/relationships/image" Target="../media/image2548.png"/><Relationship Id="rId26" Type="http://schemas.openxmlformats.org/officeDocument/2006/relationships/customXml" Target="../ink/ink2243.xml"/><Relationship Id="rId231" Type="http://schemas.openxmlformats.org/officeDocument/2006/relationships/image" Target="../media/image2450.png"/><Relationship Id="rId273" Type="http://schemas.openxmlformats.org/officeDocument/2006/relationships/image" Target="../media/image2471.png"/><Relationship Id="rId329" Type="http://schemas.openxmlformats.org/officeDocument/2006/relationships/image" Target="../media/image2499.png"/><Relationship Id="rId68" Type="http://schemas.openxmlformats.org/officeDocument/2006/relationships/customXml" Target="../ink/ink2264.xml"/><Relationship Id="rId133" Type="http://schemas.openxmlformats.org/officeDocument/2006/relationships/image" Target="../media/image2401.png"/><Relationship Id="rId175" Type="http://schemas.openxmlformats.org/officeDocument/2006/relationships/image" Target="../media/image2422.png"/><Relationship Id="rId340" Type="http://schemas.openxmlformats.org/officeDocument/2006/relationships/customXml" Target="../ink/ink2400.xml"/><Relationship Id="rId200" Type="http://schemas.openxmlformats.org/officeDocument/2006/relationships/customXml" Target="../ink/ink2330.xml"/><Relationship Id="rId382" Type="http://schemas.openxmlformats.org/officeDocument/2006/relationships/customXml" Target="../ink/ink2421.xml"/><Relationship Id="rId438" Type="http://schemas.openxmlformats.org/officeDocument/2006/relationships/customXml" Target="../ink/ink2449.xml"/><Relationship Id="rId242" Type="http://schemas.openxmlformats.org/officeDocument/2006/relationships/customXml" Target="../ink/ink2351.xml"/><Relationship Id="rId284" Type="http://schemas.openxmlformats.org/officeDocument/2006/relationships/customXml" Target="../ink/ink2372.xml"/><Relationship Id="rId37" Type="http://schemas.openxmlformats.org/officeDocument/2006/relationships/image" Target="../media/image2353.png"/><Relationship Id="rId79" Type="http://schemas.openxmlformats.org/officeDocument/2006/relationships/image" Target="../media/image2374.png"/><Relationship Id="rId102" Type="http://schemas.openxmlformats.org/officeDocument/2006/relationships/customXml" Target="../ink/ink2281.xml"/><Relationship Id="rId144" Type="http://schemas.openxmlformats.org/officeDocument/2006/relationships/customXml" Target="../ink/ink2302.xml"/><Relationship Id="rId90" Type="http://schemas.openxmlformats.org/officeDocument/2006/relationships/customXml" Target="../ink/ink2275.xml"/><Relationship Id="rId186" Type="http://schemas.openxmlformats.org/officeDocument/2006/relationships/customXml" Target="../ink/ink2323.xml"/><Relationship Id="rId351" Type="http://schemas.openxmlformats.org/officeDocument/2006/relationships/image" Target="../media/image2510.png"/><Relationship Id="rId393" Type="http://schemas.openxmlformats.org/officeDocument/2006/relationships/image" Target="../media/image2531.png"/><Relationship Id="rId407" Type="http://schemas.openxmlformats.org/officeDocument/2006/relationships/image" Target="../media/image2538.png"/><Relationship Id="rId211" Type="http://schemas.openxmlformats.org/officeDocument/2006/relationships/image" Target="../media/image2440.png"/><Relationship Id="rId253" Type="http://schemas.openxmlformats.org/officeDocument/2006/relationships/image" Target="../media/image2461.png"/><Relationship Id="rId295" Type="http://schemas.openxmlformats.org/officeDocument/2006/relationships/image" Target="../media/image2482.png"/><Relationship Id="rId309" Type="http://schemas.openxmlformats.org/officeDocument/2006/relationships/image" Target="../media/image2489.png"/><Relationship Id="rId48" Type="http://schemas.openxmlformats.org/officeDocument/2006/relationships/customXml" Target="../ink/ink2254.xml"/><Relationship Id="rId113" Type="http://schemas.openxmlformats.org/officeDocument/2006/relationships/image" Target="../media/image2391.png"/><Relationship Id="rId320" Type="http://schemas.openxmlformats.org/officeDocument/2006/relationships/customXml" Target="../ink/ink2390.xml"/><Relationship Id="rId155" Type="http://schemas.openxmlformats.org/officeDocument/2006/relationships/image" Target="../media/image2412.png"/><Relationship Id="rId197" Type="http://schemas.openxmlformats.org/officeDocument/2006/relationships/image" Target="../media/image2433.png"/><Relationship Id="rId362" Type="http://schemas.openxmlformats.org/officeDocument/2006/relationships/customXml" Target="../ink/ink2411.xml"/><Relationship Id="rId418" Type="http://schemas.openxmlformats.org/officeDocument/2006/relationships/customXml" Target="../ink/ink2439.xml"/><Relationship Id="rId222" Type="http://schemas.openxmlformats.org/officeDocument/2006/relationships/customXml" Target="../ink/ink2341.xml"/><Relationship Id="rId264" Type="http://schemas.openxmlformats.org/officeDocument/2006/relationships/customXml" Target="../ink/ink2362.xml"/><Relationship Id="rId17" Type="http://schemas.openxmlformats.org/officeDocument/2006/relationships/image" Target="../media/image2343.png"/><Relationship Id="rId59" Type="http://schemas.openxmlformats.org/officeDocument/2006/relationships/image" Target="../media/image2364.png"/><Relationship Id="rId124" Type="http://schemas.openxmlformats.org/officeDocument/2006/relationships/customXml" Target="../ink/ink2292.xml"/><Relationship Id="rId70" Type="http://schemas.openxmlformats.org/officeDocument/2006/relationships/customXml" Target="../ink/ink2265.xml"/><Relationship Id="rId166" Type="http://schemas.openxmlformats.org/officeDocument/2006/relationships/customXml" Target="../ink/ink2313.xml"/><Relationship Id="rId331" Type="http://schemas.openxmlformats.org/officeDocument/2006/relationships/image" Target="../media/image2500.png"/><Relationship Id="rId373" Type="http://schemas.openxmlformats.org/officeDocument/2006/relationships/image" Target="../media/image2521.png"/><Relationship Id="rId429" Type="http://schemas.openxmlformats.org/officeDocument/2006/relationships/image" Target="../media/image2549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2451.png"/><Relationship Id="rId440" Type="http://schemas.openxmlformats.org/officeDocument/2006/relationships/customXml" Target="../ink/ink2450.xml"/><Relationship Id="rId28" Type="http://schemas.openxmlformats.org/officeDocument/2006/relationships/customXml" Target="../ink/ink2244.xml"/><Relationship Id="rId275" Type="http://schemas.openxmlformats.org/officeDocument/2006/relationships/image" Target="../media/image2472.png"/><Relationship Id="rId300" Type="http://schemas.openxmlformats.org/officeDocument/2006/relationships/customXml" Target="../ink/ink2380.xml"/><Relationship Id="rId81" Type="http://schemas.openxmlformats.org/officeDocument/2006/relationships/image" Target="../media/image2375.png"/><Relationship Id="rId135" Type="http://schemas.openxmlformats.org/officeDocument/2006/relationships/image" Target="../media/image2402.png"/><Relationship Id="rId177" Type="http://schemas.openxmlformats.org/officeDocument/2006/relationships/image" Target="../media/image2423.png"/><Relationship Id="rId342" Type="http://schemas.openxmlformats.org/officeDocument/2006/relationships/customXml" Target="../ink/ink2401.xml"/><Relationship Id="rId384" Type="http://schemas.openxmlformats.org/officeDocument/2006/relationships/customXml" Target="../ink/ink2422.xml"/><Relationship Id="rId202" Type="http://schemas.openxmlformats.org/officeDocument/2006/relationships/customXml" Target="../ink/ink2331.xml"/><Relationship Id="rId244" Type="http://schemas.openxmlformats.org/officeDocument/2006/relationships/customXml" Target="../ink/ink23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.png"/><Relationship Id="rId299" Type="http://schemas.openxmlformats.org/officeDocument/2006/relationships/image" Target="../media/image163.png"/><Relationship Id="rId21" Type="http://schemas.openxmlformats.org/officeDocument/2006/relationships/image" Target="../media/image24.png"/><Relationship Id="rId63" Type="http://schemas.openxmlformats.org/officeDocument/2006/relationships/image" Target="../media/image45.png"/><Relationship Id="rId159" Type="http://schemas.openxmlformats.org/officeDocument/2006/relationships/image" Target="../media/image93.png"/><Relationship Id="rId324" Type="http://schemas.openxmlformats.org/officeDocument/2006/relationships/customXml" Target="../ink/ink160.xml"/><Relationship Id="rId366" Type="http://schemas.openxmlformats.org/officeDocument/2006/relationships/customXml" Target="../ink/ink181.xml"/><Relationship Id="rId170" Type="http://schemas.openxmlformats.org/officeDocument/2006/relationships/customXml" Target="../ink/ink83.xml"/><Relationship Id="rId226" Type="http://schemas.openxmlformats.org/officeDocument/2006/relationships/customXml" Target="../ink/ink111.xml"/><Relationship Id="rId433" Type="http://schemas.openxmlformats.org/officeDocument/2006/relationships/image" Target="../media/image230.png"/><Relationship Id="rId268" Type="http://schemas.openxmlformats.org/officeDocument/2006/relationships/customXml" Target="../ink/ink132.xml"/><Relationship Id="rId475" Type="http://schemas.openxmlformats.org/officeDocument/2006/relationships/image" Target="../media/image251.png"/><Relationship Id="rId32" Type="http://schemas.openxmlformats.org/officeDocument/2006/relationships/customXml" Target="../ink/ink14.xml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335" Type="http://schemas.openxmlformats.org/officeDocument/2006/relationships/image" Target="../media/image181.png"/><Relationship Id="rId377" Type="http://schemas.openxmlformats.org/officeDocument/2006/relationships/image" Target="../media/image202.png"/><Relationship Id="rId5" Type="http://schemas.openxmlformats.org/officeDocument/2006/relationships/image" Target="../media/image16.png"/><Relationship Id="rId181" Type="http://schemas.openxmlformats.org/officeDocument/2006/relationships/image" Target="../media/image104.png"/><Relationship Id="rId237" Type="http://schemas.openxmlformats.org/officeDocument/2006/relationships/image" Target="../media/image132.png"/><Relationship Id="rId402" Type="http://schemas.openxmlformats.org/officeDocument/2006/relationships/customXml" Target="../ink/ink199.xml"/><Relationship Id="rId279" Type="http://schemas.openxmlformats.org/officeDocument/2006/relationships/image" Target="../media/image153.png"/><Relationship Id="rId444" Type="http://schemas.openxmlformats.org/officeDocument/2006/relationships/customXml" Target="../ink/ink220.xml"/><Relationship Id="rId43" Type="http://schemas.openxmlformats.org/officeDocument/2006/relationships/image" Target="../media/image35.png"/><Relationship Id="rId139" Type="http://schemas.openxmlformats.org/officeDocument/2006/relationships/image" Target="../media/image83.png"/><Relationship Id="rId290" Type="http://schemas.openxmlformats.org/officeDocument/2006/relationships/customXml" Target="../ink/ink143.xml"/><Relationship Id="rId304" Type="http://schemas.openxmlformats.org/officeDocument/2006/relationships/customXml" Target="../ink/ink150.xml"/><Relationship Id="rId346" Type="http://schemas.openxmlformats.org/officeDocument/2006/relationships/customXml" Target="../ink/ink171.xml"/><Relationship Id="rId388" Type="http://schemas.openxmlformats.org/officeDocument/2006/relationships/customXml" Target="../ink/ink192.xml"/><Relationship Id="rId85" Type="http://schemas.openxmlformats.org/officeDocument/2006/relationships/image" Target="../media/image56.png"/><Relationship Id="rId150" Type="http://schemas.openxmlformats.org/officeDocument/2006/relationships/customXml" Target="../ink/ink73.xml"/><Relationship Id="rId192" Type="http://schemas.openxmlformats.org/officeDocument/2006/relationships/customXml" Target="../ink/ink94.xml"/><Relationship Id="rId206" Type="http://schemas.openxmlformats.org/officeDocument/2006/relationships/customXml" Target="../ink/ink101.xml"/><Relationship Id="rId413" Type="http://schemas.openxmlformats.org/officeDocument/2006/relationships/image" Target="../media/image220.png"/><Relationship Id="rId248" Type="http://schemas.openxmlformats.org/officeDocument/2006/relationships/customXml" Target="../ink/ink122.xml"/><Relationship Id="rId455" Type="http://schemas.openxmlformats.org/officeDocument/2006/relationships/image" Target="../media/image241.png"/><Relationship Id="rId12" Type="http://schemas.openxmlformats.org/officeDocument/2006/relationships/customXml" Target="../ink/ink4.xml"/><Relationship Id="rId108" Type="http://schemas.openxmlformats.org/officeDocument/2006/relationships/customXml" Target="../ink/ink52.xml"/><Relationship Id="rId315" Type="http://schemas.openxmlformats.org/officeDocument/2006/relationships/image" Target="../media/image171.png"/><Relationship Id="rId357" Type="http://schemas.openxmlformats.org/officeDocument/2006/relationships/image" Target="../media/image192.png"/><Relationship Id="rId54" Type="http://schemas.openxmlformats.org/officeDocument/2006/relationships/customXml" Target="../ink/ink25.xml"/><Relationship Id="rId96" Type="http://schemas.openxmlformats.org/officeDocument/2006/relationships/customXml" Target="../ink/ink46.xml"/><Relationship Id="rId161" Type="http://schemas.openxmlformats.org/officeDocument/2006/relationships/image" Target="../media/image94.png"/><Relationship Id="rId217" Type="http://schemas.openxmlformats.org/officeDocument/2006/relationships/image" Target="../media/image122.png"/><Relationship Id="rId399" Type="http://schemas.openxmlformats.org/officeDocument/2006/relationships/image" Target="../media/image213.png"/><Relationship Id="rId259" Type="http://schemas.openxmlformats.org/officeDocument/2006/relationships/image" Target="../media/image143.png"/><Relationship Id="rId424" Type="http://schemas.openxmlformats.org/officeDocument/2006/relationships/customXml" Target="../ink/ink210.xml"/><Relationship Id="rId466" Type="http://schemas.openxmlformats.org/officeDocument/2006/relationships/customXml" Target="../ink/ink231.xml"/><Relationship Id="rId23" Type="http://schemas.openxmlformats.org/officeDocument/2006/relationships/image" Target="../media/image25.png"/><Relationship Id="rId119" Type="http://schemas.openxmlformats.org/officeDocument/2006/relationships/image" Target="../media/image73.png"/><Relationship Id="rId270" Type="http://schemas.openxmlformats.org/officeDocument/2006/relationships/customXml" Target="../ink/ink133.xml"/><Relationship Id="rId326" Type="http://schemas.openxmlformats.org/officeDocument/2006/relationships/customXml" Target="../ink/ink161.xml"/><Relationship Id="rId65" Type="http://schemas.openxmlformats.org/officeDocument/2006/relationships/image" Target="../media/image46.png"/><Relationship Id="rId130" Type="http://schemas.openxmlformats.org/officeDocument/2006/relationships/customXml" Target="../ink/ink63.xml"/><Relationship Id="rId368" Type="http://schemas.openxmlformats.org/officeDocument/2006/relationships/customXml" Target="../ink/ink182.xml"/><Relationship Id="rId172" Type="http://schemas.openxmlformats.org/officeDocument/2006/relationships/customXml" Target="../ink/ink84.xml"/><Relationship Id="rId228" Type="http://schemas.openxmlformats.org/officeDocument/2006/relationships/customXml" Target="../ink/ink112.xml"/><Relationship Id="rId435" Type="http://schemas.openxmlformats.org/officeDocument/2006/relationships/image" Target="../media/image231.png"/><Relationship Id="rId477" Type="http://schemas.openxmlformats.org/officeDocument/2006/relationships/image" Target="../media/image252.png"/><Relationship Id="rId281" Type="http://schemas.openxmlformats.org/officeDocument/2006/relationships/image" Target="../media/image154.png"/><Relationship Id="rId337" Type="http://schemas.openxmlformats.org/officeDocument/2006/relationships/image" Target="../media/image182.png"/><Relationship Id="rId34" Type="http://schemas.openxmlformats.org/officeDocument/2006/relationships/customXml" Target="../ink/ink15.xml"/><Relationship Id="rId76" Type="http://schemas.openxmlformats.org/officeDocument/2006/relationships/customXml" Target="../ink/ink36.xml"/><Relationship Id="rId141" Type="http://schemas.openxmlformats.org/officeDocument/2006/relationships/image" Target="../media/image84.png"/><Relationship Id="rId379" Type="http://schemas.openxmlformats.org/officeDocument/2006/relationships/image" Target="../media/image203.png"/><Relationship Id="rId7" Type="http://schemas.openxmlformats.org/officeDocument/2006/relationships/image" Target="../media/image17.png"/><Relationship Id="rId183" Type="http://schemas.openxmlformats.org/officeDocument/2006/relationships/image" Target="../media/image105.png"/><Relationship Id="rId239" Type="http://schemas.openxmlformats.org/officeDocument/2006/relationships/image" Target="../media/image133.png"/><Relationship Id="rId390" Type="http://schemas.openxmlformats.org/officeDocument/2006/relationships/customXml" Target="../ink/ink193.xml"/><Relationship Id="rId404" Type="http://schemas.openxmlformats.org/officeDocument/2006/relationships/customXml" Target="../ink/ink200.xml"/><Relationship Id="rId446" Type="http://schemas.openxmlformats.org/officeDocument/2006/relationships/customXml" Target="../ink/ink221.xml"/><Relationship Id="rId250" Type="http://schemas.openxmlformats.org/officeDocument/2006/relationships/customXml" Target="../ink/ink123.xml"/><Relationship Id="rId292" Type="http://schemas.openxmlformats.org/officeDocument/2006/relationships/customXml" Target="../ink/ink144.xml"/><Relationship Id="rId306" Type="http://schemas.openxmlformats.org/officeDocument/2006/relationships/customXml" Target="../ink/ink151.xml"/><Relationship Id="rId45" Type="http://schemas.openxmlformats.org/officeDocument/2006/relationships/image" Target="../media/image36.png"/><Relationship Id="rId87" Type="http://schemas.openxmlformats.org/officeDocument/2006/relationships/image" Target="../media/image57.png"/><Relationship Id="rId110" Type="http://schemas.openxmlformats.org/officeDocument/2006/relationships/customXml" Target="../ink/ink53.xml"/><Relationship Id="rId348" Type="http://schemas.openxmlformats.org/officeDocument/2006/relationships/customXml" Target="../ink/ink172.xml"/><Relationship Id="rId152" Type="http://schemas.openxmlformats.org/officeDocument/2006/relationships/customXml" Target="../ink/ink74.xml"/><Relationship Id="rId194" Type="http://schemas.openxmlformats.org/officeDocument/2006/relationships/customXml" Target="../ink/ink95.xml"/><Relationship Id="rId208" Type="http://schemas.openxmlformats.org/officeDocument/2006/relationships/customXml" Target="../ink/ink102.xml"/><Relationship Id="rId415" Type="http://schemas.openxmlformats.org/officeDocument/2006/relationships/image" Target="../media/image221.png"/><Relationship Id="rId457" Type="http://schemas.openxmlformats.org/officeDocument/2006/relationships/image" Target="../media/image242.png"/><Relationship Id="rId261" Type="http://schemas.openxmlformats.org/officeDocument/2006/relationships/image" Target="../media/image144.png"/><Relationship Id="rId14" Type="http://schemas.openxmlformats.org/officeDocument/2006/relationships/customXml" Target="../ink/ink5.xml"/><Relationship Id="rId56" Type="http://schemas.openxmlformats.org/officeDocument/2006/relationships/customXml" Target="../ink/ink26.xml"/><Relationship Id="rId317" Type="http://schemas.openxmlformats.org/officeDocument/2006/relationships/image" Target="../media/image172.png"/><Relationship Id="rId359" Type="http://schemas.openxmlformats.org/officeDocument/2006/relationships/image" Target="../media/image193.png"/><Relationship Id="rId98" Type="http://schemas.openxmlformats.org/officeDocument/2006/relationships/customXml" Target="../ink/ink47.xml"/><Relationship Id="rId121" Type="http://schemas.openxmlformats.org/officeDocument/2006/relationships/image" Target="../media/image74.png"/><Relationship Id="rId163" Type="http://schemas.openxmlformats.org/officeDocument/2006/relationships/image" Target="../media/image95.png"/><Relationship Id="rId219" Type="http://schemas.openxmlformats.org/officeDocument/2006/relationships/image" Target="../media/image123.png"/><Relationship Id="rId370" Type="http://schemas.openxmlformats.org/officeDocument/2006/relationships/customXml" Target="../ink/ink183.xml"/><Relationship Id="rId426" Type="http://schemas.openxmlformats.org/officeDocument/2006/relationships/customXml" Target="../ink/ink211.xml"/><Relationship Id="rId230" Type="http://schemas.openxmlformats.org/officeDocument/2006/relationships/customXml" Target="../ink/ink113.xml"/><Relationship Id="rId468" Type="http://schemas.openxmlformats.org/officeDocument/2006/relationships/customXml" Target="../ink/ink232.xml"/><Relationship Id="rId25" Type="http://schemas.openxmlformats.org/officeDocument/2006/relationships/image" Target="../media/image26.png"/><Relationship Id="rId67" Type="http://schemas.openxmlformats.org/officeDocument/2006/relationships/image" Target="../media/image47.png"/><Relationship Id="rId272" Type="http://schemas.openxmlformats.org/officeDocument/2006/relationships/customXml" Target="../ink/ink134.xml"/><Relationship Id="rId328" Type="http://schemas.openxmlformats.org/officeDocument/2006/relationships/customXml" Target="../ink/ink162.xml"/><Relationship Id="rId132" Type="http://schemas.openxmlformats.org/officeDocument/2006/relationships/customXml" Target="../ink/ink64.xml"/><Relationship Id="rId174" Type="http://schemas.openxmlformats.org/officeDocument/2006/relationships/customXml" Target="../ink/ink85.xml"/><Relationship Id="rId381" Type="http://schemas.openxmlformats.org/officeDocument/2006/relationships/image" Target="../media/image204.png"/><Relationship Id="rId241" Type="http://schemas.openxmlformats.org/officeDocument/2006/relationships/image" Target="../media/image134.png"/><Relationship Id="rId437" Type="http://schemas.openxmlformats.org/officeDocument/2006/relationships/image" Target="../media/image232.png"/><Relationship Id="rId479" Type="http://schemas.openxmlformats.org/officeDocument/2006/relationships/image" Target="../media/image253.png"/><Relationship Id="rId36" Type="http://schemas.openxmlformats.org/officeDocument/2006/relationships/customXml" Target="../ink/ink16.xml"/><Relationship Id="rId283" Type="http://schemas.openxmlformats.org/officeDocument/2006/relationships/image" Target="../media/image155.png"/><Relationship Id="rId339" Type="http://schemas.openxmlformats.org/officeDocument/2006/relationships/image" Target="../media/image183.png"/><Relationship Id="rId78" Type="http://schemas.openxmlformats.org/officeDocument/2006/relationships/customXml" Target="../ink/ink37.xml"/><Relationship Id="rId101" Type="http://schemas.openxmlformats.org/officeDocument/2006/relationships/image" Target="../media/image64.png"/><Relationship Id="rId143" Type="http://schemas.openxmlformats.org/officeDocument/2006/relationships/image" Target="../media/image85.png"/><Relationship Id="rId185" Type="http://schemas.openxmlformats.org/officeDocument/2006/relationships/image" Target="../media/image106.png"/><Relationship Id="rId350" Type="http://schemas.openxmlformats.org/officeDocument/2006/relationships/customXml" Target="../ink/ink173.xml"/><Relationship Id="rId406" Type="http://schemas.openxmlformats.org/officeDocument/2006/relationships/customXml" Target="../ink/ink201.xml"/><Relationship Id="rId9" Type="http://schemas.openxmlformats.org/officeDocument/2006/relationships/image" Target="../media/image18.png"/><Relationship Id="rId210" Type="http://schemas.openxmlformats.org/officeDocument/2006/relationships/customXml" Target="../ink/ink103.xml"/><Relationship Id="rId392" Type="http://schemas.openxmlformats.org/officeDocument/2006/relationships/customXml" Target="../ink/ink194.xml"/><Relationship Id="rId448" Type="http://schemas.openxmlformats.org/officeDocument/2006/relationships/customXml" Target="../ink/ink222.xml"/><Relationship Id="rId252" Type="http://schemas.openxmlformats.org/officeDocument/2006/relationships/customXml" Target="../ink/ink124.xml"/><Relationship Id="rId294" Type="http://schemas.openxmlformats.org/officeDocument/2006/relationships/customXml" Target="../ink/ink145.xml"/><Relationship Id="rId308" Type="http://schemas.openxmlformats.org/officeDocument/2006/relationships/customXml" Target="../ink/ink152.xml"/><Relationship Id="rId47" Type="http://schemas.openxmlformats.org/officeDocument/2006/relationships/image" Target="../media/image37.png"/><Relationship Id="rId89" Type="http://schemas.openxmlformats.org/officeDocument/2006/relationships/image" Target="../media/image58.png"/><Relationship Id="rId112" Type="http://schemas.openxmlformats.org/officeDocument/2006/relationships/customXml" Target="../ink/ink54.xml"/><Relationship Id="rId154" Type="http://schemas.openxmlformats.org/officeDocument/2006/relationships/customXml" Target="../ink/ink75.xml"/><Relationship Id="rId361" Type="http://schemas.openxmlformats.org/officeDocument/2006/relationships/image" Target="../media/image194.png"/><Relationship Id="rId196" Type="http://schemas.openxmlformats.org/officeDocument/2006/relationships/customXml" Target="../ink/ink96.xml"/><Relationship Id="rId417" Type="http://schemas.openxmlformats.org/officeDocument/2006/relationships/image" Target="../media/image222.png"/><Relationship Id="rId459" Type="http://schemas.openxmlformats.org/officeDocument/2006/relationships/image" Target="../media/image243.png"/><Relationship Id="rId16" Type="http://schemas.openxmlformats.org/officeDocument/2006/relationships/customXml" Target="../ink/ink6.xml"/><Relationship Id="rId221" Type="http://schemas.openxmlformats.org/officeDocument/2006/relationships/image" Target="../media/image124.png"/><Relationship Id="rId263" Type="http://schemas.openxmlformats.org/officeDocument/2006/relationships/image" Target="../media/image145.png"/><Relationship Id="rId319" Type="http://schemas.openxmlformats.org/officeDocument/2006/relationships/image" Target="../media/image173.png"/><Relationship Id="rId470" Type="http://schemas.openxmlformats.org/officeDocument/2006/relationships/customXml" Target="../ink/ink233.xml"/><Relationship Id="rId58" Type="http://schemas.openxmlformats.org/officeDocument/2006/relationships/customXml" Target="../ink/ink27.xml"/><Relationship Id="rId123" Type="http://schemas.openxmlformats.org/officeDocument/2006/relationships/image" Target="../media/image75.png"/><Relationship Id="rId330" Type="http://schemas.openxmlformats.org/officeDocument/2006/relationships/customXml" Target="../ink/ink163.xml"/><Relationship Id="rId165" Type="http://schemas.openxmlformats.org/officeDocument/2006/relationships/image" Target="../media/image96.png"/><Relationship Id="rId372" Type="http://schemas.openxmlformats.org/officeDocument/2006/relationships/customXml" Target="../ink/ink184.xml"/><Relationship Id="rId428" Type="http://schemas.openxmlformats.org/officeDocument/2006/relationships/customXml" Target="../ink/ink212.xml"/><Relationship Id="rId232" Type="http://schemas.openxmlformats.org/officeDocument/2006/relationships/customXml" Target="../ink/ink114.xml"/><Relationship Id="rId274" Type="http://schemas.openxmlformats.org/officeDocument/2006/relationships/customXml" Target="../ink/ink135.xml"/><Relationship Id="rId481" Type="http://schemas.openxmlformats.org/officeDocument/2006/relationships/image" Target="../media/image254.png"/><Relationship Id="rId27" Type="http://schemas.openxmlformats.org/officeDocument/2006/relationships/image" Target="../media/image27.png"/><Relationship Id="rId69" Type="http://schemas.openxmlformats.org/officeDocument/2006/relationships/image" Target="../media/image48.png"/><Relationship Id="rId134" Type="http://schemas.openxmlformats.org/officeDocument/2006/relationships/customXml" Target="../ink/ink65.xml"/><Relationship Id="rId80" Type="http://schemas.openxmlformats.org/officeDocument/2006/relationships/customXml" Target="../ink/ink38.xml"/><Relationship Id="rId176" Type="http://schemas.openxmlformats.org/officeDocument/2006/relationships/customXml" Target="../ink/ink86.xml"/><Relationship Id="rId341" Type="http://schemas.openxmlformats.org/officeDocument/2006/relationships/image" Target="../media/image184.png"/><Relationship Id="rId383" Type="http://schemas.openxmlformats.org/officeDocument/2006/relationships/image" Target="../media/image205.png"/><Relationship Id="rId439" Type="http://schemas.openxmlformats.org/officeDocument/2006/relationships/image" Target="../media/image233.png"/><Relationship Id="rId201" Type="http://schemas.openxmlformats.org/officeDocument/2006/relationships/image" Target="../media/image114.png"/><Relationship Id="rId243" Type="http://schemas.openxmlformats.org/officeDocument/2006/relationships/image" Target="../media/image135.png"/><Relationship Id="rId285" Type="http://schemas.openxmlformats.org/officeDocument/2006/relationships/image" Target="../media/image156.png"/><Relationship Id="rId450" Type="http://schemas.openxmlformats.org/officeDocument/2006/relationships/customXml" Target="../ink/ink223.xml"/><Relationship Id="rId38" Type="http://schemas.openxmlformats.org/officeDocument/2006/relationships/customXml" Target="../ink/ink17.xml"/><Relationship Id="rId103" Type="http://schemas.openxmlformats.org/officeDocument/2006/relationships/image" Target="../media/image65.png"/><Relationship Id="rId310" Type="http://schemas.openxmlformats.org/officeDocument/2006/relationships/customXml" Target="../ink/ink153.xml"/><Relationship Id="rId91" Type="http://schemas.openxmlformats.org/officeDocument/2006/relationships/image" Target="../media/image59.png"/><Relationship Id="rId145" Type="http://schemas.openxmlformats.org/officeDocument/2006/relationships/image" Target="../media/image86.png"/><Relationship Id="rId187" Type="http://schemas.openxmlformats.org/officeDocument/2006/relationships/image" Target="../media/image107.png"/><Relationship Id="rId352" Type="http://schemas.openxmlformats.org/officeDocument/2006/relationships/customXml" Target="../ink/ink174.xml"/><Relationship Id="rId394" Type="http://schemas.openxmlformats.org/officeDocument/2006/relationships/customXml" Target="../ink/ink195.xml"/><Relationship Id="rId408" Type="http://schemas.openxmlformats.org/officeDocument/2006/relationships/customXml" Target="../ink/ink202.xml"/><Relationship Id="rId212" Type="http://schemas.openxmlformats.org/officeDocument/2006/relationships/customXml" Target="../ink/ink104.xml"/><Relationship Id="rId254" Type="http://schemas.openxmlformats.org/officeDocument/2006/relationships/customXml" Target="../ink/ink125.xml"/><Relationship Id="rId49" Type="http://schemas.openxmlformats.org/officeDocument/2006/relationships/image" Target="../media/image38.png"/><Relationship Id="rId114" Type="http://schemas.openxmlformats.org/officeDocument/2006/relationships/customXml" Target="../ink/ink55.xml"/><Relationship Id="rId296" Type="http://schemas.openxmlformats.org/officeDocument/2006/relationships/customXml" Target="../ink/ink146.xml"/><Relationship Id="rId461" Type="http://schemas.openxmlformats.org/officeDocument/2006/relationships/image" Target="../media/image244.png"/><Relationship Id="rId60" Type="http://schemas.openxmlformats.org/officeDocument/2006/relationships/customXml" Target="../ink/ink28.xml"/><Relationship Id="rId156" Type="http://schemas.openxmlformats.org/officeDocument/2006/relationships/customXml" Target="../ink/ink76.xml"/><Relationship Id="rId198" Type="http://schemas.openxmlformats.org/officeDocument/2006/relationships/customXml" Target="../ink/ink97.xml"/><Relationship Id="rId321" Type="http://schemas.openxmlformats.org/officeDocument/2006/relationships/image" Target="../media/image174.png"/><Relationship Id="rId363" Type="http://schemas.openxmlformats.org/officeDocument/2006/relationships/image" Target="../media/image195.png"/><Relationship Id="rId419" Type="http://schemas.openxmlformats.org/officeDocument/2006/relationships/image" Target="../media/image223.png"/><Relationship Id="rId223" Type="http://schemas.openxmlformats.org/officeDocument/2006/relationships/image" Target="../media/image125.png"/><Relationship Id="rId430" Type="http://schemas.openxmlformats.org/officeDocument/2006/relationships/customXml" Target="../ink/ink213.xml"/><Relationship Id="rId18" Type="http://schemas.openxmlformats.org/officeDocument/2006/relationships/customXml" Target="../ink/ink7.xml"/><Relationship Id="rId265" Type="http://schemas.openxmlformats.org/officeDocument/2006/relationships/image" Target="../media/image146.png"/><Relationship Id="rId472" Type="http://schemas.openxmlformats.org/officeDocument/2006/relationships/customXml" Target="../ink/ink234.xml"/><Relationship Id="rId125" Type="http://schemas.openxmlformats.org/officeDocument/2006/relationships/image" Target="../media/image76.png"/><Relationship Id="rId167" Type="http://schemas.openxmlformats.org/officeDocument/2006/relationships/image" Target="../media/image97.png"/><Relationship Id="rId332" Type="http://schemas.openxmlformats.org/officeDocument/2006/relationships/customXml" Target="../ink/ink164.xml"/><Relationship Id="rId374" Type="http://schemas.openxmlformats.org/officeDocument/2006/relationships/customXml" Target="../ink/ink185.xml"/><Relationship Id="rId71" Type="http://schemas.openxmlformats.org/officeDocument/2006/relationships/image" Target="../media/image49.png"/><Relationship Id="rId234" Type="http://schemas.openxmlformats.org/officeDocument/2006/relationships/customXml" Target="../ink/ink115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8.png"/><Relationship Id="rId276" Type="http://schemas.openxmlformats.org/officeDocument/2006/relationships/customXml" Target="../ink/ink136.xml"/><Relationship Id="rId441" Type="http://schemas.openxmlformats.org/officeDocument/2006/relationships/image" Target="../media/image234.png"/><Relationship Id="rId40" Type="http://schemas.openxmlformats.org/officeDocument/2006/relationships/customXml" Target="../ink/ink18.xml"/><Relationship Id="rId136" Type="http://schemas.openxmlformats.org/officeDocument/2006/relationships/customXml" Target="../ink/ink66.xml"/><Relationship Id="rId178" Type="http://schemas.openxmlformats.org/officeDocument/2006/relationships/customXml" Target="../ink/ink87.xml"/><Relationship Id="rId301" Type="http://schemas.openxmlformats.org/officeDocument/2006/relationships/image" Target="../media/image164.png"/><Relationship Id="rId343" Type="http://schemas.openxmlformats.org/officeDocument/2006/relationships/image" Target="../media/image185.png"/><Relationship Id="rId82" Type="http://schemas.openxmlformats.org/officeDocument/2006/relationships/customXml" Target="../ink/ink39.xml"/><Relationship Id="rId203" Type="http://schemas.openxmlformats.org/officeDocument/2006/relationships/image" Target="../media/image115.png"/><Relationship Id="rId385" Type="http://schemas.openxmlformats.org/officeDocument/2006/relationships/image" Target="../media/image206.png"/><Relationship Id="rId245" Type="http://schemas.openxmlformats.org/officeDocument/2006/relationships/image" Target="../media/image136.png"/><Relationship Id="rId287" Type="http://schemas.openxmlformats.org/officeDocument/2006/relationships/image" Target="../media/image157.png"/><Relationship Id="rId410" Type="http://schemas.openxmlformats.org/officeDocument/2006/relationships/customXml" Target="../ink/ink203.xml"/><Relationship Id="rId452" Type="http://schemas.openxmlformats.org/officeDocument/2006/relationships/customXml" Target="../ink/ink224.xml"/><Relationship Id="rId105" Type="http://schemas.openxmlformats.org/officeDocument/2006/relationships/image" Target="../media/image66.png"/><Relationship Id="rId147" Type="http://schemas.openxmlformats.org/officeDocument/2006/relationships/image" Target="../media/image87.png"/><Relationship Id="rId312" Type="http://schemas.openxmlformats.org/officeDocument/2006/relationships/customXml" Target="../ink/ink154.xml"/><Relationship Id="rId354" Type="http://schemas.openxmlformats.org/officeDocument/2006/relationships/customXml" Target="../ink/ink175.xml"/><Relationship Id="rId51" Type="http://schemas.openxmlformats.org/officeDocument/2006/relationships/image" Target="../media/image39.png"/><Relationship Id="rId93" Type="http://schemas.openxmlformats.org/officeDocument/2006/relationships/image" Target="../media/image60.png"/><Relationship Id="rId189" Type="http://schemas.openxmlformats.org/officeDocument/2006/relationships/image" Target="../media/image108.png"/><Relationship Id="rId396" Type="http://schemas.openxmlformats.org/officeDocument/2006/relationships/customXml" Target="../ink/ink196.xml"/><Relationship Id="rId3" Type="http://schemas.openxmlformats.org/officeDocument/2006/relationships/image" Target="../media/image14.png"/><Relationship Id="rId214" Type="http://schemas.openxmlformats.org/officeDocument/2006/relationships/customXml" Target="../ink/ink105.xml"/><Relationship Id="rId235" Type="http://schemas.openxmlformats.org/officeDocument/2006/relationships/image" Target="../media/image131.png"/><Relationship Id="rId256" Type="http://schemas.openxmlformats.org/officeDocument/2006/relationships/customXml" Target="../ink/ink126.xml"/><Relationship Id="rId277" Type="http://schemas.openxmlformats.org/officeDocument/2006/relationships/image" Target="../media/image152.png"/><Relationship Id="rId298" Type="http://schemas.openxmlformats.org/officeDocument/2006/relationships/customXml" Target="../ink/ink147.xml"/><Relationship Id="rId400" Type="http://schemas.openxmlformats.org/officeDocument/2006/relationships/customXml" Target="../ink/ink198.xml"/><Relationship Id="rId421" Type="http://schemas.openxmlformats.org/officeDocument/2006/relationships/image" Target="../media/image224.png"/><Relationship Id="rId442" Type="http://schemas.openxmlformats.org/officeDocument/2006/relationships/customXml" Target="../ink/ink219.xml"/><Relationship Id="rId463" Type="http://schemas.openxmlformats.org/officeDocument/2006/relationships/image" Target="../media/image245.png"/><Relationship Id="rId116" Type="http://schemas.openxmlformats.org/officeDocument/2006/relationships/customXml" Target="../ink/ink56.xml"/><Relationship Id="rId137" Type="http://schemas.openxmlformats.org/officeDocument/2006/relationships/image" Target="../media/image82.png"/><Relationship Id="rId158" Type="http://schemas.openxmlformats.org/officeDocument/2006/relationships/customXml" Target="../ink/ink77.xml"/><Relationship Id="rId302" Type="http://schemas.openxmlformats.org/officeDocument/2006/relationships/customXml" Target="../ink/ink149.xml"/><Relationship Id="rId323" Type="http://schemas.openxmlformats.org/officeDocument/2006/relationships/image" Target="../media/image175.png"/><Relationship Id="rId344" Type="http://schemas.openxmlformats.org/officeDocument/2006/relationships/customXml" Target="../ink/ink170.xml"/><Relationship Id="rId20" Type="http://schemas.openxmlformats.org/officeDocument/2006/relationships/customXml" Target="../ink/ink8.xml"/><Relationship Id="rId41" Type="http://schemas.openxmlformats.org/officeDocument/2006/relationships/image" Target="../media/image34.png"/><Relationship Id="rId62" Type="http://schemas.openxmlformats.org/officeDocument/2006/relationships/customXml" Target="../ink/ink29.xml"/><Relationship Id="rId83" Type="http://schemas.openxmlformats.org/officeDocument/2006/relationships/image" Target="../media/image55.png"/><Relationship Id="rId179" Type="http://schemas.openxmlformats.org/officeDocument/2006/relationships/image" Target="../media/image103.png"/><Relationship Id="rId365" Type="http://schemas.openxmlformats.org/officeDocument/2006/relationships/image" Target="../media/image196.png"/><Relationship Id="rId386" Type="http://schemas.openxmlformats.org/officeDocument/2006/relationships/customXml" Target="../ink/ink191.xml"/><Relationship Id="rId190" Type="http://schemas.openxmlformats.org/officeDocument/2006/relationships/customXml" Target="../ink/ink93.xml"/><Relationship Id="rId204" Type="http://schemas.openxmlformats.org/officeDocument/2006/relationships/customXml" Target="../ink/ink100.xml"/><Relationship Id="rId225" Type="http://schemas.openxmlformats.org/officeDocument/2006/relationships/image" Target="../media/image126.png"/><Relationship Id="rId246" Type="http://schemas.openxmlformats.org/officeDocument/2006/relationships/customXml" Target="../ink/ink121.xml"/><Relationship Id="rId267" Type="http://schemas.openxmlformats.org/officeDocument/2006/relationships/image" Target="../media/image147.png"/><Relationship Id="rId288" Type="http://schemas.openxmlformats.org/officeDocument/2006/relationships/customXml" Target="../ink/ink142.xml"/><Relationship Id="rId411" Type="http://schemas.openxmlformats.org/officeDocument/2006/relationships/image" Target="../media/image219.png"/><Relationship Id="rId432" Type="http://schemas.openxmlformats.org/officeDocument/2006/relationships/customXml" Target="../ink/ink214.xml"/><Relationship Id="rId453" Type="http://schemas.openxmlformats.org/officeDocument/2006/relationships/image" Target="../media/image240.png"/><Relationship Id="rId474" Type="http://schemas.openxmlformats.org/officeDocument/2006/relationships/customXml" Target="../ink/ink235.xml"/><Relationship Id="rId106" Type="http://schemas.openxmlformats.org/officeDocument/2006/relationships/customXml" Target="../ink/ink51.xml"/><Relationship Id="rId127" Type="http://schemas.openxmlformats.org/officeDocument/2006/relationships/image" Target="../media/image77.png"/><Relationship Id="rId313" Type="http://schemas.openxmlformats.org/officeDocument/2006/relationships/image" Target="../media/image170.png"/><Relationship Id="rId10" Type="http://schemas.openxmlformats.org/officeDocument/2006/relationships/customXml" Target="../ink/ink3.xml"/><Relationship Id="rId31" Type="http://schemas.openxmlformats.org/officeDocument/2006/relationships/image" Target="../media/image29.png"/><Relationship Id="rId52" Type="http://schemas.openxmlformats.org/officeDocument/2006/relationships/customXml" Target="../ink/ink24.xml"/><Relationship Id="rId73" Type="http://schemas.openxmlformats.org/officeDocument/2006/relationships/image" Target="../media/image50.png"/><Relationship Id="rId94" Type="http://schemas.openxmlformats.org/officeDocument/2006/relationships/customXml" Target="../ink/ink45.xml"/><Relationship Id="rId148" Type="http://schemas.openxmlformats.org/officeDocument/2006/relationships/customXml" Target="../ink/ink72.xml"/><Relationship Id="rId169" Type="http://schemas.openxmlformats.org/officeDocument/2006/relationships/image" Target="../media/image98.png"/><Relationship Id="rId334" Type="http://schemas.openxmlformats.org/officeDocument/2006/relationships/customXml" Target="../ink/ink165.xml"/><Relationship Id="rId355" Type="http://schemas.openxmlformats.org/officeDocument/2006/relationships/image" Target="../media/image191.png"/><Relationship Id="rId376" Type="http://schemas.openxmlformats.org/officeDocument/2006/relationships/customXml" Target="../ink/ink186.xml"/><Relationship Id="rId397" Type="http://schemas.openxmlformats.org/officeDocument/2006/relationships/image" Target="../media/image212.png"/><Relationship Id="rId4" Type="http://schemas.openxmlformats.org/officeDocument/2006/relationships/image" Target="../media/image15.jpeg"/><Relationship Id="rId180" Type="http://schemas.openxmlformats.org/officeDocument/2006/relationships/customXml" Target="../ink/ink88.xml"/><Relationship Id="rId215" Type="http://schemas.openxmlformats.org/officeDocument/2006/relationships/image" Target="../media/image121.png"/><Relationship Id="rId236" Type="http://schemas.openxmlformats.org/officeDocument/2006/relationships/customXml" Target="../ink/ink116.xml"/><Relationship Id="rId257" Type="http://schemas.openxmlformats.org/officeDocument/2006/relationships/image" Target="../media/image142.png"/><Relationship Id="rId278" Type="http://schemas.openxmlformats.org/officeDocument/2006/relationships/customXml" Target="../ink/ink137.xml"/><Relationship Id="rId401" Type="http://schemas.openxmlformats.org/officeDocument/2006/relationships/image" Target="../media/image214.png"/><Relationship Id="rId422" Type="http://schemas.openxmlformats.org/officeDocument/2006/relationships/customXml" Target="../ink/ink209.xml"/><Relationship Id="rId443" Type="http://schemas.openxmlformats.org/officeDocument/2006/relationships/image" Target="../media/image235.png"/><Relationship Id="rId464" Type="http://schemas.openxmlformats.org/officeDocument/2006/relationships/customXml" Target="../ink/ink230.xml"/><Relationship Id="rId303" Type="http://schemas.openxmlformats.org/officeDocument/2006/relationships/image" Target="../media/image165.png"/><Relationship Id="rId42" Type="http://schemas.openxmlformats.org/officeDocument/2006/relationships/customXml" Target="../ink/ink19.xml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345" Type="http://schemas.openxmlformats.org/officeDocument/2006/relationships/image" Target="../media/image186.png"/><Relationship Id="rId387" Type="http://schemas.openxmlformats.org/officeDocument/2006/relationships/image" Target="../media/image207.png"/><Relationship Id="rId191" Type="http://schemas.openxmlformats.org/officeDocument/2006/relationships/image" Target="../media/image109.png"/><Relationship Id="rId205" Type="http://schemas.openxmlformats.org/officeDocument/2006/relationships/image" Target="../media/image116.png"/><Relationship Id="rId247" Type="http://schemas.openxmlformats.org/officeDocument/2006/relationships/image" Target="../media/image137.png"/><Relationship Id="rId412" Type="http://schemas.openxmlformats.org/officeDocument/2006/relationships/customXml" Target="../ink/ink204.xml"/><Relationship Id="rId107" Type="http://schemas.openxmlformats.org/officeDocument/2006/relationships/image" Target="../media/image67.png"/><Relationship Id="rId289" Type="http://schemas.openxmlformats.org/officeDocument/2006/relationships/image" Target="../media/image158.png"/><Relationship Id="rId454" Type="http://schemas.openxmlformats.org/officeDocument/2006/relationships/customXml" Target="../ink/ink225.xml"/><Relationship Id="rId11" Type="http://schemas.openxmlformats.org/officeDocument/2006/relationships/image" Target="../media/image19.png"/><Relationship Id="rId53" Type="http://schemas.openxmlformats.org/officeDocument/2006/relationships/image" Target="../media/image40.png"/><Relationship Id="rId149" Type="http://schemas.openxmlformats.org/officeDocument/2006/relationships/image" Target="../media/image88.png"/><Relationship Id="rId314" Type="http://schemas.openxmlformats.org/officeDocument/2006/relationships/customXml" Target="../ink/ink155.xml"/><Relationship Id="rId356" Type="http://schemas.openxmlformats.org/officeDocument/2006/relationships/customXml" Target="../ink/ink176.xml"/><Relationship Id="rId398" Type="http://schemas.openxmlformats.org/officeDocument/2006/relationships/customXml" Target="../ink/ink197.xml"/><Relationship Id="rId95" Type="http://schemas.openxmlformats.org/officeDocument/2006/relationships/image" Target="../media/image61.png"/><Relationship Id="rId160" Type="http://schemas.openxmlformats.org/officeDocument/2006/relationships/customXml" Target="../ink/ink78.xml"/><Relationship Id="rId216" Type="http://schemas.openxmlformats.org/officeDocument/2006/relationships/customXml" Target="../ink/ink106.xml"/><Relationship Id="rId423" Type="http://schemas.openxmlformats.org/officeDocument/2006/relationships/image" Target="../media/image225.png"/><Relationship Id="rId258" Type="http://schemas.openxmlformats.org/officeDocument/2006/relationships/customXml" Target="../ink/ink127.xml"/><Relationship Id="rId465" Type="http://schemas.openxmlformats.org/officeDocument/2006/relationships/image" Target="../media/image246.png"/><Relationship Id="rId22" Type="http://schemas.openxmlformats.org/officeDocument/2006/relationships/customXml" Target="../ink/ink9.xml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325" Type="http://schemas.openxmlformats.org/officeDocument/2006/relationships/image" Target="../media/image176.png"/><Relationship Id="rId367" Type="http://schemas.openxmlformats.org/officeDocument/2006/relationships/image" Target="../media/image197.png"/><Relationship Id="rId171" Type="http://schemas.openxmlformats.org/officeDocument/2006/relationships/image" Target="../media/image99.png"/><Relationship Id="rId227" Type="http://schemas.openxmlformats.org/officeDocument/2006/relationships/image" Target="../media/image127.png"/><Relationship Id="rId269" Type="http://schemas.openxmlformats.org/officeDocument/2006/relationships/image" Target="../media/image148.png"/><Relationship Id="rId434" Type="http://schemas.openxmlformats.org/officeDocument/2006/relationships/customXml" Target="../ink/ink215.xml"/><Relationship Id="rId476" Type="http://schemas.openxmlformats.org/officeDocument/2006/relationships/customXml" Target="../ink/ink236.xml"/><Relationship Id="rId33" Type="http://schemas.openxmlformats.org/officeDocument/2006/relationships/image" Target="../media/image30.png"/><Relationship Id="rId129" Type="http://schemas.openxmlformats.org/officeDocument/2006/relationships/image" Target="../media/image78.png"/><Relationship Id="rId280" Type="http://schemas.openxmlformats.org/officeDocument/2006/relationships/customXml" Target="../ink/ink138.xml"/><Relationship Id="rId336" Type="http://schemas.openxmlformats.org/officeDocument/2006/relationships/customXml" Target="../ink/ink166.xml"/><Relationship Id="rId75" Type="http://schemas.openxmlformats.org/officeDocument/2006/relationships/image" Target="../media/image51.png"/><Relationship Id="rId140" Type="http://schemas.openxmlformats.org/officeDocument/2006/relationships/customXml" Target="../ink/ink68.xml"/><Relationship Id="rId182" Type="http://schemas.openxmlformats.org/officeDocument/2006/relationships/customXml" Target="../ink/ink89.xml"/><Relationship Id="rId378" Type="http://schemas.openxmlformats.org/officeDocument/2006/relationships/customXml" Target="../ink/ink187.xml"/><Relationship Id="rId403" Type="http://schemas.openxmlformats.org/officeDocument/2006/relationships/image" Target="../media/image215.png"/><Relationship Id="rId6" Type="http://schemas.openxmlformats.org/officeDocument/2006/relationships/customXml" Target="../ink/ink1.xml"/><Relationship Id="rId238" Type="http://schemas.openxmlformats.org/officeDocument/2006/relationships/customXml" Target="../ink/ink117.xml"/><Relationship Id="rId445" Type="http://schemas.openxmlformats.org/officeDocument/2006/relationships/image" Target="../media/image236.png"/><Relationship Id="rId291" Type="http://schemas.openxmlformats.org/officeDocument/2006/relationships/image" Target="../media/image159.png"/><Relationship Id="rId305" Type="http://schemas.openxmlformats.org/officeDocument/2006/relationships/image" Target="../media/image166.png"/><Relationship Id="rId347" Type="http://schemas.openxmlformats.org/officeDocument/2006/relationships/image" Target="../media/image187.png"/><Relationship Id="rId44" Type="http://schemas.openxmlformats.org/officeDocument/2006/relationships/customXml" Target="../ink/ink20.xml"/><Relationship Id="rId86" Type="http://schemas.openxmlformats.org/officeDocument/2006/relationships/customXml" Target="../ink/ink41.xml"/><Relationship Id="rId151" Type="http://schemas.openxmlformats.org/officeDocument/2006/relationships/image" Target="../media/image89.png"/><Relationship Id="rId389" Type="http://schemas.openxmlformats.org/officeDocument/2006/relationships/image" Target="../media/image208.png"/><Relationship Id="rId193" Type="http://schemas.openxmlformats.org/officeDocument/2006/relationships/image" Target="../media/image110.png"/><Relationship Id="rId207" Type="http://schemas.openxmlformats.org/officeDocument/2006/relationships/image" Target="../media/image117.png"/><Relationship Id="rId249" Type="http://schemas.openxmlformats.org/officeDocument/2006/relationships/image" Target="../media/image138.png"/><Relationship Id="rId414" Type="http://schemas.openxmlformats.org/officeDocument/2006/relationships/customXml" Target="../ink/ink205.xml"/><Relationship Id="rId456" Type="http://schemas.openxmlformats.org/officeDocument/2006/relationships/customXml" Target="../ink/ink226.xml"/><Relationship Id="rId13" Type="http://schemas.openxmlformats.org/officeDocument/2006/relationships/image" Target="../media/image20.png"/><Relationship Id="rId109" Type="http://schemas.openxmlformats.org/officeDocument/2006/relationships/image" Target="../media/image68.png"/><Relationship Id="rId260" Type="http://schemas.openxmlformats.org/officeDocument/2006/relationships/customXml" Target="../ink/ink128.xml"/><Relationship Id="rId316" Type="http://schemas.openxmlformats.org/officeDocument/2006/relationships/customXml" Target="../ink/ink156.xml"/><Relationship Id="rId55" Type="http://schemas.openxmlformats.org/officeDocument/2006/relationships/image" Target="../media/image41.png"/><Relationship Id="rId97" Type="http://schemas.openxmlformats.org/officeDocument/2006/relationships/image" Target="../media/image62.png"/><Relationship Id="rId120" Type="http://schemas.openxmlformats.org/officeDocument/2006/relationships/customXml" Target="../ink/ink58.xml"/><Relationship Id="rId358" Type="http://schemas.openxmlformats.org/officeDocument/2006/relationships/customXml" Target="../ink/ink177.xml"/><Relationship Id="rId162" Type="http://schemas.openxmlformats.org/officeDocument/2006/relationships/customXml" Target="../ink/ink79.xml"/><Relationship Id="rId218" Type="http://schemas.openxmlformats.org/officeDocument/2006/relationships/customXml" Target="../ink/ink107.xml"/><Relationship Id="rId425" Type="http://schemas.openxmlformats.org/officeDocument/2006/relationships/image" Target="../media/image226.png"/><Relationship Id="rId467" Type="http://schemas.openxmlformats.org/officeDocument/2006/relationships/image" Target="../media/image247.png"/><Relationship Id="rId271" Type="http://schemas.openxmlformats.org/officeDocument/2006/relationships/image" Target="../media/image149.png"/><Relationship Id="rId24" Type="http://schemas.openxmlformats.org/officeDocument/2006/relationships/customXml" Target="../ink/ink10.xml"/><Relationship Id="rId66" Type="http://schemas.openxmlformats.org/officeDocument/2006/relationships/customXml" Target="../ink/ink31.xml"/><Relationship Id="rId131" Type="http://schemas.openxmlformats.org/officeDocument/2006/relationships/image" Target="../media/image79.png"/><Relationship Id="rId327" Type="http://schemas.openxmlformats.org/officeDocument/2006/relationships/image" Target="../media/image177.png"/><Relationship Id="rId369" Type="http://schemas.openxmlformats.org/officeDocument/2006/relationships/image" Target="../media/image198.png"/><Relationship Id="rId173" Type="http://schemas.openxmlformats.org/officeDocument/2006/relationships/image" Target="../media/image100.png"/><Relationship Id="rId229" Type="http://schemas.openxmlformats.org/officeDocument/2006/relationships/image" Target="../media/image128.png"/><Relationship Id="rId380" Type="http://schemas.openxmlformats.org/officeDocument/2006/relationships/customXml" Target="../ink/ink188.xml"/><Relationship Id="rId436" Type="http://schemas.openxmlformats.org/officeDocument/2006/relationships/customXml" Target="../ink/ink216.xml"/><Relationship Id="rId240" Type="http://schemas.openxmlformats.org/officeDocument/2006/relationships/customXml" Target="../ink/ink118.xml"/><Relationship Id="rId478" Type="http://schemas.openxmlformats.org/officeDocument/2006/relationships/customXml" Target="../ink/ink237.xml"/><Relationship Id="rId35" Type="http://schemas.openxmlformats.org/officeDocument/2006/relationships/image" Target="../media/image31.png"/><Relationship Id="rId77" Type="http://schemas.openxmlformats.org/officeDocument/2006/relationships/image" Target="../media/image52.png"/><Relationship Id="rId100" Type="http://schemas.openxmlformats.org/officeDocument/2006/relationships/customXml" Target="../ink/ink48.xml"/><Relationship Id="rId282" Type="http://schemas.openxmlformats.org/officeDocument/2006/relationships/customXml" Target="../ink/ink139.xml"/><Relationship Id="rId338" Type="http://schemas.openxmlformats.org/officeDocument/2006/relationships/customXml" Target="../ink/ink167.xml"/><Relationship Id="rId8" Type="http://schemas.openxmlformats.org/officeDocument/2006/relationships/customXml" Target="../ink/ink2.xml"/><Relationship Id="rId142" Type="http://schemas.openxmlformats.org/officeDocument/2006/relationships/customXml" Target="../ink/ink69.xml"/><Relationship Id="rId184" Type="http://schemas.openxmlformats.org/officeDocument/2006/relationships/customXml" Target="../ink/ink90.xml"/><Relationship Id="rId391" Type="http://schemas.openxmlformats.org/officeDocument/2006/relationships/image" Target="../media/image209.png"/><Relationship Id="rId405" Type="http://schemas.openxmlformats.org/officeDocument/2006/relationships/image" Target="../media/image216.png"/><Relationship Id="rId447" Type="http://schemas.openxmlformats.org/officeDocument/2006/relationships/image" Target="../media/image237.png"/><Relationship Id="rId251" Type="http://schemas.openxmlformats.org/officeDocument/2006/relationships/image" Target="../media/image139.png"/><Relationship Id="rId46" Type="http://schemas.openxmlformats.org/officeDocument/2006/relationships/customXml" Target="../ink/ink21.xml"/><Relationship Id="rId293" Type="http://schemas.openxmlformats.org/officeDocument/2006/relationships/image" Target="../media/image160.png"/><Relationship Id="rId307" Type="http://schemas.openxmlformats.org/officeDocument/2006/relationships/image" Target="../media/image167.png"/><Relationship Id="rId349" Type="http://schemas.openxmlformats.org/officeDocument/2006/relationships/image" Target="../media/image188.png"/><Relationship Id="rId88" Type="http://schemas.openxmlformats.org/officeDocument/2006/relationships/customXml" Target="../ink/ink42.xml"/><Relationship Id="rId111" Type="http://schemas.openxmlformats.org/officeDocument/2006/relationships/image" Target="../media/image69.png"/><Relationship Id="rId153" Type="http://schemas.openxmlformats.org/officeDocument/2006/relationships/image" Target="../media/image90.png"/><Relationship Id="rId195" Type="http://schemas.openxmlformats.org/officeDocument/2006/relationships/image" Target="../media/image111.png"/><Relationship Id="rId209" Type="http://schemas.openxmlformats.org/officeDocument/2006/relationships/image" Target="../media/image118.png"/><Relationship Id="rId360" Type="http://schemas.openxmlformats.org/officeDocument/2006/relationships/customXml" Target="../ink/ink178.xml"/><Relationship Id="rId416" Type="http://schemas.openxmlformats.org/officeDocument/2006/relationships/customXml" Target="../ink/ink206.xml"/><Relationship Id="rId220" Type="http://schemas.openxmlformats.org/officeDocument/2006/relationships/customXml" Target="../ink/ink108.xml"/><Relationship Id="rId458" Type="http://schemas.openxmlformats.org/officeDocument/2006/relationships/customXml" Target="../ink/ink227.xml"/><Relationship Id="rId15" Type="http://schemas.openxmlformats.org/officeDocument/2006/relationships/image" Target="../media/image21.png"/><Relationship Id="rId57" Type="http://schemas.openxmlformats.org/officeDocument/2006/relationships/image" Target="../media/image42.png"/><Relationship Id="rId262" Type="http://schemas.openxmlformats.org/officeDocument/2006/relationships/customXml" Target="../ink/ink129.xml"/><Relationship Id="rId318" Type="http://schemas.openxmlformats.org/officeDocument/2006/relationships/customXml" Target="../ink/ink157.xml"/><Relationship Id="rId99" Type="http://schemas.openxmlformats.org/officeDocument/2006/relationships/image" Target="../media/image63.png"/><Relationship Id="rId122" Type="http://schemas.openxmlformats.org/officeDocument/2006/relationships/customXml" Target="../ink/ink59.xml"/><Relationship Id="rId164" Type="http://schemas.openxmlformats.org/officeDocument/2006/relationships/customXml" Target="../ink/ink80.xml"/><Relationship Id="rId371" Type="http://schemas.openxmlformats.org/officeDocument/2006/relationships/image" Target="../media/image199.png"/><Relationship Id="rId427" Type="http://schemas.openxmlformats.org/officeDocument/2006/relationships/image" Target="../media/image227.png"/><Relationship Id="rId469" Type="http://schemas.openxmlformats.org/officeDocument/2006/relationships/image" Target="../media/image248.png"/><Relationship Id="rId26" Type="http://schemas.openxmlformats.org/officeDocument/2006/relationships/customXml" Target="../ink/ink11.xml"/><Relationship Id="rId231" Type="http://schemas.openxmlformats.org/officeDocument/2006/relationships/image" Target="../media/image129.png"/><Relationship Id="rId273" Type="http://schemas.openxmlformats.org/officeDocument/2006/relationships/image" Target="../media/image150.png"/><Relationship Id="rId329" Type="http://schemas.openxmlformats.org/officeDocument/2006/relationships/image" Target="../media/image178.png"/><Relationship Id="rId480" Type="http://schemas.openxmlformats.org/officeDocument/2006/relationships/customXml" Target="../ink/ink238.xml"/><Relationship Id="rId68" Type="http://schemas.openxmlformats.org/officeDocument/2006/relationships/customXml" Target="../ink/ink32.xml"/><Relationship Id="rId133" Type="http://schemas.openxmlformats.org/officeDocument/2006/relationships/image" Target="../media/image80.png"/><Relationship Id="rId175" Type="http://schemas.openxmlformats.org/officeDocument/2006/relationships/image" Target="../media/image101.png"/><Relationship Id="rId340" Type="http://schemas.openxmlformats.org/officeDocument/2006/relationships/customXml" Target="../ink/ink168.xml"/><Relationship Id="rId200" Type="http://schemas.openxmlformats.org/officeDocument/2006/relationships/customXml" Target="../ink/ink98.xml"/><Relationship Id="rId382" Type="http://schemas.openxmlformats.org/officeDocument/2006/relationships/customXml" Target="../ink/ink189.xml"/><Relationship Id="rId438" Type="http://schemas.openxmlformats.org/officeDocument/2006/relationships/customXml" Target="../ink/ink217.xml"/><Relationship Id="rId242" Type="http://schemas.openxmlformats.org/officeDocument/2006/relationships/customXml" Target="../ink/ink119.xml"/><Relationship Id="rId284" Type="http://schemas.openxmlformats.org/officeDocument/2006/relationships/customXml" Target="../ink/ink140.xml"/><Relationship Id="rId37" Type="http://schemas.openxmlformats.org/officeDocument/2006/relationships/image" Target="../media/image32.png"/><Relationship Id="rId79" Type="http://schemas.openxmlformats.org/officeDocument/2006/relationships/image" Target="../media/image53.png"/><Relationship Id="rId102" Type="http://schemas.openxmlformats.org/officeDocument/2006/relationships/customXml" Target="../ink/ink49.xml"/><Relationship Id="rId144" Type="http://schemas.openxmlformats.org/officeDocument/2006/relationships/customXml" Target="../ink/ink70.xml"/><Relationship Id="rId90" Type="http://schemas.openxmlformats.org/officeDocument/2006/relationships/customXml" Target="../ink/ink43.xml"/><Relationship Id="rId186" Type="http://schemas.openxmlformats.org/officeDocument/2006/relationships/customXml" Target="../ink/ink91.xml"/><Relationship Id="rId351" Type="http://schemas.openxmlformats.org/officeDocument/2006/relationships/image" Target="../media/image189.png"/><Relationship Id="rId393" Type="http://schemas.openxmlformats.org/officeDocument/2006/relationships/image" Target="../media/image210.png"/><Relationship Id="rId407" Type="http://schemas.openxmlformats.org/officeDocument/2006/relationships/image" Target="../media/image217.png"/><Relationship Id="rId449" Type="http://schemas.openxmlformats.org/officeDocument/2006/relationships/image" Target="../media/image238.png"/><Relationship Id="rId211" Type="http://schemas.openxmlformats.org/officeDocument/2006/relationships/image" Target="../media/image119.png"/><Relationship Id="rId253" Type="http://schemas.openxmlformats.org/officeDocument/2006/relationships/image" Target="../media/image140.png"/><Relationship Id="rId295" Type="http://schemas.openxmlformats.org/officeDocument/2006/relationships/image" Target="../media/image161.png"/><Relationship Id="rId309" Type="http://schemas.openxmlformats.org/officeDocument/2006/relationships/image" Target="../media/image168.png"/><Relationship Id="rId460" Type="http://schemas.openxmlformats.org/officeDocument/2006/relationships/customXml" Target="../ink/ink228.xml"/><Relationship Id="rId48" Type="http://schemas.openxmlformats.org/officeDocument/2006/relationships/customXml" Target="../ink/ink22.xml"/><Relationship Id="rId113" Type="http://schemas.openxmlformats.org/officeDocument/2006/relationships/image" Target="../media/image70.png"/><Relationship Id="rId320" Type="http://schemas.openxmlformats.org/officeDocument/2006/relationships/customXml" Target="../ink/ink158.xml"/><Relationship Id="rId155" Type="http://schemas.openxmlformats.org/officeDocument/2006/relationships/image" Target="../media/image91.png"/><Relationship Id="rId197" Type="http://schemas.openxmlformats.org/officeDocument/2006/relationships/image" Target="../media/image112.png"/><Relationship Id="rId362" Type="http://schemas.openxmlformats.org/officeDocument/2006/relationships/customXml" Target="../ink/ink179.xml"/><Relationship Id="rId418" Type="http://schemas.openxmlformats.org/officeDocument/2006/relationships/customXml" Target="../ink/ink207.xml"/><Relationship Id="rId222" Type="http://schemas.openxmlformats.org/officeDocument/2006/relationships/customXml" Target="../ink/ink109.xml"/><Relationship Id="rId264" Type="http://schemas.openxmlformats.org/officeDocument/2006/relationships/customXml" Target="../ink/ink130.xml"/><Relationship Id="rId471" Type="http://schemas.openxmlformats.org/officeDocument/2006/relationships/image" Target="../media/image249.png"/><Relationship Id="rId17" Type="http://schemas.openxmlformats.org/officeDocument/2006/relationships/image" Target="../media/image22.png"/><Relationship Id="rId59" Type="http://schemas.openxmlformats.org/officeDocument/2006/relationships/image" Target="../media/image43.png"/><Relationship Id="rId124" Type="http://schemas.openxmlformats.org/officeDocument/2006/relationships/customXml" Target="../ink/ink60.xml"/><Relationship Id="rId70" Type="http://schemas.openxmlformats.org/officeDocument/2006/relationships/customXml" Target="../ink/ink33.xml"/><Relationship Id="rId166" Type="http://schemas.openxmlformats.org/officeDocument/2006/relationships/customXml" Target="../ink/ink81.xml"/><Relationship Id="rId331" Type="http://schemas.openxmlformats.org/officeDocument/2006/relationships/image" Target="../media/image179.png"/><Relationship Id="rId373" Type="http://schemas.openxmlformats.org/officeDocument/2006/relationships/image" Target="../media/image200.png"/><Relationship Id="rId429" Type="http://schemas.openxmlformats.org/officeDocument/2006/relationships/image" Target="../media/image228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30.png"/><Relationship Id="rId440" Type="http://schemas.openxmlformats.org/officeDocument/2006/relationships/customXml" Target="../ink/ink218.xml"/><Relationship Id="rId28" Type="http://schemas.openxmlformats.org/officeDocument/2006/relationships/customXml" Target="../ink/ink12.xml"/><Relationship Id="rId275" Type="http://schemas.openxmlformats.org/officeDocument/2006/relationships/image" Target="../media/image151.png"/><Relationship Id="rId300" Type="http://schemas.openxmlformats.org/officeDocument/2006/relationships/customXml" Target="../ink/ink148.xml"/><Relationship Id="rId81" Type="http://schemas.openxmlformats.org/officeDocument/2006/relationships/image" Target="../media/image54.png"/><Relationship Id="rId135" Type="http://schemas.openxmlformats.org/officeDocument/2006/relationships/image" Target="../media/image81.png"/><Relationship Id="rId177" Type="http://schemas.openxmlformats.org/officeDocument/2006/relationships/image" Target="../media/image102.png"/><Relationship Id="rId342" Type="http://schemas.openxmlformats.org/officeDocument/2006/relationships/customXml" Target="../ink/ink169.xml"/><Relationship Id="rId384" Type="http://schemas.openxmlformats.org/officeDocument/2006/relationships/customXml" Target="../ink/ink190.xml"/><Relationship Id="rId202" Type="http://schemas.openxmlformats.org/officeDocument/2006/relationships/customXml" Target="../ink/ink99.xml"/><Relationship Id="rId244" Type="http://schemas.openxmlformats.org/officeDocument/2006/relationships/customXml" Target="../ink/ink120.xml"/><Relationship Id="rId39" Type="http://schemas.openxmlformats.org/officeDocument/2006/relationships/image" Target="../media/image33.png"/><Relationship Id="rId286" Type="http://schemas.openxmlformats.org/officeDocument/2006/relationships/customXml" Target="../ink/ink141.xml"/><Relationship Id="rId451" Type="http://schemas.openxmlformats.org/officeDocument/2006/relationships/image" Target="../media/image239.png"/><Relationship Id="rId50" Type="http://schemas.openxmlformats.org/officeDocument/2006/relationships/customXml" Target="../ink/ink23.xml"/><Relationship Id="rId104" Type="http://schemas.openxmlformats.org/officeDocument/2006/relationships/customXml" Target="../ink/ink50.xml"/><Relationship Id="rId146" Type="http://schemas.openxmlformats.org/officeDocument/2006/relationships/customXml" Target="../ink/ink71.xml"/><Relationship Id="rId188" Type="http://schemas.openxmlformats.org/officeDocument/2006/relationships/customXml" Target="../ink/ink92.xml"/><Relationship Id="rId311" Type="http://schemas.openxmlformats.org/officeDocument/2006/relationships/image" Target="../media/image169.png"/><Relationship Id="rId353" Type="http://schemas.openxmlformats.org/officeDocument/2006/relationships/image" Target="../media/image190.png"/><Relationship Id="rId395" Type="http://schemas.openxmlformats.org/officeDocument/2006/relationships/image" Target="../media/image211.png"/><Relationship Id="rId409" Type="http://schemas.openxmlformats.org/officeDocument/2006/relationships/image" Target="../media/image218.png"/><Relationship Id="rId92" Type="http://schemas.openxmlformats.org/officeDocument/2006/relationships/customXml" Target="../ink/ink44.xml"/><Relationship Id="rId213" Type="http://schemas.openxmlformats.org/officeDocument/2006/relationships/image" Target="../media/image120.png"/><Relationship Id="rId420" Type="http://schemas.openxmlformats.org/officeDocument/2006/relationships/customXml" Target="../ink/ink208.xml"/><Relationship Id="rId255" Type="http://schemas.openxmlformats.org/officeDocument/2006/relationships/image" Target="../media/image141.png"/><Relationship Id="rId297" Type="http://schemas.openxmlformats.org/officeDocument/2006/relationships/image" Target="../media/image162.png"/><Relationship Id="rId462" Type="http://schemas.openxmlformats.org/officeDocument/2006/relationships/customXml" Target="../ink/ink229.xml"/><Relationship Id="rId115" Type="http://schemas.openxmlformats.org/officeDocument/2006/relationships/image" Target="../media/image71.png"/><Relationship Id="rId157" Type="http://schemas.openxmlformats.org/officeDocument/2006/relationships/image" Target="../media/image92.png"/><Relationship Id="rId322" Type="http://schemas.openxmlformats.org/officeDocument/2006/relationships/customXml" Target="../ink/ink159.xml"/><Relationship Id="rId364" Type="http://schemas.openxmlformats.org/officeDocument/2006/relationships/customXml" Target="../ink/ink180.xml"/><Relationship Id="rId61" Type="http://schemas.openxmlformats.org/officeDocument/2006/relationships/image" Target="../media/image44.png"/><Relationship Id="rId199" Type="http://schemas.openxmlformats.org/officeDocument/2006/relationships/image" Target="../media/image113.png"/><Relationship Id="rId19" Type="http://schemas.openxmlformats.org/officeDocument/2006/relationships/image" Target="../media/image23.png"/><Relationship Id="rId224" Type="http://schemas.openxmlformats.org/officeDocument/2006/relationships/customXml" Target="../ink/ink110.xml"/><Relationship Id="rId266" Type="http://schemas.openxmlformats.org/officeDocument/2006/relationships/customXml" Target="../ink/ink131.xml"/><Relationship Id="rId431" Type="http://schemas.openxmlformats.org/officeDocument/2006/relationships/image" Target="../media/image229.png"/><Relationship Id="rId473" Type="http://schemas.openxmlformats.org/officeDocument/2006/relationships/image" Target="../media/image250.png"/><Relationship Id="rId30" Type="http://schemas.openxmlformats.org/officeDocument/2006/relationships/customXml" Target="../ink/ink13.xml"/><Relationship Id="rId126" Type="http://schemas.openxmlformats.org/officeDocument/2006/relationships/customXml" Target="../ink/ink61.xml"/><Relationship Id="rId168" Type="http://schemas.openxmlformats.org/officeDocument/2006/relationships/customXml" Target="../ink/ink82.xml"/><Relationship Id="rId333" Type="http://schemas.openxmlformats.org/officeDocument/2006/relationships/image" Target="../media/image180.png"/><Relationship Id="rId72" Type="http://schemas.openxmlformats.org/officeDocument/2006/relationships/customXml" Target="../ink/ink34.xml"/><Relationship Id="rId375" Type="http://schemas.openxmlformats.org/officeDocument/2006/relationships/image" Target="../media/image2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5.xml"/><Relationship Id="rId21" Type="http://schemas.openxmlformats.org/officeDocument/2006/relationships/customXml" Target="../ink/ink247.xml"/><Relationship Id="rId324" Type="http://schemas.openxmlformats.org/officeDocument/2006/relationships/image" Target="../media/image418.png"/><Relationship Id="rId170" Type="http://schemas.openxmlformats.org/officeDocument/2006/relationships/image" Target="../media/image342.png"/><Relationship Id="rId268" Type="http://schemas.openxmlformats.org/officeDocument/2006/relationships/image" Target="../media/image390.png"/><Relationship Id="rId475" Type="http://schemas.openxmlformats.org/officeDocument/2006/relationships/customXml" Target="../ink/ink474.xml"/><Relationship Id="rId32" Type="http://schemas.openxmlformats.org/officeDocument/2006/relationships/image" Target="../media/image273.png"/><Relationship Id="rId74" Type="http://schemas.openxmlformats.org/officeDocument/2006/relationships/image" Target="../media/image294.png"/><Relationship Id="rId128" Type="http://schemas.openxmlformats.org/officeDocument/2006/relationships/image" Target="../media/image321.png"/><Relationship Id="rId335" Type="http://schemas.openxmlformats.org/officeDocument/2006/relationships/customXml" Target="../ink/ink404.xml"/><Relationship Id="rId377" Type="http://schemas.openxmlformats.org/officeDocument/2006/relationships/customXml" Target="../ink/ink425.xml"/><Relationship Id="rId500" Type="http://schemas.openxmlformats.org/officeDocument/2006/relationships/image" Target="../media/image506.png"/><Relationship Id="rId5" Type="http://schemas.openxmlformats.org/officeDocument/2006/relationships/customXml" Target="../ink/ink239.xml"/><Relationship Id="rId181" Type="http://schemas.openxmlformats.org/officeDocument/2006/relationships/customXml" Target="../ink/ink327.xml"/><Relationship Id="rId237" Type="http://schemas.openxmlformats.org/officeDocument/2006/relationships/customXml" Target="../ink/ink355.xml"/><Relationship Id="rId402" Type="http://schemas.openxmlformats.org/officeDocument/2006/relationships/image" Target="../media/image457.png"/><Relationship Id="rId279" Type="http://schemas.openxmlformats.org/officeDocument/2006/relationships/customXml" Target="../ink/ink376.xml"/><Relationship Id="rId444" Type="http://schemas.openxmlformats.org/officeDocument/2006/relationships/image" Target="../media/image478.png"/><Relationship Id="rId486" Type="http://schemas.openxmlformats.org/officeDocument/2006/relationships/image" Target="../media/image499.png"/><Relationship Id="rId43" Type="http://schemas.openxmlformats.org/officeDocument/2006/relationships/customXml" Target="../ink/ink258.xml"/><Relationship Id="rId139" Type="http://schemas.openxmlformats.org/officeDocument/2006/relationships/customXml" Target="../ink/ink306.xml"/><Relationship Id="rId290" Type="http://schemas.openxmlformats.org/officeDocument/2006/relationships/image" Target="../media/image401.png"/><Relationship Id="rId304" Type="http://schemas.openxmlformats.org/officeDocument/2006/relationships/image" Target="../media/image408.png"/><Relationship Id="rId346" Type="http://schemas.openxmlformats.org/officeDocument/2006/relationships/image" Target="../media/image429.png"/><Relationship Id="rId388" Type="http://schemas.openxmlformats.org/officeDocument/2006/relationships/image" Target="../media/image450.png"/><Relationship Id="rId511" Type="http://schemas.openxmlformats.org/officeDocument/2006/relationships/customXml" Target="../ink/ink492.xml"/><Relationship Id="rId85" Type="http://schemas.openxmlformats.org/officeDocument/2006/relationships/customXml" Target="../ink/ink279.xml"/><Relationship Id="rId150" Type="http://schemas.openxmlformats.org/officeDocument/2006/relationships/image" Target="../media/image332.png"/><Relationship Id="rId192" Type="http://schemas.openxmlformats.org/officeDocument/2006/relationships/image" Target="../media/image353.png"/><Relationship Id="rId206" Type="http://schemas.openxmlformats.org/officeDocument/2006/relationships/image" Target="../media/image360.png"/><Relationship Id="rId413" Type="http://schemas.openxmlformats.org/officeDocument/2006/relationships/customXml" Target="../ink/ink443.xml"/><Relationship Id="rId248" Type="http://schemas.openxmlformats.org/officeDocument/2006/relationships/image" Target="../media/image380.png"/><Relationship Id="rId455" Type="http://schemas.openxmlformats.org/officeDocument/2006/relationships/customXml" Target="../ink/ink464.xml"/><Relationship Id="rId497" Type="http://schemas.openxmlformats.org/officeDocument/2006/relationships/customXml" Target="../ink/ink485.xml"/><Relationship Id="rId12" Type="http://schemas.openxmlformats.org/officeDocument/2006/relationships/image" Target="../media/image263.png"/><Relationship Id="rId108" Type="http://schemas.openxmlformats.org/officeDocument/2006/relationships/image" Target="../media/image311.png"/><Relationship Id="rId315" Type="http://schemas.openxmlformats.org/officeDocument/2006/relationships/customXml" Target="../ink/ink394.xml"/><Relationship Id="rId357" Type="http://schemas.openxmlformats.org/officeDocument/2006/relationships/customXml" Target="../ink/ink415.xml"/><Relationship Id="rId522" Type="http://schemas.openxmlformats.org/officeDocument/2006/relationships/image" Target="../media/image517.png"/><Relationship Id="rId54" Type="http://schemas.openxmlformats.org/officeDocument/2006/relationships/image" Target="../media/image284.png"/><Relationship Id="rId96" Type="http://schemas.openxmlformats.org/officeDocument/2006/relationships/image" Target="../media/image305.png"/><Relationship Id="rId161" Type="http://schemas.openxmlformats.org/officeDocument/2006/relationships/customXml" Target="../ink/ink317.xml"/><Relationship Id="rId217" Type="http://schemas.openxmlformats.org/officeDocument/2006/relationships/customXml" Target="../ink/ink345.xml"/><Relationship Id="rId399" Type="http://schemas.openxmlformats.org/officeDocument/2006/relationships/customXml" Target="../ink/ink436.xml"/><Relationship Id="rId259" Type="http://schemas.openxmlformats.org/officeDocument/2006/relationships/customXml" Target="../ink/ink366.xml"/><Relationship Id="rId424" Type="http://schemas.openxmlformats.org/officeDocument/2006/relationships/image" Target="../media/image468.png"/><Relationship Id="rId466" Type="http://schemas.openxmlformats.org/officeDocument/2006/relationships/image" Target="../media/image489.png"/><Relationship Id="rId23" Type="http://schemas.openxmlformats.org/officeDocument/2006/relationships/customXml" Target="../ink/ink248.xml"/><Relationship Id="rId119" Type="http://schemas.openxmlformats.org/officeDocument/2006/relationships/customXml" Target="../ink/ink296.xml"/><Relationship Id="rId270" Type="http://schemas.openxmlformats.org/officeDocument/2006/relationships/image" Target="../media/image391.png"/><Relationship Id="rId326" Type="http://schemas.openxmlformats.org/officeDocument/2006/relationships/image" Target="../media/image419.png"/><Relationship Id="rId65" Type="http://schemas.openxmlformats.org/officeDocument/2006/relationships/customXml" Target="../ink/ink269.xml"/><Relationship Id="rId130" Type="http://schemas.openxmlformats.org/officeDocument/2006/relationships/image" Target="../media/image322.png"/><Relationship Id="rId368" Type="http://schemas.openxmlformats.org/officeDocument/2006/relationships/image" Target="../media/image440.png"/><Relationship Id="rId172" Type="http://schemas.openxmlformats.org/officeDocument/2006/relationships/image" Target="../media/image343.png"/><Relationship Id="rId228" Type="http://schemas.openxmlformats.org/officeDocument/2006/relationships/image" Target="../media/image370.png"/><Relationship Id="rId435" Type="http://schemas.openxmlformats.org/officeDocument/2006/relationships/customXml" Target="../ink/ink454.xml"/><Relationship Id="rId477" Type="http://schemas.openxmlformats.org/officeDocument/2006/relationships/customXml" Target="../ink/ink475.xml"/><Relationship Id="rId281" Type="http://schemas.openxmlformats.org/officeDocument/2006/relationships/customXml" Target="../ink/ink377.xml"/><Relationship Id="rId337" Type="http://schemas.openxmlformats.org/officeDocument/2006/relationships/customXml" Target="../ink/ink405.xml"/><Relationship Id="rId502" Type="http://schemas.openxmlformats.org/officeDocument/2006/relationships/image" Target="../media/image507.png"/><Relationship Id="rId34" Type="http://schemas.openxmlformats.org/officeDocument/2006/relationships/image" Target="../media/image274.png"/><Relationship Id="rId76" Type="http://schemas.openxmlformats.org/officeDocument/2006/relationships/image" Target="../media/image295.png"/><Relationship Id="rId141" Type="http://schemas.openxmlformats.org/officeDocument/2006/relationships/customXml" Target="../ink/ink307.xml"/><Relationship Id="rId379" Type="http://schemas.openxmlformats.org/officeDocument/2006/relationships/customXml" Target="../ink/ink426.xml"/><Relationship Id="rId7" Type="http://schemas.openxmlformats.org/officeDocument/2006/relationships/customXml" Target="../ink/ink240.xml"/><Relationship Id="rId183" Type="http://schemas.openxmlformats.org/officeDocument/2006/relationships/customXml" Target="../ink/ink328.xml"/><Relationship Id="rId239" Type="http://schemas.openxmlformats.org/officeDocument/2006/relationships/customXml" Target="../ink/ink356.xml"/><Relationship Id="rId390" Type="http://schemas.openxmlformats.org/officeDocument/2006/relationships/image" Target="../media/image451.png"/><Relationship Id="rId404" Type="http://schemas.openxmlformats.org/officeDocument/2006/relationships/image" Target="../media/image458.png"/><Relationship Id="rId446" Type="http://schemas.openxmlformats.org/officeDocument/2006/relationships/image" Target="../media/image479.png"/><Relationship Id="rId250" Type="http://schemas.openxmlformats.org/officeDocument/2006/relationships/image" Target="../media/image381.png"/><Relationship Id="rId292" Type="http://schemas.openxmlformats.org/officeDocument/2006/relationships/image" Target="../media/image402.png"/><Relationship Id="rId306" Type="http://schemas.openxmlformats.org/officeDocument/2006/relationships/image" Target="../media/image409.png"/><Relationship Id="rId488" Type="http://schemas.openxmlformats.org/officeDocument/2006/relationships/image" Target="../media/image500.png"/><Relationship Id="rId45" Type="http://schemas.openxmlformats.org/officeDocument/2006/relationships/customXml" Target="../ink/ink259.xml"/><Relationship Id="rId87" Type="http://schemas.openxmlformats.org/officeDocument/2006/relationships/customXml" Target="../ink/ink280.xml"/><Relationship Id="rId110" Type="http://schemas.openxmlformats.org/officeDocument/2006/relationships/image" Target="../media/image312.png"/><Relationship Id="rId348" Type="http://schemas.openxmlformats.org/officeDocument/2006/relationships/image" Target="../media/image430.png"/><Relationship Id="rId513" Type="http://schemas.openxmlformats.org/officeDocument/2006/relationships/customXml" Target="../ink/ink493.xml"/><Relationship Id="rId152" Type="http://schemas.openxmlformats.org/officeDocument/2006/relationships/image" Target="../media/image333.png"/><Relationship Id="rId194" Type="http://schemas.openxmlformats.org/officeDocument/2006/relationships/image" Target="../media/image354.png"/><Relationship Id="rId208" Type="http://schemas.openxmlformats.org/officeDocument/2006/relationships/image" Target="../media/image116.png"/><Relationship Id="rId415" Type="http://schemas.openxmlformats.org/officeDocument/2006/relationships/customXml" Target="../ink/ink444.xml"/><Relationship Id="rId457" Type="http://schemas.openxmlformats.org/officeDocument/2006/relationships/customXml" Target="../ink/ink465.xml"/><Relationship Id="rId261" Type="http://schemas.openxmlformats.org/officeDocument/2006/relationships/customXml" Target="../ink/ink367.xml"/><Relationship Id="rId499" Type="http://schemas.openxmlformats.org/officeDocument/2006/relationships/customXml" Target="../ink/ink486.xml"/><Relationship Id="rId14" Type="http://schemas.openxmlformats.org/officeDocument/2006/relationships/image" Target="../media/image264.png"/><Relationship Id="rId56" Type="http://schemas.openxmlformats.org/officeDocument/2006/relationships/image" Target="../media/image285.png"/><Relationship Id="rId317" Type="http://schemas.openxmlformats.org/officeDocument/2006/relationships/customXml" Target="../ink/ink395.xml"/><Relationship Id="rId359" Type="http://schemas.openxmlformats.org/officeDocument/2006/relationships/customXml" Target="../ink/ink416.xml"/><Relationship Id="rId524" Type="http://schemas.openxmlformats.org/officeDocument/2006/relationships/image" Target="../media/image518.png"/><Relationship Id="rId98" Type="http://schemas.openxmlformats.org/officeDocument/2006/relationships/image" Target="../media/image306.png"/><Relationship Id="rId121" Type="http://schemas.openxmlformats.org/officeDocument/2006/relationships/customXml" Target="../ink/ink297.xml"/><Relationship Id="rId163" Type="http://schemas.openxmlformats.org/officeDocument/2006/relationships/customXml" Target="../ink/ink318.xml"/><Relationship Id="rId219" Type="http://schemas.openxmlformats.org/officeDocument/2006/relationships/customXml" Target="../ink/ink346.xml"/><Relationship Id="rId370" Type="http://schemas.openxmlformats.org/officeDocument/2006/relationships/image" Target="../media/image441.png"/><Relationship Id="rId426" Type="http://schemas.openxmlformats.org/officeDocument/2006/relationships/image" Target="../media/image469.png"/><Relationship Id="rId230" Type="http://schemas.openxmlformats.org/officeDocument/2006/relationships/image" Target="../media/image371.png"/><Relationship Id="rId468" Type="http://schemas.openxmlformats.org/officeDocument/2006/relationships/image" Target="../media/image490.png"/><Relationship Id="rId25" Type="http://schemas.openxmlformats.org/officeDocument/2006/relationships/customXml" Target="../ink/ink249.xml"/><Relationship Id="rId67" Type="http://schemas.openxmlformats.org/officeDocument/2006/relationships/customXml" Target="../ink/ink270.xml"/><Relationship Id="rId272" Type="http://schemas.openxmlformats.org/officeDocument/2006/relationships/image" Target="../media/image392.png"/><Relationship Id="rId328" Type="http://schemas.openxmlformats.org/officeDocument/2006/relationships/image" Target="../media/image420.png"/><Relationship Id="rId132" Type="http://schemas.openxmlformats.org/officeDocument/2006/relationships/image" Target="../media/image323.png"/><Relationship Id="rId174" Type="http://schemas.openxmlformats.org/officeDocument/2006/relationships/image" Target="../media/image344.png"/><Relationship Id="rId381" Type="http://schemas.openxmlformats.org/officeDocument/2006/relationships/customXml" Target="../ink/ink427.xml"/><Relationship Id="rId241" Type="http://schemas.openxmlformats.org/officeDocument/2006/relationships/customXml" Target="../ink/ink357.xml"/><Relationship Id="rId437" Type="http://schemas.openxmlformats.org/officeDocument/2006/relationships/customXml" Target="../ink/ink455.xml"/><Relationship Id="rId479" Type="http://schemas.openxmlformats.org/officeDocument/2006/relationships/customXml" Target="../ink/ink476.xml"/><Relationship Id="rId36" Type="http://schemas.openxmlformats.org/officeDocument/2006/relationships/image" Target="../media/image275.png"/><Relationship Id="rId283" Type="http://schemas.openxmlformats.org/officeDocument/2006/relationships/customXml" Target="../ink/ink378.xml"/><Relationship Id="rId339" Type="http://schemas.openxmlformats.org/officeDocument/2006/relationships/customXml" Target="../ink/ink406.xml"/><Relationship Id="rId490" Type="http://schemas.openxmlformats.org/officeDocument/2006/relationships/image" Target="../media/image501.png"/><Relationship Id="rId504" Type="http://schemas.openxmlformats.org/officeDocument/2006/relationships/image" Target="../media/image508.png"/><Relationship Id="rId78" Type="http://schemas.openxmlformats.org/officeDocument/2006/relationships/image" Target="../media/image296.png"/><Relationship Id="rId101" Type="http://schemas.openxmlformats.org/officeDocument/2006/relationships/customXml" Target="../ink/ink287.xml"/><Relationship Id="rId143" Type="http://schemas.openxmlformats.org/officeDocument/2006/relationships/customXml" Target="../ink/ink308.xml"/><Relationship Id="rId185" Type="http://schemas.openxmlformats.org/officeDocument/2006/relationships/customXml" Target="../ink/ink329.xml"/><Relationship Id="rId350" Type="http://schemas.openxmlformats.org/officeDocument/2006/relationships/image" Target="../media/image431.png"/><Relationship Id="rId406" Type="http://schemas.openxmlformats.org/officeDocument/2006/relationships/image" Target="../media/image459.png"/><Relationship Id="rId9" Type="http://schemas.openxmlformats.org/officeDocument/2006/relationships/customXml" Target="../ink/ink241.xml"/><Relationship Id="rId210" Type="http://schemas.openxmlformats.org/officeDocument/2006/relationships/image" Target="../media/image361.png"/><Relationship Id="rId392" Type="http://schemas.openxmlformats.org/officeDocument/2006/relationships/image" Target="../media/image452.png"/><Relationship Id="rId448" Type="http://schemas.openxmlformats.org/officeDocument/2006/relationships/image" Target="../media/image480.png"/><Relationship Id="rId252" Type="http://schemas.openxmlformats.org/officeDocument/2006/relationships/image" Target="../media/image382.png"/><Relationship Id="rId294" Type="http://schemas.openxmlformats.org/officeDocument/2006/relationships/image" Target="../media/image403.png"/><Relationship Id="rId308" Type="http://schemas.openxmlformats.org/officeDocument/2006/relationships/image" Target="../media/image410.png"/><Relationship Id="rId515" Type="http://schemas.openxmlformats.org/officeDocument/2006/relationships/customXml" Target="../ink/ink494.xml"/><Relationship Id="rId47" Type="http://schemas.openxmlformats.org/officeDocument/2006/relationships/customXml" Target="../ink/ink260.xml"/><Relationship Id="rId89" Type="http://schemas.openxmlformats.org/officeDocument/2006/relationships/customXml" Target="../ink/ink281.xml"/><Relationship Id="rId112" Type="http://schemas.openxmlformats.org/officeDocument/2006/relationships/image" Target="../media/image313.png"/><Relationship Id="rId154" Type="http://schemas.openxmlformats.org/officeDocument/2006/relationships/image" Target="../media/image334.png"/><Relationship Id="rId361" Type="http://schemas.openxmlformats.org/officeDocument/2006/relationships/customXml" Target="../ink/ink417.xml"/><Relationship Id="rId196" Type="http://schemas.openxmlformats.org/officeDocument/2006/relationships/image" Target="../media/image355.png"/><Relationship Id="rId417" Type="http://schemas.openxmlformats.org/officeDocument/2006/relationships/customXml" Target="../ink/ink445.xml"/><Relationship Id="rId459" Type="http://schemas.openxmlformats.org/officeDocument/2006/relationships/customXml" Target="../ink/ink466.xml"/><Relationship Id="rId16" Type="http://schemas.openxmlformats.org/officeDocument/2006/relationships/image" Target="../media/image265.png"/><Relationship Id="rId221" Type="http://schemas.openxmlformats.org/officeDocument/2006/relationships/customXml" Target="../ink/ink347.xml"/><Relationship Id="rId263" Type="http://schemas.openxmlformats.org/officeDocument/2006/relationships/customXml" Target="../ink/ink368.xml"/><Relationship Id="rId319" Type="http://schemas.openxmlformats.org/officeDocument/2006/relationships/customXml" Target="../ink/ink396.xml"/><Relationship Id="rId470" Type="http://schemas.openxmlformats.org/officeDocument/2006/relationships/image" Target="../media/image491.png"/><Relationship Id="rId526" Type="http://schemas.openxmlformats.org/officeDocument/2006/relationships/image" Target="../media/image519.png"/><Relationship Id="rId58" Type="http://schemas.openxmlformats.org/officeDocument/2006/relationships/image" Target="../media/image286.png"/><Relationship Id="rId123" Type="http://schemas.openxmlformats.org/officeDocument/2006/relationships/customXml" Target="../ink/ink298.xml"/><Relationship Id="rId330" Type="http://schemas.openxmlformats.org/officeDocument/2006/relationships/image" Target="../media/image421.png"/><Relationship Id="rId165" Type="http://schemas.openxmlformats.org/officeDocument/2006/relationships/customXml" Target="../ink/ink319.xml"/><Relationship Id="rId372" Type="http://schemas.openxmlformats.org/officeDocument/2006/relationships/image" Target="../media/image442.png"/><Relationship Id="rId428" Type="http://schemas.openxmlformats.org/officeDocument/2006/relationships/image" Target="../media/image470.png"/><Relationship Id="rId232" Type="http://schemas.openxmlformats.org/officeDocument/2006/relationships/image" Target="../media/image372.png"/><Relationship Id="rId274" Type="http://schemas.openxmlformats.org/officeDocument/2006/relationships/image" Target="../media/image393.png"/><Relationship Id="rId481" Type="http://schemas.openxmlformats.org/officeDocument/2006/relationships/customXml" Target="../ink/ink477.xml"/><Relationship Id="rId27" Type="http://schemas.openxmlformats.org/officeDocument/2006/relationships/customXml" Target="../ink/ink250.xml"/><Relationship Id="rId69" Type="http://schemas.openxmlformats.org/officeDocument/2006/relationships/customXml" Target="../ink/ink271.xml"/><Relationship Id="rId134" Type="http://schemas.openxmlformats.org/officeDocument/2006/relationships/image" Target="../media/image324.png"/><Relationship Id="rId80" Type="http://schemas.openxmlformats.org/officeDocument/2006/relationships/image" Target="../media/image297.png"/><Relationship Id="rId176" Type="http://schemas.openxmlformats.org/officeDocument/2006/relationships/image" Target="../media/image345.png"/><Relationship Id="rId341" Type="http://schemas.openxmlformats.org/officeDocument/2006/relationships/customXml" Target="../ink/ink407.xml"/><Relationship Id="rId383" Type="http://schemas.openxmlformats.org/officeDocument/2006/relationships/customXml" Target="../ink/ink428.xml"/><Relationship Id="rId439" Type="http://schemas.openxmlformats.org/officeDocument/2006/relationships/customXml" Target="../ink/ink456.xml"/><Relationship Id="rId201" Type="http://schemas.openxmlformats.org/officeDocument/2006/relationships/customXml" Target="../ink/ink337.xml"/><Relationship Id="rId243" Type="http://schemas.openxmlformats.org/officeDocument/2006/relationships/customXml" Target="../ink/ink358.xml"/><Relationship Id="rId285" Type="http://schemas.openxmlformats.org/officeDocument/2006/relationships/customXml" Target="../ink/ink379.xml"/><Relationship Id="rId450" Type="http://schemas.openxmlformats.org/officeDocument/2006/relationships/image" Target="../media/image481.png"/><Relationship Id="rId506" Type="http://schemas.openxmlformats.org/officeDocument/2006/relationships/image" Target="../media/image509.png"/><Relationship Id="rId38" Type="http://schemas.openxmlformats.org/officeDocument/2006/relationships/image" Target="../media/image276.png"/><Relationship Id="rId103" Type="http://schemas.openxmlformats.org/officeDocument/2006/relationships/customXml" Target="../ink/ink288.xml"/><Relationship Id="rId310" Type="http://schemas.openxmlformats.org/officeDocument/2006/relationships/image" Target="../media/image411.png"/><Relationship Id="rId492" Type="http://schemas.openxmlformats.org/officeDocument/2006/relationships/image" Target="../media/image502.png"/><Relationship Id="rId91" Type="http://schemas.openxmlformats.org/officeDocument/2006/relationships/customXml" Target="../ink/ink282.xml"/><Relationship Id="rId145" Type="http://schemas.openxmlformats.org/officeDocument/2006/relationships/customXml" Target="../ink/ink309.xml"/><Relationship Id="rId187" Type="http://schemas.openxmlformats.org/officeDocument/2006/relationships/customXml" Target="../ink/ink330.xml"/><Relationship Id="rId352" Type="http://schemas.openxmlformats.org/officeDocument/2006/relationships/image" Target="../media/image432.png"/><Relationship Id="rId394" Type="http://schemas.openxmlformats.org/officeDocument/2006/relationships/image" Target="../media/image453.png"/><Relationship Id="rId408" Type="http://schemas.openxmlformats.org/officeDocument/2006/relationships/image" Target="../media/image460.png"/><Relationship Id="rId212" Type="http://schemas.openxmlformats.org/officeDocument/2006/relationships/image" Target="../media/image362.png"/><Relationship Id="rId254" Type="http://schemas.openxmlformats.org/officeDocument/2006/relationships/image" Target="../media/image383.png"/><Relationship Id="rId49" Type="http://schemas.openxmlformats.org/officeDocument/2006/relationships/customXml" Target="../ink/ink261.xml"/><Relationship Id="rId114" Type="http://schemas.openxmlformats.org/officeDocument/2006/relationships/image" Target="../media/image314.png"/><Relationship Id="rId296" Type="http://schemas.openxmlformats.org/officeDocument/2006/relationships/image" Target="../media/image404.png"/><Relationship Id="rId461" Type="http://schemas.openxmlformats.org/officeDocument/2006/relationships/customXml" Target="../ink/ink467.xml"/><Relationship Id="rId517" Type="http://schemas.openxmlformats.org/officeDocument/2006/relationships/customXml" Target="../ink/ink495.xml"/><Relationship Id="rId60" Type="http://schemas.openxmlformats.org/officeDocument/2006/relationships/image" Target="../media/image287.png"/><Relationship Id="rId156" Type="http://schemas.openxmlformats.org/officeDocument/2006/relationships/image" Target="../media/image335.png"/><Relationship Id="rId198" Type="http://schemas.openxmlformats.org/officeDocument/2006/relationships/image" Target="../media/image356.png"/><Relationship Id="rId321" Type="http://schemas.openxmlformats.org/officeDocument/2006/relationships/customXml" Target="../ink/ink397.xml"/><Relationship Id="rId363" Type="http://schemas.openxmlformats.org/officeDocument/2006/relationships/customXml" Target="../ink/ink418.xml"/><Relationship Id="rId419" Type="http://schemas.openxmlformats.org/officeDocument/2006/relationships/customXml" Target="../ink/ink446.xml"/><Relationship Id="rId223" Type="http://schemas.openxmlformats.org/officeDocument/2006/relationships/customXml" Target="../ink/ink348.xml"/><Relationship Id="rId430" Type="http://schemas.openxmlformats.org/officeDocument/2006/relationships/image" Target="../media/image471.png"/><Relationship Id="rId18" Type="http://schemas.openxmlformats.org/officeDocument/2006/relationships/image" Target="../media/image266.png"/><Relationship Id="rId265" Type="http://schemas.openxmlformats.org/officeDocument/2006/relationships/customXml" Target="../ink/ink369.xml"/><Relationship Id="rId472" Type="http://schemas.openxmlformats.org/officeDocument/2006/relationships/image" Target="../media/image492.png"/><Relationship Id="rId125" Type="http://schemas.openxmlformats.org/officeDocument/2006/relationships/customXml" Target="../ink/ink299.xml"/><Relationship Id="rId167" Type="http://schemas.openxmlformats.org/officeDocument/2006/relationships/customXml" Target="../ink/ink320.xml"/><Relationship Id="rId332" Type="http://schemas.openxmlformats.org/officeDocument/2006/relationships/image" Target="../media/image422.png"/><Relationship Id="rId374" Type="http://schemas.openxmlformats.org/officeDocument/2006/relationships/image" Target="../media/image443.png"/><Relationship Id="rId71" Type="http://schemas.openxmlformats.org/officeDocument/2006/relationships/customXml" Target="../ink/ink272.xml"/><Relationship Id="rId234" Type="http://schemas.openxmlformats.org/officeDocument/2006/relationships/image" Target="../media/image373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251.xml"/><Relationship Id="rId276" Type="http://schemas.openxmlformats.org/officeDocument/2006/relationships/image" Target="../media/image394.png"/><Relationship Id="rId441" Type="http://schemas.openxmlformats.org/officeDocument/2006/relationships/customXml" Target="../ink/ink457.xml"/><Relationship Id="rId483" Type="http://schemas.openxmlformats.org/officeDocument/2006/relationships/customXml" Target="../ink/ink478.xml"/><Relationship Id="rId40" Type="http://schemas.openxmlformats.org/officeDocument/2006/relationships/image" Target="../media/image277.png"/><Relationship Id="rId136" Type="http://schemas.openxmlformats.org/officeDocument/2006/relationships/image" Target="../media/image325.png"/><Relationship Id="rId178" Type="http://schemas.openxmlformats.org/officeDocument/2006/relationships/image" Target="../media/image346.png"/><Relationship Id="rId301" Type="http://schemas.openxmlformats.org/officeDocument/2006/relationships/customXml" Target="../ink/ink387.xml"/><Relationship Id="rId343" Type="http://schemas.openxmlformats.org/officeDocument/2006/relationships/customXml" Target="../ink/ink408.xml"/><Relationship Id="rId82" Type="http://schemas.openxmlformats.org/officeDocument/2006/relationships/image" Target="../media/image298.png"/><Relationship Id="rId203" Type="http://schemas.openxmlformats.org/officeDocument/2006/relationships/customXml" Target="../ink/ink338.xml"/><Relationship Id="rId385" Type="http://schemas.openxmlformats.org/officeDocument/2006/relationships/customXml" Target="../ink/ink429.xml"/><Relationship Id="rId245" Type="http://schemas.openxmlformats.org/officeDocument/2006/relationships/customXml" Target="../ink/ink359.xml"/><Relationship Id="rId287" Type="http://schemas.openxmlformats.org/officeDocument/2006/relationships/customXml" Target="../ink/ink380.xml"/><Relationship Id="rId410" Type="http://schemas.openxmlformats.org/officeDocument/2006/relationships/image" Target="../media/image461.png"/><Relationship Id="rId452" Type="http://schemas.openxmlformats.org/officeDocument/2006/relationships/image" Target="../media/image482.png"/><Relationship Id="rId494" Type="http://schemas.openxmlformats.org/officeDocument/2006/relationships/image" Target="../media/image503.png"/><Relationship Id="rId508" Type="http://schemas.openxmlformats.org/officeDocument/2006/relationships/image" Target="../media/image510.png"/><Relationship Id="rId105" Type="http://schemas.openxmlformats.org/officeDocument/2006/relationships/customXml" Target="../ink/ink289.xml"/><Relationship Id="rId147" Type="http://schemas.openxmlformats.org/officeDocument/2006/relationships/customXml" Target="../ink/ink310.xml"/><Relationship Id="rId312" Type="http://schemas.openxmlformats.org/officeDocument/2006/relationships/image" Target="../media/image412.png"/><Relationship Id="rId354" Type="http://schemas.openxmlformats.org/officeDocument/2006/relationships/image" Target="../media/image433.png"/><Relationship Id="rId51" Type="http://schemas.openxmlformats.org/officeDocument/2006/relationships/customXml" Target="../ink/ink262.xml"/><Relationship Id="rId93" Type="http://schemas.openxmlformats.org/officeDocument/2006/relationships/customXml" Target="../ink/ink283.xml"/><Relationship Id="rId189" Type="http://schemas.openxmlformats.org/officeDocument/2006/relationships/customXml" Target="../ink/ink331.xml"/><Relationship Id="rId396" Type="http://schemas.openxmlformats.org/officeDocument/2006/relationships/image" Target="../media/image454.png"/><Relationship Id="rId214" Type="http://schemas.openxmlformats.org/officeDocument/2006/relationships/image" Target="../media/image363.png"/><Relationship Id="rId256" Type="http://schemas.openxmlformats.org/officeDocument/2006/relationships/image" Target="../media/image384.png"/><Relationship Id="rId298" Type="http://schemas.openxmlformats.org/officeDocument/2006/relationships/image" Target="../media/image405.png"/><Relationship Id="rId421" Type="http://schemas.openxmlformats.org/officeDocument/2006/relationships/customXml" Target="../ink/ink447.xml"/><Relationship Id="rId463" Type="http://schemas.openxmlformats.org/officeDocument/2006/relationships/customXml" Target="../ink/ink468.xml"/><Relationship Id="rId519" Type="http://schemas.openxmlformats.org/officeDocument/2006/relationships/customXml" Target="../ink/ink496.xml"/><Relationship Id="rId116" Type="http://schemas.openxmlformats.org/officeDocument/2006/relationships/image" Target="../media/image315.png"/><Relationship Id="rId158" Type="http://schemas.openxmlformats.org/officeDocument/2006/relationships/image" Target="../media/image336.png"/><Relationship Id="rId323" Type="http://schemas.openxmlformats.org/officeDocument/2006/relationships/customXml" Target="../ink/ink398.xml"/><Relationship Id="rId20" Type="http://schemas.openxmlformats.org/officeDocument/2006/relationships/image" Target="../media/image267.png"/><Relationship Id="rId62" Type="http://schemas.openxmlformats.org/officeDocument/2006/relationships/image" Target="../media/image288.png"/><Relationship Id="rId365" Type="http://schemas.openxmlformats.org/officeDocument/2006/relationships/customXml" Target="../ink/ink419.xml"/><Relationship Id="rId225" Type="http://schemas.openxmlformats.org/officeDocument/2006/relationships/customXml" Target="../ink/ink349.xml"/><Relationship Id="rId267" Type="http://schemas.openxmlformats.org/officeDocument/2006/relationships/customXml" Target="../ink/ink370.xml"/><Relationship Id="rId432" Type="http://schemas.openxmlformats.org/officeDocument/2006/relationships/image" Target="../media/image472.png"/><Relationship Id="rId474" Type="http://schemas.openxmlformats.org/officeDocument/2006/relationships/image" Target="../media/image493.png"/><Relationship Id="rId127" Type="http://schemas.openxmlformats.org/officeDocument/2006/relationships/customXml" Target="../ink/ink300.xml"/><Relationship Id="rId31" Type="http://schemas.openxmlformats.org/officeDocument/2006/relationships/customXml" Target="../ink/ink252.xml"/><Relationship Id="rId73" Type="http://schemas.openxmlformats.org/officeDocument/2006/relationships/customXml" Target="../ink/ink273.xml"/><Relationship Id="rId169" Type="http://schemas.openxmlformats.org/officeDocument/2006/relationships/customXml" Target="../ink/ink321.xml"/><Relationship Id="rId334" Type="http://schemas.openxmlformats.org/officeDocument/2006/relationships/image" Target="../media/image423.png"/><Relationship Id="rId376" Type="http://schemas.openxmlformats.org/officeDocument/2006/relationships/image" Target="../media/image444.png"/><Relationship Id="rId4" Type="http://schemas.openxmlformats.org/officeDocument/2006/relationships/image" Target="../media/image259.png"/><Relationship Id="rId180" Type="http://schemas.openxmlformats.org/officeDocument/2006/relationships/image" Target="../media/image347.png"/><Relationship Id="rId236" Type="http://schemas.openxmlformats.org/officeDocument/2006/relationships/image" Target="../media/image374.png"/><Relationship Id="rId278" Type="http://schemas.openxmlformats.org/officeDocument/2006/relationships/image" Target="../media/image395.png"/><Relationship Id="rId401" Type="http://schemas.openxmlformats.org/officeDocument/2006/relationships/customXml" Target="../ink/ink437.xml"/><Relationship Id="rId443" Type="http://schemas.openxmlformats.org/officeDocument/2006/relationships/customXml" Target="../ink/ink458.xml"/><Relationship Id="rId303" Type="http://schemas.openxmlformats.org/officeDocument/2006/relationships/customXml" Target="../ink/ink388.xml"/><Relationship Id="rId485" Type="http://schemas.openxmlformats.org/officeDocument/2006/relationships/customXml" Target="../ink/ink479.xml"/><Relationship Id="rId42" Type="http://schemas.openxmlformats.org/officeDocument/2006/relationships/image" Target="../media/image278.png"/><Relationship Id="rId84" Type="http://schemas.openxmlformats.org/officeDocument/2006/relationships/image" Target="../media/image299.png"/><Relationship Id="rId138" Type="http://schemas.openxmlformats.org/officeDocument/2006/relationships/image" Target="../media/image326.png"/><Relationship Id="rId345" Type="http://schemas.openxmlformats.org/officeDocument/2006/relationships/customXml" Target="../ink/ink409.xml"/><Relationship Id="rId387" Type="http://schemas.openxmlformats.org/officeDocument/2006/relationships/customXml" Target="../ink/ink430.xml"/><Relationship Id="rId510" Type="http://schemas.openxmlformats.org/officeDocument/2006/relationships/image" Target="../media/image511.png"/><Relationship Id="rId191" Type="http://schemas.openxmlformats.org/officeDocument/2006/relationships/customXml" Target="../ink/ink332.xml"/><Relationship Id="rId205" Type="http://schemas.openxmlformats.org/officeDocument/2006/relationships/customXml" Target="../ink/ink339.xml"/><Relationship Id="rId247" Type="http://schemas.openxmlformats.org/officeDocument/2006/relationships/customXml" Target="../ink/ink360.xml"/><Relationship Id="rId412" Type="http://schemas.openxmlformats.org/officeDocument/2006/relationships/image" Target="../media/image462.png"/><Relationship Id="rId107" Type="http://schemas.openxmlformats.org/officeDocument/2006/relationships/customXml" Target="../ink/ink290.xml"/><Relationship Id="rId289" Type="http://schemas.openxmlformats.org/officeDocument/2006/relationships/customXml" Target="../ink/ink381.xml"/><Relationship Id="rId454" Type="http://schemas.openxmlformats.org/officeDocument/2006/relationships/image" Target="../media/image483.png"/><Relationship Id="rId496" Type="http://schemas.openxmlformats.org/officeDocument/2006/relationships/image" Target="../media/image504.png"/><Relationship Id="rId11" Type="http://schemas.openxmlformats.org/officeDocument/2006/relationships/customXml" Target="../ink/ink242.xml"/><Relationship Id="rId53" Type="http://schemas.openxmlformats.org/officeDocument/2006/relationships/customXml" Target="../ink/ink263.xml"/><Relationship Id="rId149" Type="http://schemas.openxmlformats.org/officeDocument/2006/relationships/customXml" Target="../ink/ink311.xml"/><Relationship Id="rId314" Type="http://schemas.openxmlformats.org/officeDocument/2006/relationships/image" Target="../media/image413.png"/><Relationship Id="rId356" Type="http://schemas.openxmlformats.org/officeDocument/2006/relationships/image" Target="../media/image434.png"/><Relationship Id="rId398" Type="http://schemas.openxmlformats.org/officeDocument/2006/relationships/image" Target="../media/image455.png"/><Relationship Id="rId521" Type="http://schemas.openxmlformats.org/officeDocument/2006/relationships/customXml" Target="../ink/ink497.xml"/><Relationship Id="rId95" Type="http://schemas.openxmlformats.org/officeDocument/2006/relationships/customXml" Target="../ink/ink284.xml"/><Relationship Id="rId160" Type="http://schemas.openxmlformats.org/officeDocument/2006/relationships/image" Target="../media/image337.png"/><Relationship Id="rId216" Type="http://schemas.openxmlformats.org/officeDocument/2006/relationships/image" Target="../media/image364.png"/><Relationship Id="rId423" Type="http://schemas.openxmlformats.org/officeDocument/2006/relationships/customXml" Target="../ink/ink448.xml"/><Relationship Id="rId258" Type="http://schemas.openxmlformats.org/officeDocument/2006/relationships/image" Target="../media/image385.png"/><Relationship Id="rId465" Type="http://schemas.openxmlformats.org/officeDocument/2006/relationships/customXml" Target="../ink/ink469.xml"/><Relationship Id="rId22" Type="http://schemas.openxmlformats.org/officeDocument/2006/relationships/image" Target="../media/image268.png"/><Relationship Id="rId64" Type="http://schemas.openxmlformats.org/officeDocument/2006/relationships/image" Target="../media/image289.png"/><Relationship Id="rId118" Type="http://schemas.openxmlformats.org/officeDocument/2006/relationships/image" Target="../media/image316.png"/><Relationship Id="rId325" Type="http://schemas.openxmlformats.org/officeDocument/2006/relationships/customXml" Target="../ink/ink399.xml"/><Relationship Id="rId367" Type="http://schemas.openxmlformats.org/officeDocument/2006/relationships/customXml" Target="../ink/ink420.xml"/><Relationship Id="rId171" Type="http://schemas.openxmlformats.org/officeDocument/2006/relationships/customXml" Target="../ink/ink322.xml"/><Relationship Id="rId227" Type="http://schemas.openxmlformats.org/officeDocument/2006/relationships/customXml" Target="../ink/ink350.xml"/><Relationship Id="rId269" Type="http://schemas.openxmlformats.org/officeDocument/2006/relationships/customXml" Target="../ink/ink371.xml"/><Relationship Id="rId434" Type="http://schemas.openxmlformats.org/officeDocument/2006/relationships/image" Target="../media/image473.png"/><Relationship Id="rId476" Type="http://schemas.openxmlformats.org/officeDocument/2006/relationships/image" Target="../media/image494.png"/><Relationship Id="rId33" Type="http://schemas.openxmlformats.org/officeDocument/2006/relationships/customXml" Target="../ink/ink253.xml"/><Relationship Id="rId129" Type="http://schemas.openxmlformats.org/officeDocument/2006/relationships/customXml" Target="../ink/ink301.xml"/><Relationship Id="rId280" Type="http://schemas.openxmlformats.org/officeDocument/2006/relationships/image" Target="../media/image396.png"/><Relationship Id="rId336" Type="http://schemas.openxmlformats.org/officeDocument/2006/relationships/image" Target="../media/image424.png"/><Relationship Id="rId501" Type="http://schemas.openxmlformats.org/officeDocument/2006/relationships/customXml" Target="../ink/ink487.xml"/><Relationship Id="rId75" Type="http://schemas.openxmlformats.org/officeDocument/2006/relationships/customXml" Target="../ink/ink274.xml"/><Relationship Id="rId140" Type="http://schemas.openxmlformats.org/officeDocument/2006/relationships/image" Target="../media/image327.png"/><Relationship Id="rId182" Type="http://schemas.openxmlformats.org/officeDocument/2006/relationships/image" Target="../media/image348.png"/><Relationship Id="rId378" Type="http://schemas.openxmlformats.org/officeDocument/2006/relationships/image" Target="../media/image445.png"/><Relationship Id="rId403" Type="http://schemas.openxmlformats.org/officeDocument/2006/relationships/customXml" Target="../ink/ink438.xml"/><Relationship Id="rId6" Type="http://schemas.openxmlformats.org/officeDocument/2006/relationships/image" Target="../media/image260.png"/><Relationship Id="rId238" Type="http://schemas.openxmlformats.org/officeDocument/2006/relationships/image" Target="../media/image375.png"/><Relationship Id="rId445" Type="http://schemas.openxmlformats.org/officeDocument/2006/relationships/customXml" Target="../ink/ink459.xml"/><Relationship Id="rId487" Type="http://schemas.openxmlformats.org/officeDocument/2006/relationships/customXml" Target="../ink/ink480.xml"/><Relationship Id="rId291" Type="http://schemas.openxmlformats.org/officeDocument/2006/relationships/customXml" Target="../ink/ink382.xml"/><Relationship Id="rId305" Type="http://schemas.openxmlformats.org/officeDocument/2006/relationships/customXml" Target="../ink/ink389.xml"/><Relationship Id="rId347" Type="http://schemas.openxmlformats.org/officeDocument/2006/relationships/customXml" Target="../ink/ink410.xml"/><Relationship Id="rId512" Type="http://schemas.openxmlformats.org/officeDocument/2006/relationships/image" Target="../media/image512.png"/><Relationship Id="rId44" Type="http://schemas.openxmlformats.org/officeDocument/2006/relationships/image" Target="../media/image279.png"/><Relationship Id="rId86" Type="http://schemas.openxmlformats.org/officeDocument/2006/relationships/image" Target="../media/image300.png"/><Relationship Id="rId151" Type="http://schemas.openxmlformats.org/officeDocument/2006/relationships/customXml" Target="../ink/ink312.xml"/><Relationship Id="rId389" Type="http://schemas.openxmlformats.org/officeDocument/2006/relationships/customXml" Target="../ink/ink431.xml"/><Relationship Id="rId193" Type="http://schemas.openxmlformats.org/officeDocument/2006/relationships/customXml" Target="../ink/ink333.xml"/><Relationship Id="rId207" Type="http://schemas.openxmlformats.org/officeDocument/2006/relationships/customXml" Target="../ink/ink340.xml"/><Relationship Id="rId249" Type="http://schemas.openxmlformats.org/officeDocument/2006/relationships/customXml" Target="../ink/ink361.xml"/><Relationship Id="rId414" Type="http://schemas.openxmlformats.org/officeDocument/2006/relationships/image" Target="../media/image463.png"/><Relationship Id="rId456" Type="http://schemas.openxmlformats.org/officeDocument/2006/relationships/image" Target="../media/image484.png"/><Relationship Id="rId498" Type="http://schemas.openxmlformats.org/officeDocument/2006/relationships/image" Target="../media/image505.png"/><Relationship Id="rId13" Type="http://schemas.openxmlformats.org/officeDocument/2006/relationships/customXml" Target="../ink/ink243.xml"/><Relationship Id="rId109" Type="http://schemas.openxmlformats.org/officeDocument/2006/relationships/customXml" Target="../ink/ink291.xml"/><Relationship Id="rId260" Type="http://schemas.openxmlformats.org/officeDocument/2006/relationships/image" Target="../media/image386.png"/><Relationship Id="rId316" Type="http://schemas.openxmlformats.org/officeDocument/2006/relationships/image" Target="../media/image414.png"/><Relationship Id="rId523" Type="http://schemas.openxmlformats.org/officeDocument/2006/relationships/customXml" Target="../ink/ink498.xml"/><Relationship Id="rId55" Type="http://schemas.openxmlformats.org/officeDocument/2006/relationships/customXml" Target="../ink/ink264.xml"/><Relationship Id="rId97" Type="http://schemas.openxmlformats.org/officeDocument/2006/relationships/customXml" Target="../ink/ink285.xml"/><Relationship Id="rId120" Type="http://schemas.openxmlformats.org/officeDocument/2006/relationships/image" Target="../media/image317.png"/><Relationship Id="rId358" Type="http://schemas.openxmlformats.org/officeDocument/2006/relationships/image" Target="../media/image435.png"/><Relationship Id="rId162" Type="http://schemas.openxmlformats.org/officeDocument/2006/relationships/image" Target="../media/image338.png"/><Relationship Id="rId218" Type="http://schemas.openxmlformats.org/officeDocument/2006/relationships/image" Target="../media/image365.png"/><Relationship Id="rId425" Type="http://schemas.openxmlformats.org/officeDocument/2006/relationships/customXml" Target="../ink/ink449.xml"/><Relationship Id="rId467" Type="http://schemas.openxmlformats.org/officeDocument/2006/relationships/customXml" Target="../ink/ink470.xml"/><Relationship Id="rId271" Type="http://schemas.openxmlformats.org/officeDocument/2006/relationships/customXml" Target="../ink/ink372.xml"/><Relationship Id="rId24" Type="http://schemas.openxmlformats.org/officeDocument/2006/relationships/image" Target="../media/image269.png"/><Relationship Id="rId66" Type="http://schemas.openxmlformats.org/officeDocument/2006/relationships/image" Target="../media/image290.png"/><Relationship Id="rId131" Type="http://schemas.openxmlformats.org/officeDocument/2006/relationships/customXml" Target="../ink/ink302.xml"/><Relationship Id="rId327" Type="http://schemas.openxmlformats.org/officeDocument/2006/relationships/customXml" Target="../ink/ink400.xml"/><Relationship Id="rId369" Type="http://schemas.openxmlformats.org/officeDocument/2006/relationships/customXml" Target="../ink/ink421.xml"/><Relationship Id="rId173" Type="http://schemas.openxmlformats.org/officeDocument/2006/relationships/customXml" Target="../ink/ink323.xml"/><Relationship Id="rId229" Type="http://schemas.openxmlformats.org/officeDocument/2006/relationships/customXml" Target="../ink/ink351.xml"/><Relationship Id="rId380" Type="http://schemas.openxmlformats.org/officeDocument/2006/relationships/image" Target="../media/image446.png"/><Relationship Id="rId436" Type="http://schemas.openxmlformats.org/officeDocument/2006/relationships/image" Target="../media/image474.png"/><Relationship Id="rId240" Type="http://schemas.openxmlformats.org/officeDocument/2006/relationships/image" Target="../media/image376.png"/><Relationship Id="rId478" Type="http://schemas.openxmlformats.org/officeDocument/2006/relationships/image" Target="../media/image495.png"/><Relationship Id="rId35" Type="http://schemas.openxmlformats.org/officeDocument/2006/relationships/customXml" Target="../ink/ink254.xml"/><Relationship Id="rId77" Type="http://schemas.openxmlformats.org/officeDocument/2006/relationships/customXml" Target="../ink/ink275.xml"/><Relationship Id="rId100" Type="http://schemas.openxmlformats.org/officeDocument/2006/relationships/image" Target="../media/image307.png"/><Relationship Id="rId282" Type="http://schemas.openxmlformats.org/officeDocument/2006/relationships/image" Target="../media/image397.png"/><Relationship Id="rId338" Type="http://schemas.openxmlformats.org/officeDocument/2006/relationships/image" Target="../media/image425.png"/><Relationship Id="rId503" Type="http://schemas.openxmlformats.org/officeDocument/2006/relationships/customXml" Target="../ink/ink488.xml"/><Relationship Id="rId8" Type="http://schemas.openxmlformats.org/officeDocument/2006/relationships/image" Target="../media/image261.png"/><Relationship Id="rId142" Type="http://schemas.openxmlformats.org/officeDocument/2006/relationships/image" Target="../media/image328.png"/><Relationship Id="rId184" Type="http://schemas.openxmlformats.org/officeDocument/2006/relationships/image" Target="../media/image349.png"/><Relationship Id="rId391" Type="http://schemas.openxmlformats.org/officeDocument/2006/relationships/customXml" Target="../ink/ink432.xml"/><Relationship Id="rId405" Type="http://schemas.openxmlformats.org/officeDocument/2006/relationships/customXml" Target="../ink/ink439.xml"/><Relationship Id="rId447" Type="http://schemas.openxmlformats.org/officeDocument/2006/relationships/customXml" Target="../ink/ink460.xml"/><Relationship Id="rId251" Type="http://schemas.openxmlformats.org/officeDocument/2006/relationships/customXml" Target="../ink/ink362.xml"/><Relationship Id="rId489" Type="http://schemas.openxmlformats.org/officeDocument/2006/relationships/customXml" Target="../ink/ink481.xml"/><Relationship Id="rId46" Type="http://schemas.openxmlformats.org/officeDocument/2006/relationships/image" Target="../media/image280.png"/><Relationship Id="rId293" Type="http://schemas.openxmlformats.org/officeDocument/2006/relationships/customXml" Target="../ink/ink383.xml"/><Relationship Id="rId307" Type="http://schemas.openxmlformats.org/officeDocument/2006/relationships/customXml" Target="../ink/ink390.xml"/><Relationship Id="rId349" Type="http://schemas.openxmlformats.org/officeDocument/2006/relationships/customXml" Target="../ink/ink411.xml"/><Relationship Id="rId514" Type="http://schemas.openxmlformats.org/officeDocument/2006/relationships/image" Target="../media/image513.png"/><Relationship Id="rId88" Type="http://schemas.openxmlformats.org/officeDocument/2006/relationships/image" Target="../media/image301.png"/><Relationship Id="rId111" Type="http://schemas.openxmlformats.org/officeDocument/2006/relationships/customXml" Target="../ink/ink292.xml"/><Relationship Id="rId153" Type="http://schemas.openxmlformats.org/officeDocument/2006/relationships/customXml" Target="../ink/ink313.xml"/><Relationship Id="rId195" Type="http://schemas.openxmlformats.org/officeDocument/2006/relationships/customXml" Target="../ink/ink334.xml"/><Relationship Id="rId209" Type="http://schemas.openxmlformats.org/officeDocument/2006/relationships/customXml" Target="../ink/ink341.xml"/><Relationship Id="rId360" Type="http://schemas.openxmlformats.org/officeDocument/2006/relationships/image" Target="../media/image436.png"/><Relationship Id="rId416" Type="http://schemas.openxmlformats.org/officeDocument/2006/relationships/image" Target="../media/image464.png"/><Relationship Id="rId220" Type="http://schemas.openxmlformats.org/officeDocument/2006/relationships/image" Target="../media/image366.png"/><Relationship Id="rId458" Type="http://schemas.openxmlformats.org/officeDocument/2006/relationships/image" Target="../media/image485.png"/><Relationship Id="rId15" Type="http://schemas.openxmlformats.org/officeDocument/2006/relationships/customXml" Target="../ink/ink244.xml"/><Relationship Id="rId57" Type="http://schemas.openxmlformats.org/officeDocument/2006/relationships/customXml" Target="../ink/ink265.xml"/><Relationship Id="rId262" Type="http://schemas.openxmlformats.org/officeDocument/2006/relationships/image" Target="../media/image387.png"/><Relationship Id="rId318" Type="http://schemas.openxmlformats.org/officeDocument/2006/relationships/image" Target="../media/image415.png"/><Relationship Id="rId525" Type="http://schemas.openxmlformats.org/officeDocument/2006/relationships/customXml" Target="../ink/ink499.xml"/><Relationship Id="rId99" Type="http://schemas.openxmlformats.org/officeDocument/2006/relationships/customXml" Target="../ink/ink286.xml"/><Relationship Id="rId122" Type="http://schemas.openxmlformats.org/officeDocument/2006/relationships/image" Target="../media/image318.png"/><Relationship Id="rId164" Type="http://schemas.openxmlformats.org/officeDocument/2006/relationships/image" Target="../media/image339.png"/><Relationship Id="rId371" Type="http://schemas.openxmlformats.org/officeDocument/2006/relationships/customXml" Target="../ink/ink422.xml"/><Relationship Id="rId427" Type="http://schemas.openxmlformats.org/officeDocument/2006/relationships/customXml" Target="../ink/ink450.xml"/><Relationship Id="rId469" Type="http://schemas.openxmlformats.org/officeDocument/2006/relationships/customXml" Target="../ink/ink471.xml"/><Relationship Id="rId26" Type="http://schemas.openxmlformats.org/officeDocument/2006/relationships/image" Target="../media/image270.png"/><Relationship Id="rId231" Type="http://schemas.openxmlformats.org/officeDocument/2006/relationships/customXml" Target="../ink/ink352.xml"/><Relationship Id="rId273" Type="http://schemas.openxmlformats.org/officeDocument/2006/relationships/customXml" Target="../ink/ink373.xml"/><Relationship Id="rId329" Type="http://schemas.openxmlformats.org/officeDocument/2006/relationships/customXml" Target="../ink/ink401.xml"/><Relationship Id="rId480" Type="http://schemas.openxmlformats.org/officeDocument/2006/relationships/image" Target="../media/image496.png"/><Relationship Id="rId68" Type="http://schemas.openxmlformats.org/officeDocument/2006/relationships/image" Target="../media/image291.png"/><Relationship Id="rId133" Type="http://schemas.openxmlformats.org/officeDocument/2006/relationships/customXml" Target="../ink/ink303.xml"/><Relationship Id="rId175" Type="http://schemas.openxmlformats.org/officeDocument/2006/relationships/customXml" Target="../ink/ink324.xml"/><Relationship Id="rId340" Type="http://schemas.openxmlformats.org/officeDocument/2006/relationships/image" Target="../media/image426.png"/><Relationship Id="rId200" Type="http://schemas.openxmlformats.org/officeDocument/2006/relationships/image" Target="../media/image357.png"/><Relationship Id="rId382" Type="http://schemas.openxmlformats.org/officeDocument/2006/relationships/image" Target="../media/image447.png"/><Relationship Id="rId438" Type="http://schemas.openxmlformats.org/officeDocument/2006/relationships/image" Target="../media/image475.png"/><Relationship Id="rId242" Type="http://schemas.openxmlformats.org/officeDocument/2006/relationships/image" Target="../media/image377.png"/><Relationship Id="rId284" Type="http://schemas.openxmlformats.org/officeDocument/2006/relationships/image" Target="../media/image398.png"/><Relationship Id="rId491" Type="http://schemas.openxmlformats.org/officeDocument/2006/relationships/customXml" Target="../ink/ink482.xml"/><Relationship Id="rId505" Type="http://schemas.openxmlformats.org/officeDocument/2006/relationships/customXml" Target="../ink/ink489.xml"/><Relationship Id="rId37" Type="http://schemas.openxmlformats.org/officeDocument/2006/relationships/customXml" Target="../ink/ink255.xml"/><Relationship Id="rId79" Type="http://schemas.openxmlformats.org/officeDocument/2006/relationships/customXml" Target="../ink/ink276.xml"/><Relationship Id="rId102" Type="http://schemas.openxmlformats.org/officeDocument/2006/relationships/image" Target="../media/image308.png"/><Relationship Id="rId144" Type="http://schemas.openxmlformats.org/officeDocument/2006/relationships/image" Target="../media/image329.png"/><Relationship Id="rId90" Type="http://schemas.openxmlformats.org/officeDocument/2006/relationships/image" Target="../media/image302.png"/><Relationship Id="rId186" Type="http://schemas.openxmlformats.org/officeDocument/2006/relationships/image" Target="../media/image350.png"/><Relationship Id="rId351" Type="http://schemas.openxmlformats.org/officeDocument/2006/relationships/customXml" Target="../ink/ink412.xml"/><Relationship Id="rId393" Type="http://schemas.openxmlformats.org/officeDocument/2006/relationships/customXml" Target="../ink/ink433.xml"/><Relationship Id="rId407" Type="http://schemas.openxmlformats.org/officeDocument/2006/relationships/customXml" Target="../ink/ink440.xml"/><Relationship Id="rId449" Type="http://schemas.openxmlformats.org/officeDocument/2006/relationships/customXml" Target="../ink/ink461.xml"/><Relationship Id="rId211" Type="http://schemas.openxmlformats.org/officeDocument/2006/relationships/customXml" Target="../ink/ink342.xml"/><Relationship Id="rId253" Type="http://schemas.openxmlformats.org/officeDocument/2006/relationships/customXml" Target="../ink/ink363.xml"/><Relationship Id="rId295" Type="http://schemas.openxmlformats.org/officeDocument/2006/relationships/customXml" Target="../ink/ink384.xml"/><Relationship Id="rId309" Type="http://schemas.openxmlformats.org/officeDocument/2006/relationships/customXml" Target="../ink/ink391.xml"/><Relationship Id="rId460" Type="http://schemas.openxmlformats.org/officeDocument/2006/relationships/image" Target="../media/image486.png"/><Relationship Id="rId516" Type="http://schemas.openxmlformats.org/officeDocument/2006/relationships/image" Target="../media/image514.png"/><Relationship Id="rId48" Type="http://schemas.openxmlformats.org/officeDocument/2006/relationships/image" Target="../media/image281.png"/><Relationship Id="rId113" Type="http://schemas.openxmlformats.org/officeDocument/2006/relationships/customXml" Target="../ink/ink293.xml"/><Relationship Id="rId320" Type="http://schemas.openxmlformats.org/officeDocument/2006/relationships/image" Target="../media/image416.png"/><Relationship Id="rId155" Type="http://schemas.openxmlformats.org/officeDocument/2006/relationships/customXml" Target="../ink/ink314.xml"/><Relationship Id="rId197" Type="http://schemas.openxmlformats.org/officeDocument/2006/relationships/customXml" Target="../ink/ink335.xml"/><Relationship Id="rId362" Type="http://schemas.openxmlformats.org/officeDocument/2006/relationships/image" Target="../media/image437.png"/><Relationship Id="rId418" Type="http://schemas.openxmlformats.org/officeDocument/2006/relationships/image" Target="../media/image465.png"/><Relationship Id="rId222" Type="http://schemas.openxmlformats.org/officeDocument/2006/relationships/image" Target="../media/image367.png"/><Relationship Id="rId264" Type="http://schemas.openxmlformats.org/officeDocument/2006/relationships/image" Target="../media/image388.png"/><Relationship Id="rId471" Type="http://schemas.openxmlformats.org/officeDocument/2006/relationships/customXml" Target="../ink/ink472.xml"/><Relationship Id="rId17" Type="http://schemas.openxmlformats.org/officeDocument/2006/relationships/customXml" Target="../ink/ink245.xml"/><Relationship Id="rId59" Type="http://schemas.openxmlformats.org/officeDocument/2006/relationships/customXml" Target="../ink/ink266.xml"/><Relationship Id="rId124" Type="http://schemas.openxmlformats.org/officeDocument/2006/relationships/image" Target="../media/image319.png"/><Relationship Id="rId70" Type="http://schemas.openxmlformats.org/officeDocument/2006/relationships/image" Target="../media/image292.png"/><Relationship Id="rId166" Type="http://schemas.openxmlformats.org/officeDocument/2006/relationships/image" Target="../media/image340.png"/><Relationship Id="rId331" Type="http://schemas.openxmlformats.org/officeDocument/2006/relationships/customXml" Target="../ink/ink402.xml"/><Relationship Id="rId373" Type="http://schemas.openxmlformats.org/officeDocument/2006/relationships/customXml" Target="../ink/ink423.xml"/><Relationship Id="rId429" Type="http://schemas.openxmlformats.org/officeDocument/2006/relationships/customXml" Target="../ink/ink451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353.xml"/><Relationship Id="rId440" Type="http://schemas.openxmlformats.org/officeDocument/2006/relationships/image" Target="../media/image476.png"/><Relationship Id="rId28" Type="http://schemas.openxmlformats.org/officeDocument/2006/relationships/image" Target="../media/image271.png"/><Relationship Id="rId275" Type="http://schemas.openxmlformats.org/officeDocument/2006/relationships/customXml" Target="../ink/ink374.xml"/><Relationship Id="rId300" Type="http://schemas.openxmlformats.org/officeDocument/2006/relationships/image" Target="../media/image406.png"/><Relationship Id="rId482" Type="http://schemas.openxmlformats.org/officeDocument/2006/relationships/image" Target="../media/image497.png"/><Relationship Id="rId81" Type="http://schemas.openxmlformats.org/officeDocument/2006/relationships/customXml" Target="../ink/ink277.xml"/><Relationship Id="rId135" Type="http://schemas.openxmlformats.org/officeDocument/2006/relationships/customXml" Target="../ink/ink304.xml"/><Relationship Id="rId177" Type="http://schemas.openxmlformats.org/officeDocument/2006/relationships/customXml" Target="../ink/ink325.xml"/><Relationship Id="rId342" Type="http://schemas.openxmlformats.org/officeDocument/2006/relationships/image" Target="../media/image427.png"/><Relationship Id="rId384" Type="http://schemas.openxmlformats.org/officeDocument/2006/relationships/image" Target="../media/image448.png"/><Relationship Id="rId202" Type="http://schemas.openxmlformats.org/officeDocument/2006/relationships/image" Target="../media/image358.png"/><Relationship Id="rId244" Type="http://schemas.openxmlformats.org/officeDocument/2006/relationships/image" Target="../media/image378.png"/><Relationship Id="rId39" Type="http://schemas.openxmlformats.org/officeDocument/2006/relationships/customXml" Target="../ink/ink256.xml"/><Relationship Id="rId286" Type="http://schemas.openxmlformats.org/officeDocument/2006/relationships/image" Target="../media/image399.png"/><Relationship Id="rId451" Type="http://schemas.openxmlformats.org/officeDocument/2006/relationships/customXml" Target="../ink/ink462.xml"/><Relationship Id="rId493" Type="http://schemas.openxmlformats.org/officeDocument/2006/relationships/customXml" Target="../ink/ink483.xml"/><Relationship Id="rId507" Type="http://schemas.openxmlformats.org/officeDocument/2006/relationships/customXml" Target="../ink/ink490.xml"/><Relationship Id="rId50" Type="http://schemas.openxmlformats.org/officeDocument/2006/relationships/image" Target="../media/image282.png"/><Relationship Id="rId104" Type="http://schemas.openxmlformats.org/officeDocument/2006/relationships/image" Target="../media/image309.png"/><Relationship Id="rId146" Type="http://schemas.openxmlformats.org/officeDocument/2006/relationships/image" Target="../media/image330.png"/><Relationship Id="rId188" Type="http://schemas.openxmlformats.org/officeDocument/2006/relationships/image" Target="../media/image351.png"/><Relationship Id="rId311" Type="http://schemas.openxmlformats.org/officeDocument/2006/relationships/customXml" Target="../ink/ink392.xml"/><Relationship Id="rId353" Type="http://schemas.openxmlformats.org/officeDocument/2006/relationships/customXml" Target="../ink/ink413.xml"/><Relationship Id="rId395" Type="http://schemas.openxmlformats.org/officeDocument/2006/relationships/customXml" Target="../ink/ink434.xml"/><Relationship Id="rId409" Type="http://schemas.openxmlformats.org/officeDocument/2006/relationships/customXml" Target="../ink/ink441.xml"/><Relationship Id="rId92" Type="http://schemas.openxmlformats.org/officeDocument/2006/relationships/image" Target="../media/image303.png"/><Relationship Id="rId213" Type="http://schemas.openxmlformats.org/officeDocument/2006/relationships/customXml" Target="../ink/ink343.xml"/><Relationship Id="rId420" Type="http://schemas.openxmlformats.org/officeDocument/2006/relationships/image" Target="../media/image466.png"/><Relationship Id="rId255" Type="http://schemas.openxmlformats.org/officeDocument/2006/relationships/customXml" Target="../ink/ink364.xml"/><Relationship Id="rId297" Type="http://schemas.openxmlformats.org/officeDocument/2006/relationships/customXml" Target="../ink/ink385.xml"/><Relationship Id="rId462" Type="http://schemas.openxmlformats.org/officeDocument/2006/relationships/image" Target="../media/image487.png"/><Relationship Id="rId518" Type="http://schemas.openxmlformats.org/officeDocument/2006/relationships/image" Target="../media/image515.png"/><Relationship Id="rId115" Type="http://schemas.openxmlformats.org/officeDocument/2006/relationships/customXml" Target="../ink/ink294.xml"/><Relationship Id="rId157" Type="http://schemas.openxmlformats.org/officeDocument/2006/relationships/customXml" Target="../ink/ink315.xml"/><Relationship Id="rId322" Type="http://schemas.openxmlformats.org/officeDocument/2006/relationships/image" Target="../media/image417.png"/><Relationship Id="rId364" Type="http://schemas.openxmlformats.org/officeDocument/2006/relationships/image" Target="../media/image438.png"/><Relationship Id="rId61" Type="http://schemas.openxmlformats.org/officeDocument/2006/relationships/customXml" Target="../ink/ink267.xml"/><Relationship Id="rId199" Type="http://schemas.openxmlformats.org/officeDocument/2006/relationships/customXml" Target="../ink/ink336.xml"/><Relationship Id="rId19" Type="http://schemas.openxmlformats.org/officeDocument/2006/relationships/customXml" Target="../ink/ink246.xml"/><Relationship Id="rId224" Type="http://schemas.openxmlformats.org/officeDocument/2006/relationships/image" Target="../media/image368.png"/><Relationship Id="rId266" Type="http://schemas.openxmlformats.org/officeDocument/2006/relationships/image" Target="../media/image389.png"/><Relationship Id="rId431" Type="http://schemas.openxmlformats.org/officeDocument/2006/relationships/customXml" Target="../ink/ink452.xml"/><Relationship Id="rId473" Type="http://schemas.openxmlformats.org/officeDocument/2006/relationships/customXml" Target="../ink/ink473.xml"/><Relationship Id="rId30" Type="http://schemas.openxmlformats.org/officeDocument/2006/relationships/image" Target="../media/image272.png"/><Relationship Id="rId126" Type="http://schemas.openxmlformats.org/officeDocument/2006/relationships/image" Target="../media/image320.png"/><Relationship Id="rId168" Type="http://schemas.openxmlformats.org/officeDocument/2006/relationships/image" Target="../media/image341.png"/><Relationship Id="rId333" Type="http://schemas.openxmlformats.org/officeDocument/2006/relationships/customXml" Target="../ink/ink403.xml"/><Relationship Id="rId72" Type="http://schemas.openxmlformats.org/officeDocument/2006/relationships/image" Target="../media/image293.png"/><Relationship Id="rId375" Type="http://schemas.openxmlformats.org/officeDocument/2006/relationships/customXml" Target="../ink/ink424.xml"/><Relationship Id="rId3" Type="http://schemas.openxmlformats.org/officeDocument/2006/relationships/image" Target="../media/image258.png"/><Relationship Id="rId235" Type="http://schemas.openxmlformats.org/officeDocument/2006/relationships/customXml" Target="../ink/ink354.xml"/><Relationship Id="rId277" Type="http://schemas.openxmlformats.org/officeDocument/2006/relationships/customXml" Target="../ink/ink375.xml"/><Relationship Id="rId400" Type="http://schemas.openxmlformats.org/officeDocument/2006/relationships/image" Target="../media/image456.png"/><Relationship Id="rId442" Type="http://schemas.openxmlformats.org/officeDocument/2006/relationships/image" Target="../media/image477.png"/><Relationship Id="rId484" Type="http://schemas.openxmlformats.org/officeDocument/2006/relationships/image" Target="../media/image498.png"/><Relationship Id="rId137" Type="http://schemas.openxmlformats.org/officeDocument/2006/relationships/customXml" Target="../ink/ink305.xml"/><Relationship Id="rId302" Type="http://schemas.openxmlformats.org/officeDocument/2006/relationships/image" Target="../media/image407.png"/><Relationship Id="rId344" Type="http://schemas.openxmlformats.org/officeDocument/2006/relationships/image" Target="../media/image428.png"/><Relationship Id="rId41" Type="http://schemas.openxmlformats.org/officeDocument/2006/relationships/customXml" Target="../ink/ink257.xml"/><Relationship Id="rId83" Type="http://schemas.openxmlformats.org/officeDocument/2006/relationships/customXml" Target="../ink/ink278.xml"/><Relationship Id="rId179" Type="http://schemas.openxmlformats.org/officeDocument/2006/relationships/customXml" Target="../ink/ink326.xml"/><Relationship Id="rId386" Type="http://schemas.openxmlformats.org/officeDocument/2006/relationships/image" Target="../media/image449.png"/><Relationship Id="rId190" Type="http://schemas.openxmlformats.org/officeDocument/2006/relationships/image" Target="../media/image352.png"/><Relationship Id="rId204" Type="http://schemas.openxmlformats.org/officeDocument/2006/relationships/image" Target="../media/image359.png"/><Relationship Id="rId246" Type="http://schemas.openxmlformats.org/officeDocument/2006/relationships/image" Target="../media/image379.png"/><Relationship Id="rId288" Type="http://schemas.openxmlformats.org/officeDocument/2006/relationships/image" Target="../media/image400.png"/><Relationship Id="rId411" Type="http://schemas.openxmlformats.org/officeDocument/2006/relationships/customXml" Target="../ink/ink442.xml"/><Relationship Id="rId453" Type="http://schemas.openxmlformats.org/officeDocument/2006/relationships/customXml" Target="../ink/ink463.xml"/><Relationship Id="rId509" Type="http://schemas.openxmlformats.org/officeDocument/2006/relationships/customXml" Target="../ink/ink491.xml"/><Relationship Id="rId106" Type="http://schemas.openxmlformats.org/officeDocument/2006/relationships/image" Target="../media/image310.png"/><Relationship Id="rId313" Type="http://schemas.openxmlformats.org/officeDocument/2006/relationships/customXml" Target="../ink/ink393.xml"/><Relationship Id="rId495" Type="http://schemas.openxmlformats.org/officeDocument/2006/relationships/customXml" Target="../ink/ink484.xml"/><Relationship Id="rId10" Type="http://schemas.openxmlformats.org/officeDocument/2006/relationships/image" Target="../media/image262.png"/><Relationship Id="rId52" Type="http://schemas.openxmlformats.org/officeDocument/2006/relationships/image" Target="../media/image283.png"/><Relationship Id="rId94" Type="http://schemas.openxmlformats.org/officeDocument/2006/relationships/image" Target="../media/image304.png"/><Relationship Id="rId148" Type="http://schemas.openxmlformats.org/officeDocument/2006/relationships/image" Target="../media/image331.png"/><Relationship Id="rId355" Type="http://schemas.openxmlformats.org/officeDocument/2006/relationships/customXml" Target="../ink/ink414.xml"/><Relationship Id="rId397" Type="http://schemas.openxmlformats.org/officeDocument/2006/relationships/customXml" Target="../ink/ink435.xml"/><Relationship Id="rId520" Type="http://schemas.openxmlformats.org/officeDocument/2006/relationships/image" Target="../media/image516.png"/><Relationship Id="rId215" Type="http://schemas.openxmlformats.org/officeDocument/2006/relationships/customXml" Target="../ink/ink344.xml"/><Relationship Id="rId257" Type="http://schemas.openxmlformats.org/officeDocument/2006/relationships/customXml" Target="../ink/ink365.xml"/><Relationship Id="rId422" Type="http://schemas.openxmlformats.org/officeDocument/2006/relationships/image" Target="../media/image467.png"/><Relationship Id="rId464" Type="http://schemas.openxmlformats.org/officeDocument/2006/relationships/image" Target="../media/image488.png"/><Relationship Id="rId299" Type="http://schemas.openxmlformats.org/officeDocument/2006/relationships/customXml" Target="../ink/ink386.xml"/><Relationship Id="rId63" Type="http://schemas.openxmlformats.org/officeDocument/2006/relationships/customXml" Target="../ink/ink268.xml"/><Relationship Id="rId159" Type="http://schemas.openxmlformats.org/officeDocument/2006/relationships/customXml" Target="../ink/ink316.xml"/><Relationship Id="rId366" Type="http://schemas.openxmlformats.org/officeDocument/2006/relationships/image" Target="../media/image439.png"/><Relationship Id="rId226" Type="http://schemas.openxmlformats.org/officeDocument/2006/relationships/image" Target="../media/image369.png"/><Relationship Id="rId433" Type="http://schemas.openxmlformats.org/officeDocument/2006/relationships/customXml" Target="../ink/ink45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6.png"/><Relationship Id="rId21" Type="http://schemas.openxmlformats.org/officeDocument/2006/relationships/image" Target="../media/image529.png"/><Relationship Id="rId42" Type="http://schemas.openxmlformats.org/officeDocument/2006/relationships/customXml" Target="../ink/ink519.xml"/><Relationship Id="rId63" Type="http://schemas.openxmlformats.org/officeDocument/2006/relationships/image" Target="../media/image550.png"/><Relationship Id="rId84" Type="http://schemas.openxmlformats.org/officeDocument/2006/relationships/customXml" Target="../ink/ink540.xml"/><Relationship Id="rId138" Type="http://schemas.openxmlformats.org/officeDocument/2006/relationships/customXml" Target="../ink/ink567.xml"/><Relationship Id="rId159" Type="http://schemas.openxmlformats.org/officeDocument/2006/relationships/customXml" Target="../ink/ink578.xml"/><Relationship Id="rId170" Type="http://schemas.openxmlformats.org/officeDocument/2006/relationships/image" Target="../media/image602.png"/><Relationship Id="rId191" Type="http://schemas.openxmlformats.org/officeDocument/2006/relationships/customXml" Target="../ink/ink594.xml"/><Relationship Id="rId205" Type="http://schemas.openxmlformats.org/officeDocument/2006/relationships/customXml" Target="../ink/ink601.xml"/><Relationship Id="rId226" Type="http://schemas.openxmlformats.org/officeDocument/2006/relationships/image" Target="../media/image630.png"/><Relationship Id="rId107" Type="http://schemas.openxmlformats.org/officeDocument/2006/relationships/image" Target="../media/image571.png"/><Relationship Id="rId11" Type="http://schemas.openxmlformats.org/officeDocument/2006/relationships/image" Target="../media/image524.png"/><Relationship Id="rId32" Type="http://schemas.openxmlformats.org/officeDocument/2006/relationships/customXml" Target="../ink/ink514.xml"/><Relationship Id="rId53" Type="http://schemas.openxmlformats.org/officeDocument/2006/relationships/image" Target="../media/image545.png"/><Relationship Id="rId74" Type="http://schemas.openxmlformats.org/officeDocument/2006/relationships/customXml" Target="../ink/ink535.xml"/><Relationship Id="rId128" Type="http://schemas.openxmlformats.org/officeDocument/2006/relationships/customXml" Target="../ink/ink562.xml"/><Relationship Id="rId149" Type="http://schemas.openxmlformats.org/officeDocument/2006/relationships/image" Target="../media/image592.png"/><Relationship Id="rId5" Type="http://schemas.openxmlformats.org/officeDocument/2006/relationships/image" Target="../media/image521.png"/><Relationship Id="rId95" Type="http://schemas.openxmlformats.org/officeDocument/2006/relationships/image" Target="../media/image566.png"/><Relationship Id="rId160" Type="http://schemas.openxmlformats.org/officeDocument/2006/relationships/image" Target="../media/image597.png"/><Relationship Id="rId181" Type="http://schemas.openxmlformats.org/officeDocument/2006/relationships/customXml" Target="../ink/ink589.xml"/><Relationship Id="rId216" Type="http://schemas.openxmlformats.org/officeDocument/2006/relationships/image" Target="../media/image625.png"/><Relationship Id="rId22" Type="http://schemas.openxmlformats.org/officeDocument/2006/relationships/customXml" Target="../ink/ink509.xml"/><Relationship Id="rId43" Type="http://schemas.openxmlformats.org/officeDocument/2006/relationships/image" Target="../media/image540.png"/><Relationship Id="rId64" Type="http://schemas.openxmlformats.org/officeDocument/2006/relationships/customXml" Target="../ink/ink530.xml"/><Relationship Id="rId118" Type="http://schemas.openxmlformats.org/officeDocument/2006/relationships/customXml" Target="../ink/ink557.xml"/><Relationship Id="rId139" Type="http://schemas.openxmlformats.org/officeDocument/2006/relationships/image" Target="../media/image587.png"/><Relationship Id="rId85" Type="http://schemas.openxmlformats.org/officeDocument/2006/relationships/image" Target="../media/image561.png"/><Relationship Id="rId150" Type="http://schemas.openxmlformats.org/officeDocument/2006/relationships/customXml" Target="../ink/ink573.xml"/><Relationship Id="rId171" Type="http://schemas.openxmlformats.org/officeDocument/2006/relationships/customXml" Target="../ink/ink584.xml"/><Relationship Id="rId192" Type="http://schemas.openxmlformats.org/officeDocument/2006/relationships/image" Target="../media/image613.png"/><Relationship Id="rId206" Type="http://schemas.openxmlformats.org/officeDocument/2006/relationships/image" Target="../media/image620.png"/><Relationship Id="rId227" Type="http://schemas.openxmlformats.org/officeDocument/2006/relationships/customXml" Target="../ink/ink612.xml"/><Relationship Id="rId12" Type="http://schemas.openxmlformats.org/officeDocument/2006/relationships/customXml" Target="../ink/ink504.xml"/><Relationship Id="rId33" Type="http://schemas.openxmlformats.org/officeDocument/2006/relationships/image" Target="../media/image535.png"/><Relationship Id="rId108" Type="http://schemas.openxmlformats.org/officeDocument/2006/relationships/customXml" Target="../ink/ink552.xml"/><Relationship Id="rId129" Type="http://schemas.openxmlformats.org/officeDocument/2006/relationships/image" Target="../media/image582.png"/><Relationship Id="rId54" Type="http://schemas.openxmlformats.org/officeDocument/2006/relationships/customXml" Target="../ink/ink525.xml"/><Relationship Id="rId75" Type="http://schemas.openxmlformats.org/officeDocument/2006/relationships/image" Target="../media/image556.png"/><Relationship Id="rId96" Type="http://schemas.openxmlformats.org/officeDocument/2006/relationships/customXml" Target="../ink/ink546.xml"/><Relationship Id="rId140" Type="http://schemas.openxmlformats.org/officeDocument/2006/relationships/customXml" Target="../ink/ink568.xml"/><Relationship Id="rId161" Type="http://schemas.openxmlformats.org/officeDocument/2006/relationships/customXml" Target="../ink/ink579.xml"/><Relationship Id="rId182" Type="http://schemas.openxmlformats.org/officeDocument/2006/relationships/image" Target="../media/image608.png"/><Relationship Id="rId217" Type="http://schemas.openxmlformats.org/officeDocument/2006/relationships/customXml" Target="../ink/ink607.xml"/><Relationship Id="rId6" Type="http://schemas.openxmlformats.org/officeDocument/2006/relationships/customXml" Target="../ink/ink501.xml"/><Relationship Id="rId23" Type="http://schemas.openxmlformats.org/officeDocument/2006/relationships/image" Target="../media/image530.png"/><Relationship Id="rId119" Type="http://schemas.openxmlformats.org/officeDocument/2006/relationships/image" Target="../media/image577.png"/><Relationship Id="rId44" Type="http://schemas.openxmlformats.org/officeDocument/2006/relationships/customXml" Target="../ink/ink520.xml"/><Relationship Id="rId65" Type="http://schemas.openxmlformats.org/officeDocument/2006/relationships/image" Target="../media/image551.png"/><Relationship Id="rId86" Type="http://schemas.openxmlformats.org/officeDocument/2006/relationships/customXml" Target="../ink/ink541.xml"/><Relationship Id="rId130" Type="http://schemas.openxmlformats.org/officeDocument/2006/relationships/customXml" Target="../ink/ink563.xml"/><Relationship Id="rId151" Type="http://schemas.openxmlformats.org/officeDocument/2006/relationships/image" Target="../media/image593.png"/><Relationship Id="rId172" Type="http://schemas.openxmlformats.org/officeDocument/2006/relationships/image" Target="../media/image603.png"/><Relationship Id="rId193" Type="http://schemas.openxmlformats.org/officeDocument/2006/relationships/customXml" Target="../ink/ink595.xml"/><Relationship Id="rId207" Type="http://schemas.openxmlformats.org/officeDocument/2006/relationships/customXml" Target="../ink/ink602.xml"/><Relationship Id="rId228" Type="http://schemas.openxmlformats.org/officeDocument/2006/relationships/image" Target="../media/image631.png"/><Relationship Id="rId13" Type="http://schemas.openxmlformats.org/officeDocument/2006/relationships/image" Target="../media/image525.png"/><Relationship Id="rId109" Type="http://schemas.openxmlformats.org/officeDocument/2006/relationships/image" Target="../media/image572.png"/><Relationship Id="rId34" Type="http://schemas.openxmlformats.org/officeDocument/2006/relationships/customXml" Target="../ink/ink515.xml"/><Relationship Id="rId55" Type="http://schemas.openxmlformats.org/officeDocument/2006/relationships/image" Target="../media/image546.png"/><Relationship Id="rId76" Type="http://schemas.openxmlformats.org/officeDocument/2006/relationships/customXml" Target="../ink/ink536.xml"/><Relationship Id="rId97" Type="http://schemas.openxmlformats.org/officeDocument/2006/relationships/image" Target="../media/image567.png"/><Relationship Id="rId120" Type="http://schemas.openxmlformats.org/officeDocument/2006/relationships/customXml" Target="../ink/ink558.xml"/><Relationship Id="rId141" Type="http://schemas.openxmlformats.org/officeDocument/2006/relationships/image" Target="../media/image588.png"/><Relationship Id="rId7" Type="http://schemas.openxmlformats.org/officeDocument/2006/relationships/image" Target="../media/image522.png"/><Relationship Id="rId162" Type="http://schemas.openxmlformats.org/officeDocument/2006/relationships/image" Target="../media/image598.png"/><Relationship Id="rId183" Type="http://schemas.openxmlformats.org/officeDocument/2006/relationships/customXml" Target="../ink/ink590.xml"/><Relationship Id="rId218" Type="http://schemas.openxmlformats.org/officeDocument/2006/relationships/image" Target="../media/image626.png"/><Relationship Id="rId24" Type="http://schemas.openxmlformats.org/officeDocument/2006/relationships/customXml" Target="../ink/ink510.xml"/><Relationship Id="rId45" Type="http://schemas.openxmlformats.org/officeDocument/2006/relationships/image" Target="../media/image541.png"/><Relationship Id="rId66" Type="http://schemas.openxmlformats.org/officeDocument/2006/relationships/customXml" Target="../ink/ink531.xml"/><Relationship Id="rId87" Type="http://schemas.openxmlformats.org/officeDocument/2006/relationships/image" Target="../media/image562.png"/><Relationship Id="rId110" Type="http://schemas.openxmlformats.org/officeDocument/2006/relationships/customXml" Target="../ink/ink553.xml"/><Relationship Id="rId131" Type="http://schemas.openxmlformats.org/officeDocument/2006/relationships/image" Target="../media/image583.png"/><Relationship Id="rId152" Type="http://schemas.openxmlformats.org/officeDocument/2006/relationships/customXml" Target="../ink/ink574.xml"/><Relationship Id="rId173" Type="http://schemas.openxmlformats.org/officeDocument/2006/relationships/customXml" Target="../ink/ink585.xml"/><Relationship Id="rId194" Type="http://schemas.openxmlformats.org/officeDocument/2006/relationships/image" Target="../media/image614.png"/><Relationship Id="rId208" Type="http://schemas.openxmlformats.org/officeDocument/2006/relationships/image" Target="../media/image621.png"/><Relationship Id="rId229" Type="http://schemas.openxmlformats.org/officeDocument/2006/relationships/customXml" Target="../ink/ink613.xml"/><Relationship Id="rId14" Type="http://schemas.openxmlformats.org/officeDocument/2006/relationships/customXml" Target="../ink/ink505.xml"/><Relationship Id="rId35" Type="http://schemas.openxmlformats.org/officeDocument/2006/relationships/image" Target="../media/image536.png"/><Relationship Id="rId56" Type="http://schemas.openxmlformats.org/officeDocument/2006/relationships/customXml" Target="../ink/ink526.xml"/><Relationship Id="rId77" Type="http://schemas.openxmlformats.org/officeDocument/2006/relationships/image" Target="../media/image557.png"/><Relationship Id="rId100" Type="http://schemas.openxmlformats.org/officeDocument/2006/relationships/customXml" Target="../ink/ink548.xml"/><Relationship Id="rId8" Type="http://schemas.openxmlformats.org/officeDocument/2006/relationships/customXml" Target="../ink/ink502.xml"/><Relationship Id="rId98" Type="http://schemas.openxmlformats.org/officeDocument/2006/relationships/customXml" Target="../ink/ink547.xml"/><Relationship Id="rId121" Type="http://schemas.openxmlformats.org/officeDocument/2006/relationships/image" Target="../media/image578.png"/><Relationship Id="rId142" Type="http://schemas.openxmlformats.org/officeDocument/2006/relationships/customXml" Target="../ink/ink569.xml"/><Relationship Id="rId163" Type="http://schemas.openxmlformats.org/officeDocument/2006/relationships/customXml" Target="../ink/ink580.xml"/><Relationship Id="rId184" Type="http://schemas.openxmlformats.org/officeDocument/2006/relationships/image" Target="../media/image609.png"/><Relationship Id="rId219" Type="http://schemas.openxmlformats.org/officeDocument/2006/relationships/customXml" Target="../ink/ink608.xml"/><Relationship Id="rId230" Type="http://schemas.openxmlformats.org/officeDocument/2006/relationships/image" Target="../media/image632.png"/><Relationship Id="rId25" Type="http://schemas.openxmlformats.org/officeDocument/2006/relationships/image" Target="../media/image531.png"/><Relationship Id="rId46" Type="http://schemas.openxmlformats.org/officeDocument/2006/relationships/customXml" Target="../ink/ink521.xml"/><Relationship Id="rId67" Type="http://schemas.openxmlformats.org/officeDocument/2006/relationships/image" Target="../media/image552.png"/><Relationship Id="rId116" Type="http://schemas.openxmlformats.org/officeDocument/2006/relationships/customXml" Target="../ink/ink556.xml"/><Relationship Id="rId137" Type="http://schemas.openxmlformats.org/officeDocument/2006/relationships/image" Target="../media/image586.png"/><Relationship Id="rId158" Type="http://schemas.openxmlformats.org/officeDocument/2006/relationships/customXml" Target="../ink/ink577.xml"/><Relationship Id="rId20" Type="http://schemas.openxmlformats.org/officeDocument/2006/relationships/customXml" Target="../ink/ink508.xml"/><Relationship Id="rId41" Type="http://schemas.openxmlformats.org/officeDocument/2006/relationships/image" Target="../media/image539.png"/><Relationship Id="rId62" Type="http://schemas.openxmlformats.org/officeDocument/2006/relationships/customXml" Target="../ink/ink529.xml"/><Relationship Id="rId83" Type="http://schemas.openxmlformats.org/officeDocument/2006/relationships/image" Target="../media/image560.png"/><Relationship Id="rId88" Type="http://schemas.openxmlformats.org/officeDocument/2006/relationships/customXml" Target="../ink/ink542.xml"/><Relationship Id="rId111" Type="http://schemas.openxmlformats.org/officeDocument/2006/relationships/image" Target="../media/image573.png"/><Relationship Id="rId132" Type="http://schemas.openxmlformats.org/officeDocument/2006/relationships/customXml" Target="../ink/ink564.xml"/><Relationship Id="rId153" Type="http://schemas.openxmlformats.org/officeDocument/2006/relationships/image" Target="../media/image594.png"/><Relationship Id="rId174" Type="http://schemas.openxmlformats.org/officeDocument/2006/relationships/image" Target="../media/image604.png"/><Relationship Id="rId179" Type="http://schemas.openxmlformats.org/officeDocument/2006/relationships/customXml" Target="../ink/ink588.xml"/><Relationship Id="rId195" Type="http://schemas.openxmlformats.org/officeDocument/2006/relationships/customXml" Target="../ink/ink596.xml"/><Relationship Id="rId209" Type="http://schemas.openxmlformats.org/officeDocument/2006/relationships/customXml" Target="../ink/ink603.xml"/><Relationship Id="rId190" Type="http://schemas.openxmlformats.org/officeDocument/2006/relationships/image" Target="../media/image612.png"/><Relationship Id="rId204" Type="http://schemas.openxmlformats.org/officeDocument/2006/relationships/image" Target="../media/image619.png"/><Relationship Id="rId220" Type="http://schemas.openxmlformats.org/officeDocument/2006/relationships/image" Target="../media/image627.png"/><Relationship Id="rId225" Type="http://schemas.openxmlformats.org/officeDocument/2006/relationships/customXml" Target="../ink/ink611.xml"/><Relationship Id="rId15" Type="http://schemas.openxmlformats.org/officeDocument/2006/relationships/image" Target="../media/image526.png"/><Relationship Id="rId36" Type="http://schemas.openxmlformats.org/officeDocument/2006/relationships/customXml" Target="../ink/ink516.xml"/><Relationship Id="rId57" Type="http://schemas.openxmlformats.org/officeDocument/2006/relationships/image" Target="../media/image547.png"/><Relationship Id="rId106" Type="http://schemas.openxmlformats.org/officeDocument/2006/relationships/customXml" Target="../ink/ink551.xml"/><Relationship Id="rId127" Type="http://schemas.openxmlformats.org/officeDocument/2006/relationships/image" Target="../media/image581.png"/><Relationship Id="rId10" Type="http://schemas.openxmlformats.org/officeDocument/2006/relationships/customXml" Target="../ink/ink503.xml"/><Relationship Id="rId31" Type="http://schemas.openxmlformats.org/officeDocument/2006/relationships/image" Target="../media/image534.png"/><Relationship Id="rId52" Type="http://schemas.openxmlformats.org/officeDocument/2006/relationships/customXml" Target="../ink/ink524.xml"/><Relationship Id="rId73" Type="http://schemas.openxmlformats.org/officeDocument/2006/relationships/image" Target="../media/image555.png"/><Relationship Id="rId78" Type="http://schemas.openxmlformats.org/officeDocument/2006/relationships/customXml" Target="../ink/ink537.xml"/><Relationship Id="rId94" Type="http://schemas.openxmlformats.org/officeDocument/2006/relationships/customXml" Target="../ink/ink545.xml"/><Relationship Id="rId99" Type="http://schemas.openxmlformats.org/officeDocument/2006/relationships/image" Target="../media/image568.png"/><Relationship Id="rId101" Type="http://schemas.openxmlformats.org/officeDocument/2006/relationships/image" Target="../media/image569.png"/><Relationship Id="rId122" Type="http://schemas.openxmlformats.org/officeDocument/2006/relationships/customXml" Target="../ink/ink559.xml"/><Relationship Id="rId143" Type="http://schemas.openxmlformats.org/officeDocument/2006/relationships/image" Target="../media/image589.png"/><Relationship Id="rId148" Type="http://schemas.openxmlformats.org/officeDocument/2006/relationships/customXml" Target="../ink/ink572.xml"/><Relationship Id="rId164" Type="http://schemas.openxmlformats.org/officeDocument/2006/relationships/image" Target="../media/image599.png"/><Relationship Id="rId169" Type="http://schemas.openxmlformats.org/officeDocument/2006/relationships/customXml" Target="../ink/ink583.xml"/><Relationship Id="rId185" Type="http://schemas.openxmlformats.org/officeDocument/2006/relationships/customXml" Target="../ink/ink591.xml"/><Relationship Id="rId4" Type="http://schemas.openxmlformats.org/officeDocument/2006/relationships/customXml" Target="../ink/ink500.xml"/><Relationship Id="rId9" Type="http://schemas.openxmlformats.org/officeDocument/2006/relationships/image" Target="../media/image523.png"/><Relationship Id="rId180" Type="http://schemas.openxmlformats.org/officeDocument/2006/relationships/image" Target="../media/image607.png"/><Relationship Id="rId210" Type="http://schemas.openxmlformats.org/officeDocument/2006/relationships/image" Target="../media/image622.png"/><Relationship Id="rId215" Type="http://schemas.openxmlformats.org/officeDocument/2006/relationships/customXml" Target="../ink/ink606.xml"/><Relationship Id="rId26" Type="http://schemas.openxmlformats.org/officeDocument/2006/relationships/customXml" Target="../ink/ink511.xml"/><Relationship Id="rId47" Type="http://schemas.openxmlformats.org/officeDocument/2006/relationships/image" Target="../media/image542.png"/><Relationship Id="rId68" Type="http://schemas.openxmlformats.org/officeDocument/2006/relationships/customXml" Target="../ink/ink532.xml"/><Relationship Id="rId89" Type="http://schemas.openxmlformats.org/officeDocument/2006/relationships/image" Target="../media/image563.png"/><Relationship Id="rId112" Type="http://schemas.openxmlformats.org/officeDocument/2006/relationships/customXml" Target="../ink/ink554.xml"/><Relationship Id="rId133" Type="http://schemas.openxmlformats.org/officeDocument/2006/relationships/image" Target="../media/image584.png"/><Relationship Id="rId154" Type="http://schemas.openxmlformats.org/officeDocument/2006/relationships/customXml" Target="../ink/ink575.xml"/><Relationship Id="rId175" Type="http://schemas.openxmlformats.org/officeDocument/2006/relationships/customXml" Target="../ink/ink586.xml"/><Relationship Id="rId196" Type="http://schemas.openxmlformats.org/officeDocument/2006/relationships/image" Target="../media/image615.png"/><Relationship Id="rId200" Type="http://schemas.openxmlformats.org/officeDocument/2006/relationships/image" Target="../media/image617.png"/><Relationship Id="rId16" Type="http://schemas.openxmlformats.org/officeDocument/2006/relationships/customXml" Target="../ink/ink506.xml"/><Relationship Id="rId221" Type="http://schemas.openxmlformats.org/officeDocument/2006/relationships/customXml" Target="../ink/ink609.xml"/><Relationship Id="rId37" Type="http://schemas.openxmlformats.org/officeDocument/2006/relationships/image" Target="../media/image537.png"/><Relationship Id="rId58" Type="http://schemas.openxmlformats.org/officeDocument/2006/relationships/customXml" Target="../ink/ink527.xml"/><Relationship Id="rId79" Type="http://schemas.openxmlformats.org/officeDocument/2006/relationships/image" Target="../media/image558.png"/><Relationship Id="rId102" Type="http://schemas.openxmlformats.org/officeDocument/2006/relationships/customXml" Target="../ink/ink549.xml"/><Relationship Id="rId123" Type="http://schemas.openxmlformats.org/officeDocument/2006/relationships/image" Target="../media/image579.png"/><Relationship Id="rId144" Type="http://schemas.openxmlformats.org/officeDocument/2006/relationships/customXml" Target="../ink/ink570.xml"/><Relationship Id="rId90" Type="http://schemas.openxmlformats.org/officeDocument/2006/relationships/customXml" Target="../ink/ink543.xml"/><Relationship Id="rId165" Type="http://schemas.openxmlformats.org/officeDocument/2006/relationships/customXml" Target="../ink/ink581.xml"/><Relationship Id="rId186" Type="http://schemas.openxmlformats.org/officeDocument/2006/relationships/image" Target="../media/image610.png"/><Relationship Id="rId211" Type="http://schemas.openxmlformats.org/officeDocument/2006/relationships/customXml" Target="../ink/ink604.xml"/><Relationship Id="rId27" Type="http://schemas.openxmlformats.org/officeDocument/2006/relationships/image" Target="../media/image532.png"/><Relationship Id="rId48" Type="http://schemas.openxmlformats.org/officeDocument/2006/relationships/customXml" Target="../ink/ink522.xml"/><Relationship Id="rId69" Type="http://schemas.openxmlformats.org/officeDocument/2006/relationships/image" Target="../media/image553.png"/><Relationship Id="rId113" Type="http://schemas.openxmlformats.org/officeDocument/2006/relationships/image" Target="../media/image574.png"/><Relationship Id="rId134" Type="http://schemas.openxmlformats.org/officeDocument/2006/relationships/customXml" Target="../ink/ink565.xml"/><Relationship Id="rId80" Type="http://schemas.openxmlformats.org/officeDocument/2006/relationships/customXml" Target="../ink/ink538.xml"/><Relationship Id="rId155" Type="http://schemas.openxmlformats.org/officeDocument/2006/relationships/image" Target="../media/image595.png"/><Relationship Id="rId176" Type="http://schemas.openxmlformats.org/officeDocument/2006/relationships/image" Target="../media/image605.png"/><Relationship Id="rId197" Type="http://schemas.openxmlformats.org/officeDocument/2006/relationships/customXml" Target="../ink/ink597.xml"/><Relationship Id="rId201" Type="http://schemas.openxmlformats.org/officeDocument/2006/relationships/customXml" Target="../ink/ink599.xml"/><Relationship Id="rId222" Type="http://schemas.openxmlformats.org/officeDocument/2006/relationships/image" Target="../media/image628.png"/><Relationship Id="rId17" Type="http://schemas.openxmlformats.org/officeDocument/2006/relationships/image" Target="../media/image527.png"/><Relationship Id="rId38" Type="http://schemas.openxmlformats.org/officeDocument/2006/relationships/customXml" Target="../ink/ink517.xml"/><Relationship Id="rId59" Type="http://schemas.openxmlformats.org/officeDocument/2006/relationships/image" Target="../media/image548.png"/><Relationship Id="rId103" Type="http://schemas.openxmlformats.org/officeDocument/2006/relationships/image" Target="../media/image570.png"/><Relationship Id="rId124" Type="http://schemas.openxmlformats.org/officeDocument/2006/relationships/customXml" Target="../ink/ink560.xml"/><Relationship Id="rId70" Type="http://schemas.openxmlformats.org/officeDocument/2006/relationships/customXml" Target="../ink/ink533.xml"/><Relationship Id="rId91" Type="http://schemas.openxmlformats.org/officeDocument/2006/relationships/image" Target="../media/image564.png"/><Relationship Id="rId145" Type="http://schemas.openxmlformats.org/officeDocument/2006/relationships/image" Target="../media/image590.png"/><Relationship Id="rId166" Type="http://schemas.openxmlformats.org/officeDocument/2006/relationships/image" Target="../media/image600.png"/><Relationship Id="rId187" Type="http://schemas.openxmlformats.org/officeDocument/2006/relationships/customXml" Target="../ink/ink592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623.png"/><Relationship Id="rId28" Type="http://schemas.openxmlformats.org/officeDocument/2006/relationships/customXml" Target="../ink/ink512.xml"/><Relationship Id="rId49" Type="http://schemas.openxmlformats.org/officeDocument/2006/relationships/image" Target="../media/image543.png"/><Relationship Id="rId114" Type="http://schemas.openxmlformats.org/officeDocument/2006/relationships/customXml" Target="../ink/ink555.xml"/><Relationship Id="rId60" Type="http://schemas.openxmlformats.org/officeDocument/2006/relationships/customXml" Target="../ink/ink528.xml"/><Relationship Id="rId81" Type="http://schemas.openxmlformats.org/officeDocument/2006/relationships/image" Target="../media/image559.png"/><Relationship Id="rId135" Type="http://schemas.openxmlformats.org/officeDocument/2006/relationships/image" Target="../media/image585.png"/><Relationship Id="rId156" Type="http://schemas.openxmlformats.org/officeDocument/2006/relationships/customXml" Target="../ink/ink576.xml"/><Relationship Id="rId177" Type="http://schemas.openxmlformats.org/officeDocument/2006/relationships/customXml" Target="../ink/ink587.xml"/><Relationship Id="rId198" Type="http://schemas.openxmlformats.org/officeDocument/2006/relationships/image" Target="../media/image616.png"/><Relationship Id="rId202" Type="http://schemas.openxmlformats.org/officeDocument/2006/relationships/image" Target="../media/image618.png"/><Relationship Id="rId223" Type="http://schemas.openxmlformats.org/officeDocument/2006/relationships/customXml" Target="../ink/ink610.xml"/><Relationship Id="rId18" Type="http://schemas.openxmlformats.org/officeDocument/2006/relationships/customXml" Target="../ink/ink507.xml"/><Relationship Id="rId39" Type="http://schemas.openxmlformats.org/officeDocument/2006/relationships/image" Target="../media/image538.png"/><Relationship Id="rId50" Type="http://schemas.openxmlformats.org/officeDocument/2006/relationships/customXml" Target="../ink/ink523.xml"/><Relationship Id="rId104" Type="http://schemas.openxmlformats.org/officeDocument/2006/relationships/customXml" Target="../ink/ink550.xml"/><Relationship Id="rId125" Type="http://schemas.openxmlformats.org/officeDocument/2006/relationships/image" Target="../media/image580.png"/><Relationship Id="rId146" Type="http://schemas.openxmlformats.org/officeDocument/2006/relationships/customXml" Target="../ink/ink571.xml"/><Relationship Id="rId167" Type="http://schemas.openxmlformats.org/officeDocument/2006/relationships/customXml" Target="../ink/ink582.xml"/><Relationship Id="rId188" Type="http://schemas.openxmlformats.org/officeDocument/2006/relationships/image" Target="../media/image611.png"/><Relationship Id="rId71" Type="http://schemas.openxmlformats.org/officeDocument/2006/relationships/image" Target="../media/image554.png"/><Relationship Id="rId92" Type="http://schemas.openxmlformats.org/officeDocument/2006/relationships/customXml" Target="../ink/ink544.xml"/><Relationship Id="rId213" Type="http://schemas.openxmlformats.org/officeDocument/2006/relationships/customXml" Target="../ink/ink605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533.png"/><Relationship Id="rId40" Type="http://schemas.openxmlformats.org/officeDocument/2006/relationships/customXml" Target="../ink/ink518.xml"/><Relationship Id="rId115" Type="http://schemas.openxmlformats.org/officeDocument/2006/relationships/image" Target="../media/image575.png"/><Relationship Id="rId136" Type="http://schemas.openxmlformats.org/officeDocument/2006/relationships/customXml" Target="../ink/ink566.xml"/><Relationship Id="rId157" Type="http://schemas.openxmlformats.org/officeDocument/2006/relationships/image" Target="../media/image596.png"/><Relationship Id="rId178" Type="http://schemas.openxmlformats.org/officeDocument/2006/relationships/image" Target="../media/image606.png"/><Relationship Id="rId61" Type="http://schemas.openxmlformats.org/officeDocument/2006/relationships/image" Target="../media/image549.png"/><Relationship Id="rId82" Type="http://schemas.openxmlformats.org/officeDocument/2006/relationships/customXml" Target="../ink/ink539.xml"/><Relationship Id="rId199" Type="http://schemas.openxmlformats.org/officeDocument/2006/relationships/customXml" Target="../ink/ink598.xml"/><Relationship Id="rId203" Type="http://schemas.openxmlformats.org/officeDocument/2006/relationships/customXml" Target="../ink/ink600.xml"/><Relationship Id="rId19" Type="http://schemas.openxmlformats.org/officeDocument/2006/relationships/image" Target="../media/image528.png"/><Relationship Id="rId224" Type="http://schemas.openxmlformats.org/officeDocument/2006/relationships/image" Target="../media/image629.png"/><Relationship Id="rId30" Type="http://schemas.openxmlformats.org/officeDocument/2006/relationships/customXml" Target="../ink/ink513.xml"/><Relationship Id="rId105" Type="http://schemas.openxmlformats.org/officeDocument/2006/relationships/image" Target="../media/image116.png"/><Relationship Id="rId126" Type="http://schemas.openxmlformats.org/officeDocument/2006/relationships/customXml" Target="../ink/ink561.xml"/><Relationship Id="rId147" Type="http://schemas.openxmlformats.org/officeDocument/2006/relationships/image" Target="../media/image591.png"/><Relationship Id="rId168" Type="http://schemas.openxmlformats.org/officeDocument/2006/relationships/image" Target="../media/image601.png"/><Relationship Id="rId51" Type="http://schemas.openxmlformats.org/officeDocument/2006/relationships/image" Target="../media/image544.png"/><Relationship Id="rId72" Type="http://schemas.openxmlformats.org/officeDocument/2006/relationships/customXml" Target="../ink/ink534.xml"/><Relationship Id="rId93" Type="http://schemas.openxmlformats.org/officeDocument/2006/relationships/image" Target="../media/image565.png"/><Relationship Id="rId189" Type="http://schemas.openxmlformats.org/officeDocument/2006/relationships/customXml" Target="../ink/ink593.xml"/><Relationship Id="rId3" Type="http://schemas.openxmlformats.org/officeDocument/2006/relationships/image" Target="../media/image520.png"/><Relationship Id="rId214" Type="http://schemas.openxmlformats.org/officeDocument/2006/relationships/image" Target="../media/image6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_1#d0a4cdfa9?sp=1&amp;vop=1&amp;pid=67b4c1bcc&amp;color=0,0,0&amp;vtp=1&amp;bt=1&amp;bbb=1&amp;hb=1"/>
          <p:cNvSpPr/>
          <p:nvPr/>
        </p:nvSpPr>
        <p:spPr>
          <a:xfrm>
            <a:off x="409829" y="19354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1426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_2#d0a4cdfa9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0185" y="1191895"/>
            <a:ext cx="6386830" cy="45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_3#d0a4cdfa9?vop=1&amp;pid=67b4c1bcc&amp;color=0,0,0&amp;mp=1&amp;vtp=1&amp;bt=1&amp;bbb=1&amp;hb=1"/>
          <p:cNvSpPr/>
          <p:nvPr/>
        </p:nvSpPr>
        <p:spPr>
          <a:xfrm>
            <a:off x="749935" y="5356225"/>
            <a:ext cx="9331960" cy="76200"/>
          </a:xfrm>
          <a:prstGeom prst="rect">
            <a:avLst/>
          </a:prstGeom>
          <a:blipFill rotWithShape="1">
            <a:blip r:embed="rId5"/>
            <a:stretch>
              <a:fillRect b="-17500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36_1#87130066f?sp=1&amp;vop=1&amp;pid=67b4c1bcc&amp;color=0,0,0&amp;vtp=1&amp;bt=1&amp;bbb=1&amp;hb=1"/>
          <p:cNvSpPr/>
          <p:nvPr/>
        </p:nvSpPr>
        <p:spPr>
          <a:xfrm>
            <a:off x="385699" y="267200"/>
            <a:ext cx="10899648" cy="812800"/>
          </a:xfrm>
          <a:prstGeom prst="rect">
            <a:avLst/>
          </a:prstGeom>
          <a:blipFill rotWithShape="1">
            <a:blip r:embed="rId3"/>
            <a:stretch>
              <a:fillRect l="-2" t="-62" r="1" b="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36_2#87130066f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0240" y="1224915"/>
            <a:ext cx="8005445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36_3#87130066f?vop=1&amp;pid=67b4c1bcc&amp;color=0,0,0&amp;vtp=1&amp;bbb=1&amp;hb=1"/>
          <p:cNvSpPr/>
          <p:nvPr/>
        </p:nvSpPr>
        <p:spPr>
          <a:xfrm>
            <a:off x="649224" y="4224012"/>
            <a:ext cx="10899648" cy="825500"/>
          </a:xfrm>
          <a:prstGeom prst="rect">
            <a:avLst/>
          </a:prstGeom>
          <a:blipFill rotWithShape="1">
            <a:blip r:embed="rId5"/>
            <a:stretch>
              <a:fillRect l="-2" t="-76" r="1" b="7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16" name="QO_6_BD.36_4#87130066f?colgroup=5,6,6,6,6,6&amp;vop=1&amp;pid=67b4c1bcc&amp;color=0,0,0&amp;vtp=1&amp;bbb=1"/>
          <p:cNvGraphicFramePr>
            <a:graphicFrameLocks noGrp="1"/>
          </p:cNvGraphicFramePr>
          <p:nvPr/>
        </p:nvGraphicFramePr>
        <p:xfrm>
          <a:off x="648970" y="5163820"/>
          <a:ext cx="5184775" cy="1143000"/>
        </p:xfrm>
        <a:graphic>
          <a:graphicData uri="http://schemas.openxmlformats.org/drawingml/2006/table">
            <a:tbl>
              <a:tblPr/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沉淀物</a:t>
                      </a:r>
                      <a:endParaRPr lang="en-US" altLang="zh-CN" sz="12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开始沉淀</a:t>
                      </a:r>
                      <a:endParaRPr lang="en-US" altLang="zh-CN" sz="12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2.7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4.0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完全沉淀</a:t>
                      </a:r>
                      <a:endParaRPr lang="en-US" altLang="zh-CN" sz="12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3.7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9.6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9.2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5.2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9.8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36_5#87130066f?vop=1&amp;pid=67b4c1bcc&amp;color=0,0,0&amp;mp=1&amp;vtp=1&amp;bt=1&amp;bbb=1"/>
          <p:cNvSpPr/>
          <p:nvPr/>
        </p:nvSpPr>
        <p:spPr>
          <a:xfrm>
            <a:off x="649224" y="1080000"/>
            <a:ext cx="10899648" cy="520700"/>
          </a:xfrm>
          <a:prstGeom prst="rect">
            <a:avLst/>
          </a:prstGeom>
          <a:blipFill rotWithShape="1">
            <a:blip r:embed="rId3"/>
            <a:stretch>
              <a:fillRect l="-2" t="-96" r="1" b="9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37_1#a4e6d48d0?vop=1&amp;pid=87130066f&amp;color=0,0,0&amp;vtp=1&amp;bbb=1&amp;hb=1"/>
          <p:cNvSpPr/>
          <p:nvPr/>
        </p:nvSpPr>
        <p:spPr>
          <a:xfrm>
            <a:off x="649224" y="1543296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（1）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写出盐酸酸浸水钴矿过程中发生的主要反应的离子方程式：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____________________________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4" name="QB_7_AN.38_1#a4e6d48d0.blank?vop=1&amp;pid=87130066f&amp;color=0,0,0&amp;vpa=16&amp;vtp=1&amp;bbb=1&amp;rh=26.38504&amp;hb=1"/>
          <p:cNvSpPr/>
          <p:nvPr/>
        </p:nvSpPr>
        <p:spPr>
          <a:xfrm>
            <a:off x="649224" y="1505196"/>
            <a:ext cx="10894782" cy="914400"/>
          </a:xfrm>
          <a:prstGeom prst="rect">
            <a:avLst/>
          </a:prstGeom>
          <a:blipFill rotWithShape="1">
            <a:blip r:embed="rId4"/>
            <a:stretch>
              <a:fillRect l="-2" t="-27" r="3" b="-594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716530"/>
            <a:ext cx="10915650" cy="283845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47_1#31f697f97?vop=1&amp;pid=87130066f&amp;color=0,0,0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14" r="-16" b="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48_1#31f697f97.blank?vop=1&amp;pid=87130066f&amp;color=0,0,0&amp;vpa=20&amp;vtp=1&amp;bbb=1"/>
          <p:cNvSpPr/>
          <p:nvPr/>
        </p:nvSpPr>
        <p:spPr>
          <a:xfrm>
            <a:off x="6834759" y="1040892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盐酸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QB_7_AN.49_1#31f697f97.blank?vop=1&amp;pid=87130066f&amp;color=0,0,0&amp;vpa=21&amp;vtp=1&amp;bbb=1&amp;hb=1"/>
          <p:cNvSpPr/>
          <p:nvPr/>
        </p:nvSpPr>
        <p:spPr>
          <a:xfrm>
            <a:off x="649224" y="1040892"/>
            <a:ext cx="10894782" cy="914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34" charset="-122"/>
                <a:cs typeface="黑体" panose="02010609060101010101" pitchFamily="34" charset="-122"/>
              </a:rPr>
              <a:t>                                                                       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蒸发浓缩、冷却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结晶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6" name="QB_7_BD.51_1#6b008724b?vop=1&amp;pid=87130066f&amp;color=0,0,0&amp;vtp=1&amp;bbb=1&amp;hb=1"/>
          <p:cNvSpPr/>
          <p:nvPr/>
        </p:nvSpPr>
        <p:spPr>
          <a:xfrm>
            <a:off x="649224" y="2997234"/>
            <a:ext cx="10899648" cy="914400"/>
          </a:xfrm>
          <a:prstGeom prst="rect">
            <a:avLst/>
          </a:prstGeom>
          <a:blipFill rotWithShape="1">
            <a:blip r:embed="rId4"/>
            <a:stretch>
              <a:fillRect l="-2" t="-4" r="1" b="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B_7_AN.52_1#6b008724b.blank?vop=1&amp;pid=87130066f&amp;color=0,0,0&amp;vpa=22&amp;vtp=1&amp;bbb=1"/>
          <p:cNvSpPr/>
          <p:nvPr/>
        </p:nvSpPr>
        <p:spPr>
          <a:xfrm>
            <a:off x="4550156" y="3503295"/>
            <a:ext cx="531241" cy="317500"/>
          </a:xfrm>
          <a:prstGeom prst="rect">
            <a:avLst/>
          </a:prstGeom>
          <a:blipFill rotWithShape="1">
            <a:blip r:embed="rId5"/>
            <a:stretch>
              <a:fillRect l="-72" r="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54_1#9a44f5296?vop=1&amp;pid=87130066f&amp;color=0,0,0&amp;vtp=1&amp;bt=1&amp;bbb=1&amp;hb=1"/>
          <p:cNvSpPr/>
          <p:nvPr/>
        </p:nvSpPr>
        <p:spPr>
          <a:xfrm>
            <a:off x="649224" y="1080000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2" t="-36" r="1" b="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55_1#9a44f5296.blank?vop=1&amp;pid=87130066f&amp;color=0,0,0&amp;vpa=23&amp;vtp=1&amp;bbb=1"/>
          <p:cNvSpPr/>
          <p:nvPr/>
        </p:nvSpPr>
        <p:spPr>
          <a:xfrm>
            <a:off x="5926074" y="2044184"/>
            <a:ext cx="1587119" cy="317500"/>
          </a:xfrm>
          <a:prstGeom prst="rect">
            <a:avLst/>
          </a:prstGeom>
          <a:blipFill rotWithShape="1">
            <a:blip r:embed="rId4"/>
            <a:stretch>
              <a:fillRect l="-16" t="-37" r="32" b="3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057680" y="689760"/>
              <a:ext cx="11170800" cy="56808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8320" y="680400"/>
                <a:ext cx="11189520" cy="569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58_1#d25276925?sp=1&amp;vop=1&amp;pid=67b4c1bcc&amp;color=0,0,0&amp;vtp=1&amp;bt=1&amp;bbb=1&amp;hb=1"/>
          <p:cNvSpPr/>
          <p:nvPr/>
        </p:nvSpPr>
        <p:spPr>
          <a:xfrm>
            <a:off x="265684" y="1656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58_2#d25276925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2135" y="852170"/>
            <a:ext cx="7305675" cy="42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58_3#d25276925?vop=1&amp;pid=67b4c1bcc&amp;color=0,0,0&amp;vtp=1&amp;bbb=1&amp;hb=1"/>
          <p:cNvSpPr/>
          <p:nvPr/>
        </p:nvSpPr>
        <p:spPr>
          <a:xfrm>
            <a:off x="649224" y="4437733"/>
            <a:ext cx="10899648" cy="1866900"/>
          </a:xfrm>
          <a:prstGeom prst="rect">
            <a:avLst/>
          </a:prstGeom>
          <a:blipFill rotWithShape="1">
            <a:blip r:embed="rId5"/>
            <a:stretch>
              <a:fillRect l="-2" t="-19" r="1" b="1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59_1#f453f4494?vop=1&amp;pid=d25276925&amp;color=0,0,0&amp;mp=1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（1）“滤渣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”的成分是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填化学式），“酸浸”时加过量盐酸的目的：①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与辉锑矿充分反应；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②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3" name="QB_7_AN.60_1#f453f4494.blank?vop=1&amp;pid=d25276925&amp;color=0,0,0&amp;mp=1&amp;vpa=24&amp;vtp=1&amp;bbb=1"/>
          <p:cNvSpPr/>
          <p:nvPr/>
        </p:nvSpPr>
        <p:spPr>
          <a:xfrm>
            <a:off x="3057461" y="1129538"/>
            <a:ext cx="990029" cy="330200"/>
          </a:xfrm>
          <a:prstGeom prst="rect">
            <a:avLst/>
          </a:prstGeom>
          <a:blipFill rotWithShape="1">
            <a:blip r:embed="rId3"/>
            <a:stretch>
              <a:fillRect l="-58" t="-154" b="15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61_1#f453f4494.blank?vop=1&amp;pid=d25276925&amp;color=0,0,0&amp;mp=1&amp;vpa=25&amp;vtp=1&amp;bbb=1"/>
          <p:cNvSpPr/>
          <p:nvPr/>
        </p:nvSpPr>
        <p:spPr>
          <a:xfrm>
            <a:off x="912749" y="1589024"/>
            <a:ext cx="3495548" cy="317500"/>
          </a:xfrm>
          <a:prstGeom prst="rect">
            <a:avLst/>
          </a:prstGeom>
          <a:blipFill rotWithShape="1">
            <a:blip r:embed="rId4"/>
            <a:stretch>
              <a:fillRect l="-7" t="-80" r="4" b="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63_1#8d3171f01?vop=1&amp;pid=d25276925&amp;color=0,0,0&amp;vtp=1&amp;bbb=1"/>
          <p:cNvSpPr/>
          <p:nvPr/>
        </p:nvSpPr>
        <p:spPr>
          <a:xfrm>
            <a:off x="649224" y="2997234"/>
            <a:ext cx="10899648" cy="431800"/>
          </a:xfrm>
          <a:prstGeom prst="rect">
            <a:avLst/>
          </a:prstGeom>
          <a:blipFill rotWithShape="1">
            <a:blip r:embed="rId5"/>
            <a:stretch>
              <a:fillRect l="-2" t="-8" r="1" b="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B_7_AN.64_1#8d3171f01.blank?vop=1&amp;pid=d25276925&amp;color=0,0,0&amp;vpa=26&amp;vtp=1&amp;bbb=1"/>
          <p:cNvSpPr/>
          <p:nvPr/>
        </p:nvSpPr>
        <p:spPr>
          <a:xfrm>
            <a:off x="2214500" y="3056826"/>
            <a:ext cx="724916" cy="317500"/>
          </a:xfrm>
          <a:prstGeom prst="rect">
            <a:avLst/>
          </a:prstGeom>
          <a:blipFill rotWithShape="1">
            <a:blip r:embed="rId6"/>
            <a:stretch>
              <a:fillRect l="-35" t="-180" b="1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8" name="QB_7_AN.65_1#8d3171f01.blank?vop=1&amp;pid=d25276925&amp;color=0,0,0&amp;vpa=27&amp;vtp=1&amp;bbb=1"/>
          <p:cNvSpPr/>
          <p:nvPr/>
        </p:nvSpPr>
        <p:spPr>
          <a:xfrm>
            <a:off x="6448361" y="3049778"/>
            <a:ext cx="2335657" cy="330200"/>
          </a:xfrm>
          <a:prstGeom prst="rect">
            <a:avLst/>
          </a:prstGeom>
          <a:blipFill rotWithShape="1">
            <a:blip r:embed="rId7"/>
            <a:stretch>
              <a:fillRect l="-24" t="-154" r="3" b="15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" name="QB_7_AN.68_1#a038749cc.blank?vop=1&amp;pid=d25276925&amp;color=0,0,0&amp;vpa=28&amp;vtp=1&amp;bbb=1&amp;rh=26.38504&amp;hb=1"/>
          <p:cNvSpPr/>
          <p:nvPr/>
        </p:nvSpPr>
        <p:spPr>
          <a:xfrm>
            <a:off x="421259" y="4525137"/>
            <a:ext cx="10894782" cy="889000"/>
          </a:xfrm>
          <a:prstGeom prst="rect">
            <a:avLst/>
          </a:prstGeom>
          <a:blipFill rotWithShape="1">
            <a:blip r:embed="rId8"/>
            <a:stretch>
              <a:fillRect l="-2" t="-14" r="3" b="-598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48000" y="322961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kern="0">
                <a:solidFill>
                  <a:srgbClr val="FFFFFF"/>
                </a:solidFill>
                <a:latin typeface="宋体" panose="02010600030101010101" pitchFamily="2" charset="-122"/>
                <a:ea typeface="黑体" panose="02010609060101010101" pitchFamily="34" charset="-122"/>
                <a:cs typeface="黑体" panose="02010609060101010101" pitchFamily="34" charset="-122"/>
                <a:sym typeface="+mn-ea"/>
              </a:rPr>
              <a:t>                                                               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build="p" animBg="1"/>
      <p:bldP spid="8" grpId="0" build="p" animBg="1"/>
      <p:bldP spid="1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70_1#ed1c20eda?sp=1&amp;vop=1&amp;pid=d25276925&amp;color=0,0,0&amp;vtp=1&amp;bt=1&amp;bbb=1"/>
          <p:cNvSpPr/>
          <p:nvPr/>
        </p:nvSpPr>
        <p:spPr>
          <a:xfrm>
            <a:off x="445389" y="315460"/>
            <a:ext cx="10899648" cy="520700"/>
          </a:xfrm>
          <a:prstGeom prst="rect">
            <a:avLst/>
          </a:prstGeom>
          <a:blipFill rotWithShape="1">
            <a:blip r:embed="rId3"/>
            <a:stretch>
              <a:fillRect l="-2" t="-96" r="1" b="9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7_BD.70_2#ed1c20eda?vop=1&amp;pid=d2527692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4770" y="1023620"/>
            <a:ext cx="6470015" cy="45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B_8_BD.71_1#31f8ecc96?vop=1&amp;pid=ed1c20eda&amp;color=0,0,0&amp;vtp=1&amp;bbb=1"/>
          <p:cNvSpPr/>
          <p:nvPr/>
        </p:nvSpPr>
        <p:spPr>
          <a:xfrm>
            <a:off x="241554" y="5570847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①浸取铅的最合适的条件是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5" name="QB_8_AN.72_1#31f8ecc96.blank?vop=1&amp;pid=ed1c20eda&amp;color=0,0,0&amp;vpa=29&amp;vtp=1&amp;bbb=1"/>
          <p:cNvSpPr/>
          <p:nvPr/>
        </p:nvSpPr>
        <p:spPr>
          <a:xfrm>
            <a:off x="3721036" y="5571101"/>
            <a:ext cx="3382772" cy="330200"/>
          </a:xfrm>
          <a:prstGeom prst="rect">
            <a:avLst/>
          </a:prstGeom>
          <a:blipFill rotWithShape="1">
            <a:blip r:embed="rId5"/>
            <a:stretch>
              <a:fillRect l="-17" t="-75" r="2" b="7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" y="5901055"/>
            <a:ext cx="9740265" cy="816610"/>
          </a:xfrm>
          <a:prstGeom prst="rect">
            <a:avLst/>
          </a:prstGeom>
        </p:spPr>
      </p:pic>
      <p:sp>
        <p:nvSpPr>
          <p:cNvPr id="8" name="QB_8_AN.75_1#3e1cea983.blank?vop=1&amp;pid=ed1c20eda&amp;color=0,0,0&amp;vpa=30&amp;vtp=1&amp;bbb=1"/>
          <p:cNvSpPr/>
          <p:nvPr/>
        </p:nvSpPr>
        <p:spPr>
          <a:xfrm>
            <a:off x="3142044" y="6327894"/>
            <a:ext cx="6267895" cy="317500"/>
          </a:xfrm>
          <a:prstGeom prst="rect">
            <a:avLst/>
          </a:prstGeom>
          <a:blipFill rotWithShape="1">
            <a:blip r:embed="rId7"/>
            <a:stretch>
              <a:fillRect l="-1" t="-37" r="8" b="3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77_1#70b2df07c?vop=1&amp;pid=ed1c20eda&amp;color=0,0,0&amp;mp=1&amp;vtp=1&amp;bt=1&amp;bbb=1&amp;hb=1"/>
          <p:cNvSpPr/>
          <p:nvPr/>
        </p:nvSpPr>
        <p:spPr>
          <a:xfrm>
            <a:off x="649224" y="1080000"/>
            <a:ext cx="10899648" cy="1397000"/>
          </a:xfrm>
          <a:prstGeom prst="rect">
            <a:avLst/>
          </a:prstGeom>
          <a:blipFill rotWithShape="1">
            <a:blip r:embed="rId3"/>
            <a:stretch>
              <a:fillRect l="-2" t="-36" r="-168" b="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78_1#70b2df07c.blank?vop=1&amp;pid=ed1c20eda&amp;color=0,0,0&amp;mp=1&amp;vpa=31&amp;vtp=1&amp;bbb=1"/>
          <p:cNvSpPr/>
          <p:nvPr/>
        </p:nvSpPr>
        <p:spPr>
          <a:xfrm>
            <a:off x="7585838" y="1613399"/>
            <a:ext cx="1565085" cy="317500"/>
          </a:xfrm>
          <a:prstGeom prst="rect">
            <a:avLst/>
          </a:prstGeom>
          <a:blipFill rotWithShape="1">
            <a:blip r:embed="rId4"/>
            <a:stretch>
              <a:fillRect l="-8" t="-157" r="37" b="1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81_1#e2b56fe34?sp=1&amp;vop=1&amp;pid=67b4c1bcc&amp;color=0,0,0&amp;vtp=1&amp;bt=1&amp;bbb=1&amp;hb=1"/>
          <p:cNvSpPr/>
          <p:nvPr/>
        </p:nvSpPr>
        <p:spPr>
          <a:xfrm>
            <a:off x="493649" y="289425"/>
            <a:ext cx="10899648" cy="952500"/>
          </a:xfrm>
          <a:prstGeom prst="rect">
            <a:avLst/>
          </a:prstGeom>
          <a:blipFill rotWithShape="1">
            <a:blip r:embed="rId3"/>
            <a:stretch>
              <a:fillRect l="-2" t="-52" r="1" b="5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81_2#e2b56fe34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8995" y="1290955"/>
            <a:ext cx="669099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81_3#e2b56fe34?vop=1&amp;pid=67b4c1bcc&amp;color=0,0,0&amp;vtp=1&amp;bbb=1&amp;hb=1"/>
          <p:cNvSpPr/>
          <p:nvPr/>
        </p:nvSpPr>
        <p:spPr>
          <a:xfrm>
            <a:off x="649224" y="5024112"/>
            <a:ext cx="10899648" cy="1397000"/>
          </a:xfrm>
          <a:prstGeom prst="rect">
            <a:avLst/>
          </a:prstGeom>
          <a:blipFill rotWithShape="1">
            <a:blip r:embed="rId5"/>
            <a:stretch>
              <a:fillRect l="-2" t="-45" r="1" b="4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82_1#da59a827f?vop=1&amp;pid=e2b56fe34&amp;color=0,0,0&amp;vtp=1&amp;bt=1&amp;bbb=1&amp;hb=1"/>
          <p:cNvSpPr/>
          <p:nvPr/>
        </p:nvSpPr>
        <p:spPr>
          <a:xfrm>
            <a:off x="649224" y="1078992"/>
            <a:ext cx="10899648" cy="1117600"/>
          </a:xfrm>
          <a:prstGeom prst="rect">
            <a:avLst/>
          </a:prstGeom>
          <a:blipFill rotWithShape="1">
            <a:blip r:embed="rId3"/>
            <a:stretch>
              <a:fillRect l="-2" t="-11" r="1" b="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83_1#da59a827f.blank?vop=1&amp;pid=e2b56fe34&amp;color=0,0,0&amp;vpa=32&amp;vtp=1&amp;bbb=1"/>
          <p:cNvSpPr/>
          <p:nvPr/>
        </p:nvSpPr>
        <p:spPr>
          <a:xfrm>
            <a:off x="2982849" y="1800478"/>
            <a:ext cx="461963" cy="317500"/>
          </a:xfrm>
          <a:prstGeom prst="rect">
            <a:avLst/>
          </a:prstGeom>
          <a:blipFill rotWithShape="1">
            <a:blip r:embed="rId4"/>
            <a:stretch>
              <a:fillRect l="-55" t="-80" r="124" b="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85_1#f2256273e?vop=1&amp;pid=e2b56fe34&amp;color=0,0,0&amp;vtp=1&amp;bbb=1"/>
          <p:cNvSpPr/>
          <p:nvPr/>
        </p:nvSpPr>
        <p:spPr>
          <a:xfrm>
            <a:off x="529209" y="2745740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（2）“碱浸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”后的滤液中存在的阴离子有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填化学式）。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6" name="QB_7_AN.86_1#f2256273e.blank?vop=1&amp;pid=e2b56fe34&amp;color=0,0,0&amp;vpa=33&amp;vtp=1&amp;bbb=1"/>
          <p:cNvSpPr/>
          <p:nvPr/>
        </p:nvSpPr>
        <p:spPr>
          <a:xfrm>
            <a:off x="5377751" y="2666746"/>
            <a:ext cx="2098675" cy="330200"/>
          </a:xfrm>
          <a:prstGeom prst="rect">
            <a:avLst/>
          </a:prstGeom>
          <a:blipFill rotWithShape="1">
            <a:blip r:embed="rId5"/>
            <a:stretch>
              <a:fillRect l="-27" t="-115" r="27" b="11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_1#d0a4cdfa9?sp=1&amp;vop=1&amp;pid=67b4c1bcc&amp;color=0,0,0&amp;vtp=1&amp;bt=1&amp;bbb=1&amp;hb=1"/>
          <p:cNvSpPr/>
          <p:nvPr/>
        </p:nvSpPr>
        <p:spPr>
          <a:xfrm>
            <a:off x="409829" y="19354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1426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_2#d0a4cdfa9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0185" y="1191895"/>
            <a:ext cx="6386830" cy="45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_3#d0a4cdfa9?vop=1&amp;pid=67b4c1bcc&amp;color=0,0,0&amp;mp=1&amp;vtp=1&amp;bt=1&amp;bbb=1&amp;hb=1"/>
          <p:cNvSpPr/>
          <p:nvPr/>
        </p:nvSpPr>
        <p:spPr>
          <a:xfrm>
            <a:off x="749935" y="5356225"/>
            <a:ext cx="9331960" cy="76200"/>
          </a:xfrm>
          <a:prstGeom prst="rect">
            <a:avLst/>
          </a:prstGeom>
          <a:blipFill rotWithShape="1">
            <a:blip r:embed="rId5"/>
            <a:stretch>
              <a:fillRect b="-17500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88_1#a49159fbe?sp=1&amp;vop=1&amp;pid=e2b56fe34&amp;color=0,0,0&amp;vtp=1&amp;bt=1&amp;bbb=1&amp;hb=1"/>
          <p:cNvSpPr/>
          <p:nvPr/>
        </p:nvSpPr>
        <p:spPr>
          <a:xfrm>
            <a:off x="649224" y="1080000"/>
            <a:ext cx="10899648" cy="2311400"/>
          </a:xfrm>
          <a:prstGeom prst="rect">
            <a:avLst/>
          </a:prstGeom>
          <a:blipFill rotWithShape="1">
            <a:blip r:embed="rId3"/>
            <a:stretch>
              <a:fillRect l="-2" t="-22" r="-512" b="2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89_1#a49159fbe.blank?vop=1&amp;pid=e2b56fe34&amp;color=0,0,0&amp;vpa=34&amp;vtp=1&amp;bbb=1&amp;hb=1"/>
          <p:cNvSpPr/>
          <p:nvPr/>
        </p:nvSpPr>
        <p:spPr>
          <a:xfrm>
            <a:off x="649224" y="1499100"/>
            <a:ext cx="10894782" cy="939800"/>
          </a:xfrm>
          <a:prstGeom prst="rect">
            <a:avLst/>
          </a:prstGeom>
          <a:blipFill rotWithShape="1">
            <a:blip r:embed="rId4"/>
            <a:stretch>
              <a:fillRect l="-2" t="-53" r="3" b="-89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90_1#a49159fbe.blank?vop=1&amp;pid=e2b56fe34&amp;color=0,0,0&amp;vpa=35&amp;vtp=1&amp;bbb=1&amp;hb=1"/>
          <p:cNvSpPr/>
          <p:nvPr/>
        </p:nvSpPr>
        <p:spPr>
          <a:xfrm>
            <a:off x="649224" y="2426200"/>
            <a:ext cx="10894782" cy="914400"/>
          </a:xfrm>
          <a:prstGeom prst="rect">
            <a:avLst/>
          </a:prstGeom>
          <a:blipFill rotWithShape="1">
            <a:blip r:embed="rId5"/>
            <a:stretch>
              <a:fillRect l="-2" t="-55" r="3" b="-64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92_1#6e0e5967b?vop=1&amp;pid=e2b56fe34&amp;color=0,0,0&amp;vtp=1&amp;bt=1&amp;bbb=1&amp;hb=1"/>
          <p:cNvSpPr/>
          <p:nvPr/>
        </p:nvSpPr>
        <p:spPr>
          <a:xfrm>
            <a:off x="649224" y="1080000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2" t="-36" r="-203" b="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93_1#6e0e5967b.blank?vop=1&amp;pid=e2b56fe34&amp;color=0,0,0&amp;vpa=36&amp;vtp=1&amp;bbb=1&amp;rh=26.38504&amp;hb=1"/>
          <p:cNvSpPr/>
          <p:nvPr/>
        </p:nvSpPr>
        <p:spPr>
          <a:xfrm>
            <a:off x="649224" y="1499100"/>
            <a:ext cx="10894782" cy="914400"/>
          </a:xfrm>
          <a:prstGeom prst="rect">
            <a:avLst/>
          </a:prstGeom>
          <a:blipFill rotWithShape="1">
            <a:blip r:embed="rId4"/>
            <a:stretch>
              <a:fillRect l="-2" t="-55" r="3" b="-591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95_1#65df4715c?vop=1&amp;pid=e2b56fe34&amp;color=0,0,0&amp;vtp=1&amp;bbb=1&amp;hb=1"/>
          <p:cNvSpPr/>
          <p:nvPr/>
        </p:nvSpPr>
        <p:spPr>
          <a:xfrm>
            <a:off x="649224" y="3429246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27" r="1" b="2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N.96_1#65df4715c.blank?vop=1&amp;pid=e2b56fe34&amp;color=0,0,0&amp;vpa=37&amp;vtp=1&amp;bbb=1&amp;rh=34.56504"/>
          <p:cNvSpPr/>
          <p:nvPr/>
        </p:nvSpPr>
        <p:spPr>
          <a:xfrm>
            <a:off x="7826311" y="3376096"/>
            <a:ext cx="345631" cy="438976"/>
          </a:xfrm>
          <a:prstGeom prst="rect">
            <a:avLst/>
          </a:prstGeom>
          <a:blipFill rotWithShape="1">
            <a:blip r:embed="rId6"/>
            <a:stretch>
              <a:fillRect l="-165" t="-99" r="37" b="-115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98_1#36b6c7228?vop=1&amp;pid=e2b56fe34&amp;color=0,0,0&amp;vtp=1&amp;bt=1&amp;bbb=1&amp;hb=1"/>
          <p:cNvSpPr/>
          <p:nvPr/>
        </p:nvSpPr>
        <p:spPr>
          <a:xfrm>
            <a:off x="649224" y="1078992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2" t="-9" r="-482" b="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99_1#36b6c7228.blank?vop=1&amp;pid=e2b56fe34&amp;color=0,0,0&amp;vpa=38&amp;vtp=1&amp;bbb=1&amp;hb=1"/>
          <p:cNvSpPr/>
          <p:nvPr/>
        </p:nvSpPr>
        <p:spPr>
          <a:xfrm>
            <a:off x="649224" y="977138"/>
            <a:ext cx="10894782" cy="1371600"/>
          </a:xfrm>
          <a:prstGeom prst="rect">
            <a:avLst/>
          </a:prstGeom>
          <a:blipFill rotWithShape="1">
            <a:blip r:embed="rId4"/>
            <a:stretch>
              <a:fillRect l="-2" t="-37" r="3" b="-3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02_1#f986ba43a?sp=1&amp;vop=1&amp;pid=bb2a75e1a&amp;color=0,0,0&amp;vtp=1&amp;bt=1&amp;bbb=1&amp;hb=1"/>
          <p:cNvSpPr/>
          <p:nvPr/>
        </p:nvSpPr>
        <p:spPr>
          <a:xfrm>
            <a:off x="278384" y="1656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1758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02_2#f986ba43a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050" y="1084580"/>
            <a:ext cx="7558405" cy="28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02_3#f986ba43a?vop=1&amp;pid=bb2a75e1a&amp;color=0,0,0&amp;vtp=1&amp;bbb=1&amp;hb=1"/>
          <p:cNvSpPr/>
          <p:nvPr/>
        </p:nvSpPr>
        <p:spPr>
          <a:xfrm>
            <a:off x="649224" y="3957312"/>
            <a:ext cx="10899648" cy="2324100"/>
          </a:xfrm>
          <a:prstGeom prst="rect">
            <a:avLst/>
          </a:prstGeom>
          <a:blipFill rotWithShape="1">
            <a:blip r:embed="rId5"/>
            <a:stretch>
              <a:fillRect l="-2" t="-27" r="1" b="2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02_1#f986ba43a?sp=1&amp;vop=1&amp;pid=bb2a75e1a&amp;color=0,0,0&amp;vtp=1&amp;bt=1&amp;bbb=1&amp;hb=1"/>
          <p:cNvSpPr/>
          <p:nvPr/>
        </p:nvSpPr>
        <p:spPr>
          <a:xfrm>
            <a:off x="278384" y="1656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1758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02_2#f986ba43a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050" y="1084580"/>
            <a:ext cx="7558405" cy="28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02_3#f986ba43a?vop=1&amp;pid=bb2a75e1a&amp;color=0,0,0&amp;vtp=1&amp;bbb=1&amp;hb=1"/>
          <p:cNvSpPr/>
          <p:nvPr/>
        </p:nvSpPr>
        <p:spPr>
          <a:xfrm>
            <a:off x="649224" y="3957312"/>
            <a:ext cx="10899648" cy="2324100"/>
          </a:xfrm>
          <a:prstGeom prst="rect">
            <a:avLst/>
          </a:prstGeom>
          <a:blipFill rotWithShape="1">
            <a:blip r:embed="rId5"/>
            <a:stretch>
              <a:fillRect l="-2" t="-27" r="1" b="2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105422" y="1624263"/>
              <a:ext cx="28222" cy="2255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8105422" y="1624263"/>
                <a:ext cx="282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7888111" y="3705350"/>
              <a:ext cx="2822" cy="6767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7888111" y="3705350"/>
                <a:ext cx="282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856897" y="5295774"/>
              <a:ext cx="6844241" cy="11279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856897" y="5295774"/>
                <a:ext cx="684424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773288" y="5837195"/>
              <a:ext cx="3976512" cy="12971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773288" y="5837195"/>
                <a:ext cx="3976512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7100711" y="3451559"/>
              <a:ext cx="101600" cy="13870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7100711" y="3451559"/>
                <a:ext cx="101600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7371644" y="541421"/>
              <a:ext cx="688622" cy="826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7371644" y="541421"/>
                <a:ext cx="688622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997927" y="1088481"/>
              <a:ext cx="120650" cy="38632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997927" y="1088481"/>
                <a:ext cx="120650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6146800" y="996835"/>
              <a:ext cx="94544" cy="33186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6146800" y="996835"/>
                <a:ext cx="94544" cy="331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6259688" y="1036137"/>
              <a:ext cx="92075" cy="27969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6259688" y="1036137"/>
                <a:ext cx="92075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6383866" y="1056053"/>
              <a:ext cx="84666" cy="21836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6383866" y="1056053"/>
                <a:ext cx="84666" cy="218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6481233" y="1127960"/>
              <a:ext cx="139700" cy="10521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6481233" y="1127960"/>
                <a:ext cx="139700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6547555" y="1107340"/>
              <a:ext cx="84667" cy="19827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6547555" y="1107340"/>
                <a:ext cx="84667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4899377" y="5822215"/>
              <a:ext cx="265995" cy="43038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4899377" y="5822215"/>
                <a:ext cx="265995" cy="430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5203296" y="6101032"/>
              <a:ext cx="125059" cy="14786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5203296" y="6101032"/>
                <a:ext cx="125059" cy="147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5500511" y="5919677"/>
              <a:ext cx="125060" cy="32358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5500511" y="5919677"/>
                <a:ext cx="125060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5644444" y="6047278"/>
              <a:ext cx="143933" cy="3313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5644444" y="6047278"/>
                <a:ext cx="143933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5336116" y="6136105"/>
              <a:ext cx="181328" cy="16637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5336116" y="6136105"/>
                <a:ext cx="18132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5898444" y="6028949"/>
              <a:ext cx="220133" cy="2255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5898444" y="6028949"/>
                <a:ext cx="2201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5994400" y="5875264"/>
              <a:ext cx="22577" cy="33415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5994400" y="5875264"/>
                <a:ext cx="22577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6380162" y="5899233"/>
              <a:ext cx="99660" cy="22911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6380162" y="5899233"/>
                <a:ext cx="99660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6429022" y="5887248"/>
              <a:ext cx="163688" cy="21219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6429022" y="5887248"/>
                <a:ext cx="163688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6649155" y="5985945"/>
              <a:ext cx="76200" cy="13306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6649155" y="5985945"/>
                <a:ext cx="76200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6767688" y="5923202"/>
              <a:ext cx="118534" cy="22206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6767688" y="5923202"/>
                <a:ext cx="118534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6929261" y="6030358"/>
              <a:ext cx="151694" cy="13817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6929261" y="6030358"/>
                <a:ext cx="15169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8166805" y="5966911"/>
              <a:ext cx="147462" cy="3665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8166805" y="5966911"/>
                <a:ext cx="14746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8145638" y="6075477"/>
              <a:ext cx="174272" cy="1357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8145638" y="6075477"/>
                <a:ext cx="174272" cy="13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8535105" y="5720169"/>
              <a:ext cx="188384" cy="38209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8535105" y="5720169"/>
                <a:ext cx="188384" cy="382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8785401" y="5960566"/>
              <a:ext cx="118709" cy="13888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8785401" y="5960566"/>
                <a:ext cx="118709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8998655" y="5989470"/>
              <a:ext cx="156634" cy="16355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8998655" y="5989470"/>
                <a:ext cx="15663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9258828" y="5769518"/>
              <a:ext cx="99660" cy="29045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9258828" y="5769518"/>
                <a:ext cx="9966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9369777" y="5782736"/>
              <a:ext cx="112889" cy="27247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9369777" y="5782736"/>
                <a:ext cx="112889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9506655" y="5797716"/>
              <a:ext cx="233539" cy="21713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9506655" y="5797716"/>
                <a:ext cx="23353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9674577" y="5881256"/>
              <a:ext cx="45156" cy="22382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9674577" y="5881256"/>
                <a:ext cx="45156" cy="223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9699977" y="5684921"/>
              <a:ext cx="104423" cy="36094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9699977" y="5684921"/>
                <a:ext cx="104423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9742311" y="5887953"/>
              <a:ext cx="138818" cy="39478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9742311" y="5887953"/>
                <a:ext cx="138818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9922933" y="5893593"/>
              <a:ext cx="195439" cy="1128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9922933" y="5893593"/>
                <a:ext cx="19543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9990666" y="5813226"/>
              <a:ext cx="50800" cy="232642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9990666" y="5813226"/>
                <a:ext cx="50800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10191044" y="5790315"/>
              <a:ext cx="172156" cy="27811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10191044" y="5790315"/>
                <a:ext cx="172156" cy="278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10334977" y="5811816"/>
              <a:ext cx="129823" cy="24815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10334977" y="5811816"/>
                <a:ext cx="12982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10523713" y="5895003"/>
              <a:ext cx="130175" cy="12971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10523713" y="5895003"/>
                <a:ext cx="13017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10690577" y="5749778"/>
              <a:ext cx="76905" cy="29891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10690577" y="5749778"/>
                <a:ext cx="76905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10972800" y="5803356"/>
              <a:ext cx="33867" cy="3383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10972800" y="5803356"/>
                <a:ext cx="338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10865555" y="5754713"/>
              <a:ext cx="122238" cy="22717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10865555" y="5754713"/>
                <a:ext cx="122238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10975093" y="5831555"/>
              <a:ext cx="113418" cy="17483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10975093" y="5831555"/>
                <a:ext cx="11341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10958688" y="5863985"/>
              <a:ext cx="115712" cy="25520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10958688" y="5863985"/>
                <a:ext cx="115712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11119555" y="5831555"/>
              <a:ext cx="203200" cy="2820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11119555" y="5831555"/>
                <a:ext cx="203200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11190111" y="5717349"/>
              <a:ext cx="64911" cy="32569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11190111" y="5717349"/>
                <a:ext cx="64911" cy="32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11503377" y="5773924"/>
              <a:ext cx="50800" cy="20144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11503377" y="5773924"/>
                <a:ext cx="50800" cy="201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11509022" y="5825916"/>
              <a:ext cx="118533" cy="7331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11509022" y="5825916"/>
                <a:ext cx="1185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11578167" y="5693380"/>
              <a:ext cx="354188" cy="3369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11578167" y="5693380"/>
                <a:ext cx="354188" cy="336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5511094" y="5735679"/>
              <a:ext cx="116416" cy="225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5511094" y="5735679"/>
                <a:ext cx="11641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5661377" y="5645442"/>
              <a:ext cx="132645" cy="18117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5661377" y="5645442"/>
                <a:ext cx="132645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4942769" y="5611603"/>
              <a:ext cx="159808" cy="281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4942769" y="5611603"/>
                <a:ext cx="15980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5014206" y="5528945"/>
              <a:ext cx="20638" cy="22929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5014206" y="5528945"/>
                <a:ext cx="20638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5144911" y="5502684"/>
              <a:ext cx="107597" cy="33169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5144911" y="5502684"/>
                <a:ext cx="107597" cy="331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6431844" y="5624292"/>
              <a:ext cx="254706" cy="4934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6431844" y="5624292"/>
                <a:ext cx="254706" cy="49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6575777" y="5517665"/>
              <a:ext cx="16934" cy="21801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6575777" y="5517665"/>
                <a:ext cx="16934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6726413" y="5490347"/>
              <a:ext cx="109009" cy="13817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6726413" y="5490347"/>
                <a:ext cx="109009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6781800" y="5464968"/>
              <a:ext cx="53622" cy="27353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6781800" y="5464968"/>
                <a:ext cx="53622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10647538" y="5521366"/>
              <a:ext cx="208139" cy="2255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10647538" y="5521366"/>
                <a:ext cx="20813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10758311" y="5452984"/>
              <a:ext cx="28223" cy="17148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10758311" y="5452984"/>
                <a:ext cx="28223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10845800" y="5316218"/>
              <a:ext cx="149225" cy="27494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10845800" y="5316218"/>
                <a:ext cx="149225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5695244" y="5065952"/>
              <a:ext cx="5644" cy="45048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5695244" y="5065952"/>
                <a:ext cx="5644" cy="450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5616222" y="5067362"/>
              <a:ext cx="118533" cy="15721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5616222" y="5067362"/>
                <a:ext cx="118533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5712177" y="5087101"/>
              <a:ext cx="118534" cy="8741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5712177" y="5087101"/>
                <a:ext cx="11853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5782556" y="5363452"/>
              <a:ext cx="127176" cy="13341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5782556" y="5363452"/>
                <a:ext cx="127176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5926666" y="5250656"/>
              <a:ext cx="129822" cy="15791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5926666" y="5250656"/>
                <a:ext cx="1298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5946422" y="5245016"/>
              <a:ext cx="115711" cy="35530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5946422" y="5245016"/>
                <a:ext cx="115711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6976533" y="5073707"/>
              <a:ext cx="26811" cy="49612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6976533" y="5073707"/>
                <a:ext cx="26811" cy="496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6898922" y="5416149"/>
              <a:ext cx="193322" cy="21413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6898922" y="5416149"/>
                <a:ext cx="193322" cy="214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7106355" y="5318333"/>
              <a:ext cx="222956" cy="195102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7106355" y="5318333"/>
                <a:ext cx="222956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6146800" y="5915447"/>
              <a:ext cx="56444" cy="21836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6146800" y="5915447"/>
                <a:ext cx="56444" cy="218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6225998" y="5879494"/>
              <a:ext cx="225602" cy="22559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6225998" y="5879494"/>
                <a:ext cx="225602" cy="22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10075333" y="5649319"/>
              <a:ext cx="90311" cy="27035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10075333" y="5649319"/>
                <a:ext cx="90311" cy="270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10160176" y="5656722"/>
              <a:ext cx="169156" cy="18611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10160176" y="5656722"/>
                <a:ext cx="16915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7078133" y="6002160"/>
              <a:ext cx="177800" cy="3242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7078133" y="6002160"/>
                <a:ext cx="177800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7152922" y="5930957"/>
              <a:ext cx="26811" cy="22206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7152922" y="5930957"/>
                <a:ext cx="26811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7334955" y="5910513"/>
              <a:ext cx="31045" cy="24815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7334955" y="5910513"/>
                <a:ext cx="31045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7411155" y="5927432"/>
              <a:ext cx="146756" cy="17853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7411155" y="5927432"/>
                <a:ext cx="1467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7580488" y="5889363"/>
              <a:ext cx="90312" cy="20937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7580488" y="5889363"/>
                <a:ext cx="90312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7639755" y="5854467"/>
              <a:ext cx="46038" cy="26330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7639755" y="5854467"/>
                <a:ext cx="46038" cy="263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7653866" y="5935892"/>
              <a:ext cx="172509" cy="22488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7653866" y="5935892"/>
                <a:ext cx="172509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7885288" y="5874912"/>
              <a:ext cx="95956" cy="23863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7885288" y="5874912"/>
                <a:ext cx="95956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7967133" y="5972550"/>
              <a:ext cx="149578" cy="375047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7967133" y="5972550"/>
                <a:ext cx="149578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11305822" y="5763878"/>
              <a:ext cx="50800" cy="21713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11305822" y="5763878"/>
                <a:ext cx="50800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11367205" y="5746958"/>
              <a:ext cx="153106" cy="1841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11367205" y="5746958"/>
                <a:ext cx="153106" cy="18417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03_1#0ff7f9922?vop=1&amp;pid=f986ba43a&amp;color=0,0,0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14" r="1" b="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04_1#0ff7f9922.blank?vop=1&amp;pid=f986ba43a&amp;color=0,0,0&amp;vpa=39&amp;vtp=1&amp;bbb=1"/>
          <p:cNvSpPr/>
          <p:nvPr/>
        </p:nvSpPr>
        <p:spPr>
          <a:xfrm>
            <a:off x="5356161" y="1136586"/>
            <a:ext cx="824929" cy="317500"/>
          </a:xfrm>
          <a:prstGeom prst="rect">
            <a:avLst/>
          </a:prstGeom>
          <a:blipFill rotWithShape="1">
            <a:blip r:embed="rId4"/>
            <a:stretch>
              <a:fillRect l="-69" t="-180" b="1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105_1#0ff7f9922.blank?vop=1&amp;pid=f986ba43a&amp;color=0,0,0&amp;vpa=40&amp;vtp=1&amp;bbb=1&amp;rh=31.88"/>
          <p:cNvSpPr/>
          <p:nvPr/>
        </p:nvSpPr>
        <p:spPr>
          <a:xfrm>
            <a:off x="2984436" y="1527048"/>
            <a:ext cx="7146735" cy="404876"/>
          </a:xfrm>
          <a:prstGeom prst="rect">
            <a:avLst/>
          </a:prstGeom>
          <a:blipFill rotWithShape="1">
            <a:blip r:embed="rId5"/>
            <a:stretch>
              <a:fillRect l="-8" t="-28827" r="5" b="-56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107_1#0e751012c?vop=1&amp;pid=f986ba43a&amp;color=0,0,0&amp;vtp=1&amp;bt=1&amp;bbb=1&amp;hb=1"/>
          <p:cNvSpPr/>
          <p:nvPr/>
        </p:nvSpPr>
        <p:spPr>
          <a:xfrm>
            <a:off x="319024" y="3679690"/>
            <a:ext cx="10899648" cy="1828800"/>
          </a:xfrm>
          <a:prstGeom prst="rect">
            <a:avLst/>
          </a:prstGeom>
          <a:blipFill rotWithShape="1">
            <a:blip r:embed="rId6"/>
            <a:stretch>
              <a:fillRect l="-2" t="-27" r="-1100" b="2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5275791" y="4630277"/>
              <a:ext cx="413809" cy="12971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5275791" y="4630277"/>
                <a:ext cx="413809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5345288" y="4528761"/>
              <a:ext cx="3378200" cy="12407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5345288" y="4528761"/>
                <a:ext cx="337820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3364088" y="1624263"/>
              <a:ext cx="110067" cy="5075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3364088" y="1624263"/>
                <a:ext cx="1100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7066844" y="949425"/>
              <a:ext cx="16933" cy="2062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7066844" y="949425"/>
                <a:ext cx="16933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3369027" y="1607343"/>
              <a:ext cx="122591" cy="451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3369027" y="1607343"/>
                <a:ext cx="12259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3482622" y="1494547"/>
              <a:ext cx="347133" cy="24938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3482622" y="1494547"/>
                <a:ext cx="347133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8449733" y="1567865"/>
              <a:ext cx="217311" cy="84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8449733" y="1567865"/>
                <a:ext cx="217311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8534400" y="1505827"/>
              <a:ext cx="62088" cy="18611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8534400" y="1505827"/>
                <a:ext cx="6208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8582377" y="1451367"/>
              <a:ext cx="183445" cy="24621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8582377" y="1451367"/>
                <a:ext cx="183445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3651955" y="1084075"/>
              <a:ext cx="32456" cy="53560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3651955" y="1084075"/>
                <a:ext cx="32456" cy="535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3581400" y="1080727"/>
              <a:ext cx="104422" cy="15438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3581400" y="1080727"/>
                <a:ext cx="104422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3708400" y="1090773"/>
              <a:ext cx="101600" cy="7102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3708400" y="1090773"/>
                <a:ext cx="101600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3847394" y="1153163"/>
              <a:ext cx="309739" cy="27141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3847394" y="1153163"/>
                <a:ext cx="309739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4346222" y="1596064"/>
              <a:ext cx="169333" cy="6203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4346222" y="1596064"/>
                <a:ext cx="169333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4419600" y="1532263"/>
              <a:ext cx="39511" cy="14081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4419600" y="1532263"/>
                <a:ext cx="39511" cy="14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4526844" y="1500187"/>
              <a:ext cx="124178" cy="10997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4526844" y="1500187"/>
                <a:ext cx="12417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4549422" y="1490846"/>
              <a:ext cx="129822" cy="21801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4549422" y="1490846"/>
                <a:ext cx="129822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8144933" y="1612983"/>
              <a:ext cx="70556" cy="1410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8144933" y="1612983"/>
                <a:ext cx="705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4701822" y="919287"/>
              <a:ext cx="33866" cy="47656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4701822" y="919287"/>
                <a:ext cx="33866" cy="476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4634088" y="1291514"/>
              <a:ext cx="234245" cy="21713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4634088" y="1291514"/>
                <a:ext cx="234245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4915252" y="1112979"/>
              <a:ext cx="201436" cy="22929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4915252" y="1112979"/>
                <a:ext cx="201436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5221111" y="981501"/>
              <a:ext cx="129822" cy="26207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5221111" y="981501"/>
                <a:ext cx="129822" cy="262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5178248" y="1063102"/>
              <a:ext cx="172685" cy="21431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5178248" y="1063102"/>
                <a:ext cx="17268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3968044" y="1142764"/>
              <a:ext cx="310444" cy="31212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3968044" y="1142764"/>
                <a:ext cx="310444" cy="312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4117622" y="1148404"/>
              <a:ext cx="70555" cy="51533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4117622" y="1148404"/>
                <a:ext cx="70555" cy="515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5486400" y="998245"/>
              <a:ext cx="5644" cy="20585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5486400" y="998245"/>
                <a:ext cx="5644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5604933" y="971984"/>
              <a:ext cx="330200" cy="17289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5604933" y="971984"/>
                <a:ext cx="330200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8026400" y="1688415"/>
              <a:ext cx="39511" cy="1783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8026400" y="1688415"/>
                <a:ext cx="39511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8111066" y="1703220"/>
              <a:ext cx="214489" cy="17201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8111066" y="1703220"/>
                <a:ext cx="21448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7699022" y="2425115"/>
              <a:ext cx="11288" cy="2255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7699022" y="2425115"/>
                <a:ext cx="11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2641600" y="2977815"/>
              <a:ext cx="118533" cy="36588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2641600" y="2977815"/>
                <a:ext cx="118533" cy="365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2765777" y="2908552"/>
              <a:ext cx="129823" cy="34984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2765777" y="2908552"/>
                <a:ext cx="129823" cy="349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2935111" y="2948911"/>
              <a:ext cx="213077" cy="30525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2935111" y="2948911"/>
                <a:ext cx="213077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3194755" y="3113170"/>
              <a:ext cx="118533" cy="13870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3194755" y="3113170"/>
                <a:ext cx="118533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3426177" y="3045493"/>
              <a:ext cx="237067" cy="1691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3426177" y="3045493"/>
                <a:ext cx="237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3635022" y="2972176"/>
              <a:ext cx="135466" cy="5075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3635022" y="2972176"/>
                <a:ext cx="1354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3476977" y="3118810"/>
              <a:ext cx="248356" cy="1692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3476977" y="3118810"/>
                <a:ext cx="2483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3500261" y="3150887"/>
              <a:ext cx="123472" cy="6944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3500261" y="3150887"/>
                <a:ext cx="123472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3900311" y="2906437"/>
              <a:ext cx="127881" cy="41540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3900311" y="2906437"/>
                <a:ext cx="127881" cy="415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4038600" y="2816552"/>
              <a:ext cx="130527" cy="33116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4038600" y="2816552"/>
                <a:ext cx="130527" cy="331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4211108" y="2780422"/>
              <a:ext cx="65264" cy="14663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4211108" y="2780422"/>
                <a:ext cx="6526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4278488" y="2819901"/>
              <a:ext cx="138289" cy="2819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4278488" y="2819901"/>
                <a:ext cx="138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4340577" y="2717680"/>
              <a:ext cx="28223" cy="21501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4340577" y="2717680"/>
                <a:ext cx="28223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4487333" y="3028573"/>
              <a:ext cx="203200" cy="1692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4487333" y="3028573"/>
                <a:ext cx="2032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4512733" y="2963716"/>
              <a:ext cx="53622" cy="26789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4512733" y="2963716"/>
                <a:ext cx="53622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4842227" y="2938337"/>
              <a:ext cx="243417" cy="18963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4842227" y="2938337"/>
                <a:ext cx="243417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5091288" y="2886168"/>
              <a:ext cx="169334" cy="21572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5091288" y="2886168"/>
                <a:ext cx="169334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5413022" y="2799457"/>
              <a:ext cx="172155" cy="5992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5413022" y="2799457"/>
                <a:ext cx="172155" cy="59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3962400" y="3429000"/>
              <a:ext cx="118533" cy="14434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3962400" y="3429000"/>
                <a:ext cx="118533" cy="144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3925711" y="3312502"/>
              <a:ext cx="228600" cy="28851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3925711" y="3312502"/>
                <a:ext cx="228600" cy="288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4943827" y="3329422"/>
              <a:ext cx="178506" cy="16496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4943827" y="3329422"/>
                <a:ext cx="178506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5142088" y="3262097"/>
              <a:ext cx="146756" cy="18593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5142088" y="3262097"/>
                <a:ext cx="146756" cy="185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5094111" y="3225967"/>
              <a:ext cx="282927" cy="31582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5094111" y="3225967"/>
                <a:ext cx="28292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6839478" y="2814966"/>
              <a:ext cx="204788" cy="17976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6839478" y="2814966"/>
                <a:ext cx="204788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6968066" y="2808621"/>
              <a:ext cx="121356" cy="32146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6968066" y="2808621"/>
                <a:ext cx="121356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7151511" y="2756100"/>
              <a:ext cx="180622" cy="23158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7151511" y="2756100"/>
                <a:ext cx="180622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7185377" y="2747288"/>
              <a:ext cx="211844" cy="31794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7185377" y="2747288"/>
                <a:ext cx="211844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7405511" y="2554830"/>
              <a:ext cx="137231" cy="26507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7405511" y="2554830"/>
                <a:ext cx="13723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7584898" y="2819901"/>
              <a:ext cx="157163" cy="5639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7584898" y="2819901"/>
                <a:ext cx="15716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7557205" y="2927057"/>
              <a:ext cx="144639" cy="1973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7557205" y="2927057"/>
                <a:ext cx="14463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墨迹 74"/>
              <p14:cNvContentPartPr/>
              <p14:nvPr/>
            </p14:nvContentPartPr>
            <p14:xfrm>
              <a:off x="8051623" y="2842460"/>
              <a:ext cx="25577" cy="8177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28"/>
            </p:blipFill>
            <p:spPr>
              <a:xfrm>
                <a:off x="8051623" y="2842460"/>
                <a:ext cx="255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墨迹 75"/>
              <p14:cNvContentPartPr/>
              <p14:nvPr/>
            </p14:nvContentPartPr>
            <p14:xfrm>
              <a:off x="7907866" y="2684545"/>
              <a:ext cx="95956" cy="29609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0"/>
            </p:blipFill>
            <p:spPr>
              <a:xfrm>
                <a:off x="7907866" y="2684545"/>
                <a:ext cx="95956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7" name="墨迹 76"/>
              <p14:cNvContentPartPr/>
              <p14:nvPr/>
            </p14:nvContentPartPr>
            <p14:xfrm>
              <a:off x="8026400" y="2866958"/>
              <a:ext cx="42333" cy="6291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2"/>
            </p:blipFill>
            <p:spPr>
              <a:xfrm>
                <a:off x="8026400" y="2866958"/>
                <a:ext cx="42333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8" name="墨迹 77"/>
              <p14:cNvContentPartPr/>
              <p14:nvPr/>
            </p14:nvContentPartPr>
            <p14:xfrm>
              <a:off x="8136290" y="2650707"/>
              <a:ext cx="138465" cy="45964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4"/>
            </p:blipFill>
            <p:spPr>
              <a:xfrm>
                <a:off x="8136290" y="2650707"/>
                <a:ext cx="138465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9" name="墨迹 78"/>
              <p14:cNvContentPartPr/>
              <p14:nvPr/>
            </p14:nvContentPartPr>
            <p14:xfrm>
              <a:off x="8336844" y="2699703"/>
              <a:ext cx="146756" cy="21889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6"/>
            </p:blipFill>
            <p:spPr>
              <a:xfrm>
                <a:off x="8336844" y="2699703"/>
                <a:ext cx="146756" cy="218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0" name="墨迹 79"/>
              <p14:cNvContentPartPr/>
              <p14:nvPr/>
            </p14:nvContentPartPr>
            <p14:xfrm>
              <a:off x="8348133" y="2740239"/>
              <a:ext cx="93134" cy="215017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38"/>
            </p:blipFill>
            <p:spPr>
              <a:xfrm>
                <a:off x="8348133" y="2740239"/>
                <a:ext cx="93134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1" name="墨迹 80"/>
              <p14:cNvContentPartPr/>
              <p14:nvPr/>
            </p14:nvContentPartPr>
            <p14:xfrm>
              <a:off x="8545688" y="2688423"/>
              <a:ext cx="50800" cy="22735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0"/>
            </p:blipFill>
            <p:spPr>
              <a:xfrm>
                <a:off x="8545688" y="2688423"/>
                <a:ext cx="50800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2" name="墨迹 81"/>
              <p14:cNvContentPartPr/>
              <p14:nvPr/>
            </p14:nvContentPartPr>
            <p14:xfrm>
              <a:off x="8647288" y="2720323"/>
              <a:ext cx="95956" cy="159325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2"/>
            </p:blipFill>
            <p:spPr>
              <a:xfrm>
                <a:off x="8647288" y="2720323"/>
                <a:ext cx="95956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3" name="墨迹 82"/>
              <p14:cNvContentPartPr/>
              <p14:nvPr/>
            </p14:nvContentPartPr>
            <p14:xfrm>
              <a:off x="8760177" y="2639427"/>
              <a:ext cx="79023" cy="2255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4"/>
            </p:blipFill>
            <p:spPr>
              <a:xfrm>
                <a:off x="8760177" y="2639427"/>
                <a:ext cx="790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4" name="墨迹 83"/>
              <p14:cNvContentPartPr/>
              <p14:nvPr/>
            </p14:nvContentPartPr>
            <p14:xfrm>
              <a:off x="8839200" y="2545665"/>
              <a:ext cx="112536" cy="229117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46"/>
            </p:blipFill>
            <p:spPr>
              <a:xfrm>
                <a:off x="8839200" y="2545665"/>
                <a:ext cx="112536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墨迹 84"/>
              <p14:cNvContentPartPr/>
              <p14:nvPr/>
            </p14:nvContentPartPr>
            <p14:xfrm>
              <a:off x="9008533" y="2517290"/>
              <a:ext cx="135467" cy="4882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48"/>
            </p:blipFill>
            <p:spPr>
              <a:xfrm>
                <a:off x="9008533" y="2517290"/>
                <a:ext cx="135467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6" name="墨迹 85"/>
              <p14:cNvContentPartPr/>
              <p14:nvPr/>
            </p14:nvContentPartPr>
            <p14:xfrm>
              <a:off x="7185377" y="3357092"/>
              <a:ext cx="163689" cy="25590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0"/>
            </p:blipFill>
            <p:spPr>
              <a:xfrm>
                <a:off x="7185377" y="3357092"/>
                <a:ext cx="163689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7" name="墨迹 86"/>
              <p14:cNvContentPartPr/>
              <p14:nvPr/>
            </p14:nvContentPartPr>
            <p14:xfrm>
              <a:off x="7233355" y="3303161"/>
              <a:ext cx="172156" cy="31195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2"/>
            </p:blipFill>
            <p:spPr>
              <a:xfrm>
                <a:off x="7233355" y="3303161"/>
                <a:ext cx="172156" cy="311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8" name="墨迹 87"/>
              <p14:cNvContentPartPr/>
              <p14:nvPr/>
            </p14:nvContentPartPr>
            <p14:xfrm>
              <a:off x="7467600" y="3225967"/>
              <a:ext cx="99306" cy="19457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4"/>
            </p:blipFill>
            <p:spPr>
              <a:xfrm>
                <a:off x="7467600" y="3225967"/>
                <a:ext cx="9930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9" name="墨迹 88"/>
              <p14:cNvContentPartPr/>
              <p14:nvPr/>
            </p14:nvContentPartPr>
            <p14:xfrm>
              <a:off x="7687733" y="3429000"/>
              <a:ext cx="144815" cy="1973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56"/>
            </p:blipFill>
            <p:spPr>
              <a:xfrm>
                <a:off x="7687733" y="3429000"/>
                <a:ext cx="14481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0" name="墨迹 89"/>
              <p14:cNvContentPartPr/>
              <p14:nvPr/>
            </p14:nvContentPartPr>
            <p14:xfrm>
              <a:off x="7669036" y="3530516"/>
              <a:ext cx="176741" cy="282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58"/>
            </p:blipFill>
            <p:spPr>
              <a:xfrm>
                <a:off x="7669036" y="3530516"/>
                <a:ext cx="17674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1" name="墨迹 90"/>
              <p14:cNvContentPartPr/>
              <p14:nvPr/>
            </p14:nvContentPartPr>
            <p14:xfrm>
              <a:off x="10673644" y="242511"/>
              <a:ext cx="342370" cy="1691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0"/>
            </p:blipFill>
            <p:spPr>
              <a:xfrm>
                <a:off x="10673644" y="242511"/>
                <a:ext cx="34237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2" name="墨迹 91"/>
              <p14:cNvContentPartPr/>
              <p14:nvPr/>
            </p14:nvContentPartPr>
            <p14:xfrm>
              <a:off x="10529711" y="310189"/>
              <a:ext cx="110067" cy="33838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2"/>
            </p:blipFill>
            <p:spPr>
              <a:xfrm>
                <a:off x="10529711" y="310189"/>
                <a:ext cx="11006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3" name="墨迹 92"/>
              <p14:cNvContentPartPr/>
              <p14:nvPr/>
            </p14:nvContentPartPr>
            <p14:xfrm>
              <a:off x="10696222" y="471628"/>
              <a:ext cx="28223" cy="11491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4"/>
            </p:blipFill>
            <p:spPr>
              <a:xfrm>
                <a:off x="10696222" y="471628"/>
                <a:ext cx="28223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4" name="墨迹 93"/>
              <p14:cNvContentPartPr/>
              <p14:nvPr/>
            </p14:nvContentPartPr>
            <p14:xfrm>
              <a:off x="10780888" y="535781"/>
              <a:ext cx="2823" cy="3101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6"/>
            </p:blipFill>
            <p:spPr>
              <a:xfrm>
                <a:off x="10780888" y="535781"/>
                <a:ext cx="282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5" name="墨迹 94"/>
              <p14:cNvContentPartPr/>
              <p14:nvPr/>
            </p14:nvContentPartPr>
            <p14:xfrm>
              <a:off x="10888132" y="428625"/>
              <a:ext cx="95956" cy="34684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68"/>
            </p:blipFill>
            <p:spPr>
              <a:xfrm>
                <a:off x="10888132" y="428625"/>
                <a:ext cx="95956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6" name="墨迹 95"/>
              <p14:cNvContentPartPr/>
              <p14:nvPr/>
            </p14:nvContentPartPr>
            <p14:xfrm>
              <a:off x="10408355" y="355307"/>
              <a:ext cx="87489" cy="16637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0"/>
            </p:blipFill>
            <p:spPr>
              <a:xfrm>
                <a:off x="10408355" y="355307"/>
                <a:ext cx="87489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7" name="墨迹 96"/>
              <p14:cNvContentPartPr/>
              <p14:nvPr/>
            </p14:nvContentPartPr>
            <p14:xfrm>
              <a:off x="10411177" y="411705"/>
              <a:ext cx="149577" cy="17201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2"/>
            </p:blipFill>
            <p:spPr>
              <a:xfrm>
                <a:off x="10411177" y="411705"/>
                <a:ext cx="149577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8" name="墨迹 97"/>
              <p14:cNvContentPartPr/>
              <p14:nvPr/>
            </p14:nvContentPartPr>
            <p14:xfrm>
              <a:off x="10771539" y="73317"/>
              <a:ext cx="77082" cy="8812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4"/>
            </p:blipFill>
            <p:spPr>
              <a:xfrm>
                <a:off x="10771539" y="73317"/>
                <a:ext cx="77082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9" name="墨迹 98"/>
              <p14:cNvContentPartPr/>
              <p14:nvPr/>
            </p14:nvContentPartPr>
            <p14:xfrm>
              <a:off x="10831688" y="124075"/>
              <a:ext cx="53623" cy="3665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6"/>
            </p:blipFill>
            <p:spPr>
              <a:xfrm>
                <a:off x="10831688" y="124075"/>
                <a:ext cx="536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0" name="墨迹 99"/>
              <p14:cNvContentPartPr/>
              <p14:nvPr/>
            </p14:nvContentPartPr>
            <p14:xfrm>
              <a:off x="10969095" y="-1762"/>
              <a:ext cx="105305" cy="15403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78"/>
            </p:blipFill>
            <p:spPr>
              <a:xfrm>
                <a:off x="10969095" y="-1762"/>
                <a:ext cx="105305" cy="154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1" name="墨迹 100"/>
              <p14:cNvContentPartPr/>
              <p14:nvPr/>
            </p14:nvContentPartPr>
            <p14:xfrm>
              <a:off x="10984088" y="19034"/>
              <a:ext cx="169333" cy="24321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0"/>
            </p:blipFill>
            <p:spPr>
              <a:xfrm>
                <a:off x="10984088" y="19034"/>
                <a:ext cx="169333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2" name="墨迹 101"/>
              <p14:cNvContentPartPr/>
              <p14:nvPr/>
            </p14:nvContentPartPr>
            <p14:xfrm>
              <a:off x="10690577" y="779702"/>
              <a:ext cx="28223" cy="13958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2"/>
            </p:blipFill>
            <p:spPr>
              <a:xfrm>
                <a:off x="10690577" y="779702"/>
                <a:ext cx="28223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3" name="墨迹 102"/>
              <p14:cNvContentPartPr/>
              <p14:nvPr/>
            </p14:nvContentPartPr>
            <p14:xfrm>
              <a:off x="10809111" y="693695"/>
              <a:ext cx="231423" cy="21290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4"/>
            </p:blipFill>
            <p:spPr>
              <a:xfrm>
                <a:off x="10809111" y="693695"/>
                <a:ext cx="231423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4" name="墨迹 103"/>
              <p14:cNvContentPartPr/>
              <p14:nvPr/>
            </p14:nvContentPartPr>
            <p14:xfrm>
              <a:off x="10491257" y="936207"/>
              <a:ext cx="707320" cy="507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6"/>
            </p:blipFill>
            <p:spPr>
              <a:xfrm>
                <a:off x="10491257" y="936207"/>
                <a:ext cx="70732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5" name="墨迹 104"/>
              <p14:cNvContentPartPr/>
              <p14:nvPr/>
            </p14:nvContentPartPr>
            <p14:xfrm>
              <a:off x="10938932" y="1009524"/>
              <a:ext cx="39512" cy="135355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88"/>
            </p:blipFill>
            <p:spPr>
              <a:xfrm>
                <a:off x="10938932" y="1009524"/>
                <a:ext cx="3951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6" name="墨迹 105"/>
              <p14:cNvContentPartPr/>
              <p14:nvPr/>
            </p14:nvContentPartPr>
            <p14:xfrm>
              <a:off x="11082867" y="981325"/>
              <a:ext cx="68262" cy="11843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0"/>
            </p:blipFill>
            <p:spPr>
              <a:xfrm>
                <a:off x="11082867" y="981325"/>
                <a:ext cx="6826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7" name="墨迹 106"/>
              <p14:cNvContentPartPr/>
              <p14:nvPr/>
            </p14:nvContentPartPr>
            <p14:xfrm>
              <a:off x="11202987" y="33838"/>
              <a:ext cx="150813" cy="15227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2"/>
            </p:blipFill>
            <p:spPr>
              <a:xfrm>
                <a:off x="11202987" y="33838"/>
                <a:ext cx="15081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8" name="墨迹 107"/>
              <p14:cNvContentPartPr/>
              <p14:nvPr/>
            </p14:nvContentPartPr>
            <p14:xfrm>
              <a:off x="11044061" y="1178718"/>
              <a:ext cx="165806" cy="17483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4"/>
            </p:blipFill>
            <p:spPr>
              <a:xfrm>
                <a:off x="11044061" y="1178718"/>
                <a:ext cx="16580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9" name="墨迹 108"/>
              <p14:cNvContentPartPr/>
              <p14:nvPr/>
            </p14:nvContentPartPr>
            <p14:xfrm>
              <a:off x="10752667" y="1370472"/>
              <a:ext cx="553155" cy="4511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6"/>
            </p:blipFill>
            <p:spPr>
              <a:xfrm>
                <a:off x="10752667" y="1370472"/>
                <a:ext cx="5531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0" name="墨迹 109"/>
              <p14:cNvContentPartPr/>
              <p14:nvPr/>
            </p14:nvContentPartPr>
            <p14:xfrm>
              <a:off x="11040532" y="1428279"/>
              <a:ext cx="319618" cy="8882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98"/>
            </p:blipFill>
            <p:spPr>
              <a:xfrm>
                <a:off x="11040532" y="1428279"/>
                <a:ext cx="319618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墨迹 110"/>
              <p14:cNvContentPartPr/>
              <p14:nvPr/>
            </p14:nvContentPartPr>
            <p14:xfrm>
              <a:off x="11288888" y="0"/>
              <a:ext cx="160867" cy="28199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0"/>
            </p:blipFill>
            <p:spPr>
              <a:xfrm>
                <a:off x="11288888" y="0"/>
                <a:ext cx="16086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2" name="墨迹 111"/>
              <p14:cNvContentPartPr/>
              <p14:nvPr/>
            </p14:nvContentPartPr>
            <p14:xfrm>
              <a:off x="11441288" y="57807"/>
              <a:ext cx="160867" cy="3806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2"/>
            </p:blipFill>
            <p:spPr>
              <a:xfrm>
                <a:off x="11441288" y="57807"/>
                <a:ext cx="160867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3" name="墨迹 112"/>
              <p14:cNvContentPartPr/>
              <p14:nvPr/>
            </p14:nvContentPartPr>
            <p14:xfrm>
              <a:off x="8077200" y="3378241"/>
              <a:ext cx="84666" cy="182236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4"/>
            </p:blipFill>
            <p:spPr>
              <a:xfrm>
                <a:off x="8077200" y="3378241"/>
                <a:ext cx="84666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4" name="墨迹 113"/>
              <p14:cNvContentPartPr/>
              <p14:nvPr/>
            </p14:nvContentPartPr>
            <p14:xfrm>
              <a:off x="8252177" y="3462838"/>
              <a:ext cx="28223" cy="5639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06"/>
            </p:blipFill>
            <p:spPr>
              <a:xfrm>
                <a:off x="8252177" y="3462838"/>
                <a:ext cx="282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5" name="墨迹 114"/>
              <p14:cNvContentPartPr/>
              <p14:nvPr/>
            </p14:nvContentPartPr>
            <p14:xfrm>
              <a:off x="8370711" y="3273024"/>
              <a:ext cx="155928" cy="15597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08"/>
            </p:blipFill>
            <p:spPr>
              <a:xfrm>
                <a:off x="8370711" y="3273024"/>
                <a:ext cx="155928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6" name="墨迹 115"/>
              <p14:cNvContentPartPr/>
              <p14:nvPr/>
            </p14:nvContentPartPr>
            <p14:xfrm>
              <a:off x="8434211" y="3311269"/>
              <a:ext cx="49389" cy="250266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0"/>
            </p:blipFill>
            <p:spPr>
              <a:xfrm>
                <a:off x="8434211" y="3311269"/>
                <a:ext cx="49389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7" name="墨迹 116"/>
              <p14:cNvContentPartPr/>
              <p14:nvPr/>
            </p14:nvContentPartPr>
            <p14:xfrm>
              <a:off x="8545688" y="3268970"/>
              <a:ext cx="208844" cy="30525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2"/>
            </p:blipFill>
            <p:spPr>
              <a:xfrm>
                <a:off x="8545688" y="3268970"/>
                <a:ext cx="208844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8" name="墨迹 117"/>
              <p14:cNvContentPartPr/>
              <p14:nvPr/>
            </p14:nvContentPartPr>
            <p14:xfrm>
              <a:off x="8726311" y="3272495"/>
              <a:ext cx="143933" cy="4370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4"/>
            </p:blipFill>
            <p:spPr>
              <a:xfrm>
                <a:off x="8726311" y="3272495"/>
                <a:ext cx="143933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9" name="墨迹 118"/>
              <p14:cNvContentPartPr/>
              <p14:nvPr/>
            </p14:nvContentPartPr>
            <p14:xfrm>
              <a:off x="8926688" y="3254166"/>
              <a:ext cx="127000" cy="21431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16"/>
            </p:blipFill>
            <p:spPr>
              <a:xfrm>
                <a:off x="8926688" y="3254166"/>
                <a:ext cx="1270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0" name="墨迹 119"/>
              <p14:cNvContentPartPr/>
              <p14:nvPr/>
            </p14:nvContentPartPr>
            <p14:xfrm>
              <a:off x="8909755" y="3280955"/>
              <a:ext cx="93134" cy="235461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18"/>
            </p:blipFill>
            <p:spPr>
              <a:xfrm>
                <a:off x="8909755" y="3280955"/>
                <a:ext cx="93134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1" name="墨迹 120"/>
              <p14:cNvContentPartPr/>
              <p14:nvPr/>
            </p14:nvContentPartPr>
            <p14:xfrm>
              <a:off x="9087555" y="3241124"/>
              <a:ext cx="22578" cy="20832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0"/>
            </p:blipFill>
            <p:spPr>
              <a:xfrm>
                <a:off x="9087555" y="3241124"/>
                <a:ext cx="22578" cy="208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2" name="墨迹 121"/>
              <p14:cNvContentPartPr/>
              <p14:nvPr/>
            </p14:nvContentPartPr>
            <p14:xfrm>
              <a:off x="9177866" y="3282365"/>
              <a:ext cx="84666" cy="13747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2"/>
            </p:blipFill>
            <p:spPr>
              <a:xfrm>
                <a:off x="9177866" y="3282365"/>
                <a:ext cx="84666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3" name="墨迹 122"/>
              <p14:cNvContentPartPr/>
              <p14:nvPr/>
            </p14:nvContentPartPr>
            <p14:xfrm>
              <a:off x="9256888" y="3259805"/>
              <a:ext cx="101600" cy="564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4"/>
            </p:blipFill>
            <p:spPr>
              <a:xfrm>
                <a:off x="9256888" y="3259805"/>
                <a:ext cx="1016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4" name="墨迹 123"/>
              <p14:cNvContentPartPr/>
              <p14:nvPr/>
            </p14:nvContentPartPr>
            <p14:xfrm>
              <a:off x="9358488" y="3169569"/>
              <a:ext cx="77082" cy="214312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26"/>
            </p:blipFill>
            <p:spPr>
              <a:xfrm>
                <a:off x="9358488" y="3169569"/>
                <a:ext cx="7708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5" name="墨迹 124"/>
              <p14:cNvContentPartPr/>
              <p14:nvPr/>
            </p14:nvContentPartPr>
            <p14:xfrm>
              <a:off x="9443155" y="3180848"/>
              <a:ext cx="84667" cy="1128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28"/>
            </p:blipFill>
            <p:spPr>
              <a:xfrm>
                <a:off x="9443155" y="3180848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6" name="墨迹 125"/>
              <p14:cNvContentPartPr/>
              <p14:nvPr/>
            </p14:nvContentPartPr>
            <p14:xfrm>
              <a:off x="10164233" y="3088849"/>
              <a:ext cx="184856" cy="22523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0"/>
            </p:blipFill>
            <p:spPr>
              <a:xfrm>
                <a:off x="10164233" y="3088849"/>
                <a:ext cx="184856" cy="225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7" name="墨迹 126"/>
              <p14:cNvContentPartPr/>
              <p14:nvPr/>
            </p14:nvContentPartPr>
            <p14:xfrm>
              <a:off x="10165644" y="3058888"/>
              <a:ext cx="240418" cy="313714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2"/>
            </p:blipFill>
            <p:spPr>
              <a:xfrm>
                <a:off x="10165644" y="3058888"/>
                <a:ext cx="240418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8" name="墨迹 127"/>
              <p14:cNvContentPartPr/>
              <p14:nvPr/>
            </p14:nvContentPartPr>
            <p14:xfrm>
              <a:off x="10470444" y="3124450"/>
              <a:ext cx="134056" cy="3665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4"/>
            </p:blipFill>
            <p:spPr>
              <a:xfrm>
                <a:off x="10470444" y="3124450"/>
                <a:ext cx="1340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9" name="墨迹 128"/>
              <p14:cNvContentPartPr/>
              <p14:nvPr/>
            </p14:nvContentPartPr>
            <p14:xfrm>
              <a:off x="10458450" y="3237246"/>
              <a:ext cx="164394" cy="3101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36"/>
            </p:blipFill>
            <p:spPr>
              <a:xfrm>
                <a:off x="10458450" y="3237246"/>
                <a:ext cx="16439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0" name="墨迹 129"/>
              <p14:cNvContentPartPr/>
              <p14:nvPr/>
            </p14:nvContentPartPr>
            <p14:xfrm>
              <a:off x="10780888" y="3248526"/>
              <a:ext cx="105018" cy="5995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38"/>
            </p:blipFill>
            <p:spPr>
              <a:xfrm>
                <a:off x="10780888" y="324852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1" name="墨迹 130"/>
              <p14:cNvContentPartPr/>
              <p14:nvPr/>
            </p14:nvContentPartPr>
            <p14:xfrm>
              <a:off x="7100711" y="4297529"/>
              <a:ext cx="21166" cy="1691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0"/>
            </p:blipFill>
            <p:spPr>
              <a:xfrm>
                <a:off x="7100711" y="4297529"/>
                <a:ext cx="211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2" name="墨迹 131"/>
              <p14:cNvContentPartPr/>
              <p14:nvPr/>
            </p14:nvContentPartPr>
            <p14:xfrm>
              <a:off x="7038622" y="4272855"/>
              <a:ext cx="173566" cy="36024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2"/>
            </p:blipFill>
            <p:spPr>
              <a:xfrm>
                <a:off x="7038622" y="4272855"/>
                <a:ext cx="173566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3" name="墨迹 132"/>
              <p14:cNvContentPartPr/>
              <p14:nvPr/>
            </p14:nvContentPartPr>
            <p14:xfrm>
              <a:off x="7185377" y="4472363"/>
              <a:ext cx="76200" cy="65563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4"/>
            </p:blipFill>
            <p:spPr>
              <a:xfrm>
                <a:off x="7185377" y="4472363"/>
                <a:ext cx="76200" cy="65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4" name="墨迹 133"/>
              <p14:cNvContentPartPr/>
              <p14:nvPr/>
            </p14:nvContentPartPr>
            <p14:xfrm>
              <a:off x="7270044" y="4267568"/>
              <a:ext cx="112888" cy="295032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46"/>
            </p:blipFill>
            <p:spPr>
              <a:xfrm>
                <a:off x="7270044" y="4267568"/>
                <a:ext cx="112888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5" name="墨迹 134"/>
              <p14:cNvContentPartPr/>
              <p14:nvPr/>
            </p14:nvContentPartPr>
            <p14:xfrm>
              <a:off x="7377288" y="4246771"/>
              <a:ext cx="141112" cy="2255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8"/>
            </p:blipFill>
            <p:spPr>
              <a:xfrm>
                <a:off x="7377288" y="4246771"/>
                <a:ext cx="1411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6" name="墨迹 135"/>
              <p14:cNvContentPartPr/>
              <p14:nvPr/>
            </p14:nvContentPartPr>
            <p14:xfrm>
              <a:off x="6795911" y="3942222"/>
              <a:ext cx="426156" cy="59217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0"/>
            </p:blipFill>
            <p:spPr>
              <a:xfrm>
                <a:off x="6795911" y="3942222"/>
                <a:ext cx="426156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7" name="墨迹 136"/>
              <p14:cNvContentPartPr/>
              <p14:nvPr/>
            </p14:nvContentPartPr>
            <p14:xfrm>
              <a:off x="6953955" y="4647197"/>
              <a:ext cx="87489" cy="13535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2"/>
            </p:blipFill>
            <p:spPr>
              <a:xfrm>
                <a:off x="6953955" y="4647197"/>
                <a:ext cx="8748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8" name="墨迹 137"/>
              <p14:cNvContentPartPr/>
              <p14:nvPr/>
            </p14:nvContentPartPr>
            <p14:xfrm>
              <a:off x="6897511" y="5290134"/>
              <a:ext cx="107244" cy="441491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54"/>
            </p:blipFill>
            <p:spPr>
              <a:xfrm>
                <a:off x="6897511" y="5290134"/>
                <a:ext cx="107244" cy="441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9" name="墨迹 138"/>
              <p14:cNvContentPartPr/>
              <p14:nvPr/>
            </p14:nvContentPartPr>
            <p14:xfrm>
              <a:off x="7032977" y="5221751"/>
              <a:ext cx="122062" cy="37081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56"/>
            </p:blipFill>
            <p:spPr>
              <a:xfrm>
                <a:off x="7032977" y="5221751"/>
                <a:ext cx="122062" cy="370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0" name="墨迹 139"/>
              <p14:cNvContentPartPr/>
              <p14:nvPr/>
            </p14:nvContentPartPr>
            <p14:xfrm>
              <a:off x="7187318" y="5216817"/>
              <a:ext cx="99659" cy="14311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8"/>
            </p:blipFill>
            <p:spPr>
              <a:xfrm>
                <a:off x="7187318" y="5216817"/>
                <a:ext cx="99659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1" name="墨迹 140"/>
              <p14:cNvContentPartPr/>
              <p14:nvPr/>
            </p14:nvContentPartPr>
            <p14:xfrm>
              <a:off x="7275688" y="5222457"/>
              <a:ext cx="101600" cy="3947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0"/>
            </p:blipFill>
            <p:spPr>
              <a:xfrm>
                <a:off x="7275688" y="5222457"/>
                <a:ext cx="1016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2" name="墨迹 141"/>
              <p14:cNvContentPartPr/>
              <p14:nvPr/>
            </p14:nvContentPartPr>
            <p14:xfrm>
              <a:off x="7337777" y="5129400"/>
              <a:ext cx="16934" cy="234052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2"/>
            </p:blipFill>
            <p:spPr>
              <a:xfrm>
                <a:off x="7337777" y="5129400"/>
                <a:ext cx="1693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3" name="墨迹 142"/>
              <p14:cNvContentPartPr/>
              <p14:nvPr/>
            </p14:nvContentPartPr>
            <p14:xfrm>
              <a:off x="7413977" y="5205537"/>
              <a:ext cx="155223" cy="389147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64"/>
            </p:blipFill>
            <p:spPr>
              <a:xfrm>
                <a:off x="7413977" y="5205537"/>
                <a:ext cx="155223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4" name="墨迹 143"/>
              <p14:cNvContentPartPr/>
              <p14:nvPr/>
            </p14:nvContentPartPr>
            <p14:xfrm>
              <a:off x="6699955" y="5250656"/>
              <a:ext cx="112889" cy="400426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66"/>
            </p:blipFill>
            <p:spPr>
              <a:xfrm>
                <a:off x="6699955" y="5250656"/>
                <a:ext cx="112889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5" name="墨迹 144"/>
              <p14:cNvContentPartPr/>
              <p14:nvPr/>
            </p14:nvContentPartPr>
            <p14:xfrm>
              <a:off x="7712251" y="5258410"/>
              <a:ext cx="139171" cy="35601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8"/>
            </p:blipFill>
            <p:spPr>
              <a:xfrm>
                <a:off x="7712251" y="5258410"/>
                <a:ext cx="139171" cy="356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6" name="墨迹 145"/>
              <p14:cNvContentPartPr/>
              <p14:nvPr/>
            </p14:nvContentPartPr>
            <p14:xfrm>
              <a:off x="7885288" y="5295069"/>
              <a:ext cx="208844" cy="387031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0"/>
            </p:blipFill>
            <p:spPr>
              <a:xfrm>
                <a:off x="7885288" y="5295069"/>
                <a:ext cx="208844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7" name="墨迹 146"/>
              <p14:cNvContentPartPr/>
              <p14:nvPr/>
            </p14:nvContentPartPr>
            <p14:xfrm>
              <a:off x="8161866" y="5329613"/>
              <a:ext cx="90311" cy="1127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2"/>
            </p:blipFill>
            <p:spPr>
              <a:xfrm>
                <a:off x="8161866" y="5329613"/>
                <a:ext cx="903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8" name="墨迹 147"/>
              <p14:cNvContentPartPr/>
              <p14:nvPr/>
            </p14:nvContentPartPr>
            <p14:xfrm>
              <a:off x="8156222" y="5216817"/>
              <a:ext cx="174978" cy="411706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4"/>
            </p:blipFill>
            <p:spPr>
              <a:xfrm>
                <a:off x="8156222" y="5216817"/>
                <a:ext cx="174978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9" name="墨迹 148"/>
              <p14:cNvContentPartPr/>
              <p14:nvPr/>
            </p14:nvContentPartPr>
            <p14:xfrm>
              <a:off x="8422922" y="5137860"/>
              <a:ext cx="162278" cy="11050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76"/>
            </p:blipFill>
            <p:spPr>
              <a:xfrm>
                <a:off x="8422922" y="5137860"/>
                <a:ext cx="162278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0" name="墨迹 149"/>
              <p14:cNvContentPartPr/>
              <p14:nvPr/>
            </p14:nvContentPartPr>
            <p14:xfrm>
              <a:off x="8536693" y="5391651"/>
              <a:ext cx="152224" cy="25378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78"/>
            </p:blipFill>
            <p:spPr>
              <a:xfrm>
                <a:off x="8536693" y="5391651"/>
                <a:ext cx="152224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1" name="墨迹 150"/>
              <p14:cNvContentPartPr/>
              <p14:nvPr/>
            </p14:nvContentPartPr>
            <p14:xfrm>
              <a:off x="8525051" y="5470608"/>
              <a:ext cx="201259" cy="2255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0"/>
            </p:blipFill>
            <p:spPr>
              <a:xfrm>
                <a:off x="8525051" y="5470608"/>
                <a:ext cx="20125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2" name="墨迹 151"/>
              <p14:cNvContentPartPr/>
              <p14:nvPr/>
            </p14:nvContentPartPr>
            <p14:xfrm>
              <a:off x="8969022" y="5105431"/>
              <a:ext cx="28222" cy="485375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2"/>
            </p:blipFill>
            <p:spPr>
              <a:xfrm>
                <a:off x="8969022" y="5105431"/>
                <a:ext cx="28222" cy="485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3" name="墨迹 152"/>
              <p14:cNvContentPartPr/>
              <p14:nvPr/>
            </p14:nvContentPartPr>
            <p14:xfrm>
              <a:off x="8988425" y="5196196"/>
              <a:ext cx="220486" cy="251853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84"/>
            </p:blipFill>
            <p:spPr>
              <a:xfrm>
                <a:off x="8988425" y="5196196"/>
                <a:ext cx="220486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4" name="墨迹 153"/>
              <p14:cNvContentPartPr/>
              <p14:nvPr/>
            </p14:nvContentPartPr>
            <p14:xfrm>
              <a:off x="9170634" y="5338072"/>
              <a:ext cx="170921" cy="479384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86"/>
            </p:blipFill>
            <p:spPr>
              <a:xfrm>
                <a:off x="9170634" y="5338072"/>
                <a:ext cx="170921" cy="479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5" name="墨迹 154"/>
              <p14:cNvContentPartPr/>
              <p14:nvPr/>
            </p14:nvContentPartPr>
            <p14:xfrm>
              <a:off x="9285111" y="5340893"/>
              <a:ext cx="161219" cy="177653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8"/>
            </p:blipFill>
            <p:spPr>
              <a:xfrm>
                <a:off x="9285111" y="5340893"/>
                <a:ext cx="161219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6" name="墨迹 155"/>
              <p14:cNvContentPartPr/>
              <p14:nvPr/>
            </p14:nvContentPartPr>
            <p14:xfrm>
              <a:off x="7213600" y="5972550"/>
              <a:ext cx="118533" cy="355308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0"/>
            </p:blipFill>
            <p:spPr>
              <a:xfrm>
                <a:off x="7213600" y="5972550"/>
                <a:ext cx="118533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7" name="墨迹 156"/>
              <p14:cNvContentPartPr/>
              <p14:nvPr/>
            </p14:nvContentPartPr>
            <p14:xfrm>
              <a:off x="7371644" y="6062787"/>
              <a:ext cx="177800" cy="187700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2"/>
            </p:blipFill>
            <p:spPr>
              <a:xfrm>
                <a:off x="7371644" y="6062787"/>
                <a:ext cx="177800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8" name="墨迹 157"/>
              <p14:cNvContentPartPr/>
              <p14:nvPr/>
            </p14:nvContentPartPr>
            <p14:xfrm>
              <a:off x="7532511" y="6068427"/>
              <a:ext cx="25400" cy="389147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94"/>
            </p:blipFill>
            <p:spPr>
              <a:xfrm>
                <a:off x="7532511" y="6068427"/>
                <a:ext cx="25400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9" name="墨迹 158"/>
              <p14:cNvContentPartPr/>
              <p14:nvPr/>
            </p14:nvContentPartPr>
            <p14:xfrm>
              <a:off x="7631288" y="6090986"/>
              <a:ext cx="107244" cy="360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96"/>
            </p:blipFill>
            <p:spPr>
              <a:xfrm>
                <a:off x="7631288" y="6090986"/>
                <a:ext cx="10724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0" name="墨迹 159"/>
              <p14:cNvContentPartPr/>
              <p14:nvPr/>
            </p14:nvContentPartPr>
            <p14:xfrm>
              <a:off x="7651044" y="5983830"/>
              <a:ext cx="177800" cy="34772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98"/>
            </p:blipFill>
            <p:spPr>
              <a:xfrm>
                <a:off x="7651044" y="5983830"/>
                <a:ext cx="177800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1" name="墨迹 160"/>
              <p14:cNvContentPartPr/>
              <p14:nvPr/>
            </p14:nvContentPartPr>
            <p14:xfrm>
              <a:off x="7919155" y="5887953"/>
              <a:ext cx="90312" cy="99402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0"/>
            </p:blipFill>
            <p:spPr>
              <a:xfrm>
                <a:off x="7919155" y="5887953"/>
                <a:ext cx="90312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2" name="墨迹 161"/>
              <p14:cNvContentPartPr/>
              <p14:nvPr/>
            </p14:nvContentPartPr>
            <p14:xfrm>
              <a:off x="8061677" y="6047806"/>
              <a:ext cx="165100" cy="4318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2"/>
            </p:blipFill>
            <p:spPr>
              <a:xfrm>
                <a:off x="8061677" y="6047806"/>
                <a:ext cx="165100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3" name="墨迹 162"/>
              <p14:cNvContentPartPr/>
              <p14:nvPr/>
            </p14:nvContentPartPr>
            <p14:xfrm>
              <a:off x="8049683" y="6192503"/>
              <a:ext cx="261761" cy="36659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04"/>
            </p:blipFill>
            <p:spPr>
              <a:xfrm>
                <a:off x="8049683" y="6192503"/>
                <a:ext cx="26176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4" name="墨迹 163"/>
              <p14:cNvContentPartPr/>
              <p14:nvPr/>
            </p14:nvContentPartPr>
            <p14:xfrm>
              <a:off x="8573911" y="6119185"/>
              <a:ext cx="1206500" cy="56398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06"/>
            </p:blipFill>
            <p:spPr>
              <a:xfrm>
                <a:off x="8573911" y="6119185"/>
                <a:ext cx="12065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5" name="墨迹 164"/>
              <p14:cNvContentPartPr/>
              <p14:nvPr/>
            </p14:nvContentPartPr>
            <p14:xfrm>
              <a:off x="8997244" y="5718759"/>
              <a:ext cx="28222" cy="38068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08"/>
            </p:blipFill>
            <p:spPr>
              <a:xfrm>
                <a:off x="8997244" y="5718759"/>
                <a:ext cx="28222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6" name="墨迹 165"/>
              <p14:cNvContentPartPr/>
              <p14:nvPr/>
            </p14:nvContentPartPr>
            <p14:xfrm>
              <a:off x="9018411" y="5820276"/>
              <a:ext cx="179211" cy="208672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0"/>
            </p:blipFill>
            <p:spPr>
              <a:xfrm>
                <a:off x="9018411" y="5820276"/>
                <a:ext cx="179211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7" name="墨迹 166"/>
              <p14:cNvContentPartPr/>
              <p14:nvPr/>
            </p14:nvContentPartPr>
            <p14:xfrm>
              <a:off x="9209616" y="5897471"/>
              <a:ext cx="141287" cy="289392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2"/>
            </p:blipFill>
            <p:spPr>
              <a:xfrm>
                <a:off x="9209616" y="5897471"/>
                <a:ext cx="141287" cy="289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8" name="墨迹 167"/>
              <p14:cNvContentPartPr/>
              <p14:nvPr/>
            </p14:nvContentPartPr>
            <p14:xfrm>
              <a:off x="9299222" y="5887953"/>
              <a:ext cx="130704" cy="15791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14"/>
            </p:blipFill>
            <p:spPr>
              <a:xfrm>
                <a:off x="9299222" y="5887953"/>
                <a:ext cx="13070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9" name="墨迹 168"/>
              <p14:cNvContentPartPr/>
              <p14:nvPr/>
            </p14:nvContentPartPr>
            <p14:xfrm>
              <a:off x="8918222" y="6262119"/>
              <a:ext cx="146755" cy="294151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16"/>
            </p:blipFill>
            <p:spPr>
              <a:xfrm>
                <a:off x="8918222" y="6262119"/>
                <a:ext cx="146755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0" name="墨迹 169"/>
              <p14:cNvContentPartPr/>
              <p14:nvPr/>
            </p14:nvContentPartPr>
            <p14:xfrm>
              <a:off x="9053688" y="6288380"/>
              <a:ext cx="107244" cy="403246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18"/>
            </p:blipFill>
            <p:spPr>
              <a:xfrm>
                <a:off x="9053688" y="6288380"/>
                <a:ext cx="107244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71" name="墨迹 170"/>
              <p14:cNvContentPartPr/>
              <p14:nvPr/>
            </p14:nvContentPartPr>
            <p14:xfrm>
              <a:off x="9169400" y="6294019"/>
              <a:ext cx="91722" cy="285691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0"/>
            </p:blipFill>
            <p:spPr>
              <a:xfrm>
                <a:off x="9169400" y="6294019"/>
                <a:ext cx="91722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2" name="墨迹 171"/>
              <p14:cNvContentPartPr/>
              <p14:nvPr/>
            </p14:nvContentPartPr>
            <p14:xfrm>
              <a:off x="9290931" y="6333498"/>
              <a:ext cx="118357" cy="127777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2"/>
            </p:blipFill>
            <p:spPr>
              <a:xfrm>
                <a:off x="9290931" y="6333498"/>
                <a:ext cx="118357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3" name="墨迹 172"/>
              <p14:cNvContentPartPr/>
              <p14:nvPr/>
            </p14:nvContentPartPr>
            <p14:xfrm>
              <a:off x="9381066" y="6372977"/>
              <a:ext cx="90311" cy="360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24"/>
            </p:blipFill>
            <p:spPr>
              <a:xfrm>
                <a:off x="9381066" y="6372977"/>
                <a:ext cx="903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4" name="墨迹 173"/>
              <p14:cNvContentPartPr/>
              <p14:nvPr/>
            </p14:nvContentPartPr>
            <p14:xfrm>
              <a:off x="9412111" y="6320632"/>
              <a:ext cx="31044" cy="10592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26"/>
            </p:blipFill>
            <p:spPr>
              <a:xfrm>
                <a:off x="9412111" y="6320632"/>
                <a:ext cx="31044" cy="105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5" name="墨迹 174"/>
              <p14:cNvContentPartPr/>
              <p14:nvPr/>
            </p14:nvContentPartPr>
            <p14:xfrm>
              <a:off x="9369777" y="6277100"/>
              <a:ext cx="203200" cy="324993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28"/>
            </p:blipFill>
            <p:spPr>
              <a:xfrm>
                <a:off x="9369777" y="6277100"/>
                <a:ext cx="203200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6" name="墨迹 175"/>
              <p14:cNvContentPartPr/>
              <p14:nvPr/>
            </p14:nvContentPartPr>
            <p14:xfrm>
              <a:off x="1044222" y="5730039"/>
              <a:ext cx="112889" cy="420342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0"/>
            </p:blipFill>
            <p:spPr>
              <a:xfrm>
                <a:off x="1044222" y="5730039"/>
                <a:ext cx="112889" cy="420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7" name="墨迹 176"/>
              <p14:cNvContentPartPr/>
              <p14:nvPr/>
            </p14:nvContentPartPr>
            <p14:xfrm>
              <a:off x="1153406" y="5696376"/>
              <a:ext cx="85902" cy="351607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2"/>
            </p:blipFill>
            <p:spPr>
              <a:xfrm>
                <a:off x="1153406" y="5696376"/>
                <a:ext cx="85902" cy="351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8" name="墨迹 177"/>
              <p14:cNvContentPartPr/>
              <p14:nvPr/>
            </p14:nvContentPartPr>
            <p14:xfrm>
              <a:off x="1292577" y="5773042"/>
              <a:ext cx="285927" cy="413821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34"/>
            </p:blipFill>
            <p:spPr>
              <a:xfrm>
                <a:off x="1292577" y="5773042"/>
                <a:ext cx="285927" cy="413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9" name="墨迹 178"/>
              <p14:cNvContentPartPr/>
              <p14:nvPr/>
            </p14:nvContentPartPr>
            <p14:xfrm>
              <a:off x="1687688" y="5851294"/>
              <a:ext cx="383823" cy="4229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36"/>
            </p:blipFill>
            <p:spPr>
              <a:xfrm>
                <a:off x="1687688" y="5851294"/>
                <a:ext cx="38382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80" name="墨迹 179"/>
              <p14:cNvContentPartPr/>
              <p14:nvPr/>
            </p14:nvContentPartPr>
            <p14:xfrm>
              <a:off x="1811866" y="5694438"/>
              <a:ext cx="127882" cy="125838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38"/>
            </p:blipFill>
            <p:spPr>
              <a:xfrm>
                <a:off x="1811866" y="5694438"/>
                <a:ext cx="127882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81" name="墨迹 180"/>
              <p14:cNvContentPartPr/>
              <p14:nvPr/>
            </p14:nvContentPartPr>
            <p14:xfrm>
              <a:off x="1701094" y="5924612"/>
              <a:ext cx="412750" cy="6485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0"/>
            </p:blipFill>
            <p:spPr>
              <a:xfrm>
                <a:off x="1701094" y="5924612"/>
                <a:ext cx="41275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82" name="墨迹 181"/>
              <p14:cNvContentPartPr/>
              <p14:nvPr/>
            </p14:nvContentPartPr>
            <p14:xfrm>
              <a:off x="2257777" y="5651082"/>
              <a:ext cx="129823" cy="365177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42"/>
            </p:blipFill>
            <p:spPr>
              <a:xfrm>
                <a:off x="2257777" y="5651082"/>
                <a:ext cx="129823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3" name="墨迹 182"/>
              <p14:cNvContentPartPr/>
              <p14:nvPr/>
            </p14:nvContentPartPr>
            <p14:xfrm>
              <a:off x="2397125" y="5578470"/>
              <a:ext cx="112359" cy="350372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44"/>
            </p:blipFill>
            <p:spPr>
              <a:xfrm>
                <a:off x="2397125" y="5578470"/>
                <a:ext cx="112359" cy="350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4" name="墨迹 183"/>
              <p14:cNvContentPartPr/>
              <p14:nvPr/>
            </p14:nvContentPartPr>
            <p14:xfrm>
              <a:off x="2569633" y="5716645"/>
              <a:ext cx="103011" cy="152098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46"/>
            </p:blipFill>
            <p:spPr>
              <a:xfrm>
                <a:off x="2569633" y="5716645"/>
                <a:ext cx="103011" cy="152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5" name="墨迹 184"/>
              <p14:cNvContentPartPr/>
              <p14:nvPr/>
            </p14:nvContentPartPr>
            <p14:xfrm>
              <a:off x="2809345" y="5769518"/>
              <a:ext cx="227366" cy="2255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48"/>
            </p:blipFill>
            <p:spPr>
              <a:xfrm>
                <a:off x="2809345" y="5769518"/>
                <a:ext cx="2273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6" name="墨迹 185"/>
              <p14:cNvContentPartPr/>
              <p14:nvPr/>
            </p14:nvContentPartPr>
            <p14:xfrm>
              <a:off x="2889955" y="5653197"/>
              <a:ext cx="22578" cy="308074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0"/>
            </p:blipFill>
            <p:spPr>
              <a:xfrm>
                <a:off x="2889955" y="5653197"/>
                <a:ext cx="22578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7" name="墨迹 186"/>
              <p14:cNvContentPartPr/>
              <p14:nvPr/>
            </p14:nvContentPartPr>
            <p14:xfrm>
              <a:off x="3214511" y="5664476"/>
              <a:ext cx="316618" cy="145930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52"/>
            </p:blipFill>
            <p:spPr>
              <a:xfrm>
                <a:off x="3214511" y="5664476"/>
                <a:ext cx="316618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8" name="墨迹 187"/>
              <p14:cNvContentPartPr/>
              <p14:nvPr/>
            </p14:nvContentPartPr>
            <p14:xfrm>
              <a:off x="3550355" y="5724399"/>
              <a:ext cx="293511" cy="174834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54"/>
            </p:blipFill>
            <p:spPr>
              <a:xfrm>
                <a:off x="3550355" y="5724399"/>
                <a:ext cx="29351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9" name="墨迹 188"/>
              <p14:cNvContentPartPr/>
              <p14:nvPr/>
            </p14:nvContentPartPr>
            <p14:xfrm>
              <a:off x="258056" y="4977125"/>
              <a:ext cx="1175632" cy="70498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56"/>
            </p:blipFill>
            <p:spPr>
              <a:xfrm>
                <a:off x="258056" y="4977125"/>
                <a:ext cx="1175632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90" name="墨迹 189"/>
              <p14:cNvContentPartPr/>
              <p14:nvPr/>
            </p14:nvContentPartPr>
            <p14:xfrm>
              <a:off x="801511" y="4602079"/>
              <a:ext cx="129822" cy="420165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58"/>
            </p:blipFill>
            <p:spPr>
              <a:xfrm>
                <a:off x="801511" y="4602079"/>
                <a:ext cx="129822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91" name="墨迹 190"/>
              <p14:cNvContentPartPr/>
              <p14:nvPr/>
            </p14:nvContentPartPr>
            <p14:xfrm>
              <a:off x="3443111" y="5088512"/>
              <a:ext cx="172508" cy="365177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0"/>
            </p:blipFill>
            <p:spPr>
              <a:xfrm>
                <a:off x="3443111" y="5088512"/>
                <a:ext cx="172508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92" name="墨迹 191"/>
              <p14:cNvContentPartPr/>
              <p14:nvPr/>
            </p14:nvContentPartPr>
            <p14:xfrm>
              <a:off x="3708400" y="5175576"/>
              <a:ext cx="76905" cy="10327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62"/>
            </p:blipFill>
            <p:spPr>
              <a:xfrm>
                <a:off x="3708400" y="5175576"/>
                <a:ext cx="76905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3" name="墨迹 192"/>
              <p14:cNvContentPartPr/>
              <p14:nvPr/>
            </p14:nvContentPartPr>
            <p14:xfrm>
              <a:off x="3673827" y="5307054"/>
              <a:ext cx="85373" cy="33838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64"/>
            </p:blipFill>
            <p:spPr>
              <a:xfrm>
                <a:off x="3673827" y="5307054"/>
                <a:ext cx="8537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4" name="墨迹 193"/>
              <p14:cNvContentPartPr/>
              <p14:nvPr/>
            </p14:nvContentPartPr>
            <p14:xfrm>
              <a:off x="3922888" y="5050090"/>
              <a:ext cx="16934" cy="462816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66"/>
            </p:blipFill>
            <p:spPr>
              <a:xfrm>
                <a:off x="3922888" y="5050090"/>
                <a:ext cx="16934" cy="462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5" name="墨迹 194"/>
              <p14:cNvContentPartPr/>
              <p14:nvPr/>
            </p14:nvContentPartPr>
            <p14:xfrm>
              <a:off x="1896533" y="6446294"/>
              <a:ext cx="127882" cy="352487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68"/>
            </p:blipFill>
            <p:spPr>
              <a:xfrm>
                <a:off x="1896533" y="6446294"/>
                <a:ext cx="127882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96" name="墨迹 195"/>
              <p14:cNvContentPartPr/>
              <p14:nvPr/>
            </p14:nvContentPartPr>
            <p14:xfrm>
              <a:off x="2122311" y="6497052"/>
              <a:ext cx="88370" cy="414526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70"/>
            </p:blipFill>
            <p:spPr>
              <a:xfrm>
                <a:off x="2122311" y="6497052"/>
                <a:ext cx="88370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7" name="墨迹 196"/>
              <p14:cNvContentPartPr/>
              <p14:nvPr/>
            </p14:nvContentPartPr>
            <p14:xfrm>
              <a:off x="2239433" y="6392187"/>
              <a:ext cx="108655" cy="356542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72"/>
            </p:blipFill>
            <p:spPr>
              <a:xfrm>
                <a:off x="2239433" y="6392187"/>
                <a:ext cx="108655" cy="356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8" name="墨迹 197"/>
              <p14:cNvContentPartPr/>
              <p14:nvPr/>
            </p14:nvContentPartPr>
            <p14:xfrm>
              <a:off x="2374194" y="6510271"/>
              <a:ext cx="323850" cy="33080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74"/>
            </p:blipFill>
            <p:spPr>
              <a:xfrm>
                <a:off x="2374194" y="6510271"/>
                <a:ext cx="323850" cy="330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9" name="墨迹 198"/>
              <p14:cNvContentPartPr/>
              <p14:nvPr/>
            </p14:nvContentPartPr>
            <p14:xfrm>
              <a:off x="2935111" y="6621128"/>
              <a:ext cx="296333" cy="45118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76"/>
            </p:blipFill>
            <p:spPr>
              <a:xfrm>
                <a:off x="2935111" y="6621128"/>
                <a:ext cx="2963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0" name="墨迹 199"/>
              <p14:cNvContentPartPr/>
              <p14:nvPr/>
            </p14:nvContentPartPr>
            <p14:xfrm>
              <a:off x="3561644" y="6604208"/>
              <a:ext cx="8467" cy="8460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78"/>
            </p:blipFill>
            <p:spPr>
              <a:xfrm>
                <a:off x="3561644" y="6604208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01" name="墨迹 200"/>
              <p14:cNvContentPartPr/>
              <p14:nvPr/>
            </p14:nvContentPartPr>
            <p14:xfrm>
              <a:off x="3601155" y="6488240"/>
              <a:ext cx="225778" cy="187875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80"/>
            </p:blipFill>
            <p:spPr>
              <a:xfrm>
                <a:off x="3601155" y="6488240"/>
                <a:ext cx="225778" cy="187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02" name="墨迹 201"/>
              <p14:cNvContentPartPr/>
              <p14:nvPr/>
            </p14:nvContentPartPr>
            <p14:xfrm>
              <a:off x="3824111" y="6453344"/>
              <a:ext cx="294216" cy="184704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82"/>
            </p:blipFill>
            <p:spPr>
              <a:xfrm>
                <a:off x="3824111" y="6453344"/>
                <a:ext cx="294216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3" name="墨迹 202"/>
              <p14:cNvContentPartPr/>
              <p14:nvPr/>
            </p14:nvContentPartPr>
            <p14:xfrm>
              <a:off x="4136848" y="6542171"/>
              <a:ext cx="265818" cy="163554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84"/>
            </p:blipFill>
            <p:spPr>
              <a:xfrm>
                <a:off x="4136848" y="6542171"/>
                <a:ext cx="265818" cy="163554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111_1#b5da93dba?sp=1&amp;vop=1&amp;pid=f986ba43a&amp;color=0,0,0&amp;vtp=1&amp;bt=1&amp;bbb=1"/>
          <p:cNvSpPr/>
          <p:nvPr/>
        </p:nvSpPr>
        <p:spPr>
          <a:xfrm>
            <a:off x="649224" y="1080000"/>
            <a:ext cx="10899648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（3）“系列操作”含如下步骤：</a:t>
            </a:r>
            <a:endParaRPr lang="en-US" altLang="zh-CN" sz="2000" dirty="0"/>
          </a:p>
        </p:txBody>
      </p:sp>
      <p:pic>
        <p:nvPicPr>
          <p:cNvPr id="3" name="QO_7_BD.111_2#b5da93dba?vop=1&amp;pid=f986ba43a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0785" y="623570"/>
            <a:ext cx="438086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B_8_BD.112_1#659f7e578?vop=1&amp;pid=b5da93dba&amp;color=0,0,0&amp;vtp=1&amp;bbb=1&amp;hb=1"/>
          <p:cNvSpPr/>
          <p:nvPr/>
        </p:nvSpPr>
        <p:spPr>
          <a:xfrm>
            <a:off x="649224" y="2838442"/>
            <a:ext cx="10899648" cy="914400"/>
          </a:xfrm>
          <a:prstGeom prst="rect">
            <a:avLst/>
          </a:prstGeom>
          <a:blipFill rotWithShape="1">
            <a:blip r:embed="rId4"/>
            <a:stretch>
              <a:fillRect l="-2" t="-69" r="-739" b="6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113_1#659f7e578.blank?vop=1&amp;pid=b5da93dba&amp;color=0,0,0&amp;vpa=43&amp;vtp=1&amp;bbb=1&amp;hb=1"/>
          <p:cNvSpPr/>
          <p:nvPr/>
        </p:nvSpPr>
        <p:spPr>
          <a:xfrm>
            <a:off x="649224" y="2800342"/>
            <a:ext cx="10894782" cy="914400"/>
          </a:xfrm>
          <a:prstGeom prst="rect">
            <a:avLst/>
          </a:prstGeom>
          <a:blipFill rotWithShape="1">
            <a:blip r:embed="rId5"/>
            <a:stretch>
              <a:fillRect l="-2" t="-69" r="3" b="-437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C_8_BD.115_1#47f45856b?vop=1&amp;pid=b5da93dba&amp;color=0,0,0&amp;vtp=1&amp;bt=1&amp;bbb=1"/>
          <p:cNvSpPr/>
          <p:nvPr/>
        </p:nvSpPr>
        <p:spPr>
          <a:xfrm>
            <a:off x="529209" y="4050157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②关于萃取与反萃取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，下列说法错误的是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填序号）。</a:t>
            </a:r>
            <a:endParaRPr lang="en-US" altLang="zh-CN" sz="2000" dirty="0"/>
          </a:p>
        </p:txBody>
      </p:sp>
      <p:sp>
        <p:nvSpPr>
          <p:cNvPr id="8" name="QC_8_BD.115_2#47f45856b.choices?vop=1&amp;pid=b5da93dba&amp;color=0,0,0&amp;vtp=1&amp;bbb=1"/>
          <p:cNvSpPr/>
          <p:nvPr/>
        </p:nvSpPr>
        <p:spPr>
          <a:xfrm>
            <a:off x="529209" y="4474752"/>
            <a:ext cx="10899648" cy="1397000"/>
          </a:xfrm>
          <a:prstGeom prst="rect">
            <a:avLst/>
          </a:prstGeom>
          <a:blipFill rotWithShape="1">
            <a:blip r:embed="rId6"/>
            <a:stretch>
              <a:fillRect l="-2" t="-39" r="1" b="3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755466" y="1218197"/>
              <a:ext cx="105017" cy="5995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7755466" y="121819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054577" y="2743058"/>
              <a:ext cx="940682" cy="64434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0"/>
            </p:blipFill>
            <p:spPr>
              <a:xfrm>
                <a:off x="2054577" y="2743058"/>
                <a:ext cx="940682" cy="644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801761" y="2467413"/>
              <a:ext cx="328083" cy="32182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2"/>
            </p:blipFill>
            <p:spPr>
              <a:xfrm>
                <a:off x="2801761" y="2467413"/>
                <a:ext cx="328083" cy="321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3093155" y="2359376"/>
              <a:ext cx="182739" cy="6071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4"/>
            </p:blipFill>
            <p:spPr>
              <a:xfrm>
                <a:off x="3093155" y="2359376"/>
                <a:ext cx="182739" cy="60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3115733" y="2478693"/>
              <a:ext cx="223837" cy="25872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6"/>
            </p:blipFill>
            <p:spPr>
              <a:xfrm>
                <a:off x="3115733" y="2478693"/>
                <a:ext cx="223837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墨迹 12"/>
              <p14:cNvContentPartPr/>
              <p14:nvPr/>
            </p14:nvContentPartPr>
            <p14:xfrm>
              <a:off x="3305527" y="2346157"/>
              <a:ext cx="343606" cy="32710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8"/>
            </p:blipFill>
            <p:spPr>
              <a:xfrm>
                <a:off x="3305527" y="2346157"/>
                <a:ext cx="343606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墨迹 13"/>
              <p14:cNvContentPartPr/>
              <p14:nvPr/>
            </p14:nvContentPartPr>
            <p14:xfrm>
              <a:off x="3675944" y="2308794"/>
              <a:ext cx="40922" cy="94255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0"/>
            </p:blipFill>
            <p:spPr>
              <a:xfrm>
                <a:off x="3675944" y="2308794"/>
                <a:ext cx="40922" cy="9425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墨迹 14"/>
              <p14:cNvContentPartPr/>
              <p14:nvPr/>
            </p14:nvContentPartPr>
            <p14:xfrm>
              <a:off x="7360355" y="2818843"/>
              <a:ext cx="66322" cy="50652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2"/>
            </p:blipFill>
            <p:spPr>
              <a:xfrm>
                <a:off x="7360355" y="2818843"/>
                <a:ext cx="66322" cy="506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墨迹 15"/>
              <p14:cNvContentPartPr/>
              <p14:nvPr/>
            </p14:nvContentPartPr>
            <p14:xfrm>
              <a:off x="7411155" y="2769143"/>
              <a:ext cx="3651956" cy="8459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4"/>
            </p:blipFill>
            <p:spPr>
              <a:xfrm>
                <a:off x="7411155" y="2769143"/>
                <a:ext cx="36519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墨迹 16"/>
              <p14:cNvContentPartPr/>
              <p14:nvPr/>
            </p14:nvContentPartPr>
            <p14:xfrm>
              <a:off x="654755" y="3316204"/>
              <a:ext cx="5667022" cy="50758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6"/>
            </p:blipFill>
            <p:spPr>
              <a:xfrm>
                <a:off x="654755" y="3316204"/>
                <a:ext cx="5667022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墨迹 17"/>
              <p14:cNvContentPartPr/>
              <p14:nvPr/>
            </p14:nvContentPartPr>
            <p14:xfrm>
              <a:off x="7275688" y="2856559"/>
              <a:ext cx="79022" cy="54988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8"/>
            </p:blipFill>
            <p:spPr>
              <a:xfrm>
                <a:off x="7275688" y="2856559"/>
                <a:ext cx="79022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墨迹 18"/>
              <p14:cNvContentPartPr/>
              <p14:nvPr/>
            </p14:nvContentPartPr>
            <p14:xfrm>
              <a:off x="7255580" y="2701465"/>
              <a:ext cx="3886554" cy="59570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0"/>
            </p:blipFill>
            <p:spPr>
              <a:xfrm>
                <a:off x="7255580" y="2701465"/>
                <a:ext cx="3886554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墨迹 19"/>
              <p14:cNvContentPartPr/>
              <p14:nvPr/>
            </p14:nvContentPartPr>
            <p14:xfrm>
              <a:off x="7275688" y="2735304"/>
              <a:ext cx="225778" cy="66126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2"/>
            </p:blipFill>
            <p:spPr>
              <a:xfrm>
                <a:off x="7275688" y="2735304"/>
                <a:ext cx="225778" cy="661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墨迹 20"/>
              <p14:cNvContentPartPr/>
              <p14:nvPr/>
            </p14:nvContentPartPr>
            <p14:xfrm>
              <a:off x="7351183" y="2797342"/>
              <a:ext cx="3869972" cy="5527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4"/>
            </p:blipFill>
            <p:spPr>
              <a:xfrm>
                <a:off x="7351183" y="2797342"/>
                <a:ext cx="3869972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墨迹 21"/>
              <p14:cNvContentPartPr/>
              <p14:nvPr/>
            </p14:nvContentPartPr>
            <p14:xfrm>
              <a:off x="7800622" y="3708170"/>
              <a:ext cx="184150" cy="4251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6"/>
            </p:blipFill>
            <p:spPr>
              <a:xfrm>
                <a:off x="7800622" y="3708170"/>
                <a:ext cx="184150" cy="42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墨迹 22"/>
              <p14:cNvContentPartPr/>
              <p14:nvPr/>
            </p14:nvContentPartPr>
            <p14:xfrm>
              <a:off x="7817555" y="3840705"/>
              <a:ext cx="285045" cy="16707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8"/>
            </p:blipFill>
            <p:spPr>
              <a:xfrm>
                <a:off x="7817555" y="3840705"/>
                <a:ext cx="285045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墨迹 23"/>
              <p14:cNvContentPartPr/>
              <p14:nvPr/>
            </p14:nvContentPartPr>
            <p14:xfrm>
              <a:off x="8116711" y="3611412"/>
              <a:ext cx="73378" cy="25749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0"/>
            </p:blipFill>
            <p:spPr>
              <a:xfrm>
                <a:off x="8116711" y="3611412"/>
                <a:ext cx="73378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墨迹 24"/>
              <p14:cNvContentPartPr/>
              <p14:nvPr/>
            </p14:nvContentPartPr>
            <p14:xfrm>
              <a:off x="8207022" y="3665871"/>
              <a:ext cx="93133" cy="2819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2"/>
            </p:blipFill>
            <p:spPr>
              <a:xfrm>
                <a:off x="8207022" y="3665871"/>
                <a:ext cx="93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墨迹 25"/>
              <p14:cNvContentPartPr/>
              <p14:nvPr/>
            </p14:nvContentPartPr>
            <p14:xfrm>
              <a:off x="8263466" y="3572286"/>
              <a:ext cx="45156" cy="25995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4"/>
            </p:blipFill>
            <p:spPr>
              <a:xfrm>
                <a:off x="8263466" y="3572286"/>
                <a:ext cx="45156" cy="2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墨迹 26"/>
              <p14:cNvContentPartPr/>
              <p14:nvPr/>
            </p14:nvContentPartPr>
            <p14:xfrm>
              <a:off x="8298744" y="3883004"/>
              <a:ext cx="1420988" cy="2537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6"/>
            </p:blipFill>
            <p:spPr>
              <a:xfrm>
                <a:off x="8298744" y="3883004"/>
                <a:ext cx="14209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墨迹 27"/>
              <p14:cNvContentPartPr/>
              <p14:nvPr/>
            </p14:nvContentPartPr>
            <p14:xfrm>
              <a:off x="9649177" y="3705350"/>
              <a:ext cx="203200" cy="24621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8"/>
            </p:blipFill>
            <p:spPr>
              <a:xfrm>
                <a:off x="9649177" y="3705350"/>
                <a:ext cx="203200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墨迹 28"/>
              <p14:cNvContentPartPr/>
              <p14:nvPr/>
            </p14:nvContentPartPr>
            <p14:xfrm>
              <a:off x="9939866" y="3600132"/>
              <a:ext cx="318911" cy="53243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0"/>
            </p:blipFill>
            <p:spPr>
              <a:xfrm>
                <a:off x="9939866" y="3600132"/>
                <a:ext cx="318911" cy="532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墨迹 29"/>
              <p14:cNvContentPartPr/>
              <p14:nvPr/>
            </p14:nvContentPartPr>
            <p14:xfrm>
              <a:off x="10294055" y="3561359"/>
              <a:ext cx="103012" cy="13694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2"/>
            </p:blipFill>
            <p:spPr>
              <a:xfrm>
                <a:off x="10294055" y="3561359"/>
                <a:ext cx="103012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墨迹 30"/>
              <p14:cNvContentPartPr/>
              <p14:nvPr/>
            </p14:nvContentPartPr>
            <p14:xfrm>
              <a:off x="10397066" y="3615113"/>
              <a:ext cx="127882" cy="1410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4"/>
            </p:blipFill>
            <p:spPr>
              <a:xfrm>
                <a:off x="10397066" y="3615113"/>
                <a:ext cx="12788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墨迹 31"/>
              <p14:cNvContentPartPr/>
              <p14:nvPr/>
            </p14:nvContentPartPr>
            <p14:xfrm>
              <a:off x="10447867" y="3545320"/>
              <a:ext cx="45155" cy="18258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6"/>
            </p:blipFill>
            <p:spPr>
              <a:xfrm>
                <a:off x="10447867" y="3545320"/>
                <a:ext cx="45155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墨迹 32"/>
              <p14:cNvContentPartPr/>
              <p14:nvPr/>
            </p14:nvContentPartPr>
            <p14:xfrm>
              <a:off x="8627533" y="3569290"/>
              <a:ext cx="121356" cy="18435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8"/>
            </p:blipFill>
            <p:spPr>
              <a:xfrm>
                <a:off x="8627533" y="3569290"/>
                <a:ext cx="121356" cy="184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" name="墨迹 33"/>
              <p14:cNvContentPartPr/>
              <p14:nvPr/>
            </p14:nvContentPartPr>
            <p14:xfrm>
              <a:off x="8737600" y="3524171"/>
              <a:ext cx="133526" cy="24462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0"/>
            </p:blipFill>
            <p:spPr>
              <a:xfrm>
                <a:off x="8737600" y="3524171"/>
                <a:ext cx="133526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墨迹 34"/>
              <p14:cNvContentPartPr/>
              <p14:nvPr/>
            </p14:nvContentPartPr>
            <p14:xfrm>
              <a:off x="8844844" y="3487689"/>
              <a:ext cx="331082" cy="22330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2"/>
            </p:blipFill>
            <p:spPr>
              <a:xfrm>
                <a:off x="8844844" y="3487689"/>
                <a:ext cx="331082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墨迹 35"/>
              <p14:cNvContentPartPr/>
              <p14:nvPr/>
            </p14:nvContentPartPr>
            <p14:xfrm>
              <a:off x="9177866" y="3515711"/>
              <a:ext cx="152400" cy="36165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4"/>
            </p:blipFill>
            <p:spPr>
              <a:xfrm>
                <a:off x="9177866" y="3515711"/>
                <a:ext cx="152400" cy="361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" name="墨迹 36"/>
              <p14:cNvContentPartPr/>
              <p14:nvPr/>
            </p14:nvContentPartPr>
            <p14:xfrm>
              <a:off x="9403644" y="3743066"/>
              <a:ext cx="14111" cy="740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6"/>
            </p:blipFill>
            <p:spPr>
              <a:xfrm>
                <a:off x="9403644" y="3743066"/>
                <a:ext cx="14111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8" name="墨迹 37"/>
              <p14:cNvContentPartPr/>
              <p14:nvPr/>
            </p14:nvContentPartPr>
            <p14:xfrm>
              <a:off x="10713155" y="3617933"/>
              <a:ext cx="142170" cy="40042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8"/>
            </p:blipFill>
            <p:spPr>
              <a:xfrm>
                <a:off x="10713155" y="3617933"/>
                <a:ext cx="142170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" name="墨迹 38"/>
              <p14:cNvContentPartPr/>
              <p14:nvPr/>
            </p14:nvContentPartPr>
            <p14:xfrm>
              <a:off x="10830982" y="3574930"/>
              <a:ext cx="443795" cy="30331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0"/>
            </p:blipFill>
            <p:spPr>
              <a:xfrm>
                <a:off x="10830982" y="3574930"/>
                <a:ext cx="443795" cy="303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墨迹 39"/>
              <p14:cNvContentPartPr/>
              <p14:nvPr/>
            </p14:nvContentPartPr>
            <p14:xfrm>
              <a:off x="11260667" y="3513597"/>
              <a:ext cx="249061" cy="48308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2"/>
            </p:blipFill>
            <p:spPr>
              <a:xfrm>
                <a:off x="11260667" y="3513597"/>
                <a:ext cx="249061" cy="483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1" name="墨迹 40"/>
              <p14:cNvContentPartPr/>
              <p14:nvPr/>
            </p14:nvContentPartPr>
            <p14:xfrm>
              <a:off x="11288888" y="3654592"/>
              <a:ext cx="270933" cy="17483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4"/>
            </p:blipFill>
            <p:spPr>
              <a:xfrm>
                <a:off x="11288888" y="3654592"/>
                <a:ext cx="2709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2" name="墨迹 41"/>
              <p14:cNvContentPartPr/>
              <p14:nvPr/>
            </p14:nvContentPartPr>
            <p14:xfrm>
              <a:off x="11517488" y="3451559"/>
              <a:ext cx="112889" cy="20091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6"/>
            </p:blipFill>
            <p:spPr>
              <a:xfrm>
                <a:off x="11517488" y="3451559"/>
                <a:ext cx="112889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墨迹 42"/>
              <p14:cNvContentPartPr/>
              <p14:nvPr/>
            </p14:nvContentPartPr>
            <p14:xfrm>
              <a:off x="11604977" y="3547435"/>
              <a:ext cx="158044" cy="1692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8"/>
            </p:blipFill>
            <p:spPr>
              <a:xfrm>
                <a:off x="11604977" y="3547435"/>
                <a:ext cx="1580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4" name="墨迹 43"/>
              <p14:cNvContentPartPr/>
              <p14:nvPr/>
            </p14:nvContentPartPr>
            <p14:xfrm>
              <a:off x="11644488" y="3434639"/>
              <a:ext cx="79023" cy="23969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0"/>
            </p:blipFill>
            <p:spPr>
              <a:xfrm>
                <a:off x="11644488" y="3434639"/>
                <a:ext cx="79023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墨迹 44"/>
              <p14:cNvContentPartPr/>
              <p14:nvPr/>
            </p14:nvContentPartPr>
            <p14:xfrm>
              <a:off x="10600267" y="4152833"/>
              <a:ext cx="200377" cy="34420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2"/>
            </p:blipFill>
            <p:spPr>
              <a:xfrm>
                <a:off x="10600267" y="4152833"/>
                <a:ext cx="200377" cy="344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6" name="墨迹 45"/>
              <p14:cNvContentPartPr/>
              <p14:nvPr/>
            </p14:nvContentPartPr>
            <p14:xfrm>
              <a:off x="10752667" y="4367145"/>
              <a:ext cx="84667" cy="8618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4"/>
            </p:blipFill>
            <p:spPr>
              <a:xfrm>
                <a:off x="10752667" y="4367145"/>
                <a:ext cx="84667" cy="86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墨迹 46"/>
              <p14:cNvContentPartPr/>
              <p14:nvPr/>
            </p14:nvContentPartPr>
            <p14:xfrm>
              <a:off x="10727267" y="4269330"/>
              <a:ext cx="147461" cy="12830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6"/>
            </p:blipFill>
            <p:spPr>
              <a:xfrm>
                <a:off x="10727267" y="4269330"/>
                <a:ext cx="147461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墨迹 47"/>
              <p14:cNvContentPartPr/>
              <p14:nvPr/>
            </p14:nvContentPartPr>
            <p14:xfrm>
              <a:off x="10879667" y="4175921"/>
              <a:ext cx="135467" cy="17236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8"/>
            </p:blipFill>
            <p:spPr>
              <a:xfrm>
                <a:off x="10879667" y="4175921"/>
                <a:ext cx="135467" cy="172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墨迹 48"/>
              <p14:cNvContentPartPr/>
              <p14:nvPr/>
            </p14:nvContentPartPr>
            <p14:xfrm>
              <a:off x="10783181" y="4294004"/>
              <a:ext cx="221369" cy="25449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0"/>
            </p:blipFill>
            <p:spPr>
              <a:xfrm>
                <a:off x="10783181" y="4294004"/>
                <a:ext cx="221369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墨迹 49"/>
              <p14:cNvContentPartPr/>
              <p14:nvPr/>
            </p14:nvContentPartPr>
            <p14:xfrm>
              <a:off x="11094155" y="4098550"/>
              <a:ext cx="301096" cy="16514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2"/>
            </p:blipFill>
            <p:spPr>
              <a:xfrm>
                <a:off x="11094155" y="4098550"/>
                <a:ext cx="301096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墨迹 50"/>
              <p14:cNvContentPartPr/>
              <p14:nvPr/>
            </p14:nvContentPartPr>
            <p14:xfrm>
              <a:off x="11130138" y="4126925"/>
              <a:ext cx="215194" cy="37081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4"/>
            </p:blipFill>
            <p:spPr>
              <a:xfrm>
                <a:off x="11130138" y="4126925"/>
                <a:ext cx="215194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墨迹 51"/>
              <p14:cNvContentPartPr/>
              <p14:nvPr/>
            </p14:nvContentPartPr>
            <p14:xfrm>
              <a:off x="11480800" y="4167814"/>
              <a:ext cx="210961" cy="18787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6"/>
            </p:blipFill>
            <p:spPr>
              <a:xfrm>
                <a:off x="11480800" y="4167814"/>
                <a:ext cx="210961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3" name="墨迹 52"/>
              <p14:cNvContentPartPr/>
              <p14:nvPr/>
            </p14:nvContentPartPr>
            <p14:xfrm>
              <a:off x="11525955" y="4206235"/>
              <a:ext cx="62089" cy="54529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8"/>
            </p:blipFill>
            <p:spPr>
              <a:xfrm>
                <a:off x="11525955" y="4206235"/>
                <a:ext cx="62089" cy="545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4" name="墨迹 53"/>
              <p14:cNvContentPartPr/>
              <p14:nvPr/>
            </p14:nvContentPartPr>
            <p14:xfrm>
              <a:off x="11414477" y="4355866"/>
              <a:ext cx="379588" cy="16796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0"/>
            </p:blipFill>
            <p:spPr>
              <a:xfrm>
                <a:off x="11414477" y="4355866"/>
                <a:ext cx="379588" cy="167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5" name="墨迹 54"/>
              <p14:cNvContentPartPr/>
              <p14:nvPr/>
            </p14:nvContentPartPr>
            <p14:xfrm>
              <a:off x="11610622" y="4415965"/>
              <a:ext cx="177800" cy="30172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2"/>
            </p:blipFill>
            <p:spPr>
              <a:xfrm>
                <a:off x="11610622" y="4415965"/>
                <a:ext cx="17780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墨迹 55"/>
              <p14:cNvContentPartPr/>
              <p14:nvPr/>
            </p14:nvContentPartPr>
            <p14:xfrm>
              <a:off x="1524000" y="4857279"/>
              <a:ext cx="1157111" cy="16778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4"/>
            </p:blipFill>
            <p:spPr>
              <a:xfrm>
                <a:off x="1524000" y="4857279"/>
                <a:ext cx="1157111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墨迹 56"/>
              <p14:cNvContentPartPr/>
              <p14:nvPr/>
            </p14:nvContentPartPr>
            <p14:xfrm>
              <a:off x="3254022" y="4635917"/>
              <a:ext cx="160866" cy="22841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6"/>
            </p:blipFill>
            <p:spPr>
              <a:xfrm>
                <a:off x="3254022" y="4635917"/>
                <a:ext cx="16086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8" name="墨迹 57"/>
              <p14:cNvContentPartPr/>
              <p14:nvPr/>
            </p14:nvContentPartPr>
            <p14:xfrm>
              <a:off x="3227034" y="4647197"/>
              <a:ext cx="176566" cy="17201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8"/>
            </p:blipFill>
            <p:spPr>
              <a:xfrm>
                <a:off x="3227034" y="4647197"/>
                <a:ext cx="17656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9" name="墨迹 58"/>
              <p14:cNvContentPartPr/>
              <p14:nvPr/>
            </p14:nvContentPartPr>
            <p14:xfrm>
              <a:off x="3925711" y="4524531"/>
              <a:ext cx="397933" cy="37645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0"/>
            </p:blipFill>
            <p:spPr>
              <a:xfrm>
                <a:off x="3925711" y="4524531"/>
                <a:ext cx="397933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0" name="墨迹 59"/>
              <p14:cNvContentPartPr/>
              <p14:nvPr/>
            </p14:nvContentPartPr>
            <p14:xfrm>
              <a:off x="4165600" y="4635917"/>
              <a:ext cx="210961" cy="239692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2"/>
            </p:blipFill>
            <p:spPr>
              <a:xfrm>
                <a:off x="4165600" y="4635917"/>
                <a:ext cx="21096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1" name="墨迹 60"/>
              <p14:cNvContentPartPr/>
              <p14:nvPr/>
            </p14:nvContentPartPr>
            <p14:xfrm>
              <a:off x="4250266" y="4486110"/>
              <a:ext cx="81845" cy="6521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4"/>
            </p:blipFill>
            <p:spPr>
              <a:xfrm>
                <a:off x="4250266" y="4486110"/>
                <a:ext cx="81845" cy="65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2" name="墨迹 61"/>
              <p14:cNvContentPartPr/>
              <p14:nvPr/>
            </p14:nvContentPartPr>
            <p14:xfrm>
              <a:off x="4628444" y="4553259"/>
              <a:ext cx="5644" cy="1498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6"/>
            </p:blipFill>
            <p:spPr>
              <a:xfrm>
                <a:off x="4628444" y="4553259"/>
                <a:ext cx="5644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3" name="墨迹 62"/>
              <p14:cNvContentPartPr/>
              <p14:nvPr/>
            </p14:nvContentPartPr>
            <p14:xfrm>
              <a:off x="4576233" y="4556960"/>
              <a:ext cx="176389" cy="26507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8"/>
            </p:blipFill>
            <p:spPr>
              <a:xfrm>
                <a:off x="4576233" y="4556960"/>
                <a:ext cx="17638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4" name="墨迹 63"/>
              <p14:cNvContentPartPr/>
              <p14:nvPr/>
            </p14:nvContentPartPr>
            <p14:xfrm>
              <a:off x="4779786" y="4711878"/>
              <a:ext cx="111125" cy="11015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0"/>
            </p:blipFill>
            <p:spPr>
              <a:xfrm>
                <a:off x="4779786" y="4711878"/>
                <a:ext cx="111125" cy="110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5" name="墨迹 64"/>
              <p14:cNvContentPartPr/>
              <p14:nvPr/>
            </p14:nvContentPartPr>
            <p14:xfrm>
              <a:off x="4967111" y="4587098"/>
              <a:ext cx="231422" cy="18065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2"/>
            </p:blipFill>
            <p:spPr>
              <a:xfrm>
                <a:off x="4967111" y="4587098"/>
                <a:ext cx="231422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6" name="墨迹 65"/>
              <p14:cNvContentPartPr/>
              <p14:nvPr/>
            </p14:nvContentPartPr>
            <p14:xfrm>
              <a:off x="5223051" y="4485758"/>
              <a:ext cx="91899" cy="39549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4"/>
            </p:blipFill>
            <p:spPr>
              <a:xfrm>
                <a:off x="5223051" y="4485758"/>
                <a:ext cx="91899" cy="395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墨迹 66"/>
              <p14:cNvContentPartPr/>
              <p14:nvPr/>
            </p14:nvContentPartPr>
            <p14:xfrm>
              <a:off x="5503333" y="4418256"/>
              <a:ext cx="39511" cy="46581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6"/>
            </p:blipFill>
            <p:spPr>
              <a:xfrm>
                <a:off x="5503333" y="4418256"/>
                <a:ext cx="39511" cy="465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8" name="墨迹 67"/>
              <p14:cNvContentPartPr/>
              <p14:nvPr/>
            </p14:nvContentPartPr>
            <p14:xfrm>
              <a:off x="5413022" y="4740254"/>
              <a:ext cx="333022" cy="27353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8"/>
            </p:blipFill>
            <p:spPr>
              <a:xfrm>
                <a:off x="5413022" y="4740254"/>
                <a:ext cx="333022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9" name="墨迹 68"/>
              <p14:cNvContentPartPr/>
              <p14:nvPr/>
            </p14:nvContentPartPr>
            <p14:xfrm>
              <a:off x="3603095" y="5030704"/>
              <a:ext cx="734660" cy="50529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0"/>
            </p:blipFill>
            <p:spPr>
              <a:xfrm>
                <a:off x="3603095" y="5030704"/>
                <a:ext cx="734660" cy="505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" name="墨迹 69"/>
              <p14:cNvContentPartPr/>
              <p14:nvPr/>
            </p14:nvContentPartPr>
            <p14:xfrm>
              <a:off x="6882871" y="5651082"/>
              <a:ext cx="717373" cy="45118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2"/>
            </p:blipFill>
            <p:spPr>
              <a:xfrm>
                <a:off x="6882871" y="5651082"/>
                <a:ext cx="717373" cy="451184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118_1#bdc97d173?sp=1&amp;vop=1&amp;pid=b5da93dba&amp;color=0,0,0&amp;vtp=1&amp;bt=1&amp;bbb=1&amp;hb=1"/>
          <p:cNvSpPr/>
          <p:nvPr/>
        </p:nvSpPr>
        <p:spPr>
          <a:xfrm>
            <a:off x="901319" y="675505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③反萃取时，有机相与水相体积比和反萃取率、水相中铟浓度的关系如图乙所示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，操作时选择有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机相和水相的体积比为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；所需玻璃仪器为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3" name="QB_8_AN.119_1#bdc97d173.blank?vop=1&amp;pid=b5da93dba&amp;color=0,0,0&amp;vpa=45&amp;vtp=1&amp;bbb=1"/>
          <p:cNvSpPr/>
          <p:nvPr/>
        </p:nvSpPr>
        <p:spPr>
          <a:xfrm>
            <a:off x="3394646" y="1272722"/>
            <a:ext cx="521780" cy="317500"/>
          </a:xfrm>
          <a:prstGeom prst="rect">
            <a:avLst/>
          </a:prstGeom>
          <a:blipFill rotWithShape="1">
            <a:blip r:embed="rId3"/>
            <a:stretch>
              <a:fillRect l="-109" t="-57" r="73" b="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N.121_1#bdc97d173.blank?vop=1&amp;pid=b5da93dba&amp;color=0,0,0&amp;vpa=46&amp;vtp=1&amp;bbb=1"/>
          <p:cNvSpPr/>
          <p:nvPr/>
        </p:nvSpPr>
        <p:spPr>
          <a:xfrm>
            <a:off x="6129274" y="1132705"/>
            <a:ext cx="196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烧杯、分液漏斗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5" name="QB_8_BD.120_1#bdc97d173?vop=1&amp;pid=b5da93db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6095" y="2128520"/>
            <a:ext cx="6444615" cy="410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6737702" y="4382126"/>
              <a:ext cx="1668463" cy="41170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"/>
            </p:blipFill>
            <p:spPr>
              <a:xfrm>
                <a:off x="6737702" y="4382126"/>
                <a:ext cx="1668463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523111" y="4489282"/>
              <a:ext cx="172156" cy="35953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8523111" y="4489282"/>
                <a:ext cx="172156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703027" y="4382126"/>
              <a:ext cx="222956" cy="14099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8703027" y="4382126"/>
                <a:ext cx="2229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8805509" y="4395345"/>
              <a:ext cx="161043" cy="26877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8805509" y="4395345"/>
                <a:ext cx="161043" cy="268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8878711" y="4547972"/>
              <a:ext cx="39511" cy="2571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8878711" y="4547972"/>
                <a:ext cx="39511" cy="257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9036755" y="4415965"/>
              <a:ext cx="136172" cy="16901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9036755" y="4415965"/>
                <a:ext cx="136172" cy="169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9090377" y="4440639"/>
              <a:ext cx="34749" cy="61262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9090377" y="4440639"/>
                <a:ext cx="34749" cy="612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8976783" y="4526999"/>
              <a:ext cx="285750" cy="22823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8976783" y="4526999"/>
                <a:ext cx="285750" cy="228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9277350" y="4338946"/>
              <a:ext cx="217311" cy="54230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9277350" y="4338946"/>
                <a:ext cx="217311" cy="542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9581444" y="4342648"/>
              <a:ext cx="243063" cy="42862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9581444" y="4342648"/>
                <a:ext cx="243063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9491838" y="4554140"/>
              <a:ext cx="388762" cy="24145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9491838" y="4554140"/>
                <a:ext cx="388762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9833327" y="4353927"/>
              <a:ext cx="264584" cy="39267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9833327" y="4353927"/>
                <a:ext cx="264584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5691893" y="2438509"/>
              <a:ext cx="175859" cy="18576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5691893" y="2438509"/>
                <a:ext cx="175859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5805311" y="2675381"/>
              <a:ext cx="8466" cy="9094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5805311" y="2675381"/>
                <a:ext cx="8466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5802488" y="2865019"/>
              <a:ext cx="28222" cy="37222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5802488" y="2865019"/>
                <a:ext cx="28222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5796844" y="3310564"/>
              <a:ext cx="39511" cy="95312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5796844" y="3310564"/>
                <a:ext cx="39511" cy="953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5802488" y="4382126"/>
              <a:ext cx="22578" cy="96511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5802488" y="4382126"/>
                <a:ext cx="22578" cy="965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5683955" y="2515352"/>
              <a:ext cx="141112" cy="300319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5683955" y="2515352"/>
                <a:ext cx="141112" cy="3003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8525933" y="2912958"/>
              <a:ext cx="36689" cy="281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8525933" y="2912958"/>
                <a:ext cx="36689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5686777" y="2577389"/>
              <a:ext cx="4131734" cy="241101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5686777" y="2577389"/>
                <a:ext cx="4131734" cy="241101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24_1#45efb2acb?sp=1&amp;vop=1&amp;pid=bb2a75e1a&amp;color=0,0,0&amp;vtp=1&amp;bt=1&amp;bbb=1&amp;hb=1"/>
          <p:cNvSpPr/>
          <p:nvPr/>
        </p:nvSpPr>
        <p:spPr>
          <a:xfrm>
            <a:off x="349504" y="29577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24_2#45efb2acb?iti=1&amp;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5225" y="1559560"/>
            <a:ext cx="8188325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24_3#45efb2acb?iti=1&amp;vop=1&amp;pid=bb2a75e1a&amp;color=0,0,0&amp;vtp=1"/>
          <p:cNvSpPr/>
          <p:nvPr/>
        </p:nvSpPr>
        <p:spPr>
          <a:xfrm>
            <a:off x="5938901" y="3718552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甲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5" name="QO_6_BD.124_4#45efb2acb?vop=1&amp;pid=bb2a75e1a&amp;color=0,0,0&amp;vtp=1&amp;bbb=1"/>
          <p:cNvSpPr/>
          <p:nvPr/>
        </p:nvSpPr>
        <p:spPr>
          <a:xfrm>
            <a:off x="649224" y="4224046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3" r="1" b="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125_1#44baca70d?vop=1&amp;pid=45efb2acb&amp;color=0,0,0&amp;vtp=1&amp;bbb=1"/>
          <p:cNvSpPr/>
          <p:nvPr/>
        </p:nvSpPr>
        <p:spPr>
          <a:xfrm>
            <a:off x="649224" y="5189246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（1）“浸渣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”的主要成分为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填化学式）。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7" name="QB_7_AN.126_1#44baca70d.blank?vop=1&amp;pid=45efb2acb&amp;color=0,0,0&amp;vpa=47&amp;vtp=1&amp;bbb=1"/>
          <p:cNvSpPr/>
          <p:nvPr/>
        </p:nvSpPr>
        <p:spPr>
          <a:xfrm>
            <a:off x="3603561" y="5239504"/>
            <a:ext cx="1541907" cy="330200"/>
          </a:xfrm>
          <a:prstGeom prst="rect">
            <a:avLst/>
          </a:prstGeom>
          <a:blipFill rotWithShape="1">
            <a:blip r:embed="rId6"/>
            <a:stretch>
              <a:fillRect l="-37" t="-36" r="4" b="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7687027" y="913648"/>
              <a:ext cx="68439" cy="197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8"/>
            </p:blipFill>
            <p:spPr>
              <a:xfrm>
                <a:off x="7687027" y="913648"/>
                <a:ext cx="6843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540602" y="3515535"/>
              <a:ext cx="166864" cy="20673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0"/>
            </p:blipFill>
            <p:spPr>
              <a:xfrm>
                <a:off x="4540602" y="3515535"/>
                <a:ext cx="166864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696177" y="3569995"/>
              <a:ext cx="39511" cy="3383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2"/>
            </p:blipFill>
            <p:spPr>
              <a:xfrm>
                <a:off x="4696177" y="3569995"/>
                <a:ext cx="395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4778022" y="3515535"/>
              <a:ext cx="91016" cy="15738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4"/>
            </p:blipFill>
            <p:spPr>
              <a:xfrm>
                <a:off x="4778022" y="3515535"/>
                <a:ext cx="91016" cy="157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4899730" y="3564355"/>
              <a:ext cx="140758" cy="13183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6"/>
            </p:blipFill>
            <p:spPr>
              <a:xfrm>
                <a:off x="4899730" y="3564355"/>
                <a:ext cx="140758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墨迹 12"/>
              <p14:cNvContentPartPr/>
              <p14:nvPr/>
            </p14:nvContentPartPr>
            <p14:xfrm>
              <a:off x="4511322" y="3830835"/>
              <a:ext cx="376766" cy="23158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8"/>
            </p:blipFill>
            <p:spPr>
              <a:xfrm>
                <a:off x="4511322" y="3830835"/>
                <a:ext cx="376766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墨迹 13"/>
              <p14:cNvContentPartPr/>
              <p14:nvPr/>
            </p14:nvContentPartPr>
            <p14:xfrm>
              <a:off x="4927600" y="3846345"/>
              <a:ext cx="84666" cy="18893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0"/>
            </p:blipFill>
            <p:spPr>
              <a:xfrm>
                <a:off x="4927600" y="3846345"/>
                <a:ext cx="8466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墨迹 14"/>
              <p14:cNvContentPartPr/>
              <p14:nvPr/>
            </p14:nvContentPartPr>
            <p14:xfrm>
              <a:off x="5063066" y="3902743"/>
              <a:ext cx="129822" cy="11649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2"/>
            </p:blipFill>
            <p:spPr>
              <a:xfrm>
                <a:off x="5063066" y="3902743"/>
                <a:ext cx="129822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墨迹 15"/>
              <p14:cNvContentPartPr/>
              <p14:nvPr/>
            </p14:nvContentPartPr>
            <p14:xfrm>
              <a:off x="5099755" y="3893578"/>
              <a:ext cx="87489" cy="3024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4"/>
            </p:blipFill>
            <p:spPr>
              <a:xfrm>
                <a:off x="5099755" y="3893578"/>
                <a:ext cx="87489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墨迹 16"/>
              <p14:cNvContentPartPr/>
              <p14:nvPr/>
            </p14:nvContentPartPr>
            <p14:xfrm>
              <a:off x="7270044" y="4697955"/>
              <a:ext cx="2000956" cy="6556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6"/>
            </p:blipFill>
            <p:spPr>
              <a:xfrm>
                <a:off x="7270044" y="4697955"/>
                <a:ext cx="2000956" cy="65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墨迹 17"/>
              <p14:cNvContentPartPr/>
              <p14:nvPr/>
            </p14:nvContentPartPr>
            <p14:xfrm>
              <a:off x="1952977" y="4681036"/>
              <a:ext cx="4876800" cy="9023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8"/>
            </p:blipFill>
            <p:spPr>
              <a:xfrm>
                <a:off x="1952977" y="4681036"/>
                <a:ext cx="48768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墨迹 18"/>
              <p14:cNvContentPartPr/>
              <p14:nvPr/>
            </p14:nvContentPartPr>
            <p14:xfrm>
              <a:off x="7670800" y="2442034"/>
              <a:ext cx="3333044" cy="14663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0"/>
            </p:blipFill>
            <p:spPr>
              <a:xfrm>
                <a:off x="7670800" y="2442034"/>
                <a:ext cx="3333044" cy="14663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27_1#4d994e049?sp=1&amp;vop=1&amp;pid=45efb2acb&amp;color=0,0,0&amp;vtp=1&amp;bt=1&amp;bbb=1&amp;hb=1"/>
          <p:cNvSpPr/>
          <p:nvPr/>
        </p:nvSpPr>
        <p:spPr>
          <a:xfrm>
            <a:off x="373634" y="32498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28_1#4d994e049.blank?vop=1&amp;pid=45efb2acb&amp;color=0,0,0&amp;vpa=48&amp;vtp=1&amp;bbb=1"/>
          <p:cNvSpPr/>
          <p:nvPr/>
        </p:nvSpPr>
        <p:spPr>
          <a:xfrm>
            <a:off x="3458146" y="847272"/>
            <a:ext cx="961073" cy="317500"/>
          </a:xfrm>
          <a:prstGeom prst="rect">
            <a:avLst/>
          </a:prstGeom>
          <a:blipFill rotWithShape="1">
            <a:blip r:embed="rId4"/>
            <a:stretch>
              <a:fillRect l="-59" t="-57" r="26" b="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130_1#4d994e049.blank?vop=1&amp;pid=45efb2acb&amp;color=0,0,0&amp;vpa=49&amp;vtp=1"/>
          <p:cNvSpPr/>
          <p:nvPr/>
        </p:nvSpPr>
        <p:spPr>
          <a:xfrm>
            <a:off x="9233472" y="1499100"/>
            <a:ext cx="311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2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5" name="QB_7_BD.129_1#4d994e049?iti=2&amp;vop=1&amp;pid=45efb2acb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8765" y="1499235"/>
            <a:ext cx="4860290" cy="3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QB_7_BD.129_2#4d994e049?iti=2&amp;vop=1&amp;pid=45efb2acb&amp;color=0,0,0&amp;vtp=1"/>
          <p:cNvSpPr/>
          <p:nvPr/>
        </p:nvSpPr>
        <p:spPr>
          <a:xfrm>
            <a:off x="5938901" y="4459216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6240991" y="744453"/>
              <a:ext cx="4489097" cy="10715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6240991" y="744453"/>
                <a:ext cx="4489097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888088" y="1641182"/>
              <a:ext cx="4066823" cy="31582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4888088" y="1641182"/>
                <a:ext cx="406682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763227" y="1282173"/>
              <a:ext cx="184150" cy="27247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7763227" y="1282173"/>
                <a:ext cx="184150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7865180" y="1423168"/>
              <a:ext cx="104775" cy="1032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7865180" y="1423168"/>
                <a:ext cx="104775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8048977" y="1218197"/>
              <a:ext cx="76906" cy="18611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8048977" y="1218197"/>
                <a:ext cx="7690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8139288" y="1263315"/>
              <a:ext cx="90312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8139288" y="1263315"/>
                <a:ext cx="903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8175977" y="1178718"/>
              <a:ext cx="31045" cy="1832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8175977" y="1178718"/>
                <a:ext cx="31045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8331200" y="857250"/>
              <a:ext cx="67733" cy="3665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8331200" y="857250"/>
                <a:ext cx="67733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8161866" y="181178"/>
              <a:ext cx="301978" cy="37152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8161866" y="181178"/>
                <a:ext cx="301978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8531577" y="187523"/>
              <a:ext cx="162984" cy="34825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8531577" y="187523"/>
                <a:ext cx="162984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8540044" y="310189"/>
              <a:ext cx="186266" cy="18047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8540044" y="310189"/>
                <a:ext cx="186266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8715022" y="157914"/>
              <a:ext cx="99659" cy="19545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8715022" y="157914"/>
                <a:ext cx="99659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8827911" y="203032"/>
              <a:ext cx="101600" cy="225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8827911" y="203032"/>
                <a:ext cx="1016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8858955" y="136060"/>
              <a:ext cx="42334" cy="20232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8858955" y="136060"/>
                <a:ext cx="42334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9046809" y="169194"/>
              <a:ext cx="123472" cy="13324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9046809" y="169194"/>
                <a:ext cx="123472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8946444" y="293269"/>
              <a:ext cx="389466" cy="16355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8946444" y="293269"/>
                <a:ext cx="38946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9064977" y="265070"/>
              <a:ext cx="5645" cy="12971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9064977" y="265070"/>
                <a:ext cx="564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8949266" y="233170"/>
              <a:ext cx="121356" cy="12213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8949266" y="233170"/>
                <a:ext cx="121356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9296400" y="101516"/>
              <a:ext cx="132997" cy="366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9296400" y="101516"/>
                <a:ext cx="13299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9144000" y="163554"/>
              <a:ext cx="180622" cy="36658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9144000" y="163554"/>
                <a:ext cx="180622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9290755" y="154918"/>
              <a:ext cx="178506" cy="36112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9290755" y="154918"/>
                <a:ext cx="178506" cy="361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9477022" y="366587"/>
              <a:ext cx="53622" cy="5639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9477022" y="366587"/>
                <a:ext cx="536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9575800" y="127953"/>
              <a:ext cx="217311" cy="33045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9575800" y="127953"/>
                <a:ext cx="217311" cy="330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9691511" y="287629"/>
              <a:ext cx="43744" cy="8741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9691511" y="287629"/>
                <a:ext cx="437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9606844" y="124075"/>
              <a:ext cx="110066" cy="9869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9606844" y="124075"/>
                <a:ext cx="110066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9939866" y="140995"/>
              <a:ext cx="165276" cy="43426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9939866" y="140995"/>
                <a:ext cx="165276" cy="43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10007600" y="236871"/>
              <a:ext cx="194027" cy="22559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10007600" y="236871"/>
                <a:ext cx="19402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10242550" y="112796"/>
              <a:ext cx="143227" cy="11843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10242550" y="112796"/>
                <a:ext cx="143227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10397066" y="135355"/>
              <a:ext cx="126999" cy="1691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10397066" y="135355"/>
                <a:ext cx="12699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10443632" y="47938"/>
              <a:ext cx="32456" cy="19739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10443632" y="47938"/>
                <a:ext cx="324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8734777" y="152274"/>
              <a:ext cx="74260" cy="18329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8734777" y="152274"/>
                <a:ext cx="7426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8814858" y="203032"/>
              <a:ext cx="109009" cy="1692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8814858" y="203032"/>
                <a:ext cx="10900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8869362" y="115439"/>
              <a:ext cx="14993" cy="13553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8869362" y="115439"/>
                <a:ext cx="14993" cy="135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9056511" y="262250"/>
              <a:ext cx="18344" cy="20585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9056511" y="262250"/>
                <a:ext cx="1834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9110133" y="270710"/>
              <a:ext cx="76200" cy="5639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9110133" y="270710"/>
                <a:ext cx="762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8875888" y="189990"/>
              <a:ext cx="91193" cy="21325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8875888" y="189990"/>
                <a:ext cx="91193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5584648" y="4289069"/>
              <a:ext cx="231952" cy="28093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5584648" y="4289069"/>
                <a:ext cx="231952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5842000" y="4238311"/>
              <a:ext cx="25400" cy="253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5842000" y="4238311"/>
                <a:ext cx="254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5887155" y="4176273"/>
              <a:ext cx="42334" cy="3665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5887155" y="4176273"/>
                <a:ext cx="4233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5971822" y="4080397"/>
              <a:ext cx="39511" cy="535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5971822" y="4080397"/>
                <a:ext cx="395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6081006" y="3939402"/>
              <a:ext cx="26282" cy="2537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6081006" y="3939402"/>
                <a:ext cx="2628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6218413" y="3795587"/>
              <a:ext cx="24342" cy="3947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6218413" y="3795587"/>
                <a:ext cx="2434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6312781" y="3429000"/>
              <a:ext cx="85196" cy="19739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6312781" y="3429000"/>
                <a:ext cx="8519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6429022" y="3189308"/>
              <a:ext cx="42333" cy="10997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6429022" y="3189308"/>
                <a:ext cx="42333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6491111" y="2244641"/>
              <a:ext cx="2260600" cy="82905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6491111" y="2244641"/>
                <a:ext cx="2260600" cy="829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8331200" y="2133255"/>
              <a:ext cx="185737" cy="41593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8331200" y="2133255"/>
                <a:ext cx="185737" cy="415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8376355" y="2217852"/>
              <a:ext cx="182739" cy="17342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8376355" y="2217852"/>
                <a:ext cx="182739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8588022" y="2105056"/>
              <a:ext cx="95955" cy="12830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8588022" y="2105056"/>
                <a:ext cx="95955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8641644" y="2126205"/>
              <a:ext cx="135466" cy="2255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8641644" y="2126205"/>
                <a:ext cx="135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8720666" y="2069807"/>
              <a:ext cx="22578" cy="18893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8720666" y="2069807"/>
                <a:ext cx="22578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7563555" y="121255"/>
              <a:ext cx="5645" cy="141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7563555" y="121255"/>
                <a:ext cx="564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1165225" y="791687"/>
              <a:ext cx="875241" cy="4864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1165225" y="791687"/>
                <a:ext cx="875241" cy="48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2833511" y="740752"/>
              <a:ext cx="1986844" cy="11508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2833511" y="740752"/>
                <a:ext cx="1986844" cy="115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9832622" y="2489972"/>
              <a:ext cx="50800" cy="1974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9832622" y="2489972"/>
                <a:ext cx="5080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5510388" y="1748338"/>
              <a:ext cx="26812" cy="21713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5510388" y="1748338"/>
                <a:ext cx="26812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5514622" y="2013409"/>
              <a:ext cx="28222" cy="11843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5514622" y="2013409"/>
                <a:ext cx="282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5492044" y="2205162"/>
              <a:ext cx="56444" cy="240678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5492044" y="2205162"/>
                <a:ext cx="56444" cy="2406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5508977" y="1616508"/>
              <a:ext cx="26106" cy="28410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5508977" y="1616508"/>
                <a:ext cx="26106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9939866" y="879809"/>
              <a:ext cx="112889" cy="187523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9939866" y="879809"/>
                <a:ext cx="112889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5186362" y="1219607"/>
              <a:ext cx="310974" cy="24409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5186362" y="1219607"/>
                <a:ext cx="310974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5262033" y="1426870"/>
              <a:ext cx="66322" cy="13676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5262033" y="1426870"/>
                <a:ext cx="66322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5231694" y="1428279"/>
              <a:ext cx="316794" cy="25802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5231694" y="1428279"/>
                <a:ext cx="316794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5535965" y="1237055"/>
              <a:ext cx="413279" cy="38297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5535965" y="1237055"/>
                <a:ext cx="413279" cy="382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5870222" y="1198458"/>
              <a:ext cx="135290" cy="35812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5870222" y="1198458"/>
                <a:ext cx="135290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5864753" y="1304733"/>
              <a:ext cx="226837" cy="26595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5864753" y="1304733"/>
                <a:ext cx="226837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5971822" y="1479743"/>
              <a:ext cx="169333" cy="13447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5971822" y="1479743"/>
                <a:ext cx="169333" cy="134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4368800" y="1336633"/>
              <a:ext cx="107244" cy="34261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4368800" y="1336633"/>
                <a:ext cx="107244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4495800" y="1376111"/>
              <a:ext cx="19755" cy="18963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4495800" y="1376111"/>
                <a:ext cx="19755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4492977" y="1443789"/>
              <a:ext cx="121356" cy="7895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4492977" y="1443789"/>
                <a:ext cx="1213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4605866" y="1302265"/>
              <a:ext cx="14111" cy="36429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4605866" y="1302265"/>
                <a:ext cx="14111" cy="364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4690533" y="1332932"/>
              <a:ext cx="146755" cy="4317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4690533" y="1332932"/>
                <a:ext cx="146755" cy="43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4693355" y="1432509"/>
              <a:ext cx="155222" cy="2256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4693355" y="1432509"/>
                <a:ext cx="1552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4877681" y="1254327"/>
              <a:ext cx="405519" cy="28745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4877681" y="1254327"/>
                <a:ext cx="405519" cy="287454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_3#d0a4cdfa9?vop=1&amp;pid=67b4c1bcc&amp;color=0,0,0&amp;mp=1&amp;vtp=1&amp;bt=1&amp;bbb=1&amp;hb=1"/>
          <p:cNvSpPr/>
          <p:nvPr/>
        </p:nvSpPr>
        <p:spPr>
          <a:xfrm>
            <a:off x="644779" y="529455"/>
            <a:ext cx="10899648" cy="1409700"/>
          </a:xfrm>
          <a:prstGeom prst="rect">
            <a:avLst/>
          </a:prstGeom>
          <a:blipFill rotWithShape="1">
            <a:blip r:embed="rId3"/>
            <a:stretch>
              <a:fillRect l="-2" t="-35" r="-1094" b="3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2_1#f2eef199a?vop=1&amp;pid=d0a4cdfa9&amp;color=0,0,0&amp;vtp=1&amp;bbb=1&amp;hb=1"/>
          <p:cNvSpPr/>
          <p:nvPr/>
        </p:nvSpPr>
        <p:spPr>
          <a:xfrm>
            <a:off x="649224" y="2534946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（1）“浸出”时为了加快浸出速率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，可采取的措施为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_________________________________________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写出一点）。</a:t>
            </a:r>
            <a:endParaRPr lang="en-US" altLang="zh-CN" sz="2000" dirty="0"/>
          </a:p>
        </p:txBody>
      </p:sp>
      <p:sp>
        <p:nvSpPr>
          <p:cNvPr id="4" name="QB_7_AN.3_1#f2eef199a.blank?vop=1&amp;pid=d0a4cdfa9&amp;color=0,0,0&amp;vpa=1&amp;vtp=1&amp;bbb=1&amp;hb=1"/>
          <p:cNvSpPr/>
          <p:nvPr/>
        </p:nvSpPr>
        <p:spPr>
          <a:xfrm>
            <a:off x="654304" y="1939316"/>
            <a:ext cx="10894782" cy="914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34" charset="-122"/>
                <a:cs typeface="黑体" panose="02010609060101010101" pitchFamily="34" charset="-122"/>
              </a:rPr>
              <a:t>                                              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适当升高温度</a:t>
            </a: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（或适当增大酸的浓度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、搅拌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等</a:t>
            </a: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）</a:t>
            </a:r>
            <a:endParaRPr lang="en-US" altLang="zh-CN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" y="3972560"/>
            <a:ext cx="10909300" cy="216535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32_1#0713582a6?vop=1&amp;pid=45efb2acb&amp;color=0,0,0&amp;vtp=1&amp;bt=1&amp;bbb=1&amp;hb=1"/>
          <p:cNvSpPr/>
          <p:nvPr/>
        </p:nvSpPr>
        <p:spPr>
          <a:xfrm>
            <a:off x="649224" y="1080000"/>
            <a:ext cx="10899648" cy="1587500"/>
          </a:xfrm>
          <a:prstGeom prst="rect">
            <a:avLst/>
          </a:prstGeom>
          <a:blipFill rotWithShape="1">
            <a:blip r:embed="rId3"/>
            <a:stretch>
              <a:fillRect l="-2" t="-31" r="1" b="3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33_1#0713582a6.blank?vop=1&amp;pid=45efb2acb&amp;color=0,0,0&amp;vpa=50&amp;vtp=1&amp;bbb=1&amp;rh=37.43504"/>
          <p:cNvSpPr/>
          <p:nvPr/>
        </p:nvSpPr>
        <p:spPr>
          <a:xfrm>
            <a:off x="2148268" y="2038213"/>
            <a:ext cx="562991" cy="475425"/>
          </a:xfrm>
          <a:prstGeom prst="rect">
            <a:avLst/>
          </a:prstGeom>
          <a:blipFill rotWithShape="1">
            <a:blip r:embed="rId4"/>
            <a:stretch>
              <a:fillRect l="-11" t="-105" r="79" b="-14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135_1#6fce25bd0?vop=1&amp;pid=45efb2acb&amp;color=0,0,0&amp;vtp=1&amp;bt=1&amp;bbb=1&amp;hb=1"/>
          <p:cNvSpPr/>
          <p:nvPr/>
        </p:nvSpPr>
        <p:spPr>
          <a:xfrm>
            <a:off x="570093" y="3785924"/>
            <a:ext cx="10899648" cy="914400"/>
          </a:xfrm>
          <a:prstGeom prst="rect">
            <a:avLst/>
          </a:prstGeom>
          <a:blipFill rotWithShape="1">
            <a:blip r:embed="rId5"/>
            <a:stretch>
              <a:fillRect l="-5" t="-6" r="3" b="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N.136_1#6fce25bd0.blank?vop=1&amp;pid=45efb2acb&amp;color=0,0,0&amp;vpa=51&amp;vtp=1&amp;bbb=1&amp;rh=30.44"/>
          <p:cNvSpPr/>
          <p:nvPr/>
        </p:nvSpPr>
        <p:spPr>
          <a:xfrm>
            <a:off x="632005" y="4245410"/>
            <a:ext cx="4453001" cy="386588"/>
          </a:xfrm>
          <a:prstGeom prst="rect">
            <a:avLst/>
          </a:prstGeom>
          <a:blipFill rotWithShape="1">
            <a:blip r:embed="rId6"/>
            <a:stretch>
              <a:fillRect l="-4" t="-26887" r="13" b="-20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32_1#0713582a6?vop=1&amp;pid=45efb2acb&amp;color=0,0,0&amp;vtp=1&amp;bt=1&amp;bbb=1&amp;hb=1"/>
          <p:cNvSpPr/>
          <p:nvPr/>
        </p:nvSpPr>
        <p:spPr>
          <a:xfrm>
            <a:off x="649224" y="1080000"/>
            <a:ext cx="10899648" cy="1587500"/>
          </a:xfrm>
          <a:prstGeom prst="rect">
            <a:avLst/>
          </a:prstGeom>
          <a:blipFill rotWithShape="1">
            <a:blip r:embed="rId3"/>
            <a:stretch>
              <a:fillRect l="-2" t="-31" r="1" b="3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33_1#0713582a6.blank?vop=1&amp;pid=45efb2acb&amp;color=0,0,0&amp;vpa=50&amp;vtp=1&amp;bbb=1&amp;rh=37.43504"/>
          <p:cNvSpPr/>
          <p:nvPr/>
        </p:nvSpPr>
        <p:spPr>
          <a:xfrm>
            <a:off x="2148268" y="2038213"/>
            <a:ext cx="562991" cy="475425"/>
          </a:xfrm>
          <a:prstGeom prst="rect">
            <a:avLst/>
          </a:prstGeom>
          <a:blipFill rotWithShape="1">
            <a:blip r:embed="rId4"/>
            <a:stretch>
              <a:fillRect l="-11" t="-105" r="79" b="-14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135_1#6fce25bd0?vop=1&amp;pid=45efb2acb&amp;color=0,0,0&amp;vtp=1&amp;bt=1&amp;bbb=1&amp;hb=1"/>
          <p:cNvSpPr/>
          <p:nvPr/>
        </p:nvSpPr>
        <p:spPr>
          <a:xfrm>
            <a:off x="570093" y="3785924"/>
            <a:ext cx="10899648" cy="914400"/>
          </a:xfrm>
          <a:prstGeom prst="rect">
            <a:avLst/>
          </a:prstGeom>
          <a:blipFill rotWithShape="1">
            <a:blip r:embed="rId5"/>
            <a:stretch>
              <a:fillRect l="-5" t="-6" r="3" b="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N.136_1#6fce25bd0.blank?vop=1&amp;pid=45efb2acb&amp;color=0,0,0&amp;vpa=51&amp;vtp=1&amp;bbb=1&amp;rh=30.44"/>
          <p:cNvSpPr/>
          <p:nvPr/>
        </p:nvSpPr>
        <p:spPr>
          <a:xfrm>
            <a:off x="632005" y="4245410"/>
            <a:ext cx="4453001" cy="386588"/>
          </a:xfrm>
          <a:prstGeom prst="rect">
            <a:avLst/>
          </a:prstGeom>
          <a:blipFill rotWithShape="1">
            <a:blip r:embed="rId6"/>
            <a:stretch>
              <a:fillRect l="-4" t="-26887" r="13" b="-20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6705600" y="2419475"/>
              <a:ext cx="105017" cy="599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6705600" y="241947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6762044" y="2396916"/>
              <a:ext cx="45156" cy="57808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6762044" y="2396916"/>
                <a:ext cx="45156" cy="578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6771922" y="2611228"/>
              <a:ext cx="165100" cy="24251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6771922" y="2611228"/>
                <a:ext cx="1651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6999111" y="2650707"/>
              <a:ext cx="128411" cy="3101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6999111" y="2650707"/>
                <a:ext cx="1284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6968066" y="2769143"/>
              <a:ext cx="245534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6968066" y="2769143"/>
                <a:ext cx="2455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7343422" y="2670446"/>
              <a:ext cx="1594555" cy="8177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7343422" y="2670446"/>
                <a:ext cx="1594555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7535333" y="2391276"/>
              <a:ext cx="90311" cy="26507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7535333" y="2391276"/>
                <a:ext cx="903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7693377" y="2396916"/>
              <a:ext cx="98778" cy="21501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7693377" y="2396916"/>
                <a:ext cx="98778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7811911" y="2366954"/>
              <a:ext cx="11289" cy="37399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7811911" y="2366954"/>
                <a:ext cx="11289" cy="373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7882466" y="2408195"/>
              <a:ext cx="93134" cy="1128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7882466" y="2408195"/>
                <a:ext cx="931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7927622" y="2353912"/>
              <a:ext cx="25400" cy="13042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7927622" y="2353912"/>
                <a:ext cx="25400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7964311" y="2323598"/>
              <a:ext cx="129822" cy="35336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7964311" y="2323598"/>
                <a:ext cx="129822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8161866" y="2157929"/>
              <a:ext cx="110066" cy="20232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8161866" y="2157929"/>
                <a:ext cx="110066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8348133" y="2312319"/>
              <a:ext cx="163689" cy="32217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8348133" y="2312319"/>
                <a:ext cx="163689" cy="322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528755" y="2342456"/>
              <a:ext cx="135467" cy="21237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528755" y="2342456"/>
                <a:ext cx="135467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8642350" y="2347567"/>
              <a:ext cx="208138" cy="21219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8642350" y="2347567"/>
                <a:ext cx="208138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8850488" y="2425115"/>
              <a:ext cx="76200" cy="10715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8850488" y="2425115"/>
                <a:ext cx="762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8884355" y="2427582"/>
              <a:ext cx="39512" cy="25696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8884355" y="2427582"/>
                <a:ext cx="39512" cy="256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8956851" y="2317958"/>
              <a:ext cx="99659" cy="10433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8956851" y="2317958"/>
                <a:ext cx="99659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9056511" y="2346157"/>
              <a:ext cx="64911" cy="1128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9056511" y="2346157"/>
                <a:ext cx="649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9090377" y="2278480"/>
              <a:ext cx="115712" cy="34684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9090377" y="2278480"/>
                <a:ext cx="115712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8867422" y="2661986"/>
              <a:ext cx="519288" cy="2819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8867422" y="2661986"/>
                <a:ext cx="5192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9378244" y="2126205"/>
              <a:ext cx="103011" cy="23405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9378244" y="2126205"/>
                <a:ext cx="103011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7591777" y="2972176"/>
              <a:ext cx="90312" cy="32146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7591777" y="2972176"/>
                <a:ext cx="90312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7791450" y="2977815"/>
              <a:ext cx="138994" cy="29609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7791450" y="2977815"/>
                <a:ext cx="138994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7928680" y="3134144"/>
              <a:ext cx="106187" cy="13482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7928680" y="3134144"/>
                <a:ext cx="106187" cy="134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8063088" y="2927057"/>
              <a:ext cx="64912" cy="15791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8063088" y="2927057"/>
                <a:ext cx="6491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8156222" y="2983455"/>
              <a:ext cx="70555" cy="1128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8156222" y="2983455"/>
                <a:ext cx="705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8181622" y="2936574"/>
              <a:ext cx="25400" cy="13147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8181622" y="2936574"/>
                <a:ext cx="25400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8178800" y="2921417"/>
              <a:ext cx="150988" cy="39196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8178800" y="2921417"/>
                <a:ext cx="150988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8403872" y="2866429"/>
              <a:ext cx="99483" cy="10010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8403872" y="2866429"/>
                <a:ext cx="99483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8631766" y="2952436"/>
              <a:ext cx="88900" cy="29820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8631766" y="2952436"/>
                <a:ext cx="88900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8839200" y="2960896"/>
              <a:ext cx="90311" cy="18117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8839200" y="2960896"/>
                <a:ext cx="90311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8932333" y="2942567"/>
              <a:ext cx="14111" cy="33133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8932333" y="2942567"/>
                <a:ext cx="14111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9008533" y="2972176"/>
              <a:ext cx="124178" cy="15650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9008533" y="2972176"/>
                <a:ext cx="124178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9115072" y="3039853"/>
              <a:ext cx="130528" cy="12548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9115072" y="3039853"/>
                <a:ext cx="130528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9256888" y="2967946"/>
              <a:ext cx="101600" cy="19756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9256888" y="2967946"/>
                <a:ext cx="101600" cy="197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9375422" y="3017294"/>
              <a:ext cx="101600" cy="15791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9375422" y="3017294"/>
                <a:ext cx="1016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9412111" y="3087791"/>
              <a:ext cx="47978" cy="27635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9412111" y="3087791"/>
                <a:ext cx="4797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墨迹 46"/>
              <p14:cNvContentPartPr/>
              <p14:nvPr/>
            </p14:nvContentPartPr>
            <p14:xfrm>
              <a:off x="9268177" y="2622508"/>
              <a:ext cx="742245" cy="4511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6"/>
            </p:blipFill>
            <p:spPr>
              <a:xfrm>
                <a:off x="9268177" y="2622508"/>
                <a:ext cx="7422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墨迹 48"/>
              <p14:cNvContentPartPr/>
              <p14:nvPr/>
            </p14:nvContentPartPr>
            <p14:xfrm>
              <a:off x="9499600" y="2853740"/>
              <a:ext cx="178681" cy="40606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8"/>
            </p:blipFill>
            <p:spPr>
              <a:xfrm>
                <a:off x="9499600" y="2853740"/>
                <a:ext cx="178681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0" name="墨迹 49"/>
              <p14:cNvContentPartPr/>
              <p14:nvPr/>
            </p14:nvContentPartPr>
            <p14:xfrm>
              <a:off x="9736666" y="2757863"/>
              <a:ext cx="101600" cy="23405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0"/>
            </p:blipFill>
            <p:spPr>
              <a:xfrm>
                <a:off x="9736666" y="2757863"/>
                <a:ext cx="101600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" name="墨迹 50"/>
              <p14:cNvContentPartPr/>
              <p14:nvPr/>
            </p14:nvContentPartPr>
            <p14:xfrm>
              <a:off x="10007600" y="2608408"/>
              <a:ext cx="869244" cy="1974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2"/>
            </p:blipFill>
            <p:spPr>
              <a:xfrm>
                <a:off x="10007600" y="2608408"/>
                <a:ext cx="8692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墨迹 52"/>
              <p14:cNvContentPartPr/>
              <p14:nvPr/>
            </p14:nvContentPartPr>
            <p14:xfrm>
              <a:off x="8825088" y="2981693"/>
              <a:ext cx="19756" cy="29080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4"/>
            </p:blipFill>
            <p:spPr>
              <a:xfrm>
                <a:off x="8825088" y="2981693"/>
                <a:ext cx="19756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4" name="墨迹 53"/>
              <p14:cNvContentPartPr/>
              <p14:nvPr/>
            </p14:nvContentPartPr>
            <p14:xfrm>
              <a:off x="8980311" y="3217507"/>
              <a:ext cx="141111" cy="8177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6"/>
            </p:blipFill>
            <p:spPr>
              <a:xfrm>
                <a:off x="8980311" y="3217507"/>
                <a:ext cx="1411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5" name="墨迹 54"/>
              <p14:cNvContentPartPr/>
              <p14:nvPr/>
            </p14:nvContentPartPr>
            <p14:xfrm>
              <a:off x="8365066" y="2319897"/>
              <a:ext cx="124178" cy="29767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8"/>
            </p:blipFill>
            <p:spPr>
              <a:xfrm>
                <a:off x="8365066" y="2319897"/>
                <a:ext cx="124178" cy="297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6" name="墨迹 55"/>
              <p14:cNvContentPartPr/>
              <p14:nvPr/>
            </p14:nvContentPartPr>
            <p14:xfrm>
              <a:off x="8378296" y="2346157"/>
              <a:ext cx="110948" cy="32428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0"/>
            </p:blipFill>
            <p:spPr>
              <a:xfrm>
                <a:off x="8378296" y="2346157"/>
                <a:ext cx="110948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墨迹 56"/>
              <p14:cNvContentPartPr/>
              <p14:nvPr/>
            </p14:nvContentPartPr>
            <p14:xfrm>
              <a:off x="8393288" y="2331177"/>
              <a:ext cx="90312" cy="5727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2"/>
            </p:blipFill>
            <p:spPr>
              <a:xfrm>
                <a:off x="8393288" y="2331177"/>
                <a:ext cx="90312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墨迹 57"/>
              <p14:cNvContentPartPr/>
              <p14:nvPr/>
            </p14:nvContentPartPr>
            <p14:xfrm>
              <a:off x="8528755" y="2340518"/>
              <a:ext cx="124178" cy="18611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4"/>
            </p:blipFill>
            <p:spPr>
              <a:xfrm>
                <a:off x="8528755" y="2340518"/>
                <a:ext cx="1241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墨迹 58"/>
              <p14:cNvContentPartPr/>
              <p14:nvPr/>
            </p14:nvContentPartPr>
            <p14:xfrm>
              <a:off x="8606543" y="2425115"/>
              <a:ext cx="136701" cy="17553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6"/>
            </p:blipFill>
            <p:spPr>
              <a:xfrm>
                <a:off x="8606543" y="2425115"/>
                <a:ext cx="136701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墨迹 59"/>
              <p14:cNvContentPartPr/>
              <p14:nvPr/>
            </p14:nvContentPartPr>
            <p14:xfrm>
              <a:off x="8760177" y="2351797"/>
              <a:ext cx="105834" cy="20937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8"/>
            </p:blipFill>
            <p:spPr>
              <a:xfrm>
                <a:off x="8760177" y="2351797"/>
                <a:ext cx="105834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墨迹 60"/>
              <p14:cNvContentPartPr/>
              <p14:nvPr/>
            </p14:nvContentPartPr>
            <p14:xfrm>
              <a:off x="8852958" y="2419475"/>
              <a:ext cx="99131" cy="15650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0"/>
            </p:blipFill>
            <p:spPr>
              <a:xfrm>
                <a:off x="8852958" y="2419475"/>
                <a:ext cx="99131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墨迹 61"/>
              <p14:cNvContentPartPr/>
              <p14:nvPr/>
            </p14:nvContentPartPr>
            <p14:xfrm>
              <a:off x="8881533" y="2447674"/>
              <a:ext cx="53622" cy="30172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2"/>
            </p:blipFill>
            <p:spPr>
              <a:xfrm>
                <a:off x="8881533" y="2447674"/>
                <a:ext cx="53622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墨迹 62"/>
              <p14:cNvContentPartPr/>
              <p14:nvPr/>
            </p14:nvContentPartPr>
            <p14:xfrm>
              <a:off x="8952088" y="2293284"/>
              <a:ext cx="107244" cy="12619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4"/>
            </p:blipFill>
            <p:spPr>
              <a:xfrm>
                <a:off x="8952088" y="2293284"/>
                <a:ext cx="107244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墨迹 63"/>
              <p14:cNvContentPartPr/>
              <p14:nvPr/>
            </p14:nvContentPartPr>
            <p14:xfrm>
              <a:off x="9057569" y="2334878"/>
              <a:ext cx="103363" cy="564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6"/>
            </p:blipFill>
            <p:spPr>
              <a:xfrm>
                <a:off x="9057569" y="2334878"/>
                <a:ext cx="10336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墨迹 64"/>
              <p14:cNvContentPartPr/>
              <p14:nvPr/>
            </p14:nvContentPartPr>
            <p14:xfrm>
              <a:off x="9079088" y="2255921"/>
              <a:ext cx="132644" cy="35812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8"/>
            </p:blipFill>
            <p:spPr>
              <a:xfrm>
                <a:off x="9079088" y="2255921"/>
                <a:ext cx="132644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墨迹 65"/>
              <p14:cNvContentPartPr/>
              <p14:nvPr/>
            </p14:nvContentPartPr>
            <p14:xfrm>
              <a:off x="9369777" y="2081087"/>
              <a:ext cx="99484" cy="25943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0"/>
            </p:blipFill>
            <p:spPr>
              <a:xfrm>
                <a:off x="9369777" y="2081087"/>
                <a:ext cx="9948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墨迹 66"/>
              <p14:cNvContentPartPr/>
              <p14:nvPr/>
            </p14:nvContentPartPr>
            <p14:xfrm>
              <a:off x="10047111" y="2816200"/>
              <a:ext cx="124178" cy="36746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2"/>
            </p:blipFill>
            <p:spPr>
              <a:xfrm>
                <a:off x="10047111" y="2816200"/>
                <a:ext cx="124178" cy="367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墨迹 67"/>
              <p14:cNvContentPartPr/>
              <p14:nvPr/>
            </p14:nvContentPartPr>
            <p14:xfrm>
              <a:off x="10224205" y="2878237"/>
              <a:ext cx="164924" cy="18417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4"/>
            </p:blipFill>
            <p:spPr>
              <a:xfrm>
                <a:off x="10224205" y="2878237"/>
                <a:ext cx="164924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墨迹 68"/>
              <p14:cNvContentPartPr/>
              <p14:nvPr/>
            </p14:nvContentPartPr>
            <p14:xfrm>
              <a:off x="10356144" y="2904498"/>
              <a:ext cx="221544" cy="17271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6"/>
            </p:blipFill>
            <p:spPr>
              <a:xfrm>
                <a:off x="10356144" y="2904498"/>
                <a:ext cx="221544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墨迹 69"/>
              <p14:cNvContentPartPr/>
              <p14:nvPr/>
            </p14:nvContentPartPr>
            <p14:xfrm>
              <a:off x="10554229" y="2960896"/>
              <a:ext cx="126648" cy="13747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8"/>
            </p:blipFill>
            <p:spPr>
              <a:xfrm>
                <a:off x="10554229" y="2960896"/>
                <a:ext cx="126648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墨迹 70"/>
              <p14:cNvContentPartPr/>
              <p14:nvPr/>
            </p14:nvContentPartPr>
            <p14:xfrm>
              <a:off x="10597444" y="2987509"/>
              <a:ext cx="42333" cy="34561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0"/>
            </p:blipFill>
            <p:spPr>
              <a:xfrm>
                <a:off x="10597444" y="2987509"/>
                <a:ext cx="42333" cy="345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墨迹 71"/>
              <p14:cNvContentPartPr/>
              <p14:nvPr/>
            </p14:nvContentPartPr>
            <p14:xfrm>
              <a:off x="10656005" y="2788706"/>
              <a:ext cx="102306" cy="15245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2"/>
            </p:blipFill>
            <p:spPr>
              <a:xfrm>
                <a:off x="10656005" y="2788706"/>
                <a:ext cx="102306" cy="152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墨迹 72"/>
              <p14:cNvContentPartPr/>
              <p14:nvPr/>
            </p14:nvContentPartPr>
            <p14:xfrm>
              <a:off x="10747022" y="2848100"/>
              <a:ext cx="110067" cy="1691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4"/>
            </p:blipFill>
            <p:spPr>
              <a:xfrm>
                <a:off x="10747022" y="2848100"/>
                <a:ext cx="110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墨迹 73"/>
              <p14:cNvContentPartPr/>
              <p14:nvPr/>
            </p14:nvContentPartPr>
            <p14:xfrm>
              <a:off x="10795000" y="2752223"/>
              <a:ext cx="166511" cy="42298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6"/>
            </p:blipFill>
            <p:spPr>
              <a:xfrm>
                <a:off x="10795000" y="2752223"/>
                <a:ext cx="166511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墨迹 74"/>
              <p14:cNvContentPartPr/>
              <p14:nvPr/>
            </p14:nvContentPartPr>
            <p14:xfrm>
              <a:off x="10826044" y="2574569"/>
              <a:ext cx="471311" cy="3101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8"/>
            </p:blipFill>
            <p:spPr>
              <a:xfrm>
                <a:off x="10826044" y="2574569"/>
                <a:ext cx="4713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墨迹 75"/>
              <p14:cNvContentPartPr/>
              <p14:nvPr/>
            </p14:nvContentPartPr>
            <p14:xfrm>
              <a:off x="11057467" y="2695825"/>
              <a:ext cx="116593" cy="219952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0"/>
            </p:blipFill>
            <p:spPr>
              <a:xfrm>
                <a:off x="11057467" y="2695825"/>
                <a:ext cx="11659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7" name="墨迹 76"/>
              <p14:cNvContentPartPr/>
              <p14:nvPr/>
            </p14:nvContentPartPr>
            <p14:xfrm>
              <a:off x="6881988" y="3626393"/>
              <a:ext cx="124531" cy="3101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2"/>
            </p:blipFill>
            <p:spPr>
              <a:xfrm>
                <a:off x="6881988" y="3626393"/>
                <a:ext cx="12453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8" name="墨迹 77"/>
              <p14:cNvContentPartPr/>
              <p14:nvPr/>
            </p14:nvContentPartPr>
            <p14:xfrm>
              <a:off x="6819371" y="3784307"/>
              <a:ext cx="227718" cy="2537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4"/>
            </p:blipFill>
            <p:spPr>
              <a:xfrm>
                <a:off x="6819371" y="3784307"/>
                <a:ext cx="22771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墨迹 78"/>
              <p14:cNvContentPartPr/>
              <p14:nvPr/>
            </p14:nvContentPartPr>
            <p14:xfrm>
              <a:off x="7467600" y="3425651"/>
              <a:ext cx="33866" cy="34385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6"/>
            </p:blipFill>
            <p:spPr>
              <a:xfrm>
                <a:off x="7467600" y="3425651"/>
                <a:ext cx="33866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墨迹 79"/>
              <p14:cNvContentPartPr/>
              <p14:nvPr/>
            </p14:nvContentPartPr>
            <p14:xfrm>
              <a:off x="7486826" y="3520118"/>
              <a:ext cx="137406" cy="15985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8"/>
            </p:blipFill>
            <p:spPr>
              <a:xfrm>
                <a:off x="7486826" y="3520118"/>
                <a:ext cx="137406" cy="159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1" name="墨迹 80"/>
              <p14:cNvContentPartPr/>
              <p14:nvPr/>
            </p14:nvContentPartPr>
            <p14:xfrm>
              <a:off x="7625644" y="3586914"/>
              <a:ext cx="110066" cy="10433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0"/>
            </p:blipFill>
            <p:spPr>
              <a:xfrm>
                <a:off x="7625644" y="3586914"/>
                <a:ext cx="110066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2" name="墨迹 81"/>
              <p14:cNvContentPartPr/>
              <p14:nvPr/>
            </p14:nvContentPartPr>
            <p14:xfrm>
              <a:off x="7806266" y="3613350"/>
              <a:ext cx="5644" cy="12019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2"/>
            </p:blipFill>
            <p:spPr>
              <a:xfrm>
                <a:off x="7806266" y="3613350"/>
                <a:ext cx="5644" cy="120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3" name="墨迹 82"/>
              <p14:cNvContentPartPr/>
              <p14:nvPr/>
            </p14:nvContentPartPr>
            <p14:xfrm>
              <a:off x="7941733" y="3417720"/>
              <a:ext cx="22578" cy="35530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4"/>
            </p:blipFill>
            <p:spPr>
              <a:xfrm>
                <a:off x="7941733" y="3417720"/>
                <a:ext cx="22578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4" name="墨迹 83"/>
              <p14:cNvContentPartPr/>
              <p14:nvPr/>
            </p14:nvContentPartPr>
            <p14:xfrm>
              <a:off x="7967838" y="3504432"/>
              <a:ext cx="120650" cy="1529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6"/>
            </p:blipFill>
            <p:spPr>
              <a:xfrm>
                <a:off x="7967838" y="3504432"/>
                <a:ext cx="120650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5" name="墨迹 84"/>
              <p14:cNvContentPartPr/>
              <p14:nvPr/>
            </p14:nvContentPartPr>
            <p14:xfrm>
              <a:off x="8067851" y="3564355"/>
              <a:ext cx="110949" cy="14945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8"/>
            </p:blipFill>
            <p:spPr>
              <a:xfrm>
                <a:off x="8067851" y="3564355"/>
                <a:ext cx="110949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6" name="墨迹 85"/>
              <p14:cNvContentPartPr/>
              <p14:nvPr/>
            </p14:nvContentPartPr>
            <p14:xfrm>
              <a:off x="8269111" y="3582684"/>
              <a:ext cx="95956" cy="9252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0"/>
            </p:blipFill>
            <p:spPr>
              <a:xfrm>
                <a:off x="8269111" y="3582684"/>
                <a:ext cx="95956" cy="92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墨迹 86"/>
              <p14:cNvContentPartPr/>
              <p14:nvPr/>
            </p14:nvContentPartPr>
            <p14:xfrm>
              <a:off x="7269338" y="3789947"/>
              <a:ext cx="1414639" cy="3947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2"/>
            </p:blipFill>
            <p:spPr>
              <a:xfrm>
                <a:off x="7269338" y="3789947"/>
                <a:ext cx="141463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墨迹 87"/>
              <p14:cNvContentPartPr/>
              <p14:nvPr/>
            </p14:nvContentPartPr>
            <p14:xfrm>
              <a:off x="7670800" y="3878069"/>
              <a:ext cx="22577" cy="46052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4"/>
            </p:blipFill>
            <p:spPr>
              <a:xfrm>
                <a:off x="7670800" y="3878069"/>
                <a:ext cx="22577" cy="460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9" name="墨迹 88"/>
              <p14:cNvContentPartPr/>
              <p14:nvPr/>
            </p14:nvContentPartPr>
            <p14:xfrm>
              <a:off x="7696905" y="3974298"/>
              <a:ext cx="154517" cy="17941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6"/>
            </p:blipFill>
            <p:spPr>
              <a:xfrm>
                <a:off x="7696905" y="3974298"/>
                <a:ext cx="154517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0" name="墨迹 89"/>
              <p14:cNvContentPartPr/>
              <p14:nvPr/>
            </p14:nvContentPartPr>
            <p14:xfrm>
              <a:off x="7862711" y="4023117"/>
              <a:ext cx="163689" cy="47744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8"/>
            </p:blipFill>
            <p:spPr>
              <a:xfrm>
                <a:off x="7862711" y="4023117"/>
                <a:ext cx="163689" cy="477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1" name="墨迹 90"/>
              <p14:cNvContentPartPr/>
              <p14:nvPr/>
            </p14:nvContentPartPr>
            <p14:xfrm>
              <a:off x="7989711" y="4021179"/>
              <a:ext cx="138289" cy="18611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0"/>
            </p:blipFill>
            <p:spPr>
              <a:xfrm>
                <a:off x="7989711" y="4021179"/>
                <a:ext cx="138289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2" name="墨迹 91"/>
              <p14:cNvContentPartPr/>
              <p14:nvPr/>
            </p14:nvContentPartPr>
            <p14:xfrm>
              <a:off x="8881533" y="3727909"/>
              <a:ext cx="174978" cy="1691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2"/>
            </p:blipFill>
            <p:spPr>
              <a:xfrm>
                <a:off x="8881533" y="3727909"/>
                <a:ext cx="1749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3" name="墨迹 92"/>
              <p14:cNvContentPartPr/>
              <p14:nvPr/>
            </p14:nvContentPartPr>
            <p14:xfrm>
              <a:off x="8888236" y="3835065"/>
              <a:ext cx="227541" cy="1692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4"/>
            </p:blipFill>
            <p:spPr>
              <a:xfrm>
                <a:off x="8888236" y="3835065"/>
                <a:ext cx="22754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4" name="墨迹 93"/>
              <p14:cNvContentPartPr/>
              <p14:nvPr/>
            </p14:nvContentPartPr>
            <p14:xfrm>
              <a:off x="9324622" y="3784307"/>
              <a:ext cx="953910" cy="2819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6"/>
            </p:blipFill>
            <p:spPr>
              <a:xfrm>
                <a:off x="9324622" y="3784307"/>
                <a:ext cx="95391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5" name="墨迹 94"/>
              <p14:cNvContentPartPr/>
              <p14:nvPr/>
            </p14:nvContentPartPr>
            <p14:xfrm>
              <a:off x="9556044" y="3491037"/>
              <a:ext cx="155222" cy="19175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8"/>
            </p:blipFill>
            <p:spPr>
              <a:xfrm>
                <a:off x="9556044" y="3491037"/>
                <a:ext cx="15522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6" name="墨迹 95"/>
              <p14:cNvContentPartPr/>
              <p14:nvPr/>
            </p14:nvContentPartPr>
            <p14:xfrm>
              <a:off x="9764888" y="3389521"/>
              <a:ext cx="99484" cy="20021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0"/>
            </p:blipFill>
            <p:spPr>
              <a:xfrm>
                <a:off x="9764888" y="3389521"/>
                <a:ext cx="9948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7" name="墨迹 96"/>
              <p14:cNvContentPartPr/>
              <p14:nvPr/>
            </p14:nvContentPartPr>
            <p14:xfrm>
              <a:off x="9911644" y="3359207"/>
              <a:ext cx="158044" cy="36658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2"/>
            </p:blipFill>
            <p:spPr>
              <a:xfrm>
                <a:off x="9911644" y="3359207"/>
                <a:ext cx="158044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8" name="墨迹 97"/>
              <p14:cNvContentPartPr/>
              <p14:nvPr/>
            </p14:nvContentPartPr>
            <p14:xfrm>
              <a:off x="9996311" y="3385996"/>
              <a:ext cx="217664" cy="34473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4"/>
            </p:blipFill>
            <p:spPr>
              <a:xfrm>
                <a:off x="9996311" y="3385996"/>
                <a:ext cx="217664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9" name="墨迹 98"/>
              <p14:cNvContentPartPr/>
              <p14:nvPr/>
            </p14:nvContentPartPr>
            <p14:xfrm>
              <a:off x="9657644" y="3936582"/>
              <a:ext cx="465666" cy="20990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6"/>
            </p:blipFill>
            <p:spPr>
              <a:xfrm>
                <a:off x="9657644" y="3936582"/>
                <a:ext cx="465666" cy="209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墨迹 99"/>
              <p14:cNvContentPartPr/>
              <p14:nvPr/>
            </p14:nvContentPartPr>
            <p14:xfrm>
              <a:off x="8873066" y="4280610"/>
              <a:ext cx="1001889" cy="6573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8"/>
            </p:blipFill>
            <p:spPr>
              <a:xfrm>
                <a:off x="8873066" y="4280610"/>
                <a:ext cx="1001889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" name="墨迹 100"/>
              <p14:cNvContentPartPr/>
              <p14:nvPr/>
            </p14:nvContentPartPr>
            <p14:xfrm>
              <a:off x="9138355" y="4472363"/>
              <a:ext cx="82374" cy="6767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0"/>
            </p:blipFill>
            <p:spPr>
              <a:xfrm>
                <a:off x="9138355" y="4472363"/>
                <a:ext cx="8237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" name="墨迹 101"/>
              <p14:cNvContentPartPr/>
              <p14:nvPr/>
            </p14:nvContentPartPr>
            <p14:xfrm>
              <a:off x="9059333" y="4551320"/>
              <a:ext cx="67734" cy="20602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2"/>
            </p:blipFill>
            <p:spPr>
              <a:xfrm>
                <a:off x="9059333" y="4551320"/>
                <a:ext cx="67734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3" name="墨迹 102"/>
              <p14:cNvContentPartPr/>
              <p14:nvPr/>
            </p14:nvContentPartPr>
            <p14:xfrm>
              <a:off x="9023878" y="4569650"/>
              <a:ext cx="208139" cy="26700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4"/>
            </p:blipFill>
            <p:spPr>
              <a:xfrm>
                <a:off x="9023878" y="4569650"/>
                <a:ext cx="208139" cy="267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" name="墨迹 103"/>
              <p14:cNvContentPartPr/>
              <p14:nvPr/>
            </p14:nvContentPartPr>
            <p14:xfrm>
              <a:off x="9138355" y="4756292"/>
              <a:ext cx="129822" cy="826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6"/>
            </p:blipFill>
            <p:spPr>
              <a:xfrm>
                <a:off x="9138355" y="4756292"/>
                <a:ext cx="129822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5" name="墨迹 104"/>
              <p14:cNvContentPartPr/>
              <p14:nvPr/>
            </p14:nvContentPartPr>
            <p14:xfrm>
              <a:off x="9276115" y="4509022"/>
              <a:ext cx="121885" cy="18329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8"/>
            </p:blipFill>
            <p:spPr>
              <a:xfrm>
                <a:off x="9276115" y="4509022"/>
                <a:ext cx="121885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6" name="墨迹 105"/>
              <p14:cNvContentPartPr/>
              <p14:nvPr/>
            </p14:nvContentPartPr>
            <p14:xfrm>
              <a:off x="9312275" y="4540041"/>
              <a:ext cx="235302" cy="29679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0"/>
            </p:blipFill>
            <p:spPr>
              <a:xfrm>
                <a:off x="9312275" y="4540041"/>
                <a:ext cx="235302" cy="296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7" name="墨迹 106"/>
              <p14:cNvContentPartPr/>
              <p14:nvPr/>
            </p14:nvContentPartPr>
            <p14:xfrm>
              <a:off x="9520943" y="4514662"/>
              <a:ext cx="478896" cy="28551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2"/>
            </p:blipFill>
            <p:spPr>
              <a:xfrm>
                <a:off x="9520943" y="4514662"/>
                <a:ext cx="478896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墨迹 107"/>
              <p14:cNvContentPartPr/>
              <p14:nvPr/>
            </p14:nvContentPartPr>
            <p14:xfrm>
              <a:off x="9880600" y="4559780"/>
              <a:ext cx="81844" cy="89108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4"/>
            </p:blipFill>
            <p:spPr>
              <a:xfrm>
                <a:off x="9880600" y="4559780"/>
                <a:ext cx="81844" cy="891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墨迹 108"/>
              <p14:cNvContentPartPr/>
              <p14:nvPr/>
            </p14:nvContentPartPr>
            <p14:xfrm>
              <a:off x="8812388" y="3891463"/>
              <a:ext cx="1093612" cy="40042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6"/>
            </p:blipFill>
            <p:spPr>
              <a:xfrm>
                <a:off x="8812388" y="3891463"/>
                <a:ext cx="109361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墨迹 109"/>
              <p14:cNvContentPartPr/>
              <p14:nvPr/>
            </p14:nvContentPartPr>
            <p14:xfrm>
              <a:off x="2942695" y="5329613"/>
              <a:ext cx="246416" cy="35530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8"/>
            </p:blipFill>
            <p:spPr>
              <a:xfrm>
                <a:off x="2942695" y="5329613"/>
                <a:ext cx="246416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4" name="墨迹 113"/>
              <p14:cNvContentPartPr/>
              <p14:nvPr/>
            </p14:nvContentPartPr>
            <p14:xfrm>
              <a:off x="3211688" y="5572125"/>
              <a:ext cx="104423" cy="15227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0"/>
            </p:blipFill>
            <p:spPr>
              <a:xfrm>
                <a:off x="3211688" y="5572125"/>
                <a:ext cx="104423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5" name="墨迹 114"/>
              <p14:cNvContentPartPr/>
              <p14:nvPr/>
            </p14:nvContentPartPr>
            <p14:xfrm>
              <a:off x="3426177" y="5338072"/>
              <a:ext cx="203200" cy="34684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2"/>
            </p:blipFill>
            <p:spPr>
              <a:xfrm>
                <a:off x="3426177" y="5338072"/>
                <a:ext cx="203200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6" name="墨迹 115"/>
              <p14:cNvContentPartPr/>
              <p14:nvPr/>
            </p14:nvContentPartPr>
            <p14:xfrm>
              <a:off x="3654777" y="5498807"/>
              <a:ext cx="59267" cy="31864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4"/>
            </p:blipFill>
            <p:spPr>
              <a:xfrm>
                <a:off x="3654777" y="5498807"/>
                <a:ext cx="5926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7" name="墨迹 116"/>
              <p14:cNvContentPartPr/>
              <p14:nvPr/>
            </p14:nvContentPartPr>
            <p14:xfrm>
              <a:off x="3832577" y="5510087"/>
              <a:ext cx="70556" cy="7049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6"/>
            </p:blipFill>
            <p:spPr>
              <a:xfrm>
                <a:off x="3832577" y="5510087"/>
                <a:ext cx="7055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8" name="墨迹 117"/>
              <p14:cNvContentPartPr/>
              <p14:nvPr/>
            </p14:nvContentPartPr>
            <p14:xfrm>
              <a:off x="4013200" y="5391651"/>
              <a:ext cx="234244" cy="25149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8"/>
            </p:blipFill>
            <p:spPr>
              <a:xfrm>
                <a:off x="4013200" y="5391651"/>
                <a:ext cx="234244" cy="251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9" name="墨迹 118"/>
              <p14:cNvContentPartPr/>
              <p14:nvPr/>
            </p14:nvContentPartPr>
            <p14:xfrm>
              <a:off x="4230511" y="5362218"/>
              <a:ext cx="14111" cy="40447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0"/>
            </p:blipFill>
            <p:spPr>
              <a:xfrm>
                <a:off x="4230511" y="5362218"/>
                <a:ext cx="14111" cy="404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0" name="墨迹 119"/>
              <p14:cNvContentPartPr/>
              <p14:nvPr/>
            </p14:nvContentPartPr>
            <p14:xfrm>
              <a:off x="4284133" y="5470608"/>
              <a:ext cx="252589" cy="15227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2"/>
            </p:blipFill>
            <p:spPr>
              <a:xfrm>
                <a:off x="4284133" y="5470608"/>
                <a:ext cx="2525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1" name="墨迹 120"/>
              <p14:cNvContentPartPr/>
              <p14:nvPr/>
            </p14:nvContentPartPr>
            <p14:xfrm>
              <a:off x="4751916" y="5493167"/>
              <a:ext cx="316795" cy="1128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4"/>
            </p:blipFill>
            <p:spPr>
              <a:xfrm>
                <a:off x="4751916" y="5493167"/>
                <a:ext cx="31679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2" name="墨迹 121"/>
              <p14:cNvContentPartPr/>
              <p14:nvPr/>
            </p14:nvContentPartPr>
            <p14:xfrm>
              <a:off x="4746272" y="5600324"/>
              <a:ext cx="333728" cy="2537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6"/>
            </p:blipFill>
            <p:spPr>
              <a:xfrm>
                <a:off x="4746272" y="5600324"/>
                <a:ext cx="33372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3" name="墨迹 122"/>
              <p14:cNvContentPartPr/>
              <p14:nvPr/>
            </p14:nvContentPartPr>
            <p14:xfrm>
              <a:off x="4828822" y="5240081"/>
              <a:ext cx="143933" cy="16284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8"/>
            </p:blipFill>
            <p:spPr>
              <a:xfrm>
                <a:off x="4828822" y="5240081"/>
                <a:ext cx="143933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4" name="墨迹 123"/>
              <p14:cNvContentPartPr/>
              <p14:nvPr/>
            </p14:nvContentPartPr>
            <p14:xfrm>
              <a:off x="5449005" y="5301414"/>
              <a:ext cx="155928" cy="38914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0"/>
            </p:blipFill>
            <p:spPr>
              <a:xfrm>
                <a:off x="5449005" y="5301414"/>
                <a:ext cx="155928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5" name="墨迹 124"/>
              <p14:cNvContentPartPr/>
              <p14:nvPr/>
            </p14:nvContentPartPr>
            <p14:xfrm>
              <a:off x="5576711" y="5540577"/>
              <a:ext cx="95956" cy="13658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2"/>
            </p:blipFill>
            <p:spPr>
              <a:xfrm>
                <a:off x="5576711" y="5540577"/>
                <a:ext cx="95956" cy="136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6" name="墨迹 125"/>
              <p14:cNvContentPartPr/>
              <p14:nvPr/>
            </p14:nvContentPartPr>
            <p14:xfrm>
              <a:off x="5762977" y="5472547"/>
              <a:ext cx="129823" cy="18981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4"/>
            </p:blipFill>
            <p:spPr>
              <a:xfrm>
                <a:off x="5762977" y="5472547"/>
                <a:ext cx="129823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7" name="墨迹 126"/>
              <p14:cNvContentPartPr/>
              <p14:nvPr/>
            </p14:nvContentPartPr>
            <p14:xfrm>
              <a:off x="5977466" y="5384425"/>
              <a:ext cx="201789" cy="31177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6"/>
            </p:blipFill>
            <p:spPr>
              <a:xfrm>
                <a:off x="5977466" y="5384425"/>
                <a:ext cx="201789" cy="31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8" name="墨迹 127"/>
              <p14:cNvContentPartPr/>
              <p14:nvPr/>
            </p14:nvContentPartPr>
            <p14:xfrm>
              <a:off x="6337300" y="5448049"/>
              <a:ext cx="241300" cy="1127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8"/>
            </p:blipFill>
            <p:spPr>
              <a:xfrm>
                <a:off x="6337300" y="5448049"/>
                <a:ext cx="2413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9" name="墨迹 128"/>
              <p14:cNvContentPartPr/>
              <p14:nvPr/>
            </p14:nvContentPartPr>
            <p14:xfrm>
              <a:off x="6458655" y="5331728"/>
              <a:ext cx="21167" cy="30525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0"/>
            </p:blipFill>
            <p:spPr>
              <a:xfrm>
                <a:off x="6458655" y="5331728"/>
                <a:ext cx="21167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0" name="墨迹 129"/>
              <p14:cNvContentPartPr/>
              <p14:nvPr/>
            </p14:nvContentPartPr>
            <p14:xfrm>
              <a:off x="6740172" y="5374731"/>
              <a:ext cx="222250" cy="18981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2"/>
            </p:blipFill>
            <p:spPr>
              <a:xfrm>
                <a:off x="6740172" y="5374731"/>
                <a:ext cx="222250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1" name="墨迹 130"/>
              <p14:cNvContentPartPr/>
              <p14:nvPr/>
            </p14:nvContentPartPr>
            <p14:xfrm>
              <a:off x="7004755" y="5350586"/>
              <a:ext cx="84667" cy="18752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4"/>
            </p:blipFill>
            <p:spPr>
              <a:xfrm>
                <a:off x="7004755" y="5350586"/>
                <a:ext cx="84667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2" name="墨迹 131"/>
              <p14:cNvContentPartPr/>
              <p14:nvPr/>
            </p14:nvContentPartPr>
            <p14:xfrm>
              <a:off x="7106355" y="5305291"/>
              <a:ext cx="11289" cy="32605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6"/>
            </p:blipFill>
            <p:spPr>
              <a:xfrm>
                <a:off x="7106355" y="5305291"/>
                <a:ext cx="11289" cy="326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3" name="墨迹 132"/>
              <p14:cNvContentPartPr/>
              <p14:nvPr/>
            </p14:nvContentPartPr>
            <p14:xfrm>
              <a:off x="7174088" y="5242901"/>
              <a:ext cx="218193" cy="351783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8"/>
            </p:blipFill>
            <p:spPr>
              <a:xfrm>
                <a:off x="7174088" y="5242901"/>
                <a:ext cx="218193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4" name="墨迹 133"/>
              <p14:cNvContentPartPr/>
              <p14:nvPr/>
            </p14:nvContentPartPr>
            <p14:xfrm>
              <a:off x="7511344" y="5414210"/>
              <a:ext cx="230011" cy="2255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0"/>
            </p:blipFill>
            <p:spPr>
              <a:xfrm>
                <a:off x="7511344" y="5414210"/>
                <a:ext cx="2300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5" name="墨迹 134"/>
              <p14:cNvContentPartPr/>
              <p14:nvPr/>
            </p14:nvContentPartPr>
            <p14:xfrm>
              <a:off x="7620000" y="5286610"/>
              <a:ext cx="16933" cy="34473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2"/>
            </p:blipFill>
            <p:spPr>
              <a:xfrm>
                <a:off x="7620000" y="5286610"/>
                <a:ext cx="16933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2" name="墨迹 141"/>
              <p14:cNvContentPartPr/>
              <p14:nvPr/>
            </p14:nvContentPartPr>
            <p14:xfrm>
              <a:off x="7862711" y="5301766"/>
              <a:ext cx="122061" cy="315477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4"/>
            </p:blipFill>
            <p:spPr>
              <a:xfrm>
                <a:off x="7862711" y="5301766"/>
                <a:ext cx="122061" cy="315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3" name="墨迹 142"/>
              <p14:cNvContentPartPr/>
              <p14:nvPr/>
            </p14:nvContentPartPr>
            <p14:xfrm>
              <a:off x="7998177" y="5391651"/>
              <a:ext cx="112889" cy="1691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6"/>
            </p:blipFill>
            <p:spPr>
              <a:xfrm>
                <a:off x="7998177" y="5391651"/>
                <a:ext cx="1128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4" name="墨迹 143"/>
              <p14:cNvContentPartPr/>
              <p14:nvPr/>
            </p14:nvContentPartPr>
            <p14:xfrm>
              <a:off x="8147755" y="5297184"/>
              <a:ext cx="36689" cy="227002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8"/>
            </p:blipFill>
            <p:spPr>
              <a:xfrm>
                <a:off x="8147755" y="5297184"/>
                <a:ext cx="36689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5" name="墨迹 144"/>
              <p14:cNvContentPartPr/>
              <p14:nvPr/>
            </p14:nvContentPartPr>
            <p14:xfrm>
              <a:off x="8161866" y="5391651"/>
              <a:ext cx="90311" cy="5075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0"/>
            </p:blipFill>
            <p:spPr>
              <a:xfrm>
                <a:off x="8161866" y="5391651"/>
                <a:ext cx="903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6" name="墨迹 145"/>
              <p14:cNvContentPartPr/>
              <p14:nvPr/>
            </p14:nvContentPartPr>
            <p14:xfrm>
              <a:off x="8243711" y="5198487"/>
              <a:ext cx="47978" cy="506173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2"/>
            </p:blipFill>
            <p:spPr>
              <a:xfrm>
                <a:off x="8243711" y="5198487"/>
                <a:ext cx="47978" cy="506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7" name="墨迹 146"/>
              <p14:cNvContentPartPr/>
              <p14:nvPr/>
            </p14:nvContentPartPr>
            <p14:xfrm>
              <a:off x="8291688" y="5393942"/>
              <a:ext cx="333022" cy="187523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4"/>
            </p:blipFill>
            <p:spPr>
              <a:xfrm>
                <a:off x="8291688" y="5393942"/>
                <a:ext cx="333022" cy="18752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38_1#44c73a6d1?vop=1&amp;pid=45efb2acb&amp;color=0,0,0&amp;vtp=1&amp;bt=1&amp;bbb=1&amp;hb=1"/>
          <p:cNvSpPr/>
          <p:nvPr/>
        </p:nvSpPr>
        <p:spPr>
          <a:xfrm>
            <a:off x="649224" y="1080000"/>
            <a:ext cx="10899648" cy="2679700"/>
          </a:xfrm>
          <a:prstGeom prst="rect">
            <a:avLst/>
          </a:prstGeom>
          <a:blipFill rotWithShape="1">
            <a:blip r:embed="rId3"/>
            <a:stretch>
              <a:fillRect l="-2" t="-19" r="-593" b="1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39_1#44c73a6d1.blank?vop=1&amp;pid=45efb2acb&amp;color=0,0,0&amp;vpa=52&amp;vtp=1&amp;bbb=1"/>
          <p:cNvSpPr/>
          <p:nvPr/>
        </p:nvSpPr>
        <p:spPr>
          <a:xfrm>
            <a:off x="10547795" y="2349492"/>
            <a:ext cx="692150" cy="317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25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81.8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QB_7_AN.140_1#44c73a6d1.blank?vop=1&amp;pid=45efb2acb&amp;color=0,0,0&amp;vpa=53&amp;vtp=1&amp;bbb=1"/>
          <p:cNvSpPr/>
          <p:nvPr/>
        </p:nvSpPr>
        <p:spPr>
          <a:xfrm>
            <a:off x="2436749" y="3264400"/>
            <a:ext cx="565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6.4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646288" y="2842460"/>
              <a:ext cx="143934" cy="2819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646288" y="2842460"/>
                <a:ext cx="1439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450666" y="1009524"/>
              <a:ext cx="2822" cy="2819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7450666" y="1009524"/>
                <a:ext cx="2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66044" y="2819901"/>
              <a:ext cx="2257778" cy="5075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666044" y="2819901"/>
                <a:ext cx="22577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603955" y="2388456"/>
              <a:ext cx="33867" cy="53278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603955" y="2388456"/>
                <a:ext cx="33867" cy="532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711200" y="2317958"/>
              <a:ext cx="2206977" cy="338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711200" y="2317958"/>
                <a:ext cx="22069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2873022" y="2359376"/>
              <a:ext cx="22578" cy="43514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2873022" y="2359376"/>
                <a:ext cx="22578" cy="435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6934200" y="1925992"/>
              <a:ext cx="2822" cy="1973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7"/>
            </p:blipFill>
            <p:spPr>
              <a:xfrm>
                <a:off x="6934200" y="1925992"/>
                <a:ext cx="28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/>
              <p14:cNvContentPartPr/>
              <p14:nvPr/>
            </p14:nvContentPartPr>
            <p14:xfrm>
              <a:off x="994833" y="4155124"/>
              <a:ext cx="193322" cy="39055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9"/>
            </p:blipFill>
            <p:spPr>
              <a:xfrm>
                <a:off x="994833" y="4155124"/>
                <a:ext cx="193322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墨迹 14"/>
              <p14:cNvContentPartPr/>
              <p14:nvPr/>
            </p14:nvContentPartPr>
            <p14:xfrm>
              <a:off x="1275644" y="4297529"/>
              <a:ext cx="138642" cy="281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1"/>
            </p:blipFill>
            <p:spPr>
              <a:xfrm>
                <a:off x="1275644" y="4297529"/>
                <a:ext cx="13864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墨迹 15"/>
              <p14:cNvContentPartPr/>
              <p14:nvPr/>
            </p14:nvContentPartPr>
            <p14:xfrm>
              <a:off x="1267883" y="4219101"/>
              <a:ext cx="126294" cy="23387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3"/>
            </p:blipFill>
            <p:spPr>
              <a:xfrm>
                <a:off x="1267883" y="4219101"/>
                <a:ext cx="126294" cy="233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墨迹 16"/>
              <p14:cNvContentPartPr/>
              <p14:nvPr/>
            </p14:nvContentPartPr>
            <p14:xfrm>
              <a:off x="1323622" y="4382126"/>
              <a:ext cx="8466" cy="9587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"/>
            </p:blipFill>
            <p:spPr>
              <a:xfrm>
                <a:off x="1323622" y="4382126"/>
                <a:ext cx="846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墨迹 17"/>
              <p14:cNvContentPartPr/>
              <p14:nvPr/>
            </p14:nvContentPartPr>
            <p14:xfrm>
              <a:off x="1349022" y="4353927"/>
              <a:ext cx="84666" cy="19739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7"/>
            </p:blipFill>
            <p:spPr>
              <a:xfrm>
                <a:off x="1349022" y="4353927"/>
                <a:ext cx="846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墨迹 18"/>
              <p14:cNvContentPartPr/>
              <p14:nvPr/>
            </p14:nvContentPartPr>
            <p14:xfrm>
              <a:off x="1298222" y="4415965"/>
              <a:ext cx="5644" cy="15509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9"/>
            </p:blipFill>
            <p:spPr>
              <a:xfrm>
                <a:off x="1298222" y="4415965"/>
                <a:ext cx="5644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墨迹 19"/>
              <p14:cNvContentPartPr/>
              <p14:nvPr/>
            </p14:nvContentPartPr>
            <p14:xfrm>
              <a:off x="797806" y="4587979"/>
              <a:ext cx="1005594" cy="9305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1"/>
            </p:blipFill>
            <p:spPr>
              <a:xfrm>
                <a:off x="797806" y="4587979"/>
                <a:ext cx="100559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墨迹 20"/>
              <p14:cNvContentPartPr/>
              <p14:nvPr/>
            </p14:nvContentPartPr>
            <p14:xfrm>
              <a:off x="1081616" y="4714875"/>
              <a:ext cx="162984" cy="29503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3"/>
            </p:blipFill>
            <p:spPr>
              <a:xfrm>
                <a:off x="1081616" y="4714875"/>
                <a:ext cx="162984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墨迹 21"/>
              <p14:cNvContentPartPr/>
              <p14:nvPr/>
            </p14:nvContentPartPr>
            <p14:xfrm>
              <a:off x="1303866" y="4765633"/>
              <a:ext cx="234245" cy="19316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5"/>
            </p:blipFill>
            <p:spPr>
              <a:xfrm>
                <a:off x="1303866" y="4765633"/>
                <a:ext cx="234245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墨迹 22"/>
              <p14:cNvContentPartPr/>
              <p14:nvPr/>
            </p14:nvContentPartPr>
            <p14:xfrm>
              <a:off x="1873955" y="4494922"/>
              <a:ext cx="150989" cy="1974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7"/>
            </p:blipFill>
            <p:spPr>
              <a:xfrm>
                <a:off x="1873955" y="4494922"/>
                <a:ext cx="1509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墨迹 23"/>
              <p14:cNvContentPartPr/>
              <p14:nvPr/>
            </p14:nvContentPartPr>
            <p14:xfrm>
              <a:off x="1873955" y="4607718"/>
              <a:ext cx="169333" cy="1410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9"/>
            </p:blipFill>
            <p:spPr>
              <a:xfrm>
                <a:off x="1873955" y="4607718"/>
                <a:ext cx="1693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墨迹 24"/>
              <p14:cNvContentPartPr/>
              <p14:nvPr/>
            </p14:nvContentPartPr>
            <p14:xfrm>
              <a:off x="2173111" y="4602079"/>
              <a:ext cx="1159933" cy="5075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1"/>
            </p:blipFill>
            <p:spPr>
              <a:xfrm>
                <a:off x="2173111" y="4602079"/>
                <a:ext cx="11599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墨迹 25"/>
              <p14:cNvContentPartPr/>
              <p14:nvPr/>
            </p14:nvContentPartPr>
            <p14:xfrm>
              <a:off x="2359377" y="4181032"/>
              <a:ext cx="180623" cy="28375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3"/>
            </p:blipFill>
            <p:spPr>
              <a:xfrm>
                <a:off x="2359377" y="4181032"/>
                <a:ext cx="180623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墨迹 26"/>
              <p14:cNvContentPartPr/>
              <p14:nvPr/>
            </p14:nvContentPartPr>
            <p14:xfrm>
              <a:off x="2630311" y="4359567"/>
              <a:ext cx="11289" cy="15227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5"/>
            </p:blipFill>
            <p:spPr>
              <a:xfrm>
                <a:off x="2630311" y="4359567"/>
                <a:ext cx="112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墨迹 27"/>
              <p14:cNvContentPartPr/>
              <p14:nvPr/>
            </p14:nvContentPartPr>
            <p14:xfrm>
              <a:off x="2737555" y="4179093"/>
              <a:ext cx="155222" cy="27018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7"/>
            </p:blipFill>
            <p:spPr>
              <a:xfrm>
                <a:off x="2737555" y="4179093"/>
                <a:ext cx="155222" cy="270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墨迹 28"/>
              <p14:cNvContentPartPr/>
              <p14:nvPr/>
            </p14:nvContentPartPr>
            <p14:xfrm>
              <a:off x="2923822" y="4353927"/>
              <a:ext cx="5644" cy="14099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9"/>
            </p:blipFill>
            <p:spPr>
              <a:xfrm>
                <a:off x="2923822" y="4353927"/>
                <a:ext cx="56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墨迹 29"/>
              <p14:cNvContentPartPr/>
              <p14:nvPr/>
            </p14:nvContentPartPr>
            <p14:xfrm>
              <a:off x="2359377" y="4773388"/>
              <a:ext cx="138289" cy="23475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1"/>
            </p:blipFill>
            <p:spPr>
              <a:xfrm>
                <a:off x="2359377" y="4773388"/>
                <a:ext cx="138289" cy="23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墨迹 30"/>
              <p14:cNvContentPartPr/>
              <p14:nvPr/>
            </p14:nvContentPartPr>
            <p14:xfrm>
              <a:off x="2528711" y="4895348"/>
              <a:ext cx="124177" cy="9587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3"/>
            </p:blipFill>
            <p:spPr>
              <a:xfrm>
                <a:off x="2528711" y="4895348"/>
                <a:ext cx="1241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墨迹 31"/>
              <p14:cNvContentPartPr/>
              <p14:nvPr/>
            </p14:nvContentPartPr>
            <p14:xfrm>
              <a:off x="2720622" y="4786430"/>
              <a:ext cx="127000" cy="17254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2720622" y="4786430"/>
                <a:ext cx="127000" cy="172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墨迹 32"/>
              <p14:cNvContentPartPr/>
              <p14:nvPr/>
            </p14:nvContentPartPr>
            <p14:xfrm>
              <a:off x="2878666" y="4884069"/>
              <a:ext cx="127000" cy="9023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7"/>
            </p:blipFill>
            <p:spPr>
              <a:xfrm>
                <a:off x="2878666" y="4884069"/>
                <a:ext cx="127000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墨迹 33"/>
              <p14:cNvContentPartPr/>
              <p14:nvPr/>
            </p14:nvContentPartPr>
            <p14:xfrm>
              <a:off x="3324577" y="4530700"/>
              <a:ext cx="150460" cy="262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9"/>
            </p:blipFill>
            <p:spPr>
              <a:xfrm>
                <a:off x="3324577" y="4530700"/>
                <a:ext cx="150460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墨迹 34"/>
              <p14:cNvContentPartPr/>
              <p14:nvPr/>
            </p14:nvContentPartPr>
            <p14:xfrm>
              <a:off x="3328811" y="4647197"/>
              <a:ext cx="215900" cy="2467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3328811" y="4647197"/>
                <a:ext cx="215900" cy="24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3654777" y="4554140"/>
              <a:ext cx="1270000" cy="6485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3654777" y="4554140"/>
                <a:ext cx="127000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3867855" y="4224212"/>
              <a:ext cx="126295" cy="32710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3867855" y="4224212"/>
                <a:ext cx="126295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4007555" y="4382126"/>
              <a:ext cx="28222" cy="3947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4007555" y="4382126"/>
                <a:ext cx="282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4066822" y="4207292"/>
              <a:ext cx="102305" cy="29891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4066822" y="4207292"/>
                <a:ext cx="102305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4137377" y="4229851"/>
              <a:ext cx="81845" cy="2819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4137377" y="4229851"/>
                <a:ext cx="818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墨迹 40"/>
              <p14:cNvContentPartPr/>
              <p14:nvPr/>
            </p14:nvContentPartPr>
            <p14:xfrm>
              <a:off x="4334933" y="4229851"/>
              <a:ext cx="135467" cy="18047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3"/>
            </p:blipFill>
            <p:spPr>
              <a:xfrm>
                <a:off x="4334933" y="4229851"/>
                <a:ext cx="1354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墨迹 41"/>
              <p14:cNvContentPartPr/>
              <p14:nvPr/>
            </p14:nvContentPartPr>
            <p14:xfrm>
              <a:off x="4326466" y="4248709"/>
              <a:ext cx="107245" cy="16725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5"/>
            </p:blipFill>
            <p:spPr>
              <a:xfrm>
                <a:off x="4326466" y="4248709"/>
                <a:ext cx="107245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墨迹 42"/>
              <p14:cNvContentPartPr/>
              <p14:nvPr/>
            </p14:nvContentPartPr>
            <p14:xfrm>
              <a:off x="6800321" y="2780422"/>
              <a:ext cx="1068034" cy="3383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7"/>
            </p:blipFill>
            <p:spPr>
              <a:xfrm>
                <a:off x="6800321" y="2780422"/>
                <a:ext cx="10680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墨迹 43"/>
              <p14:cNvContentPartPr/>
              <p14:nvPr/>
            </p14:nvContentPartPr>
            <p14:xfrm>
              <a:off x="4585229" y="4047615"/>
              <a:ext cx="116593" cy="44166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9"/>
            </p:blipFill>
            <p:spPr>
              <a:xfrm>
                <a:off x="4585229" y="4047615"/>
                <a:ext cx="116593" cy="441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墨迹 44"/>
              <p14:cNvContentPartPr/>
              <p14:nvPr/>
            </p14:nvContentPartPr>
            <p14:xfrm>
              <a:off x="4752622" y="4258051"/>
              <a:ext cx="107244" cy="18822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1"/>
            </p:blipFill>
            <p:spPr>
              <a:xfrm>
                <a:off x="4752622" y="4258051"/>
                <a:ext cx="107244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墨迹 45"/>
              <p14:cNvContentPartPr/>
              <p14:nvPr/>
            </p14:nvContentPartPr>
            <p14:xfrm>
              <a:off x="4882444" y="4520301"/>
              <a:ext cx="618066" cy="4229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3"/>
            </p:blipFill>
            <p:spPr>
              <a:xfrm>
                <a:off x="4882444" y="4520301"/>
                <a:ext cx="6180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墨迹 46"/>
              <p14:cNvContentPartPr/>
              <p14:nvPr/>
            </p14:nvContentPartPr>
            <p14:xfrm>
              <a:off x="4171244" y="4662354"/>
              <a:ext cx="28222" cy="34861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5"/>
            </p:blipFill>
            <p:spPr>
              <a:xfrm>
                <a:off x="4171244" y="4662354"/>
                <a:ext cx="28222" cy="348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墨迹 47"/>
              <p14:cNvContentPartPr/>
              <p14:nvPr/>
            </p14:nvContentPartPr>
            <p14:xfrm>
              <a:off x="4385733" y="4694430"/>
              <a:ext cx="143933" cy="18681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7"/>
            </p:blipFill>
            <p:spPr>
              <a:xfrm>
                <a:off x="4385733" y="4694430"/>
                <a:ext cx="143933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墨迹 48"/>
              <p14:cNvContentPartPr/>
              <p14:nvPr/>
            </p14:nvContentPartPr>
            <p14:xfrm>
              <a:off x="4394200" y="4729679"/>
              <a:ext cx="124177" cy="19386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9"/>
            </p:blipFill>
            <p:spPr>
              <a:xfrm>
                <a:off x="4394200" y="4729679"/>
                <a:ext cx="124177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墨迹 49"/>
              <p14:cNvContentPartPr/>
              <p14:nvPr/>
            </p14:nvContentPartPr>
            <p14:xfrm>
              <a:off x="4639733" y="4683151"/>
              <a:ext cx="33867" cy="19527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1"/>
            </p:blipFill>
            <p:spPr>
              <a:xfrm>
                <a:off x="4639733" y="4683151"/>
                <a:ext cx="33867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墨迹 50"/>
              <p14:cNvContentPartPr/>
              <p14:nvPr/>
            </p14:nvContentPartPr>
            <p14:xfrm>
              <a:off x="4745743" y="4703595"/>
              <a:ext cx="221368" cy="13535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3"/>
            </p:blipFill>
            <p:spPr>
              <a:xfrm>
                <a:off x="4745743" y="4703595"/>
                <a:ext cx="22136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墨迹 51"/>
              <p14:cNvContentPartPr/>
              <p14:nvPr/>
            </p14:nvContentPartPr>
            <p14:xfrm>
              <a:off x="5343525" y="4528761"/>
              <a:ext cx="176741" cy="1973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5"/>
            </p:blipFill>
            <p:spPr>
              <a:xfrm>
                <a:off x="5343525" y="4528761"/>
                <a:ext cx="17674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墨迹 52"/>
              <p14:cNvContentPartPr/>
              <p14:nvPr/>
            </p14:nvContentPartPr>
            <p14:xfrm>
              <a:off x="5338233" y="4647197"/>
              <a:ext cx="193322" cy="56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7"/>
            </p:blipFill>
            <p:spPr>
              <a:xfrm>
                <a:off x="5338233" y="4647197"/>
                <a:ext cx="1933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墨迹 53"/>
              <p14:cNvContentPartPr/>
              <p14:nvPr/>
            </p14:nvContentPartPr>
            <p14:xfrm>
              <a:off x="5634566" y="4507612"/>
              <a:ext cx="595489" cy="3242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9"/>
            </p:blipFill>
            <p:spPr>
              <a:xfrm>
                <a:off x="5634566" y="4507612"/>
                <a:ext cx="595489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墨迹 54"/>
              <p14:cNvContentPartPr/>
              <p14:nvPr/>
            </p14:nvContentPartPr>
            <p14:xfrm>
              <a:off x="5746044" y="4153185"/>
              <a:ext cx="178682" cy="20074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1"/>
            </p:blipFill>
            <p:spPr>
              <a:xfrm>
                <a:off x="5746044" y="4153185"/>
                <a:ext cx="178682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墨迹 55"/>
              <p14:cNvContentPartPr/>
              <p14:nvPr/>
            </p14:nvContentPartPr>
            <p14:xfrm>
              <a:off x="5825066" y="4188963"/>
              <a:ext cx="56444" cy="3285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3"/>
            </p:blipFill>
            <p:spPr>
              <a:xfrm>
                <a:off x="5825066" y="4188963"/>
                <a:ext cx="56444" cy="328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墨迹 56"/>
              <p14:cNvContentPartPr/>
              <p14:nvPr/>
            </p14:nvContentPartPr>
            <p14:xfrm>
              <a:off x="5878688" y="4184733"/>
              <a:ext cx="124354" cy="25943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5"/>
            </p:blipFill>
            <p:spPr>
              <a:xfrm>
                <a:off x="5878688" y="4184733"/>
                <a:ext cx="12435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墨迹 57"/>
              <p14:cNvContentPartPr/>
              <p14:nvPr/>
            </p14:nvContentPartPr>
            <p14:xfrm>
              <a:off x="5971822" y="4196013"/>
              <a:ext cx="112888" cy="225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7"/>
            </p:blipFill>
            <p:spPr>
              <a:xfrm>
                <a:off x="5971822" y="4196013"/>
                <a:ext cx="1128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墨迹 58"/>
              <p14:cNvContentPartPr/>
              <p14:nvPr/>
            </p14:nvContentPartPr>
            <p14:xfrm>
              <a:off x="6070600" y="4265982"/>
              <a:ext cx="131233" cy="15368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9"/>
            </p:blipFill>
            <p:spPr>
              <a:xfrm>
                <a:off x="6070600" y="4265982"/>
                <a:ext cx="131233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墨迹 59"/>
              <p14:cNvContentPartPr/>
              <p14:nvPr/>
            </p14:nvContentPartPr>
            <p14:xfrm>
              <a:off x="5717822" y="4639795"/>
              <a:ext cx="45155" cy="25273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1"/>
            </p:blipFill>
            <p:spPr>
              <a:xfrm>
                <a:off x="5717822" y="4639795"/>
                <a:ext cx="45155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墨迹 60"/>
              <p14:cNvContentPartPr/>
              <p14:nvPr/>
            </p14:nvContentPartPr>
            <p14:xfrm>
              <a:off x="5892800" y="4652837"/>
              <a:ext cx="276577" cy="13183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3"/>
            </p:blipFill>
            <p:spPr>
              <a:xfrm>
                <a:off x="5892800" y="4652837"/>
                <a:ext cx="276577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墨迹 61"/>
              <p14:cNvContentPartPr/>
              <p14:nvPr/>
            </p14:nvContentPartPr>
            <p14:xfrm>
              <a:off x="3169355" y="5707480"/>
              <a:ext cx="8467" cy="394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5"/>
            </p:blipFill>
            <p:spPr>
              <a:xfrm>
                <a:off x="3169355" y="5707480"/>
                <a:ext cx="84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墨迹 62"/>
              <p14:cNvContentPartPr/>
              <p14:nvPr/>
            </p14:nvContentPartPr>
            <p14:xfrm>
              <a:off x="799394" y="5476248"/>
              <a:ext cx="289983" cy="2255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7"/>
            </p:blipFill>
            <p:spPr>
              <a:xfrm>
                <a:off x="799394" y="5476248"/>
                <a:ext cx="28998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" name="墨迹 63"/>
              <p14:cNvContentPartPr/>
              <p14:nvPr/>
            </p14:nvContentPartPr>
            <p14:xfrm>
              <a:off x="903111" y="5374731"/>
              <a:ext cx="33866" cy="23405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9"/>
            </p:blipFill>
            <p:spPr>
              <a:xfrm>
                <a:off x="903111" y="5374731"/>
                <a:ext cx="33866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5" name="墨迹 64"/>
              <p14:cNvContentPartPr/>
              <p14:nvPr/>
            </p14:nvContentPartPr>
            <p14:xfrm>
              <a:off x="999066" y="5391651"/>
              <a:ext cx="16934" cy="16073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1"/>
            </p:blipFill>
            <p:spPr>
              <a:xfrm>
                <a:off x="999066" y="5391651"/>
                <a:ext cx="16934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墨迹 65"/>
              <p14:cNvContentPartPr/>
              <p14:nvPr/>
            </p14:nvContentPartPr>
            <p14:xfrm>
              <a:off x="948266" y="5504447"/>
              <a:ext cx="36689" cy="7613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3"/>
            </p:blipFill>
            <p:spPr>
              <a:xfrm>
                <a:off x="948266" y="5504447"/>
                <a:ext cx="3668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墨迹 66"/>
              <p14:cNvContentPartPr/>
              <p14:nvPr/>
            </p14:nvContentPartPr>
            <p14:xfrm>
              <a:off x="805744" y="5572125"/>
              <a:ext cx="223661" cy="16161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5"/>
            </p:blipFill>
            <p:spPr>
              <a:xfrm>
                <a:off x="805744" y="5572125"/>
                <a:ext cx="223661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墨迹 67"/>
              <p14:cNvContentPartPr/>
              <p14:nvPr/>
            </p14:nvContentPartPr>
            <p14:xfrm>
              <a:off x="785283" y="5647381"/>
              <a:ext cx="283633" cy="20461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7"/>
            </p:blipFill>
            <p:spPr>
              <a:xfrm>
                <a:off x="785283" y="5647381"/>
                <a:ext cx="283633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墨迹 68"/>
              <p14:cNvContentPartPr/>
              <p14:nvPr/>
            </p14:nvContentPartPr>
            <p14:xfrm>
              <a:off x="948266" y="5737970"/>
              <a:ext cx="28222" cy="17254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9"/>
            </p:blipFill>
            <p:spPr>
              <a:xfrm>
                <a:off x="948266" y="5737970"/>
                <a:ext cx="28222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墨迹 69"/>
              <p14:cNvContentPartPr/>
              <p14:nvPr/>
            </p14:nvContentPartPr>
            <p14:xfrm>
              <a:off x="1111955" y="5518017"/>
              <a:ext cx="121885" cy="22894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1"/>
            </p:blipFill>
            <p:spPr>
              <a:xfrm>
                <a:off x="1111955" y="5518017"/>
                <a:ext cx="121885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1" name="墨迹 70"/>
              <p14:cNvContentPartPr/>
              <p14:nvPr/>
            </p14:nvContentPartPr>
            <p14:xfrm>
              <a:off x="1207911" y="5536876"/>
              <a:ext cx="360" cy="55975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3"/>
            </p:blipFill>
            <p:spPr>
              <a:xfrm>
                <a:off x="1207911" y="5536876"/>
                <a:ext cx="360" cy="559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墨迹 71"/>
              <p14:cNvContentPartPr/>
              <p14:nvPr/>
            </p14:nvContentPartPr>
            <p14:xfrm>
              <a:off x="1076501" y="5642094"/>
              <a:ext cx="266876" cy="17553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5"/>
            </p:blipFill>
            <p:spPr>
              <a:xfrm>
                <a:off x="1076501" y="5642094"/>
                <a:ext cx="266876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3" name="墨迹 72"/>
              <p14:cNvContentPartPr/>
              <p14:nvPr/>
            </p14:nvContentPartPr>
            <p14:xfrm>
              <a:off x="1422400" y="5363452"/>
              <a:ext cx="117122" cy="7613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7"/>
            </p:blipFill>
            <p:spPr>
              <a:xfrm>
                <a:off x="1422400" y="5363452"/>
                <a:ext cx="117122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墨迹 73"/>
              <p14:cNvContentPartPr/>
              <p14:nvPr/>
            </p14:nvContentPartPr>
            <p14:xfrm>
              <a:off x="1367895" y="5470608"/>
              <a:ext cx="237949" cy="30455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9"/>
            </p:blipFill>
            <p:spPr>
              <a:xfrm>
                <a:off x="1367895" y="5470608"/>
                <a:ext cx="237949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墨迹 74"/>
              <p14:cNvContentPartPr/>
              <p14:nvPr/>
            </p14:nvContentPartPr>
            <p14:xfrm>
              <a:off x="1490133" y="5608783"/>
              <a:ext cx="33867" cy="36094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1"/>
            </p:blipFill>
            <p:spPr>
              <a:xfrm>
                <a:off x="1490133" y="5608783"/>
                <a:ext cx="33867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6" name="墨迹 75"/>
              <p14:cNvContentPartPr/>
              <p14:nvPr/>
            </p14:nvContentPartPr>
            <p14:xfrm>
              <a:off x="1708502" y="5577764"/>
              <a:ext cx="154164" cy="2820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3"/>
            </p:blipFill>
            <p:spPr>
              <a:xfrm>
                <a:off x="1708502" y="5577764"/>
                <a:ext cx="154164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墨迹 76"/>
              <p14:cNvContentPartPr/>
              <p14:nvPr/>
            </p14:nvContentPartPr>
            <p14:xfrm>
              <a:off x="1675694" y="5703250"/>
              <a:ext cx="186972" cy="1551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5"/>
            </p:blipFill>
            <p:spPr>
              <a:xfrm>
                <a:off x="1675694" y="5703250"/>
                <a:ext cx="186972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8" name="墨迹 77"/>
              <p14:cNvContentPartPr/>
              <p14:nvPr/>
            </p14:nvContentPartPr>
            <p14:xfrm>
              <a:off x="2051226" y="5676461"/>
              <a:ext cx="1310040" cy="2537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7"/>
            </p:blipFill>
            <p:spPr>
              <a:xfrm>
                <a:off x="2051226" y="5676461"/>
                <a:ext cx="131004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9" name="墨迹 78"/>
              <p14:cNvContentPartPr/>
              <p14:nvPr/>
            </p14:nvContentPartPr>
            <p14:xfrm>
              <a:off x="2291644" y="5287315"/>
              <a:ext cx="197556" cy="39760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9"/>
            </p:blipFill>
            <p:spPr>
              <a:xfrm>
                <a:off x="2291644" y="5287315"/>
                <a:ext cx="197556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0" name="墨迹 79"/>
              <p14:cNvContentPartPr/>
              <p14:nvPr/>
            </p14:nvContentPartPr>
            <p14:xfrm>
              <a:off x="2534355" y="5450869"/>
              <a:ext cx="160867" cy="2537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1"/>
            </p:blipFill>
            <p:spPr>
              <a:xfrm>
                <a:off x="2534355" y="5450869"/>
                <a:ext cx="1608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墨迹 80"/>
              <p14:cNvContentPartPr/>
              <p14:nvPr/>
            </p14:nvContentPartPr>
            <p14:xfrm>
              <a:off x="2540000" y="5379666"/>
              <a:ext cx="118533" cy="20585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3"/>
            </p:blipFill>
            <p:spPr>
              <a:xfrm>
                <a:off x="2540000" y="5379666"/>
                <a:ext cx="11853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" name="墨迹 81"/>
              <p14:cNvContentPartPr/>
              <p14:nvPr/>
            </p14:nvContentPartPr>
            <p14:xfrm>
              <a:off x="2571044" y="5515727"/>
              <a:ext cx="38453" cy="124075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5"/>
            </p:blipFill>
            <p:spPr>
              <a:xfrm>
                <a:off x="2571044" y="5515727"/>
                <a:ext cx="38453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3" name="墨迹 82"/>
              <p14:cNvContentPartPr/>
              <p14:nvPr/>
            </p14:nvContentPartPr>
            <p14:xfrm>
              <a:off x="2595033" y="5493167"/>
              <a:ext cx="69144" cy="17078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7"/>
            </p:blipFill>
            <p:spPr>
              <a:xfrm>
                <a:off x="2595033" y="5493167"/>
                <a:ext cx="69144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4" name="墨迹 83"/>
              <p14:cNvContentPartPr/>
              <p14:nvPr/>
            </p14:nvContentPartPr>
            <p14:xfrm>
              <a:off x="2257777" y="5835080"/>
              <a:ext cx="197556" cy="29961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9"/>
            </p:blipFill>
            <p:spPr>
              <a:xfrm>
                <a:off x="2257777" y="5835080"/>
                <a:ext cx="197556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5" name="墨迹 84"/>
              <p14:cNvContentPartPr/>
              <p14:nvPr/>
            </p14:nvContentPartPr>
            <p14:xfrm>
              <a:off x="2454098" y="5892183"/>
              <a:ext cx="249590" cy="28516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1"/>
            </p:blipFill>
            <p:spPr>
              <a:xfrm>
                <a:off x="2454098" y="5892183"/>
                <a:ext cx="249590" cy="285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6" name="墨迹 85"/>
              <p14:cNvContentPartPr/>
              <p14:nvPr/>
            </p14:nvContentPartPr>
            <p14:xfrm>
              <a:off x="2593269" y="6045868"/>
              <a:ext cx="51153" cy="1691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3"/>
            </p:blipFill>
            <p:spPr>
              <a:xfrm>
                <a:off x="2593269" y="6045868"/>
                <a:ext cx="5115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7" name="墨迹 86"/>
              <p14:cNvContentPartPr/>
              <p14:nvPr/>
            </p14:nvContentPartPr>
            <p14:xfrm>
              <a:off x="3268133" y="5583404"/>
              <a:ext cx="172155" cy="3101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5"/>
            </p:blipFill>
            <p:spPr>
              <a:xfrm>
                <a:off x="3268133" y="5583404"/>
                <a:ext cx="17215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8" name="墨迹 87"/>
              <p14:cNvContentPartPr/>
              <p14:nvPr/>
            </p14:nvContentPartPr>
            <p14:xfrm>
              <a:off x="3221390" y="5690560"/>
              <a:ext cx="280987" cy="1127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7"/>
            </p:blipFill>
            <p:spPr>
              <a:xfrm>
                <a:off x="3221390" y="5690560"/>
                <a:ext cx="28098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9" name="墨迹 88"/>
              <p14:cNvContentPartPr/>
              <p14:nvPr/>
            </p14:nvContentPartPr>
            <p14:xfrm>
              <a:off x="3578577" y="5645442"/>
              <a:ext cx="1247423" cy="5075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9"/>
            </p:blipFill>
            <p:spPr>
              <a:xfrm>
                <a:off x="3578577" y="5645442"/>
                <a:ext cx="124742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0" name="墨迹 89"/>
              <p14:cNvContentPartPr/>
              <p14:nvPr/>
            </p14:nvContentPartPr>
            <p14:xfrm>
              <a:off x="3848805" y="5283613"/>
              <a:ext cx="232128" cy="19827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1"/>
            </p:blipFill>
            <p:spPr>
              <a:xfrm>
                <a:off x="3848805" y="5283613"/>
                <a:ext cx="232128" cy="19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1" name="墨迹 90"/>
              <p14:cNvContentPartPr/>
              <p14:nvPr/>
            </p14:nvContentPartPr>
            <p14:xfrm>
              <a:off x="3968044" y="5338072"/>
              <a:ext cx="39511" cy="27917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3"/>
            </p:blipFill>
            <p:spPr>
              <a:xfrm>
                <a:off x="3968044" y="5338072"/>
                <a:ext cx="39511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2" name="墨迹 91"/>
              <p14:cNvContentPartPr/>
              <p14:nvPr/>
            </p14:nvContentPartPr>
            <p14:xfrm>
              <a:off x="4007555" y="5308464"/>
              <a:ext cx="141111" cy="26225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5"/>
            </p:blipFill>
            <p:spPr>
              <a:xfrm>
                <a:off x="4007555" y="5308464"/>
                <a:ext cx="141111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3" name="墨迹 92"/>
              <p14:cNvContentPartPr/>
              <p14:nvPr/>
            </p14:nvContentPartPr>
            <p14:xfrm>
              <a:off x="4109155" y="5301414"/>
              <a:ext cx="141111" cy="5075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7"/>
            </p:blipFill>
            <p:spPr>
              <a:xfrm>
                <a:off x="4109155" y="5301414"/>
                <a:ext cx="1411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4" name="墨迹 93"/>
              <p14:cNvContentPartPr/>
              <p14:nvPr/>
            </p14:nvContentPartPr>
            <p14:xfrm>
              <a:off x="4236155" y="5354639"/>
              <a:ext cx="130704" cy="158972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9"/>
            </p:blipFill>
            <p:spPr>
              <a:xfrm>
                <a:off x="4236155" y="5354639"/>
                <a:ext cx="130704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5" name="墨迹 94"/>
              <p14:cNvContentPartPr/>
              <p14:nvPr/>
            </p14:nvContentPartPr>
            <p14:xfrm>
              <a:off x="3764844" y="5769518"/>
              <a:ext cx="191911" cy="16214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1"/>
            </p:blipFill>
            <p:spPr>
              <a:xfrm>
                <a:off x="3764844" y="5769518"/>
                <a:ext cx="191911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墨迹 95"/>
              <p14:cNvContentPartPr/>
              <p14:nvPr/>
            </p14:nvContentPartPr>
            <p14:xfrm>
              <a:off x="3826933" y="5792077"/>
              <a:ext cx="95955" cy="27353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3"/>
            </p:blipFill>
            <p:spPr>
              <a:xfrm>
                <a:off x="3826933" y="5792077"/>
                <a:ext cx="95955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7" name="墨迹 96"/>
              <p14:cNvContentPartPr/>
              <p14:nvPr/>
            </p14:nvContentPartPr>
            <p14:xfrm>
              <a:off x="3920066" y="5780797"/>
              <a:ext cx="115711" cy="229822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5"/>
            </p:blipFill>
            <p:spPr>
              <a:xfrm>
                <a:off x="3920066" y="5780797"/>
                <a:ext cx="115711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8" name="墨迹 97"/>
              <p14:cNvContentPartPr/>
              <p14:nvPr/>
            </p14:nvContentPartPr>
            <p14:xfrm>
              <a:off x="4013200" y="5776567"/>
              <a:ext cx="107244" cy="1269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7"/>
            </p:blipFill>
            <p:spPr>
              <a:xfrm>
                <a:off x="4013200" y="5776567"/>
                <a:ext cx="107244" cy="1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9" name="墨迹 98"/>
              <p14:cNvContentPartPr/>
              <p14:nvPr/>
            </p14:nvContentPartPr>
            <p14:xfrm>
              <a:off x="4143022" y="5837195"/>
              <a:ext cx="101600" cy="13905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9"/>
            </p:blipFill>
            <p:spPr>
              <a:xfrm>
                <a:off x="4143022" y="5837195"/>
                <a:ext cx="101600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0" name="墨迹 99"/>
              <p14:cNvContentPartPr/>
              <p14:nvPr/>
            </p14:nvContentPartPr>
            <p14:xfrm>
              <a:off x="4289072" y="5859755"/>
              <a:ext cx="175683" cy="1691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1"/>
            </p:blipFill>
            <p:spPr>
              <a:xfrm>
                <a:off x="4289072" y="5859755"/>
                <a:ext cx="1756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1" name="墨迹 100"/>
              <p14:cNvContentPartPr/>
              <p14:nvPr/>
            </p14:nvContentPartPr>
            <p14:xfrm>
              <a:off x="4360333" y="5755418"/>
              <a:ext cx="42333" cy="29045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3"/>
            </p:blipFill>
            <p:spPr>
              <a:xfrm>
                <a:off x="4360333" y="5755418"/>
                <a:ext cx="4233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2" name="墨迹 101"/>
              <p14:cNvContentPartPr/>
              <p14:nvPr/>
            </p14:nvContentPartPr>
            <p14:xfrm>
              <a:off x="4488744" y="5782736"/>
              <a:ext cx="43744" cy="16161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5"/>
            </p:blipFill>
            <p:spPr>
              <a:xfrm>
                <a:off x="4488744" y="5782736"/>
                <a:ext cx="43744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3" name="墨迹 102"/>
              <p14:cNvContentPartPr/>
              <p14:nvPr/>
            </p14:nvContentPartPr>
            <p14:xfrm>
              <a:off x="4572000" y="5808996"/>
              <a:ext cx="184855" cy="11632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7"/>
            </p:blipFill>
            <p:spPr>
              <a:xfrm>
                <a:off x="4572000" y="5808996"/>
                <a:ext cx="184855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4" name="墨迹 103"/>
              <p14:cNvContentPartPr/>
              <p14:nvPr/>
            </p14:nvContentPartPr>
            <p14:xfrm>
              <a:off x="4842933" y="5590454"/>
              <a:ext cx="169333" cy="4934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9"/>
            </p:blipFill>
            <p:spPr>
              <a:xfrm>
                <a:off x="4842933" y="5590454"/>
                <a:ext cx="169333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5" name="墨迹 104"/>
              <p14:cNvContentPartPr/>
              <p14:nvPr/>
            </p14:nvContentPartPr>
            <p14:xfrm>
              <a:off x="4811006" y="5708889"/>
              <a:ext cx="184327" cy="1833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1"/>
            </p:blipFill>
            <p:spPr>
              <a:xfrm>
                <a:off x="4811006" y="5708889"/>
                <a:ext cx="184327" cy="18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6" name="墨迹 105"/>
              <p14:cNvContentPartPr/>
              <p14:nvPr/>
            </p14:nvContentPartPr>
            <p14:xfrm>
              <a:off x="5257271" y="5309169"/>
              <a:ext cx="138818" cy="17130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3"/>
            </p:blipFill>
            <p:spPr>
              <a:xfrm>
                <a:off x="5257271" y="5309169"/>
                <a:ext cx="138818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7" name="墨迹 106"/>
              <p14:cNvContentPartPr/>
              <p14:nvPr/>
            </p14:nvContentPartPr>
            <p14:xfrm>
              <a:off x="5271911" y="5365390"/>
              <a:ext cx="129822" cy="26877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5"/>
            </p:blipFill>
            <p:spPr>
              <a:xfrm>
                <a:off x="5271911" y="5365390"/>
                <a:ext cx="129822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8" name="墨迹 107"/>
              <p14:cNvContentPartPr/>
              <p14:nvPr/>
            </p14:nvContentPartPr>
            <p14:xfrm>
              <a:off x="5393266" y="5382486"/>
              <a:ext cx="87489" cy="18205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7"/>
            </p:blipFill>
            <p:spPr>
              <a:xfrm>
                <a:off x="5393266" y="5382486"/>
                <a:ext cx="87489" cy="182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9" name="墨迹 108"/>
              <p14:cNvContentPartPr/>
              <p14:nvPr/>
            </p14:nvContentPartPr>
            <p14:xfrm>
              <a:off x="5486400" y="5357812"/>
              <a:ext cx="90311" cy="3383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9"/>
            </p:blipFill>
            <p:spPr>
              <a:xfrm>
                <a:off x="5486400" y="5357812"/>
                <a:ext cx="90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0" name="墨迹 109"/>
              <p14:cNvContentPartPr/>
              <p14:nvPr/>
            </p14:nvContentPartPr>
            <p14:xfrm>
              <a:off x="5559777" y="5397291"/>
              <a:ext cx="144816" cy="105746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1"/>
            </p:blipFill>
            <p:spPr>
              <a:xfrm>
                <a:off x="5559777" y="5397291"/>
                <a:ext cx="144816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1" name="墨迹 110"/>
              <p14:cNvContentPartPr/>
              <p14:nvPr/>
            </p14:nvContentPartPr>
            <p14:xfrm>
              <a:off x="5054423" y="5591335"/>
              <a:ext cx="817210" cy="48467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3"/>
            </p:blipFill>
            <p:spPr>
              <a:xfrm>
                <a:off x="5054423" y="5591335"/>
                <a:ext cx="817210" cy="48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2" name="墨迹 111"/>
              <p14:cNvContentPartPr/>
              <p14:nvPr/>
            </p14:nvContentPartPr>
            <p14:xfrm>
              <a:off x="5144911" y="5711005"/>
              <a:ext cx="98777" cy="20514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5"/>
            </p:blipFill>
            <p:spPr>
              <a:xfrm>
                <a:off x="5144911" y="5711005"/>
                <a:ext cx="98777" cy="205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3" name="墨迹 112"/>
              <p14:cNvContentPartPr/>
              <p14:nvPr/>
            </p14:nvContentPartPr>
            <p14:xfrm>
              <a:off x="5226755" y="5713119"/>
              <a:ext cx="149578" cy="2820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7"/>
            </p:blipFill>
            <p:spPr>
              <a:xfrm>
                <a:off x="5226755" y="5713119"/>
                <a:ext cx="149578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4" name="墨迹 113"/>
              <p14:cNvContentPartPr/>
              <p14:nvPr/>
            </p14:nvContentPartPr>
            <p14:xfrm>
              <a:off x="5294488" y="5730039"/>
              <a:ext cx="107244" cy="214313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9"/>
            </p:blipFill>
            <p:spPr>
              <a:xfrm>
                <a:off x="5294488" y="5730039"/>
                <a:ext cx="10724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5" name="墨迹 114"/>
              <p14:cNvContentPartPr/>
              <p14:nvPr/>
            </p14:nvContentPartPr>
            <p14:xfrm>
              <a:off x="5396088" y="5730039"/>
              <a:ext cx="121356" cy="2255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1"/>
            </p:blipFill>
            <p:spPr>
              <a:xfrm>
                <a:off x="5396088" y="5730039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6" name="墨迹 115"/>
              <p14:cNvContentPartPr/>
              <p14:nvPr/>
            </p14:nvContentPartPr>
            <p14:xfrm>
              <a:off x="5497688" y="5775158"/>
              <a:ext cx="90312" cy="12407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3"/>
            </p:blipFill>
            <p:spPr>
              <a:xfrm>
                <a:off x="5497688" y="5775158"/>
                <a:ext cx="9031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7" name="墨迹 116"/>
              <p14:cNvContentPartPr/>
              <p14:nvPr/>
            </p14:nvContentPartPr>
            <p14:xfrm>
              <a:off x="5785555" y="5510087"/>
              <a:ext cx="163689" cy="20585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5"/>
            </p:blipFill>
            <p:spPr>
              <a:xfrm>
                <a:off x="5785555" y="5510087"/>
                <a:ext cx="163689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8" name="墨迹 117"/>
              <p14:cNvContentPartPr/>
              <p14:nvPr/>
            </p14:nvContentPartPr>
            <p14:xfrm>
              <a:off x="5802488" y="5508677"/>
              <a:ext cx="93134" cy="207263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7"/>
            </p:blipFill>
            <p:spPr>
              <a:xfrm>
                <a:off x="5802488" y="5508677"/>
                <a:ext cx="93134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9" name="墨迹 118"/>
              <p14:cNvContentPartPr/>
              <p14:nvPr/>
            </p14:nvContentPartPr>
            <p14:xfrm>
              <a:off x="5990696" y="5542163"/>
              <a:ext cx="54504" cy="154037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9"/>
            </p:blipFill>
            <p:spPr>
              <a:xfrm>
                <a:off x="5990696" y="5542163"/>
                <a:ext cx="54504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0" name="墨迹 119"/>
              <p14:cNvContentPartPr/>
              <p14:nvPr/>
            </p14:nvContentPartPr>
            <p14:xfrm>
              <a:off x="6073422" y="5529297"/>
              <a:ext cx="169333" cy="14804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1"/>
            </p:blipFill>
            <p:spPr>
              <a:xfrm>
                <a:off x="6073422" y="5529297"/>
                <a:ext cx="169333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1" name="墨迹 120"/>
              <p14:cNvContentPartPr/>
              <p14:nvPr/>
            </p14:nvContentPartPr>
            <p14:xfrm>
              <a:off x="6189133" y="5534584"/>
              <a:ext cx="87489" cy="13130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3"/>
            </p:blipFill>
            <p:spPr>
              <a:xfrm>
                <a:off x="6189133" y="5534584"/>
                <a:ext cx="87489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2" name="墨迹 121"/>
              <p14:cNvContentPartPr/>
              <p14:nvPr/>
            </p14:nvContentPartPr>
            <p14:xfrm>
              <a:off x="6016977" y="5374731"/>
              <a:ext cx="383823" cy="73599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5"/>
            </p:blipFill>
            <p:spPr>
              <a:xfrm>
                <a:off x="6016977" y="5374731"/>
                <a:ext cx="383823" cy="735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3" name="墨迹 122"/>
              <p14:cNvContentPartPr/>
              <p14:nvPr/>
            </p14:nvContentPartPr>
            <p14:xfrm>
              <a:off x="6214533" y="5780797"/>
              <a:ext cx="93839" cy="7754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7"/>
            </p:blipFill>
            <p:spPr>
              <a:xfrm>
                <a:off x="6214533" y="5780797"/>
                <a:ext cx="93839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4" name="墨迹 123"/>
              <p14:cNvContentPartPr/>
              <p14:nvPr/>
            </p14:nvContentPartPr>
            <p14:xfrm>
              <a:off x="6419850" y="5543925"/>
              <a:ext cx="119238" cy="11280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9"/>
            </p:blipFill>
            <p:spPr>
              <a:xfrm>
                <a:off x="6419850" y="5543925"/>
                <a:ext cx="11923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5" name="墨迹 124"/>
              <p14:cNvContentPartPr/>
              <p14:nvPr/>
            </p14:nvContentPartPr>
            <p14:xfrm>
              <a:off x="6377340" y="5645442"/>
              <a:ext cx="127882" cy="1974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1"/>
            </p:blipFill>
            <p:spPr>
              <a:xfrm>
                <a:off x="6377340" y="5645442"/>
                <a:ext cx="12788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6" name="墨迹 125"/>
              <p14:cNvContentPartPr/>
              <p14:nvPr/>
            </p14:nvContentPartPr>
            <p14:xfrm>
              <a:off x="3631494" y="6350417"/>
              <a:ext cx="181328" cy="25167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3"/>
            </p:blipFill>
            <p:spPr>
              <a:xfrm>
                <a:off x="3631494" y="6350417"/>
                <a:ext cx="181328" cy="251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7" name="墨迹 126"/>
              <p14:cNvContentPartPr/>
              <p14:nvPr/>
            </p14:nvContentPartPr>
            <p14:xfrm>
              <a:off x="3818466" y="6337375"/>
              <a:ext cx="59267" cy="26965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5"/>
            </p:blipFill>
            <p:spPr>
              <a:xfrm>
                <a:off x="3818466" y="6337375"/>
                <a:ext cx="59267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8" name="墨迹 127"/>
              <p14:cNvContentPartPr/>
              <p14:nvPr/>
            </p14:nvContentPartPr>
            <p14:xfrm>
              <a:off x="3889022" y="6513972"/>
              <a:ext cx="45155" cy="4511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7"/>
            </p:blipFill>
            <p:spPr>
              <a:xfrm>
                <a:off x="3889022" y="6513972"/>
                <a:ext cx="451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9" name="墨迹 128"/>
              <p14:cNvContentPartPr/>
              <p14:nvPr/>
            </p14:nvContentPartPr>
            <p14:xfrm>
              <a:off x="4080933" y="6305299"/>
              <a:ext cx="169333" cy="22982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9"/>
            </p:blipFill>
            <p:spPr>
              <a:xfrm>
                <a:off x="4080933" y="6305299"/>
                <a:ext cx="169333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0" name="墨迹 129"/>
              <p14:cNvContentPartPr/>
              <p14:nvPr/>
            </p14:nvContentPartPr>
            <p14:xfrm>
              <a:off x="4103511" y="6186863"/>
              <a:ext cx="369711" cy="637297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1"/>
            </p:blipFill>
            <p:spPr>
              <a:xfrm>
                <a:off x="4103511" y="6186863"/>
                <a:ext cx="369711" cy="637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1" name="墨迹 130"/>
              <p14:cNvContentPartPr/>
              <p14:nvPr/>
            </p14:nvContentPartPr>
            <p14:xfrm>
              <a:off x="4374444" y="6533182"/>
              <a:ext cx="101600" cy="80015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3"/>
            </p:blipFill>
            <p:spPr>
              <a:xfrm>
                <a:off x="4374444" y="6533182"/>
                <a:ext cx="101600" cy="800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2" name="墨迹 131"/>
              <p14:cNvContentPartPr/>
              <p14:nvPr/>
            </p14:nvContentPartPr>
            <p14:xfrm>
              <a:off x="4938888" y="4187377"/>
              <a:ext cx="307623" cy="24268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5"/>
            </p:blipFill>
            <p:spPr>
              <a:xfrm>
                <a:off x="4938888" y="4187377"/>
                <a:ext cx="307623" cy="242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3" name="墨迹 132"/>
              <p14:cNvContentPartPr/>
              <p14:nvPr/>
            </p14:nvContentPartPr>
            <p14:xfrm>
              <a:off x="5051777" y="4742369"/>
              <a:ext cx="129823" cy="8741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7"/>
            </p:blipFill>
            <p:spPr>
              <a:xfrm>
                <a:off x="5051777" y="4742369"/>
                <a:ext cx="12982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4" name="墨迹 133"/>
              <p14:cNvContentPartPr/>
              <p14:nvPr/>
            </p14:nvContentPartPr>
            <p14:xfrm>
              <a:off x="5187244" y="4681212"/>
              <a:ext cx="101600" cy="18311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9"/>
            </p:blipFill>
            <p:spPr>
              <a:xfrm>
                <a:off x="5187244" y="4681212"/>
                <a:ext cx="101600" cy="183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5" name="墨迹 134"/>
              <p14:cNvContentPartPr/>
              <p14:nvPr/>
            </p14:nvContentPartPr>
            <p14:xfrm>
              <a:off x="7320844" y="936207"/>
              <a:ext cx="73378" cy="5075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1"/>
            </p:blipFill>
            <p:spPr>
              <a:xfrm>
                <a:off x="7320844" y="936207"/>
                <a:ext cx="733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6" name="墨迹 135"/>
              <p14:cNvContentPartPr/>
              <p14:nvPr/>
            </p14:nvContentPartPr>
            <p14:xfrm>
              <a:off x="3306233" y="2740944"/>
              <a:ext cx="873478" cy="70497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3"/>
            </p:blipFill>
            <p:spPr>
              <a:xfrm>
                <a:off x="3306233" y="2740944"/>
                <a:ext cx="87347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7" name="墨迹 136"/>
              <p14:cNvContentPartPr/>
              <p14:nvPr/>
            </p14:nvContentPartPr>
            <p14:xfrm>
              <a:off x="8847666" y="1307553"/>
              <a:ext cx="47978" cy="5727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5"/>
            </p:blipFill>
            <p:spPr>
              <a:xfrm>
                <a:off x="8847666" y="1307553"/>
                <a:ext cx="47978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8" name="墨迹 137"/>
              <p14:cNvContentPartPr/>
              <p14:nvPr/>
            </p14:nvContentPartPr>
            <p14:xfrm>
              <a:off x="6570133" y="3414900"/>
              <a:ext cx="186267" cy="3364142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7"/>
            </p:blipFill>
            <p:spPr>
              <a:xfrm>
                <a:off x="6570133" y="3414900"/>
                <a:ext cx="186267" cy="3364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9" name="墨迹 138"/>
              <p14:cNvContentPartPr/>
              <p14:nvPr/>
            </p14:nvContentPartPr>
            <p14:xfrm>
              <a:off x="7230533" y="3456141"/>
              <a:ext cx="56444" cy="54318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9"/>
            </p:blipFill>
            <p:spPr>
              <a:xfrm>
                <a:off x="7230533" y="3456141"/>
                <a:ext cx="56444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0" name="墨迹 139"/>
              <p14:cNvContentPartPr/>
              <p14:nvPr/>
            </p14:nvContentPartPr>
            <p14:xfrm>
              <a:off x="7238471" y="3611764"/>
              <a:ext cx="161396" cy="25432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1"/>
            </p:blipFill>
            <p:spPr>
              <a:xfrm>
                <a:off x="7238471" y="3611764"/>
                <a:ext cx="161396" cy="25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1" name="墨迹 140"/>
              <p14:cNvContentPartPr/>
              <p14:nvPr/>
            </p14:nvContentPartPr>
            <p14:xfrm>
              <a:off x="7439377" y="3598899"/>
              <a:ext cx="135467" cy="261545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3"/>
            </p:blipFill>
            <p:spPr>
              <a:xfrm>
                <a:off x="7439377" y="3598899"/>
                <a:ext cx="135467" cy="261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2" name="墨迹 141"/>
              <p14:cNvContentPartPr/>
              <p14:nvPr/>
            </p14:nvContentPartPr>
            <p14:xfrm>
              <a:off x="7670800" y="3632032"/>
              <a:ext cx="122237" cy="2538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5"/>
            </p:blipFill>
            <p:spPr>
              <a:xfrm>
                <a:off x="7670800" y="3632032"/>
                <a:ext cx="122237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3" name="墨迹 142"/>
              <p14:cNvContentPartPr/>
              <p14:nvPr/>
            </p14:nvContentPartPr>
            <p14:xfrm>
              <a:off x="7620176" y="3801226"/>
              <a:ext cx="149401" cy="22560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7"/>
            </p:blipFill>
            <p:spPr>
              <a:xfrm>
                <a:off x="7620176" y="3801226"/>
                <a:ext cx="14940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4" name="墨迹 143"/>
              <p14:cNvContentPartPr/>
              <p14:nvPr/>
            </p14:nvContentPartPr>
            <p14:xfrm>
              <a:off x="7911747" y="3744829"/>
              <a:ext cx="509763" cy="1691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9"/>
            </p:blipFill>
            <p:spPr>
              <a:xfrm>
                <a:off x="7911747" y="3744829"/>
                <a:ext cx="50976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5" name="墨迹 144"/>
              <p14:cNvContentPartPr/>
              <p14:nvPr/>
            </p14:nvContentPartPr>
            <p14:xfrm>
              <a:off x="8015111" y="3293644"/>
              <a:ext cx="254000" cy="32710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1"/>
            </p:blipFill>
            <p:spPr>
              <a:xfrm>
                <a:off x="8015111" y="3293644"/>
                <a:ext cx="254000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6" name="墨迹 145"/>
              <p14:cNvContentPartPr/>
              <p14:nvPr/>
            </p14:nvContentPartPr>
            <p14:xfrm>
              <a:off x="8212666" y="3417720"/>
              <a:ext cx="160866" cy="2255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3"/>
            </p:blipFill>
            <p:spPr>
              <a:xfrm>
                <a:off x="8212666" y="3417720"/>
                <a:ext cx="1608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7" name="墨迹 146"/>
              <p14:cNvContentPartPr/>
              <p14:nvPr/>
            </p14:nvContentPartPr>
            <p14:xfrm>
              <a:off x="8197850" y="3338763"/>
              <a:ext cx="155927" cy="30736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5"/>
            </p:blipFill>
            <p:spPr>
              <a:xfrm>
                <a:off x="8197850" y="3338763"/>
                <a:ext cx="155927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8" name="墨迹 147"/>
              <p14:cNvContentPartPr/>
              <p14:nvPr/>
            </p14:nvContentPartPr>
            <p14:xfrm>
              <a:off x="7981244" y="3795587"/>
              <a:ext cx="189088" cy="234933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7"/>
            </p:blipFill>
            <p:spPr>
              <a:xfrm>
                <a:off x="7981244" y="3795587"/>
                <a:ext cx="189088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9" name="墨迹 148"/>
              <p14:cNvContentPartPr/>
              <p14:nvPr/>
            </p14:nvContentPartPr>
            <p14:xfrm>
              <a:off x="8163277" y="3846345"/>
              <a:ext cx="230012" cy="20479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9"/>
            </p:blipFill>
            <p:spPr>
              <a:xfrm>
                <a:off x="8163277" y="3846345"/>
                <a:ext cx="230012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0" name="墨迹 149"/>
              <p14:cNvContentPartPr/>
              <p14:nvPr/>
            </p14:nvContentPartPr>
            <p14:xfrm>
              <a:off x="9151055" y="3369077"/>
              <a:ext cx="218722" cy="38562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1"/>
            </p:blipFill>
            <p:spPr>
              <a:xfrm>
                <a:off x="9151055" y="3369077"/>
                <a:ext cx="218722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1" name="墨迹 150"/>
              <p14:cNvContentPartPr/>
              <p14:nvPr/>
            </p14:nvContentPartPr>
            <p14:xfrm>
              <a:off x="9414933" y="3457198"/>
              <a:ext cx="197556" cy="3383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3"/>
            </p:blipFill>
            <p:spPr>
              <a:xfrm>
                <a:off x="9414933" y="3457198"/>
                <a:ext cx="1975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2" name="墨迹 151"/>
              <p14:cNvContentPartPr/>
              <p14:nvPr/>
            </p14:nvContentPartPr>
            <p14:xfrm>
              <a:off x="9392531" y="3387758"/>
              <a:ext cx="163513" cy="297853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5"/>
            </p:blipFill>
            <p:spPr>
              <a:xfrm>
                <a:off x="9392531" y="3387758"/>
                <a:ext cx="163513" cy="297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3" name="墨迹 152"/>
              <p14:cNvContentPartPr/>
              <p14:nvPr/>
            </p14:nvContentPartPr>
            <p14:xfrm>
              <a:off x="9501893" y="3543734"/>
              <a:ext cx="59796" cy="15033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7"/>
            </p:blipFill>
            <p:spPr>
              <a:xfrm>
                <a:off x="9501893" y="3543734"/>
                <a:ext cx="59796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4" name="墨迹 153"/>
              <p14:cNvContentPartPr/>
              <p14:nvPr/>
            </p14:nvContentPartPr>
            <p14:xfrm>
              <a:off x="8901994" y="3756108"/>
              <a:ext cx="865716" cy="45118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9"/>
            </p:blipFill>
            <p:spPr>
              <a:xfrm>
                <a:off x="8901994" y="3756108"/>
                <a:ext cx="86571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5" name="墨迹 154"/>
              <p14:cNvContentPartPr/>
              <p14:nvPr/>
            </p14:nvContentPartPr>
            <p14:xfrm>
              <a:off x="9152466" y="3844935"/>
              <a:ext cx="189089" cy="268243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1"/>
            </p:blipFill>
            <p:spPr>
              <a:xfrm>
                <a:off x="9152466" y="3844935"/>
                <a:ext cx="189089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6" name="墨迹 155"/>
              <p14:cNvContentPartPr/>
              <p14:nvPr/>
            </p14:nvContentPartPr>
            <p14:xfrm>
              <a:off x="9422871" y="3914023"/>
              <a:ext cx="8996" cy="282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3"/>
            </p:blipFill>
            <p:spPr>
              <a:xfrm>
                <a:off x="9422871" y="3914023"/>
                <a:ext cx="899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7" name="墨迹 156"/>
              <p14:cNvContentPartPr/>
              <p14:nvPr/>
            </p14:nvContentPartPr>
            <p14:xfrm>
              <a:off x="9340144" y="3908383"/>
              <a:ext cx="246944" cy="19668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5"/>
            </p:blipFill>
            <p:spPr>
              <a:xfrm>
                <a:off x="9340144" y="3908383"/>
                <a:ext cx="246944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8" name="墨迹 157"/>
              <p14:cNvContentPartPr/>
              <p14:nvPr/>
            </p14:nvContentPartPr>
            <p14:xfrm>
              <a:off x="9784644" y="3682791"/>
              <a:ext cx="155222" cy="4511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7"/>
            </p:blipFill>
            <p:spPr>
              <a:xfrm>
                <a:off x="9784644" y="3682791"/>
                <a:ext cx="1552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9" name="墨迹 158"/>
              <p14:cNvContentPartPr/>
              <p14:nvPr/>
            </p14:nvContentPartPr>
            <p14:xfrm>
              <a:off x="9764888" y="3812506"/>
              <a:ext cx="177800" cy="1691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9"/>
            </p:blipFill>
            <p:spPr>
              <a:xfrm>
                <a:off x="9764888" y="3812506"/>
                <a:ext cx="1778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0" name="墨迹 159"/>
              <p14:cNvContentPartPr/>
              <p14:nvPr/>
            </p14:nvContentPartPr>
            <p14:xfrm>
              <a:off x="10069688" y="3801226"/>
              <a:ext cx="1089377" cy="2115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1"/>
            </p:blipFill>
            <p:spPr>
              <a:xfrm>
                <a:off x="10069688" y="3801226"/>
                <a:ext cx="1089377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1" name="墨迹 160"/>
              <p14:cNvContentPartPr/>
              <p14:nvPr/>
            </p14:nvContentPartPr>
            <p14:xfrm>
              <a:off x="10134600" y="3430938"/>
              <a:ext cx="181327" cy="31953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3"/>
            </p:blipFill>
            <p:spPr>
              <a:xfrm>
                <a:off x="10134600" y="3430938"/>
                <a:ext cx="181327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2" name="墨迹 161"/>
              <p14:cNvContentPartPr/>
              <p14:nvPr/>
            </p14:nvContentPartPr>
            <p14:xfrm>
              <a:off x="10318044" y="3574048"/>
              <a:ext cx="36688" cy="86184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5"/>
            </p:blipFill>
            <p:spPr>
              <a:xfrm>
                <a:off x="10318044" y="3574048"/>
                <a:ext cx="36688" cy="86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3" name="墨迹 162"/>
              <p14:cNvContentPartPr/>
              <p14:nvPr/>
            </p14:nvContentPartPr>
            <p14:xfrm>
              <a:off x="10354733" y="3455789"/>
              <a:ext cx="115711" cy="23828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7"/>
            </p:blipFill>
            <p:spPr>
              <a:xfrm>
                <a:off x="10354733" y="3455789"/>
                <a:ext cx="115711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4" name="墨迹 163"/>
              <p14:cNvContentPartPr/>
              <p14:nvPr/>
            </p14:nvContentPartPr>
            <p14:xfrm>
              <a:off x="10453511" y="3431114"/>
              <a:ext cx="127000" cy="5992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9"/>
            </p:blipFill>
            <p:spPr>
              <a:xfrm>
                <a:off x="10453511" y="3431114"/>
                <a:ext cx="127000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5" name="墨迹 164"/>
              <p14:cNvContentPartPr/>
              <p14:nvPr/>
            </p14:nvContentPartPr>
            <p14:xfrm>
              <a:off x="10704688" y="3507957"/>
              <a:ext cx="8467" cy="1127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1"/>
            </p:blipFill>
            <p:spPr>
              <a:xfrm>
                <a:off x="10704688" y="3507957"/>
                <a:ext cx="84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6" name="墨迹 165"/>
              <p14:cNvContentPartPr/>
              <p14:nvPr/>
            </p14:nvContentPartPr>
            <p14:xfrm>
              <a:off x="10568693" y="3512010"/>
              <a:ext cx="151518" cy="13341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3"/>
            </p:blipFill>
            <p:spPr>
              <a:xfrm>
                <a:off x="10568693" y="3512010"/>
                <a:ext cx="151518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7" name="墨迹 166"/>
              <p14:cNvContentPartPr/>
              <p14:nvPr/>
            </p14:nvContentPartPr>
            <p14:xfrm>
              <a:off x="10611555" y="3488217"/>
              <a:ext cx="81845" cy="211493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5"/>
            </p:blipFill>
            <p:spPr>
              <a:xfrm>
                <a:off x="10611555" y="3488217"/>
                <a:ext cx="81845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8" name="墨迹 167"/>
              <p14:cNvContentPartPr/>
              <p14:nvPr/>
            </p14:nvContentPartPr>
            <p14:xfrm>
              <a:off x="10739967" y="3429352"/>
              <a:ext cx="159455" cy="200742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7"/>
            </p:blipFill>
            <p:spPr>
              <a:xfrm>
                <a:off x="10739967" y="3429352"/>
                <a:ext cx="159455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9" name="墨迹 168"/>
              <p14:cNvContentPartPr/>
              <p14:nvPr/>
            </p14:nvContentPartPr>
            <p14:xfrm>
              <a:off x="10941050" y="3493329"/>
              <a:ext cx="82550" cy="13376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9"/>
            </p:blipFill>
            <p:spPr>
              <a:xfrm>
                <a:off x="10941050" y="3493329"/>
                <a:ext cx="82550" cy="133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0" name="墨迹 169"/>
              <p14:cNvContentPartPr/>
              <p14:nvPr/>
            </p14:nvContentPartPr>
            <p14:xfrm>
              <a:off x="11091332" y="3397981"/>
              <a:ext cx="361245" cy="245331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1"/>
            </p:blipFill>
            <p:spPr>
              <a:xfrm>
                <a:off x="11091332" y="3397981"/>
                <a:ext cx="36124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1" name="墨迹 170"/>
              <p14:cNvContentPartPr/>
              <p14:nvPr/>
            </p14:nvContentPartPr>
            <p14:xfrm>
              <a:off x="11074400" y="3803341"/>
              <a:ext cx="361244" cy="45824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3"/>
            </p:blipFill>
            <p:spPr>
              <a:xfrm>
                <a:off x="11074400" y="3803341"/>
                <a:ext cx="361244" cy="45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2" name="墨迹 171"/>
              <p14:cNvContentPartPr/>
              <p14:nvPr/>
            </p14:nvContentPartPr>
            <p14:xfrm>
              <a:off x="10445044" y="3884061"/>
              <a:ext cx="98777" cy="39372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5"/>
            </p:blipFill>
            <p:spPr>
              <a:xfrm>
                <a:off x="10445044" y="3884061"/>
                <a:ext cx="98777" cy="393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3" name="墨迹 172"/>
              <p14:cNvContentPartPr/>
              <p14:nvPr/>
            </p14:nvContentPartPr>
            <p14:xfrm>
              <a:off x="10580511" y="3989631"/>
              <a:ext cx="166511" cy="181002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7"/>
            </p:blipFill>
            <p:spPr>
              <a:xfrm>
                <a:off x="10580511" y="3989631"/>
                <a:ext cx="166511" cy="181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4" name="墨迹 173"/>
              <p14:cNvContentPartPr/>
              <p14:nvPr/>
            </p14:nvContentPartPr>
            <p14:xfrm>
              <a:off x="10610144" y="4007079"/>
              <a:ext cx="100188" cy="183294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9"/>
            </p:blipFill>
            <p:spPr>
              <a:xfrm>
                <a:off x="10610144" y="4007079"/>
                <a:ext cx="10018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5" name="墨迹 174"/>
              <p14:cNvContentPartPr/>
              <p14:nvPr/>
            </p14:nvContentPartPr>
            <p14:xfrm>
              <a:off x="10800644" y="3946099"/>
              <a:ext cx="76200" cy="264013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1"/>
            </p:blipFill>
            <p:spPr>
              <a:xfrm>
                <a:off x="10800644" y="3946099"/>
                <a:ext cx="76200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6" name="墨迹 175"/>
              <p14:cNvContentPartPr/>
              <p14:nvPr/>
            </p14:nvContentPartPr>
            <p14:xfrm>
              <a:off x="10938932" y="3989279"/>
              <a:ext cx="203200" cy="161615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3"/>
            </p:blipFill>
            <p:spPr>
              <a:xfrm>
                <a:off x="10938932" y="3989279"/>
                <a:ext cx="203200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7" name="墨迹 176"/>
              <p14:cNvContentPartPr/>
              <p14:nvPr/>
            </p14:nvContentPartPr>
            <p14:xfrm>
              <a:off x="11221155" y="4032458"/>
              <a:ext cx="338667" cy="183294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5"/>
            </p:blipFill>
            <p:spPr>
              <a:xfrm>
                <a:off x="11221155" y="4032458"/>
                <a:ext cx="338667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8" name="墨迹 177"/>
              <p14:cNvContentPartPr/>
              <p14:nvPr/>
            </p14:nvContentPartPr>
            <p14:xfrm>
              <a:off x="11345332" y="3835065"/>
              <a:ext cx="457200" cy="8460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7"/>
            </p:blipFill>
            <p:spPr>
              <a:xfrm>
                <a:off x="11345332" y="3835065"/>
                <a:ext cx="4572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9" name="墨迹 178"/>
              <p14:cNvContentPartPr/>
              <p14:nvPr/>
            </p14:nvContentPartPr>
            <p14:xfrm>
              <a:off x="7641166" y="4523121"/>
              <a:ext cx="161572" cy="5357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9"/>
            </p:blipFill>
            <p:spPr>
              <a:xfrm>
                <a:off x="7641166" y="4523121"/>
                <a:ext cx="16157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80" name="墨迹 179"/>
              <p14:cNvContentPartPr/>
              <p14:nvPr/>
            </p14:nvContentPartPr>
            <p14:xfrm>
              <a:off x="7608711" y="4647197"/>
              <a:ext cx="270933" cy="2819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1"/>
            </p:blipFill>
            <p:spPr>
              <a:xfrm>
                <a:off x="7608711" y="4647197"/>
                <a:ext cx="270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1" name="墨迹 180"/>
              <p14:cNvContentPartPr/>
              <p14:nvPr/>
            </p14:nvContentPartPr>
            <p14:xfrm>
              <a:off x="8024812" y="4607718"/>
              <a:ext cx="633765" cy="22559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3"/>
            </p:blipFill>
            <p:spPr>
              <a:xfrm>
                <a:off x="8024812" y="4607718"/>
                <a:ext cx="63376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2" name="墨迹 181"/>
              <p14:cNvContentPartPr/>
              <p14:nvPr/>
            </p14:nvContentPartPr>
            <p14:xfrm>
              <a:off x="8229600" y="4334893"/>
              <a:ext cx="67733" cy="233347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5"/>
            </p:blipFill>
            <p:spPr>
              <a:xfrm>
                <a:off x="8229600" y="4334893"/>
                <a:ext cx="67733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3" name="墨迹 182"/>
              <p14:cNvContentPartPr/>
              <p14:nvPr/>
            </p14:nvContentPartPr>
            <p14:xfrm>
              <a:off x="8255000" y="4311452"/>
              <a:ext cx="149577" cy="256788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7"/>
            </p:blipFill>
            <p:spPr>
              <a:xfrm>
                <a:off x="8255000" y="4311452"/>
                <a:ext cx="149577" cy="256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4" name="墨迹 183"/>
              <p14:cNvContentPartPr/>
              <p14:nvPr/>
            </p14:nvContentPartPr>
            <p14:xfrm>
              <a:off x="8325555" y="4269330"/>
              <a:ext cx="166512" cy="62038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59"/>
            </p:blipFill>
            <p:spPr>
              <a:xfrm>
                <a:off x="8325555" y="4269330"/>
                <a:ext cx="1665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5" name="墨迹 184"/>
              <p14:cNvContentPartPr/>
              <p14:nvPr/>
            </p14:nvContentPartPr>
            <p14:xfrm>
              <a:off x="8517466" y="4348287"/>
              <a:ext cx="84666" cy="11596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1"/>
            </p:blipFill>
            <p:spPr>
              <a:xfrm>
                <a:off x="8517466" y="4348287"/>
                <a:ext cx="84666" cy="115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6" name="墨迹 185"/>
              <p14:cNvContentPartPr/>
              <p14:nvPr/>
            </p14:nvContentPartPr>
            <p14:xfrm>
              <a:off x="8156222" y="4666231"/>
              <a:ext cx="65793" cy="251676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3"/>
            </p:blipFill>
            <p:spPr>
              <a:xfrm>
                <a:off x="8156222" y="4666231"/>
                <a:ext cx="65793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7" name="墨迹 186"/>
              <p14:cNvContentPartPr/>
              <p14:nvPr/>
            </p14:nvContentPartPr>
            <p14:xfrm>
              <a:off x="8316736" y="4703595"/>
              <a:ext cx="278341" cy="131830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5"/>
            </p:blipFill>
            <p:spPr>
              <a:xfrm>
                <a:off x="8316736" y="4703595"/>
                <a:ext cx="278341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8" name="墨迹 187"/>
              <p14:cNvContentPartPr/>
              <p14:nvPr/>
            </p14:nvContentPartPr>
            <p14:xfrm>
              <a:off x="7456311" y="5045508"/>
              <a:ext cx="386644" cy="636592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67"/>
            </p:blipFill>
            <p:spPr>
              <a:xfrm>
                <a:off x="7456311" y="5045508"/>
                <a:ext cx="386644" cy="636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9" name="墨迹 188"/>
              <p14:cNvContentPartPr/>
              <p14:nvPr/>
            </p14:nvContentPartPr>
            <p14:xfrm>
              <a:off x="7687733" y="5292955"/>
              <a:ext cx="223309" cy="212902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69"/>
            </p:blipFill>
            <p:spPr>
              <a:xfrm>
                <a:off x="7687733" y="5292955"/>
                <a:ext cx="223309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90" name="墨迹 189"/>
              <p14:cNvContentPartPr/>
              <p14:nvPr/>
            </p14:nvContentPartPr>
            <p14:xfrm>
              <a:off x="7834488" y="5004796"/>
              <a:ext cx="104422" cy="102045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1"/>
            </p:blipFill>
            <p:spPr>
              <a:xfrm>
                <a:off x="7834488" y="5004796"/>
                <a:ext cx="104422" cy="102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91" name="墨迹 190"/>
              <p14:cNvContentPartPr/>
              <p14:nvPr/>
            </p14:nvContentPartPr>
            <p14:xfrm>
              <a:off x="8113888" y="5239376"/>
              <a:ext cx="155222" cy="3101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3"/>
            </p:blipFill>
            <p:spPr>
              <a:xfrm>
                <a:off x="8113888" y="5239376"/>
                <a:ext cx="1552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2" name="墨迹 191"/>
              <p14:cNvContentPartPr/>
              <p14:nvPr/>
            </p14:nvContentPartPr>
            <p14:xfrm>
              <a:off x="8063794" y="5402930"/>
              <a:ext cx="179916" cy="3101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5"/>
            </p:blipFill>
            <p:spPr>
              <a:xfrm>
                <a:off x="8063794" y="5402930"/>
                <a:ext cx="17991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3" name="墨迹 192"/>
              <p14:cNvContentPartPr/>
              <p14:nvPr/>
            </p14:nvContentPartPr>
            <p14:xfrm>
              <a:off x="8471252" y="5292073"/>
              <a:ext cx="977548" cy="43180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77"/>
            </p:blipFill>
            <p:spPr>
              <a:xfrm>
                <a:off x="8471252" y="5292073"/>
                <a:ext cx="977548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4" name="墨迹 193"/>
              <p14:cNvContentPartPr/>
              <p14:nvPr/>
            </p14:nvContentPartPr>
            <p14:xfrm>
              <a:off x="8734248" y="4886360"/>
              <a:ext cx="234774" cy="327637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9"/>
            </p:blipFill>
            <p:spPr>
              <a:xfrm>
                <a:off x="8734248" y="4886360"/>
                <a:ext cx="234774" cy="327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5" name="墨迹 194"/>
              <p14:cNvContentPartPr/>
              <p14:nvPr/>
            </p14:nvContentPartPr>
            <p14:xfrm>
              <a:off x="8966200" y="5034581"/>
              <a:ext cx="234244" cy="161792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1"/>
            </p:blipFill>
            <p:spPr>
              <a:xfrm>
                <a:off x="8966200" y="5034581"/>
                <a:ext cx="234244" cy="161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6" name="墨迹 195"/>
              <p14:cNvContentPartPr/>
              <p14:nvPr/>
            </p14:nvContentPartPr>
            <p14:xfrm>
              <a:off x="8686800" y="5371912"/>
              <a:ext cx="191911" cy="259431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3"/>
            </p:blipFill>
            <p:spPr>
              <a:xfrm>
                <a:off x="8686800" y="5371912"/>
                <a:ext cx="1919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7" name="墨迹 196"/>
              <p14:cNvContentPartPr/>
              <p14:nvPr/>
            </p14:nvContentPartPr>
            <p14:xfrm>
              <a:off x="8940094" y="5408570"/>
              <a:ext cx="254706" cy="246037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5"/>
            </p:blipFill>
            <p:spPr>
              <a:xfrm>
                <a:off x="8940094" y="5408570"/>
                <a:ext cx="254706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8" name="墨迹 197"/>
              <p14:cNvContentPartPr/>
              <p14:nvPr/>
            </p14:nvContentPartPr>
            <p14:xfrm>
              <a:off x="9084203" y="5515727"/>
              <a:ext cx="73907" cy="1127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87"/>
            </p:blipFill>
            <p:spPr>
              <a:xfrm>
                <a:off x="9084203" y="5515727"/>
                <a:ext cx="7390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9" name="墨迹 198"/>
              <p14:cNvContentPartPr/>
              <p14:nvPr/>
            </p14:nvContentPartPr>
            <p14:xfrm>
              <a:off x="9424811" y="5228097"/>
              <a:ext cx="159456" cy="33838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89"/>
            </p:blipFill>
            <p:spPr>
              <a:xfrm>
                <a:off x="9424811" y="5228097"/>
                <a:ext cx="15945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00" name="墨迹 199"/>
              <p14:cNvContentPartPr/>
              <p14:nvPr/>
            </p14:nvContentPartPr>
            <p14:xfrm>
              <a:off x="9421283" y="5329613"/>
              <a:ext cx="160161" cy="1127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1"/>
            </p:blipFill>
            <p:spPr>
              <a:xfrm>
                <a:off x="9421283" y="5329613"/>
                <a:ext cx="16016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01" name="墨迹 200"/>
              <p14:cNvContentPartPr/>
              <p14:nvPr/>
            </p14:nvContentPartPr>
            <p14:xfrm>
              <a:off x="9722026" y="5276035"/>
              <a:ext cx="777345" cy="64857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3"/>
            </p:blipFill>
            <p:spPr>
              <a:xfrm>
                <a:off x="9722026" y="5276035"/>
                <a:ext cx="77734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2" name="墨迹 201"/>
              <p14:cNvContentPartPr/>
              <p14:nvPr/>
            </p14:nvContentPartPr>
            <p14:xfrm>
              <a:off x="9928577" y="4976420"/>
              <a:ext cx="84667" cy="21501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5"/>
            </p:blipFill>
            <p:spPr>
              <a:xfrm>
                <a:off x="9928577" y="4976420"/>
                <a:ext cx="84667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3" name="墨迹 202"/>
              <p14:cNvContentPartPr/>
              <p14:nvPr/>
            </p14:nvContentPartPr>
            <p14:xfrm>
              <a:off x="10086622" y="5073707"/>
              <a:ext cx="118533" cy="106451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97"/>
            </p:blipFill>
            <p:spPr>
              <a:xfrm>
                <a:off x="10086622" y="5073707"/>
                <a:ext cx="118533" cy="106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4" name="墨迹 203"/>
              <p14:cNvContentPartPr/>
              <p14:nvPr/>
            </p14:nvContentPartPr>
            <p14:xfrm>
              <a:off x="10284177" y="5053263"/>
              <a:ext cx="112889" cy="112795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99"/>
            </p:blipFill>
            <p:spPr>
              <a:xfrm>
                <a:off x="10284177" y="5053263"/>
                <a:ext cx="112889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5" name="墨迹 204"/>
              <p14:cNvContentPartPr/>
              <p14:nvPr/>
            </p14:nvContentPartPr>
            <p14:xfrm>
              <a:off x="9908822" y="5490347"/>
              <a:ext cx="47978" cy="3101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1"/>
            </p:blipFill>
            <p:spPr>
              <a:xfrm>
                <a:off x="9908822" y="5490347"/>
                <a:ext cx="479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6" name="墨迹 205"/>
              <p14:cNvContentPartPr/>
              <p14:nvPr/>
            </p14:nvContentPartPr>
            <p14:xfrm>
              <a:off x="9853965" y="5436769"/>
              <a:ext cx="236361" cy="223653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3"/>
            </p:blipFill>
            <p:spPr>
              <a:xfrm>
                <a:off x="9853965" y="5436769"/>
                <a:ext cx="236361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7" name="墨迹 206"/>
              <p14:cNvContentPartPr/>
              <p14:nvPr/>
            </p14:nvContentPartPr>
            <p14:xfrm>
              <a:off x="10041466" y="5442409"/>
              <a:ext cx="138289" cy="1691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5"/>
            </p:blipFill>
            <p:spPr>
              <a:xfrm>
                <a:off x="10041466" y="5442409"/>
                <a:ext cx="1382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8" name="墨迹 207"/>
              <p14:cNvContentPartPr/>
              <p14:nvPr/>
            </p14:nvContentPartPr>
            <p14:xfrm>
              <a:off x="10199511" y="5453689"/>
              <a:ext cx="117122" cy="122137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07"/>
            </p:blipFill>
            <p:spPr>
              <a:xfrm>
                <a:off x="10199511" y="5453689"/>
                <a:ext cx="117122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9" name="墨迹 208"/>
              <p14:cNvContentPartPr/>
              <p14:nvPr/>
            </p14:nvContentPartPr>
            <p14:xfrm>
              <a:off x="10572044" y="5258234"/>
              <a:ext cx="138288" cy="23441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09"/>
            </p:blipFill>
            <p:spPr>
              <a:xfrm>
                <a:off x="10572044" y="5258234"/>
                <a:ext cx="138288" cy="234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10" name="墨迹 209"/>
              <p14:cNvContentPartPr/>
              <p14:nvPr/>
            </p14:nvContentPartPr>
            <p14:xfrm>
              <a:off x="10545938" y="5346533"/>
              <a:ext cx="167217" cy="8459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1"/>
            </p:blipFill>
            <p:spPr>
              <a:xfrm>
                <a:off x="10545938" y="5346533"/>
                <a:ext cx="16721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11" name="墨迹 210"/>
              <p14:cNvContentPartPr/>
              <p14:nvPr/>
            </p14:nvContentPartPr>
            <p14:xfrm>
              <a:off x="10758311" y="5162358"/>
              <a:ext cx="132644" cy="176596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3"/>
            </p:blipFill>
            <p:spPr>
              <a:xfrm>
                <a:off x="10758311" y="5162358"/>
                <a:ext cx="132644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2" name="墨迹 211"/>
              <p14:cNvContentPartPr/>
              <p14:nvPr/>
            </p14:nvContentPartPr>
            <p14:xfrm>
              <a:off x="10713155" y="5194258"/>
              <a:ext cx="220133" cy="245331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15"/>
            </p:blipFill>
            <p:spPr>
              <a:xfrm>
                <a:off x="10713155" y="5194258"/>
                <a:ext cx="220133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3" name="墨迹 212"/>
              <p14:cNvContentPartPr/>
              <p14:nvPr/>
            </p14:nvContentPartPr>
            <p14:xfrm>
              <a:off x="10938932" y="5211177"/>
              <a:ext cx="110949" cy="15439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17"/>
            </p:blipFill>
            <p:spPr>
              <a:xfrm>
                <a:off x="10938932" y="5211177"/>
                <a:ext cx="110949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4" name="墨迹 213"/>
              <p14:cNvContentPartPr/>
              <p14:nvPr/>
            </p14:nvContentPartPr>
            <p14:xfrm>
              <a:off x="10888132" y="5041983"/>
              <a:ext cx="381882" cy="704975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19"/>
            </p:blipFill>
            <p:spPr>
              <a:xfrm>
                <a:off x="10888132" y="5041983"/>
                <a:ext cx="381882" cy="704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5" name="墨迹 214"/>
              <p14:cNvContentPartPr/>
              <p14:nvPr/>
            </p14:nvContentPartPr>
            <p14:xfrm>
              <a:off x="11133667" y="5453689"/>
              <a:ext cx="80433" cy="78957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1"/>
            </p:blipFill>
            <p:spPr>
              <a:xfrm>
                <a:off x="11133667" y="5453689"/>
                <a:ext cx="804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6" name="墨迹 215"/>
              <p14:cNvContentPartPr/>
              <p14:nvPr/>
            </p14:nvContentPartPr>
            <p14:xfrm>
              <a:off x="11486444" y="5662361"/>
              <a:ext cx="22577" cy="360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3"/>
            </p:blipFill>
            <p:spPr>
              <a:xfrm>
                <a:off x="11486444" y="5662361"/>
                <a:ext cx="2257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7" name="墨迹 216"/>
              <p14:cNvContentPartPr/>
              <p14:nvPr/>
            </p14:nvContentPartPr>
            <p14:xfrm>
              <a:off x="7691613" y="5732859"/>
              <a:ext cx="179564" cy="31019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25"/>
            </p:blipFill>
            <p:spPr>
              <a:xfrm>
                <a:off x="7691613" y="5732859"/>
                <a:ext cx="17956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8" name="墨迹 217"/>
              <p14:cNvContentPartPr/>
              <p14:nvPr/>
            </p14:nvContentPartPr>
            <p14:xfrm>
              <a:off x="7727244" y="5673641"/>
              <a:ext cx="16933" cy="135355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27"/>
            </p:blipFill>
            <p:spPr>
              <a:xfrm>
                <a:off x="7727244" y="5673641"/>
                <a:ext cx="169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9" name="墨迹 218"/>
              <p14:cNvContentPartPr/>
              <p14:nvPr/>
            </p14:nvContentPartPr>
            <p14:xfrm>
              <a:off x="7814733" y="5651082"/>
              <a:ext cx="14111" cy="126895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29"/>
            </p:blipFill>
            <p:spPr>
              <a:xfrm>
                <a:off x="7814733" y="5651082"/>
                <a:ext cx="14111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20" name="墨迹 219"/>
              <p14:cNvContentPartPr/>
              <p14:nvPr/>
            </p14:nvContentPartPr>
            <p14:xfrm>
              <a:off x="7764991" y="5752598"/>
              <a:ext cx="29986" cy="81778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1"/>
            </p:blipFill>
            <p:spPr>
              <a:xfrm>
                <a:off x="7764991" y="5752598"/>
                <a:ext cx="29986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21" name="墨迹 220"/>
              <p14:cNvContentPartPr/>
              <p14:nvPr/>
            </p14:nvContentPartPr>
            <p14:xfrm>
              <a:off x="7747000" y="5771456"/>
              <a:ext cx="31044" cy="6291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3"/>
            </p:blipFill>
            <p:spPr>
              <a:xfrm>
                <a:off x="7747000" y="5771456"/>
                <a:ext cx="31044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2" name="墨迹 221"/>
              <p14:cNvContentPartPr/>
              <p14:nvPr/>
            </p14:nvContentPartPr>
            <p14:xfrm>
              <a:off x="7652102" y="5816575"/>
              <a:ext cx="242535" cy="201094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35"/>
            </p:blipFill>
            <p:spPr>
              <a:xfrm>
                <a:off x="7652102" y="5816575"/>
                <a:ext cx="242535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3" name="墨迹 222"/>
              <p14:cNvContentPartPr/>
              <p14:nvPr/>
            </p14:nvContentPartPr>
            <p14:xfrm>
              <a:off x="7766755" y="5958098"/>
              <a:ext cx="56445" cy="169547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37"/>
            </p:blipFill>
            <p:spPr>
              <a:xfrm>
                <a:off x="7766755" y="5958098"/>
                <a:ext cx="56445" cy="169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4" name="墨迹 223"/>
              <p14:cNvContentPartPr/>
              <p14:nvPr/>
            </p14:nvContentPartPr>
            <p14:xfrm>
              <a:off x="7969955" y="5760177"/>
              <a:ext cx="118534" cy="20621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39"/>
            </p:blipFill>
            <p:spPr>
              <a:xfrm>
                <a:off x="7969955" y="5760177"/>
                <a:ext cx="118534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5" name="墨迹 224"/>
              <p14:cNvContentPartPr/>
              <p14:nvPr/>
            </p14:nvContentPartPr>
            <p14:xfrm>
              <a:off x="7992533" y="5780797"/>
              <a:ext cx="50800" cy="107861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1"/>
            </p:blipFill>
            <p:spPr>
              <a:xfrm>
                <a:off x="7992533" y="5780797"/>
                <a:ext cx="50800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6" name="墨迹 225"/>
              <p14:cNvContentPartPr/>
              <p14:nvPr/>
            </p14:nvContentPartPr>
            <p14:xfrm>
              <a:off x="8037688" y="5778682"/>
              <a:ext cx="16934" cy="504058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3"/>
            </p:blipFill>
            <p:spPr>
              <a:xfrm>
                <a:off x="8037688" y="5778682"/>
                <a:ext cx="16934" cy="504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7" name="墨迹 226"/>
              <p14:cNvContentPartPr/>
              <p14:nvPr/>
            </p14:nvContentPartPr>
            <p14:xfrm>
              <a:off x="7932561" y="5928842"/>
              <a:ext cx="282928" cy="184704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45"/>
            </p:blipFill>
            <p:spPr>
              <a:xfrm>
                <a:off x="7932561" y="5928842"/>
                <a:ext cx="282928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8" name="墨迹 227"/>
              <p14:cNvContentPartPr/>
              <p14:nvPr/>
            </p14:nvContentPartPr>
            <p14:xfrm>
              <a:off x="8211961" y="5709595"/>
              <a:ext cx="260350" cy="323055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47"/>
            </p:blipFill>
            <p:spPr>
              <a:xfrm>
                <a:off x="8211961" y="5709595"/>
                <a:ext cx="260350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29" name="墨迹 228"/>
              <p14:cNvContentPartPr/>
              <p14:nvPr/>
            </p14:nvContentPartPr>
            <p14:xfrm>
              <a:off x="8353777" y="5918091"/>
              <a:ext cx="33867" cy="308250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49"/>
            </p:blipFill>
            <p:spPr>
              <a:xfrm>
                <a:off x="8353777" y="5918091"/>
                <a:ext cx="33867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30" name="墨迹 229"/>
              <p14:cNvContentPartPr/>
              <p14:nvPr/>
            </p14:nvContentPartPr>
            <p14:xfrm>
              <a:off x="8571088" y="5794015"/>
              <a:ext cx="134762" cy="321645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51"/>
            </p:blipFill>
            <p:spPr>
              <a:xfrm>
                <a:off x="8571088" y="5794015"/>
                <a:ext cx="134762" cy="32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31" name="墨迹 230"/>
              <p14:cNvContentPartPr/>
              <p14:nvPr/>
            </p14:nvContentPartPr>
            <p14:xfrm>
              <a:off x="8703733" y="5928842"/>
              <a:ext cx="95956" cy="69088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53"/>
            </p:blipFill>
            <p:spPr>
              <a:xfrm>
                <a:off x="8703733" y="5928842"/>
                <a:ext cx="95956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32" name="墨迹 231"/>
              <p14:cNvContentPartPr/>
              <p14:nvPr/>
            </p14:nvContentPartPr>
            <p14:xfrm>
              <a:off x="8867422" y="5731449"/>
              <a:ext cx="50800" cy="86007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55"/>
            </p:blipFill>
            <p:spPr>
              <a:xfrm>
                <a:off x="8867422" y="5731449"/>
                <a:ext cx="50800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33" name="墨迹 232"/>
              <p14:cNvContentPartPr/>
              <p14:nvPr/>
            </p14:nvContentPartPr>
            <p14:xfrm>
              <a:off x="8775700" y="5758238"/>
              <a:ext cx="239888" cy="342618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57"/>
            </p:blipFill>
            <p:spPr>
              <a:xfrm>
                <a:off x="8775700" y="5758238"/>
                <a:ext cx="239888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34" name="墨迹 233"/>
              <p14:cNvContentPartPr/>
              <p14:nvPr/>
            </p14:nvContentPartPr>
            <p14:xfrm>
              <a:off x="8768115" y="5980129"/>
              <a:ext cx="206551" cy="127777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59"/>
            </p:blipFill>
            <p:spPr>
              <a:xfrm>
                <a:off x="8768115" y="5980129"/>
                <a:ext cx="206551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35" name="墨迹 234"/>
              <p14:cNvContentPartPr/>
              <p14:nvPr/>
            </p14:nvContentPartPr>
            <p14:xfrm>
              <a:off x="9439451" y="5850766"/>
              <a:ext cx="14993" cy="14628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61"/>
            </p:blipFill>
            <p:spPr>
              <a:xfrm>
                <a:off x="9439451" y="5850766"/>
                <a:ext cx="14993" cy="14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36" name="墨迹 235"/>
              <p14:cNvContentPartPr/>
              <p14:nvPr/>
            </p14:nvContentPartPr>
            <p14:xfrm>
              <a:off x="9408583" y="5938712"/>
              <a:ext cx="28928" cy="2819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63"/>
            </p:blipFill>
            <p:spPr>
              <a:xfrm>
                <a:off x="9408583" y="5938712"/>
                <a:ext cx="28928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37" name="墨迹 236"/>
              <p14:cNvContentPartPr/>
              <p14:nvPr/>
            </p14:nvContentPartPr>
            <p14:xfrm>
              <a:off x="8158691" y="6395536"/>
              <a:ext cx="120297" cy="182588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65"/>
            </p:blipFill>
            <p:spPr>
              <a:xfrm>
                <a:off x="8158691" y="6395536"/>
                <a:ext cx="120297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38" name="墨迹 237"/>
              <p14:cNvContentPartPr/>
              <p14:nvPr/>
            </p14:nvContentPartPr>
            <p14:xfrm>
              <a:off x="8302977" y="6485772"/>
              <a:ext cx="67734" cy="112797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67"/>
            </p:blipFill>
            <p:spPr>
              <a:xfrm>
                <a:off x="8302977" y="6485772"/>
                <a:ext cx="67734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39" name="墨迹 238"/>
              <p14:cNvContentPartPr/>
              <p14:nvPr/>
            </p14:nvContentPartPr>
            <p14:xfrm>
              <a:off x="8421511" y="6328563"/>
              <a:ext cx="138289" cy="172719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69"/>
            </p:blipFill>
            <p:spPr>
              <a:xfrm>
                <a:off x="8421511" y="6328563"/>
                <a:ext cx="138289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40" name="墨迹 239"/>
              <p14:cNvContentPartPr/>
              <p14:nvPr/>
            </p14:nvContentPartPr>
            <p14:xfrm>
              <a:off x="8475133" y="6314992"/>
              <a:ext cx="53622" cy="359714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71"/>
            </p:blipFill>
            <p:spPr>
              <a:xfrm>
                <a:off x="8475133" y="6314992"/>
                <a:ext cx="53622" cy="359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41" name="墨迹 240"/>
              <p14:cNvContentPartPr/>
              <p14:nvPr/>
            </p14:nvContentPartPr>
            <p14:xfrm>
              <a:off x="8784872" y="6310939"/>
              <a:ext cx="150283" cy="185408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73"/>
            </p:blipFill>
            <p:spPr>
              <a:xfrm>
                <a:off x="8784872" y="6310939"/>
                <a:ext cx="150283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42" name="墨迹 241"/>
              <p14:cNvContentPartPr/>
              <p14:nvPr/>
            </p14:nvContentPartPr>
            <p14:xfrm>
              <a:off x="8801628" y="6310939"/>
              <a:ext cx="141994" cy="208672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75"/>
            </p:blipFill>
            <p:spPr>
              <a:xfrm>
                <a:off x="8801628" y="6310939"/>
                <a:ext cx="141994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43" name="墨迹 242"/>
              <p14:cNvContentPartPr/>
              <p14:nvPr/>
            </p14:nvContentPartPr>
            <p14:xfrm>
              <a:off x="9110133" y="6267230"/>
              <a:ext cx="105834" cy="175539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77"/>
            </p:blipFill>
            <p:spPr>
              <a:xfrm>
                <a:off x="9110133" y="6267230"/>
                <a:ext cx="105834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44" name="墨迹 243"/>
              <p14:cNvContentPartPr/>
              <p14:nvPr/>
            </p14:nvContentPartPr>
            <p14:xfrm>
              <a:off x="9251244" y="6372977"/>
              <a:ext cx="59266" cy="64857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79"/>
            </p:blipFill>
            <p:spPr>
              <a:xfrm>
                <a:off x="9251244" y="6372977"/>
                <a:ext cx="59266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45" name="墨迹 244"/>
              <p14:cNvContentPartPr/>
              <p14:nvPr/>
            </p14:nvContentPartPr>
            <p14:xfrm>
              <a:off x="9366250" y="6218587"/>
              <a:ext cx="124883" cy="154389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81"/>
            </p:blipFill>
            <p:spPr>
              <a:xfrm>
                <a:off x="9366250" y="6218587"/>
                <a:ext cx="124883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46" name="墨迹 245"/>
              <p14:cNvContentPartPr/>
              <p14:nvPr/>
            </p14:nvContentPartPr>
            <p14:xfrm>
              <a:off x="9414933" y="6206602"/>
              <a:ext cx="50800" cy="375047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83"/>
            </p:blipFill>
            <p:spPr>
              <a:xfrm>
                <a:off x="9414933" y="6206602"/>
                <a:ext cx="50800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47" name="墨迹 246"/>
              <p14:cNvContentPartPr/>
              <p14:nvPr/>
            </p14:nvContentPartPr>
            <p14:xfrm>
              <a:off x="9615311" y="6237621"/>
              <a:ext cx="166511" cy="195102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85"/>
            </p:blipFill>
            <p:spPr>
              <a:xfrm>
                <a:off x="9615311" y="6237621"/>
                <a:ext cx="166511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48" name="墨迹 247"/>
              <p14:cNvContentPartPr/>
              <p14:nvPr/>
            </p14:nvContentPartPr>
            <p14:xfrm>
              <a:off x="9642651" y="6258418"/>
              <a:ext cx="139171" cy="207615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87"/>
            </p:blipFill>
            <p:spPr>
              <a:xfrm>
                <a:off x="9642651" y="6258418"/>
                <a:ext cx="139171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49" name="墨迹 248"/>
              <p14:cNvContentPartPr/>
              <p14:nvPr/>
            </p14:nvContentPartPr>
            <p14:xfrm>
              <a:off x="9872133" y="6248901"/>
              <a:ext cx="84667" cy="143110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89"/>
            </p:blipFill>
            <p:spPr>
              <a:xfrm>
                <a:off x="9872133" y="6248901"/>
                <a:ext cx="84667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50" name="墨迹 249"/>
              <p14:cNvContentPartPr/>
              <p14:nvPr/>
            </p14:nvContentPartPr>
            <p14:xfrm>
              <a:off x="9990666" y="6333498"/>
              <a:ext cx="50800" cy="73317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91"/>
            </p:blipFill>
            <p:spPr>
              <a:xfrm>
                <a:off x="9990666" y="6333498"/>
                <a:ext cx="508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51" name="墨迹 250"/>
              <p14:cNvContentPartPr/>
              <p14:nvPr/>
            </p14:nvContentPartPr>
            <p14:xfrm>
              <a:off x="10092266" y="6206426"/>
              <a:ext cx="180622" cy="187700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93"/>
            </p:blipFill>
            <p:spPr>
              <a:xfrm>
                <a:off x="10092266" y="6206426"/>
                <a:ext cx="180622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52" name="墨迹 251"/>
              <p14:cNvContentPartPr/>
              <p14:nvPr/>
            </p14:nvContentPartPr>
            <p14:xfrm>
              <a:off x="10095088" y="6195322"/>
              <a:ext cx="143934" cy="442725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95"/>
            </p:blipFill>
            <p:spPr>
              <a:xfrm>
                <a:off x="10095088" y="6195322"/>
                <a:ext cx="143934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53" name="墨迹 252"/>
              <p14:cNvContentPartPr/>
              <p14:nvPr/>
            </p14:nvContentPartPr>
            <p14:xfrm>
              <a:off x="7122583" y="5789257"/>
              <a:ext cx="107950" cy="109976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97"/>
            </p:blipFill>
            <p:spPr>
              <a:xfrm>
                <a:off x="7122583" y="5789257"/>
                <a:ext cx="107950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54" name="墨迹 253"/>
              <p14:cNvContentPartPr/>
              <p14:nvPr/>
            </p14:nvContentPartPr>
            <p14:xfrm>
              <a:off x="7131226" y="5921792"/>
              <a:ext cx="88018" cy="73318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99"/>
            </p:blipFill>
            <p:spPr>
              <a:xfrm>
                <a:off x="7131226" y="5921792"/>
                <a:ext cx="8801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55" name="墨迹 254"/>
              <p14:cNvContentPartPr/>
              <p14:nvPr/>
            </p14:nvContentPartPr>
            <p14:xfrm>
              <a:off x="6956248" y="6034588"/>
              <a:ext cx="350485" cy="33839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501"/>
            </p:blipFill>
            <p:spPr>
              <a:xfrm>
                <a:off x="6956248" y="6034588"/>
                <a:ext cx="35048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56" name="墨迹 255"/>
              <p14:cNvContentPartPr/>
              <p14:nvPr/>
            </p14:nvContentPartPr>
            <p14:xfrm>
              <a:off x="7343422" y="5742024"/>
              <a:ext cx="287866" cy="334863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503"/>
            </p:blipFill>
            <p:spPr>
              <a:xfrm>
                <a:off x="7343422" y="5742024"/>
                <a:ext cx="287866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57" name="墨迹 256"/>
              <p14:cNvContentPartPr/>
              <p14:nvPr/>
            </p14:nvContentPartPr>
            <p14:xfrm>
              <a:off x="7512755" y="5978190"/>
              <a:ext cx="132645" cy="174834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505"/>
            </p:blipFill>
            <p:spPr>
              <a:xfrm>
                <a:off x="7512755" y="5978190"/>
                <a:ext cx="1326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58" name="墨迹 257"/>
              <p14:cNvContentPartPr/>
              <p14:nvPr/>
            </p14:nvContentPartPr>
            <p14:xfrm>
              <a:off x="10397772" y="6299659"/>
              <a:ext cx="185560" cy="53578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507"/>
            </p:blipFill>
            <p:spPr>
              <a:xfrm>
                <a:off x="10397772" y="6299659"/>
                <a:ext cx="18556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59" name="墨迹 258"/>
              <p14:cNvContentPartPr/>
              <p14:nvPr/>
            </p14:nvContentPartPr>
            <p14:xfrm>
              <a:off x="10404827" y="6395536"/>
              <a:ext cx="198261" cy="45118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509"/>
            </p:blipFill>
            <p:spPr>
              <a:xfrm>
                <a:off x="10404827" y="6395536"/>
                <a:ext cx="19826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60" name="墨迹 259"/>
              <p14:cNvContentPartPr/>
              <p14:nvPr/>
            </p14:nvContentPartPr>
            <p14:xfrm>
              <a:off x="10826044" y="6341958"/>
              <a:ext cx="2823" cy="1409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511"/>
            </p:blipFill>
            <p:spPr>
              <a:xfrm>
                <a:off x="10826044" y="6341958"/>
                <a:ext cx="282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61" name="墨迹 260"/>
              <p14:cNvContentPartPr/>
              <p14:nvPr/>
            </p14:nvContentPartPr>
            <p14:xfrm>
              <a:off x="10797822" y="6257361"/>
              <a:ext cx="152400" cy="173600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513"/>
            </p:blipFill>
            <p:spPr>
              <a:xfrm>
                <a:off x="10797822" y="6257361"/>
                <a:ext cx="152400" cy="17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62" name="墨迹 261"/>
              <p14:cNvContentPartPr/>
              <p14:nvPr/>
            </p14:nvContentPartPr>
            <p14:xfrm>
              <a:off x="10987969" y="6364517"/>
              <a:ext cx="52563" cy="64858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515"/>
            </p:blipFill>
            <p:spPr>
              <a:xfrm>
                <a:off x="10987969" y="6364517"/>
                <a:ext cx="52563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63" name="墨迹 262"/>
              <p14:cNvContentPartPr/>
              <p14:nvPr/>
            </p14:nvContentPartPr>
            <p14:xfrm>
              <a:off x="11125200" y="6279038"/>
              <a:ext cx="107244" cy="116497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517"/>
            </p:blipFill>
            <p:spPr>
              <a:xfrm>
                <a:off x="11125200" y="6279038"/>
                <a:ext cx="107244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64" name="墨迹 263"/>
              <p14:cNvContentPartPr/>
              <p14:nvPr/>
            </p14:nvContentPartPr>
            <p14:xfrm>
              <a:off x="11294532" y="6044282"/>
              <a:ext cx="163689" cy="435851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519"/>
            </p:blipFill>
            <p:spPr>
              <a:xfrm>
                <a:off x="11294532" y="6044282"/>
                <a:ext cx="163689" cy="435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65" name="墨迹 264"/>
              <p14:cNvContentPartPr/>
              <p14:nvPr/>
            </p14:nvContentPartPr>
            <p14:xfrm>
              <a:off x="11522251" y="6184748"/>
              <a:ext cx="204081" cy="182589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21"/>
            </p:blipFill>
            <p:spPr>
              <a:xfrm>
                <a:off x="11522251" y="6184748"/>
                <a:ext cx="204081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66" name="墨迹 265"/>
              <p14:cNvContentPartPr/>
              <p14:nvPr/>
            </p14:nvContentPartPr>
            <p14:xfrm>
              <a:off x="11542888" y="6129936"/>
              <a:ext cx="163689" cy="533490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23"/>
            </p:blipFill>
            <p:spPr>
              <a:xfrm>
                <a:off x="11542888" y="6129936"/>
                <a:ext cx="163689" cy="53349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43_1#33fcb6fc9?sp=1&amp;vop=1&amp;pid=bb2a75e1a&amp;color=0,0,0&amp;vtp=1&amp;bt=1&amp;bbb=1&amp;hb=1"/>
          <p:cNvSpPr/>
          <p:nvPr/>
        </p:nvSpPr>
        <p:spPr>
          <a:xfrm>
            <a:off x="649224" y="39737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43_2#33fcb6fc9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5870" y="1441450"/>
            <a:ext cx="7364730" cy="27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43_3#33fcb6fc9?vop=1&amp;pid=bb2a75e1a&amp;color=0,0,0&amp;vtp=1&amp;bbb=1"/>
          <p:cNvSpPr/>
          <p:nvPr/>
        </p:nvSpPr>
        <p:spPr>
          <a:xfrm>
            <a:off x="649224" y="4211947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68" r="1" b="6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52" name="QO_6_BD.143_4#33fcb6fc9?colgroup=9,7,7,7,7&amp;vop=1&amp;pid=bb2a75e1a&amp;color=0,0,0&amp;vtp=1&amp;bbb=1"/>
          <p:cNvGraphicFramePr>
            <a:graphicFrameLocks noGrp="1"/>
          </p:cNvGraphicFramePr>
          <p:nvPr/>
        </p:nvGraphicFramePr>
        <p:xfrm>
          <a:off x="648970" y="5298440"/>
          <a:ext cx="6184900" cy="1143000"/>
        </p:xfrm>
        <a:graphic>
          <a:graphicData uri="http://schemas.openxmlformats.org/drawingml/2006/table">
            <a:tbl>
              <a:tblPr/>
              <a:tblGrid>
                <a:gridCol w="149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金属氢氧化物</a:t>
                      </a:r>
                      <a:endParaRPr lang="en-US" altLang="zh-CN" sz="12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1.9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3.4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6.4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3.2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4.7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9.0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8015111" y="296089"/>
              <a:ext cx="8466" cy="2537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8015111" y="296089"/>
                <a:ext cx="8466" cy="2537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43_1#33fcb6fc9?sp=1&amp;vop=1&amp;pid=bb2a75e1a&amp;color=0,0,0&amp;vtp=1&amp;bt=1&amp;bbb=1&amp;hb=1"/>
          <p:cNvSpPr/>
          <p:nvPr/>
        </p:nvSpPr>
        <p:spPr>
          <a:xfrm>
            <a:off x="649224" y="39737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43_2#33fcb6fc9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5870" y="1441450"/>
            <a:ext cx="7364730" cy="27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43_3#33fcb6fc9?vop=1&amp;pid=bb2a75e1a&amp;color=0,0,0&amp;vtp=1&amp;bbb=1"/>
          <p:cNvSpPr/>
          <p:nvPr/>
        </p:nvSpPr>
        <p:spPr>
          <a:xfrm>
            <a:off x="649224" y="4211947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68" r="1" b="6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52" name="QO_6_BD.143_4#33fcb6fc9?colgroup=9,7,7,7,7&amp;vop=1&amp;pid=bb2a75e1a&amp;color=0,0,0&amp;vtp=1&amp;bbb=1"/>
          <p:cNvGraphicFramePr>
            <a:graphicFrameLocks noGrp="1"/>
          </p:cNvGraphicFramePr>
          <p:nvPr/>
        </p:nvGraphicFramePr>
        <p:xfrm>
          <a:off x="648970" y="5298440"/>
          <a:ext cx="6184900" cy="1143000"/>
        </p:xfrm>
        <a:graphic>
          <a:graphicData uri="http://schemas.openxmlformats.org/drawingml/2006/table">
            <a:tbl>
              <a:tblPr/>
              <a:tblGrid>
                <a:gridCol w="149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金属氢氧化物</a:t>
                      </a:r>
                      <a:endParaRPr lang="en-US" altLang="zh-CN" sz="12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1.9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3.4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6.4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3.2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4.7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9.0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8015111" y="296089"/>
              <a:ext cx="8466" cy="2537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8015111" y="296089"/>
                <a:ext cx="846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7258755" y="1981861"/>
              <a:ext cx="95956" cy="898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7258755" y="1981861"/>
                <a:ext cx="95956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7069666" y="1409950"/>
              <a:ext cx="7761" cy="282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7069666" y="1409950"/>
                <a:ext cx="776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5192888" y="1844215"/>
              <a:ext cx="105305" cy="28921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5192888" y="1844215"/>
                <a:ext cx="105305" cy="289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5192888" y="1930751"/>
              <a:ext cx="141112" cy="15033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5192888" y="1930751"/>
                <a:ext cx="141112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5350933" y="1962651"/>
              <a:ext cx="43039" cy="20514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5350933" y="1962651"/>
                <a:ext cx="43039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5469466" y="1851970"/>
              <a:ext cx="67734" cy="21219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5469466" y="1851970"/>
                <a:ext cx="67734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5548488" y="1911893"/>
              <a:ext cx="95956" cy="15650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5548488" y="1911893"/>
                <a:ext cx="95956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5607755" y="1909073"/>
              <a:ext cx="25400" cy="26225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5607755" y="1909073"/>
                <a:ext cx="254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5166606" y="2224902"/>
              <a:ext cx="171097" cy="28622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5166606" y="2224902"/>
                <a:ext cx="171097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5311422" y="2320073"/>
              <a:ext cx="28222" cy="5146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5311422" y="2320073"/>
                <a:ext cx="28222" cy="51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5381448" y="2301039"/>
              <a:ext cx="93663" cy="15368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5381448" y="2301039"/>
                <a:ext cx="93663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5463822" y="2385636"/>
              <a:ext cx="95955" cy="16214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5463822" y="2385636"/>
                <a:ext cx="95955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5093581" y="2685956"/>
              <a:ext cx="116241" cy="25766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5093581" y="2685956"/>
                <a:ext cx="116241" cy="257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144381" y="2686484"/>
              <a:ext cx="116241" cy="23264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144381" y="2686484"/>
                <a:ext cx="116241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5269088" y="2661986"/>
              <a:ext cx="36689" cy="22277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5269088" y="2661986"/>
                <a:ext cx="36689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5300133" y="2709220"/>
              <a:ext cx="184856" cy="20796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5300133" y="2709220"/>
                <a:ext cx="184856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5415844" y="2769143"/>
              <a:ext cx="130351" cy="33274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5415844" y="2769143"/>
                <a:ext cx="130351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5147733" y="3107531"/>
              <a:ext cx="399344" cy="23334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5147733" y="3107531"/>
                <a:ext cx="399344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7636933" y="1753978"/>
              <a:ext cx="104996" cy="5995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7636933" y="1753978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5876219" y="3338763"/>
              <a:ext cx="126647" cy="22065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5876219" y="3338763"/>
                <a:ext cx="126647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6005688" y="3468478"/>
              <a:ext cx="42334" cy="5075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6005688" y="3468478"/>
                <a:ext cx="4233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6092296" y="3402210"/>
              <a:ext cx="77081" cy="13958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6092296" y="3402210"/>
                <a:ext cx="77081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197600" y="3469888"/>
              <a:ext cx="121355" cy="12830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197600" y="3469888"/>
                <a:ext cx="121355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560255" y="2639427"/>
              <a:ext cx="129822" cy="1973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560255" y="2639427"/>
                <a:ext cx="1298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6547555" y="2678906"/>
              <a:ext cx="50800" cy="28340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6547555" y="2678906"/>
                <a:ext cx="50800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6558844" y="2724024"/>
              <a:ext cx="197556" cy="15227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6558844" y="2724024"/>
                <a:ext cx="1975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6739466" y="2607879"/>
              <a:ext cx="33866" cy="14152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6739466" y="2607879"/>
                <a:ext cx="33866" cy="141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778977" y="2633787"/>
              <a:ext cx="87489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778977" y="2633787"/>
                <a:ext cx="874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6836833" y="2565405"/>
              <a:ext cx="15522" cy="1219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6836833" y="2565405"/>
                <a:ext cx="15522" cy="12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6771569" y="2783242"/>
              <a:ext cx="238831" cy="4793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6771569" y="2783242"/>
                <a:ext cx="23883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6965244" y="2718384"/>
              <a:ext cx="93838" cy="18611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6965244" y="2718384"/>
                <a:ext cx="9383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7072488" y="2633787"/>
              <a:ext cx="134056" cy="27705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7072488" y="2633787"/>
                <a:ext cx="134056" cy="277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7218009" y="2611228"/>
              <a:ext cx="60501" cy="8812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7218009" y="2611228"/>
                <a:ext cx="60501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7275688" y="2622508"/>
              <a:ext cx="84667" cy="1691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7275688" y="2622508"/>
                <a:ext cx="846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7315200" y="2557474"/>
              <a:ext cx="16933" cy="15245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7315200" y="2557474"/>
                <a:ext cx="16933" cy="152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7763580" y="3147009"/>
              <a:ext cx="127353" cy="30366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7763580" y="3147009"/>
                <a:ext cx="127353" cy="303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7811911" y="3196358"/>
              <a:ext cx="163689" cy="23898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7811911" y="3196358"/>
                <a:ext cx="163689" cy="238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7964311" y="3180143"/>
              <a:ext cx="73378" cy="24321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7964311" y="3180143"/>
                <a:ext cx="73378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8034161" y="3219093"/>
              <a:ext cx="178506" cy="17324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8034161" y="3219093"/>
                <a:ext cx="178506" cy="173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8238066" y="3135730"/>
              <a:ext cx="79904" cy="25661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8238066" y="3135730"/>
                <a:ext cx="7990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8003822" y="3174503"/>
              <a:ext cx="67733" cy="2488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8003822" y="3174503"/>
                <a:ext cx="67733" cy="248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8286044" y="3316204"/>
              <a:ext cx="82550" cy="28199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8286044" y="3316204"/>
                <a:ext cx="8255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8048977" y="3282365"/>
              <a:ext cx="22578" cy="8459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8048977" y="3282365"/>
                <a:ext cx="225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8071555" y="3310564"/>
              <a:ext cx="16934" cy="3242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8071555" y="3310564"/>
                <a:ext cx="16934" cy="32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7783865" y="2594309"/>
              <a:ext cx="118357" cy="8882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7783865" y="2594309"/>
                <a:ext cx="118357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7826022" y="2596776"/>
              <a:ext cx="53622" cy="13288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7826022" y="2596776"/>
                <a:ext cx="53622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7885288" y="2701465"/>
              <a:ext cx="45156" cy="197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7885288" y="2701465"/>
                <a:ext cx="451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7927622" y="2588669"/>
              <a:ext cx="64911" cy="23123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7927622" y="2588669"/>
                <a:ext cx="649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8012288" y="2633787"/>
              <a:ext cx="98778" cy="10715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8012288" y="2633787"/>
                <a:ext cx="98778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7995178" y="2740944"/>
              <a:ext cx="84844" cy="6485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7995178" y="2740944"/>
                <a:ext cx="8484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8150577" y="2635726"/>
              <a:ext cx="54328" cy="16337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8150577" y="2635726"/>
                <a:ext cx="54328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8246533" y="2650707"/>
              <a:ext cx="56444" cy="12055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8246533" y="2650707"/>
                <a:ext cx="56444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8311444" y="2624446"/>
              <a:ext cx="14111" cy="24903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8311444" y="2624446"/>
                <a:ext cx="14111" cy="249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8356600" y="2678906"/>
              <a:ext cx="127000" cy="14945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8356600" y="2678906"/>
                <a:ext cx="127000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8509000" y="2605764"/>
              <a:ext cx="89076" cy="22153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8509000" y="2605764"/>
                <a:ext cx="89076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8619066" y="2701465"/>
              <a:ext cx="36689" cy="7331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8619066" y="2701465"/>
                <a:ext cx="3668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8698088" y="2613343"/>
              <a:ext cx="107244" cy="13747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8698088" y="2613343"/>
                <a:ext cx="107244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8709377" y="2616868"/>
              <a:ext cx="129823" cy="29327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8709377" y="2616868"/>
                <a:ext cx="129823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4824588" y="5662361"/>
              <a:ext cx="195439" cy="34261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4824588" y="5662361"/>
                <a:ext cx="195439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3948288" y="6132932"/>
              <a:ext cx="245534" cy="40941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3948288" y="6132932"/>
                <a:ext cx="245534" cy="409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4827940" y="5730039"/>
              <a:ext cx="398815" cy="37786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4827940" y="5730039"/>
                <a:ext cx="398815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3708400" y="6105086"/>
              <a:ext cx="419452" cy="33838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3708400" y="6105086"/>
                <a:ext cx="41945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6867877" y="6042167"/>
              <a:ext cx="281517" cy="28005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6867877" y="6042167"/>
                <a:ext cx="281517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7029273" y="6085347"/>
              <a:ext cx="201260" cy="24251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7029273" y="6085347"/>
                <a:ext cx="20126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7339188" y="6019608"/>
              <a:ext cx="88900" cy="25167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7339188" y="6019608"/>
                <a:ext cx="88900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7361766" y="6000926"/>
              <a:ext cx="213078" cy="25925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7361766" y="6000926"/>
                <a:ext cx="213078" cy="259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7563555" y="5938712"/>
              <a:ext cx="62089" cy="17342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7563555" y="5938712"/>
                <a:ext cx="62089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7631288" y="5992290"/>
              <a:ext cx="73378" cy="846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7631288" y="5992290"/>
                <a:ext cx="733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7670800" y="5895885"/>
              <a:ext cx="22577" cy="16126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7670800" y="5895885"/>
                <a:ext cx="22577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7845777" y="5831555"/>
              <a:ext cx="11289" cy="47938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7845777" y="5831555"/>
                <a:ext cx="11289" cy="479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7785100" y="6085347"/>
              <a:ext cx="207433" cy="25149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7785100" y="6085347"/>
                <a:ext cx="207433" cy="251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8088488" y="5871034"/>
              <a:ext cx="67734" cy="7331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8088488" y="5871034"/>
                <a:ext cx="6773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8008055" y="5983830"/>
              <a:ext cx="210256" cy="24815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8008055" y="5983830"/>
                <a:ext cx="21025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8218311" y="5906988"/>
              <a:ext cx="73378" cy="1557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8218311" y="5906988"/>
                <a:ext cx="73378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8223955" y="5944352"/>
              <a:ext cx="206022" cy="30825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8223955" y="5944352"/>
                <a:ext cx="206022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8556272" y="6203783"/>
              <a:ext cx="6350" cy="564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8556272" y="6203783"/>
                <a:ext cx="63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8804627" y="5886191"/>
              <a:ext cx="177271" cy="21572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8804627" y="5886191"/>
                <a:ext cx="177271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8878711" y="6012029"/>
              <a:ext cx="50800" cy="30454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8878711" y="6012029"/>
                <a:ext cx="50800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8946444" y="6036879"/>
              <a:ext cx="101600" cy="6256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8946444" y="6036879"/>
                <a:ext cx="101600" cy="62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9122833" y="5810406"/>
              <a:ext cx="71967" cy="10856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9122833" y="5810406"/>
                <a:ext cx="71967" cy="108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9081911" y="5885839"/>
              <a:ext cx="327378" cy="253791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9081911" y="5885839"/>
                <a:ext cx="32737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9471377" y="5797716"/>
              <a:ext cx="231423" cy="31653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9471377" y="5797716"/>
                <a:ext cx="231423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9712677" y="5754889"/>
              <a:ext cx="80434" cy="13306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9712677" y="5754889"/>
                <a:ext cx="80434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9798755" y="5711886"/>
              <a:ext cx="94016" cy="24092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9798755" y="5711886"/>
                <a:ext cx="94016" cy="240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10066866" y="5738499"/>
              <a:ext cx="19756" cy="38914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10066866" y="5738499"/>
                <a:ext cx="19756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9999133" y="5949991"/>
              <a:ext cx="191911" cy="26683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9999133" y="5949991"/>
                <a:ext cx="191911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10399888" y="5823096"/>
              <a:ext cx="104996" cy="5995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10399888" y="5823096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8504766" y="1996490"/>
              <a:ext cx="121709" cy="5921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8504766" y="1996490"/>
                <a:ext cx="12170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8517466" y="2081087"/>
              <a:ext cx="194734" cy="15791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8517466" y="2081087"/>
                <a:ext cx="19473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8511822" y="2013409"/>
              <a:ext cx="33866" cy="27353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8511822" y="2013409"/>
                <a:ext cx="33866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8657696" y="1917532"/>
              <a:ext cx="113771" cy="12213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8657696" y="1917532"/>
                <a:ext cx="11377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8745184" y="1940092"/>
              <a:ext cx="94016" cy="3383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8745184" y="1940092"/>
                <a:ext cx="9401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8788400" y="1868713"/>
              <a:ext cx="28222" cy="17289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8788400" y="1868713"/>
                <a:ext cx="28222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8769350" y="2092366"/>
              <a:ext cx="239183" cy="1128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8769350" y="2092366"/>
                <a:ext cx="2391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8920162" y="2020459"/>
              <a:ext cx="110949" cy="198803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8920162" y="2020459"/>
                <a:ext cx="110949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9093200" y="1913831"/>
              <a:ext cx="84666" cy="7419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9093200" y="1913831"/>
                <a:ext cx="84666" cy="7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9087555" y="2002129"/>
              <a:ext cx="149578" cy="16778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9087555" y="2002129"/>
                <a:ext cx="149578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4" name="墨迹 103"/>
              <p14:cNvContentPartPr/>
              <p14:nvPr/>
            </p14:nvContentPartPr>
            <p14:xfrm>
              <a:off x="9239955" y="1827296"/>
              <a:ext cx="55034" cy="21149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4"/>
            </p:blipFill>
            <p:spPr>
              <a:xfrm>
                <a:off x="9239955" y="1827296"/>
                <a:ext cx="55034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墨迹 104"/>
              <p14:cNvContentPartPr/>
              <p14:nvPr/>
            </p14:nvContentPartPr>
            <p14:xfrm>
              <a:off x="9302044" y="1879464"/>
              <a:ext cx="90311" cy="2678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6"/>
            </p:blipFill>
            <p:spPr>
              <a:xfrm>
                <a:off x="9302044" y="1879464"/>
                <a:ext cx="90311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墨迹 105"/>
              <p14:cNvContentPartPr/>
              <p14:nvPr/>
            </p14:nvContentPartPr>
            <p14:xfrm>
              <a:off x="9324622" y="1804736"/>
              <a:ext cx="28222" cy="19175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8"/>
            </p:blipFill>
            <p:spPr>
              <a:xfrm>
                <a:off x="9324622" y="1804736"/>
                <a:ext cx="2822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0" name="墨迹 109"/>
              <p14:cNvContentPartPr/>
              <p14:nvPr/>
            </p14:nvContentPartPr>
            <p14:xfrm>
              <a:off x="9688688" y="2870659"/>
              <a:ext cx="147285" cy="34614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0"/>
            </p:blipFill>
            <p:spPr>
              <a:xfrm>
                <a:off x="9688688" y="2870659"/>
                <a:ext cx="147285" cy="346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1" name="墨迹 110"/>
              <p14:cNvContentPartPr/>
              <p14:nvPr/>
            </p14:nvContentPartPr>
            <p14:xfrm>
              <a:off x="9680222" y="2966536"/>
              <a:ext cx="234244" cy="177653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2"/>
            </p:blipFill>
            <p:spPr>
              <a:xfrm>
                <a:off x="9680222" y="2966536"/>
                <a:ext cx="234244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2" name="墨迹 111"/>
              <p14:cNvContentPartPr/>
              <p14:nvPr/>
            </p14:nvContentPartPr>
            <p14:xfrm>
              <a:off x="9894711" y="2943976"/>
              <a:ext cx="56444" cy="16426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4"/>
            </p:blipFill>
            <p:spPr>
              <a:xfrm>
                <a:off x="9894711" y="2943976"/>
                <a:ext cx="56444" cy="164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3" name="墨迹 112"/>
              <p14:cNvContentPartPr/>
              <p14:nvPr/>
            </p14:nvContentPartPr>
            <p14:xfrm>
              <a:off x="9962444" y="2955256"/>
              <a:ext cx="158044" cy="20867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6"/>
            </p:blipFill>
            <p:spPr>
              <a:xfrm>
                <a:off x="9962444" y="2955256"/>
                <a:ext cx="1580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4" name="墨迹 113"/>
              <p14:cNvContentPartPr/>
              <p14:nvPr/>
            </p14:nvContentPartPr>
            <p14:xfrm>
              <a:off x="10126133" y="2861494"/>
              <a:ext cx="67734" cy="20655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8"/>
            </p:blipFill>
            <p:spPr>
              <a:xfrm>
                <a:off x="10126133" y="2861494"/>
                <a:ext cx="67734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5" name="墨迹 114"/>
              <p14:cNvContentPartPr/>
              <p14:nvPr/>
            </p14:nvContentPartPr>
            <p14:xfrm>
              <a:off x="10154355" y="2996673"/>
              <a:ext cx="66322" cy="271592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0"/>
            </p:blipFill>
            <p:spPr>
              <a:xfrm>
                <a:off x="10154355" y="2996673"/>
                <a:ext cx="66322" cy="27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6" name="墨迹 115"/>
              <p14:cNvContentPartPr/>
              <p14:nvPr/>
            </p14:nvContentPartPr>
            <p14:xfrm>
              <a:off x="8957733" y="1243047"/>
              <a:ext cx="643467" cy="516571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2"/>
            </p:blipFill>
            <p:spPr>
              <a:xfrm>
                <a:off x="8957733" y="1243047"/>
                <a:ext cx="643467" cy="516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7" name="墨迹 116"/>
              <p14:cNvContentPartPr/>
              <p14:nvPr/>
            </p14:nvContentPartPr>
            <p14:xfrm>
              <a:off x="9979377" y="1928812"/>
              <a:ext cx="197556" cy="21995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4"/>
            </p:blipFill>
            <p:spPr>
              <a:xfrm>
                <a:off x="9979377" y="1928812"/>
                <a:ext cx="1975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8" name="墨迹 117"/>
              <p14:cNvContentPartPr/>
              <p14:nvPr/>
            </p14:nvContentPartPr>
            <p14:xfrm>
              <a:off x="10216444" y="1919824"/>
              <a:ext cx="79022" cy="204266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6"/>
            </p:blipFill>
            <p:spPr>
              <a:xfrm>
                <a:off x="10216444" y="1919824"/>
                <a:ext cx="79022" cy="204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9" name="墨迹 118"/>
              <p14:cNvContentPartPr/>
              <p14:nvPr/>
            </p14:nvContentPartPr>
            <p14:xfrm>
              <a:off x="10283472" y="1972344"/>
              <a:ext cx="189795" cy="11209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8"/>
            </p:blipFill>
            <p:spPr>
              <a:xfrm>
                <a:off x="10283472" y="1972344"/>
                <a:ext cx="189795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0" name="墨迹 119"/>
              <p14:cNvContentPartPr/>
              <p14:nvPr/>
            </p14:nvContentPartPr>
            <p14:xfrm>
              <a:off x="10439400" y="1913831"/>
              <a:ext cx="53622" cy="40694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0"/>
            </p:blipFill>
            <p:spPr>
              <a:xfrm>
                <a:off x="10439400" y="1913831"/>
                <a:ext cx="53622" cy="406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1" name="墨迹 120"/>
              <p14:cNvContentPartPr/>
              <p14:nvPr/>
            </p14:nvContentPartPr>
            <p14:xfrm>
              <a:off x="10490200" y="1948199"/>
              <a:ext cx="74260" cy="209025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2"/>
            </p:blipFill>
            <p:spPr>
              <a:xfrm>
                <a:off x="10490200" y="1948199"/>
                <a:ext cx="74260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2" name="墨迹 121"/>
              <p14:cNvContentPartPr/>
              <p14:nvPr/>
            </p14:nvContentPartPr>
            <p14:xfrm>
              <a:off x="10538177" y="1866774"/>
              <a:ext cx="117123" cy="31582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4"/>
            </p:blipFill>
            <p:spPr>
              <a:xfrm>
                <a:off x="10538177" y="1866774"/>
                <a:ext cx="11712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3" name="墨迹 122"/>
              <p14:cNvContentPartPr/>
              <p14:nvPr/>
            </p14:nvContentPartPr>
            <p14:xfrm>
              <a:off x="10662355" y="1989087"/>
              <a:ext cx="76200" cy="12583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6"/>
            </p:blipFill>
            <p:spPr>
              <a:xfrm>
                <a:off x="10662355" y="1989087"/>
                <a:ext cx="76200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4" name="墨迹 123"/>
              <p14:cNvContentPartPr/>
              <p14:nvPr/>
            </p14:nvContentPartPr>
            <p14:xfrm>
              <a:off x="10665177" y="2017286"/>
              <a:ext cx="81844" cy="23581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8"/>
            </p:blipFill>
            <p:spPr>
              <a:xfrm>
                <a:off x="10665177" y="2017286"/>
                <a:ext cx="81844" cy="235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5" name="墨迹 124"/>
              <p14:cNvContentPartPr/>
              <p14:nvPr/>
            </p14:nvContentPartPr>
            <p14:xfrm>
              <a:off x="10605911" y="1816016"/>
              <a:ext cx="231423" cy="504762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0"/>
            </p:blipFill>
            <p:spPr>
              <a:xfrm>
                <a:off x="10605911" y="1816016"/>
                <a:ext cx="231423" cy="504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6" name="墨迹 125"/>
              <p14:cNvContentPartPr/>
              <p14:nvPr/>
            </p14:nvContentPartPr>
            <p14:xfrm>
              <a:off x="9894711" y="1872414"/>
              <a:ext cx="186266" cy="44554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2"/>
            </p:blipFill>
            <p:spPr>
              <a:xfrm>
                <a:off x="9894711" y="1872414"/>
                <a:ext cx="186266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7" name="墨迹 126"/>
              <p14:cNvContentPartPr/>
              <p14:nvPr/>
            </p14:nvContentPartPr>
            <p14:xfrm>
              <a:off x="10875432" y="1849855"/>
              <a:ext cx="111478" cy="11279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4"/>
            </p:blipFill>
            <p:spPr>
              <a:xfrm>
                <a:off x="10875432" y="1849855"/>
                <a:ext cx="1114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8" name="墨迹 127"/>
              <p14:cNvContentPartPr/>
              <p14:nvPr/>
            </p14:nvContentPartPr>
            <p14:xfrm>
              <a:off x="10961511" y="1878054"/>
              <a:ext cx="118533" cy="1691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6"/>
            </p:blipFill>
            <p:spPr>
              <a:xfrm>
                <a:off x="10961511" y="1878054"/>
                <a:ext cx="1185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9" name="墨迹 128"/>
              <p14:cNvContentPartPr/>
              <p14:nvPr/>
            </p14:nvContentPartPr>
            <p14:xfrm>
              <a:off x="11026422" y="1797334"/>
              <a:ext cx="19756" cy="21043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8"/>
            </p:blipFill>
            <p:spPr>
              <a:xfrm>
                <a:off x="11026422" y="1797334"/>
                <a:ext cx="19756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0" name="墨迹 129"/>
              <p14:cNvContentPartPr/>
              <p14:nvPr/>
            </p14:nvContentPartPr>
            <p14:xfrm>
              <a:off x="10516305" y="1150519"/>
              <a:ext cx="354895" cy="16285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0"/>
            </p:blipFill>
            <p:spPr>
              <a:xfrm>
                <a:off x="10516305" y="1150519"/>
                <a:ext cx="354895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1" name="墨迹 130"/>
              <p14:cNvContentPartPr/>
              <p14:nvPr/>
            </p14:nvContentPartPr>
            <p14:xfrm>
              <a:off x="10828867" y="1024681"/>
              <a:ext cx="59267" cy="37399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2"/>
            </p:blipFill>
            <p:spPr>
              <a:xfrm>
                <a:off x="10828867" y="1024681"/>
                <a:ext cx="59267" cy="373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2" name="墨迹 131"/>
              <p14:cNvContentPartPr/>
              <p14:nvPr/>
            </p14:nvContentPartPr>
            <p14:xfrm>
              <a:off x="10882488" y="1154573"/>
              <a:ext cx="81844" cy="24127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4"/>
            </p:blipFill>
            <p:spPr>
              <a:xfrm>
                <a:off x="10882488" y="1154573"/>
                <a:ext cx="81844" cy="241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3" name="墨迹 132"/>
              <p14:cNvContentPartPr/>
              <p14:nvPr/>
            </p14:nvContentPartPr>
            <p14:xfrm>
              <a:off x="11065932" y="1007409"/>
              <a:ext cx="59268" cy="45893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6"/>
            </p:blipFill>
            <p:spPr>
              <a:xfrm>
                <a:off x="11065932" y="1007409"/>
                <a:ext cx="59268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4" name="墨迹 133"/>
              <p14:cNvContentPartPr/>
              <p14:nvPr/>
            </p14:nvContentPartPr>
            <p14:xfrm>
              <a:off x="11009488" y="981325"/>
              <a:ext cx="127000" cy="160735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8"/>
            </p:blipFill>
            <p:spPr>
              <a:xfrm>
                <a:off x="11009488" y="981325"/>
                <a:ext cx="127000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5" name="墨迹 134"/>
              <p14:cNvContentPartPr/>
              <p14:nvPr/>
            </p14:nvContentPartPr>
            <p14:xfrm>
              <a:off x="11153422" y="1009524"/>
              <a:ext cx="87489" cy="104337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0"/>
            </p:blipFill>
            <p:spPr>
              <a:xfrm>
                <a:off x="11153422" y="1009524"/>
                <a:ext cx="87489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6" name="墨迹 135"/>
              <p14:cNvContentPartPr/>
              <p14:nvPr/>
            </p14:nvContentPartPr>
            <p14:xfrm>
              <a:off x="11093626" y="2089546"/>
              <a:ext cx="161395" cy="160735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2"/>
            </p:blipFill>
            <p:spPr>
              <a:xfrm>
                <a:off x="11093626" y="2089546"/>
                <a:ext cx="161395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7" name="墨迹 136"/>
              <p14:cNvContentPartPr/>
              <p14:nvPr/>
            </p14:nvContentPartPr>
            <p14:xfrm>
              <a:off x="10363200" y="4050788"/>
              <a:ext cx="403577" cy="246741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4"/>
            </p:blipFill>
            <p:spPr>
              <a:xfrm>
                <a:off x="10363200" y="4050788"/>
                <a:ext cx="403577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8" name="墨迹 137"/>
              <p14:cNvContentPartPr/>
              <p14:nvPr/>
            </p14:nvContentPartPr>
            <p14:xfrm>
              <a:off x="10792177" y="4096435"/>
              <a:ext cx="67733" cy="18417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6"/>
            </p:blipFill>
            <p:spPr>
              <a:xfrm>
                <a:off x="10792177" y="4096435"/>
                <a:ext cx="67733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9" name="墨迹 138"/>
              <p14:cNvContentPartPr/>
              <p14:nvPr/>
            </p14:nvContentPartPr>
            <p14:xfrm>
              <a:off x="10893777" y="4146665"/>
              <a:ext cx="79023" cy="109271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8"/>
            </p:blipFill>
            <p:spPr>
              <a:xfrm>
                <a:off x="10893777" y="4146665"/>
                <a:ext cx="79023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0" name="墨迹 139"/>
              <p14:cNvContentPartPr/>
              <p14:nvPr/>
            </p14:nvContentPartPr>
            <p14:xfrm>
              <a:off x="11041944" y="4111416"/>
              <a:ext cx="103011" cy="12619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0"/>
            </p:blipFill>
            <p:spPr>
              <a:xfrm>
                <a:off x="11041944" y="4111416"/>
                <a:ext cx="103011" cy="126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1" name="墨迹 140"/>
              <p14:cNvContentPartPr/>
              <p14:nvPr/>
            </p14:nvContentPartPr>
            <p14:xfrm>
              <a:off x="11116732" y="4097316"/>
              <a:ext cx="31045" cy="180474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2"/>
            </p:blipFill>
            <p:spPr>
              <a:xfrm>
                <a:off x="11116732" y="4097316"/>
                <a:ext cx="3104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2" name="墨迹 141"/>
              <p14:cNvContentPartPr/>
              <p14:nvPr/>
            </p14:nvContentPartPr>
            <p14:xfrm>
              <a:off x="11195755" y="3970420"/>
              <a:ext cx="81845" cy="251853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4"/>
            </p:blipFill>
            <p:spPr>
              <a:xfrm>
                <a:off x="11195755" y="3970420"/>
                <a:ext cx="81845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3" name="墨迹 142"/>
              <p14:cNvContentPartPr/>
              <p14:nvPr/>
            </p14:nvContentPartPr>
            <p14:xfrm>
              <a:off x="11142132" y="4150894"/>
              <a:ext cx="163689" cy="32992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6"/>
            </p:blipFill>
            <p:spPr>
              <a:xfrm>
                <a:off x="11142132" y="4150894"/>
                <a:ext cx="163689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4" name="墨迹 143"/>
              <p14:cNvContentPartPr/>
              <p14:nvPr/>
            </p14:nvContentPartPr>
            <p14:xfrm>
              <a:off x="6579305" y="1697580"/>
              <a:ext cx="442384" cy="6485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8"/>
            </p:blipFill>
            <p:spPr>
              <a:xfrm>
                <a:off x="6579305" y="1697580"/>
                <a:ext cx="44238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5" name="墨迹 144"/>
              <p14:cNvContentPartPr/>
              <p14:nvPr/>
            </p14:nvContentPartPr>
            <p14:xfrm>
              <a:off x="6835422" y="1329936"/>
              <a:ext cx="95955" cy="164611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0"/>
            </p:blipFill>
            <p:spPr>
              <a:xfrm>
                <a:off x="6835422" y="1329936"/>
                <a:ext cx="95955" cy="164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6" name="墨迹 145"/>
              <p14:cNvContentPartPr/>
              <p14:nvPr/>
            </p14:nvContentPartPr>
            <p14:xfrm>
              <a:off x="6870700" y="1257676"/>
              <a:ext cx="244122" cy="242511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2"/>
            </p:blipFill>
            <p:spPr>
              <a:xfrm>
                <a:off x="6870700" y="1257676"/>
                <a:ext cx="244122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7" name="墨迹 146"/>
              <p14:cNvContentPartPr/>
              <p14:nvPr/>
            </p14:nvContentPartPr>
            <p14:xfrm>
              <a:off x="7029273" y="1226657"/>
              <a:ext cx="204082" cy="31671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4"/>
            </p:blipFill>
            <p:spPr>
              <a:xfrm>
                <a:off x="7029273" y="1226657"/>
                <a:ext cx="204082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8" name="墨迹 147"/>
              <p14:cNvContentPartPr/>
              <p14:nvPr/>
            </p14:nvContentPartPr>
            <p14:xfrm>
              <a:off x="7258755" y="1242695"/>
              <a:ext cx="101600" cy="34208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6"/>
            </p:blipFill>
            <p:spPr>
              <a:xfrm>
                <a:off x="7258755" y="1242695"/>
                <a:ext cx="101600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9" name="墨迹 148"/>
              <p14:cNvContentPartPr/>
              <p14:nvPr/>
            </p14:nvContentPartPr>
            <p14:xfrm>
              <a:off x="7868355" y="3464953"/>
              <a:ext cx="234245" cy="265776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8"/>
            </p:blipFill>
            <p:spPr>
              <a:xfrm>
                <a:off x="7868355" y="3464953"/>
                <a:ext cx="234245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0" name="墨迹 149"/>
              <p14:cNvContentPartPr/>
              <p14:nvPr/>
            </p14:nvContentPartPr>
            <p14:xfrm>
              <a:off x="9473318" y="823411"/>
              <a:ext cx="1177749" cy="60345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0"/>
            </p:blipFill>
            <p:spPr>
              <a:xfrm>
                <a:off x="9473318" y="823411"/>
                <a:ext cx="1177749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1" name="墨迹 150"/>
              <p14:cNvContentPartPr/>
              <p14:nvPr/>
            </p14:nvContentPartPr>
            <p14:xfrm>
              <a:off x="9437511" y="1108221"/>
              <a:ext cx="505178" cy="298204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2"/>
            </p:blipFill>
            <p:spPr>
              <a:xfrm>
                <a:off x="9437511" y="1108221"/>
                <a:ext cx="505178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2" name="墨迹 151"/>
              <p14:cNvContentPartPr/>
              <p14:nvPr/>
            </p14:nvContentPartPr>
            <p14:xfrm>
              <a:off x="9247540" y="3293644"/>
              <a:ext cx="429154" cy="4511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4"/>
            </p:blipFill>
            <p:spPr>
              <a:xfrm>
                <a:off x="9247540" y="3293644"/>
                <a:ext cx="42915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3" name="墨迹 152"/>
              <p14:cNvContentPartPr/>
              <p14:nvPr/>
            </p14:nvContentPartPr>
            <p14:xfrm>
              <a:off x="9146116" y="3316204"/>
              <a:ext cx="970139" cy="2819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6"/>
            </p:blipFill>
            <p:spPr>
              <a:xfrm>
                <a:off x="9146116" y="3316204"/>
                <a:ext cx="970139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5" name="墨迹 154"/>
              <p14:cNvContentPartPr/>
              <p14:nvPr/>
            </p14:nvContentPartPr>
            <p14:xfrm>
              <a:off x="10028061" y="3296464"/>
              <a:ext cx="137583" cy="29891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8"/>
            </p:blipFill>
            <p:spPr>
              <a:xfrm>
                <a:off x="10028061" y="3296464"/>
                <a:ext cx="137583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6" name="墨迹 155"/>
              <p14:cNvContentPartPr/>
              <p14:nvPr/>
            </p14:nvContentPartPr>
            <p14:xfrm>
              <a:off x="10049933" y="3338763"/>
              <a:ext cx="330200" cy="324817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0"/>
            </p:blipFill>
            <p:spPr>
              <a:xfrm>
                <a:off x="10049933" y="3338763"/>
                <a:ext cx="330200" cy="324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7" name="墨迹 156"/>
              <p14:cNvContentPartPr/>
              <p14:nvPr/>
            </p14:nvContentPartPr>
            <p14:xfrm>
              <a:off x="10041466" y="3288004"/>
              <a:ext cx="107244" cy="411706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2"/>
            </p:blipFill>
            <p:spPr>
              <a:xfrm>
                <a:off x="10041466" y="3288004"/>
                <a:ext cx="107244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8" name="墨迹 157"/>
              <p14:cNvContentPartPr/>
              <p14:nvPr/>
            </p14:nvContentPartPr>
            <p14:xfrm>
              <a:off x="10015184" y="3443099"/>
              <a:ext cx="316971" cy="265599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4"/>
            </p:blipFill>
            <p:spPr>
              <a:xfrm>
                <a:off x="10015184" y="3443099"/>
                <a:ext cx="316971" cy="265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9" name="墨迹 158"/>
              <p14:cNvContentPartPr/>
              <p14:nvPr/>
            </p14:nvContentPartPr>
            <p14:xfrm>
              <a:off x="7648222" y="2943976"/>
              <a:ext cx="869244" cy="857250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6"/>
            </p:blipFill>
            <p:spPr>
              <a:xfrm>
                <a:off x="7648222" y="2943976"/>
                <a:ext cx="869244" cy="857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0" name="墨迹 159"/>
              <p14:cNvContentPartPr/>
              <p14:nvPr/>
            </p14:nvContentPartPr>
            <p14:xfrm>
              <a:off x="9288638" y="3959141"/>
              <a:ext cx="343606" cy="5639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8"/>
            </p:blipFill>
            <p:spPr>
              <a:xfrm>
                <a:off x="9288638" y="3959141"/>
                <a:ext cx="34360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1" name="墨迹 160"/>
              <p14:cNvContentPartPr/>
              <p14:nvPr/>
            </p14:nvContentPartPr>
            <p14:xfrm>
              <a:off x="9221258" y="3959141"/>
              <a:ext cx="444853" cy="64858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0"/>
            </p:blipFill>
            <p:spPr>
              <a:xfrm>
                <a:off x="9221258" y="3959141"/>
                <a:ext cx="444853" cy="64858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#33fcb6fc9?vop=1&amp;pid=bb2a75e1a&amp;color=0,0,0&amp;vtp=1&amp;bt=1&amp;bbb=1"/>
          <p:cNvSpPr/>
          <p:nvPr/>
        </p:nvSpPr>
        <p:spPr>
          <a:xfrm>
            <a:off x="649224" y="1078992"/>
            <a:ext cx="10899648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回答下列问题：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3" name="QB_7_BD.144_1#8bef66404?vop=1&amp;pid=33fcb6fc9&amp;color=0,0,0&amp;vtp=1&amp;bbb=1&amp;hb=1"/>
          <p:cNvSpPr/>
          <p:nvPr/>
        </p:nvSpPr>
        <p:spPr>
          <a:xfrm>
            <a:off x="649224" y="1573818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31" r="1" b="3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145_1#8bef66404.blank?vop=1&amp;pid=33fcb6fc9&amp;color=0,0,0&amp;vpa=54&amp;vtp=1&amp;bbb=1&amp;rh=31.80504"/>
          <p:cNvSpPr/>
          <p:nvPr/>
        </p:nvSpPr>
        <p:spPr>
          <a:xfrm>
            <a:off x="723836" y="2020760"/>
            <a:ext cx="5076127" cy="403924"/>
          </a:xfrm>
          <a:prstGeom prst="rect">
            <a:avLst/>
          </a:prstGeom>
          <a:blipFill rotWithShape="1">
            <a:blip r:embed="rId4"/>
            <a:stretch>
              <a:fillRect l="-11" t="-28659" r="10" b="-8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30" y="2765425"/>
            <a:ext cx="10902950" cy="3340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125" y="2765425"/>
            <a:ext cx="8204200" cy="325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7430911" y="924927"/>
              <a:ext cx="76200" cy="4511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7430911" y="924927"/>
                <a:ext cx="762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45394" y="1603818"/>
              <a:ext cx="393347" cy="45065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545394" y="1603818"/>
                <a:ext cx="393347" cy="450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920044" y="1620033"/>
              <a:ext cx="259644" cy="36235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920044" y="1620033"/>
                <a:ext cx="259644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160337" y="1079493"/>
              <a:ext cx="147285" cy="2409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160337" y="1079493"/>
                <a:ext cx="147285" cy="240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316088" y="888973"/>
              <a:ext cx="70556" cy="84526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316088" y="888973"/>
                <a:ext cx="70556" cy="845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333022" y="896728"/>
              <a:ext cx="276578" cy="45541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333022" y="896728"/>
                <a:ext cx="276578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615244" y="922107"/>
              <a:ext cx="5644" cy="27071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615244" y="922107"/>
                <a:ext cx="564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603955" y="868529"/>
              <a:ext cx="67733" cy="33274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603955" y="868529"/>
                <a:ext cx="67733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668866" y="1203216"/>
              <a:ext cx="87489" cy="13658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668866" y="1203216"/>
                <a:ext cx="87489" cy="136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1461911" y="225592"/>
              <a:ext cx="76905" cy="7613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1461911" y="225592"/>
                <a:ext cx="76905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1315155" y="349667"/>
              <a:ext cx="62089" cy="15791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1315155" y="349667"/>
                <a:ext cx="6208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1244600" y="295384"/>
              <a:ext cx="413455" cy="42087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1244600" y="295384"/>
                <a:ext cx="413455" cy="420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1490133" y="451184"/>
              <a:ext cx="203200" cy="12407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1490133" y="451184"/>
                <a:ext cx="20320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1520472" y="532080"/>
              <a:ext cx="35983" cy="8265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1520472" y="532080"/>
                <a:ext cx="35983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1465968" y="616148"/>
              <a:ext cx="204787" cy="15368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1465968" y="616148"/>
                <a:ext cx="204787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1707444" y="315828"/>
              <a:ext cx="243240" cy="34543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1707444" y="315828"/>
                <a:ext cx="243240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1919111" y="449421"/>
              <a:ext cx="16933" cy="54318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1919111" y="449421"/>
                <a:ext cx="16933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1998133" y="308779"/>
              <a:ext cx="211667" cy="35953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1998133" y="308779"/>
                <a:ext cx="211667" cy="359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2274711" y="310189"/>
              <a:ext cx="76200" cy="9023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2274711" y="310189"/>
                <a:ext cx="76200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2220383" y="439904"/>
              <a:ext cx="122061" cy="17624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2220383" y="439904"/>
                <a:ext cx="122061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2376311" y="393376"/>
              <a:ext cx="107244" cy="23599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2376311" y="393376"/>
                <a:ext cx="107244" cy="235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2478616" y="265070"/>
              <a:ext cx="237772" cy="33451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2478616" y="265070"/>
                <a:ext cx="237772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2587272" y="359889"/>
              <a:ext cx="31750" cy="62707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2587272" y="359889"/>
                <a:ext cx="31750" cy="627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2893483" y="513222"/>
              <a:ext cx="16228" cy="2537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2893483" y="513222"/>
                <a:ext cx="1622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2870200" y="580899"/>
              <a:ext cx="25400" cy="4511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2870200" y="580899"/>
                <a:ext cx="254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7670800" y="1130780"/>
              <a:ext cx="25400" cy="140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7670800" y="1130780"/>
                <a:ext cx="254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4075288" y="936207"/>
              <a:ext cx="242712" cy="24815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4075288" y="936207"/>
                <a:ext cx="24271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4374444" y="868529"/>
              <a:ext cx="108656" cy="1410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4374444" y="868529"/>
                <a:ext cx="1086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4368800" y="891088"/>
              <a:ext cx="50800" cy="37381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4368800" y="891088"/>
                <a:ext cx="50800" cy="373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4380088" y="1003884"/>
              <a:ext cx="197556" cy="16778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4380088" y="1003884"/>
                <a:ext cx="197556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4611511" y="885448"/>
              <a:ext cx="118533" cy="30173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4611511" y="885448"/>
                <a:ext cx="118533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4741509" y="1060282"/>
              <a:ext cx="104246" cy="12407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4741509" y="1060282"/>
                <a:ext cx="104246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4991100" y="1043363"/>
              <a:ext cx="196144" cy="1691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4991100" y="1043363"/>
                <a:ext cx="1961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5074355" y="933387"/>
              <a:ext cx="39511" cy="29045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5074355" y="933387"/>
                <a:ext cx="39511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5610577" y="885448"/>
              <a:ext cx="141112" cy="1954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5610577" y="885448"/>
                <a:ext cx="141112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5774266" y="975685"/>
              <a:ext cx="127000" cy="15791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5774266" y="975685"/>
                <a:ext cx="1270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6146800" y="981325"/>
              <a:ext cx="389466" cy="564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6146800" y="981325"/>
                <a:ext cx="3894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6177844" y="699335"/>
              <a:ext cx="98778" cy="17483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6177844" y="699335"/>
                <a:ext cx="987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6225822" y="823411"/>
              <a:ext cx="62088" cy="5075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6225822" y="823411"/>
                <a:ext cx="6208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6274858" y="543535"/>
              <a:ext cx="127706" cy="24039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6274858" y="543535"/>
                <a:ext cx="127706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墨迹 46"/>
              <p14:cNvContentPartPr/>
              <p14:nvPr/>
            </p14:nvContentPartPr>
            <p14:xfrm>
              <a:off x="6304844" y="817771"/>
              <a:ext cx="62088" cy="9587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8"/>
            </p:blipFill>
            <p:spPr>
              <a:xfrm>
                <a:off x="6304844" y="817771"/>
                <a:ext cx="6208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墨迹 47"/>
              <p14:cNvContentPartPr/>
              <p14:nvPr/>
            </p14:nvContentPartPr>
            <p14:xfrm>
              <a:off x="6445955" y="733174"/>
              <a:ext cx="59267" cy="9235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0"/>
            </p:blipFill>
            <p:spPr>
              <a:xfrm>
                <a:off x="6445955" y="733174"/>
                <a:ext cx="59267" cy="92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墨迹 48"/>
              <p14:cNvContentPartPr/>
              <p14:nvPr/>
            </p14:nvContentPartPr>
            <p14:xfrm>
              <a:off x="6426200" y="742867"/>
              <a:ext cx="87488" cy="12002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2"/>
            </p:blipFill>
            <p:spPr>
              <a:xfrm>
                <a:off x="6426200" y="742867"/>
                <a:ext cx="87488" cy="120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墨迹 49"/>
              <p14:cNvContentPartPr/>
              <p14:nvPr/>
            </p14:nvContentPartPr>
            <p14:xfrm>
              <a:off x="6479822" y="829051"/>
              <a:ext cx="45155" cy="1691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4"/>
            </p:blipFill>
            <p:spPr>
              <a:xfrm>
                <a:off x="6479822" y="829051"/>
                <a:ext cx="451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墨迹 50"/>
              <p14:cNvContentPartPr/>
              <p14:nvPr/>
            </p14:nvContentPartPr>
            <p14:xfrm>
              <a:off x="6521273" y="693695"/>
              <a:ext cx="122238" cy="23546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6"/>
            </p:blipFill>
            <p:spPr>
              <a:xfrm>
                <a:off x="6521273" y="693695"/>
                <a:ext cx="122238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墨迹 51"/>
              <p14:cNvContentPartPr/>
              <p14:nvPr/>
            </p14:nvContentPartPr>
            <p14:xfrm>
              <a:off x="7187318" y="761373"/>
              <a:ext cx="333904" cy="29115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8"/>
            </p:blipFill>
            <p:spPr>
              <a:xfrm>
                <a:off x="7187318" y="761373"/>
                <a:ext cx="333904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墨迹 52"/>
              <p14:cNvContentPartPr/>
              <p14:nvPr/>
            </p14:nvContentPartPr>
            <p14:xfrm>
              <a:off x="7484533" y="893908"/>
              <a:ext cx="90311" cy="17007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0"/>
            </p:blipFill>
            <p:spPr>
              <a:xfrm>
                <a:off x="7484533" y="893908"/>
                <a:ext cx="90311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墨迹 53"/>
              <p14:cNvContentPartPr/>
              <p14:nvPr/>
            </p14:nvContentPartPr>
            <p14:xfrm>
              <a:off x="7591777" y="847380"/>
              <a:ext cx="129823" cy="20726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2"/>
            </p:blipFill>
            <p:spPr>
              <a:xfrm>
                <a:off x="7591777" y="847380"/>
                <a:ext cx="129823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墨迹 54"/>
              <p14:cNvContentPartPr/>
              <p14:nvPr/>
            </p14:nvContentPartPr>
            <p14:xfrm>
              <a:off x="7876822" y="950306"/>
              <a:ext cx="189088" cy="1974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4"/>
            </p:blipFill>
            <p:spPr>
              <a:xfrm>
                <a:off x="7876822" y="950306"/>
                <a:ext cx="18908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墨迹 55"/>
              <p14:cNvContentPartPr/>
              <p14:nvPr/>
            </p14:nvContentPartPr>
            <p14:xfrm>
              <a:off x="7947377" y="844736"/>
              <a:ext cx="28223" cy="26630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6"/>
            </p:blipFill>
            <p:spPr>
              <a:xfrm>
                <a:off x="7947377" y="844736"/>
                <a:ext cx="28223" cy="266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墨迹 56"/>
              <p14:cNvContentPartPr/>
              <p14:nvPr/>
            </p14:nvContentPartPr>
            <p14:xfrm>
              <a:off x="8444088" y="727534"/>
              <a:ext cx="180622" cy="30578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8"/>
            </p:blipFill>
            <p:spPr>
              <a:xfrm>
                <a:off x="8444088" y="727534"/>
                <a:ext cx="180622" cy="305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8" name="墨迹 57"/>
              <p14:cNvContentPartPr/>
              <p14:nvPr/>
            </p14:nvContentPartPr>
            <p14:xfrm>
              <a:off x="8598428" y="865004"/>
              <a:ext cx="74260" cy="21642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0"/>
            </p:blipFill>
            <p:spPr>
              <a:xfrm>
                <a:off x="8598428" y="865004"/>
                <a:ext cx="74260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9" name="墨迹 58"/>
              <p14:cNvContentPartPr/>
              <p14:nvPr/>
            </p14:nvContentPartPr>
            <p14:xfrm>
              <a:off x="8755944" y="761373"/>
              <a:ext cx="103893" cy="19950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2"/>
            </p:blipFill>
            <p:spPr>
              <a:xfrm>
                <a:off x="8755944" y="761373"/>
                <a:ext cx="103893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0" name="墨迹 59"/>
              <p14:cNvContentPartPr/>
              <p14:nvPr/>
            </p14:nvContentPartPr>
            <p14:xfrm>
              <a:off x="8873066" y="834690"/>
              <a:ext cx="121356" cy="14099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4"/>
            </p:blipFill>
            <p:spPr>
              <a:xfrm>
                <a:off x="8873066" y="834690"/>
                <a:ext cx="1213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1" name="墨迹 60"/>
              <p14:cNvContentPartPr/>
              <p14:nvPr/>
            </p14:nvContentPartPr>
            <p14:xfrm>
              <a:off x="8867422" y="851610"/>
              <a:ext cx="107244" cy="33556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6"/>
            </p:blipFill>
            <p:spPr>
              <a:xfrm>
                <a:off x="8867422" y="851610"/>
                <a:ext cx="107244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2" name="墨迹 61"/>
              <p14:cNvContentPartPr/>
              <p14:nvPr/>
            </p14:nvContentPartPr>
            <p14:xfrm>
              <a:off x="7567436" y="2092366"/>
              <a:ext cx="710141" cy="1692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8"/>
            </p:blipFill>
            <p:spPr>
              <a:xfrm>
                <a:off x="7567436" y="2092366"/>
                <a:ext cx="71014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3" name="墨迹 62"/>
              <p14:cNvContentPartPr/>
              <p14:nvPr/>
            </p14:nvContentPartPr>
            <p14:xfrm>
              <a:off x="9251244" y="758553"/>
              <a:ext cx="22578" cy="3665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0"/>
            </p:blipFill>
            <p:spPr>
              <a:xfrm>
                <a:off x="9251244" y="758553"/>
                <a:ext cx="225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墨迹 63"/>
              <p14:cNvContentPartPr/>
              <p14:nvPr/>
            </p14:nvContentPartPr>
            <p14:xfrm>
              <a:off x="9153701" y="868529"/>
              <a:ext cx="249943" cy="3383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2"/>
            </p:blipFill>
            <p:spPr>
              <a:xfrm>
                <a:off x="9153701" y="868529"/>
                <a:ext cx="24994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5" name="墨迹 64"/>
              <p14:cNvContentPartPr/>
              <p14:nvPr/>
            </p14:nvContentPartPr>
            <p14:xfrm>
              <a:off x="9245600" y="743396"/>
              <a:ext cx="45155" cy="37892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4"/>
            </p:blipFill>
            <p:spPr>
              <a:xfrm>
                <a:off x="9245600" y="743396"/>
                <a:ext cx="45155" cy="378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6" name="墨迹 65"/>
              <p14:cNvContentPartPr/>
              <p14:nvPr/>
            </p14:nvContentPartPr>
            <p14:xfrm>
              <a:off x="9640711" y="729473"/>
              <a:ext cx="174978" cy="28357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6"/>
            </p:blipFill>
            <p:spPr>
              <a:xfrm>
                <a:off x="9640711" y="729473"/>
                <a:ext cx="174978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墨迹 66"/>
              <p14:cNvContentPartPr/>
              <p14:nvPr/>
            </p14:nvContentPartPr>
            <p14:xfrm>
              <a:off x="9815688" y="785342"/>
              <a:ext cx="144463" cy="18029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8"/>
            </p:blipFill>
            <p:spPr>
              <a:xfrm>
                <a:off x="9815688" y="785342"/>
                <a:ext cx="144463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墨迹 67"/>
              <p14:cNvContentPartPr/>
              <p14:nvPr/>
            </p14:nvContentPartPr>
            <p14:xfrm>
              <a:off x="9950450" y="891088"/>
              <a:ext cx="294216" cy="16161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0"/>
            </p:blipFill>
            <p:spPr>
              <a:xfrm>
                <a:off x="9950450" y="891088"/>
                <a:ext cx="294216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墨迹 68"/>
              <p14:cNvContentPartPr/>
              <p14:nvPr/>
            </p14:nvContentPartPr>
            <p14:xfrm>
              <a:off x="7972777" y="1432509"/>
              <a:ext cx="25400" cy="282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2"/>
            </p:blipFill>
            <p:spPr>
              <a:xfrm>
                <a:off x="7972777" y="1432509"/>
                <a:ext cx="254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" name="墨迹 69"/>
              <p14:cNvContentPartPr/>
              <p14:nvPr/>
            </p14:nvContentPartPr>
            <p14:xfrm>
              <a:off x="4109155" y="744453"/>
              <a:ext cx="77082" cy="8530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4"/>
            </p:blipFill>
            <p:spPr>
              <a:xfrm>
                <a:off x="4109155" y="744453"/>
                <a:ext cx="77082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1" name="墨迹 70"/>
              <p14:cNvContentPartPr/>
              <p14:nvPr/>
            </p14:nvContentPartPr>
            <p14:xfrm>
              <a:off x="4385733" y="707266"/>
              <a:ext cx="60148" cy="7437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6"/>
            </p:blipFill>
            <p:spPr>
              <a:xfrm>
                <a:off x="4385733" y="707266"/>
                <a:ext cx="60148" cy="74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2" name="墨迹 71"/>
              <p14:cNvContentPartPr/>
              <p14:nvPr/>
            </p14:nvContentPartPr>
            <p14:xfrm>
              <a:off x="4651022" y="710615"/>
              <a:ext cx="55033" cy="8036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8"/>
            </p:blipFill>
            <p:spPr>
              <a:xfrm>
                <a:off x="4651022" y="710615"/>
                <a:ext cx="55033" cy="80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3" name="墨迹 72"/>
              <p14:cNvContentPartPr/>
              <p14:nvPr/>
            </p14:nvContentPartPr>
            <p14:xfrm>
              <a:off x="7211836" y="575259"/>
              <a:ext cx="110596" cy="2256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0"/>
            </p:blipFill>
            <p:spPr>
              <a:xfrm>
                <a:off x="7211836" y="575259"/>
                <a:ext cx="11059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4" name="墨迹 73"/>
              <p14:cNvContentPartPr/>
              <p14:nvPr/>
            </p14:nvContentPartPr>
            <p14:xfrm>
              <a:off x="7253111" y="532080"/>
              <a:ext cx="22578" cy="15315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2"/>
            </p:blipFill>
            <p:spPr>
              <a:xfrm>
                <a:off x="7253111" y="532080"/>
                <a:ext cx="22578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5" name="墨迹 74"/>
              <p14:cNvContentPartPr/>
              <p14:nvPr/>
            </p14:nvContentPartPr>
            <p14:xfrm>
              <a:off x="7342011" y="547060"/>
              <a:ext cx="182033" cy="14663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4"/>
            </p:blipFill>
            <p:spPr>
              <a:xfrm>
                <a:off x="7342011" y="547060"/>
                <a:ext cx="1820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6" name="墨迹 75"/>
              <p14:cNvContentPartPr/>
              <p14:nvPr/>
            </p14:nvContentPartPr>
            <p14:xfrm>
              <a:off x="8355718" y="1105401"/>
              <a:ext cx="379059" cy="3947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6"/>
            </p:blipFill>
            <p:spPr>
              <a:xfrm>
                <a:off x="8355718" y="1105401"/>
                <a:ext cx="37905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7" name="墨迹 76"/>
              <p14:cNvContentPartPr/>
              <p14:nvPr/>
            </p14:nvContentPartPr>
            <p14:xfrm>
              <a:off x="8408458" y="547060"/>
              <a:ext cx="128764" cy="1128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8"/>
            </p:blipFill>
            <p:spPr>
              <a:xfrm>
                <a:off x="8408458" y="547060"/>
                <a:ext cx="12876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8" name="墨迹 77"/>
              <p14:cNvContentPartPr/>
              <p14:nvPr/>
            </p14:nvContentPartPr>
            <p14:xfrm>
              <a:off x="8461022" y="476034"/>
              <a:ext cx="39511" cy="23458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0"/>
            </p:blipFill>
            <p:spPr>
              <a:xfrm>
                <a:off x="8461022" y="476034"/>
                <a:ext cx="39511" cy="234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" name="墨迹 78"/>
              <p14:cNvContentPartPr/>
              <p14:nvPr/>
            </p14:nvContentPartPr>
            <p14:xfrm>
              <a:off x="8545688" y="442019"/>
              <a:ext cx="146756" cy="23475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2"/>
            </p:blipFill>
            <p:spPr>
              <a:xfrm>
                <a:off x="8545688" y="442019"/>
                <a:ext cx="146756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墨迹 79"/>
              <p14:cNvContentPartPr/>
              <p14:nvPr/>
            </p14:nvContentPartPr>
            <p14:xfrm>
              <a:off x="9649177" y="569620"/>
              <a:ext cx="112889" cy="563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4"/>
            </p:blipFill>
            <p:spPr>
              <a:xfrm>
                <a:off x="9649177" y="569620"/>
                <a:ext cx="11288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1" name="墨迹 80"/>
              <p14:cNvContentPartPr/>
              <p14:nvPr/>
            </p14:nvContentPartPr>
            <p14:xfrm>
              <a:off x="9714088" y="510049"/>
              <a:ext cx="11289" cy="14134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6"/>
            </p:blipFill>
            <p:spPr>
              <a:xfrm>
                <a:off x="9714088" y="510049"/>
                <a:ext cx="11289" cy="141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2" name="墨迹 81"/>
              <p14:cNvContentPartPr/>
              <p14:nvPr/>
            </p14:nvContentPartPr>
            <p14:xfrm>
              <a:off x="9812513" y="456824"/>
              <a:ext cx="110419" cy="13324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8"/>
            </p:blipFill>
            <p:spPr>
              <a:xfrm>
                <a:off x="9812513" y="456824"/>
                <a:ext cx="110419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3" name="墨迹 82"/>
              <p14:cNvContentPartPr/>
              <p14:nvPr/>
            </p14:nvContentPartPr>
            <p14:xfrm>
              <a:off x="9852377" y="459115"/>
              <a:ext cx="53623" cy="22330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0"/>
            </p:blipFill>
            <p:spPr>
              <a:xfrm>
                <a:off x="9852377" y="459115"/>
                <a:ext cx="53623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4" name="墨迹 83"/>
              <p14:cNvContentPartPr/>
              <p14:nvPr/>
            </p14:nvContentPartPr>
            <p14:xfrm>
              <a:off x="5683955" y="279170"/>
              <a:ext cx="5645" cy="45964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2"/>
            </p:blipFill>
            <p:spPr>
              <a:xfrm>
                <a:off x="5683955" y="279170"/>
                <a:ext cx="5645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5" name="墨迹 84"/>
              <p14:cNvContentPartPr/>
              <p14:nvPr/>
            </p14:nvContentPartPr>
            <p14:xfrm>
              <a:off x="5593644" y="606983"/>
              <a:ext cx="155222" cy="18029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4"/>
            </p:blipFill>
            <p:spPr>
              <a:xfrm>
                <a:off x="5593644" y="606983"/>
                <a:ext cx="155222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6" name="墨迹 85"/>
              <p14:cNvContentPartPr/>
              <p14:nvPr/>
            </p14:nvContentPartPr>
            <p14:xfrm>
              <a:off x="5796844" y="466693"/>
              <a:ext cx="155222" cy="15791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6"/>
            </p:blipFill>
            <p:spPr>
              <a:xfrm>
                <a:off x="5796844" y="466693"/>
                <a:ext cx="1552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7" name="墨迹 86"/>
              <p14:cNvContentPartPr/>
              <p14:nvPr/>
            </p14:nvContentPartPr>
            <p14:xfrm>
              <a:off x="5867400" y="487137"/>
              <a:ext cx="53622" cy="25449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8"/>
            </p:blipFill>
            <p:spPr>
              <a:xfrm>
                <a:off x="5867400" y="487137"/>
                <a:ext cx="53622" cy="254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8" name="墨迹 87"/>
              <p14:cNvContentPartPr/>
              <p14:nvPr/>
            </p14:nvContentPartPr>
            <p14:xfrm>
              <a:off x="4667955" y="1274595"/>
              <a:ext cx="28222" cy="27229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0"/>
            </p:blipFill>
            <p:spPr>
              <a:xfrm>
                <a:off x="4667955" y="1274595"/>
                <a:ext cx="28222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9" name="墨迹 88"/>
              <p14:cNvContentPartPr/>
              <p14:nvPr/>
            </p14:nvContentPartPr>
            <p14:xfrm>
              <a:off x="4625622" y="1265430"/>
              <a:ext cx="70555" cy="13042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2"/>
            </p:blipFill>
            <p:spPr>
              <a:xfrm>
                <a:off x="4625622" y="1265430"/>
                <a:ext cx="70555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0" name="墨迹 89"/>
              <p14:cNvContentPartPr/>
              <p14:nvPr/>
            </p14:nvContentPartPr>
            <p14:xfrm>
              <a:off x="4696177" y="1302794"/>
              <a:ext cx="70556" cy="7049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4"/>
            </p:blipFill>
            <p:spPr>
              <a:xfrm>
                <a:off x="4696177" y="1302794"/>
                <a:ext cx="7055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墨迹 91"/>
              <p14:cNvContentPartPr/>
              <p14:nvPr/>
            </p14:nvContentPartPr>
            <p14:xfrm>
              <a:off x="3702755" y="964406"/>
              <a:ext cx="180622" cy="37504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6"/>
            </p:blipFill>
            <p:spPr>
              <a:xfrm>
                <a:off x="3702755" y="964406"/>
                <a:ext cx="180622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3" name="墨迹 92"/>
              <p14:cNvContentPartPr/>
              <p14:nvPr/>
            </p14:nvContentPartPr>
            <p14:xfrm>
              <a:off x="3982155" y="1356372"/>
              <a:ext cx="42333" cy="32428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8"/>
            </p:blipFill>
            <p:spPr>
              <a:xfrm>
                <a:off x="3982155" y="1356372"/>
                <a:ext cx="42333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4" name="墨迹 93"/>
              <p14:cNvContentPartPr/>
              <p14:nvPr/>
            </p14:nvContentPartPr>
            <p14:xfrm>
              <a:off x="3962400" y="1361307"/>
              <a:ext cx="50800" cy="85302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0"/>
            </p:blipFill>
            <p:spPr>
              <a:xfrm>
                <a:off x="3962400" y="1361307"/>
                <a:ext cx="50800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5" name="墨迹 94"/>
              <p14:cNvContentPartPr/>
              <p14:nvPr/>
            </p14:nvContentPartPr>
            <p14:xfrm>
              <a:off x="4024488" y="1387391"/>
              <a:ext cx="76200" cy="6203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2"/>
            </p:blipFill>
            <p:spPr>
              <a:xfrm>
                <a:off x="4024488" y="1387391"/>
                <a:ext cx="762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6" name="墨迹 95"/>
              <p14:cNvContentPartPr/>
              <p14:nvPr/>
            </p14:nvContentPartPr>
            <p14:xfrm>
              <a:off x="4106333" y="1300679"/>
              <a:ext cx="119239" cy="27282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4"/>
            </p:blipFill>
            <p:spPr>
              <a:xfrm>
                <a:off x="4106333" y="1300679"/>
                <a:ext cx="119239" cy="272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7" name="墨迹 96"/>
              <p14:cNvContentPartPr/>
              <p14:nvPr/>
            </p14:nvContentPartPr>
            <p14:xfrm>
              <a:off x="4318000" y="1342272"/>
              <a:ext cx="39511" cy="28516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6"/>
            </p:blipFill>
            <p:spPr>
              <a:xfrm>
                <a:off x="4318000" y="1342272"/>
                <a:ext cx="39511" cy="285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8" name="墨迹 97"/>
              <p14:cNvContentPartPr/>
              <p14:nvPr/>
            </p14:nvContentPartPr>
            <p14:xfrm>
              <a:off x="4295422" y="1364832"/>
              <a:ext cx="54328" cy="7613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8"/>
            </p:blipFill>
            <p:spPr>
              <a:xfrm>
                <a:off x="4295422" y="1364832"/>
                <a:ext cx="5432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9" name="墨迹 98"/>
              <p14:cNvContentPartPr/>
              <p14:nvPr/>
            </p14:nvContentPartPr>
            <p14:xfrm>
              <a:off x="4363155" y="1364832"/>
              <a:ext cx="45156" cy="6767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0"/>
            </p:blipFill>
            <p:spPr>
              <a:xfrm>
                <a:off x="4363155" y="1364832"/>
                <a:ext cx="4515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0" name="墨迹 99"/>
              <p14:cNvContentPartPr/>
              <p14:nvPr/>
            </p14:nvContentPartPr>
            <p14:xfrm>
              <a:off x="4397022" y="1389506"/>
              <a:ext cx="141111" cy="22347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2"/>
            </p:blipFill>
            <p:spPr>
              <a:xfrm>
                <a:off x="4397022" y="1389506"/>
                <a:ext cx="141111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1" name="墨迹 100"/>
              <p14:cNvContentPartPr/>
              <p14:nvPr/>
            </p14:nvContentPartPr>
            <p14:xfrm>
              <a:off x="4801305" y="1370472"/>
              <a:ext cx="129117" cy="15086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4"/>
            </p:blipFill>
            <p:spPr>
              <a:xfrm>
                <a:off x="4801305" y="1370472"/>
                <a:ext cx="129117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2" name="墨迹 101"/>
              <p14:cNvContentPartPr/>
              <p14:nvPr/>
            </p14:nvContentPartPr>
            <p14:xfrm>
              <a:off x="4938888" y="1296449"/>
              <a:ext cx="107245" cy="17553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6"/>
            </p:blipFill>
            <p:spPr>
              <a:xfrm>
                <a:off x="4938888" y="1296449"/>
                <a:ext cx="107245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3" name="墨迹 102"/>
              <p14:cNvContentPartPr/>
              <p14:nvPr/>
            </p14:nvContentPartPr>
            <p14:xfrm>
              <a:off x="4981222" y="1308610"/>
              <a:ext cx="59266" cy="326932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8"/>
            </p:blipFill>
            <p:spPr>
              <a:xfrm>
                <a:off x="4981222" y="1308610"/>
                <a:ext cx="59266" cy="326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" name="墨迹 103"/>
              <p14:cNvContentPartPr/>
              <p14:nvPr/>
            </p14:nvContentPartPr>
            <p14:xfrm>
              <a:off x="7577666" y="1393031"/>
              <a:ext cx="2822" cy="2255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0"/>
            </p:blipFill>
            <p:spPr>
              <a:xfrm>
                <a:off x="7577666" y="1393031"/>
                <a:ext cx="2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5" name="墨迹 104"/>
              <p14:cNvContentPartPr/>
              <p14:nvPr/>
            </p14:nvContentPartPr>
            <p14:xfrm>
              <a:off x="4219222" y="162144"/>
              <a:ext cx="64911" cy="43373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2"/>
            </p:blipFill>
            <p:spPr>
              <a:xfrm>
                <a:off x="4219222" y="162144"/>
                <a:ext cx="64911" cy="433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6" name="墨迹 105"/>
              <p14:cNvContentPartPr/>
              <p14:nvPr/>
            </p14:nvContentPartPr>
            <p14:xfrm>
              <a:off x="4185355" y="156504"/>
              <a:ext cx="104422" cy="11984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4"/>
            </p:blipFill>
            <p:spPr>
              <a:xfrm>
                <a:off x="4185355" y="156504"/>
                <a:ext cx="104422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7" name="墨迹 106"/>
              <p14:cNvContentPartPr/>
              <p14:nvPr/>
            </p14:nvContentPartPr>
            <p14:xfrm>
              <a:off x="4289777" y="174833"/>
              <a:ext cx="70556" cy="7613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6"/>
            </p:blipFill>
            <p:spPr>
              <a:xfrm>
                <a:off x="4289777" y="174833"/>
                <a:ext cx="70556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8" name="墨迹 107"/>
              <p14:cNvContentPartPr/>
              <p14:nvPr/>
            </p14:nvContentPartPr>
            <p14:xfrm>
              <a:off x="4464755" y="242511"/>
              <a:ext cx="71438" cy="27071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8"/>
            </p:blipFill>
            <p:spPr>
              <a:xfrm>
                <a:off x="4464755" y="242511"/>
                <a:ext cx="71438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9" name="墨迹 108"/>
              <p14:cNvContentPartPr/>
              <p14:nvPr/>
            </p14:nvContentPartPr>
            <p14:xfrm>
              <a:off x="4576056" y="259430"/>
              <a:ext cx="201966" cy="28763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0"/>
            </p:blipFill>
            <p:spPr>
              <a:xfrm>
                <a:off x="4576056" y="259430"/>
                <a:ext cx="2019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0" name="墨迹 119"/>
              <p14:cNvContentPartPr/>
              <p14:nvPr/>
            </p14:nvContentPartPr>
            <p14:xfrm>
              <a:off x="7224888" y="1144879"/>
              <a:ext cx="22578" cy="1692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12"/>
            </p:blipFill>
            <p:spPr>
              <a:xfrm>
                <a:off x="7224888" y="1144879"/>
                <a:ext cx="22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1" name="墨迹 120"/>
              <p14:cNvContentPartPr/>
              <p14:nvPr/>
            </p14:nvContentPartPr>
            <p14:xfrm>
              <a:off x="5278966" y="833104"/>
              <a:ext cx="60678" cy="261017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14"/>
            </p:blipFill>
            <p:spPr>
              <a:xfrm>
                <a:off x="5278966" y="833104"/>
                <a:ext cx="60678" cy="261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2" name="墨迹 121"/>
              <p14:cNvContentPartPr/>
              <p14:nvPr/>
            </p14:nvContentPartPr>
            <p14:xfrm>
              <a:off x="5413022" y="762783"/>
              <a:ext cx="127705" cy="68946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6"/>
            </p:blipFill>
            <p:spPr>
              <a:xfrm>
                <a:off x="5413022" y="762783"/>
                <a:ext cx="127705" cy="689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3" name="墨迹 122"/>
              <p14:cNvContentPartPr/>
              <p14:nvPr/>
            </p14:nvContentPartPr>
            <p14:xfrm>
              <a:off x="3390194" y="949425"/>
              <a:ext cx="261761" cy="294151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8"/>
            </p:blipFill>
            <p:spPr>
              <a:xfrm>
                <a:off x="3390194" y="949425"/>
                <a:ext cx="261761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4" name="墨迹 123"/>
              <p14:cNvContentPartPr/>
              <p14:nvPr/>
            </p14:nvContentPartPr>
            <p14:xfrm>
              <a:off x="3578577" y="958766"/>
              <a:ext cx="178682" cy="259431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20"/>
            </p:blipFill>
            <p:spPr>
              <a:xfrm>
                <a:off x="3578577" y="958766"/>
                <a:ext cx="17868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5" name="墨迹 124"/>
              <p14:cNvContentPartPr/>
              <p14:nvPr/>
            </p14:nvContentPartPr>
            <p14:xfrm>
              <a:off x="3589866" y="979739"/>
              <a:ext cx="163689" cy="283576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22"/>
            </p:blipFill>
            <p:spPr>
              <a:xfrm>
                <a:off x="3589866" y="979739"/>
                <a:ext cx="163689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6" name="墨迹 125"/>
              <p14:cNvContentPartPr/>
              <p14:nvPr/>
            </p14:nvContentPartPr>
            <p14:xfrm>
              <a:off x="6854472" y="603458"/>
              <a:ext cx="188383" cy="56186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4"/>
            </p:blipFill>
            <p:spPr>
              <a:xfrm>
                <a:off x="6854472" y="603458"/>
                <a:ext cx="188383" cy="561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7" name="墨迹 126"/>
              <p14:cNvContentPartPr/>
              <p14:nvPr/>
            </p14:nvContentPartPr>
            <p14:xfrm>
              <a:off x="8104011" y="800851"/>
              <a:ext cx="396522" cy="24110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6"/>
            </p:blipFill>
            <p:spPr>
              <a:xfrm>
                <a:off x="8104011" y="800851"/>
                <a:ext cx="396522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8" name="墨迹 127"/>
              <p14:cNvContentPartPr/>
              <p14:nvPr/>
            </p14:nvContentPartPr>
            <p14:xfrm>
              <a:off x="9392355" y="747978"/>
              <a:ext cx="79022" cy="334864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8"/>
            </p:blipFill>
            <p:spPr>
              <a:xfrm>
                <a:off x="9392355" y="747978"/>
                <a:ext cx="79022" cy="334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9" name="墨迹 128"/>
              <p14:cNvContentPartPr/>
              <p14:nvPr/>
            </p14:nvContentPartPr>
            <p14:xfrm>
              <a:off x="9487076" y="795212"/>
              <a:ext cx="246768" cy="17818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30"/>
            </p:blipFill>
            <p:spPr>
              <a:xfrm>
                <a:off x="9487076" y="795212"/>
                <a:ext cx="246768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0" name="墨迹 129"/>
              <p14:cNvContentPartPr/>
              <p14:nvPr/>
            </p14:nvContentPartPr>
            <p14:xfrm>
              <a:off x="6116813" y="1043363"/>
              <a:ext cx="546453" cy="4882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32"/>
            </p:blipFill>
            <p:spPr>
              <a:xfrm>
                <a:off x="6116813" y="1043363"/>
                <a:ext cx="546453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1" name="墨迹 130"/>
              <p14:cNvContentPartPr/>
              <p14:nvPr/>
            </p14:nvContentPartPr>
            <p14:xfrm>
              <a:off x="8480248" y="2669565"/>
              <a:ext cx="8996" cy="370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4"/>
            </p:blipFill>
            <p:spPr>
              <a:xfrm>
                <a:off x="8480248" y="2669565"/>
                <a:ext cx="8996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2" name="墨迹 131"/>
              <p14:cNvContentPartPr/>
              <p14:nvPr/>
            </p14:nvContentPartPr>
            <p14:xfrm>
              <a:off x="7682088" y="1906253"/>
              <a:ext cx="104996" cy="5995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6"/>
            </p:blipFill>
            <p:spPr>
              <a:xfrm>
                <a:off x="7682088" y="1906253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3" name="墨迹 132"/>
              <p14:cNvContentPartPr/>
              <p14:nvPr/>
            </p14:nvContentPartPr>
            <p14:xfrm>
              <a:off x="3388606" y="2773020"/>
              <a:ext cx="9349" cy="39161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8"/>
            </p:blipFill>
            <p:spPr>
              <a:xfrm>
                <a:off x="3388606" y="2773020"/>
                <a:ext cx="9349" cy="391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4" name="墨迹 133"/>
              <p14:cNvContentPartPr/>
              <p14:nvPr/>
            </p14:nvContentPartPr>
            <p14:xfrm>
              <a:off x="3355093" y="2633787"/>
              <a:ext cx="7126641" cy="58654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40"/>
            </p:blipFill>
            <p:spPr>
              <a:xfrm>
                <a:off x="3355093" y="2633787"/>
                <a:ext cx="7126641" cy="586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5" name="墨迹 134"/>
              <p14:cNvContentPartPr/>
              <p14:nvPr/>
            </p14:nvContentPartPr>
            <p14:xfrm>
              <a:off x="8942740" y="3293644"/>
              <a:ext cx="65793" cy="188934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2"/>
            </p:blipFill>
            <p:spPr>
              <a:xfrm>
                <a:off x="8942740" y="3293644"/>
                <a:ext cx="65793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6" name="墨迹 135"/>
              <p14:cNvContentPartPr/>
              <p14:nvPr/>
            </p14:nvContentPartPr>
            <p14:xfrm>
              <a:off x="8987896" y="3318142"/>
              <a:ext cx="75141" cy="11085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44"/>
            </p:blipFill>
            <p:spPr>
              <a:xfrm>
                <a:off x="8987896" y="3318142"/>
                <a:ext cx="75141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7" name="墨迹 136"/>
              <p14:cNvContentPartPr/>
              <p14:nvPr/>
            </p14:nvContentPartPr>
            <p14:xfrm>
              <a:off x="9064977" y="3273024"/>
              <a:ext cx="62089" cy="115792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6"/>
            </p:blipFill>
            <p:spPr>
              <a:xfrm>
                <a:off x="9064977" y="3273024"/>
                <a:ext cx="62089" cy="115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8" name="墨迹 137"/>
              <p14:cNvContentPartPr/>
              <p14:nvPr/>
            </p14:nvContentPartPr>
            <p14:xfrm>
              <a:off x="8827911" y="3304924"/>
              <a:ext cx="351366" cy="377867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8"/>
            </p:blipFill>
            <p:spPr>
              <a:xfrm>
                <a:off x="8827911" y="3304924"/>
                <a:ext cx="351366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9" name="墨迹 138"/>
              <p14:cNvContentPartPr/>
              <p14:nvPr/>
            </p14:nvContentPartPr>
            <p14:xfrm>
              <a:off x="9064977" y="3395161"/>
              <a:ext cx="164395" cy="124075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50"/>
            </p:blipFill>
            <p:spPr>
              <a:xfrm>
                <a:off x="9064977" y="3395161"/>
                <a:ext cx="164395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0" name="墨迹 139"/>
              <p14:cNvContentPartPr/>
              <p14:nvPr/>
            </p14:nvContentPartPr>
            <p14:xfrm>
              <a:off x="9054394" y="3496677"/>
              <a:ext cx="136878" cy="2537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2"/>
            </p:blipFill>
            <p:spPr>
              <a:xfrm>
                <a:off x="9054394" y="3496677"/>
                <a:ext cx="1368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1" name="墨迹 140"/>
              <p14:cNvContentPartPr/>
              <p14:nvPr/>
            </p14:nvContentPartPr>
            <p14:xfrm>
              <a:off x="9032522" y="3553075"/>
              <a:ext cx="21166" cy="8741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54"/>
            </p:blipFill>
            <p:spPr>
              <a:xfrm>
                <a:off x="9032522" y="3553075"/>
                <a:ext cx="2116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2" name="墨迹 141"/>
              <p14:cNvContentPartPr/>
              <p14:nvPr/>
            </p14:nvContentPartPr>
            <p14:xfrm>
              <a:off x="9080147" y="3561006"/>
              <a:ext cx="69497" cy="12337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6"/>
            </p:blipFill>
            <p:spPr>
              <a:xfrm>
                <a:off x="9080147" y="3561006"/>
                <a:ext cx="69497" cy="123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3" name="墨迹 142"/>
              <p14:cNvContentPartPr/>
              <p14:nvPr/>
            </p14:nvContentPartPr>
            <p14:xfrm>
              <a:off x="9208381" y="3279016"/>
              <a:ext cx="437974" cy="454533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8"/>
            </p:blipFill>
            <p:spPr>
              <a:xfrm>
                <a:off x="9208381" y="3279016"/>
                <a:ext cx="437974" cy="454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4" name="墨迹 143"/>
              <p14:cNvContentPartPr/>
              <p14:nvPr/>
            </p14:nvContentPartPr>
            <p14:xfrm>
              <a:off x="9439451" y="3267384"/>
              <a:ext cx="150459" cy="310013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60"/>
            </p:blipFill>
            <p:spPr>
              <a:xfrm>
                <a:off x="9439451" y="3267384"/>
                <a:ext cx="150459" cy="310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5" name="墨迹 144"/>
              <p14:cNvContentPartPr/>
              <p14:nvPr/>
            </p14:nvContentPartPr>
            <p14:xfrm>
              <a:off x="9398000" y="3467068"/>
              <a:ext cx="127528" cy="17060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2"/>
            </p:blipFill>
            <p:spPr>
              <a:xfrm>
                <a:off x="9398000" y="3467068"/>
                <a:ext cx="127528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6" name="墨迹 145"/>
              <p14:cNvContentPartPr/>
              <p14:nvPr/>
            </p14:nvContentPartPr>
            <p14:xfrm>
              <a:off x="9482666" y="3575634"/>
              <a:ext cx="158044" cy="6203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4"/>
            </p:blipFill>
            <p:spPr>
              <a:xfrm>
                <a:off x="9482666" y="3575634"/>
                <a:ext cx="1580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7" name="墨迹 146"/>
              <p14:cNvContentPartPr/>
              <p14:nvPr/>
            </p14:nvContentPartPr>
            <p14:xfrm>
              <a:off x="9710737" y="3273905"/>
              <a:ext cx="145168" cy="510402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6"/>
            </p:blipFill>
            <p:spPr>
              <a:xfrm>
                <a:off x="9710737" y="3273905"/>
                <a:ext cx="145168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8" name="墨迹 147"/>
              <p14:cNvContentPartPr/>
              <p14:nvPr/>
            </p14:nvContentPartPr>
            <p14:xfrm>
              <a:off x="9640887" y="3448034"/>
              <a:ext cx="157868" cy="163025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8"/>
            </p:blipFill>
            <p:spPr>
              <a:xfrm>
                <a:off x="9640887" y="3448034"/>
                <a:ext cx="157868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9" name="墨迹 148"/>
              <p14:cNvContentPartPr/>
              <p14:nvPr/>
            </p14:nvContentPartPr>
            <p14:xfrm>
              <a:off x="9859786" y="3262097"/>
              <a:ext cx="154869" cy="15773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70"/>
            </p:blipFill>
            <p:spPr>
              <a:xfrm>
                <a:off x="9859786" y="3262097"/>
                <a:ext cx="154869" cy="157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0" name="墨迹 149"/>
              <p14:cNvContentPartPr/>
              <p14:nvPr/>
            </p14:nvContentPartPr>
            <p14:xfrm>
              <a:off x="9822744" y="3251346"/>
              <a:ext cx="228600" cy="465284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72"/>
            </p:blipFill>
            <p:spPr>
              <a:xfrm>
                <a:off x="9822744" y="3251346"/>
                <a:ext cx="228600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1" name="墨迹 150"/>
              <p14:cNvContentPartPr/>
              <p14:nvPr/>
            </p14:nvContentPartPr>
            <p14:xfrm>
              <a:off x="10018888" y="3654592"/>
              <a:ext cx="104951" cy="10715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74"/>
            </p:blipFill>
            <p:spPr>
              <a:xfrm>
                <a:off x="10018888" y="3654592"/>
                <a:ext cx="10495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2" name="墨迹 151"/>
              <p14:cNvContentPartPr/>
              <p14:nvPr/>
            </p14:nvContentPartPr>
            <p14:xfrm>
              <a:off x="10159294" y="3290824"/>
              <a:ext cx="138288" cy="349668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6"/>
            </p:blipFill>
            <p:spPr>
              <a:xfrm>
                <a:off x="10159294" y="3290824"/>
                <a:ext cx="13828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3" name="墨迹 152"/>
              <p14:cNvContentPartPr/>
              <p14:nvPr/>
            </p14:nvContentPartPr>
            <p14:xfrm>
              <a:off x="10109905" y="3440279"/>
              <a:ext cx="225072" cy="143991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8"/>
            </p:blipFill>
            <p:spPr>
              <a:xfrm>
                <a:off x="10109905" y="3440279"/>
                <a:ext cx="225072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4" name="墨迹 153"/>
              <p14:cNvContentPartPr/>
              <p14:nvPr/>
            </p14:nvContentPartPr>
            <p14:xfrm>
              <a:off x="10306755" y="3276725"/>
              <a:ext cx="144463" cy="406066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80"/>
            </p:blipFill>
            <p:spPr>
              <a:xfrm>
                <a:off x="10306755" y="3276725"/>
                <a:ext cx="144463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5" name="墨迹 154"/>
              <p14:cNvContentPartPr/>
              <p14:nvPr/>
            </p14:nvContentPartPr>
            <p14:xfrm>
              <a:off x="10303933" y="3397276"/>
              <a:ext cx="225778" cy="21642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2"/>
            </p:blipFill>
            <p:spPr>
              <a:xfrm>
                <a:off x="10303933" y="3397276"/>
                <a:ext cx="225778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6" name="墨迹 155"/>
              <p14:cNvContentPartPr/>
              <p14:nvPr/>
            </p14:nvContentPartPr>
            <p14:xfrm>
              <a:off x="10306755" y="3462838"/>
              <a:ext cx="276577" cy="25661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84"/>
            </p:blipFill>
            <p:spPr>
              <a:xfrm>
                <a:off x="10306755" y="3462838"/>
                <a:ext cx="276577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7" name="墨迹 156"/>
              <p14:cNvContentPartPr/>
              <p14:nvPr/>
            </p14:nvContentPartPr>
            <p14:xfrm>
              <a:off x="6810727" y="4562600"/>
              <a:ext cx="21873" cy="3947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6"/>
            </p:blipFill>
            <p:spPr>
              <a:xfrm>
                <a:off x="6810727" y="4562600"/>
                <a:ext cx="2187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5" name="墨迹 204"/>
              <p14:cNvContentPartPr/>
              <p14:nvPr/>
            </p14:nvContentPartPr>
            <p14:xfrm>
              <a:off x="5287080" y="6130465"/>
              <a:ext cx="848431" cy="56398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288"/>
            </p:blipFill>
            <p:spPr>
              <a:xfrm>
                <a:off x="5287080" y="6130465"/>
                <a:ext cx="84843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6" name="墨迹 205"/>
              <p14:cNvContentPartPr/>
              <p14:nvPr/>
            </p14:nvContentPartPr>
            <p14:xfrm>
              <a:off x="5465938" y="5419850"/>
              <a:ext cx="201084" cy="351077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290"/>
            </p:blipFill>
            <p:spPr>
              <a:xfrm>
                <a:off x="5465938" y="5419850"/>
                <a:ext cx="201084" cy="351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07" name="墨迹 206"/>
              <p14:cNvContentPartPr/>
              <p14:nvPr/>
            </p14:nvContentPartPr>
            <p14:xfrm>
              <a:off x="5714118" y="5473428"/>
              <a:ext cx="82726" cy="260841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292"/>
            </p:blipFill>
            <p:spPr>
              <a:xfrm>
                <a:off x="5714118" y="5473428"/>
                <a:ext cx="82726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08" name="墨迹 207"/>
              <p14:cNvContentPartPr/>
              <p14:nvPr/>
            </p14:nvContentPartPr>
            <p14:xfrm>
              <a:off x="5825066" y="5515727"/>
              <a:ext cx="197556" cy="188933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294"/>
            </p:blipFill>
            <p:spPr>
              <a:xfrm>
                <a:off x="5825066" y="5515727"/>
                <a:ext cx="19755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09" name="墨迹 208"/>
              <p14:cNvContentPartPr/>
              <p14:nvPr/>
            </p14:nvContentPartPr>
            <p14:xfrm>
              <a:off x="6019800" y="5402930"/>
              <a:ext cx="81844" cy="293270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296"/>
            </p:blipFill>
            <p:spPr>
              <a:xfrm>
                <a:off x="6019800" y="5402930"/>
                <a:ext cx="81844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10" name="墨迹 209"/>
              <p14:cNvContentPartPr/>
              <p14:nvPr/>
            </p14:nvContentPartPr>
            <p14:xfrm>
              <a:off x="6048022" y="5556615"/>
              <a:ext cx="130528" cy="367997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298"/>
            </p:blipFill>
            <p:spPr>
              <a:xfrm>
                <a:off x="6048022" y="5556615"/>
                <a:ext cx="130528" cy="36799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56_1#78977933f?vop=1&amp;pid=33fcb6fc9&amp;color=0,0,0&amp;vtp=1&amp;bt=1&amp;bbb=1&amp;hb=1"/>
          <p:cNvSpPr/>
          <p:nvPr/>
        </p:nvSpPr>
        <p:spPr>
          <a:xfrm>
            <a:off x="649224" y="10800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57_1#78977933f.blank?vop=1&amp;pid=33fcb6fc9&amp;color=0,0,0&amp;vpa=60&amp;vtp=1&amp;bbb=1"/>
          <p:cNvSpPr/>
          <p:nvPr/>
        </p:nvSpPr>
        <p:spPr>
          <a:xfrm>
            <a:off x="6188011" y="1590222"/>
            <a:ext cx="804355" cy="317500"/>
          </a:xfrm>
          <a:prstGeom prst="rect">
            <a:avLst/>
          </a:prstGeom>
          <a:blipFill rotWithShape="1">
            <a:blip r:embed="rId4"/>
            <a:stretch>
              <a:fillRect l="-71" t="-57" r="47" b="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223955" y="941847"/>
              <a:ext cx="7409" cy="563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8223955" y="941847"/>
                <a:ext cx="740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587022" y="783932"/>
              <a:ext cx="132644" cy="42157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587022" y="783932"/>
                <a:ext cx="132644" cy="421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747888" y="800851"/>
              <a:ext cx="149578" cy="48784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747888" y="800851"/>
                <a:ext cx="149578" cy="487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857955" y="977624"/>
              <a:ext cx="129822" cy="713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857955" y="977624"/>
                <a:ext cx="129822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1066800" y="806491"/>
              <a:ext cx="107244" cy="35248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1066800" y="806491"/>
                <a:ext cx="107244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973666" y="853725"/>
              <a:ext cx="313267" cy="30613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973666" y="853725"/>
                <a:ext cx="313267" cy="306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1322916" y="718369"/>
              <a:ext cx="102306" cy="7113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1322916" y="718369"/>
                <a:ext cx="102306" cy="711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428044" y="795212"/>
              <a:ext cx="132644" cy="5075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428044" y="795212"/>
                <a:ext cx="1326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1495777" y="719779"/>
              <a:ext cx="11289" cy="19668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1495777" y="719779"/>
                <a:ext cx="11289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1456266" y="747978"/>
              <a:ext cx="286456" cy="32129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456266" y="747978"/>
                <a:ext cx="286456" cy="321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1569155" y="902368"/>
              <a:ext cx="228600" cy="19739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1569155" y="902368"/>
                <a:ext cx="2286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1924755" y="678186"/>
              <a:ext cx="127882" cy="43849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1924755" y="678186"/>
                <a:ext cx="127882" cy="438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2344561" y="580899"/>
              <a:ext cx="219604" cy="33451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2344561" y="580899"/>
                <a:ext cx="219604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2257777" y="802790"/>
              <a:ext cx="414867" cy="27599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2257777" y="802790"/>
                <a:ext cx="414867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2647244" y="605397"/>
              <a:ext cx="101600" cy="69739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2647244" y="605397"/>
                <a:ext cx="101600" cy="697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2703688" y="710615"/>
              <a:ext cx="146050" cy="10715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2703688" y="710615"/>
                <a:ext cx="14605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2751666" y="658446"/>
              <a:ext cx="59267" cy="19880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2751666" y="658446"/>
                <a:ext cx="59267" cy="198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2731911" y="657741"/>
              <a:ext cx="327377" cy="33204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2731911" y="657741"/>
                <a:ext cx="327377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7047088" y="772652"/>
              <a:ext cx="14112" cy="2256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7047088" y="772652"/>
                <a:ext cx="141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3166533" y="424395"/>
              <a:ext cx="14111" cy="31195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3166533" y="424395"/>
                <a:ext cx="14111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3149600" y="293269"/>
              <a:ext cx="129822" cy="45400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3149600" y="293269"/>
                <a:ext cx="129822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3197577" y="845970"/>
              <a:ext cx="135467" cy="21766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3197577" y="845970"/>
                <a:ext cx="135467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3166533" y="309131"/>
              <a:ext cx="25400" cy="29238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3166533" y="309131"/>
                <a:ext cx="25400" cy="292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3146777" y="259430"/>
              <a:ext cx="110067" cy="36094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3146777" y="259430"/>
                <a:ext cx="110067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3217333" y="901663"/>
              <a:ext cx="105304" cy="18117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3217333" y="901663"/>
                <a:ext cx="105304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3206044" y="281990"/>
              <a:ext cx="33867" cy="22277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3206044" y="281990"/>
                <a:ext cx="3386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0515600" y="2396916"/>
              <a:ext cx="5644" cy="2819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0515600" y="2396916"/>
                <a:ext cx="5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8122355" y="2061347"/>
              <a:ext cx="53622" cy="3101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8122355" y="2061347"/>
                <a:ext cx="536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7366000" y="1187178"/>
              <a:ext cx="107244" cy="846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7366000" y="1187178"/>
                <a:ext cx="10724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784622" y="988375"/>
              <a:ext cx="62088" cy="1550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784622" y="988375"/>
                <a:ext cx="62088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3428118" y="1141531"/>
              <a:ext cx="211843" cy="3154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3428118" y="1141531"/>
                <a:ext cx="211843" cy="31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3503436" y="1065922"/>
              <a:ext cx="24341" cy="22277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3503436" y="1065922"/>
                <a:ext cx="24341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3637844" y="953126"/>
              <a:ext cx="122767" cy="43426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3637844" y="953126"/>
                <a:ext cx="122767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3486150" y="1497367"/>
              <a:ext cx="118709" cy="17853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3486150" y="1497367"/>
                <a:ext cx="118709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6635750" y="1528386"/>
              <a:ext cx="321909" cy="7331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6635750" y="1528386"/>
                <a:ext cx="32190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10357555" y="1505827"/>
              <a:ext cx="1151467" cy="8459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10357555" y="1505827"/>
                <a:ext cx="11514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7944555" y="532432"/>
              <a:ext cx="31045" cy="3154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7944555" y="532432"/>
                <a:ext cx="31045" cy="31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7483122" y="1534026"/>
              <a:ext cx="3887610" cy="6626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7483122" y="1534026"/>
                <a:ext cx="3887610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7969955" y="654217"/>
              <a:ext cx="73378" cy="10715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7969955" y="654217"/>
                <a:ext cx="733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7851422" y="767013"/>
              <a:ext cx="101600" cy="16989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7851422" y="767013"/>
                <a:ext cx="10160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7830784" y="740224"/>
              <a:ext cx="236891" cy="23687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7830784" y="740224"/>
                <a:ext cx="236891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7823200" y="806491"/>
              <a:ext cx="261761" cy="31864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7823200" y="806491"/>
                <a:ext cx="261761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7964311" y="1015164"/>
              <a:ext cx="146756" cy="8741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7964311" y="1015164"/>
                <a:ext cx="1467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7967838" y="853901"/>
              <a:ext cx="64206" cy="6256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7967838" y="853901"/>
                <a:ext cx="64206" cy="62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8069438" y="778292"/>
              <a:ext cx="174272" cy="25361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8069438" y="778292"/>
                <a:ext cx="174272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8221133" y="712553"/>
              <a:ext cx="210256" cy="38438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8221133" y="712553"/>
                <a:ext cx="210256" cy="384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8204200" y="913648"/>
              <a:ext cx="228600" cy="20109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8204200" y="913648"/>
                <a:ext cx="228600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8212666" y="970046"/>
              <a:ext cx="268111" cy="14099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8212666" y="970046"/>
                <a:ext cx="2681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8248650" y="1787112"/>
              <a:ext cx="172861" cy="33345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8248650" y="1787112"/>
                <a:ext cx="172861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8449733" y="1808966"/>
              <a:ext cx="194734" cy="20779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8449733" y="1808966"/>
                <a:ext cx="194734" cy="207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8492066" y="1826414"/>
              <a:ext cx="110066" cy="41540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8492066" y="1826414"/>
                <a:ext cx="110066" cy="415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8692444" y="2013409"/>
              <a:ext cx="197556" cy="1409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8692444" y="2013409"/>
                <a:ext cx="19755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8748888" y="1928988"/>
              <a:ext cx="39512" cy="25079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8748888" y="1928988"/>
                <a:ext cx="39512" cy="250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8890000" y="1885985"/>
              <a:ext cx="141111" cy="2515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8890000" y="1885985"/>
                <a:ext cx="141111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9002888" y="1928812"/>
              <a:ext cx="138289" cy="281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9002888" y="1928812"/>
                <a:ext cx="138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9149644" y="1769488"/>
              <a:ext cx="118533" cy="32851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9149644" y="1769488"/>
                <a:ext cx="118533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9290755" y="1847035"/>
              <a:ext cx="186267" cy="23616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9290755" y="1847035"/>
                <a:ext cx="186267" cy="236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9307688" y="1906958"/>
              <a:ext cx="93134" cy="17412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9307688" y="1906958"/>
                <a:ext cx="93134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9466438" y="1810376"/>
              <a:ext cx="185562" cy="29133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9466438" y="1810376"/>
                <a:ext cx="185562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9751483" y="1928812"/>
              <a:ext cx="184856" cy="2819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9751483" y="1928812"/>
                <a:ext cx="1848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9838266" y="1819541"/>
              <a:ext cx="16934" cy="26436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9838266" y="1819541"/>
                <a:ext cx="16934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10030177" y="1752216"/>
              <a:ext cx="135467" cy="31054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10030177" y="1752216"/>
                <a:ext cx="135467" cy="310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10222088" y="1755388"/>
              <a:ext cx="158044" cy="21149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10222088" y="1755388"/>
                <a:ext cx="15804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10298288" y="1779181"/>
              <a:ext cx="76200" cy="43162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10298288" y="1779181"/>
                <a:ext cx="76200" cy="431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8202788" y="2234771"/>
              <a:ext cx="2578100" cy="6626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8202788" y="2234771"/>
                <a:ext cx="2578100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10871200" y="1706040"/>
              <a:ext cx="28222" cy="282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10871200" y="1706040"/>
                <a:ext cx="2822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9223022" y="755733"/>
              <a:ext cx="176565" cy="5921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9223022" y="755733"/>
                <a:ext cx="17656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9109427" y="823411"/>
              <a:ext cx="119239" cy="34050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9109427" y="823411"/>
                <a:ext cx="119239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9214026" y="808782"/>
              <a:ext cx="189618" cy="33415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9214026" y="808782"/>
                <a:ext cx="189618" cy="334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9426222" y="1022742"/>
              <a:ext cx="66322" cy="6291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9426222" y="1022742"/>
                <a:ext cx="66322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9409288" y="707090"/>
              <a:ext cx="257351" cy="64364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9409288" y="707090"/>
                <a:ext cx="257351" cy="643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9386711" y="804376"/>
              <a:ext cx="290689" cy="27652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9386711" y="804376"/>
                <a:ext cx="290689" cy="276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9747250" y="690347"/>
              <a:ext cx="203905" cy="39619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9747250" y="690347"/>
                <a:ext cx="203905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10772422" y="868529"/>
              <a:ext cx="136349" cy="273531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10772422" y="868529"/>
                <a:ext cx="136349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10933288" y="1071562"/>
              <a:ext cx="53623" cy="2819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10933288" y="1071562"/>
                <a:ext cx="536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11064522" y="842621"/>
              <a:ext cx="100189" cy="16126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11064522" y="842621"/>
                <a:ext cx="100189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11026422" y="860069"/>
              <a:ext cx="149578" cy="26789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11026422" y="860069"/>
                <a:ext cx="1495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10941755" y="783227"/>
              <a:ext cx="403577" cy="62672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10941755" y="783227"/>
                <a:ext cx="403577" cy="626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11209867" y="1133600"/>
              <a:ext cx="84667" cy="5075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11209867" y="1133600"/>
                <a:ext cx="846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10707511" y="321468"/>
              <a:ext cx="37218" cy="10433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10707511" y="321468"/>
                <a:ext cx="37218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10619493" y="227883"/>
              <a:ext cx="330729" cy="42633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10619493" y="227883"/>
                <a:ext cx="330729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10826044" y="394786"/>
              <a:ext cx="163688" cy="16073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10826044" y="394786"/>
                <a:ext cx="16368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10916355" y="182412"/>
              <a:ext cx="138289" cy="8265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10916355" y="182412"/>
                <a:ext cx="138289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11046177" y="246388"/>
              <a:ext cx="135467" cy="21783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11046177" y="246388"/>
                <a:ext cx="135467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11226800" y="287629"/>
              <a:ext cx="95955" cy="7331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11226800" y="287629"/>
                <a:ext cx="9595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10972800" y="422985"/>
              <a:ext cx="270932" cy="40042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10972800" y="422985"/>
                <a:ext cx="27093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11342511" y="242511"/>
              <a:ext cx="104423" cy="36658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11342511" y="242511"/>
                <a:ext cx="104423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10532532" y="1780062"/>
              <a:ext cx="139171" cy="35742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10532532" y="1780062"/>
                <a:ext cx="139171" cy="357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8167511" y="1832935"/>
              <a:ext cx="174978" cy="437085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8167511" y="1832935"/>
                <a:ext cx="17497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10754077" y="1810376"/>
              <a:ext cx="190500" cy="24462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10754077" y="1810376"/>
                <a:ext cx="190500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10766072" y="1852498"/>
              <a:ext cx="76906" cy="20321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10766072" y="1852498"/>
                <a:ext cx="76906" cy="203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10913532" y="1770897"/>
              <a:ext cx="143933" cy="28481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10913532" y="1770897"/>
                <a:ext cx="143933" cy="284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11068755" y="1934452"/>
              <a:ext cx="47977" cy="6767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11068755" y="1934452"/>
                <a:ext cx="47977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11189229" y="1748338"/>
              <a:ext cx="164571" cy="17906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11189229" y="1748338"/>
                <a:ext cx="164571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11229622" y="1778828"/>
              <a:ext cx="70556" cy="23458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11229622" y="1778828"/>
                <a:ext cx="70556" cy="234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11156244" y="1663741"/>
              <a:ext cx="409223" cy="61473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11156244" y="1663741"/>
                <a:ext cx="409223" cy="614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11348155" y="2058527"/>
              <a:ext cx="147285" cy="8829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11348155" y="2058527"/>
                <a:ext cx="147285" cy="88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6" name="墨迹 105"/>
              <p14:cNvContentPartPr/>
              <p14:nvPr/>
            </p14:nvContentPartPr>
            <p14:xfrm>
              <a:off x="7832725" y="2143125"/>
              <a:ext cx="176741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0"/>
            </p:blipFill>
            <p:spPr>
              <a:xfrm>
                <a:off x="7832725" y="2143125"/>
                <a:ext cx="17674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8" name="墨迹 107"/>
              <p14:cNvContentPartPr/>
              <p14:nvPr/>
            </p14:nvContentPartPr>
            <p14:xfrm>
              <a:off x="7430381" y="1737764"/>
              <a:ext cx="206551" cy="17007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2"/>
            </p:blipFill>
            <p:spPr>
              <a:xfrm>
                <a:off x="7430381" y="1737764"/>
                <a:ext cx="206551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9" name="墨迹 108"/>
              <p14:cNvContentPartPr/>
              <p14:nvPr/>
            </p14:nvContentPartPr>
            <p14:xfrm>
              <a:off x="7430911" y="1866774"/>
              <a:ext cx="155222" cy="248152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4"/>
            </p:blipFill>
            <p:spPr>
              <a:xfrm>
                <a:off x="7430911" y="1866774"/>
                <a:ext cx="155222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0" name="墨迹 109"/>
              <p14:cNvContentPartPr/>
              <p14:nvPr/>
            </p14:nvContentPartPr>
            <p14:xfrm>
              <a:off x="7642577" y="1742699"/>
              <a:ext cx="90312" cy="29890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6"/>
            </p:blipFill>
            <p:spPr>
              <a:xfrm>
                <a:off x="7642577" y="1742699"/>
                <a:ext cx="90312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1" name="墨迹 110"/>
              <p14:cNvContentPartPr/>
              <p14:nvPr/>
            </p14:nvContentPartPr>
            <p14:xfrm>
              <a:off x="7828844" y="1804736"/>
              <a:ext cx="19756" cy="564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8"/>
            </p:blipFill>
            <p:spPr>
              <a:xfrm>
                <a:off x="7828844" y="1804736"/>
                <a:ext cx="19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2" name="墨迹 111"/>
              <p14:cNvContentPartPr/>
              <p14:nvPr/>
            </p14:nvContentPartPr>
            <p14:xfrm>
              <a:off x="7798505" y="1844215"/>
              <a:ext cx="92428" cy="2062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0"/>
            </p:blipFill>
            <p:spPr>
              <a:xfrm>
                <a:off x="7798505" y="1844215"/>
                <a:ext cx="92428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3" name="墨迹 112"/>
              <p14:cNvContentPartPr/>
              <p14:nvPr/>
            </p14:nvContentPartPr>
            <p14:xfrm>
              <a:off x="7920566" y="1728599"/>
              <a:ext cx="117122" cy="149455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2"/>
            </p:blipFill>
            <p:spPr>
              <a:xfrm>
                <a:off x="7920566" y="1728599"/>
                <a:ext cx="1171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4" name="墨迹 113"/>
              <p14:cNvContentPartPr/>
              <p14:nvPr/>
            </p14:nvContentPartPr>
            <p14:xfrm>
              <a:off x="10742082" y="2233361"/>
              <a:ext cx="738718" cy="5075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4"/>
            </p:blipFill>
            <p:spPr>
              <a:xfrm>
                <a:off x="10742082" y="2233361"/>
                <a:ext cx="73871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5" name="墨迹 114"/>
              <p14:cNvContentPartPr/>
              <p14:nvPr/>
            </p14:nvContentPartPr>
            <p14:xfrm>
              <a:off x="10047111" y="2502309"/>
              <a:ext cx="122237" cy="27599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6"/>
            </p:blipFill>
            <p:spPr>
              <a:xfrm>
                <a:off x="10047111" y="2502309"/>
                <a:ext cx="122237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6" name="墨迹 115"/>
              <p14:cNvContentPartPr/>
              <p14:nvPr/>
            </p14:nvContentPartPr>
            <p14:xfrm>
              <a:off x="10219266" y="2462478"/>
              <a:ext cx="236361" cy="27088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8"/>
            </p:blipFill>
            <p:spPr>
              <a:xfrm>
                <a:off x="10219266" y="2462478"/>
                <a:ext cx="236361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7" name="墨迹 116"/>
              <p14:cNvContentPartPr/>
              <p14:nvPr/>
            </p14:nvContentPartPr>
            <p14:xfrm>
              <a:off x="8003822" y="3096251"/>
              <a:ext cx="241300" cy="3665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0"/>
            </p:blipFill>
            <p:spPr>
              <a:xfrm>
                <a:off x="8003822" y="3096251"/>
                <a:ext cx="2413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8" name="墨迹 117"/>
              <p14:cNvContentPartPr/>
              <p14:nvPr/>
            </p14:nvContentPartPr>
            <p14:xfrm>
              <a:off x="8011936" y="3231606"/>
              <a:ext cx="228953" cy="564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2"/>
            </p:blipFill>
            <p:spPr>
              <a:xfrm>
                <a:off x="8011936" y="3231606"/>
                <a:ext cx="22895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9" name="墨迹 118"/>
              <p14:cNvContentPartPr/>
              <p14:nvPr/>
            </p14:nvContentPartPr>
            <p14:xfrm>
              <a:off x="8384822" y="3104006"/>
              <a:ext cx="85549" cy="14663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4"/>
            </p:blipFill>
            <p:spPr>
              <a:xfrm>
                <a:off x="8384822" y="3104006"/>
                <a:ext cx="8554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0" name="墨迹 119"/>
              <p14:cNvContentPartPr/>
              <p14:nvPr/>
            </p14:nvContentPartPr>
            <p14:xfrm>
              <a:off x="8506177" y="3152649"/>
              <a:ext cx="73378" cy="7613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6"/>
            </p:blipFill>
            <p:spPr>
              <a:xfrm>
                <a:off x="8506177" y="3152649"/>
                <a:ext cx="73378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1" name="墨迹 120"/>
              <p14:cNvContentPartPr/>
              <p14:nvPr/>
            </p14:nvContentPartPr>
            <p14:xfrm>
              <a:off x="8573911" y="2962306"/>
              <a:ext cx="152400" cy="34261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8"/>
            </p:blipFill>
            <p:spPr>
              <a:xfrm>
                <a:off x="8573911" y="2962306"/>
                <a:ext cx="152400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2" name="墨迹 121"/>
              <p14:cNvContentPartPr/>
              <p14:nvPr/>
            </p14:nvContentPartPr>
            <p14:xfrm>
              <a:off x="8709377" y="3017294"/>
              <a:ext cx="135467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0"/>
            </p:blipFill>
            <p:spPr>
              <a:xfrm>
                <a:off x="8709377" y="3017294"/>
                <a:ext cx="1354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3" name="墨迹 122"/>
              <p14:cNvContentPartPr/>
              <p14:nvPr/>
            </p14:nvContentPartPr>
            <p14:xfrm>
              <a:off x="8867422" y="2900973"/>
              <a:ext cx="99659" cy="595704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2"/>
            </p:blipFill>
            <p:spPr>
              <a:xfrm>
                <a:off x="8867422" y="2900973"/>
                <a:ext cx="99659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4" name="墨迹 123"/>
              <p14:cNvContentPartPr/>
              <p14:nvPr/>
            </p14:nvContentPartPr>
            <p14:xfrm>
              <a:off x="2201333" y="2002129"/>
              <a:ext cx="1198033" cy="7895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4"/>
            </p:blipFill>
            <p:spPr>
              <a:xfrm>
                <a:off x="2201333" y="2002129"/>
                <a:ext cx="1198033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5" name="墨迹 124"/>
              <p14:cNvContentPartPr/>
              <p14:nvPr/>
            </p14:nvContentPartPr>
            <p14:xfrm>
              <a:off x="6620933" y="1136420"/>
              <a:ext cx="22578" cy="1409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6"/>
            </p:blipFill>
            <p:spPr>
              <a:xfrm>
                <a:off x="6620933" y="1136420"/>
                <a:ext cx="225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6" name="墨迹 125"/>
              <p14:cNvContentPartPr/>
              <p14:nvPr/>
            </p14:nvContentPartPr>
            <p14:xfrm>
              <a:off x="1032933" y="2544960"/>
              <a:ext cx="188383" cy="47409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8"/>
            </p:blipFill>
            <p:spPr>
              <a:xfrm>
                <a:off x="1032933" y="2544960"/>
                <a:ext cx="188383" cy="474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7" name="墨迹 126"/>
              <p14:cNvContentPartPr/>
              <p14:nvPr/>
            </p14:nvContentPartPr>
            <p14:xfrm>
              <a:off x="1004711" y="2771258"/>
              <a:ext cx="207433" cy="33627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0"/>
            </p:blipFill>
            <p:spPr>
              <a:xfrm>
                <a:off x="1004711" y="2771258"/>
                <a:ext cx="207433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8" name="墨迹 127"/>
              <p14:cNvContentPartPr/>
              <p14:nvPr/>
            </p14:nvContentPartPr>
            <p14:xfrm>
              <a:off x="1089377" y="2997555"/>
              <a:ext cx="166511" cy="10997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2"/>
            </p:blipFill>
            <p:spPr>
              <a:xfrm>
                <a:off x="1089377" y="2997555"/>
                <a:ext cx="16651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9" name="墨迹 128"/>
              <p14:cNvContentPartPr/>
              <p14:nvPr/>
            </p14:nvContentPartPr>
            <p14:xfrm>
              <a:off x="1336145" y="2680316"/>
              <a:ext cx="159632" cy="311951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4"/>
            </p:blipFill>
            <p:spPr>
              <a:xfrm>
                <a:off x="1336145" y="2680316"/>
                <a:ext cx="159632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0" name="墨迹 129"/>
              <p14:cNvContentPartPr/>
              <p14:nvPr/>
            </p14:nvContentPartPr>
            <p14:xfrm>
              <a:off x="1439333" y="2647710"/>
              <a:ext cx="137583" cy="30543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6"/>
            </p:blipFill>
            <p:spPr>
              <a:xfrm>
                <a:off x="1439333" y="2647710"/>
                <a:ext cx="137583" cy="30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1" name="墨迹 130"/>
              <p14:cNvContentPartPr/>
              <p14:nvPr/>
            </p14:nvContentPartPr>
            <p14:xfrm>
              <a:off x="1535288" y="2819196"/>
              <a:ext cx="22578" cy="61544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8"/>
            </p:blipFill>
            <p:spPr>
              <a:xfrm>
                <a:off x="1535288" y="2819196"/>
                <a:ext cx="22578" cy="615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2" name="墨迹 131"/>
              <p14:cNvContentPartPr/>
              <p14:nvPr/>
            </p14:nvContentPartPr>
            <p14:xfrm>
              <a:off x="1712206" y="2695825"/>
              <a:ext cx="116594" cy="25308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0"/>
            </p:blipFill>
            <p:spPr>
              <a:xfrm>
                <a:off x="1712206" y="2695825"/>
                <a:ext cx="116594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3" name="墨迹 132"/>
              <p14:cNvContentPartPr/>
              <p14:nvPr/>
            </p14:nvContentPartPr>
            <p14:xfrm>
              <a:off x="1851377" y="2797342"/>
              <a:ext cx="132645" cy="39478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2"/>
            </p:blipFill>
            <p:spPr>
              <a:xfrm>
                <a:off x="1851377" y="2797342"/>
                <a:ext cx="1326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4" name="墨迹 133"/>
              <p14:cNvContentPartPr/>
              <p14:nvPr/>
            </p14:nvContentPartPr>
            <p14:xfrm>
              <a:off x="1769533" y="2927057"/>
              <a:ext cx="183444" cy="265071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4"/>
            </p:blipFill>
            <p:spPr>
              <a:xfrm>
                <a:off x="1769533" y="2927057"/>
                <a:ext cx="18344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5" name="墨迹 134"/>
              <p14:cNvContentPartPr/>
              <p14:nvPr/>
            </p14:nvContentPartPr>
            <p14:xfrm>
              <a:off x="2156177" y="2786062"/>
              <a:ext cx="112889" cy="32710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6"/>
            </p:blipFill>
            <p:spPr>
              <a:xfrm>
                <a:off x="2156177" y="2786062"/>
                <a:ext cx="112889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6" name="墨迹 135"/>
              <p14:cNvContentPartPr/>
              <p14:nvPr/>
            </p14:nvContentPartPr>
            <p14:xfrm>
              <a:off x="2655711" y="2896038"/>
              <a:ext cx="40393" cy="5639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8"/>
            </p:blipFill>
            <p:spPr>
              <a:xfrm>
                <a:off x="2655711" y="2896038"/>
                <a:ext cx="4039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7" name="墨迹 136"/>
              <p14:cNvContentPartPr/>
              <p14:nvPr/>
            </p14:nvContentPartPr>
            <p14:xfrm>
              <a:off x="2632780" y="3017294"/>
              <a:ext cx="37042" cy="3101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0"/>
            </p:blipFill>
            <p:spPr>
              <a:xfrm>
                <a:off x="2632780" y="3017294"/>
                <a:ext cx="3704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8" name="墨迹 137"/>
              <p14:cNvContentPartPr/>
              <p14:nvPr/>
            </p14:nvContentPartPr>
            <p14:xfrm>
              <a:off x="3038122" y="2810560"/>
              <a:ext cx="88900" cy="17430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2"/>
            </p:blipFill>
            <p:spPr>
              <a:xfrm>
                <a:off x="3038122" y="2810560"/>
                <a:ext cx="88900" cy="174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9" name="墨迹 138"/>
              <p14:cNvContentPartPr/>
              <p14:nvPr/>
            </p14:nvContentPartPr>
            <p14:xfrm>
              <a:off x="3183466" y="2898858"/>
              <a:ext cx="59267" cy="3665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4"/>
            </p:blipFill>
            <p:spPr>
              <a:xfrm>
                <a:off x="3183466" y="2898858"/>
                <a:ext cx="592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0" name="墨迹 139"/>
              <p14:cNvContentPartPr/>
              <p14:nvPr/>
            </p14:nvContentPartPr>
            <p14:xfrm>
              <a:off x="3251200" y="2727902"/>
              <a:ext cx="125765" cy="28939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6"/>
            </p:blipFill>
            <p:spPr>
              <a:xfrm>
                <a:off x="3251200" y="2727902"/>
                <a:ext cx="125765" cy="289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1" name="墨迹 140"/>
              <p14:cNvContentPartPr/>
              <p14:nvPr/>
            </p14:nvContentPartPr>
            <p14:xfrm>
              <a:off x="3347155" y="2740944"/>
              <a:ext cx="110067" cy="4511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8"/>
            </p:blipFill>
            <p:spPr>
              <a:xfrm>
                <a:off x="3347155" y="2740944"/>
                <a:ext cx="1100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2" name="墨迹 141"/>
              <p14:cNvContentPartPr/>
              <p14:nvPr/>
            </p14:nvContentPartPr>
            <p14:xfrm>
              <a:off x="3533422" y="2681726"/>
              <a:ext cx="22578" cy="53296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0"/>
            </p:blipFill>
            <p:spPr>
              <a:xfrm>
                <a:off x="3533422" y="2681726"/>
                <a:ext cx="22578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3" name="墨迹 142"/>
              <p14:cNvContentPartPr/>
              <p14:nvPr/>
            </p14:nvContentPartPr>
            <p14:xfrm>
              <a:off x="2032000" y="2276717"/>
              <a:ext cx="158044" cy="237225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2"/>
            </p:blipFill>
            <p:spPr>
              <a:xfrm>
                <a:off x="2032000" y="2276717"/>
                <a:ext cx="158044" cy="237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4" name="墨迹 143"/>
              <p14:cNvContentPartPr/>
              <p14:nvPr/>
            </p14:nvContentPartPr>
            <p14:xfrm>
              <a:off x="2250369" y="2182603"/>
              <a:ext cx="131586" cy="169194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4"/>
            </p:blipFill>
            <p:spPr>
              <a:xfrm>
                <a:off x="2250369" y="2182603"/>
                <a:ext cx="13158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5" name="墨迹 144"/>
              <p14:cNvContentPartPr/>
              <p14:nvPr/>
            </p14:nvContentPartPr>
            <p14:xfrm>
              <a:off x="2382661" y="2239001"/>
              <a:ext cx="106539" cy="2819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6"/>
            </p:blipFill>
            <p:spPr>
              <a:xfrm>
                <a:off x="2382661" y="2239001"/>
                <a:ext cx="1065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6" name="墨迹 145"/>
              <p14:cNvContentPartPr/>
              <p14:nvPr/>
            </p14:nvContentPartPr>
            <p14:xfrm>
              <a:off x="3914422" y="2850920"/>
              <a:ext cx="104995" cy="5995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8"/>
            </p:blipFill>
            <p:spPr>
              <a:xfrm>
                <a:off x="3914422" y="2850920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7" name="墨迹 146"/>
              <p14:cNvContentPartPr/>
              <p14:nvPr/>
            </p14:nvContentPartPr>
            <p14:xfrm>
              <a:off x="3863622" y="2777074"/>
              <a:ext cx="159455" cy="24586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0"/>
            </p:blipFill>
            <p:spPr>
              <a:xfrm>
                <a:off x="3863622" y="2777074"/>
                <a:ext cx="159455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8" name="墨迹 147"/>
              <p14:cNvContentPartPr/>
              <p14:nvPr/>
            </p14:nvContentPartPr>
            <p14:xfrm>
              <a:off x="3868737" y="2833295"/>
              <a:ext cx="130351" cy="19245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2"/>
            </p:blipFill>
            <p:spPr>
              <a:xfrm>
                <a:off x="3868737" y="2833295"/>
                <a:ext cx="130351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9" name="墨迹 148"/>
              <p14:cNvContentPartPr/>
              <p14:nvPr/>
            </p14:nvContentPartPr>
            <p14:xfrm>
              <a:off x="4133144" y="2740944"/>
              <a:ext cx="122767" cy="242511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4"/>
            </p:blipFill>
            <p:spPr>
              <a:xfrm>
                <a:off x="4133144" y="2740944"/>
                <a:ext cx="122767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0" name="墨迹 149"/>
              <p14:cNvContentPartPr/>
              <p14:nvPr/>
            </p14:nvContentPartPr>
            <p14:xfrm>
              <a:off x="4391377" y="2774782"/>
              <a:ext cx="150284" cy="3665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6"/>
            </p:blipFill>
            <p:spPr>
              <a:xfrm>
                <a:off x="4391377" y="2774782"/>
                <a:ext cx="15028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1" name="墨迹 150"/>
              <p14:cNvContentPartPr/>
              <p14:nvPr/>
            </p14:nvContentPartPr>
            <p14:xfrm>
              <a:off x="4385027" y="2904498"/>
              <a:ext cx="153106" cy="1691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8"/>
            </p:blipFill>
            <p:spPr>
              <a:xfrm>
                <a:off x="4385027" y="2904498"/>
                <a:ext cx="1531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2" name="墨迹 151"/>
              <p14:cNvContentPartPr/>
              <p14:nvPr/>
            </p14:nvContentPartPr>
            <p14:xfrm>
              <a:off x="4667955" y="2681021"/>
              <a:ext cx="90311" cy="277055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0"/>
            </p:blipFill>
            <p:spPr>
              <a:xfrm>
                <a:off x="4667955" y="2681021"/>
                <a:ext cx="90311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3" name="墨迹 152"/>
              <p14:cNvContentPartPr/>
              <p14:nvPr/>
            </p14:nvContentPartPr>
            <p14:xfrm>
              <a:off x="4763911" y="2850391"/>
              <a:ext cx="55033" cy="62567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2"/>
            </p:blipFill>
            <p:spPr>
              <a:xfrm>
                <a:off x="4763911" y="2850391"/>
                <a:ext cx="55033" cy="62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4" name="墨迹 153"/>
              <p14:cNvContentPartPr/>
              <p14:nvPr/>
            </p14:nvContentPartPr>
            <p14:xfrm>
              <a:off x="4882444" y="2737419"/>
              <a:ext cx="133526" cy="16514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4"/>
            </p:blipFill>
            <p:spPr>
              <a:xfrm>
                <a:off x="4882444" y="2737419"/>
                <a:ext cx="133526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5" name="墨迹 154"/>
              <p14:cNvContentPartPr/>
              <p14:nvPr/>
            </p14:nvContentPartPr>
            <p14:xfrm>
              <a:off x="5056540" y="2650707"/>
              <a:ext cx="280282" cy="26665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6"/>
            </p:blipFill>
            <p:spPr>
              <a:xfrm>
                <a:off x="5056540" y="2650707"/>
                <a:ext cx="280282" cy="266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6" name="墨迹 155"/>
              <p14:cNvContentPartPr/>
              <p14:nvPr/>
            </p14:nvContentPartPr>
            <p14:xfrm>
              <a:off x="7320844" y="2143125"/>
              <a:ext cx="191911" cy="329928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8"/>
            </p:blipFill>
            <p:spPr>
              <a:xfrm>
                <a:off x="7320844" y="2143125"/>
                <a:ext cx="191911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7" name="墨迹 156"/>
              <p14:cNvContentPartPr/>
              <p14:nvPr/>
            </p14:nvContentPartPr>
            <p14:xfrm>
              <a:off x="7826022" y="2111401"/>
              <a:ext cx="175859" cy="43003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0"/>
            </p:blipFill>
            <p:spPr>
              <a:xfrm>
                <a:off x="7826022" y="2111401"/>
                <a:ext cx="175859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8" name="墨迹 157"/>
              <p14:cNvContentPartPr/>
              <p14:nvPr/>
            </p14:nvContentPartPr>
            <p14:xfrm>
              <a:off x="7770283" y="2281300"/>
              <a:ext cx="295628" cy="4229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2"/>
            </p:blipFill>
            <p:spPr>
              <a:xfrm>
                <a:off x="7770283" y="2281300"/>
                <a:ext cx="29562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9" name="墨迹 158"/>
              <p14:cNvContentPartPr/>
              <p14:nvPr/>
            </p14:nvContentPartPr>
            <p14:xfrm>
              <a:off x="1095022" y="3609473"/>
              <a:ext cx="231422" cy="294680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4"/>
            </p:blipFill>
            <p:spPr>
              <a:xfrm>
                <a:off x="1095022" y="3609473"/>
                <a:ext cx="231422" cy="294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0" name="墨迹 159"/>
              <p14:cNvContentPartPr/>
              <p14:nvPr/>
            </p14:nvContentPartPr>
            <p14:xfrm>
              <a:off x="6874933" y="851610"/>
              <a:ext cx="8467" cy="1691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6"/>
            </p:blipFill>
            <p:spPr>
              <a:xfrm>
                <a:off x="6874933" y="851610"/>
                <a:ext cx="8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1" name="墨迹 160"/>
              <p14:cNvContentPartPr/>
              <p14:nvPr/>
            </p14:nvContentPartPr>
            <p14:xfrm>
              <a:off x="1115836" y="3583742"/>
              <a:ext cx="340430" cy="302082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8"/>
            </p:blipFill>
            <p:spPr>
              <a:xfrm>
                <a:off x="1115836" y="3583742"/>
                <a:ext cx="340430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2" name="墨迹 161"/>
              <p14:cNvContentPartPr/>
              <p14:nvPr/>
            </p14:nvContentPartPr>
            <p14:xfrm>
              <a:off x="1448505" y="3516064"/>
              <a:ext cx="231246" cy="592532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0"/>
            </p:blipFill>
            <p:spPr>
              <a:xfrm>
                <a:off x="1448505" y="3516064"/>
                <a:ext cx="231246" cy="592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3" name="墨迹 162"/>
              <p14:cNvContentPartPr/>
              <p14:nvPr/>
            </p14:nvContentPartPr>
            <p14:xfrm>
              <a:off x="1814159" y="3487336"/>
              <a:ext cx="99307" cy="221362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2"/>
            </p:blipFill>
            <p:spPr>
              <a:xfrm>
                <a:off x="1814159" y="3487336"/>
                <a:ext cx="99307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4" name="墨迹 163"/>
              <p14:cNvContentPartPr/>
              <p14:nvPr/>
            </p14:nvContentPartPr>
            <p14:xfrm>
              <a:off x="1969911" y="3575634"/>
              <a:ext cx="95955" cy="3665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4"/>
            </p:blipFill>
            <p:spPr>
              <a:xfrm>
                <a:off x="1969911" y="3575634"/>
                <a:ext cx="9595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5" name="墨迹 164"/>
              <p14:cNvContentPartPr/>
              <p14:nvPr/>
            </p14:nvContentPartPr>
            <p14:xfrm>
              <a:off x="1840088" y="3682791"/>
              <a:ext cx="197556" cy="31018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6"/>
            </p:blipFill>
            <p:spPr>
              <a:xfrm>
                <a:off x="1840088" y="3682791"/>
                <a:ext cx="197556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6" name="墨迹 165"/>
              <p14:cNvContentPartPr/>
              <p14:nvPr/>
            </p14:nvContentPartPr>
            <p14:xfrm>
              <a:off x="2547055" y="3656530"/>
              <a:ext cx="66322" cy="31900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8"/>
            </p:blipFill>
            <p:spPr>
              <a:xfrm>
                <a:off x="2547055" y="3656530"/>
                <a:ext cx="6632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7" name="墨迹 166"/>
              <p14:cNvContentPartPr/>
              <p14:nvPr/>
            </p14:nvContentPartPr>
            <p14:xfrm>
              <a:off x="2517422" y="3761748"/>
              <a:ext cx="70555" cy="1973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0"/>
            </p:blipFill>
            <p:spPr>
              <a:xfrm>
                <a:off x="2517422" y="3761748"/>
                <a:ext cx="7055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8" name="墨迹 167"/>
              <p14:cNvContentPartPr/>
              <p14:nvPr/>
            </p14:nvContentPartPr>
            <p14:xfrm>
              <a:off x="3169355" y="3533336"/>
              <a:ext cx="93133" cy="18893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2"/>
            </p:blipFill>
            <p:spPr>
              <a:xfrm>
                <a:off x="3169355" y="3533336"/>
                <a:ext cx="9313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9" name="墨迹 168"/>
              <p14:cNvContentPartPr/>
              <p14:nvPr/>
            </p14:nvContentPartPr>
            <p14:xfrm>
              <a:off x="3290711" y="3632032"/>
              <a:ext cx="67733" cy="4511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4"/>
            </p:blipFill>
            <p:spPr>
              <a:xfrm>
                <a:off x="3290711" y="3632032"/>
                <a:ext cx="677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0" name="墨迹 169"/>
              <p14:cNvContentPartPr/>
              <p14:nvPr/>
            </p14:nvContentPartPr>
            <p14:xfrm>
              <a:off x="3448755" y="3553075"/>
              <a:ext cx="107245" cy="12583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6"/>
            </p:blipFill>
            <p:spPr>
              <a:xfrm>
                <a:off x="3448755" y="3553075"/>
                <a:ext cx="107245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1" name="墨迹 170"/>
              <p14:cNvContentPartPr/>
              <p14:nvPr/>
            </p14:nvContentPartPr>
            <p14:xfrm>
              <a:off x="3663244" y="3479758"/>
              <a:ext cx="220133" cy="184703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8"/>
            </p:blipFill>
            <p:spPr>
              <a:xfrm>
                <a:off x="3663244" y="3479758"/>
                <a:ext cx="220133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2" name="墨迹 171"/>
              <p14:cNvContentPartPr/>
              <p14:nvPr/>
            </p14:nvContentPartPr>
            <p14:xfrm>
              <a:off x="2257777" y="4352165"/>
              <a:ext cx="73378" cy="232994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0"/>
            </p:blipFill>
            <p:spPr>
              <a:xfrm>
                <a:off x="2257777" y="4352165"/>
                <a:ext cx="73378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3" name="墨迹 172"/>
              <p14:cNvContentPartPr/>
              <p14:nvPr/>
            </p14:nvContentPartPr>
            <p14:xfrm>
              <a:off x="2381955" y="4500562"/>
              <a:ext cx="31045" cy="62038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2"/>
            </p:blipFill>
            <p:spPr>
              <a:xfrm>
                <a:off x="2381955" y="4500562"/>
                <a:ext cx="310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4" name="墨迹 173"/>
              <p14:cNvContentPartPr/>
              <p14:nvPr/>
            </p14:nvContentPartPr>
            <p14:xfrm>
              <a:off x="2477911" y="4418785"/>
              <a:ext cx="95955" cy="130244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4"/>
            </p:blipFill>
            <p:spPr>
              <a:xfrm>
                <a:off x="2477911" y="4418785"/>
                <a:ext cx="95955" cy="130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5" name="墨迹 174"/>
              <p14:cNvContentPartPr/>
              <p14:nvPr/>
            </p14:nvContentPartPr>
            <p14:xfrm>
              <a:off x="2617611" y="4353927"/>
              <a:ext cx="241300" cy="195455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6"/>
            </p:blipFill>
            <p:spPr>
              <a:xfrm>
                <a:off x="2617611" y="4353927"/>
                <a:ext cx="241300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6" name="墨迹 175"/>
              <p14:cNvContentPartPr/>
              <p14:nvPr/>
            </p14:nvContentPartPr>
            <p14:xfrm>
              <a:off x="3042355" y="4207292"/>
              <a:ext cx="206728" cy="540716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8"/>
            </p:blipFill>
            <p:spPr>
              <a:xfrm>
                <a:off x="3042355" y="4207292"/>
                <a:ext cx="206728" cy="540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7" name="墨迹 176"/>
              <p14:cNvContentPartPr/>
              <p14:nvPr/>
            </p14:nvContentPartPr>
            <p14:xfrm>
              <a:off x="3059288" y="4337008"/>
              <a:ext cx="234245" cy="191753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0"/>
            </p:blipFill>
            <p:spPr>
              <a:xfrm>
                <a:off x="3059288" y="4337008"/>
                <a:ext cx="23424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8" name="墨迹 177"/>
              <p14:cNvContentPartPr/>
              <p14:nvPr/>
            </p14:nvContentPartPr>
            <p14:xfrm>
              <a:off x="3355622" y="4145254"/>
              <a:ext cx="90311" cy="180474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2"/>
            </p:blipFill>
            <p:spPr>
              <a:xfrm>
                <a:off x="3355622" y="4145254"/>
                <a:ext cx="903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9" name="墨迹 178"/>
              <p14:cNvContentPartPr/>
              <p14:nvPr/>
            </p14:nvContentPartPr>
            <p14:xfrm>
              <a:off x="3437466" y="4196013"/>
              <a:ext cx="121356" cy="2255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4"/>
            </p:blipFill>
            <p:spPr>
              <a:xfrm>
                <a:off x="3437466" y="4196013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0" name="墨迹 179"/>
              <p14:cNvContentPartPr/>
              <p14:nvPr/>
            </p14:nvContentPartPr>
            <p14:xfrm>
              <a:off x="3502377" y="4105776"/>
              <a:ext cx="42334" cy="188933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6"/>
            </p:blipFill>
            <p:spPr>
              <a:xfrm>
                <a:off x="3502377" y="4105776"/>
                <a:ext cx="4233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1" name="墨迹 180"/>
              <p14:cNvContentPartPr/>
              <p14:nvPr/>
            </p14:nvContentPartPr>
            <p14:xfrm>
              <a:off x="3594100" y="4400456"/>
              <a:ext cx="656166" cy="3242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8"/>
            </p:blipFill>
            <p:spPr>
              <a:xfrm>
                <a:off x="3594100" y="4400456"/>
                <a:ext cx="656166" cy="32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2" name="墨迹 181"/>
              <p14:cNvContentPartPr/>
              <p14:nvPr/>
            </p14:nvContentPartPr>
            <p14:xfrm>
              <a:off x="4203347" y="4263690"/>
              <a:ext cx="156986" cy="203033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0"/>
            </p:blipFill>
            <p:spPr>
              <a:xfrm>
                <a:off x="4203347" y="4263690"/>
                <a:ext cx="15698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3" name="墨迹 182"/>
              <p14:cNvContentPartPr/>
              <p14:nvPr/>
            </p14:nvContentPartPr>
            <p14:xfrm>
              <a:off x="4515555" y="4100136"/>
              <a:ext cx="220133" cy="378572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2"/>
            </p:blipFill>
            <p:spPr>
              <a:xfrm>
                <a:off x="4515555" y="4100136"/>
                <a:ext cx="220133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4" name="墨迹 183"/>
              <p14:cNvContentPartPr/>
              <p14:nvPr/>
            </p14:nvContentPartPr>
            <p14:xfrm>
              <a:off x="4808361" y="4000735"/>
              <a:ext cx="144639" cy="16002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54"/>
            </p:blipFill>
            <p:spPr>
              <a:xfrm>
                <a:off x="4808361" y="4000735"/>
                <a:ext cx="144639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5" name="墨迹 184"/>
              <p14:cNvContentPartPr/>
              <p14:nvPr/>
            </p14:nvContentPartPr>
            <p14:xfrm>
              <a:off x="4950177" y="4021179"/>
              <a:ext cx="149578" cy="39478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6"/>
            </p:blipFill>
            <p:spPr>
              <a:xfrm>
                <a:off x="4950177" y="4021179"/>
                <a:ext cx="149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6" name="墨迹 185"/>
              <p14:cNvContentPartPr/>
              <p14:nvPr/>
            </p14:nvContentPartPr>
            <p14:xfrm>
              <a:off x="5006622" y="3916842"/>
              <a:ext cx="28222" cy="24533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8"/>
            </p:blipFill>
            <p:spPr>
              <a:xfrm>
                <a:off x="5006622" y="3916842"/>
                <a:ext cx="28222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7" name="墨迹 186"/>
              <p14:cNvContentPartPr/>
              <p14:nvPr/>
            </p14:nvContentPartPr>
            <p14:xfrm>
              <a:off x="4332111" y="4630277"/>
              <a:ext cx="81844" cy="157915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0"/>
            </p:blipFill>
            <p:spPr>
              <a:xfrm>
                <a:off x="4332111" y="4630277"/>
                <a:ext cx="818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8" name="墨迹 187"/>
              <p14:cNvContentPartPr/>
              <p14:nvPr/>
            </p14:nvContentPartPr>
            <p14:xfrm>
              <a:off x="4447822" y="4743073"/>
              <a:ext cx="73378" cy="47939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62"/>
            </p:blipFill>
            <p:spPr>
              <a:xfrm>
                <a:off x="4447822" y="4743073"/>
                <a:ext cx="73378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9" name="墨迹 188"/>
              <p14:cNvContentPartPr/>
              <p14:nvPr/>
            </p14:nvContentPartPr>
            <p14:xfrm>
              <a:off x="4602338" y="4677334"/>
              <a:ext cx="80610" cy="107333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64"/>
            </p:blipFill>
            <p:spPr>
              <a:xfrm>
                <a:off x="4602338" y="4677334"/>
                <a:ext cx="80610" cy="107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0" name="墨迹 189"/>
              <p14:cNvContentPartPr/>
              <p14:nvPr/>
            </p14:nvContentPartPr>
            <p14:xfrm>
              <a:off x="4792838" y="4607718"/>
              <a:ext cx="151695" cy="183999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6"/>
            </p:blipFill>
            <p:spPr>
              <a:xfrm>
                <a:off x="4792838" y="4607718"/>
                <a:ext cx="151695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1" name="墨迹 190"/>
              <p14:cNvContentPartPr/>
              <p14:nvPr/>
            </p14:nvContentPartPr>
            <p14:xfrm>
              <a:off x="7384873" y="493482"/>
              <a:ext cx="3704" cy="3101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8"/>
            </p:blipFill>
            <p:spPr>
              <a:xfrm>
                <a:off x="7384873" y="493482"/>
                <a:ext cx="370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92" name="墨迹 191"/>
              <p14:cNvContentPartPr/>
              <p14:nvPr/>
            </p14:nvContentPartPr>
            <p14:xfrm>
              <a:off x="3290711" y="5241315"/>
              <a:ext cx="107244" cy="178535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0"/>
            </p:blipFill>
            <p:spPr>
              <a:xfrm>
                <a:off x="3290711" y="5241315"/>
                <a:ext cx="107244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3" name="墨迹 192"/>
              <p14:cNvContentPartPr/>
              <p14:nvPr/>
            </p14:nvContentPartPr>
            <p14:xfrm>
              <a:off x="3443111" y="5380371"/>
              <a:ext cx="53622" cy="36659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72"/>
            </p:blipFill>
            <p:spPr>
              <a:xfrm>
                <a:off x="3443111" y="5380371"/>
                <a:ext cx="536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4" name="墨迹 193"/>
              <p14:cNvContentPartPr/>
              <p14:nvPr/>
            </p14:nvContentPartPr>
            <p14:xfrm>
              <a:off x="3609622" y="5132220"/>
              <a:ext cx="104422" cy="544241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4"/>
            </p:blipFill>
            <p:spPr>
              <a:xfrm>
                <a:off x="3609622" y="5132220"/>
                <a:ext cx="104422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5" name="墨迹 194"/>
              <p14:cNvContentPartPr/>
              <p14:nvPr/>
            </p14:nvContentPartPr>
            <p14:xfrm>
              <a:off x="3755495" y="5151078"/>
              <a:ext cx="144816" cy="285691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6"/>
            </p:blipFill>
            <p:spPr>
              <a:xfrm>
                <a:off x="3755495" y="5151078"/>
                <a:ext cx="144816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6" name="墨迹 195"/>
              <p14:cNvContentPartPr/>
              <p14:nvPr/>
            </p14:nvContentPartPr>
            <p14:xfrm>
              <a:off x="4148666" y="5137860"/>
              <a:ext cx="197556" cy="30313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78"/>
            </p:blipFill>
            <p:spPr>
              <a:xfrm>
                <a:off x="4148666" y="5137860"/>
                <a:ext cx="197556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7" name="墨迹 196"/>
              <p14:cNvContentPartPr/>
              <p14:nvPr/>
            </p14:nvContentPartPr>
            <p14:xfrm>
              <a:off x="4436533" y="5038634"/>
              <a:ext cx="64205" cy="178183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0"/>
            </p:blipFill>
            <p:spPr>
              <a:xfrm>
                <a:off x="4436533" y="5038634"/>
                <a:ext cx="64205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8" name="墨迹 197"/>
              <p14:cNvContentPartPr/>
              <p14:nvPr/>
            </p14:nvContentPartPr>
            <p14:xfrm>
              <a:off x="4555066" y="5081462"/>
              <a:ext cx="95956" cy="1127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82"/>
            </p:blipFill>
            <p:spPr>
              <a:xfrm>
                <a:off x="4555066" y="5081462"/>
                <a:ext cx="959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9" name="墨迹 198"/>
              <p14:cNvContentPartPr/>
              <p14:nvPr/>
            </p14:nvContentPartPr>
            <p14:xfrm>
              <a:off x="4601633" y="4994045"/>
              <a:ext cx="9878" cy="160734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84"/>
            </p:blipFill>
            <p:spPr>
              <a:xfrm>
                <a:off x="4601633" y="4994045"/>
                <a:ext cx="987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00" name="墨迹 199"/>
              <p14:cNvContentPartPr/>
              <p14:nvPr/>
            </p14:nvContentPartPr>
            <p14:xfrm>
              <a:off x="3268133" y="5696200"/>
              <a:ext cx="28222" cy="2819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6"/>
            </p:blipFill>
            <p:spPr>
              <a:xfrm>
                <a:off x="3268133" y="5696200"/>
                <a:ext cx="282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01" name="墨迹 200"/>
              <p14:cNvContentPartPr/>
              <p14:nvPr/>
            </p14:nvContentPartPr>
            <p14:xfrm>
              <a:off x="2190044" y="5910513"/>
              <a:ext cx="184150" cy="36658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88"/>
            </p:blipFill>
            <p:spPr>
              <a:xfrm>
                <a:off x="2190044" y="5910513"/>
                <a:ext cx="184150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02" name="墨迹 201"/>
              <p14:cNvContentPartPr/>
              <p14:nvPr/>
            </p14:nvContentPartPr>
            <p14:xfrm>
              <a:off x="2220206" y="5964091"/>
              <a:ext cx="3705" cy="845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0"/>
            </p:blipFill>
            <p:spPr>
              <a:xfrm>
                <a:off x="2220206" y="5964091"/>
                <a:ext cx="370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03" name="墨迹 202"/>
              <p14:cNvContentPartPr/>
              <p14:nvPr/>
            </p14:nvContentPartPr>
            <p14:xfrm>
              <a:off x="2156177" y="5949991"/>
              <a:ext cx="39511" cy="389147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92"/>
            </p:blipFill>
            <p:spPr>
              <a:xfrm>
                <a:off x="2156177" y="5949991"/>
                <a:ext cx="39511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04" name="墨迹 203"/>
              <p14:cNvContentPartPr/>
              <p14:nvPr/>
            </p14:nvContentPartPr>
            <p14:xfrm>
              <a:off x="2184400" y="6028949"/>
              <a:ext cx="245533" cy="195454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94"/>
            </p:blipFill>
            <p:spPr>
              <a:xfrm>
                <a:off x="2184400" y="6028949"/>
                <a:ext cx="245533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05" name="墨迹 204"/>
              <p14:cNvContentPartPr/>
              <p14:nvPr/>
            </p14:nvContentPartPr>
            <p14:xfrm>
              <a:off x="2453922" y="5848475"/>
              <a:ext cx="139700" cy="155094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96"/>
            </p:blipFill>
            <p:spPr>
              <a:xfrm>
                <a:off x="2453922" y="5848475"/>
                <a:ext cx="13970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6" name="墨迹 205"/>
              <p14:cNvContentPartPr/>
              <p14:nvPr/>
            </p14:nvContentPartPr>
            <p14:xfrm>
              <a:off x="2590800" y="5871034"/>
              <a:ext cx="132644" cy="39479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98"/>
            </p:blipFill>
            <p:spPr>
              <a:xfrm>
                <a:off x="2590800" y="5871034"/>
                <a:ext cx="1326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7" name="墨迹 206"/>
              <p14:cNvContentPartPr/>
              <p14:nvPr/>
            </p14:nvContentPartPr>
            <p14:xfrm>
              <a:off x="2652888" y="5765816"/>
              <a:ext cx="28223" cy="271592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0"/>
            </p:blipFill>
            <p:spPr>
              <a:xfrm>
                <a:off x="2652888" y="5765816"/>
                <a:ext cx="28223" cy="27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8" name="墨迹 207"/>
              <p14:cNvContentPartPr/>
              <p14:nvPr/>
            </p14:nvContentPartPr>
            <p14:xfrm>
              <a:off x="3603095" y="6019079"/>
              <a:ext cx="65793" cy="49348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02"/>
            </p:blipFill>
            <p:spPr>
              <a:xfrm>
                <a:off x="3603095" y="6019079"/>
                <a:ext cx="65793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09" name="墨迹 208"/>
              <p14:cNvContentPartPr/>
              <p14:nvPr/>
            </p14:nvContentPartPr>
            <p14:xfrm>
              <a:off x="3576990" y="6102266"/>
              <a:ext cx="86254" cy="90237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04"/>
            </p:blipFill>
            <p:spPr>
              <a:xfrm>
                <a:off x="3576990" y="6102266"/>
                <a:ext cx="8625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10" name="墨迹 209"/>
              <p14:cNvContentPartPr/>
              <p14:nvPr/>
            </p14:nvContentPartPr>
            <p14:xfrm>
              <a:off x="4210755" y="5887953"/>
              <a:ext cx="307622" cy="399721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06"/>
            </p:blipFill>
            <p:spPr>
              <a:xfrm>
                <a:off x="4210755" y="5887953"/>
                <a:ext cx="307622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11" name="墨迹 210"/>
              <p14:cNvContentPartPr/>
              <p14:nvPr/>
            </p14:nvContentPartPr>
            <p14:xfrm>
              <a:off x="4566355" y="5724399"/>
              <a:ext cx="95956" cy="242512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08"/>
            </p:blipFill>
            <p:spPr>
              <a:xfrm>
                <a:off x="4566355" y="5724399"/>
                <a:ext cx="9595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12" name="墨迹 211"/>
              <p14:cNvContentPartPr/>
              <p14:nvPr/>
            </p14:nvContentPartPr>
            <p14:xfrm>
              <a:off x="4690533" y="5769518"/>
              <a:ext cx="155222" cy="564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10"/>
            </p:blipFill>
            <p:spPr>
              <a:xfrm>
                <a:off x="4690533" y="5769518"/>
                <a:ext cx="1552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13" name="墨迹 212"/>
              <p14:cNvContentPartPr/>
              <p14:nvPr/>
            </p14:nvContentPartPr>
            <p14:xfrm>
              <a:off x="4760206" y="5681748"/>
              <a:ext cx="20638" cy="217485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12"/>
            </p:blipFill>
            <p:spPr>
              <a:xfrm>
                <a:off x="4760206" y="5681748"/>
                <a:ext cx="20638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14" name="墨迹 213"/>
              <p14:cNvContentPartPr/>
              <p14:nvPr/>
            </p14:nvContentPartPr>
            <p14:xfrm>
              <a:off x="2125133" y="6533711"/>
              <a:ext cx="53622" cy="135356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14"/>
            </p:blipFill>
            <p:spPr>
              <a:xfrm>
                <a:off x="2125133" y="6533711"/>
                <a:ext cx="53622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15" name="墨迹 214"/>
              <p14:cNvContentPartPr/>
              <p14:nvPr/>
            </p14:nvContentPartPr>
            <p14:xfrm>
              <a:off x="2223911" y="6587289"/>
              <a:ext cx="53622" cy="56398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16"/>
            </p:blipFill>
            <p:spPr>
              <a:xfrm>
                <a:off x="2223911" y="6587289"/>
                <a:ext cx="536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16" name="墨迹 215"/>
              <p14:cNvContentPartPr/>
              <p14:nvPr/>
            </p14:nvContentPartPr>
            <p14:xfrm>
              <a:off x="2365022" y="6522431"/>
              <a:ext cx="56444" cy="93057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18"/>
            </p:blipFill>
            <p:spPr>
              <a:xfrm>
                <a:off x="2365022" y="6522431"/>
                <a:ext cx="5644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17" name="墨迹 216"/>
              <p14:cNvContentPartPr/>
              <p14:nvPr/>
            </p14:nvContentPartPr>
            <p14:xfrm>
              <a:off x="2500665" y="6446294"/>
              <a:ext cx="118357" cy="169194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20"/>
            </p:blipFill>
            <p:spPr>
              <a:xfrm>
                <a:off x="2500665" y="6446294"/>
                <a:ext cx="11835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18" name="墨迹 217"/>
              <p14:cNvContentPartPr/>
              <p14:nvPr/>
            </p14:nvContentPartPr>
            <p14:xfrm>
              <a:off x="3392311" y="6440654"/>
              <a:ext cx="48859" cy="53578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22"/>
            </p:blipFill>
            <p:spPr>
              <a:xfrm>
                <a:off x="3392311" y="6440654"/>
                <a:ext cx="4885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19" name="墨迹 218"/>
              <p14:cNvContentPartPr/>
              <p14:nvPr/>
            </p14:nvContentPartPr>
            <p14:xfrm>
              <a:off x="3369733" y="6530891"/>
              <a:ext cx="39511" cy="33838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24"/>
            </p:blipFill>
            <p:spPr>
              <a:xfrm>
                <a:off x="3369733" y="6530891"/>
                <a:ext cx="395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20" name="墨迹 219"/>
              <p14:cNvContentPartPr/>
              <p14:nvPr/>
            </p14:nvContentPartPr>
            <p14:xfrm>
              <a:off x="4179005" y="6418095"/>
              <a:ext cx="71261" cy="121256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26"/>
            </p:blipFill>
            <p:spPr>
              <a:xfrm>
                <a:off x="4179005" y="6418095"/>
                <a:ext cx="7126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21" name="墨迹 220"/>
              <p14:cNvContentPartPr/>
              <p14:nvPr/>
            </p14:nvContentPartPr>
            <p14:xfrm>
              <a:off x="4301066" y="6446294"/>
              <a:ext cx="62089" cy="84597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28"/>
            </p:blipFill>
            <p:spPr>
              <a:xfrm>
                <a:off x="4301066" y="6446294"/>
                <a:ext cx="620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22" name="墨迹 221"/>
              <p14:cNvContentPartPr/>
              <p14:nvPr/>
            </p14:nvContentPartPr>
            <p14:xfrm>
              <a:off x="4422422" y="6318517"/>
              <a:ext cx="81844" cy="375928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30"/>
            </p:blipFill>
            <p:spPr>
              <a:xfrm>
                <a:off x="4422422" y="6318517"/>
                <a:ext cx="81844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23" name="墨迹 222"/>
              <p14:cNvContentPartPr/>
              <p14:nvPr/>
            </p14:nvContentPartPr>
            <p14:xfrm>
              <a:off x="4543777" y="6318517"/>
              <a:ext cx="104423" cy="234934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32"/>
            </p:blipFill>
            <p:spPr>
              <a:xfrm>
                <a:off x="4543777" y="6318517"/>
                <a:ext cx="104423" cy="234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24" name="墨迹 223"/>
              <p14:cNvContentPartPr/>
              <p14:nvPr/>
            </p14:nvContentPartPr>
            <p14:xfrm>
              <a:off x="4938888" y="6356057"/>
              <a:ext cx="183798" cy="22559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34"/>
            </p:blipFill>
            <p:spPr>
              <a:xfrm>
                <a:off x="4938888" y="6356057"/>
                <a:ext cx="18379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25" name="墨迹 224"/>
              <p14:cNvContentPartPr/>
              <p14:nvPr/>
            </p14:nvContentPartPr>
            <p14:xfrm>
              <a:off x="4937125" y="6446294"/>
              <a:ext cx="216252" cy="14099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36"/>
            </p:blipFill>
            <p:spPr>
              <a:xfrm>
                <a:off x="4937125" y="6446294"/>
                <a:ext cx="21625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26" name="墨迹 225"/>
              <p14:cNvContentPartPr/>
              <p14:nvPr/>
            </p14:nvContentPartPr>
            <p14:xfrm>
              <a:off x="5365044" y="6254717"/>
              <a:ext cx="166511" cy="159853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38"/>
            </p:blipFill>
            <p:spPr>
              <a:xfrm>
                <a:off x="5365044" y="6254717"/>
                <a:ext cx="166511" cy="159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27" name="墨迹 226"/>
              <p14:cNvContentPartPr/>
              <p14:nvPr/>
            </p14:nvContentPartPr>
            <p14:xfrm>
              <a:off x="5441244" y="6279743"/>
              <a:ext cx="56444" cy="245508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40"/>
            </p:blipFill>
            <p:spPr>
              <a:xfrm>
                <a:off x="5441244" y="6279743"/>
                <a:ext cx="56444" cy="245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28" name="墨迹 227"/>
              <p14:cNvContentPartPr/>
              <p14:nvPr/>
            </p14:nvContentPartPr>
            <p14:xfrm>
              <a:off x="5573888" y="6222640"/>
              <a:ext cx="124884" cy="454886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42"/>
            </p:blipFill>
            <p:spPr>
              <a:xfrm>
                <a:off x="5573888" y="6222640"/>
                <a:ext cx="124884" cy="454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29" name="墨迹 228"/>
              <p14:cNvContentPartPr/>
              <p14:nvPr/>
            </p14:nvContentPartPr>
            <p14:xfrm>
              <a:off x="5825066" y="6310234"/>
              <a:ext cx="66322" cy="57103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44"/>
            </p:blipFill>
            <p:spPr>
              <a:xfrm>
                <a:off x="5825066" y="6310234"/>
                <a:ext cx="66322" cy="57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30" name="墨迹 229"/>
              <p14:cNvContentPartPr/>
              <p14:nvPr/>
            </p14:nvContentPartPr>
            <p14:xfrm>
              <a:off x="5778500" y="6412455"/>
              <a:ext cx="74788" cy="84597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46"/>
            </p:blipFill>
            <p:spPr>
              <a:xfrm>
                <a:off x="5778500" y="6412455"/>
                <a:ext cx="7478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31" name="墨迹 230"/>
              <p14:cNvContentPartPr/>
              <p14:nvPr/>
            </p14:nvContentPartPr>
            <p14:xfrm>
              <a:off x="5971822" y="6245552"/>
              <a:ext cx="132997" cy="27405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48"/>
            </p:blipFill>
            <p:spPr>
              <a:xfrm>
                <a:off x="5971822" y="6245552"/>
                <a:ext cx="132997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32" name="墨迹 231"/>
              <p14:cNvContentPartPr/>
              <p14:nvPr/>
            </p14:nvContentPartPr>
            <p14:xfrm>
              <a:off x="6090355" y="6310939"/>
              <a:ext cx="101600" cy="16919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50"/>
            </p:blipFill>
            <p:spPr>
              <a:xfrm>
                <a:off x="6090355" y="6310939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33" name="墨迹 232"/>
              <p14:cNvContentPartPr/>
              <p14:nvPr/>
            </p14:nvContentPartPr>
            <p14:xfrm>
              <a:off x="6282266" y="6160074"/>
              <a:ext cx="55034" cy="548470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52"/>
            </p:blipFill>
            <p:spPr>
              <a:xfrm>
                <a:off x="6282266" y="6160074"/>
                <a:ext cx="55034" cy="54847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59_1#4f48aa13b?sp=1&amp;vop=1&amp;pid=33fcb6fc9&amp;color=0,0,0&amp;vtp=1&amp;bt=1&amp;bbb=1"/>
          <p:cNvSpPr/>
          <p:nvPr/>
        </p:nvSpPr>
        <p:spPr>
          <a:xfrm>
            <a:off x="649224" y="1080000"/>
            <a:ext cx="10899648" cy="1397000"/>
          </a:xfrm>
          <a:prstGeom prst="rect">
            <a:avLst/>
          </a:prstGeom>
          <a:blipFill rotWithShape="1">
            <a:blip r:embed="rId3"/>
            <a:stretch>
              <a:fillRect l="-2" t="-36" r="1" b="-40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60_1#4f48aa13b.blank?vop=1&amp;pid=33fcb6fc9&amp;color=0,0,0&amp;vpa=61&amp;vtp=1&amp;bbb=1&amp;rh=26.38504"/>
          <p:cNvSpPr/>
          <p:nvPr/>
        </p:nvSpPr>
        <p:spPr>
          <a:xfrm>
            <a:off x="1676336" y="1566600"/>
            <a:ext cx="4558602" cy="335090"/>
          </a:xfrm>
          <a:prstGeom prst="rect">
            <a:avLst/>
          </a:prstGeom>
          <a:blipFill rotWithShape="1">
            <a:blip r:embed="rId4"/>
            <a:stretch>
              <a:fillRect l="-13" t="-30337" r="11" b="-1936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445022" y="899548"/>
              <a:ext cx="104995" cy="599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7445022" y="899548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2048227" y="3006014"/>
              <a:ext cx="251884" cy="23123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2048227" y="3006014"/>
                <a:ext cx="25188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2391480" y="2842460"/>
              <a:ext cx="221897" cy="41170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2391480" y="2842460"/>
                <a:ext cx="221897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2771422" y="2986980"/>
              <a:ext cx="39511" cy="27564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2771422" y="2986980"/>
                <a:ext cx="39511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2794000" y="3062412"/>
              <a:ext cx="93133" cy="676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2794000" y="3062412"/>
                <a:ext cx="9313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2889955" y="2880705"/>
              <a:ext cx="348016" cy="43479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2889955" y="2880705"/>
                <a:ext cx="348016" cy="434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3463925" y="3073692"/>
              <a:ext cx="252941" cy="2819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3463925" y="3073692"/>
                <a:ext cx="25294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3435350" y="3209047"/>
              <a:ext cx="292805" cy="281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3435350" y="3209047"/>
                <a:ext cx="29280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3968044" y="2915777"/>
              <a:ext cx="214489" cy="36658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3968044" y="2915777"/>
                <a:ext cx="214489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4222044" y="3028573"/>
              <a:ext cx="156104" cy="1973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4222044" y="3028573"/>
                <a:ext cx="156104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4397022" y="3131500"/>
              <a:ext cx="152400" cy="13200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4397022" y="3131500"/>
                <a:ext cx="152400" cy="132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4721577" y="3073692"/>
              <a:ext cx="211667" cy="1691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4721577" y="3073692"/>
                <a:ext cx="2116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4786488" y="2980459"/>
              <a:ext cx="50800" cy="36394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4786488" y="2980459"/>
                <a:ext cx="50800" cy="363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5163079" y="3039853"/>
              <a:ext cx="216076" cy="22982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5163079" y="3039853"/>
                <a:ext cx="216076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5488516" y="2932697"/>
              <a:ext cx="220134" cy="34966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5488516" y="2932697"/>
                <a:ext cx="220134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853288" y="2987333"/>
              <a:ext cx="110067" cy="21025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853288" y="2987333"/>
                <a:ext cx="110067" cy="210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5966177" y="2885816"/>
              <a:ext cx="28223" cy="54882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5966177" y="2885816"/>
                <a:ext cx="28223" cy="548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6039555" y="3070520"/>
              <a:ext cx="166512" cy="20990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6039555" y="3070520"/>
                <a:ext cx="166512" cy="209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7052027" y="2938337"/>
              <a:ext cx="362832" cy="37645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7052027" y="2938337"/>
                <a:ext cx="362832" cy="376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7176911" y="3028573"/>
              <a:ext cx="134761" cy="27071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7176911" y="3028573"/>
                <a:ext cx="134761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6276622" y="1942207"/>
              <a:ext cx="378178" cy="40395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6276622" y="1942207"/>
                <a:ext cx="378178" cy="403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6398683" y="2081087"/>
              <a:ext cx="242006" cy="17906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6398683" y="2081087"/>
                <a:ext cx="242006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216377" y="3927593"/>
              <a:ext cx="155223" cy="28533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216377" y="3927593"/>
                <a:ext cx="155223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1124655" y="3846345"/>
              <a:ext cx="391760" cy="47656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1124655" y="3846345"/>
                <a:ext cx="391760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603022" y="4055018"/>
              <a:ext cx="197555" cy="563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603022" y="4055018"/>
                <a:ext cx="197555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1828800" y="3816031"/>
              <a:ext cx="336726" cy="39496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1828800" y="3816031"/>
                <a:ext cx="336726" cy="394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918405" y="3964781"/>
              <a:ext cx="172861" cy="18981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918405" y="3964781"/>
                <a:ext cx="172861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6614230" y="3761748"/>
              <a:ext cx="17992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6614230" y="3761748"/>
                <a:ext cx="1799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3232150" y="4186143"/>
              <a:ext cx="230011" cy="22136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3232150" y="4186143"/>
                <a:ext cx="230011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3591277" y="4038098"/>
              <a:ext cx="292100" cy="36094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3591277" y="4038098"/>
                <a:ext cx="292100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4069644" y="4038098"/>
              <a:ext cx="191911" cy="37786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4069644" y="4038098"/>
                <a:ext cx="191911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4350279" y="4272150"/>
              <a:ext cx="103187" cy="12125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4350279" y="4272150"/>
                <a:ext cx="10318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4566355" y="4021179"/>
              <a:ext cx="180622" cy="33838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4566355" y="4021179"/>
                <a:ext cx="18062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4717168" y="4227032"/>
              <a:ext cx="135114" cy="13623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4717168" y="4227032"/>
                <a:ext cx="135114" cy="136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4786488" y="4258051"/>
              <a:ext cx="45156" cy="23969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4786488" y="4258051"/>
                <a:ext cx="45156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4890911" y="4315859"/>
              <a:ext cx="73377" cy="1832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4890911" y="4315859"/>
                <a:ext cx="73377" cy="18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5032727" y="4229851"/>
              <a:ext cx="109361" cy="22559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5032727" y="4229851"/>
                <a:ext cx="109361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5381448" y="4241131"/>
              <a:ext cx="175507" cy="846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5381448" y="4241131"/>
                <a:ext cx="17550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5444066" y="4133975"/>
              <a:ext cx="47978" cy="32428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5444066" y="4133975"/>
                <a:ext cx="47978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5618515" y="4173454"/>
              <a:ext cx="155751" cy="20021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5618515" y="4173454"/>
                <a:ext cx="155751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5853288" y="4021179"/>
              <a:ext cx="163689" cy="38350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5853288" y="4021179"/>
                <a:ext cx="163689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6121400" y="4160411"/>
              <a:ext cx="25400" cy="16813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6121400" y="4160411"/>
                <a:ext cx="25400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6118577" y="4224212"/>
              <a:ext cx="110067" cy="4511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6118577" y="4224212"/>
                <a:ext cx="1100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6206066" y="4116350"/>
              <a:ext cx="25400" cy="25449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6206066" y="4116350"/>
                <a:ext cx="25400" cy="254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6259688" y="4209231"/>
              <a:ext cx="248356" cy="15668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6259688" y="4209231"/>
                <a:ext cx="248356" cy="15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6632222" y="4167814"/>
              <a:ext cx="180622" cy="422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6632222" y="4167814"/>
                <a:ext cx="18062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6578600" y="4271269"/>
              <a:ext cx="222955" cy="262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6578600" y="4271269"/>
                <a:ext cx="222955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6901038" y="4141553"/>
              <a:ext cx="175154" cy="20109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6901038" y="4141553"/>
                <a:ext cx="17515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7209896" y="3942222"/>
              <a:ext cx="246415" cy="36376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7209896" y="3942222"/>
                <a:ext cx="246415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7535333" y="4043738"/>
              <a:ext cx="99660" cy="8459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7535333" y="4043738"/>
                <a:ext cx="9966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7504288" y="4128335"/>
              <a:ext cx="36689" cy="17483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7504288" y="4128335"/>
                <a:ext cx="366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7518400" y="4179093"/>
              <a:ext cx="156103" cy="15086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7518400" y="4179093"/>
                <a:ext cx="156103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7720188" y="4229851"/>
              <a:ext cx="125589" cy="10151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7720188" y="4229851"/>
                <a:ext cx="125589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7879644" y="4118994"/>
              <a:ext cx="129822" cy="1877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7879644" y="4118994"/>
                <a:ext cx="129822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7998177" y="4190373"/>
              <a:ext cx="84667" cy="15791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7998177" y="4190373"/>
                <a:ext cx="8466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7981244" y="4224212"/>
              <a:ext cx="129822" cy="20021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7981244" y="4224212"/>
                <a:ext cx="12982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8150577" y="4184733"/>
              <a:ext cx="155223" cy="2255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8150577" y="4184733"/>
                <a:ext cx="1552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8221133" y="4079868"/>
              <a:ext cx="31044" cy="26278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8221133" y="4079868"/>
                <a:ext cx="31044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8359422" y="4079515"/>
              <a:ext cx="156104" cy="22365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8359422" y="4079515"/>
                <a:ext cx="156104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8658577" y="3970420"/>
              <a:ext cx="203200" cy="40606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8658577" y="3970420"/>
                <a:ext cx="203200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8915400" y="4113707"/>
              <a:ext cx="31044" cy="18382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8915400" y="4113707"/>
                <a:ext cx="31044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8929511" y="4196013"/>
              <a:ext cx="107244" cy="3383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8929511" y="4196013"/>
                <a:ext cx="1072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9014177" y="4030872"/>
              <a:ext cx="45156" cy="52044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9014177" y="4030872"/>
                <a:ext cx="45156" cy="520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9070622" y="4272855"/>
              <a:ext cx="296333" cy="18065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9070622" y="4272855"/>
                <a:ext cx="296333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3172177" y="3730729"/>
              <a:ext cx="671689" cy="89390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3172177" y="3730729"/>
                <a:ext cx="671689" cy="893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5588000" y="3784307"/>
              <a:ext cx="324555" cy="76701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5588000" y="3784307"/>
                <a:ext cx="324555" cy="767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6967184" y="3654592"/>
              <a:ext cx="283104" cy="86288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6967184" y="3654592"/>
                <a:ext cx="283104" cy="862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8370711" y="3615113"/>
              <a:ext cx="259644" cy="92845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8370711" y="3615113"/>
                <a:ext cx="259644" cy="92845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63_1#e89c28e42?sp=1&amp;vop=1&amp;pid=bb2a75e1a&amp;color=0,0,0&amp;vtp=1&amp;bt=1&amp;bbb=1&amp;hb=1"/>
          <p:cNvSpPr/>
          <p:nvPr/>
        </p:nvSpPr>
        <p:spPr>
          <a:xfrm>
            <a:off x="421894" y="28942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63_2#e89c28e42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1660" y="1203960"/>
            <a:ext cx="694817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3_1#46ab9bbf2?sp=1&amp;vop=1&amp;pid=d0a4cdfa9&amp;color=0,0,0&amp;vtp=1&amp;bt=1&amp;bbb=1&amp;hb=1"/>
          <p:cNvSpPr/>
          <p:nvPr/>
        </p:nvSpPr>
        <p:spPr>
          <a:xfrm>
            <a:off x="649224" y="10800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8" name="QB_7_BD.13_2#46ab9bbf2?colgroup=10,9,9,9&amp;vop=1&amp;pid=d0a4cdfa9&amp;color=0,0,0&amp;vtp=1&amp;bbb=1"/>
          <p:cNvGraphicFramePr>
            <a:graphicFrameLocks noGrp="1"/>
          </p:cNvGraphicFramePr>
          <p:nvPr/>
        </p:nvGraphicFramePr>
        <p:xfrm>
          <a:off x="649224" y="2128512"/>
          <a:ext cx="10853928" cy="954659"/>
        </p:xfrm>
        <a:graphic>
          <a:graphicData uri="http://schemas.openxmlformats.org/drawingml/2006/table">
            <a:tbl>
              <a:tblPr/>
              <a:tblGrid>
                <a:gridCol w="273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化合物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QB_7_BD.13_3#46ab9bbf2?vop=1&amp;pid=d0a4cdfa9&amp;color=0,0,0&amp;vtp=1&amp;bbb=1&amp;hb=1"/>
          <p:cNvSpPr/>
          <p:nvPr/>
        </p:nvSpPr>
        <p:spPr>
          <a:xfrm>
            <a:off x="649224" y="3220712"/>
            <a:ext cx="10899648" cy="914400"/>
          </a:xfrm>
          <a:prstGeom prst="rect">
            <a:avLst/>
          </a:prstGeom>
          <a:blipFill rotWithShape="1">
            <a:blip r:embed="rId5"/>
            <a:stretch>
              <a:fillRect l="-2" t="-69" r="-1787" b="6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14_1#46ab9bbf2.blank?vop=1&amp;pid=d0a4cdfa9&amp;color=0,0,0&amp;vpa=6&amp;vtp=1&amp;bbb=1"/>
          <p:cNvSpPr/>
          <p:nvPr/>
        </p:nvSpPr>
        <p:spPr>
          <a:xfrm>
            <a:off x="927037" y="1590222"/>
            <a:ext cx="734822" cy="317500"/>
          </a:xfrm>
          <a:prstGeom prst="rect">
            <a:avLst/>
          </a:prstGeom>
          <a:blipFill rotWithShape="1">
            <a:blip r:embed="rId6"/>
            <a:stretch>
              <a:fillRect l="-78" t="-57" r="9" b="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N.15_1#46ab9bbf2.blank?vop=1&amp;pid=d0a4cdfa9&amp;color=0,0,0&amp;vpa=7&amp;vtp=1&amp;bbb=1"/>
          <p:cNvSpPr/>
          <p:nvPr/>
        </p:nvSpPr>
        <p:spPr>
          <a:xfrm>
            <a:off x="2375281" y="3639812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0.45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63_1#e89c28e42?sp=1&amp;vop=1&amp;pid=bb2a75e1a&amp;color=0,0,0&amp;vtp=1&amp;bt=1&amp;bbb=1&amp;hb=1"/>
          <p:cNvSpPr/>
          <p:nvPr/>
        </p:nvSpPr>
        <p:spPr>
          <a:xfrm>
            <a:off x="421894" y="28942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63_2#e89c28e42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1660" y="1203960"/>
            <a:ext cx="694817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561644" y="1703220"/>
              <a:ext cx="31044" cy="38632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561644" y="1703220"/>
                <a:ext cx="31044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6570133" y="876460"/>
              <a:ext cx="73378" cy="898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6570133" y="876460"/>
                <a:ext cx="73378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533422" y="1692469"/>
              <a:ext cx="16933" cy="38297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533422" y="1692469"/>
                <a:ext cx="16933" cy="382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598333" y="1545305"/>
              <a:ext cx="2069394" cy="49066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598333" y="1545305"/>
                <a:ext cx="2069394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3687233" y="2075447"/>
              <a:ext cx="1992842" cy="676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3687233" y="2075447"/>
                <a:ext cx="199284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3964693" y="1096060"/>
              <a:ext cx="254529" cy="32323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3964693" y="1096060"/>
                <a:ext cx="254529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4169833" y="1133600"/>
              <a:ext cx="311855" cy="29274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4169833" y="1133600"/>
                <a:ext cx="311855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4521200" y="1094121"/>
              <a:ext cx="43038" cy="10715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4521200" y="1094121"/>
                <a:ext cx="4303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4509911" y="1037723"/>
              <a:ext cx="174977" cy="32622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4509911" y="1037723"/>
                <a:ext cx="174977" cy="326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4605866" y="1122320"/>
              <a:ext cx="87842" cy="26260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4605866" y="1122320"/>
                <a:ext cx="87842" cy="262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4735688" y="1041601"/>
              <a:ext cx="124178" cy="19633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4735688" y="1041601"/>
                <a:ext cx="124178" cy="196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4837288" y="1094121"/>
              <a:ext cx="139171" cy="12407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4837288" y="1094121"/>
                <a:ext cx="13917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4801658" y="1167439"/>
              <a:ext cx="155575" cy="22929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4801658" y="1167439"/>
                <a:ext cx="155575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4764616" y="1319713"/>
              <a:ext cx="112184" cy="2256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4764616" y="1319713"/>
                <a:ext cx="11218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4840111" y="1249921"/>
              <a:ext cx="134055" cy="16002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4840111" y="1249921"/>
                <a:ext cx="134055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035550" y="1009524"/>
              <a:ext cx="183444" cy="47092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035550" y="1009524"/>
                <a:ext cx="183444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5015088" y="1142060"/>
              <a:ext cx="129823" cy="11561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5015088" y="1142060"/>
                <a:ext cx="129823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5170311" y="961410"/>
              <a:ext cx="146755" cy="33574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5170311" y="961410"/>
                <a:ext cx="146755" cy="335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5294136" y="1016574"/>
              <a:ext cx="420864" cy="33451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5294136" y="1016574"/>
                <a:ext cx="420864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7413977" y="1001064"/>
              <a:ext cx="76200" cy="479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7413977" y="1001064"/>
                <a:ext cx="7620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3798711" y="1595182"/>
              <a:ext cx="98777" cy="17078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3798711" y="1595182"/>
                <a:ext cx="98777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3905955" y="1569275"/>
              <a:ext cx="5645" cy="19880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3905955" y="1569275"/>
                <a:ext cx="5645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3919713" y="1507765"/>
              <a:ext cx="291042" cy="24762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3919713" y="1507765"/>
                <a:ext cx="291042" cy="247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4216400" y="1593244"/>
              <a:ext cx="67733" cy="18329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4216400" y="1593244"/>
                <a:ext cx="6773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4210755" y="1635542"/>
              <a:ext cx="90311" cy="24533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4210755" y="1635542"/>
                <a:ext cx="90311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163733" y="2836820"/>
              <a:ext cx="606778" cy="4511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163733" y="2836820"/>
                <a:ext cx="6067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6158088" y="2593604"/>
              <a:ext cx="28222" cy="33627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6158088" y="2593604"/>
                <a:ext cx="28222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6267273" y="2464593"/>
              <a:ext cx="573794" cy="47374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6267273" y="2464593"/>
                <a:ext cx="573794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6191955" y="2523811"/>
              <a:ext cx="221897" cy="8741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6191955" y="2523811"/>
                <a:ext cx="221897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316133" y="2485743"/>
              <a:ext cx="28222" cy="12830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316133" y="2485743"/>
                <a:ext cx="28222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6412088" y="2399031"/>
              <a:ext cx="88371" cy="27705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6412088" y="2399031"/>
                <a:ext cx="88371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4096455" y="4494922"/>
              <a:ext cx="12700" cy="36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4096455" y="4494922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4021666" y="4406095"/>
              <a:ext cx="581378" cy="8882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4021666" y="4406095"/>
                <a:ext cx="581378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6205184" y="2781832"/>
              <a:ext cx="723371" cy="8882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6205184" y="2781832"/>
                <a:ext cx="723371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7167033" y="2656347"/>
              <a:ext cx="427567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7167033" y="2656347"/>
                <a:ext cx="4275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9100784" y="2594309"/>
              <a:ext cx="821443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9100784" y="2594309"/>
                <a:ext cx="82144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8540044" y="0"/>
              <a:ext cx="16933" cy="36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8540044" y="0"/>
                <a:ext cx="169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10282413" y="2272840"/>
              <a:ext cx="379942" cy="33081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10282413" y="2272840"/>
                <a:ext cx="379942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10585979" y="2134136"/>
              <a:ext cx="213255" cy="45453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10585979" y="2134136"/>
                <a:ext cx="213255" cy="454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10707511" y="2463888"/>
              <a:ext cx="39511" cy="51674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10707511" y="2463888"/>
                <a:ext cx="39511" cy="516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10859911" y="2278480"/>
              <a:ext cx="50800" cy="33909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10859911" y="2278480"/>
                <a:ext cx="50800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10924822" y="2297514"/>
              <a:ext cx="256823" cy="36165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10924822" y="2297514"/>
                <a:ext cx="256823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11017955" y="2515352"/>
              <a:ext cx="64912" cy="13535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11017955" y="2515352"/>
                <a:ext cx="6491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7732888" y="1744108"/>
              <a:ext cx="55034" cy="5498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7732888" y="1744108"/>
                <a:ext cx="55034" cy="54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7732888" y="1744813"/>
              <a:ext cx="22578" cy="25943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7732888" y="1744813"/>
                <a:ext cx="225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7696200" y="1753978"/>
              <a:ext cx="234244" cy="33627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7696200" y="1753978"/>
                <a:ext cx="234244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7921977" y="1782177"/>
              <a:ext cx="42334" cy="7331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7921977" y="1782177"/>
                <a:ext cx="4233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7978422" y="1198458"/>
              <a:ext cx="8466" cy="5357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7978422" y="1198458"/>
                <a:ext cx="84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7772400" y="3060826"/>
              <a:ext cx="122766" cy="35477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7772400" y="3060826"/>
                <a:ext cx="122766" cy="354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7885288" y="3077569"/>
              <a:ext cx="37218" cy="30807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7885288" y="3077569"/>
                <a:ext cx="37218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7776809" y="3285184"/>
              <a:ext cx="136701" cy="3101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7776809" y="3285184"/>
                <a:ext cx="13670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7960959" y="3214687"/>
              <a:ext cx="133174" cy="14945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7960959" y="3214687"/>
                <a:ext cx="13317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墨迹 60"/>
              <p14:cNvContentPartPr/>
              <p14:nvPr/>
            </p14:nvContentPartPr>
            <p14:xfrm>
              <a:off x="6598355" y="146634"/>
              <a:ext cx="180622" cy="35336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0"/>
            </p:blipFill>
            <p:spPr>
              <a:xfrm>
                <a:off x="6598355" y="146634"/>
                <a:ext cx="180622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墨迹 61"/>
              <p14:cNvContentPartPr/>
              <p14:nvPr/>
            </p14:nvContentPartPr>
            <p14:xfrm>
              <a:off x="6602236" y="194573"/>
              <a:ext cx="199319" cy="29890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2"/>
            </p:blipFill>
            <p:spPr>
              <a:xfrm>
                <a:off x="6602236" y="194573"/>
                <a:ext cx="199319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墨迹 62"/>
              <p14:cNvContentPartPr/>
              <p14:nvPr/>
            </p14:nvContentPartPr>
            <p14:xfrm>
              <a:off x="6790266" y="64505"/>
              <a:ext cx="240771" cy="43179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4"/>
            </p:blipFill>
            <p:spPr>
              <a:xfrm>
                <a:off x="6790266" y="64505"/>
                <a:ext cx="240771" cy="431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墨迹 63"/>
              <p14:cNvContentPartPr/>
              <p14:nvPr/>
            </p14:nvContentPartPr>
            <p14:xfrm>
              <a:off x="6824133" y="383506"/>
              <a:ext cx="293511" cy="10997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6"/>
            </p:blipFill>
            <p:spPr>
              <a:xfrm>
                <a:off x="6824133" y="383506"/>
                <a:ext cx="29351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墨迹 64"/>
              <p14:cNvContentPartPr/>
              <p14:nvPr/>
            </p14:nvContentPartPr>
            <p14:xfrm>
              <a:off x="7076546" y="163554"/>
              <a:ext cx="309209" cy="25379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8"/>
            </p:blipFill>
            <p:spPr>
              <a:xfrm>
                <a:off x="7076546" y="163554"/>
                <a:ext cx="30920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墨迹 65"/>
              <p14:cNvContentPartPr/>
              <p14:nvPr/>
            </p14:nvContentPartPr>
            <p14:xfrm>
              <a:off x="7431969" y="138175"/>
              <a:ext cx="144991" cy="20937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0"/>
            </p:blipFill>
            <p:spPr>
              <a:xfrm>
                <a:off x="7431969" y="138175"/>
                <a:ext cx="144991" cy="209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墨迹 66"/>
              <p14:cNvContentPartPr/>
              <p14:nvPr/>
            </p14:nvContentPartPr>
            <p14:xfrm>
              <a:off x="7507111" y="248151"/>
              <a:ext cx="28222" cy="20021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2"/>
            </p:blipFill>
            <p:spPr>
              <a:xfrm>
                <a:off x="7507111" y="248151"/>
                <a:ext cx="2822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墨迹 67"/>
              <p14:cNvContentPartPr/>
              <p14:nvPr/>
            </p14:nvContentPartPr>
            <p14:xfrm>
              <a:off x="7563555" y="265070"/>
              <a:ext cx="73378" cy="7331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4"/>
            </p:blipFill>
            <p:spPr>
              <a:xfrm>
                <a:off x="7563555" y="265070"/>
                <a:ext cx="7337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墨迹 68"/>
              <p14:cNvContentPartPr/>
              <p14:nvPr/>
            </p14:nvContentPartPr>
            <p14:xfrm>
              <a:off x="7693377" y="120374"/>
              <a:ext cx="90312" cy="30948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6"/>
            </p:blipFill>
            <p:spPr>
              <a:xfrm>
                <a:off x="7693377" y="120374"/>
                <a:ext cx="90312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墨迹 69"/>
              <p14:cNvContentPartPr/>
              <p14:nvPr/>
            </p14:nvContentPartPr>
            <p14:xfrm>
              <a:off x="7633228" y="153684"/>
              <a:ext cx="302860" cy="25573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8"/>
            </p:blipFill>
            <p:spPr>
              <a:xfrm>
                <a:off x="7633228" y="153684"/>
                <a:ext cx="302860" cy="255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墨迹 70"/>
              <p14:cNvContentPartPr/>
              <p14:nvPr/>
            </p14:nvContentPartPr>
            <p14:xfrm>
              <a:off x="7998177" y="372226"/>
              <a:ext cx="19756" cy="564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0"/>
            </p:blipFill>
            <p:spPr>
              <a:xfrm>
                <a:off x="7998177" y="372226"/>
                <a:ext cx="19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墨迹 71"/>
              <p14:cNvContentPartPr/>
              <p14:nvPr/>
            </p14:nvContentPartPr>
            <p14:xfrm>
              <a:off x="8263466" y="107156"/>
              <a:ext cx="28222" cy="12478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2"/>
            </p:blipFill>
            <p:spPr>
              <a:xfrm>
                <a:off x="8263466" y="107156"/>
                <a:ext cx="28222" cy="12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墨迹 72"/>
              <p14:cNvContentPartPr/>
              <p14:nvPr/>
            </p14:nvContentPartPr>
            <p14:xfrm>
              <a:off x="8181622" y="51991"/>
              <a:ext cx="175683" cy="26383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4"/>
            </p:blipFill>
            <p:spPr>
              <a:xfrm>
                <a:off x="8181622" y="51991"/>
                <a:ext cx="175683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墨迹 73"/>
              <p14:cNvContentPartPr/>
              <p14:nvPr/>
            </p14:nvContentPartPr>
            <p14:xfrm>
              <a:off x="8260644" y="219952"/>
              <a:ext cx="193322" cy="18611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6"/>
            </p:blipFill>
            <p:spPr>
              <a:xfrm>
                <a:off x="8260644" y="219952"/>
                <a:ext cx="1933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墨迹 74"/>
              <p14:cNvContentPartPr/>
              <p14:nvPr/>
            </p14:nvContentPartPr>
            <p14:xfrm>
              <a:off x="8480777" y="154213"/>
              <a:ext cx="234245" cy="22365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8"/>
            </p:blipFill>
            <p:spPr>
              <a:xfrm>
                <a:off x="8480777" y="154213"/>
                <a:ext cx="234245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墨迹 75"/>
              <p14:cNvContentPartPr/>
              <p14:nvPr/>
            </p14:nvContentPartPr>
            <p14:xfrm>
              <a:off x="8585200" y="248151"/>
              <a:ext cx="233538" cy="214312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0"/>
            </p:blipFill>
            <p:spPr>
              <a:xfrm>
                <a:off x="8585200" y="248151"/>
                <a:ext cx="23353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7" name="墨迹 76"/>
              <p14:cNvContentPartPr/>
              <p14:nvPr/>
            </p14:nvContentPartPr>
            <p14:xfrm>
              <a:off x="8915400" y="137646"/>
              <a:ext cx="64911" cy="27476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2"/>
            </p:blipFill>
            <p:spPr>
              <a:xfrm>
                <a:off x="8915400" y="137646"/>
                <a:ext cx="64911" cy="274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8" name="墨迹 77"/>
              <p14:cNvContentPartPr/>
              <p14:nvPr/>
            </p14:nvContentPartPr>
            <p14:xfrm>
              <a:off x="8945738" y="101516"/>
              <a:ext cx="175684" cy="29097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4"/>
            </p:blipFill>
            <p:spPr>
              <a:xfrm>
                <a:off x="8945738" y="101516"/>
                <a:ext cx="175684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墨迹 78"/>
              <p14:cNvContentPartPr/>
              <p14:nvPr/>
            </p14:nvContentPartPr>
            <p14:xfrm>
              <a:off x="9119305" y="111209"/>
              <a:ext cx="33162" cy="8054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6"/>
            </p:blipFill>
            <p:spPr>
              <a:xfrm>
                <a:off x="9119305" y="111209"/>
                <a:ext cx="33162" cy="80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墨迹 79"/>
              <p14:cNvContentPartPr/>
              <p14:nvPr/>
            </p14:nvContentPartPr>
            <p14:xfrm>
              <a:off x="9177866" y="50758"/>
              <a:ext cx="55034" cy="18329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8"/>
            </p:blipFill>
            <p:spPr>
              <a:xfrm>
                <a:off x="9177866" y="50758"/>
                <a:ext cx="5503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1" name="墨迹 80"/>
              <p14:cNvContentPartPr/>
              <p14:nvPr/>
            </p14:nvContentPartPr>
            <p14:xfrm>
              <a:off x="9251244" y="78957"/>
              <a:ext cx="93133" cy="2819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0"/>
            </p:blipFill>
            <p:spPr>
              <a:xfrm>
                <a:off x="9251244" y="78957"/>
                <a:ext cx="93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2" name="墨迹 81"/>
              <p14:cNvContentPartPr/>
              <p14:nvPr/>
            </p14:nvContentPartPr>
            <p14:xfrm>
              <a:off x="9287933" y="9693"/>
              <a:ext cx="31044" cy="17360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2"/>
            </p:blipFill>
            <p:spPr>
              <a:xfrm>
                <a:off x="9287933" y="9693"/>
                <a:ext cx="31044" cy="17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3" name="墨迹 82"/>
              <p14:cNvContentPartPr/>
              <p14:nvPr/>
            </p14:nvContentPartPr>
            <p14:xfrm>
              <a:off x="9392355" y="140995"/>
              <a:ext cx="22578" cy="12125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4"/>
            </p:blipFill>
            <p:spPr>
              <a:xfrm>
                <a:off x="9392355" y="140995"/>
                <a:ext cx="22578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4" name="墨迹 83"/>
              <p14:cNvContentPartPr/>
              <p14:nvPr/>
            </p14:nvContentPartPr>
            <p14:xfrm>
              <a:off x="9415286" y="84597"/>
              <a:ext cx="121885" cy="12125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6"/>
            </p:blipFill>
            <p:spPr>
              <a:xfrm>
                <a:off x="9415286" y="84597"/>
                <a:ext cx="121885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5" name="墨迹 84"/>
              <p14:cNvContentPartPr/>
              <p14:nvPr/>
            </p14:nvContentPartPr>
            <p14:xfrm>
              <a:off x="9319683" y="97991"/>
              <a:ext cx="357717" cy="37434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8"/>
            </p:blipFill>
            <p:spPr>
              <a:xfrm>
                <a:off x="9319683" y="97991"/>
                <a:ext cx="357717" cy="374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6" name="墨迹 85"/>
              <p14:cNvContentPartPr/>
              <p14:nvPr/>
            </p14:nvContentPartPr>
            <p14:xfrm>
              <a:off x="9599436" y="95876"/>
              <a:ext cx="281869" cy="42016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0"/>
            </p:blipFill>
            <p:spPr>
              <a:xfrm>
                <a:off x="9599436" y="95876"/>
                <a:ext cx="281869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墨迹 86"/>
              <p14:cNvContentPartPr/>
              <p14:nvPr/>
            </p14:nvContentPartPr>
            <p14:xfrm>
              <a:off x="9843911" y="422985"/>
              <a:ext cx="121356" cy="10715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2"/>
            </p:blipFill>
            <p:spPr>
              <a:xfrm>
                <a:off x="9843911" y="422985"/>
                <a:ext cx="12135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墨迹 87"/>
              <p14:cNvContentPartPr/>
              <p14:nvPr/>
            </p14:nvContentPartPr>
            <p14:xfrm>
              <a:off x="10023298" y="191753"/>
              <a:ext cx="164924" cy="18946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4"/>
            </p:blipFill>
            <p:spPr>
              <a:xfrm>
                <a:off x="10023298" y="191753"/>
                <a:ext cx="164924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9" name="墨迹 88"/>
              <p14:cNvContentPartPr/>
              <p14:nvPr/>
            </p14:nvContentPartPr>
            <p14:xfrm>
              <a:off x="9992606" y="174833"/>
              <a:ext cx="285926" cy="31389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6"/>
            </p:blipFill>
            <p:spPr>
              <a:xfrm>
                <a:off x="9992606" y="174833"/>
                <a:ext cx="285926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0" name="墨迹 89"/>
              <p14:cNvContentPartPr/>
              <p14:nvPr/>
            </p14:nvContentPartPr>
            <p14:xfrm>
              <a:off x="10180813" y="78957"/>
              <a:ext cx="271287" cy="248151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8"/>
            </p:blipFill>
            <p:spPr>
              <a:xfrm>
                <a:off x="10180813" y="78957"/>
                <a:ext cx="27128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1" name="墨迹 90"/>
              <p14:cNvContentPartPr/>
              <p14:nvPr/>
            </p14:nvContentPartPr>
            <p14:xfrm>
              <a:off x="10323688" y="-2819"/>
              <a:ext cx="56444" cy="82905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0"/>
            </p:blipFill>
            <p:spPr>
              <a:xfrm>
                <a:off x="10323688" y="-2819"/>
                <a:ext cx="56444" cy="82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2" name="墨迹 91"/>
              <p14:cNvContentPartPr/>
              <p14:nvPr/>
            </p14:nvContentPartPr>
            <p14:xfrm>
              <a:off x="10244666" y="281990"/>
              <a:ext cx="129822" cy="15509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2"/>
            </p:blipFill>
            <p:spPr>
              <a:xfrm>
                <a:off x="10244666" y="281990"/>
                <a:ext cx="129822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3" name="墨迹 92"/>
              <p14:cNvContentPartPr/>
              <p14:nvPr/>
            </p14:nvContentPartPr>
            <p14:xfrm>
              <a:off x="10408355" y="377866"/>
              <a:ext cx="79023" cy="9023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4"/>
            </p:blipFill>
            <p:spPr>
              <a:xfrm>
                <a:off x="10408355" y="377866"/>
                <a:ext cx="7902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4" name="墨迹 93"/>
              <p14:cNvContentPartPr/>
              <p14:nvPr/>
            </p14:nvContentPartPr>
            <p14:xfrm>
              <a:off x="9745133" y="1765258"/>
              <a:ext cx="372534" cy="31864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6"/>
            </p:blipFill>
            <p:spPr>
              <a:xfrm>
                <a:off x="9745133" y="1765258"/>
                <a:ext cx="37253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5" name="墨迹 94"/>
              <p14:cNvContentPartPr/>
              <p14:nvPr/>
            </p14:nvContentPartPr>
            <p14:xfrm>
              <a:off x="10285412" y="1167439"/>
              <a:ext cx="328965" cy="27071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8"/>
            </p:blipFill>
            <p:spPr>
              <a:xfrm>
                <a:off x="10285412" y="1167439"/>
                <a:ext cx="328965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6" name="墨迹 95"/>
              <p14:cNvContentPartPr/>
              <p14:nvPr/>
            </p14:nvContentPartPr>
            <p14:xfrm>
              <a:off x="10634132" y="1291514"/>
              <a:ext cx="135468" cy="1128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0"/>
            </p:blipFill>
            <p:spPr>
              <a:xfrm>
                <a:off x="10634132" y="1291514"/>
                <a:ext cx="13546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7" name="墨迹 96"/>
              <p14:cNvContentPartPr/>
              <p14:nvPr/>
            </p14:nvContentPartPr>
            <p14:xfrm>
              <a:off x="10690577" y="1192465"/>
              <a:ext cx="16933" cy="23440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2"/>
            </p:blipFill>
            <p:spPr>
              <a:xfrm>
                <a:off x="10690577" y="1192465"/>
                <a:ext cx="16933" cy="234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8" name="墨迹 97"/>
              <p14:cNvContentPartPr/>
              <p14:nvPr/>
            </p14:nvContentPartPr>
            <p14:xfrm>
              <a:off x="10803467" y="1152458"/>
              <a:ext cx="65793" cy="24392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4"/>
            </p:blipFill>
            <p:spPr>
              <a:xfrm>
                <a:off x="10803467" y="1152458"/>
                <a:ext cx="65793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9" name="墨迹 98"/>
              <p14:cNvContentPartPr/>
              <p14:nvPr/>
            </p14:nvContentPartPr>
            <p14:xfrm>
              <a:off x="10801350" y="1116680"/>
              <a:ext cx="171450" cy="28058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6"/>
            </p:blipFill>
            <p:spPr>
              <a:xfrm>
                <a:off x="10801350" y="1116680"/>
                <a:ext cx="171450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墨迹 99"/>
              <p14:cNvContentPartPr/>
              <p14:nvPr/>
            </p14:nvContentPartPr>
            <p14:xfrm>
              <a:off x="10989732" y="1137477"/>
              <a:ext cx="19756" cy="7508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8"/>
            </p:blipFill>
            <p:spPr>
              <a:xfrm>
                <a:off x="10989732" y="1137477"/>
                <a:ext cx="19756" cy="75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" name="墨迹 100"/>
              <p14:cNvContentPartPr/>
              <p14:nvPr/>
            </p14:nvContentPartPr>
            <p14:xfrm>
              <a:off x="11029244" y="1043363"/>
              <a:ext cx="79023" cy="17201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0"/>
            </p:blipFill>
            <p:spPr>
              <a:xfrm>
                <a:off x="11029244" y="1043363"/>
                <a:ext cx="7902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" name="墨迹 101"/>
              <p14:cNvContentPartPr/>
              <p14:nvPr/>
            </p14:nvContentPartPr>
            <p14:xfrm>
              <a:off x="11113911" y="1071562"/>
              <a:ext cx="110067" cy="2255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2"/>
            </p:blipFill>
            <p:spPr>
              <a:xfrm>
                <a:off x="11113911" y="1071562"/>
                <a:ext cx="1100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3" name="墨迹 102"/>
              <p14:cNvContentPartPr/>
              <p14:nvPr/>
            </p14:nvContentPartPr>
            <p14:xfrm>
              <a:off x="11184467" y="978505"/>
              <a:ext cx="25400" cy="186114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4"/>
            </p:blipFill>
            <p:spPr>
              <a:xfrm>
                <a:off x="11184467" y="978505"/>
                <a:ext cx="254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" name="墨迹 103"/>
              <p14:cNvContentPartPr/>
              <p14:nvPr/>
            </p14:nvContentPartPr>
            <p14:xfrm>
              <a:off x="11159067" y="1240756"/>
              <a:ext cx="158044" cy="1692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6"/>
            </p:blipFill>
            <p:spPr>
              <a:xfrm>
                <a:off x="11159067" y="1240756"/>
                <a:ext cx="1580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5" name="墨迹 104"/>
              <p14:cNvContentPartPr/>
              <p14:nvPr/>
            </p14:nvContentPartPr>
            <p14:xfrm>
              <a:off x="11142132" y="1319713"/>
              <a:ext cx="158045" cy="282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8"/>
            </p:blipFill>
            <p:spPr>
              <a:xfrm>
                <a:off x="11142132" y="1319713"/>
                <a:ext cx="15804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6" name="墨迹 105"/>
              <p14:cNvContentPartPr/>
              <p14:nvPr/>
            </p14:nvContentPartPr>
            <p14:xfrm>
              <a:off x="11334044" y="1133600"/>
              <a:ext cx="45156" cy="21713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0"/>
            </p:blipFill>
            <p:spPr>
              <a:xfrm>
                <a:off x="11334044" y="1133600"/>
                <a:ext cx="4515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7" name="墨迹 106"/>
              <p14:cNvContentPartPr/>
              <p14:nvPr/>
            </p14:nvContentPartPr>
            <p14:xfrm>
              <a:off x="11337572" y="1116680"/>
              <a:ext cx="182739" cy="24674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2"/>
            </p:blipFill>
            <p:spPr>
              <a:xfrm>
                <a:off x="11337572" y="1116680"/>
                <a:ext cx="182739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墨迹 107"/>
              <p14:cNvContentPartPr/>
              <p14:nvPr/>
            </p14:nvContentPartPr>
            <p14:xfrm>
              <a:off x="11537244" y="1077202"/>
              <a:ext cx="76200" cy="8459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4"/>
            </p:blipFill>
            <p:spPr>
              <a:xfrm>
                <a:off x="11537244" y="1077202"/>
                <a:ext cx="762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墨迹 108"/>
              <p14:cNvContentPartPr/>
              <p14:nvPr/>
            </p14:nvContentPartPr>
            <p14:xfrm>
              <a:off x="11593688" y="1201277"/>
              <a:ext cx="149577" cy="1692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6"/>
            </p:blipFill>
            <p:spPr>
              <a:xfrm>
                <a:off x="11593688" y="1201277"/>
                <a:ext cx="1495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墨迹 109"/>
              <p14:cNvContentPartPr/>
              <p14:nvPr/>
            </p14:nvContentPartPr>
            <p14:xfrm>
              <a:off x="11661422" y="1104167"/>
              <a:ext cx="11289" cy="31988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8"/>
            </p:blipFill>
            <p:spPr>
              <a:xfrm>
                <a:off x="11661422" y="1104167"/>
                <a:ext cx="11289" cy="319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1" name="墨迹 110"/>
              <p14:cNvContentPartPr/>
              <p14:nvPr/>
            </p14:nvContentPartPr>
            <p14:xfrm>
              <a:off x="11689644" y="1127960"/>
              <a:ext cx="296333" cy="253791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0"/>
            </p:blipFill>
            <p:spPr>
              <a:xfrm>
                <a:off x="11689644" y="1127960"/>
                <a:ext cx="29633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2" name="墨迹 111"/>
              <p14:cNvContentPartPr/>
              <p14:nvPr/>
            </p14:nvContentPartPr>
            <p14:xfrm>
              <a:off x="11899900" y="966697"/>
              <a:ext cx="125588" cy="13676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2"/>
            </p:blipFill>
            <p:spPr>
              <a:xfrm>
                <a:off x="11899900" y="966697"/>
                <a:ext cx="125588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3" name="墨迹 112"/>
              <p14:cNvContentPartPr/>
              <p14:nvPr/>
            </p14:nvContentPartPr>
            <p14:xfrm>
              <a:off x="12000088" y="1009524"/>
              <a:ext cx="141112" cy="1128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4"/>
            </p:blipFill>
            <p:spPr>
              <a:xfrm>
                <a:off x="12000088" y="1009524"/>
                <a:ext cx="1411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4" name="墨迹 113"/>
              <p14:cNvContentPartPr/>
              <p14:nvPr/>
            </p14:nvContentPartPr>
            <p14:xfrm>
              <a:off x="12067822" y="901487"/>
              <a:ext cx="39512" cy="246212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6"/>
            </p:blipFill>
            <p:spPr>
              <a:xfrm>
                <a:off x="12067822" y="901487"/>
                <a:ext cx="39512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5" name="墨迹 114"/>
              <p14:cNvContentPartPr/>
              <p14:nvPr/>
            </p14:nvContentPartPr>
            <p14:xfrm>
              <a:off x="6103055" y="4055018"/>
              <a:ext cx="845256" cy="7895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8"/>
            </p:blipFill>
            <p:spPr>
              <a:xfrm>
                <a:off x="6103055" y="4055018"/>
                <a:ext cx="8452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6" name="墨迹 115"/>
              <p14:cNvContentPartPr/>
              <p14:nvPr/>
            </p14:nvContentPartPr>
            <p14:xfrm>
              <a:off x="4999566" y="4838950"/>
              <a:ext cx="215901" cy="225592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0"/>
            </p:blipFill>
            <p:spPr>
              <a:xfrm>
                <a:off x="4999566" y="4838950"/>
                <a:ext cx="21590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7" name="墨迹 116"/>
              <p14:cNvContentPartPr/>
              <p14:nvPr/>
            </p14:nvContentPartPr>
            <p14:xfrm>
              <a:off x="5217583" y="4858161"/>
              <a:ext cx="105128" cy="206381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2"/>
            </p:blipFill>
            <p:spPr>
              <a:xfrm>
                <a:off x="5217583" y="4858161"/>
                <a:ext cx="105128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8" name="墨迹 117"/>
              <p14:cNvContentPartPr/>
              <p14:nvPr/>
            </p14:nvContentPartPr>
            <p14:xfrm>
              <a:off x="5350933" y="4852345"/>
              <a:ext cx="409222" cy="36165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4"/>
            </p:blipFill>
            <p:spPr>
              <a:xfrm>
                <a:off x="5350933" y="4852345"/>
                <a:ext cx="409222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9" name="墨迹 118"/>
              <p14:cNvContentPartPr/>
              <p14:nvPr/>
            </p14:nvContentPartPr>
            <p14:xfrm>
              <a:off x="5836355" y="4759993"/>
              <a:ext cx="62089" cy="22559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6"/>
            </p:blipFill>
            <p:spPr>
              <a:xfrm>
                <a:off x="5836355" y="4759993"/>
                <a:ext cx="620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0" name="墨迹 119"/>
              <p14:cNvContentPartPr/>
              <p14:nvPr/>
            </p14:nvContentPartPr>
            <p14:xfrm>
              <a:off x="5830711" y="4793832"/>
              <a:ext cx="225778" cy="25714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8"/>
            </p:blipFill>
            <p:spPr>
              <a:xfrm>
                <a:off x="5830711" y="4793832"/>
                <a:ext cx="225778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1" name="墨迹 120"/>
              <p14:cNvContentPartPr/>
              <p14:nvPr/>
            </p14:nvContentPartPr>
            <p14:xfrm>
              <a:off x="6070600" y="4716813"/>
              <a:ext cx="124706" cy="505644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0"/>
            </p:blipFill>
            <p:spPr>
              <a:xfrm>
                <a:off x="6070600" y="4716813"/>
                <a:ext cx="124706" cy="505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2" name="墨迹 121"/>
              <p14:cNvContentPartPr/>
              <p14:nvPr/>
            </p14:nvContentPartPr>
            <p14:xfrm>
              <a:off x="6101644" y="4833310"/>
              <a:ext cx="124178" cy="19739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2"/>
            </p:blipFill>
            <p:spPr>
              <a:xfrm>
                <a:off x="6101644" y="4833310"/>
                <a:ext cx="124178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3" name="墨迹 122"/>
              <p14:cNvContentPartPr/>
              <p14:nvPr/>
            </p14:nvContentPartPr>
            <p14:xfrm>
              <a:off x="6246988" y="4748713"/>
              <a:ext cx="201789" cy="25714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4"/>
            </p:blipFill>
            <p:spPr>
              <a:xfrm>
                <a:off x="6246988" y="4748713"/>
                <a:ext cx="201789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4" name="墨迹 123"/>
              <p14:cNvContentPartPr/>
              <p14:nvPr/>
            </p14:nvContentPartPr>
            <p14:xfrm>
              <a:off x="6485466" y="4781142"/>
              <a:ext cx="11289" cy="568210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6"/>
            </p:blipFill>
            <p:spPr>
              <a:xfrm>
                <a:off x="6485466" y="4781142"/>
                <a:ext cx="11289" cy="56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5" name="墨迹 124"/>
              <p14:cNvContentPartPr/>
              <p14:nvPr/>
            </p14:nvContentPartPr>
            <p14:xfrm>
              <a:off x="6598355" y="4734261"/>
              <a:ext cx="150989" cy="36130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8"/>
            </p:blipFill>
            <p:spPr>
              <a:xfrm>
                <a:off x="6598355" y="4734261"/>
                <a:ext cx="150989" cy="36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6" name="墨迹 125"/>
              <p14:cNvContentPartPr/>
              <p14:nvPr/>
            </p14:nvContentPartPr>
            <p14:xfrm>
              <a:off x="5805134" y="5205537"/>
              <a:ext cx="283810" cy="24991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0"/>
            </p:blipFill>
            <p:spPr>
              <a:xfrm>
                <a:off x="5805134" y="5205537"/>
                <a:ext cx="283810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7" name="墨迹 126"/>
              <p14:cNvContentPartPr/>
              <p14:nvPr/>
            </p14:nvContentPartPr>
            <p14:xfrm>
              <a:off x="5833533" y="5395176"/>
              <a:ext cx="206022" cy="25590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2"/>
            </p:blipFill>
            <p:spPr>
              <a:xfrm>
                <a:off x="5833533" y="5395176"/>
                <a:ext cx="206022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8" name="墨迹 127"/>
              <p14:cNvContentPartPr/>
              <p14:nvPr/>
            </p14:nvContentPartPr>
            <p14:xfrm>
              <a:off x="6067777" y="5292955"/>
              <a:ext cx="22578" cy="149455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4"/>
            </p:blipFill>
            <p:spPr>
              <a:xfrm>
                <a:off x="6067777" y="5292955"/>
                <a:ext cx="225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9" name="墨迹 128"/>
              <p14:cNvContentPartPr/>
              <p14:nvPr/>
            </p14:nvContentPartPr>
            <p14:xfrm>
              <a:off x="6047140" y="5239376"/>
              <a:ext cx="156104" cy="278466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6"/>
            </p:blipFill>
            <p:spPr>
              <a:xfrm>
                <a:off x="6047140" y="5239376"/>
                <a:ext cx="156104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0" name="墨迹 129"/>
              <p14:cNvContentPartPr/>
              <p14:nvPr/>
            </p14:nvContentPartPr>
            <p14:xfrm>
              <a:off x="6129866" y="5188618"/>
              <a:ext cx="285044" cy="389146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8"/>
            </p:blipFill>
            <p:spPr>
              <a:xfrm>
                <a:off x="6129866" y="5188618"/>
                <a:ext cx="285044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1" name="墨迹 130"/>
              <p14:cNvContentPartPr/>
              <p14:nvPr/>
            </p14:nvContentPartPr>
            <p14:xfrm>
              <a:off x="7695671" y="4196013"/>
              <a:ext cx="1671284" cy="45118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0"/>
            </p:blipFill>
            <p:spPr>
              <a:xfrm>
                <a:off x="7695671" y="4196013"/>
                <a:ext cx="167128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2" name="墨迹 131"/>
              <p14:cNvContentPartPr/>
              <p14:nvPr/>
            </p14:nvContentPartPr>
            <p14:xfrm>
              <a:off x="7179733" y="4308809"/>
              <a:ext cx="28222" cy="25379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2"/>
            </p:blipFill>
            <p:spPr>
              <a:xfrm>
                <a:off x="7179733" y="4308809"/>
                <a:ext cx="282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3" name="墨迹 132"/>
              <p14:cNvContentPartPr/>
              <p14:nvPr/>
            </p14:nvContentPartPr>
            <p14:xfrm>
              <a:off x="7179733" y="4461083"/>
              <a:ext cx="124178" cy="2256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4"/>
            </p:blipFill>
            <p:spPr>
              <a:xfrm>
                <a:off x="7179733" y="4461083"/>
                <a:ext cx="1241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4" name="墨迹 133"/>
              <p14:cNvContentPartPr/>
              <p14:nvPr/>
            </p14:nvContentPartPr>
            <p14:xfrm>
              <a:off x="7298266" y="4337008"/>
              <a:ext cx="22578" cy="27071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6"/>
            </p:blipFill>
            <p:spPr>
              <a:xfrm>
                <a:off x="7298266" y="4337008"/>
                <a:ext cx="225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5" name="墨迹 134"/>
              <p14:cNvContentPartPr/>
              <p14:nvPr/>
            </p14:nvContentPartPr>
            <p14:xfrm>
              <a:off x="7390871" y="4310748"/>
              <a:ext cx="295451" cy="20320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8"/>
            </p:blipFill>
            <p:spPr>
              <a:xfrm>
                <a:off x="7390871" y="4310748"/>
                <a:ext cx="295451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6" name="墨迹 135"/>
              <p14:cNvContentPartPr/>
              <p14:nvPr/>
            </p14:nvContentPartPr>
            <p14:xfrm>
              <a:off x="7628466" y="4387766"/>
              <a:ext cx="177800" cy="482203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0"/>
            </p:blipFill>
            <p:spPr>
              <a:xfrm>
                <a:off x="7628466" y="4387766"/>
                <a:ext cx="177800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7" name="墨迹 136"/>
              <p14:cNvContentPartPr/>
              <p14:nvPr/>
            </p14:nvContentPartPr>
            <p14:xfrm>
              <a:off x="8506177" y="3600308"/>
              <a:ext cx="79023" cy="28833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2"/>
            </p:blipFill>
            <p:spPr>
              <a:xfrm>
                <a:off x="8506177" y="3600308"/>
                <a:ext cx="79023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8" name="墨迹 137"/>
              <p14:cNvContentPartPr/>
              <p14:nvPr/>
            </p14:nvContentPartPr>
            <p14:xfrm>
              <a:off x="8604073" y="3538095"/>
              <a:ext cx="77082" cy="30472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4"/>
            </p:blipFill>
            <p:spPr>
              <a:xfrm>
                <a:off x="8604073" y="3538095"/>
                <a:ext cx="77082" cy="304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9" name="墨迹 138"/>
              <p14:cNvContentPartPr/>
              <p14:nvPr/>
            </p14:nvContentPartPr>
            <p14:xfrm>
              <a:off x="8692444" y="3567880"/>
              <a:ext cx="146756" cy="23704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6"/>
            </p:blipFill>
            <p:spPr>
              <a:xfrm>
                <a:off x="8692444" y="3567880"/>
                <a:ext cx="146756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0" name="墨迹 139"/>
              <p14:cNvContentPartPr/>
              <p14:nvPr/>
            </p14:nvContentPartPr>
            <p14:xfrm>
              <a:off x="8884355" y="3668691"/>
              <a:ext cx="84667" cy="142405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8"/>
            </p:blipFill>
            <p:spPr>
              <a:xfrm>
                <a:off x="8884355" y="3668691"/>
                <a:ext cx="84667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1" name="墨迹 140"/>
              <p14:cNvContentPartPr/>
              <p14:nvPr/>
            </p14:nvContentPartPr>
            <p14:xfrm>
              <a:off x="8558918" y="3894283"/>
              <a:ext cx="350837" cy="46281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0"/>
            </p:blipFill>
            <p:spPr>
              <a:xfrm>
                <a:off x="8558918" y="3894283"/>
                <a:ext cx="350837" cy="462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2" name="墨迹 141"/>
              <p14:cNvContentPartPr/>
              <p14:nvPr/>
            </p14:nvContentPartPr>
            <p14:xfrm>
              <a:off x="9640887" y="3763863"/>
              <a:ext cx="242535" cy="41523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2"/>
            </p:blipFill>
            <p:spPr>
              <a:xfrm>
                <a:off x="9640887" y="3763863"/>
                <a:ext cx="242535" cy="415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3" name="墨迹 142"/>
              <p14:cNvContentPartPr/>
              <p14:nvPr/>
            </p14:nvContentPartPr>
            <p14:xfrm>
              <a:off x="9897533" y="3707289"/>
              <a:ext cx="301978" cy="406947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4"/>
            </p:blipFill>
            <p:spPr>
              <a:xfrm>
                <a:off x="9897533" y="3707289"/>
                <a:ext cx="301978" cy="406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4" name="墨迹 143"/>
              <p14:cNvContentPartPr/>
              <p14:nvPr/>
            </p14:nvContentPartPr>
            <p14:xfrm>
              <a:off x="10171288" y="3814445"/>
              <a:ext cx="110772" cy="178535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6"/>
            </p:blipFill>
            <p:spPr>
              <a:xfrm>
                <a:off x="10171288" y="3814445"/>
                <a:ext cx="11077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5" name="墨迹 144"/>
              <p14:cNvContentPartPr/>
              <p14:nvPr/>
            </p14:nvContentPartPr>
            <p14:xfrm>
              <a:off x="10264422" y="3626393"/>
              <a:ext cx="96837" cy="31864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8"/>
            </p:blipFill>
            <p:spPr>
              <a:xfrm>
                <a:off x="10264422" y="3626393"/>
                <a:ext cx="96837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6" name="墨迹 145"/>
              <p14:cNvContentPartPr/>
              <p14:nvPr/>
            </p14:nvContentPartPr>
            <p14:xfrm>
              <a:off x="10354027" y="3835065"/>
              <a:ext cx="88195" cy="14469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0"/>
            </p:blipFill>
            <p:spPr>
              <a:xfrm>
                <a:off x="10354027" y="3835065"/>
                <a:ext cx="88195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7" name="墨迹 146"/>
              <p14:cNvContentPartPr/>
              <p14:nvPr/>
            </p14:nvContentPartPr>
            <p14:xfrm>
              <a:off x="10388600" y="3645251"/>
              <a:ext cx="115711" cy="439728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2"/>
            </p:blipFill>
            <p:spPr>
              <a:xfrm>
                <a:off x="10388600" y="3645251"/>
                <a:ext cx="115711" cy="439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8" name="墨迹 147"/>
              <p14:cNvContentPartPr/>
              <p14:nvPr/>
            </p14:nvContentPartPr>
            <p14:xfrm>
              <a:off x="9541227" y="3673802"/>
              <a:ext cx="150284" cy="51657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4"/>
            </p:blipFill>
            <p:spPr>
              <a:xfrm>
                <a:off x="9541227" y="3673802"/>
                <a:ext cx="150284" cy="516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9" name="墨迹 148"/>
              <p14:cNvContentPartPr/>
              <p14:nvPr/>
            </p14:nvContentPartPr>
            <p14:xfrm>
              <a:off x="10506956" y="3637672"/>
              <a:ext cx="190676" cy="16920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6"/>
            </p:blipFill>
            <p:spPr>
              <a:xfrm>
                <a:off x="10506956" y="3637672"/>
                <a:ext cx="19067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0" name="墨迹 149"/>
              <p14:cNvContentPartPr/>
              <p14:nvPr/>
            </p14:nvContentPartPr>
            <p14:xfrm>
              <a:off x="10605911" y="3546378"/>
              <a:ext cx="16933" cy="23228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8"/>
            </p:blipFill>
            <p:spPr>
              <a:xfrm>
                <a:off x="10605911" y="3546378"/>
                <a:ext cx="16933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1" name="墨迹 150"/>
              <p14:cNvContentPartPr/>
              <p14:nvPr/>
            </p14:nvContentPartPr>
            <p14:xfrm>
              <a:off x="9556397" y="5608254"/>
              <a:ext cx="471840" cy="230351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0"/>
            </p:blipFill>
            <p:spPr>
              <a:xfrm>
                <a:off x="9556397" y="5608254"/>
                <a:ext cx="471840" cy="230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2" name="墨迹 151"/>
              <p14:cNvContentPartPr/>
              <p14:nvPr/>
            </p14:nvContentPartPr>
            <p14:xfrm>
              <a:off x="9990666" y="5525420"/>
              <a:ext cx="33866" cy="50352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2"/>
            </p:blipFill>
            <p:spPr>
              <a:xfrm>
                <a:off x="9990666" y="5525420"/>
                <a:ext cx="33866" cy="503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3" name="墨迹 152"/>
              <p14:cNvContentPartPr/>
              <p14:nvPr/>
            </p14:nvContentPartPr>
            <p14:xfrm>
              <a:off x="10080977" y="5704660"/>
              <a:ext cx="93134" cy="70497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4"/>
            </p:blipFill>
            <p:spPr>
              <a:xfrm>
                <a:off x="10080977" y="5704660"/>
                <a:ext cx="93134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4" name="墨迹 153"/>
              <p14:cNvContentPartPr/>
              <p14:nvPr/>
            </p14:nvContentPartPr>
            <p14:xfrm>
              <a:off x="10078155" y="5670821"/>
              <a:ext cx="110067" cy="191753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6"/>
            </p:blipFill>
            <p:spPr>
              <a:xfrm>
                <a:off x="10078155" y="5670821"/>
                <a:ext cx="1100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5" name="墨迹 154"/>
              <p14:cNvContentPartPr/>
              <p14:nvPr/>
            </p14:nvContentPartPr>
            <p14:xfrm>
              <a:off x="10342562" y="5473428"/>
              <a:ext cx="74260" cy="27917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8"/>
            </p:blipFill>
            <p:spPr>
              <a:xfrm>
                <a:off x="10342562" y="5473428"/>
                <a:ext cx="74260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6" name="墨迹 155"/>
              <p14:cNvContentPartPr/>
              <p14:nvPr/>
            </p14:nvContentPartPr>
            <p14:xfrm>
              <a:off x="10422289" y="5453689"/>
              <a:ext cx="251355" cy="336097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0"/>
            </p:blipFill>
            <p:spPr>
              <a:xfrm>
                <a:off x="10422289" y="5453689"/>
                <a:ext cx="251355" cy="336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7" name="墨迹 156"/>
              <p14:cNvContentPartPr/>
              <p14:nvPr/>
            </p14:nvContentPartPr>
            <p14:xfrm>
              <a:off x="10721622" y="5380371"/>
              <a:ext cx="135996" cy="46528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2"/>
            </p:blipFill>
            <p:spPr>
              <a:xfrm>
                <a:off x="10721622" y="5380371"/>
                <a:ext cx="135996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8" name="墨迹 157"/>
              <p14:cNvContentPartPr/>
              <p14:nvPr/>
            </p14:nvContentPartPr>
            <p14:xfrm>
              <a:off x="10741554" y="5534761"/>
              <a:ext cx="273580" cy="219247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4"/>
            </p:blipFill>
            <p:spPr>
              <a:xfrm>
                <a:off x="10741554" y="5534761"/>
                <a:ext cx="273580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9" name="墨迹 158"/>
              <p14:cNvContentPartPr/>
              <p14:nvPr/>
            </p14:nvContentPartPr>
            <p14:xfrm>
              <a:off x="10935405" y="5380371"/>
              <a:ext cx="387350" cy="63165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6"/>
            </p:blipFill>
            <p:spPr>
              <a:xfrm>
                <a:off x="10935405" y="5380371"/>
                <a:ext cx="387350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0" name="墨迹 159"/>
              <p14:cNvContentPartPr/>
              <p14:nvPr/>
            </p14:nvContentPartPr>
            <p14:xfrm>
              <a:off x="11387667" y="5369091"/>
              <a:ext cx="153105" cy="46528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8"/>
            </p:blipFill>
            <p:spPr>
              <a:xfrm>
                <a:off x="11387667" y="5369091"/>
                <a:ext cx="153105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1" name="墨迹 160"/>
              <p14:cNvContentPartPr/>
              <p14:nvPr/>
            </p14:nvContentPartPr>
            <p14:xfrm>
              <a:off x="8306505" y="5106488"/>
              <a:ext cx="120650" cy="29362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0"/>
            </p:blipFill>
            <p:spPr>
              <a:xfrm>
                <a:off x="8306505" y="5106488"/>
                <a:ext cx="120650" cy="293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2" name="墨迹 161"/>
              <p14:cNvContentPartPr/>
              <p14:nvPr/>
            </p14:nvContentPartPr>
            <p14:xfrm>
              <a:off x="8384822" y="5166059"/>
              <a:ext cx="206022" cy="463873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2"/>
            </p:blipFill>
            <p:spPr>
              <a:xfrm>
                <a:off x="8384822" y="5166059"/>
                <a:ext cx="206022" cy="46387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63_3#e89c28e42?vop=1&amp;pid=bb2a75e1a&amp;color=0,0,0&amp;mp=1&amp;vtp=1&amp;bt=1&amp;bbb=1"/>
          <p:cNvSpPr/>
          <p:nvPr/>
        </p:nvSpPr>
        <p:spPr>
          <a:xfrm>
            <a:off x="649224" y="1080000"/>
            <a:ext cx="10899648" cy="1866900"/>
          </a:xfrm>
          <a:prstGeom prst="rect">
            <a:avLst/>
          </a:prstGeom>
          <a:blipFill rotWithShape="1">
            <a:blip r:embed="rId3"/>
            <a:stretch>
              <a:fillRect l="-2" t="-27" r="1" b="2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164_1#48f8ef564?vop=1&amp;pid=e89c28e42&amp;color=0,0,0&amp;vtp=1&amp;bbb=1&amp;hb=1"/>
          <p:cNvSpPr/>
          <p:nvPr/>
        </p:nvSpPr>
        <p:spPr>
          <a:xfrm>
            <a:off x="649224" y="2993987"/>
            <a:ext cx="10899648" cy="914400"/>
          </a:xfrm>
          <a:prstGeom prst="rect">
            <a:avLst/>
          </a:prstGeom>
          <a:blipFill rotWithShape="1">
            <a:blip r:embed="rId4"/>
            <a:stretch>
              <a:fillRect l="-2" t="-65" r="-593" b="6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165_1#48f8ef564.blank?vop=1&amp;pid=e89c28e42&amp;color=0,0,0&amp;vpa=62&amp;vtp=1&amp;bbb=1"/>
          <p:cNvSpPr/>
          <p:nvPr/>
        </p:nvSpPr>
        <p:spPr>
          <a:xfrm>
            <a:off x="4567174" y="2955887"/>
            <a:ext cx="5518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提高浸出温度和反应速率，提升银锌渣的浸出率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5" name="QB_7_AN.166_1#48f8ef564.blank?vop=1&amp;pid=e89c28e42&amp;color=0,0,0&amp;vpa=63&amp;vtp=1&amp;bbb=1"/>
          <p:cNvSpPr/>
          <p:nvPr/>
        </p:nvSpPr>
        <p:spPr>
          <a:xfrm>
            <a:off x="4833303" y="3503477"/>
            <a:ext cx="5861050" cy="317500"/>
          </a:xfrm>
          <a:prstGeom prst="rect">
            <a:avLst/>
          </a:prstGeom>
          <a:blipFill rotWithShape="1">
            <a:blip r:embed="rId5"/>
            <a:stretch>
              <a:fillRect l="-5" t="-57" r="5" b="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973387" y="3372601"/>
              <a:ext cx="754768" cy="10151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2973387" y="3372601"/>
                <a:ext cx="75476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517900" y="2690185"/>
              <a:ext cx="160161" cy="1128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3517900" y="2690185"/>
                <a:ext cx="16016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3618088" y="2712745"/>
              <a:ext cx="28223" cy="26789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3618088" y="2712745"/>
                <a:ext cx="28223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3812822" y="2632377"/>
              <a:ext cx="25400" cy="48925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3812822" y="2632377"/>
                <a:ext cx="25400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3733800" y="2626737"/>
              <a:ext cx="87488" cy="14240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3733800" y="2626737"/>
                <a:ext cx="87488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3849511" y="2633787"/>
              <a:ext cx="112889" cy="9023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3849511" y="2633787"/>
                <a:ext cx="1128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4175125" y="2623918"/>
              <a:ext cx="264230" cy="30877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4175125" y="2623918"/>
                <a:ext cx="264230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4549422" y="2535796"/>
              <a:ext cx="28222" cy="48149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4549422" y="2535796"/>
                <a:ext cx="28222" cy="481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4476044" y="2519405"/>
              <a:ext cx="95956" cy="16232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4476044" y="2519405"/>
                <a:ext cx="95956" cy="162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4611511" y="2509712"/>
              <a:ext cx="93133" cy="7895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4611511" y="2509712"/>
                <a:ext cx="931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784577" y="3930942"/>
              <a:ext cx="3045178" cy="1466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784577" y="3930942"/>
                <a:ext cx="30451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7622822" y="1206917"/>
              <a:ext cx="25400" cy="141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7622822" y="1206917"/>
                <a:ext cx="254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899583" y="3442394"/>
              <a:ext cx="737305" cy="52802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899583" y="3442394"/>
                <a:ext cx="737305" cy="528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9149644" y="3936582"/>
              <a:ext cx="453319" cy="2062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9149644" y="3936582"/>
                <a:ext cx="453319" cy="20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4773436" y="3389521"/>
              <a:ext cx="6174845" cy="60345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4773436" y="3389521"/>
                <a:ext cx="6174845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7275688" y="1086366"/>
              <a:ext cx="56444" cy="1903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7275688" y="1086366"/>
                <a:ext cx="56444" cy="19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1788054" y="1394441"/>
              <a:ext cx="5384623" cy="20726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1788054" y="1394441"/>
                <a:ext cx="5384623" cy="20726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68_1#fb2fc8f53?sp=1&amp;vop=1&amp;pid=e89c28e42&amp;color=0,0,0&amp;vtp=1&amp;bt=1&amp;bbb=1"/>
          <p:cNvSpPr/>
          <p:nvPr/>
        </p:nvSpPr>
        <p:spPr>
          <a:xfrm>
            <a:off x="649224" y="1078992"/>
            <a:ext cx="10899648" cy="1397000"/>
          </a:xfrm>
          <a:prstGeom prst="rect">
            <a:avLst/>
          </a:prstGeom>
          <a:blipFill rotWithShape="1">
            <a:blip r:embed="rId3"/>
            <a:stretch>
              <a:fillRect l="-2" t="-9" r="1" b="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69_1#fb2fc8f53.blank?vop=1&amp;pid=e89c28e42&amp;color=0,0,0&amp;vpa=64&amp;vtp=1"/>
          <p:cNvSpPr/>
          <p:nvPr/>
        </p:nvSpPr>
        <p:spPr>
          <a:xfrm>
            <a:off x="4076637" y="1040892"/>
            <a:ext cx="311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D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QB_7_AN.170_1#fb2fc8f53.blank?vop=1&amp;pid=e89c28e42&amp;color=0,0,0&amp;vpa=65&amp;vtp=1&amp;bbb=1&amp;rh=26.38504"/>
          <p:cNvSpPr/>
          <p:nvPr/>
        </p:nvSpPr>
        <p:spPr>
          <a:xfrm>
            <a:off x="3819461" y="2038794"/>
            <a:ext cx="3255201" cy="335090"/>
          </a:xfrm>
          <a:prstGeom prst="rect">
            <a:avLst/>
          </a:prstGeom>
          <a:blipFill rotWithShape="1">
            <a:blip r:embed="rId4"/>
            <a:stretch>
              <a:fillRect l="-18" t="-30453" r="4" b="-1925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904772" y="1725779"/>
              <a:ext cx="518583" cy="37222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2904772" y="1725779"/>
                <a:ext cx="518583" cy="37222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72_1#130863142?vop=1&amp;pid=e89c28e42&amp;color=0,0,0&amp;vtp=1&amp;bt=1&amp;bbb=1"/>
          <p:cNvSpPr/>
          <p:nvPr/>
        </p:nvSpPr>
        <p:spPr>
          <a:xfrm>
            <a:off x="649224" y="1078992"/>
            <a:ext cx="10899648" cy="431800"/>
          </a:xfrm>
          <a:prstGeom prst="rect">
            <a:avLst/>
          </a:prstGeom>
          <a:blipFill rotWithShape="1">
            <a:blip r:embed="rId3"/>
            <a:stretch>
              <a:fillRect l="-2" t="-29" r="1" b="2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73_1#130863142.blank?vop=1&amp;pid=e89c28e42&amp;color=0,0,0&amp;vpa=66&amp;vtp=1&amp;bbb=1"/>
          <p:cNvSpPr/>
          <p:nvPr/>
        </p:nvSpPr>
        <p:spPr>
          <a:xfrm>
            <a:off x="7870761" y="1129538"/>
            <a:ext cx="1097407" cy="330200"/>
          </a:xfrm>
          <a:prstGeom prst="rect">
            <a:avLst/>
          </a:prstGeom>
          <a:blipFill rotWithShape="1">
            <a:blip r:embed="rId4"/>
            <a:stretch>
              <a:fillRect l="-52" t="-154" r="6" b="15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175_1#004399b08?vop=1&amp;pid=e89c28e42&amp;color=0,0,0&amp;vtp=1&amp;bbb=1&amp;hb=1"/>
          <p:cNvSpPr/>
          <p:nvPr/>
        </p:nvSpPr>
        <p:spPr>
          <a:xfrm>
            <a:off x="649224" y="2925987"/>
            <a:ext cx="10899648" cy="914400"/>
          </a:xfrm>
          <a:prstGeom prst="rect">
            <a:avLst/>
          </a:prstGeom>
          <a:blipFill rotWithShape="1">
            <a:blip r:embed="rId5"/>
            <a:stretch>
              <a:fillRect l="-2" t="-59" r="1" b="5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N.176_1#004399b08.blank?vop=1&amp;pid=e89c28e42&amp;color=0,0,0&amp;vpa=67&amp;vtp=1&amp;bbb=1"/>
          <p:cNvSpPr/>
          <p:nvPr/>
        </p:nvSpPr>
        <p:spPr>
          <a:xfrm>
            <a:off x="5497513" y="2978531"/>
            <a:ext cx="3871786" cy="317500"/>
          </a:xfrm>
          <a:prstGeom prst="rect">
            <a:avLst/>
          </a:prstGeom>
          <a:blipFill rotWithShape="1">
            <a:blip r:embed="rId6"/>
            <a:stretch>
              <a:fillRect l="-8" t="-120" r="13" b="12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B_7_AN.177_1#004399b08.blank?vop=1&amp;pid=e89c28e42&amp;color=0,0,0&amp;vpa=68&amp;vtp=1&amp;bbb=1"/>
          <p:cNvSpPr/>
          <p:nvPr/>
        </p:nvSpPr>
        <p:spPr>
          <a:xfrm>
            <a:off x="2944749" y="3345087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阳极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1264355" y="927042"/>
              <a:ext cx="1431572" cy="84103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1264355" y="927042"/>
                <a:ext cx="1431572" cy="841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174294" y="876813"/>
              <a:ext cx="289454" cy="29133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3174294" y="876813"/>
                <a:ext cx="289454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3457222" y="870644"/>
              <a:ext cx="595489" cy="61826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3457222" y="870644"/>
                <a:ext cx="595489" cy="618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4436533" y="760139"/>
              <a:ext cx="129822" cy="28040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4436533" y="760139"/>
                <a:ext cx="129822" cy="280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4549598" y="665496"/>
              <a:ext cx="172685" cy="42827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4549598" y="665496"/>
                <a:ext cx="172685" cy="428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4684888" y="853020"/>
              <a:ext cx="112889" cy="6344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4684888" y="853020"/>
                <a:ext cx="112889" cy="63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4786488" y="530141"/>
              <a:ext cx="291571" cy="97568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4786488" y="530141"/>
                <a:ext cx="291571" cy="975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5153377" y="774062"/>
              <a:ext cx="22578" cy="21219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5153377" y="774062"/>
                <a:ext cx="22578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5201355" y="704975"/>
              <a:ext cx="70556" cy="28269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5201355" y="704975"/>
                <a:ext cx="70556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5106105" y="829051"/>
              <a:ext cx="122767" cy="24991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5106105" y="829051"/>
                <a:ext cx="122767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5164666" y="651397"/>
              <a:ext cx="293511" cy="44272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5164666" y="651397"/>
                <a:ext cx="293511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5542844" y="518861"/>
              <a:ext cx="225778" cy="54706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5542844" y="518861"/>
                <a:ext cx="225778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7817555" y="1641182"/>
              <a:ext cx="42334" cy="2819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7817555" y="1641182"/>
                <a:ext cx="423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7764638" y="978505"/>
              <a:ext cx="543984" cy="55552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7764638" y="978505"/>
                <a:ext cx="543984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5111750" y="1951371"/>
              <a:ext cx="140405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5111750" y="1951371"/>
                <a:ext cx="14040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5176837" y="1799097"/>
              <a:ext cx="278518" cy="30736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5176837" y="1799097"/>
                <a:ext cx="278518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5164666" y="2207453"/>
              <a:ext cx="203201" cy="26630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5164666" y="2207453"/>
                <a:ext cx="203201" cy="266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5565422" y="2312319"/>
              <a:ext cx="620888" cy="3383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5565422" y="2312319"/>
                <a:ext cx="62088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6096000" y="2186833"/>
              <a:ext cx="186266" cy="241102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6096000" y="2186833"/>
                <a:ext cx="186266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6474177" y="2127615"/>
              <a:ext cx="180623" cy="24462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6474177" y="2127615"/>
                <a:ext cx="180623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6732763" y="2255921"/>
              <a:ext cx="167569" cy="17853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6732763" y="2255921"/>
                <a:ext cx="167569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2358672" y="3344402"/>
              <a:ext cx="3122083" cy="12971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2358672" y="3344402"/>
                <a:ext cx="3122083" cy="12971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79_1#c3636a613?vop=1&amp;pid=e89c28e42&amp;color=0,0,0&amp;vtp=1&amp;bt=1&amp;bbb=1&amp;hb=1"/>
          <p:cNvSpPr/>
          <p:nvPr/>
        </p:nvSpPr>
        <p:spPr>
          <a:xfrm>
            <a:off x="649224" y="10800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80_1#c3636a613.blank?vop=1&amp;pid=e89c28e42&amp;color=0,0,0&amp;vpa=69&amp;vtp=1&amp;bbb=1"/>
          <p:cNvSpPr/>
          <p:nvPr/>
        </p:nvSpPr>
        <p:spPr>
          <a:xfrm>
            <a:off x="4533837" y="1499100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0.63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4325584" y="1985210"/>
              <a:ext cx="1574977" cy="6767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4325584" y="1985210"/>
                <a:ext cx="157497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411155" y="679596"/>
              <a:ext cx="16934" cy="3665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7411155" y="679596"/>
                <a:ext cx="1693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797050" y="2379996"/>
              <a:ext cx="123825" cy="32076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9"/>
            </p:blipFill>
            <p:spPr>
              <a:xfrm>
                <a:off x="1797050" y="2379996"/>
                <a:ext cx="123825" cy="320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834444" y="2357437"/>
              <a:ext cx="132644" cy="33979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1"/>
            </p:blipFill>
            <p:spPr>
              <a:xfrm>
                <a:off x="1834444" y="2357437"/>
                <a:ext cx="132644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949273" y="2509712"/>
              <a:ext cx="122238" cy="46669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3"/>
            </p:blipFill>
            <p:spPr>
              <a:xfrm>
                <a:off x="1949273" y="2509712"/>
                <a:ext cx="122238" cy="4666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/>
              <p14:cNvContentPartPr/>
              <p14:nvPr/>
            </p14:nvContentPartPr>
            <p14:xfrm>
              <a:off x="2088444" y="2387575"/>
              <a:ext cx="110067" cy="370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5"/>
            </p:blipFill>
            <p:spPr>
              <a:xfrm>
                <a:off x="2088444" y="2387575"/>
                <a:ext cx="110067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2153355" y="2292227"/>
              <a:ext cx="14111" cy="19210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7"/>
            </p:blipFill>
            <p:spPr>
              <a:xfrm>
                <a:off x="2153355" y="2292227"/>
                <a:ext cx="14111" cy="192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/>
              <p14:cNvContentPartPr/>
              <p14:nvPr/>
            </p14:nvContentPartPr>
            <p14:xfrm>
              <a:off x="2323747" y="2566110"/>
              <a:ext cx="180446" cy="1973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9"/>
            </p:blipFill>
            <p:spPr>
              <a:xfrm>
                <a:off x="2323747" y="2566110"/>
                <a:ext cx="18044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墨迹 14"/>
              <p14:cNvContentPartPr/>
              <p14:nvPr/>
            </p14:nvContentPartPr>
            <p14:xfrm>
              <a:off x="2398888" y="2440624"/>
              <a:ext cx="11289" cy="24392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1"/>
            </p:blipFill>
            <p:spPr>
              <a:xfrm>
                <a:off x="2398888" y="2440624"/>
                <a:ext cx="11289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墨迹 15"/>
              <p14:cNvContentPartPr/>
              <p14:nvPr/>
            </p14:nvContentPartPr>
            <p14:xfrm>
              <a:off x="2607733" y="2440624"/>
              <a:ext cx="180622" cy="22982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3"/>
            </p:blipFill>
            <p:spPr>
              <a:xfrm>
                <a:off x="2607733" y="2440624"/>
                <a:ext cx="180622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墨迹 16"/>
              <p14:cNvContentPartPr/>
              <p14:nvPr/>
            </p14:nvContentPartPr>
            <p14:xfrm>
              <a:off x="2856088" y="2323598"/>
              <a:ext cx="93134" cy="338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"/>
            </p:blipFill>
            <p:spPr>
              <a:xfrm>
                <a:off x="2856088" y="2323598"/>
                <a:ext cx="931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墨迹 17"/>
              <p14:cNvContentPartPr/>
              <p14:nvPr/>
            </p14:nvContentPartPr>
            <p14:xfrm>
              <a:off x="2995083" y="2442034"/>
              <a:ext cx="182739" cy="1128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7"/>
            </p:blipFill>
            <p:spPr>
              <a:xfrm>
                <a:off x="2995083" y="2442034"/>
                <a:ext cx="18273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墨迹 18"/>
              <p14:cNvContentPartPr/>
              <p14:nvPr/>
            </p14:nvContentPartPr>
            <p14:xfrm>
              <a:off x="2994025" y="2515352"/>
              <a:ext cx="206375" cy="2537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9"/>
            </p:blipFill>
            <p:spPr>
              <a:xfrm>
                <a:off x="2994025" y="2515352"/>
                <a:ext cx="20637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墨迹 19"/>
              <p14:cNvContentPartPr/>
              <p14:nvPr/>
            </p14:nvContentPartPr>
            <p14:xfrm>
              <a:off x="3347155" y="2293989"/>
              <a:ext cx="79022" cy="2904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1"/>
            </p:blipFill>
            <p:spPr>
              <a:xfrm>
                <a:off x="3347155" y="2293989"/>
                <a:ext cx="7902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墨迹 20"/>
              <p14:cNvContentPartPr/>
              <p14:nvPr/>
            </p14:nvContentPartPr>
            <p14:xfrm>
              <a:off x="3393722" y="2294694"/>
              <a:ext cx="467078" cy="48925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3"/>
            </p:blipFill>
            <p:spPr>
              <a:xfrm>
                <a:off x="3393722" y="2294694"/>
                <a:ext cx="467078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墨迹 21"/>
              <p14:cNvContentPartPr/>
              <p14:nvPr/>
            </p14:nvContentPartPr>
            <p14:xfrm>
              <a:off x="1680633" y="3897103"/>
              <a:ext cx="114300" cy="49912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5"/>
            </p:blipFill>
            <p:spPr>
              <a:xfrm>
                <a:off x="1680633" y="3897103"/>
                <a:ext cx="114300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墨迹 22"/>
              <p14:cNvContentPartPr/>
              <p14:nvPr/>
            </p14:nvContentPartPr>
            <p14:xfrm>
              <a:off x="1823155" y="3833479"/>
              <a:ext cx="100189" cy="34279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7"/>
            </p:blipFill>
            <p:spPr>
              <a:xfrm>
                <a:off x="1823155" y="3833479"/>
                <a:ext cx="100189" cy="342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墨迹 23"/>
              <p14:cNvContentPartPr/>
              <p14:nvPr/>
            </p14:nvContentPartPr>
            <p14:xfrm>
              <a:off x="1980141" y="3799464"/>
              <a:ext cx="105481" cy="12583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9"/>
            </p:blipFill>
            <p:spPr>
              <a:xfrm>
                <a:off x="1980141" y="3799464"/>
                <a:ext cx="105481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墨迹 24"/>
              <p14:cNvContentPartPr/>
              <p14:nvPr/>
            </p14:nvContentPartPr>
            <p14:xfrm>
              <a:off x="2079095" y="3818146"/>
              <a:ext cx="108127" cy="225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1"/>
            </p:blipFill>
            <p:spPr>
              <a:xfrm>
                <a:off x="2079095" y="3818146"/>
                <a:ext cx="10812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墨迹 25"/>
              <p14:cNvContentPartPr/>
              <p14:nvPr/>
            </p14:nvContentPartPr>
            <p14:xfrm>
              <a:off x="2127955" y="3716629"/>
              <a:ext cx="11289" cy="21431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3"/>
            </p:blipFill>
            <p:spPr>
              <a:xfrm>
                <a:off x="2127955" y="3716629"/>
                <a:ext cx="1128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墨迹 26"/>
              <p14:cNvContentPartPr/>
              <p14:nvPr/>
            </p14:nvContentPartPr>
            <p14:xfrm>
              <a:off x="2156177" y="4023999"/>
              <a:ext cx="166511" cy="845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5"/>
            </p:blipFill>
            <p:spPr>
              <a:xfrm>
                <a:off x="2156177" y="4023999"/>
                <a:ext cx="166511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墨迹 27"/>
              <p14:cNvContentPartPr/>
              <p14:nvPr/>
            </p14:nvContentPartPr>
            <p14:xfrm>
              <a:off x="2246488" y="3925302"/>
              <a:ext cx="22578" cy="24533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7"/>
            </p:blipFill>
            <p:spPr>
              <a:xfrm>
                <a:off x="2246488" y="3925302"/>
                <a:ext cx="22578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墨迹 28"/>
              <p14:cNvContentPartPr/>
              <p14:nvPr/>
            </p14:nvContentPartPr>
            <p14:xfrm>
              <a:off x="2517598" y="3925302"/>
              <a:ext cx="166335" cy="18611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9"/>
            </p:blipFill>
            <p:spPr>
              <a:xfrm>
                <a:off x="2517598" y="3925302"/>
                <a:ext cx="16633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墨迹 29"/>
              <p14:cNvContentPartPr/>
              <p14:nvPr/>
            </p14:nvContentPartPr>
            <p14:xfrm>
              <a:off x="2686755" y="3913318"/>
              <a:ext cx="160867" cy="23563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1"/>
            </p:blipFill>
            <p:spPr>
              <a:xfrm>
                <a:off x="2686755" y="3913318"/>
                <a:ext cx="160867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墨迹 30"/>
              <p14:cNvContentPartPr/>
              <p14:nvPr/>
            </p14:nvContentPartPr>
            <p14:xfrm>
              <a:off x="2901244" y="3761748"/>
              <a:ext cx="64911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3"/>
            </p:blipFill>
            <p:spPr>
              <a:xfrm>
                <a:off x="2901244" y="3761748"/>
                <a:ext cx="649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墨迹 31"/>
              <p14:cNvContentPartPr/>
              <p14:nvPr/>
            </p14:nvContentPartPr>
            <p14:xfrm>
              <a:off x="3087511" y="3897103"/>
              <a:ext cx="203200" cy="564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3087511" y="3897103"/>
                <a:ext cx="2032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墨迹 32"/>
              <p14:cNvContentPartPr/>
              <p14:nvPr/>
            </p14:nvContentPartPr>
            <p14:xfrm>
              <a:off x="3103738" y="3987340"/>
              <a:ext cx="192617" cy="225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7"/>
            </p:blipFill>
            <p:spPr>
              <a:xfrm>
                <a:off x="3103738" y="3987340"/>
                <a:ext cx="1926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墨迹 33"/>
              <p14:cNvContentPartPr/>
              <p14:nvPr/>
            </p14:nvContentPartPr>
            <p14:xfrm>
              <a:off x="3452988" y="3797525"/>
              <a:ext cx="101600" cy="36464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9"/>
            </p:blipFill>
            <p:spPr>
              <a:xfrm>
                <a:off x="3452988" y="3797525"/>
                <a:ext cx="101600" cy="364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墨迹 34"/>
              <p14:cNvContentPartPr/>
              <p14:nvPr/>
            </p14:nvContentPartPr>
            <p14:xfrm>
              <a:off x="3606800" y="3691955"/>
              <a:ext cx="100188" cy="35178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3606800" y="3691955"/>
                <a:ext cx="100188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3719688" y="3759633"/>
              <a:ext cx="191912" cy="31512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3719688" y="3759633"/>
                <a:ext cx="191912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3945466" y="3915432"/>
              <a:ext cx="107245" cy="11702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3945466" y="3915432"/>
                <a:ext cx="107245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4097866" y="3653182"/>
              <a:ext cx="22578" cy="44977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4097866" y="3653182"/>
                <a:ext cx="22578" cy="449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4058355" y="4009899"/>
              <a:ext cx="118533" cy="1483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4058355" y="4009899"/>
                <a:ext cx="118533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4004733" y="2150174"/>
              <a:ext cx="8467" cy="41311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4004733" y="2150174"/>
                <a:ext cx="8467" cy="413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墨迹 40"/>
              <p14:cNvContentPartPr/>
              <p14:nvPr/>
            </p14:nvContentPartPr>
            <p14:xfrm>
              <a:off x="3946877" y="2423352"/>
              <a:ext cx="136878" cy="17166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3"/>
            </p:blipFill>
            <p:spPr>
              <a:xfrm>
                <a:off x="3946877" y="2423352"/>
                <a:ext cx="136878" cy="171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墨迹 41"/>
              <p14:cNvContentPartPr/>
              <p14:nvPr/>
            </p14:nvContentPartPr>
            <p14:xfrm>
              <a:off x="7371644" y="981325"/>
              <a:ext cx="16933" cy="2819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5"/>
            </p:blipFill>
            <p:spPr>
              <a:xfrm>
                <a:off x="7371644" y="981325"/>
                <a:ext cx="16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墨迹 42"/>
              <p14:cNvContentPartPr/>
              <p14:nvPr/>
            </p14:nvContentPartPr>
            <p14:xfrm>
              <a:off x="1845733" y="3130090"/>
              <a:ext cx="90311" cy="16091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7"/>
            </p:blipFill>
            <p:spPr>
              <a:xfrm>
                <a:off x="1845733" y="3130090"/>
                <a:ext cx="90311" cy="160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墨迹 43"/>
              <p14:cNvContentPartPr/>
              <p14:nvPr/>
            </p14:nvContentPartPr>
            <p14:xfrm>
              <a:off x="1981200" y="3180848"/>
              <a:ext cx="50800" cy="7049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9"/>
            </p:blipFill>
            <p:spPr>
              <a:xfrm>
                <a:off x="1981200" y="3180848"/>
                <a:ext cx="508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墨迹 44"/>
              <p14:cNvContentPartPr/>
              <p14:nvPr/>
            </p14:nvContentPartPr>
            <p14:xfrm>
              <a:off x="2111022" y="3004604"/>
              <a:ext cx="11289" cy="37081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1"/>
            </p:blipFill>
            <p:spPr>
              <a:xfrm>
                <a:off x="2111022" y="3004604"/>
                <a:ext cx="11289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墨迹 45"/>
              <p14:cNvContentPartPr/>
              <p14:nvPr/>
            </p14:nvContentPartPr>
            <p14:xfrm>
              <a:off x="2199922" y="3186488"/>
              <a:ext cx="170744" cy="8600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3"/>
            </p:blipFill>
            <p:spPr>
              <a:xfrm>
                <a:off x="2199922" y="3186488"/>
                <a:ext cx="170744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墨迹 46"/>
              <p14:cNvContentPartPr/>
              <p14:nvPr/>
            </p14:nvContentPartPr>
            <p14:xfrm>
              <a:off x="2421466" y="3062589"/>
              <a:ext cx="19756" cy="26207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5"/>
            </p:blipFill>
            <p:spPr>
              <a:xfrm>
                <a:off x="2421466" y="3062589"/>
                <a:ext cx="19756" cy="262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墨迹 47"/>
              <p14:cNvContentPartPr/>
              <p14:nvPr/>
            </p14:nvContentPartPr>
            <p14:xfrm>
              <a:off x="2754488" y="3055362"/>
              <a:ext cx="67734" cy="14804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7"/>
            </p:blipFill>
            <p:spPr>
              <a:xfrm>
                <a:off x="2754488" y="3055362"/>
                <a:ext cx="67734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墨迹 48"/>
              <p14:cNvContentPartPr/>
              <p14:nvPr/>
            </p14:nvContentPartPr>
            <p14:xfrm>
              <a:off x="2844800" y="3113170"/>
              <a:ext cx="67733" cy="7613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9"/>
            </p:blipFill>
            <p:spPr>
              <a:xfrm>
                <a:off x="2844800" y="3113170"/>
                <a:ext cx="67733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墨迹 49"/>
              <p14:cNvContentPartPr/>
              <p14:nvPr/>
            </p14:nvContentPartPr>
            <p14:xfrm>
              <a:off x="2960511" y="2965831"/>
              <a:ext cx="8466" cy="27141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1"/>
            </p:blipFill>
            <p:spPr>
              <a:xfrm>
                <a:off x="2960511" y="2965831"/>
                <a:ext cx="8466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墨迹 50"/>
              <p14:cNvContentPartPr/>
              <p14:nvPr/>
            </p14:nvContentPartPr>
            <p14:xfrm>
              <a:off x="3046236" y="3084972"/>
              <a:ext cx="83608" cy="8107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3"/>
            </p:blipFill>
            <p:spPr>
              <a:xfrm>
                <a:off x="3046236" y="3084972"/>
                <a:ext cx="83608" cy="81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墨迹 51"/>
              <p14:cNvContentPartPr/>
              <p14:nvPr/>
            </p14:nvContentPartPr>
            <p14:xfrm>
              <a:off x="3160888" y="3027340"/>
              <a:ext cx="16934" cy="17324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5"/>
            </p:blipFill>
            <p:spPr>
              <a:xfrm>
                <a:off x="3160888" y="3027340"/>
                <a:ext cx="16934" cy="173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墨迹 52"/>
              <p14:cNvContentPartPr/>
              <p14:nvPr/>
            </p14:nvContentPartPr>
            <p14:xfrm>
              <a:off x="1834444" y="4540041"/>
              <a:ext cx="88900" cy="16073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7"/>
            </p:blipFill>
            <p:spPr>
              <a:xfrm>
                <a:off x="1834444" y="4540041"/>
                <a:ext cx="8890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墨迹 53"/>
              <p14:cNvContentPartPr/>
              <p14:nvPr/>
            </p14:nvContentPartPr>
            <p14:xfrm>
              <a:off x="1952977" y="4613358"/>
              <a:ext cx="50800" cy="7613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9"/>
            </p:blipFill>
            <p:spPr>
              <a:xfrm>
                <a:off x="1952977" y="4613358"/>
                <a:ext cx="50800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墨迹 54"/>
              <p14:cNvContentPartPr/>
              <p14:nvPr/>
            </p14:nvContentPartPr>
            <p14:xfrm>
              <a:off x="2032705" y="4508493"/>
              <a:ext cx="95250" cy="25009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1"/>
            </p:blipFill>
            <p:spPr>
              <a:xfrm>
                <a:off x="2032705" y="4508493"/>
                <a:ext cx="95250" cy="250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墨迹 55"/>
              <p14:cNvContentPartPr/>
              <p14:nvPr/>
            </p14:nvContentPartPr>
            <p14:xfrm>
              <a:off x="2159000" y="4611772"/>
              <a:ext cx="166511" cy="9922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3"/>
            </p:blipFill>
            <p:spPr>
              <a:xfrm>
                <a:off x="2159000" y="4611772"/>
                <a:ext cx="166511" cy="99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墨迹 56"/>
              <p14:cNvContentPartPr/>
              <p14:nvPr/>
            </p14:nvContentPartPr>
            <p14:xfrm>
              <a:off x="2353733" y="4562600"/>
              <a:ext cx="14111" cy="21431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5"/>
            </p:blipFill>
            <p:spPr>
              <a:xfrm>
                <a:off x="2353733" y="4562600"/>
                <a:ext cx="14111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墨迹 57"/>
              <p14:cNvContentPartPr/>
              <p14:nvPr/>
            </p14:nvContentPartPr>
            <p14:xfrm>
              <a:off x="2669822" y="4558370"/>
              <a:ext cx="67733" cy="13535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7"/>
            </p:blipFill>
            <p:spPr>
              <a:xfrm>
                <a:off x="2669822" y="4558370"/>
                <a:ext cx="677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墨迹 58"/>
              <p14:cNvContentPartPr/>
              <p14:nvPr/>
            </p14:nvContentPartPr>
            <p14:xfrm>
              <a:off x="2771422" y="4613358"/>
              <a:ext cx="36689" cy="10433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9"/>
            </p:blipFill>
            <p:spPr>
              <a:xfrm>
                <a:off x="2771422" y="4613358"/>
                <a:ext cx="36689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墨迹 59"/>
              <p14:cNvContentPartPr/>
              <p14:nvPr/>
            </p14:nvContentPartPr>
            <p14:xfrm>
              <a:off x="2884311" y="4419842"/>
              <a:ext cx="127000" cy="18999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1"/>
            </p:blipFill>
            <p:spPr>
              <a:xfrm>
                <a:off x="2884311" y="4419842"/>
                <a:ext cx="127000" cy="189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墨迹 60"/>
              <p14:cNvContentPartPr/>
              <p14:nvPr/>
            </p14:nvContentPartPr>
            <p14:xfrm>
              <a:off x="2954866" y="4442578"/>
              <a:ext cx="31045" cy="32587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3"/>
            </p:blipFill>
            <p:spPr>
              <a:xfrm>
                <a:off x="2954866" y="4442578"/>
                <a:ext cx="31045" cy="325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墨迹 61"/>
              <p14:cNvContentPartPr/>
              <p14:nvPr/>
            </p14:nvContentPartPr>
            <p14:xfrm>
              <a:off x="3046588" y="4534401"/>
              <a:ext cx="221545" cy="11420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5"/>
            </p:blipFill>
            <p:spPr>
              <a:xfrm>
                <a:off x="3046588" y="4534401"/>
                <a:ext cx="221545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墨迹 62"/>
              <p14:cNvContentPartPr/>
              <p14:nvPr/>
            </p14:nvContentPartPr>
            <p14:xfrm>
              <a:off x="3318933" y="4434999"/>
              <a:ext cx="14111" cy="33627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7"/>
            </p:blipFill>
            <p:spPr>
              <a:xfrm>
                <a:off x="3318933" y="4434999"/>
                <a:ext cx="14111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" name="墨迹 63"/>
              <p14:cNvContentPartPr/>
              <p14:nvPr/>
            </p14:nvContentPartPr>
            <p14:xfrm>
              <a:off x="7448550" y="2337698"/>
              <a:ext cx="4938" cy="3665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9"/>
            </p:blipFill>
            <p:spPr>
              <a:xfrm>
                <a:off x="7448550" y="2337698"/>
                <a:ext cx="4938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5" name="墨迹 64"/>
              <p14:cNvContentPartPr/>
              <p14:nvPr/>
            </p14:nvContentPartPr>
            <p14:xfrm>
              <a:off x="6338711" y="2001424"/>
              <a:ext cx="28222" cy="50546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1"/>
            </p:blipFill>
            <p:spPr>
              <a:xfrm>
                <a:off x="6338711" y="2001424"/>
                <a:ext cx="28222" cy="505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墨迹 65"/>
              <p14:cNvContentPartPr/>
              <p14:nvPr/>
            </p14:nvContentPartPr>
            <p14:xfrm>
              <a:off x="6357055" y="2137485"/>
              <a:ext cx="173567" cy="23969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3"/>
            </p:blipFill>
            <p:spPr>
              <a:xfrm>
                <a:off x="6357055" y="2137485"/>
                <a:ext cx="173567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墨迹 66"/>
              <p14:cNvContentPartPr/>
              <p14:nvPr/>
            </p14:nvContentPartPr>
            <p14:xfrm>
              <a:off x="6563783" y="2233538"/>
              <a:ext cx="107950" cy="45946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5"/>
            </p:blipFill>
            <p:spPr>
              <a:xfrm>
                <a:off x="6563783" y="2233538"/>
                <a:ext cx="107950" cy="459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墨迹 67"/>
              <p14:cNvContentPartPr/>
              <p14:nvPr/>
            </p14:nvContentPartPr>
            <p14:xfrm>
              <a:off x="6640688" y="2268610"/>
              <a:ext cx="96485" cy="17342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7"/>
            </p:blipFill>
            <p:spPr>
              <a:xfrm>
                <a:off x="6640688" y="2268610"/>
                <a:ext cx="96485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墨迹 68"/>
              <p14:cNvContentPartPr/>
              <p14:nvPr/>
            </p14:nvContentPartPr>
            <p14:xfrm>
              <a:off x="6805083" y="2188243"/>
              <a:ext cx="143228" cy="4229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9"/>
            </p:blipFill>
            <p:spPr>
              <a:xfrm>
                <a:off x="6805083" y="2188243"/>
                <a:ext cx="14322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墨迹 69"/>
              <p14:cNvContentPartPr/>
              <p14:nvPr/>
            </p14:nvContentPartPr>
            <p14:xfrm>
              <a:off x="6770511" y="2301039"/>
              <a:ext cx="16933" cy="564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1"/>
            </p:blipFill>
            <p:spPr>
              <a:xfrm>
                <a:off x="6770511" y="2301039"/>
                <a:ext cx="169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1" name="墨迹 70"/>
              <p14:cNvContentPartPr/>
              <p14:nvPr/>
            </p14:nvContentPartPr>
            <p14:xfrm>
              <a:off x="6782858" y="2317958"/>
              <a:ext cx="154164" cy="1974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3"/>
            </p:blipFill>
            <p:spPr>
              <a:xfrm>
                <a:off x="6782858" y="2317958"/>
                <a:ext cx="15416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墨迹 71"/>
              <p14:cNvContentPartPr/>
              <p14:nvPr/>
            </p14:nvContentPartPr>
            <p14:xfrm>
              <a:off x="7145866" y="2035968"/>
              <a:ext cx="109361" cy="33979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5"/>
            </p:blipFill>
            <p:spPr>
              <a:xfrm>
                <a:off x="7145866" y="2035968"/>
                <a:ext cx="109361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3" name="墨迹 72"/>
              <p14:cNvContentPartPr/>
              <p14:nvPr/>
            </p14:nvContentPartPr>
            <p14:xfrm>
              <a:off x="7257344" y="2066106"/>
              <a:ext cx="94544" cy="23493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7"/>
            </p:blipFill>
            <p:spPr>
              <a:xfrm>
                <a:off x="7257344" y="2066106"/>
                <a:ext cx="94544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墨迹 73"/>
              <p14:cNvContentPartPr/>
              <p14:nvPr/>
            </p14:nvContentPartPr>
            <p14:xfrm>
              <a:off x="7303911" y="2047248"/>
              <a:ext cx="208844" cy="49066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9"/>
            </p:blipFill>
            <p:spPr>
              <a:xfrm>
                <a:off x="7303911" y="2047248"/>
                <a:ext cx="208844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墨迹 74"/>
              <p14:cNvContentPartPr/>
              <p14:nvPr/>
            </p14:nvContentPartPr>
            <p14:xfrm>
              <a:off x="7545916" y="2081087"/>
              <a:ext cx="91016" cy="281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1"/>
            </p:blipFill>
            <p:spPr>
              <a:xfrm>
                <a:off x="7545916" y="2081087"/>
                <a:ext cx="9101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6" name="墨迹 75"/>
              <p14:cNvContentPartPr/>
              <p14:nvPr/>
            </p14:nvContentPartPr>
            <p14:xfrm>
              <a:off x="7574844" y="2015348"/>
              <a:ext cx="62088" cy="19263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3"/>
            </p:blipFill>
            <p:spPr>
              <a:xfrm>
                <a:off x="7574844" y="2015348"/>
                <a:ext cx="62088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墨迹 76"/>
              <p14:cNvContentPartPr/>
              <p14:nvPr/>
            </p14:nvContentPartPr>
            <p14:xfrm>
              <a:off x="7577666" y="2007769"/>
              <a:ext cx="177800" cy="36094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5"/>
            </p:blipFill>
            <p:spPr>
              <a:xfrm>
                <a:off x="7577666" y="2007769"/>
                <a:ext cx="177800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8" name="墨迹 77"/>
              <p14:cNvContentPartPr/>
              <p14:nvPr/>
            </p14:nvContentPartPr>
            <p14:xfrm>
              <a:off x="7941733" y="1971815"/>
              <a:ext cx="135467" cy="379982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7"/>
            </p:blipFill>
            <p:spPr>
              <a:xfrm>
                <a:off x="7941733" y="1971815"/>
                <a:ext cx="135467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9" name="墨迹 78"/>
              <p14:cNvContentPartPr/>
              <p14:nvPr/>
            </p14:nvContentPartPr>
            <p14:xfrm>
              <a:off x="8079140" y="2030505"/>
              <a:ext cx="209726" cy="21977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9"/>
            </p:blipFill>
            <p:spPr>
              <a:xfrm>
                <a:off x="8079140" y="2030505"/>
                <a:ext cx="209726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0" name="墨迹 79"/>
              <p14:cNvContentPartPr/>
              <p14:nvPr/>
            </p14:nvContentPartPr>
            <p14:xfrm>
              <a:off x="8342488" y="2013409"/>
              <a:ext cx="101600" cy="1691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1"/>
            </p:blipFill>
            <p:spPr>
              <a:xfrm>
                <a:off x="8342488" y="2013409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墨迹 80"/>
              <p14:cNvContentPartPr/>
              <p14:nvPr/>
            </p14:nvContentPartPr>
            <p14:xfrm>
              <a:off x="8370711" y="1879464"/>
              <a:ext cx="197556" cy="46387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3"/>
            </p:blipFill>
            <p:spPr>
              <a:xfrm>
                <a:off x="8370711" y="1879464"/>
                <a:ext cx="197556" cy="463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7" name="墨迹 86"/>
              <p14:cNvContentPartPr/>
              <p14:nvPr/>
            </p14:nvContentPartPr>
            <p14:xfrm>
              <a:off x="7128933" y="2667626"/>
              <a:ext cx="56444" cy="33204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5"/>
            </p:blipFill>
            <p:spPr>
              <a:xfrm>
                <a:off x="7128933" y="2667626"/>
                <a:ext cx="56444" cy="332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墨迹 87"/>
              <p14:cNvContentPartPr/>
              <p14:nvPr/>
            </p14:nvContentPartPr>
            <p14:xfrm>
              <a:off x="7264400" y="2719794"/>
              <a:ext cx="95955" cy="19210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7"/>
            </p:blipFill>
            <p:spPr>
              <a:xfrm>
                <a:off x="7264400" y="2719794"/>
                <a:ext cx="95955" cy="192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墨迹 88"/>
              <p14:cNvContentPartPr/>
              <p14:nvPr/>
            </p14:nvContentPartPr>
            <p14:xfrm>
              <a:off x="7394222" y="2664806"/>
              <a:ext cx="132644" cy="1410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59"/>
            </p:blipFill>
            <p:spPr>
              <a:xfrm>
                <a:off x="7394222" y="2664806"/>
                <a:ext cx="132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墨迹 89"/>
              <p14:cNvContentPartPr/>
              <p14:nvPr/>
            </p14:nvContentPartPr>
            <p14:xfrm>
              <a:off x="7526866" y="2527336"/>
              <a:ext cx="93134" cy="25872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1"/>
            </p:blipFill>
            <p:spPr>
              <a:xfrm>
                <a:off x="7526866" y="2527336"/>
                <a:ext cx="93134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1" name="墨迹 90"/>
              <p14:cNvContentPartPr/>
              <p14:nvPr/>
            </p14:nvContentPartPr>
            <p14:xfrm>
              <a:off x="9296400" y="2385636"/>
              <a:ext cx="118533" cy="31389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3"/>
            </p:blipFill>
            <p:spPr>
              <a:xfrm>
                <a:off x="9296400" y="2385636"/>
                <a:ext cx="118533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2" name="墨迹 91"/>
              <p14:cNvContentPartPr/>
              <p14:nvPr/>
            </p14:nvContentPartPr>
            <p14:xfrm>
              <a:off x="9477022" y="2413835"/>
              <a:ext cx="169333" cy="228941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5"/>
            </p:blipFill>
            <p:spPr>
              <a:xfrm>
                <a:off x="9477022" y="2413835"/>
                <a:ext cx="169333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3" name="墨迹 92"/>
              <p14:cNvContentPartPr/>
              <p14:nvPr/>
            </p14:nvContentPartPr>
            <p14:xfrm>
              <a:off x="9685866" y="2425115"/>
              <a:ext cx="81844" cy="1691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7"/>
            </p:blipFill>
            <p:spPr>
              <a:xfrm>
                <a:off x="9685866" y="2425115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4" name="墨迹 93"/>
              <p14:cNvContentPartPr/>
              <p14:nvPr/>
            </p14:nvContentPartPr>
            <p14:xfrm>
              <a:off x="9697155" y="2306679"/>
              <a:ext cx="158045" cy="38914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9"/>
            </p:blipFill>
            <p:spPr>
              <a:xfrm>
                <a:off x="9697155" y="2306679"/>
                <a:ext cx="158045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5" name="墨迹 94"/>
              <p14:cNvContentPartPr/>
              <p14:nvPr/>
            </p14:nvContentPartPr>
            <p14:xfrm>
              <a:off x="9889066" y="2379996"/>
              <a:ext cx="132644" cy="2255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1"/>
            </p:blipFill>
            <p:spPr>
              <a:xfrm>
                <a:off x="9889066" y="2379996"/>
                <a:ext cx="132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6" name="墨迹 95"/>
              <p14:cNvContentPartPr/>
              <p14:nvPr/>
            </p14:nvContentPartPr>
            <p14:xfrm>
              <a:off x="9861550" y="2515352"/>
              <a:ext cx="162983" cy="1127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3"/>
            </p:blipFill>
            <p:spPr>
              <a:xfrm>
                <a:off x="9861550" y="2515352"/>
                <a:ext cx="16298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7" name="墨迹 96"/>
              <p14:cNvContentPartPr/>
              <p14:nvPr/>
            </p14:nvContentPartPr>
            <p14:xfrm>
              <a:off x="10176933" y="2458953"/>
              <a:ext cx="753534" cy="564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5"/>
            </p:blipFill>
            <p:spPr>
              <a:xfrm>
                <a:off x="10176933" y="2458953"/>
                <a:ext cx="7535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8" name="墨迹 97"/>
              <p14:cNvContentPartPr/>
              <p14:nvPr/>
            </p14:nvContentPartPr>
            <p14:xfrm>
              <a:off x="10408355" y="2117745"/>
              <a:ext cx="79023" cy="19175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7"/>
            </p:blipFill>
            <p:spPr>
              <a:xfrm>
                <a:off x="10408355" y="2117745"/>
                <a:ext cx="7902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9" name="墨迹 98"/>
              <p14:cNvContentPartPr/>
              <p14:nvPr/>
            </p14:nvContentPartPr>
            <p14:xfrm>
              <a:off x="10509955" y="2239001"/>
              <a:ext cx="50800" cy="7049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9"/>
            </p:blipFill>
            <p:spPr>
              <a:xfrm>
                <a:off x="10509955" y="2239001"/>
                <a:ext cx="508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0" name="墨迹 99"/>
              <p14:cNvContentPartPr/>
              <p14:nvPr/>
            </p14:nvContentPartPr>
            <p14:xfrm>
              <a:off x="10602912" y="2081087"/>
              <a:ext cx="175155" cy="23687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1"/>
            </p:blipFill>
            <p:spPr>
              <a:xfrm>
                <a:off x="10602912" y="2081087"/>
                <a:ext cx="175155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1" name="墨迹 100"/>
              <p14:cNvContentPartPr/>
              <p14:nvPr/>
            </p14:nvContentPartPr>
            <p14:xfrm>
              <a:off x="10744200" y="2086727"/>
              <a:ext cx="177800" cy="214312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3"/>
            </p:blipFill>
            <p:spPr>
              <a:xfrm>
                <a:off x="10744200" y="2086727"/>
                <a:ext cx="1778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2" name="墨迹 101"/>
              <p14:cNvContentPartPr/>
              <p14:nvPr/>
            </p14:nvContentPartPr>
            <p14:xfrm>
              <a:off x="10792177" y="2094305"/>
              <a:ext cx="67733" cy="201094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5"/>
            </p:blipFill>
            <p:spPr>
              <a:xfrm>
                <a:off x="10792177" y="2094305"/>
                <a:ext cx="67733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3" name="墨迹 102"/>
              <p14:cNvContentPartPr/>
              <p14:nvPr/>
            </p14:nvContentPartPr>
            <p14:xfrm>
              <a:off x="10957806" y="2075447"/>
              <a:ext cx="60149" cy="20021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7"/>
            </p:blipFill>
            <p:spPr>
              <a:xfrm>
                <a:off x="10957806" y="2075447"/>
                <a:ext cx="6014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4" name="墨迹 103"/>
              <p14:cNvContentPartPr/>
              <p14:nvPr/>
            </p14:nvContentPartPr>
            <p14:xfrm>
              <a:off x="11040532" y="2114925"/>
              <a:ext cx="104423" cy="143815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9"/>
            </p:blipFill>
            <p:spPr>
              <a:xfrm>
                <a:off x="11040532" y="2114925"/>
                <a:ext cx="10442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5" name="墨迹 104"/>
              <p14:cNvContentPartPr/>
              <p14:nvPr/>
            </p14:nvContentPartPr>
            <p14:xfrm>
              <a:off x="11192932" y="2021869"/>
              <a:ext cx="143933" cy="1973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1"/>
            </p:blipFill>
            <p:spPr>
              <a:xfrm>
                <a:off x="11192932" y="2021869"/>
                <a:ext cx="1439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6" name="墨迹 105"/>
              <p14:cNvContentPartPr/>
              <p14:nvPr/>
            </p14:nvContentPartPr>
            <p14:xfrm>
              <a:off x="11322755" y="1971111"/>
              <a:ext cx="33867" cy="9023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3"/>
            </p:blipFill>
            <p:spPr>
              <a:xfrm>
                <a:off x="11322755" y="1971111"/>
                <a:ext cx="33867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7" name="墨迹 106"/>
              <p14:cNvContentPartPr/>
              <p14:nvPr/>
            </p14:nvContentPartPr>
            <p14:xfrm>
              <a:off x="11413067" y="2020987"/>
              <a:ext cx="79022" cy="6908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5"/>
            </p:blipFill>
            <p:spPr>
              <a:xfrm>
                <a:off x="11413067" y="2020987"/>
                <a:ext cx="79022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8" name="墨迹 107"/>
              <p14:cNvContentPartPr/>
              <p14:nvPr/>
            </p14:nvContentPartPr>
            <p14:xfrm>
              <a:off x="10872611" y="2413835"/>
              <a:ext cx="788811" cy="3947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7"/>
            </p:blipFill>
            <p:spPr>
              <a:xfrm>
                <a:off x="10872611" y="2413835"/>
                <a:ext cx="7888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9" name="墨迹 108"/>
              <p14:cNvContentPartPr/>
              <p14:nvPr/>
            </p14:nvContentPartPr>
            <p14:xfrm>
              <a:off x="11291711" y="1973930"/>
              <a:ext cx="53623" cy="18329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9"/>
            </p:blipFill>
            <p:spPr>
              <a:xfrm>
                <a:off x="11291711" y="1973930"/>
                <a:ext cx="53623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0" name="墨迹 109"/>
              <p14:cNvContentPartPr/>
              <p14:nvPr/>
            </p14:nvContentPartPr>
            <p14:xfrm>
              <a:off x="10562872" y="2575274"/>
              <a:ext cx="88195" cy="31230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1"/>
            </p:blipFill>
            <p:spPr>
              <a:xfrm>
                <a:off x="10562872" y="2575274"/>
                <a:ext cx="88195" cy="312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1" name="墨迹 110"/>
              <p14:cNvContentPartPr/>
              <p14:nvPr/>
            </p14:nvContentPartPr>
            <p14:xfrm>
              <a:off x="10730088" y="2629557"/>
              <a:ext cx="90312" cy="11843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3"/>
            </p:blipFill>
            <p:spPr>
              <a:xfrm>
                <a:off x="10730088" y="2629557"/>
                <a:ext cx="9031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2" name="墨迹 111"/>
              <p14:cNvContentPartPr/>
              <p14:nvPr/>
            </p14:nvContentPartPr>
            <p14:xfrm>
              <a:off x="10875080" y="2563290"/>
              <a:ext cx="109008" cy="1973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5"/>
            </p:blipFill>
            <p:spPr>
              <a:xfrm>
                <a:off x="10875080" y="2563290"/>
                <a:ext cx="10900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3" name="墨迹 112"/>
              <p14:cNvContentPartPr/>
              <p14:nvPr/>
            </p14:nvContentPartPr>
            <p14:xfrm>
              <a:off x="11026422" y="2453314"/>
              <a:ext cx="76200" cy="20585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7"/>
            </p:blipFill>
            <p:spPr>
              <a:xfrm>
                <a:off x="11026422" y="2453314"/>
                <a:ext cx="76200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4" name="墨迹 113"/>
              <p14:cNvContentPartPr/>
              <p14:nvPr/>
            </p14:nvContentPartPr>
            <p14:xfrm>
              <a:off x="9810044" y="3333123"/>
              <a:ext cx="170744" cy="564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09"/>
            </p:blipFill>
            <p:spPr>
              <a:xfrm>
                <a:off x="9810044" y="3333123"/>
                <a:ext cx="1707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5" name="墨迹 114"/>
              <p14:cNvContentPartPr/>
              <p14:nvPr/>
            </p14:nvContentPartPr>
            <p14:xfrm>
              <a:off x="9779000" y="3429000"/>
              <a:ext cx="194733" cy="2537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1"/>
            </p:blipFill>
            <p:spPr>
              <a:xfrm>
                <a:off x="9779000" y="3429000"/>
                <a:ext cx="1947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6" name="墨迹 115"/>
              <p14:cNvContentPartPr/>
              <p14:nvPr/>
            </p14:nvContentPartPr>
            <p14:xfrm>
              <a:off x="10358966" y="3259805"/>
              <a:ext cx="66322" cy="20109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3"/>
            </p:blipFill>
            <p:spPr>
              <a:xfrm>
                <a:off x="10358966" y="3259805"/>
                <a:ext cx="66322" cy="201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7" name="墨迹 116"/>
              <p14:cNvContentPartPr/>
              <p14:nvPr/>
            </p14:nvContentPartPr>
            <p14:xfrm>
              <a:off x="10442222" y="3333123"/>
              <a:ext cx="59267" cy="112796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5"/>
            </p:blipFill>
            <p:spPr>
              <a:xfrm>
                <a:off x="10442222" y="3333123"/>
                <a:ext cx="592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8" name="墨迹 117"/>
              <p14:cNvContentPartPr/>
              <p14:nvPr/>
            </p14:nvContentPartPr>
            <p14:xfrm>
              <a:off x="10555111" y="3203407"/>
              <a:ext cx="169333" cy="281991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7"/>
            </p:blipFill>
            <p:spPr>
              <a:xfrm>
                <a:off x="10555111" y="3203407"/>
                <a:ext cx="169333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9" name="墨迹 118"/>
              <p14:cNvContentPartPr/>
              <p14:nvPr/>
            </p14:nvContentPartPr>
            <p14:xfrm>
              <a:off x="10792177" y="3220327"/>
              <a:ext cx="146755" cy="18681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19"/>
            </p:blipFill>
            <p:spPr>
              <a:xfrm>
                <a:off x="10792177" y="3220327"/>
                <a:ext cx="146755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0" name="墨迹 119"/>
              <p14:cNvContentPartPr/>
              <p14:nvPr/>
            </p14:nvContentPartPr>
            <p14:xfrm>
              <a:off x="10816695" y="3207461"/>
              <a:ext cx="68615" cy="27229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1"/>
            </p:blipFill>
            <p:spPr>
              <a:xfrm>
                <a:off x="10816695" y="3207461"/>
                <a:ext cx="68615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1" name="墨迹 120"/>
              <p14:cNvContentPartPr/>
              <p14:nvPr/>
            </p14:nvContentPartPr>
            <p14:xfrm>
              <a:off x="10992555" y="3205875"/>
              <a:ext cx="64912" cy="209025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3"/>
            </p:blipFill>
            <p:spPr>
              <a:xfrm>
                <a:off x="10992555" y="3205875"/>
                <a:ext cx="64912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2" name="墨迹 121"/>
              <p14:cNvContentPartPr/>
              <p14:nvPr/>
            </p14:nvContentPartPr>
            <p14:xfrm>
              <a:off x="11091332" y="3242886"/>
              <a:ext cx="124178" cy="15791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5"/>
            </p:blipFill>
            <p:spPr>
              <a:xfrm>
                <a:off x="11091332" y="3242886"/>
                <a:ext cx="12417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3" name="墨迹 122"/>
              <p14:cNvContentPartPr/>
              <p14:nvPr/>
            </p14:nvContentPartPr>
            <p14:xfrm>
              <a:off x="11232444" y="3163929"/>
              <a:ext cx="104423" cy="564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7"/>
            </p:blipFill>
            <p:spPr>
              <a:xfrm>
                <a:off x="11232444" y="3163929"/>
                <a:ext cx="1044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4" name="墨迹 123"/>
              <p14:cNvContentPartPr/>
              <p14:nvPr/>
            </p14:nvContentPartPr>
            <p14:xfrm>
              <a:off x="11369322" y="3051133"/>
              <a:ext cx="100189" cy="152274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29"/>
            </p:blipFill>
            <p:spPr>
              <a:xfrm>
                <a:off x="11369322" y="3051133"/>
                <a:ext cx="100189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5" name="墨迹 124"/>
              <p14:cNvContentPartPr/>
              <p14:nvPr/>
            </p14:nvContentPartPr>
            <p14:xfrm>
              <a:off x="11379200" y="3051133"/>
              <a:ext cx="118532" cy="19175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1"/>
            </p:blipFill>
            <p:spPr>
              <a:xfrm>
                <a:off x="11379200" y="3051133"/>
                <a:ext cx="11853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6" name="墨迹 125"/>
              <p14:cNvContentPartPr/>
              <p14:nvPr/>
            </p14:nvContentPartPr>
            <p14:xfrm>
              <a:off x="6011333" y="3959141"/>
              <a:ext cx="28222" cy="51604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3"/>
            </p:blipFill>
            <p:spPr>
              <a:xfrm>
                <a:off x="6011333" y="3959141"/>
                <a:ext cx="28222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7" name="墨迹 126"/>
              <p14:cNvContentPartPr/>
              <p14:nvPr/>
            </p14:nvContentPartPr>
            <p14:xfrm>
              <a:off x="6024738" y="4154772"/>
              <a:ext cx="140759" cy="20761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5"/>
            </p:blipFill>
            <p:spPr>
              <a:xfrm>
                <a:off x="6024738" y="4154772"/>
                <a:ext cx="140759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8" name="墨迹 127"/>
              <p14:cNvContentPartPr/>
              <p14:nvPr/>
            </p14:nvContentPartPr>
            <p14:xfrm>
              <a:off x="6230231" y="4181208"/>
              <a:ext cx="131057" cy="50546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7"/>
            </p:blipFill>
            <p:spPr>
              <a:xfrm>
                <a:off x="6230231" y="4181208"/>
                <a:ext cx="131057" cy="505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9" name="墨迹 128"/>
              <p14:cNvContentPartPr/>
              <p14:nvPr/>
            </p14:nvContentPartPr>
            <p14:xfrm>
              <a:off x="6333066" y="4218572"/>
              <a:ext cx="105834" cy="16355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39"/>
            </p:blipFill>
            <p:spPr>
              <a:xfrm>
                <a:off x="6333066" y="4218572"/>
                <a:ext cx="10583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0" name="墨迹 129"/>
              <p14:cNvContentPartPr/>
              <p14:nvPr/>
            </p14:nvContentPartPr>
            <p14:xfrm>
              <a:off x="6479822" y="4207292"/>
              <a:ext cx="169333" cy="451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1"/>
            </p:blipFill>
            <p:spPr>
              <a:xfrm>
                <a:off x="6479822" y="4207292"/>
                <a:ext cx="1693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1" name="墨迹 130"/>
              <p14:cNvContentPartPr/>
              <p14:nvPr/>
            </p14:nvContentPartPr>
            <p14:xfrm>
              <a:off x="6455833" y="4337008"/>
              <a:ext cx="196144" cy="3383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3"/>
            </p:blipFill>
            <p:spPr>
              <a:xfrm>
                <a:off x="6455833" y="4337008"/>
                <a:ext cx="1961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2" name="墨迹 131"/>
              <p14:cNvContentPartPr/>
              <p14:nvPr/>
            </p14:nvContentPartPr>
            <p14:xfrm>
              <a:off x="6908800" y="4077577"/>
              <a:ext cx="112888" cy="31864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5"/>
            </p:blipFill>
            <p:spPr>
              <a:xfrm>
                <a:off x="6908800" y="4077577"/>
                <a:ext cx="112888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3" name="墨迹 132"/>
              <p14:cNvContentPartPr/>
              <p14:nvPr/>
            </p14:nvContentPartPr>
            <p14:xfrm>
              <a:off x="7083777" y="4055018"/>
              <a:ext cx="101600" cy="49348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7"/>
            </p:blipFill>
            <p:spPr>
              <a:xfrm>
                <a:off x="7083777" y="4055018"/>
                <a:ext cx="101600" cy="493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4" name="墨迹 133"/>
              <p14:cNvContentPartPr/>
              <p14:nvPr/>
            </p14:nvContentPartPr>
            <p14:xfrm>
              <a:off x="7193844" y="4042328"/>
              <a:ext cx="121356" cy="33627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49"/>
            </p:blipFill>
            <p:spPr>
              <a:xfrm>
                <a:off x="7193844" y="4042328"/>
                <a:ext cx="121356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5" name="墨迹 134"/>
              <p14:cNvContentPartPr/>
              <p14:nvPr/>
            </p14:nvContentPartPr>
            <p14:xfrm>
              <a:off x="7308321" y="4033868"/>
              <a:ext cx="88723" cy="154566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1"/>
            </p:blipFill>
            <p:spPr>
              <a:xfrm>
                <a:off x="7308321" y="4033868"/>
                <a:ext cx="88723" cy="154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6" name="墨迹 135"/>
              <p14:cNvContentPartPr/>
              <p14:nvPr/>
            </p14:nvContentPartPr>
            <p14:xfrm>
              <a:off x="7371644" y="4052198"/>
              <a:ext cx="127000" cy="2537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3"/>
            </p:blipFill>
            <p:spPr>
              <a:xfrm>
                <a:off x="7371644" y="4052198"/>
                <a:ext cx="1270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7" name="墨迹 136"/>
              <p14:cNvContentPartPr/>
              <p14:nvPr/>
            </p14:nvContentPartPr>
            <p14:xfrm>
              <a:off x="7430911" y="3959141"/>
              <a:ext cx="36689" cy="20867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5"/>
            </p:blipFill>
            <p:spPr>
              <a:xfrm>
                <a:off x="7430911" y="3959141"/>
                <a:ext cx="366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8" name="墨迹 137"/>
              <p14:cNvContentPartPr/>
              <p14:nvPr/>
            </p14:nvContentPartPr>
            <p14:xfrm>
              <a:off x="7413977" y="3981700"/>
              <a:ext cx="200378" cy="394786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57"/>
            </p:blipFill>
            <p:spPr>
              <a:xfrm>
                <a:off x="7413977" y="3981700"/>
                <a:ext cx="20037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9" name="墨迹 138"/>
              <p14:cNvContentPartPr/>
              <p14:nvPr/>
            </p14:nvContentPartPr>
            <p14:xfrm>
              <a:off x="7789333" y="3994390"/>
              <a:ext cx="112889" cy="33697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59"/>
            </p:blipFill>
            <p:spPr>
              <a:xfrm>
                <a:off x="7789333" y="3994390"/>
                <a:ext cx="112889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40" name="墨迹 139"/>
              <p14:cNvContentPartPr/>
              <p14:nvPr/>
            </p14:nvContentPartPr>
            <p14:xfrm>
              <a:off x="7947377" y="4040389"/>
              <a:ext cx="172156" cy="19792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1"/>
            </p:blipFill>
            <p:spPr>
              <a:xfrm>
                <a:off x="7947377" y="4040389"/>
                <a:ext cx="172156" cy="197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1" name="墨迹 140"/>
              <p14:cNvContentPartPr/>
              <p14:nvPr/>
            </p14:nvContentPartPr>
            <p14:xfrm>
              <a:off x="8184444" y="4057837"/>
              <a:ext cx="93133" cy="25380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3"/>
            </p:blipFill>
            <p:spPr>
              <a:xfrm>
                <a:off x="8184444" y="4057837"/>
                <a:ext cx="93133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2" name="墨迹 141"/>
              <p14:cNvContentPartPr/>
              <p14:nvPr/>
            </p14:nvContentPartPr>
            <p14:xfrm>
              <a:off x="8198555" y="3937992"/>
              <a:ext cx="160867" cy="370817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5"/>
            </p:blipFill>
            <p:spPr>
              <a:xfrm>
                <a:off x="8198555" y="3937992"/>
                <a:ext cx="160867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3" name="墨迹 142"/>
              <p14:cNvContentPartPr/>
              <p14:nvPr/>
            </p14:nvContentPartPr>
            <p14:xfrm>
              <a:off x="8438444" y="3801226"/>
              <a:ext cx="152400" cy="112796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67"/>
            </p:blipFill>
            <p:spPr>
              <a:xfrm>
                <a:off x="8438444" y="3801226"/>
                <a:ext cx="1524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4" name="墨迹 143"/>
              <p14:cNvContentPartPr/>
              <p14:nvPr/>
            </p14:nvContentPartPr>
            <p14:xfrm>
              <a:off x="7083777" y="4731794"/>
              <a:ext cx="33867" cy="36270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69"/>
            </p:blipFill>
            <p:spPr>
              <a:xfrm>
                <a:off x="7083777" y="4731794"/>
                <a:ext cx="33867" cy="362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5" name="墨迹 144"/>
              <p14:cNvContentPartPr/>
              <p14:nvPr/>
            </p14:nvContentPartPr>
            <p14:xfrm>
              <a:off x="7270044" y="4774092"/>
              <a:ext cx="90311" cy="22788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1"/>
            </p:blipFill>
            <p:spPr>
              <a:xfrm>
                <a:off x="7270044" y="4774092"/>
                <a:ext cx="90311" cy="227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6" name="墨迹 145"/>
              <p14:cNvContentPartPr/>
              <p14:nvPr/>
            </p14:nvContentPartPr>
            <p14:xfrm>
              <a:off x="7381169" y="4697955"/>
              <a:ext cx="117475" cy="564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3"/>
            </p:blipFill>
            <p:spPr>
              <a:xfrm>
                <a:off x="7381169" y="4697955"/>
                <a:ext cx="11747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7" name="墨迹 146"/>
              <p14:cNvContentPartPr/>
              <p14:nvPr/>
            </p14:nvContentPartPr>
            <p14:xfrm>
              <a:off x="7515577" y="4550615"/>
              <a:ext cx="102482" cy="231232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5"/>
            </p:blipFill>
            <p:spPr>
              <a:xfrm>
                <a:off x="7515577" y="4550615"/>
                <a:ext cx="10248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8" name="墨迹 147"/>
              <p14:cNvContentPartPr/>
              <p14:nvPr/>
            </p14:nvContentPartPr>
            <p14:xfrm>
              <a:off x="9279466" y="4351812"/>
              <a:ext cx="163689" cy="39126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7"/>
            </p:blipFill>
            <p:spPr>
              <a:xfrm>
                <a:off x="9279466" y="4351812"/>
                <a:ext cx="163689" cy="391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9" name="墨迹 148"/>
              <p14:cNvContentPartPr/>
              <p14:nvPr/>
            </p14:nvContentPartPr>
            <p14:xfrm>
              <a:off x="9460088" y="4420195"/>
              <a:ext cx="180622" cy="263661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79"/>
            </p:blipFill>
            <p:spPr>
              <a:xfrm>
                <a:off x="9460088" y="4420195"/>
                <a:ext cx="180622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50" name="墨迹 149"/>
              <p14:cNvContentPartPr/>
              <p14:nvPr/>
            </p14:nvContentPartPr>
            <p14:xfrm>
              <a:off x="9733315" y="4427245"/>
              <a:ext cx="110596" cy="2819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1"/>
            </p:blipFill>
            <p:spPr>
              <a:xfrm>
                <a:off x="9733315" y="4427245"/>
                <a:ext cx="1105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51" name="墨迹 150"/>
              <p14:cNvContentPartPr/>
              <p14:nvPr/>
            </p14:nvContentPartPr>
            <p14:xfrm>
              <a:off x="9694333" y="4303169"/>
              <a:ext cx="217311" cy="41540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3"/>
            </p:blipFill>
            <p:spPr>
              <a:xfrm>
                <a:off x="9694333" y="4303169"/>
                <a:ext cx="217311" cy="415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52" name="墨迹 151"/>
              <p14:cNvContentPartPr/>
              <p14:nvPr/>
            </p14:nvContentPartPr>
            <p14:xfrm>
              <a:off x="9931400" y="4415965"/>
              <a:ext cx="194733" cy="394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5"/>
            </p:blipFill>
            <p:spPr>
              <a:xfrm>
                <a:off x="9931400" y="4415965"/>
                <a:ext cx="1947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3" name="墨迹 152"/>
              <p14:cNvContentPartPr/>
              <p14:nvPr/>
            </p14:nvContentPartPr>
            <p14:xfrm>
              <a:off x="9904765" y="4540041"/>
              <a:ext cx="260879" cy="3665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87"/>
            </p:blipFill>
            <p:spPr>
              <a:xfrm>
                <a:off x="9904765" y="4540041"/>
                <a:ext cx="260879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4" name="墨迹 153"/>
              <p14:cNvContentPartPr/>
              <p14:nvPr/>
            </p14:nvContentPartPr>
            <p14:xfrm>
              <a:off x="10333213" y="4483643"/>
              <a:ext cx="1266119" cy="7331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89"/>
            </p:blipFill>
            <p:spPr>
              <a:xfrm>
                <a:off x="10333213" y="4483643"/>
                <a:ext cx="126611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3" name="墨迹 162"/>
              <p14:cNvContentPartPr/>
              <p14:nvPr/>
            </p14:nvContentPartPr>
            <p14:xfrm>
              <a:off x="10769600" y="4759993"/>
              <a:ext cx="45155" cy="27071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1"/>
            </p:blipFill>
            <p:spPr>
              <a:xfrm>
                <a:off x="10769600" y="4759993"/>
                <a:ext cx="45155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4" name="墨迹 163"/>
              <p14:cNvContentPartPr/>
              <p14:nvPr/>
            </p14:nvContentPartPr>
            <p14:xfrm>
              <a:off x="10910711" y="4793832"/>
              <a:ext cx="117123" cy="144344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3"/>
            </p:blipFill>
            <p:spPr>
              <a:xfrm>
                <a:off x="10910711" y="4793832"/>
                <a:ext cx="117123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65" name="墨迹 164"/>
              <p14:cNvContentPartPr/>
              <p14:nvPr/>
            </p14:nvContentPartPr>
            <p14:xfrm>
              <a:off x="11085688" y="4728974"/>
              <a:ext cx="118533" cy="1973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95"/>
            </p:blipFill>
            <p:spPr>
              <a:xfrm>
                <a:off x="11085688" y="4728974"/>
                <a:ext cx="1185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66" name="墨迹 165"/>
              <p14:cNvContentPartPr/>
              <p14:nvPr/>
            </p14:nvContentPartPr>
            <p14:xfrm>
              <a:off x="11198577" y="4598377"/>
              <a:ext cx="112888" cy="22717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97"/>
            </p:blipFill>
            <p:spPr>
              <a:xfrm>
                <a:off x="11198577" y="4598377"/>
                <a:ext cx="112888" cy="227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67" name="墨迹 166"/>
              <p14:cNvContentPartPr/>
              <p14:nvPr/>
            </p14:nvContentPartPr>
            <p14:xfrm>
              <a:off x="10329333" y="3914023"/>
              <a:ext cx="1484489" cy="1268955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99"/>
            </p:blipFill>
            <p:spPr>
              <a:xfrm>
                <a:off x="10329333" y="3914023"/>
                <a:ext cx="1484489" cy="1268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8" name="墨迹 167"/>
              <p14:cNvContentPartPr/>
              <p14:nvPr/>
            </p14:nvContentPartPr>
            <p14:xfrm>
              <a:off x="9961033" y="5511497"/>
              <a:ext cx="204611" cy="2396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1"/>
            </p:blipFill>
            <p:spPr>
              <a:xfrm>
                <a:off x="9961033" y="5511497"/>
                <a:ext cx="204611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9" name="墨迹 168"/>
              <p14:cNvContentPartPr/>
              <p14:nvPr/>
            </p14:nvContentPartPr>
            <p14:xfrm>
              <a:off x="9944805" y="5639802"/>
              <a:ext cx="254706" cy="11280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03"/>
            </p:blipFill>
            <p:spPr>
              <a:xfrm>
                <a:off x="9944805" y="5639802"/>
                <a:ext cx="25470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79" name="墨迹 178"/>
              <p14:cNvContentPartPr/>
              <p14:nvPr/>
            </p14:nvContentPartPr>
            <p14:xfrm>
              <a:off x="8437738" y="6081822"/>
              <a:ext cx="219428" cy="323584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05"/>
            </p:blipFill>
            <p:spPr>
              <a:xfrm>
                <a:off x="8437738" y="6081822"/>
                <a:ext cx="219428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0" name="墨迹 179"/>
              <p14:cNvContentPartPr/>
              <p14:nvPr/>
            </p14:nvContentPartPr>
            <p14:xfrm>
              <a:off x="8777111" y="6095040"/>
              <a:ext cx="84666" cy="249737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07"/>
            </p:blipFill>
            <p:spPr>
              <a:xfrm>
                <a:off x="8777111" y="6095040"/>
                <a:ext cx="84666" cy="249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1" name="墨迹 180"/>
              <p14:cNvContentPartPr/>
              <p14:nvPr/>
            </p14:nvContentPartPr>
            <p14:xfrm>
              <a:off x="8897584" y="6154963"/>
              <a:ext cx="173038" cy="199155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09"/>
            </p:blipFill>
            <p:spPr>
              <a:xfrm>
                <a:off x="8897584" y="6154963"/>
                <a:ext cx="173038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2" name="墨迹 181"/>
              <p14:cNvContentPartPr/>
              <p14:nvPr/>
            </p14:nvContentPartPr>
            <p14:xfrm>
              <a:off x="9132711" y="6158664"/>
              <a:ext cx="101600" cy="50759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11"/>
            </p:blipFill>
            <p:spPr>
              <a:xfrm>
                <a:off x="9132711" y="6158664"/>
                <a:ext cx="10160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83" name="墨迹 182"/>
              <p14:cNvContentPartPr/>
              <p14:nvPr/>
            </p14:nvContentPartPr>
            <p14:xfrm>
              <a:off x="9208911" y="6051508"/>
              <a:ext cx="138289" cy="349668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13"/>
            </p:blipFill>
            <p:spPr>
              <a:xfrm>
                <a:off x="9208911" y="6051508"/>
                <a:ext cx="138289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84" name="墨迹 183"/>
              <p14:cNvContentPartPr/>
              <p14:nvPr/>
            </p14:nvContentPartPr>
            <p14:xfrm>
              <a:off x="9471377" y="6198143"/>
              <a:ext cx="171450" cy="67677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15"/>
            </p:blipFill>
            <p:spPr>
              <a:xfrm>
                <a:off x="9471377" y="6198143"/>
                <a:ext cx="171450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85" name="墨迹 184"/>
              <p14:cNvContentPartPr/>
              <p14:nvPr/>
            </p14:nvContentPartPr>
            <p14:xfrm>
              <a:off x="9445977" y="6305299"/>
              <a:ext cx="208845" cy="1691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17"/>
            </p:blipFill>
            <p:spPr>
              <a:xfrm>
                <a:off x="9445977" y="6305299"/>
                <a:ext cx="2088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6" name="墨迹 195"/>
              <p14:cNvContentPartPr/>
              <p14:nvPr/>
            </p14:nvContentPartPr>
            <p14:xfrm>
              <a:off x="1298222" y="5408570"/>
              <a:ext cx="222955" cy="406066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19"/>
            </p:blipFill>
            <p:spPr>
              <a:xfrm>
                <a:off x="1298222" y="5408570"/>
                <a:ext cx="222955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7" name="墨迹 196"/>
              <p14:cNvContentPartPr/>
              <p14:nvPr/>
            </p14:nvContentPartPr>
            <p14:xfrm>
              <a:off x="1648177" y="5455627"/>
              <a:ext cx="254000" cy="326580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21"/>
            </p:blipFill>
            <p:spPr>
              <a:xfrm>
                <a:off x="1648177" y="5455627"/>
                <a:ext cx="254000" cy="326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8" name="墨迹 197"/>
              <p14:cNvContentPartPr/>
              <p14:nvPr/>
            </p14:nvContentPartPr>
            <p14:xfrm>
              <a:off x="1778176" y="5653021"/>
              <a:ext cx="56268" cy="29080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23"/>
            </p:blipFill>
            <p:spPr>
              <a:xfrm>
                <a:off x="1778176" y="5653021"/>
                <a:ext cx="56268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9" name="墨迹 198"/>
              <p14:cNvContentPartPr/>
              <p14:nvPr/>
            </p14:nvContentPartPr>
            <p14:xfrm>
              <a:off x="2051755" y="5481888"/>
              <a:ext cx="25400" cy="3242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25"/>
            </p:blipFill>
            <p:spPr>
              <a:xfrm>
                <a:off x="2051755" y="5481888"/>
                <a:ext cx="25400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0" name="墨迹 199"/>
              <p14:cNvContentPartPr/>
              <p14:nvPr/>
            </p14:nvContentPartPr>
            <p14:xfrm>
              <a:off x="2003777" y="5481888"/>
              <a:ext cx="87489" cy="259431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27"/>
            </p:blipFill>
            <p:spPr>
              <a:xfrm>
                <a:off x="2003777" y="5481888"/>
                <a:ext cx="874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1" name="墨迹 200"/>
              <p14:cNvContentPartPr/>
              <p14:nvPr/>
            </p14:nvContentPartPr>
            <p14:xfrm>
              <a:off x="2156177" y="5506914"/>
              <a:ext cx="149578" cy="211845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29"/>
            </p:blipFill>
            <p:spPr>
              <a:xfrm>
                <a:off x="2156177" y="5506914"/>
                <a:ext cx="149578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2" name="墨迹 201"/>
              <p14:cNvContentPartPr/>
              <p14:nvPr/>
            </p14:nvContentPartPr>
            <p14:xfrm>
              <a:off x="2393244" y="5510087"/>
              <a:ext cx="101600" cy="3383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31"/>
            </p:blipFill>
            <p:spPr>
              <a:xfrm>
                <a:off x="2393244" y="5510087"/>
                <a:ext cx="1016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3" name="墨迹 202"/>
              <p14:cNvContentPartPr/>
              <p14:nvPr/>
            </p14:nvContentPartPr>
            <p14:xfrm>
              <a:off x="2489200" y="5386011"/>
              <a:ext cx="112888" cy="34120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33"/>
            </p:blipFill>
            <p:spPr>
              <a:xfrm>
                <a:off x="2489200" y="5386011"/>
                <a:ext cx="112888" cy="341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4" name="墨迹 203"/>
              <p14:cNvContentPartPr/>
              <p14:nvPr/>
            </p14:nvContentPartPr>
            <p14:xfrm>
              <a:off x="2748844" y="5472018"/>
              <a:ext cx="174978" cy="38068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35"/>
            </p:blipFill>
            <p:spPr>
              <a:xfrm>
                <a:off x="2748844" y="5472018"/>
                <a:ext cx="17497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5" name="墨迹 204"/>
              <p14:cNvContentPartPr/>
              <p14:nvPr/>
            </p14:nvContentPartPr>
            <p14:xfrm>
              <a:off x="2746727" y="5611603"/>
              <a:ext cx="205317" cy="2819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37"/>
            </p:blipFill>
            <p:spPr>
              <a:xfrm>
                <a:off x="2746727" y="5611603"/>
                <a:ext cx="20531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6" name="墨迹 205"/>
              <p14:cNvContentPartPr/>
              <p14:nvPr/>
            </p14:nvContentPartPr>
            <p14:xfrm>
              <a:off x="3115733" y="5439589"/>
              <a:ext cx="100189" cy="172896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39"/>
            </p:blipFill>
            <p:spPr>
              <a:xfrm>
                <a:off x="3115733" y="5439589"/>
                <a:ext cx="100189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7" name="墨迹 206"/>
              <p14:cNvContentPartPr/>
              <p14:nvPr/>
            </p14:nvContentPartPr>
            <p14:xfrm>
              <a:off x="3251200" y="5527006"/>
              <a:ext cx="67733" cy="90237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41"/>
            </p:blipFill>
            <p:spPr>
              <a:xfrm>
                <a:off x="3251200" y="5527006"/>
                <a:ext cx="6773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08" name="墨迹 207"/>
              <p14:cNvContentPartPr/>
              <p14:nvPr/>
            </p14:nvContentPartPr>
            <p14:xfrm>
              <a:off x="3375377" y="5311107"/>
              <a:ext cx="9878" cy="452771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43"/>
            </p:blipFill>
            <p:spPr>
              <a:xfrm>
                <a:off x="3375377" y="5311107"/>
                <a:ext cx="9878" cy="452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09" name="墨迹 208"/>
              <p14:cNvContentPartPr/>
              <p14:nvPr/>
            </p14:nvContentPartPr>
            <p14:xfrm>
              <a:off x="3520369" y="5476248"/>
              <a:ext cx="162631" cy="1691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45"/>
            </p:blipFill>
            <p:spPr>
              <a:xfrm>
                <a:off x="3520369" y="5476248"/>
                <a:ext cx="16263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0" name="墨迹 209"/>
              <p14:cNvContentPartPr/>
              <p14:nvPr/>
            </p14:nvContentPartPr>
            <p14:xfrm>
              <a:off x="3618088" y="5388126"/>
              <a:ext cx="22578" cy="279875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47"/>
            </p:blipFill>
            <p:spPr>
              <a:xfrm>
                <a:off x="3618088" y="5388126"/>
                <a:ext cx="22578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1" name="墨迹 210"/>
              <p14:cNvContentPartPr/>
              <p14:nvPr/>
            </p14:nvContentPartPr>
            <p14:xfrm>
              <a:off x="3793066" y="5427781"/>
              <a:ext cx="95956" cy="200742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49"/>
            </p:blipFill>
            <p:spPr>
              <a:xfrm>
                <a:off x="3793066" y="5427781"/>
                <a:ext cx="95956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2" name="墨迹 211"/>
              <p14:cNvContentPartPr/>
              <p14:nvPr/>
            </p14:nvContentPartPr>
            <p14:xfrm>
              <a:off x="3939822" y="5515727"/>
              <a:ext cx="33866" cy="84597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51"/>
            </p:blipFill>
            <p:spPr>
              <a:xfrm>
                <a:off x="3939822" y="5515727"/>
                <a:ext cx="338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3" name="墨迹 212"/>
              <p14:cNvContentPartPr/>
              <p14:nvPr/>
            </p14:nvContentPartPr>
            <p14:xfrm>
              <a:off x="4013200" y="5343184"/>
              <a:ext cx="146755" cy="171133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53"/>
            </p:blipFill>
            <p:spPr>
              <a:xfrm>
                <a:off x="4013200" y="5343184"/>
                <a:ext cx="146755" cy="171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4" name="墨迹 213"/>
              <p14:cNvContentPartPr/>
              <p14:nvPr/>
            </p14:nvContentPartPr>
            <p14:xfrm>
              <a:off x="4061177" y="5335253"/>
              <a:ext cx="70556" cy="346847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55"/>
            </p:blipFill>
            <p:spPr>
              <a:xfrm>
                <a:off x="4061177" y="5335253"/>
                <a:ext cx="70556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5" name="墨迹 214"/>
              <p14:cNvContentPartPr/>
              <p14:nvPr/>
            </p14:nvContentPartPr>
            <p14:xfrm>
              <a:off x="4247444" y="5448049"/>
              <a:ext cx="163689" cy="1691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57"/>
            </p:blipFill>
            <p:spPr>
              <a:xfrm>
                <a:off x="4247444" y="5448049"/>
                <a:ext cx="163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6" name="墨迹 215"/>
              <p14:cNvContentPartPr/>
              <p14:nvPr/>
            </p14:nvContentPartPr>
            <p14:xfrm>
              <a:off x="4337755" y="5311107"/>
              <a:ext cx="25400" cy="272297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59"/>
            </p:blipFill>
            <p:spPr>
              <a:xfrm>
                <a:off x="4337755" y="5311107"/>
                <a:ext cx="25400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0" name="墨迹 219"/>
              <p14:cNvContentPartPr/>
              <p14:nvPr/>
            </p14:nvContentPartPr>
            <p14:xfrm>
              <a:off x="2692400" y="6172059"/>
              <a:ext cx="169333" cy="43003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61"/>
            </p:blipFill>
            <p:spPr>
              <a:xfrm>
                <a:off x="2692400" y="6172059"/>
                <a:ext cx="169333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1" name="墨迹 220"/>
              <p14:cNvContentPartPr/>
              <p14:nvPr/>
            </p14:nvContentPartPr>
            <p14:xfrm>
              <a:off x="2683933" y="6305299"/>
              <a:ext cx="186267" cy="3665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63"/>
            </p:blipFill>
            <p:spPr>
              <a:xfrm>
                <a:off x="2683933" y="6305299"/>
                <a:ext cx="1862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7" name="墨迹 226"/>
              <p14:cNvContentPartPr/>
              <p14:nvPr/>
            </p14:nvContentPartPr>
            <p14:xfrm>
              <a:off x="7842602" y="775472"/>
              <a:ext cx="149931" cy="47939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365"/>
            </p:blipFill>
            <p:spPr>
              <a:xfrm>
                <a:off x="7842602" y="775472"/>
                <a:ext cx="14993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5" name="墨迹 234"/>
              <p14:cNvContentPartPr/>
              <p14:nvPr/>
            </p14:nvContentPartPr>
            <p14:xfrm>
              <a:off x="4800070" y="1477628"/>
              <a:ext cx="119063" cy="188933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367"/>
            </p:blipFill>
            <p:spPr>
              <a:xfrm>
                <a:off x="4800070" y="1477628"/>
                <a:ext cx="11906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37" name="墨迹 236"/>
              <p14:cNvContentPartPr/>
              <p14:nvPr/>
            </p14:nvContentPartPr>
            <p14:xfrm>
              <a:off x="4873448" y="1393031"/>
              <a:ext cx="116240" cy="126895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369"/>
            </p:blipFill>
            <p:spPr>
              <a:xfrm>
                <a:off x="4873448" y="1393031"/>
                <a:ext cx="116240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39" name="墨迹 238"/>
              <p14:cNvContentPartPr/>
              <p14:nvPr/>
            </p14:nvContentPartPr>
            <p14:xfrm>
              <a:off x="10713155" y="4218572"/>
              <a:ext cx="62089" cy="208672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371"/>
            </p:blipFill>
            <p:spPr>
              <a:xfrm>
                <a:off x="10713155" y="4218572"/>
                <a:ext cx="62089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40" name="墨迹 239"/>
              <p14:cNvContentPartPr/>
              <p14:nvPr/>
            </p14:nvContentPartPr>
            <p14:xfrm>
              <a:off x="10698338" y="4187377"/>
              <a:ext cx="65617" cy="271415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373"/>
            </p:blipFill>
            <p:spPr>
              <a:xfrm>
                <a:off x="10698338" y="4187377"/>
                <a:ext cx="65617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41" name="墨迹 240"/>
              <p14:cNvContentPartPr/>
              <p14:nvPr/>
            </p14:nvContentPartPr>
            <p14:xfrm>
              <a:off x="10809111" y="4331368"/>
              <a:ext cx="16933" cy="107156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375"/>
            </p:blipFill>
            <p:spPr>
              <a:xfrm>
                <a:off x="10809111" y="4331368"/>
                <a:ext cx="1693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2" name="墨迹 241"/>
              <p14:cNvContentPartPr/>
              <p14:nvPr/>
            </p14:nvContentPartPr>
            <p14:xfrm>
              <a:off x="10890073" y="4130274"/>
              <a:ext cx="110949" cy="35336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377"/>
            </p:blipFill>
            <p:spPr>
              <a:xfrm>
                <a:off x="10890073" y="4130274"/>
                <a:ext cx="110949" cy="353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43" name="墨迹 242"/>
              <p14:cNvContentPartPr/>
              <p14:nvPr/>
            </p14:nvContentPartPr>
            <p14:xfrm>
              <a:off x="11054644" y="4215752"/>
              <a:ext cx="115711" cy="180474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379"/>
            </p:blipFill>
            <p:spPr>
              <a:xfrm>
                <a:off x="11054644" y="4215752"/>
                <a:ext cx="1157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44" name="墨迹 243"/>
              <p14:cNvContentPartPr/>
              <p14:nvPr/>
            </p14:nvContentPartPr>
            <p14:xfrm>
              <a:off x="11051822" y="4201652"/>
              <a:ext cx="101600" cy="239692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381"/>
            </p:blipFill>
            <p:spPr>
              <a:xfrm>
                <a:off x="11051822" y="4201652"/>
                <a:ext cx="101600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5" name="墨迹 244"/>
              <p14:cNvContentPartPr/>
              <p14:nvPr/>
            </p14:nvContentPartPr>
            <p14:xfrm>
              <a:off x="11221155" y="4203944"/>
              <a:ext cx="45156" cy="192281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383"/>
            </p:blipFill>
            <p:spPr>
              <a:xfrm>
                <a:off x="11221155" y="4203944"/>
                <a:ext cx="45156" cy="192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46" name="墨迹 245"/>
              <p14:cNvContentPartPr/>
              <p14:nvPr/>
            </p14:nvContentPartPr>
            <p14:xfrm>
              <a:off x="11311467" y="4214342"/>
              <a:ext cx="73377" cy="156505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385"/>
            </p:blipFill>
            <p:spPr>
              <a:xfrm>
                <a:off x="11311467" y="4214342"/>
                <a:ext cx="73377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47" name="墨迹 246"/>
              <p14:cNvContentPartPr/>
              <p14:nvPr/>
            </p14:nvContentPartPr>
            <p14:xfrm>
              <a:off x="11456105" y="4128335"/>
              <a:ext cx="78317" cy="22559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387"/>
            </p:blipFill>
            <p:spPr>
              <a:xfrm>
                <a:off x="11456105" y="4128335"/>
                <a:ext cx="783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8" name="墨迹 247"/>
              <p14:cNvContentPartPr/>
              <p14:nvPr/>
            </p14:nvContentPartPr>
            <p14:xfrm>
              <a:off x="11463867" y="4083217"/>
              <a:ext cx="112888" cy="194573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389"/>
            </p:blipFill>
            <p:spPr>
              <a:xfrm>
                <a:off x="11463867" y="4083217"/>
                <a:ext cx="11288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9" name="墨迹 248"/>
              <p14:cNvContentPartPr/>
              <p14:nvPr/>
            </p14:nvContentPartPr>
            <p14:xfrm>
              <a:off x="11565467" y="4083217"/>
              <a:ext cx="101600" cy="5639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391"/>
            </p:blipFill>
            <p:spPr>
              <a:xfrm>
                <a:off x="11565467" y="4083217"/>
                <a:ext cx="1016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50" name="墨迹 249"/>
              <p14:cNvContentPartPr/>
              <p14:nvPr/>
            </p14:nvContentPartPr>
            <p14:xfrm>
              <a:off x="10402711" y="5369091"/>
              <a:ext cx="626533" cy="443606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393"/>
            </p:blipFill>
            <p:spPr>
              <a:xfrm>
                <a:off x="10402711" y="5369091"/>
                <a:ext cx="626533" cy="443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1" name="墨迹 250"/>
              <p14:cNvContentPartPr/>
              <p14:nvPr/>
            </p14:nvContentPartPr>
            <p14:xfrm>
              <a:off x="10668000" y="5525596"/>
              <a:ext cx="56444" cy="259431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395"/>
            </p:blipFill>
            <p:spPr>
              <a:xfrm>
                <a:off x="10668000" y="5525596"/>
                <a:ext cx="564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52" name="墨迹 251"/>
              <p14:cNvContentPartPr/>
              <p14:nvPr/>
            </p14:nvContentPartPr>
            <p14:xfrm>
              <a:off x="10859911" y="5519604"/>
              <a:ext cx="135467" cy="483965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397"/>
            </p:blipFill>
            <p:spPr>
              <a:xfrm>
                <a:off x="10859911" y="5519604"/>
                <a:ext cx="135467" cy="483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53" name="墨迹 252"/>
              <p14:cNvContentPartPr/>
              <p14:nvPr/>
            </p14:nvContentPartPr>
            <p14:xfrm>
              <a:off x="9884833" y="6014849"/>
              <a:ext cx="425626" cy="393376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399"/>
            </p:blipFill>
            <p:spPr>
              <a:xfrm>
                <a:off x="9884833" y="6014849"/>
                <a:ext cx="425626" cy="393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4" name="墨迹 253"/>
              <p14:cNvContentPartPr/>
              <p14:nvPr/>
            </p14:nvContentPartPr>
            <p14:xfrm>
              <a:off x="10075333" y="6147384"/>
              <a:ext cx="50800" cy="227707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01"/>
            </p:blipFill>
            <p:spPr>
              <a:xfrm>
                <a:off x="10075333" y="6147384"/>
                <a:ext cx="50800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55" name="墨迹 254"/>
              <p14:cNvContentPartPr/>
              <p14:nvPr/>
            </p14:nvContentPartPr>
            <p14:xfrm>
              <a:off x="10199511" y="6184748"/>
              <a:ext cx="108656" cy="351783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03"/>
            </p:blipFill>
            <p:spPr>
              <a:xfrm>
                <a:off x="10199511" y="6184748"/>
                <a:ext cx="108656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56" name="墨迹 255"/>
              <p14:cNvContentPartPr/>
              <p14:nvPr/>
            </p14:nvContentPartPr>
            <p14:xfrm>
              <a:off x="10416822" y="6162894"/>
              <a:ext cx="169687" cy="195983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05"/>
            </p:blipFill>
            <p:spPr>
              <a:xfrm>
                <a:off x="10416822" y="6162894"/>
                <a:ext cx="169687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57" name="墨迹 256"/>
              <p14:cNvContentPartPr/>
              <p14:nvPr/>
            </p14:nvContentPartPr>
            <p14:xfrm>
              <a:off x="10438870" y="6162894"/>
              <a:ext cx="155751" cy="227002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07"/>
            </p:blipFill>
            <p:spPr>
              <a:xfrm>
                <a:off x="10438870" y="6162894"/>
                <a:ext cx="155751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58" name="墨迹 257"/>
              <p14:cNvContentPartPr/>
              <p14:nvPr/>
            </p14:nvContentPartPr>
            <p14:xfrm>
              <a:off x="10732381" y="6203783"/>
              <a:ext cx="90840" cy="148397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09"/>
            </p:blipFill>
            <p:spPr>
              <a:xfrm>
                <a:off x="10732381" y="6203783"/>
                <a:ext cx="90840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59" name="墨迹 258"/>
              <p14:cNvContentPartPr/>
              <p14:nvPr/>
            </p14:nvContentPartPr>
            <p14:xfrm>
              <a:off x="10861851" y="6262119"/>
              <a:ext cx="57326" cy="68559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11"/>
            </p:blipFill>
            <p:spPr>
              <a:xfrm>
                <a:off x="10861851" y="6262119"/>
                <a:ext cx="57326" cy="68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0" name="墨迹 259"/>
              <p14:cNvContentPartPr/>
              <p14:nvPr/>
            </p14:nvContentPartPr>
            <p14:xfrm>
              <a:off x="11046177" y="6073362"/>
              <a:ext cx="33867" cy="426510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13"/>
            </p:blipFill>
            <p:spPr>
              <a:xfrm>
                <a:off x="11046177" y="6073362"/>
                <a:ext cx="33867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1" name="墨迹 260"/>
              <p14:cNvContentPartPr/>
              <p14:nvPr/>
            </p14:nvContentPartPr>
            <p14:xfrm>
              <a:off x="11155362" y="6199552"/>
              <a:ext cx="150460" cy="32429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15"/>
            </p:blipFill>
            <p:spPr>
              <a:xfrm>
                <a:off x="11155362" y="6199552"/>
                <a:ext cx="150460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62" name="墨迹 261"/>
              <p14:cNvContentPartPr/>
              <p14:nvPr/>
            </p14:nvContentPartPr>
            <p14:xfrm>
              <a:off x="11144955" y="6299659"/>
              <a:ext cx="191912" cy="22559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17"/>
            </p:blipFill>
            <p:spPr>
              <a:xfrm>
                <a:off x="11144955" y="6299659"/>
                <a:ext cx="1919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63" name="墨迹 262"/>
              <p14:cNvContentPartPr/>
              <p14:nvPr/>
            </p14:nvContentPartPr>
            <p14:xfrm>
              <a:off x="4634088" y="5393061"/>
              <a:ext cx="107245" cy="152980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19"/>
            </p:blipFill>
            <p:spPr>
              <a:xfrm>
                <a:off x="4634088" y="5393061"/>
                <a:ext cx="107245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4" name="墨迹 263"/>
              <p14:cNvContentPartPr/>
              <p14:nvPr/>
            </p14:nvContentPartPr>
            <p14:xfrm>
              <a:off x="4816651" y="5478187"/>
              <a:ext cx="46037" cy="74199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21"/>
            </p:blipFill>
            <p:spPr>
              <a:xfrm>
                <a:off x="4816651" y="5478187"/>
                <a:ext cx="46037" cy="7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65" name="墨迹 264"/>
              <p14:cNvContentPartPr/>
              <p14:nvPr/>
            </p14:nvContentPartPr>
            <p14:xfrm>
              <a:off x="4972755" y="5309874"/>
              <a:ext cx="16933" cy="250971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23"/>
            </p:blipFill>
            <p:spPr>
              <a:xfrm>
                <a:off x="4972755" y="5309874"/>
                <a:ext cx="1693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6" name="墨迹 265"/>
              <p14:cNvContentPartPr/>
              <p14:nvPr/>
            </p14:nvContentPartPr>
            <p14:xfrm>
              <a:off x="4984044" y="5239376"/>
              <a:ext cx="189794" cy="547061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25"/>
            </p:blipFill>
            <p:spPr>
              <a:xfrm>
                <a:off x="4984044" y="5239376"/>
                <a:ext cx="189794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7" name="墨迹 266"/>
              <p14:cNvContentPartPr/>
              <p14:nvPr/>
            </p14:nvContentPartPr>
            <p14:xfrm>
              <a:off x="11396132" y="6196380"/>
              <a:ext cx="124178" cy="180827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27"/>
            </p:blipFill>
            <p:spPr>
              <a:xfrm>
                <a:off x="11396132" y="6196380"/>
                <a:ext cx="124178" cy="180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8" name="墨迹 267"/>
              <p14:cNvContentPartPr/>
              <p14:nvPr/>
            </p14:nvContentPartPr>
            <p14:xfrm>
              <a:off x="11548532" y="6310939"/>
              <a:ext cx="22578" cy="56398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29"/>
            </p:blipFill>
            <p:spPr>
              <a:xfrm>
                <a:off x="11548532" y="6310939"/>
                <a:ext cx="225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69" name="墨迹 268"/>
              <p14:cNvContentPartPr/>
              <p14:nvPr/>
            </p14:nvContentPartPr>
            <p14:xfrm>
              <a:off x="11607800" y="6180518"/>
              <a:ext cx="42332" cy="212198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431"/>
            </p:blipFill>
            <p:spPr>
              <a:xfrm>
                <a:off x="11607800" y="6180518"/>
                <a:ext cx="42332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0" name="墨迹 269"/>
              <p14:cNvContentPartPr/>
              <p14:nvPr/>
            </p14:nvContentPartPr>
            <p14:xfrm>
              <a:off x="11633200" y="6096626"/>
              <a:ext cx="243769" cy="538601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433"/>
            </p:blipFill>
            <p:spPr>
              <a:xfrm>
                <a:off x="11633200" y="6096626"/>
                <a:ext cx="243769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1" name="墨迹 270"/>
              <p14:cNvContentPartPr/>
              <p14:nvPr/>
            </p14:nvContentPartPr>
            <p14:xfrm>
              <a:off x="11921067" y="6305299"/>
              <a:ext cx="9877" cy="16919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435"/>
            </p:blipFill>
            <p:spPr>
              <a:xfrm>
                <a:off x="11921067" y="6305299"/>
                <a:ext cx="98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2" name="墨迹 271"/>
              <p14:cNvContentPartPr/>
              <p14:nvPr/>
            </p14:nvContentPartPr>
            <p14:xfrm>
              <a:off x="3214511" y="6158664"/>
              <a:ext cx="76200" cy="191753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437"/>
            </p:blipFill>
            <p:spPr>
              <a:xfrm>
                <a:off x="3214511" y="6158664"/>
                <a:ext cx="762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3" name="墨迹 272"/>
              <p14:cNvContentPartPr/>
              <p14:nvPr/>
            </p14:nvContentPartPr>
            <p14:xfrm>
              <a:off x="3358444" y="6271460"/>
              <a:ext cx="59267" cy="70497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439"/>
            </p:blipFill>
            <p:spPr>
              <a:xfrm>
                <a:off x="3358444" y="6271460"/>
                <a:ext cx="59267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4" name="墨迹 273"/>
              <p14:cNvContentPartPr/>
              <p14:nvPr/>
            </p14:nvContentPartPr>
            <p14:xfrm>
              <a:off x="3601155" y="6008328"/>
              <a:ext cx="95956" cy="334511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441"/>
            </p:blipFill>
            <p:spPr>
              <a:xfrm>
                <a:off x="3601155" y="6008328"/>
                <a:ext cx="95956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75" name="墨迹 274"/>
              <p14:cNvContentPartPr/>
              <p14:nvPr/>
            </p14:nvContentPartPr>
            <p14:xfrm>
              <a:off x="3759200" y="6031063"/>
              <a:ext cx="141111" cy="575965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443"/>
            </p:blipFill>
            <p:spPr>
              <a:xfrm>
                <a:off x="3759200" y="6031063"/>
                <a:ext cx="141111" cy="575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76" name="墨迹 275"/>
              <p14:cNvContentPartPr/>
              <p14:nvPr/>
            </p14:nvContentPartPr>
            <p14:xfrm>
              <a:off x="4192587" y="6079178"/>
              <a:ext cx="376590" cy="468633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445"/>
            </p:blipFill>
            <p:spPr>
              <a:xfrm>
                <a:off x="4192587" y="6079178"/>
                <a:ext cx="376590" cy="46863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8_1#da87e3341?sp=1&amp;vop=1&amp;pid=67b4c1bcc&amp;color=0,0,0&amp;vtp=1&amp;bt=1&amp;bbb=1&amp;hb=1"/>
          <p:cNvSpPr/>
          <p:nvPr/>
        </p:nvSpPr>
        <p:spPr>
          <a:xfrm>
            <a:off x="325374" y="38531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284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8_2#da87e3341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4430" y="1299845"/>
            <a:ext cx="689356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8_3#da87e3341?vop=1&amp;pid=67b4c1bcc&amp;color=0,0,0&amp;vtp=1&amp;bbb=1&amp;hb=1"/>
          <p:cNvSpPr/>
          <p:nvPr/>
        </p:nvSpPr>
        <p:spPr>
          <a:xfrm>
            <a:off x="325374" y="5268587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68" r="1" b="6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8_1#da87e3341?sp=1&amp;vop=1&amp;pid=67b4c1bcc&amp;color=0,0,0&amp;vtp=1&amp;bt=1&amp;bbb=1&amp;hb=1"/>
          <p:cNvSpPr/>
          <p:nvPr/>
        </p:nvSpPr>
        <p:spPr>
          <a:xfrm>
            <a:off x="325374" y="38531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284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8_2#da87e3341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4430" y="1299845"/>
            <a:ext cx="689356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8_3#da87e3341?vop=1&amp;pid=67b4c1bcc&amp;color=0,0,0&amp;vtp=1&amp;bbb=1&amp;hb=1"/>
          <p:cNvSpPr/>
          <p:nvPr/>
        </p:nvSpPr>
        <p:spPr>
          <a:xfrm>
            <a:off x="325374" y="5268587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68" r="1" b="6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64255" y="3235836"/>
              <a:ext cx="94545" cy="29609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464255" y="3235836"/>
                <a:ext cx="94545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513644" y="3258219"/>
              <a:ext cx="124178" cy="22435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513644" y="3258219"/>
                <a:ext cx="124178" cy="224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688622" y="3327483"/>
              <a:ext cx="84666" cy="20303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688622" y="3327483"/>
                <a:ext cx="8466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444676" y="3881594"/>
              <a:ext cx="170568" cy="3031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44676" y="3881594"/>
                <a:ext cx="170568" cy="30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515055" y="3925302"/>
              <a:ext cx="26811" cy="2763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515055" y="3925302"/>
                <a:ext cx="2681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603955" y="3992980"/>
              <a:ext cx="110067" cy="13888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603955" y="3992980"/>
                <a:ext cx="110067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36222" y="4483643"/>
              <a:ext cx="129822" cy="31477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36222" y="4483643"/>
                <a:ext cx="129822" cy="314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711200" y="4620937"/>
              <a:ext cx="132644" cy="1651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711200" y="4620937"/>
                <a:ext cx="132644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1013883" y="3128504"/>
              <a:ext cx="87489" cy="41117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013883" y="3128504"/>
                <a:ext cx="87489" cy="411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1065741" y="3276725"/>
              <a:ext cx="266347" cy="31582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1065741" y="3276725"/>
                <a:ext cx="26634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1000477" y="3841410"/>
              <a:ext cx="47449" cy="24145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1000477" y="3841410"/>
                <a:ext cx="47449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1083733" y="3808276"/>
              <a:ext cx="67733" cy="8477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1083733" y="3808276"/>
                <a:ext cx="67733" cy="84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974372" y="3773027"/>
              <a:ext cx="100189" cy="36094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974372" y="3773027"/>
                <a:ext cx="100189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1110368" y="3776552"/>
              <a:ext cx="123295" cy="35742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1110368" y="3776552"/>
                <a:ext cx="123295" cy="357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1024290" y="4399045"/>
              <a:ext cx="112360" cy="35248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1024290" y="4399045"/>
                <a:ext cx="112360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1111250" y="4483643"/>
              <a:ext cx="184150" cy="20373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1111250" y="4483643"/>
                <a:ext cx="184150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1190977" y="4378425"/>
              <a:ext cx="64911" cy="80455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1190977" y="4378425"/>
                <a:ext cx="64911" cy="804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1145822" y="4641557"/>
              <a:ext cx="76200" cy="18047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1145822" y="4641557"/>
                <a:ext cx="762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1247422" y="4743073"/>
              <a:ext cx="118533" cy="6203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1247422" y="4743073"/>
                <a:ext cx="11853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5132740" y="1902552"/>
              <a:ext cx="99660" cy="19527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5132740" y="1902552"/>
                <a:ext cx="99660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5238044" y="1947141"/>
              <a:ext cx="141111" cy="14857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5238044" y="1947141"/>
                <a:ext cx="141111" cy="148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5401733" y="2041608"/>
              <a:ext cx="93839" cy="34120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5401733" y="2041608"/>
                <a:ext cx="93839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8108244" y="1362012"/>
              <a:ext cx="59266" cy="1973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8108244" y="1362012"/>
                <a:ext cx="592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3560056" y="879809"/>
              <a:ext cx="433388" cy="3383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3560056" y="879809"/>
                <a:ext cx="4333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3729390" y="115615"/>
              <a:ext cx="167393" cy="1974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3729390" y="115615"/>
                <a:ext cx="16739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3718983" y="39478"/>
              <a:ext cx="197555" cy="46246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3718983" y="39478"/>
                <a:ext cx="197555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3900311" y="400425"/>
              <a:ext cx="50800" cy="9587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3900311" y="400425"/>
                <a:ext cx="508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3942644" y="120374"/>
              <a:ext cx="76200" cy="18029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3942644" y="120374"/>
                <a:ext cx="76200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4018844" y="129715"/>
              <a:ext cx="174978" cy="14099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4018844" y="129715"/>
                <a:ext cx="1749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4030133" y="214312"/>
              <a:ext cx="177800" cy="25749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4030133" y="214312"/>
                <a:ext cx="177800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3987270" y="377866"/>
              <a:ext cx="68263" cy="5075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3987270" y="377866"/>
                <a:ext cx="6826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4080933" y="315828"/>
              <a:ext cx="107244" cy="18893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4080933" y="315828"/>
                <a:ext cx="107244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4244622" y="163554"/>
              <a:ext cx="131233" cy="22559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4244622" y="163554"/>
                <a:ext cx="1312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4318000" y="265070"/>
              <a:ext cx="36688" cy="35530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4318000" y="265070"/>
                <a:ext cx="36688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4368800" y="287629"/>
              <a:ext cx="118533" cy="7331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4368800" y="287629"/>
                <a:ext cx="11853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4489979" y="259430"/>
              <a:ext cx="25576" cy="8459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4489979" y="259430"/>
                <a:ext cx="2557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4549422" y="121960"/>
              <a:ext cx="36689" cy="53225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4549422" y="121960"/>
                <a:ext cx="36689" cy="532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4485216" y="249561"/>
              <a:ext cx="131939" cy="5216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4485216" y="249561"/>
                <a:ext cx="131939" cy="52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4621212" y="142933"/>
              <a:ext cx="91899" cy="28569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4621212" y="142933"/>
                <a:ext cx="91899" cy="285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4698470" y="221890"/>
              <a:ext cx="93663" cy="28569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4698470" y="221890"/>
                <a:ext cx="93663" cy="285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4913488" y="188933"/>
              <a:ext cx="161573" cy="29045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4913488" y="188933"/>
                <a:ext cx="16157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5074355" y="417345"/>
              <a:ext cx="73378" cy="789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5074355" y="417345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5226755" y="189638"/>
              <a:ext cx="169334" cy="30666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5226755" y="189638"/>
                <a:ext cx="169334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5305777" y="389146"/>
              <a:ext cx="132645" cy="10151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5305777" y="389146"/>
                <a:ext cx="13264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5424311" y="77371"/>
              <a:ext cx="174978" cy="25608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5424311" y="77371"/>
                <a:ext cx="174978" cy="256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5428544" y="225592"/>
              <a:ext cx="146050" cy="25731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5428544" y="225592"/>
                <a:ext cx="146050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5661377" y="332748"/>
              <a:ext cx="64206" cy="9199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5661377" y="332748"/>
                <a:ext cx="64206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5229577" y="1471988"/>
              <a:ext cx="119945" cy="35812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5229577" y="1471988"/>
                <a:ext cx="119945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5376156" y="1494547"/>
              <a:ext cx="84844" cy="25150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5376156" y="1494547"/>
                <a:ext cx="84844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5287433" y="1590424"/>
              <a:ext cx="196144" cy="5639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5287433" y="1590424"/>
                <a:ext cx="1961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5094816" y="2368717"/>
              <a:ext cx="109361" cy="26718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5094816" y="2368717"/>
                <a:ext cx="109361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5091288" y="2374356"/>
              <a:ext cx="158045" cy="24603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5091288" y="2374356"/>
                <a:ext cx="158045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5266266" y="2312319"/>
              <a:ext cx="33866" cy="28762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5266266" y="2312319"/>
                <a:ext cx="33866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5283200" y="2426525"/>
              <a:ext cx="186266" cy="18540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5283200" y="2426525"/>
                <a:ext cx="186266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5446888" y="2464593"/>
              <a:ext cx="90312" cy="31300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5446888" y="2464593"/>
                <a:ext cx="9031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5129036" y="2701465"/>
              <a:ext cx="88547" cy="1410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5129036" y="2701465"/>
                <a:ext cx="8854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5102577" y="2735304"/>
              <a:ext cx="139700" cy="20726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5102577" y="2735304"/>
                <a:ext cx="139700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5240866" y="2810560"/>
              <a:ext cx="36689" cy="15967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5240866" y="2810560"/>
                <a:ext cx="36689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5318477" y="2707105"/>
              <a:ext cx="83256" cy="20303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5318477" y="2707105"/>
                <a:ext cx="832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5401733" y="2752223"/>
              <a:ext cx="76200" cy="14099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5401733" y="2752223"/>
                <a:ext cx="762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5421488" y="2766323"/>
              <a:ext cx="42334" cy="31582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5421488" y="2766323"/>
                <a:ext cx="4233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8292394" y="829051"/>
              <a:ext cx="665338" cy="3383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8292394" y="829051"/>
                <a:ext cx="66533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8810977" y="359889"/>
              <a:ext cx="79023" cy="27106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8810977" y="359889"/>
                <a:ext cx="79023" cy="271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8788400" y="349667"/>
              <a:ext cx="127705" cy="10715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8788400" y="349667"/>
                <a:ext cx="127705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8906933" y="360947"/>
              <a:ext cx="107244" cy="10997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8906933" y="360947"/>
                <a:ext cx="10724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9084733" y="146634"/>
              <a:ext cx="268111" cy="19175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9084733" y="146634"/>
                <a:ext cx="268111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9363427" y="242511"/>
              <a:ext cx="184150" cy="16725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9363427" y="242511"/>
                <a:ext cx="184150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1350433" y="1714500"/>
              <a:ext cx="111478" cy="214312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1350433" y="1714500"/>
                <a:ext cx="1114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1473200" y="1708860"/>
              <a:ext cx="231422" cy="24815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1473200" y="1708860"/>
                <a:ext cx="23142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1766711" y="1810376"/>
              <a:ext cx="104422" cy="41170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1766711" y="1810376"/>
                <a:ext cx="104422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2077155" y="1691940"/>
              <a:ext cx="33867" cy="25097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2077155" y="1691940"/>
                <a:ext cx="3386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2201333" y="1641182"/>
              <a:ext cx="77082" cy="479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2201333" y="1641182"/>
                <a:ext cx="7708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2184400" y="1712737"/>
              <a:ext cx="225777" cy="14081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2184400" y="1712737"/>
                <a:ext cx="225777" cy="14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2432755" y="1742699"/>
              <a:ext cx="5645" cy="3101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2432755" y="1742699"/>
                <a:ext cx="5645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2466622" y="1570156"/>
              <a:ext cx="25400" cy="43479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2466622" y="1570156"/>
                <a:ext cx="25400" cy="434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2427111" y="1714500"/>
              <a:ext cx="143933" cy="2255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2427111" y="1714500"/>
                <a:ext cx="143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2536472" y="1635542"/>
              <a:ext cx="110772" cy="21237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2536472" y="1635542"/>
                <a:ext cx="110772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2691341" y="1458593"/>
              <a:ext cx="228953" cy="29908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2691341" y="1458593"/>
                <a:ext cx="228953" cy="299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2695927" y="1651228"/>
              <a:ext cx="152400" cy="21360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2695927" y="1651228"/>
                <a:ext cx="152400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2777066" y="1742699"/>
              <a:ext cx="22578" cy="29044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2777066" y="1742699"/>
                <a:ext cx="22578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2899656" y="1620738"/>
              <a:ext cx="199144" cy="19704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2899656" y="1620738"/>
                <a:ext cx="199144" cy="197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3127022" y="1667619"/>
              <a:ext cx="360" cy="6944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3127022" y="1667619"/>
                <a:ext cx="360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3155244" y="1562930"/>
              <a:ext cx="31044" cy="25872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3155244" y="1562930"/>
                <a:ext cx="31044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3132666" y="1603642"/>
              <a:ext cx="211667" cy="20673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3132666" y="1603642"/>
                <a:ext cx="211667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3364088" y="1528386"/>
              <a:ext cx="110949" cy="32992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3364088" y="1528386"/>
                <a:ext cx="110949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2902655" y="6418095"/>
              <a:ext cx="117122" cy="23687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2902655" y="6418095"/>
                <a:ext cx="1171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3059288" y="6423735"/>
              <a:ext cx="191912" cy="23493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3059288" y="6423735"/>
                <a:ext cx="191912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3294591" y="6547810"/>
              <a:ext cx="86431" cy="34120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3294591" y="6547810"/>
                <a:ext cx="86431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3578577" y="6508332"/>
              <a:ext cx="180623" cy="1691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3578577" y="6508332"/>
                <a:ext cx="1806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3663244" y="6380731"/>
              <a:ext cx="22578" cy="29679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3663244" y="6380731"/>
                <a:ext cx="22578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3956755" y="6419505"/>
              <a:ext cx="228600" cy="18470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3956755" y="6419505"/>
                <a:ext cx="228600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4176888" y="6384785"/>
              <a:ext cx="16934" cy="38861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4176888" y="6384785"/>
                <a:ext cx="16934" cy="3886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4284133" y="6327858"/>
              <a:ext cx="90311" cy="2819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4284133" y="6327858"/>
                <a:ext cx="90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4492977" y="6457574"/>
              <a:ext cx="169334" cy="845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4492977" y="6457574"/>
                <a:ext cx="16933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4468283" y="6564730"/>
              <a:ext cx="194028" cy="1691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4468283" y="6564730"/>
                <a:ext cx="1940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4964994" y="6325743"/>
              <a:ext cx="174978" cy="26436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4964994" y="6325743"/>
                <a:ext cx="174978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5142088" y="6333498"/>
              <a:ext cx="303389" cy="23828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5142088" y="6333498"/>
                <a:ext cx="303389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5432425" y="6435014"/>
              <a:ext cx="101952" cy="13535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5432425" y="6435014"/>
                <a:ext cx="101952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3" name="墨迹 102"/>
              <p14:cNvContentPartPr/>
              <p14:nvPr/>
            </p14:nvContentPartPr>
            <p14:xfrm>
              <a:off x="5477933" y="6439597"/>
              <a:ext cx="36689" cy="31124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3"/>
            </p:blipFill>
            <p:spPr>
              <a:xfrm>
                <a:off x="5477933" y="6439597"/>
                <a:ext cx="36689" cy="311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" name="墨迹 103"/>
              <p14:cNvContentPartPr/>
              <p14:nvPr/>
            </p14:nvContentPartPr>
            <p14:xfrm>
              <a:off x="5652911" y="6353237"/>
              <a:ext cx="105012" cy="599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5"/>
            </p:blipFill>
            <p:spPr>
              <a:xfrm>
                <a:off x="5652911" y="635323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5" name="墨迹 104"/>
              <p14:cNvContentPartPr/>
              <p14:nvPr/>
            </p14:nvContentPartPr>
            <p14:xfrm>
              <a:off x="5610577" y="6350417"/>
              <a:ext cx="143934" cy="1128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7"/>
            </p:blipFill>
            <p:spPr>
              <a:xfrm>
                <a:off x="5610577" y="6350417"/>
                <a:ext cx="1439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6" name="墨迹 105"/>
              <p14:cNvContentPartPr/>
              <p14:nvPr/>
            </p14:nvContentPartPr>
            <p14:xfrm>
              <a:off x="5795080" y="6508332"/>
              <a:ext cx="252942" cy="2255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9"/>
            </p:blipFill>
            <p:spPr>
              <a:xfrm>
                <a:off x="5795080" y="6508332"/>
                <a:ext cx="25294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7" name="墨迹 106"/>
              <p14:cNvContentPartPr/>
              <p14:nvPr/>
            </p14:nvContentPartPr>
            <p14:xfrm>
              <a:off x="5928077" y="6420210"/>
              <a:ext cx="38100" cy="22911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1"/>
            </p:blipFill>
            <p:spPr>
              <a:xfrm>
                <a:off x="5928077" y="6420210"/>
                <a:ext cx="38100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8" name="墨迹 107"/>
              <p14:cNvContentPartPr/>
              <p14:nvPr/>
            </p14:nvContentPartPr>
            <p14:xfrm>
              <a:off x="6217355" y="6396945"/>
              <a:ext cx="42334" cy="22418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3"/>
            </p:blipFill>
            <p:spPr>
              <a:xfrm>
                <a:off x="6217355" y="6396945"/>
                <a:ext cx="42334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9" name="墨迹 108"/>
              <p14:cNvContentPartPr/>
              <p14:nvPr/>
            </p14:nvContentPartPr>
            <p14:xfrm>
              <a:off x="6259688" y="6451934"/>
              <a:ext cx="87489" cy="5075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5"/>
            </p:blipFill>
            <p:spPr>
              <a:xfrm>
                <a:off x="6259688" y="6451934"/>
                <a:ext cx="874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0" name="墨迹 109"/>
              <p14:cNvContentPartPr/>
              <p14:nvPr/>
            </p14:nvContentPartPr>
            <p14:xfrm>
              <a:off x="6327422" y="6275337"/>
              <a:ext cx="39511" cy="44730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7"/>
            </p:blipFill>
            <p:spPr>
              <a:xfrm>
                <a:off x="6327422" y="6275337"/>
                <a:ext cx="39511" cy="447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" name="墨迹 110"/>
              <p14:cNvContentPartPr/>
              <p14:nvPr/>
            </p14:nvContentPartPr>
            <p14:xfrm>
              <a:off x="6355644" y="6467091"/>
              <a:ext cx="321733" cy="16284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9"/>
            </p:blipFill>
            <p:spPr>
              <a:xfrm>
                <a:off x="6355644" y="6467091"/>
                <a:ext cx="321733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2" name="墨迹 111"/>
              <p14:cNvContentPartPr/>
              <p14:nvPr/>
            </p14:nvContentPartPr>
            <p14:xfrm>
              <a:off x="6171318" y="1855495"/>
              <a:ext cx="139171" cy="229822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1"/>
            </p:blipFill>
            <p:spPr>
              <a:xfrm>
                <a:off x="6171318" y="1855495"/>
                <a:ext cx="139171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3" name="墨迹 112"/>
              <p14:cNvContentPartPr/>
              <p14:nvPr/>
            </p14:nvContentPartPr>
            <p14:xfrm>
              <a:off x="6318426" y="1856904"/>
              <a:ext cx="199496" cy="22418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3"/>
            </p:blipFill>
            <p:spPr>
              <a:xfrm>
                <a:off x="6318426" y="1856904"/>
                <a:ext cx="199496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" name="墨迹 113"/>
              <p14:cNvContentPartPr/>
              <p14:nvPr/>
            </p14:nvContentPartPr>
            <p14:xfrm>
              <a:off x="6510161" y="1985210"/>
              <a:ext cx="97543" cy="9587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5"/>
            </p:blipFill>
            <p:spPr>
              <a:xfrm>
                <a:off x="6510161" y="1985210"/>
                <a:ext cx="9754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5" name="墨迹 114"/>
              <p14:cNvContentPartPr/>
              <p14:nvPr/>
            </p14:nvContentPartPr>
            <p14:xfrm>
              <a:off x="6575777" y="1998604"/>
              <a:ext cx="16934" cy="28269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7"/>
            </p:blipFill>
            <p:spPr>
              <a:xfrm>
                <a:off x="6575777" y="1998604"/>
                <a:ext cx="16934" cy="282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6" name="墨迹 115"/>
              <p14:cNvContentPartPr/>
              <p14:nvPr/>
            </p14:nvContentPartPr>
            <p14:xfrm>
              <a:off x="6592711" y="1817426"/>
              <a:ext cx="118533" cy="2678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9"/>
            </p:blipFill>
            <p:spPr>
              <a:xfrm>
                <a:off x="6592711" y="1817426"/>
                <a:ext cx="11853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7" name="墨迹 116"/>
              <p14:cNvContentPartPr/>
              <p14:nvPr/>
            </p14:nvContentPartPr>
            <p14:xfrm>
              <a:off x="6141155" y="2497727"/>
              <a:ext cx="107245" cy="22770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1"/>
            </p:blipFill>
            <p:spPr>
              <a:xfrm>
                <a:off x="6141155" y="2497727"/>
                <a:ext cx="107245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8" name="墨迹 117"/>
              <p14:cNvContentPartPr/>
              <p14:nvPr/>
            </p14:nvContentPartPr>
            <p14:xfrm>
              <a:off x="6167261" y="2553244"/>
              <a:ext cx="123472" cy="18699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3"/>
            </p:blipFill>
            <p:spPr>
              <a:xfrm>
                <a:off x="6167261" y="2553244"/>
                <a:ext cx="12347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9" name="墨迹 118"/>
              <p14:cNvContentPartPr/>
              <p14:nvPr/>
            </p14:nvContentPartPr>
            <p14:xfrm>
              <a:off x="6272388" y="2499313"/>
              <a:ext cx="55034" cy="24727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5"/>
            </p:blipFill>
            <p:spPr>
              <a:xfrm>
                <a:off x="6272388" y="2499313"/>
                <a:ext cx="55034" cy="247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0" name="墨迹 119"/>
              <p14:cNvContentPartPr/>
              <p14:nvPr/>
            </p14:nvContentPartPr>
            <p14:xfrm>
              <a:off x="6366933" y="2594309"/>
              <a:ext cx="39511" cy="8459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7"/>
            </p:blipFill>
            <p:spPr>
              <a:xfrm>
                <a:off x="6366933" y="2594309"/>
                <a:ext cx="395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1" name="墨迹 120"/>
              <p14:cNvContentPartPr/>
              <p14:nvPr/>
            </p14:nvContentPartPr>
            <p14:xfrm>
              <a:off x="6412088" y="2583734"/>
              <a:ext cx="141112" cy="13183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9"/>
            </p:blipFill>
            <p:spPr>
              <a:xfrm>
                <a:off x="6412088" y="2583734"/>
                <a:ext cx="141112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2" name="墨迹 121"/>
              <p14:cNvContentPartPr/>
              <p14:nvPr/>
            </p14:nvContentPartPr>
            <p14:xfrm>
              <a:off x="6547555" y="2492792"/>
              <a:ext cx="55034" cy="234052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1"/>
            </p:blipFill>
            <p:spPr>
              <a:xfrm>
                <a:off x="6547555" y="2492792"/>
                <a:ext cx="5503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3" name="墨迹 122"/>
              <p14:cNvContentPartPr/>
              <p14:nvPr/>
            </p14:nvContentPartPr>
            <p14:xfrm>
              <a:off x="6633633" y="2603473"/>
              <a:ext cx="103011" cy="90942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3"/>
            </p:blipFill>
            <p:spPr>
              <a:xfrm>
                <a:off x="6633633" y="2603473"/>
                <a:ext cx="103011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4" name="墨迹 123"/>
              <p14:cNvContentPartPr/>
              <p14:nvPr/>
            </p14:nvContentPartPr>
            <p14:xfrm>
              <a:off x="6651977" y="2609466"/>
              <a:ext cx="70556" cy="21889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5"/>
            </p:blipFill>
            <p:spPr>
              <a:xfrm>
                <a:off x="6651977" y="2609466"/>
                <a:ext cx="70556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5" name="墨迹 124"/>
              <p14:cNvContentPartPr/>
              <p14:nvPr/>
            </p14:nvContentPartPr>
            <p14:xfrm>
              <a:off x="6722533" y="2481513"/>
              <a:ext cx="90311" cy="2819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7"/>
            </p:blipFill>
            <p:spPr>
              <a:xfrm>
                <a:off x="6722533" y="2481513"/>
                <a:ext cx="90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6" name="墨迹 125"/>
              <p14:cNvContentPartPr/>
              <p14:nvPr/>
            </p14:nvContentPartPr>
            <p14:xfrm>
              <a:off x="8551333" y="2306679"/>
              <a:ext cx="614539" cy="9587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9"/>
            </p:blipFill>
            <p:spPr>
              <a:xfrm>
                <a:off x="8551333" y="2306679"/>
                <a:ext cx="614539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7" name="墨迹 126"/>
              <p14:cNvContentPartPr/>
              <p14:nvPr/>
            </p14:nvContentPartPr>
            <p14:xfrm>
              <a:off x="8544983" y="2329238"/>
              <a:ext cx="404284" cy="5075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1"/>
            </p:blipFill>
            <p:spPr>
              <a:xfrm>
                <a:off x="8544983" y="2329238"/>
                <a:ext cx="40428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8" name="墨迹 127"/>
              <p14:cNvContentPartPr/>
              <p14:nvPr/>
            </p14:nvContentPartPr>
            <p14:xfrm>
              <a:off x="6809316" y="1170259"/>
              <a:ext cx="240594" cy="205852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3"/>
            </p:blipFill>
            <p:spPr>
              <a:xfrm>
                <a:off x="6809316" y="1170259"/>
                <a:ext cx="240594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9" name="墨迹 128"/>
              <p14:cNvContentPartPr/>
              <p14:nvPr/>
            </p14:nvContentPartPr>
            <p14:xfrm>
              <a:off x="7083777" y="1297154"/>
              <a:ext cx="186267" cy="15227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5"/>
            </p:blipFill>
            <p:spPr>
              <a:xfrm>
                <a:off x="7083777" y="1297154"/>
                <a:ext cx="1862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0" name="墨迹 129"/>
              <p14:cNvContentPartPr/>
              <p14:nvPr/>
            </p14:nvContentPartPr>
            <p14:xfrm>
              <a:off x="6101644" y="2086727"/>
              <a:ext cx="699206" cy="62037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7"/>
            </p:blipFill>
            <p:spPr>
              <a:xfrm>
                <a:off x="6101644" y="2086727"/>
                <a:ext cx="69920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1" name="墨迹 130"/>
              <p14:cNvContentPartPr/>
              <p14:nvPr/>
            </p14:nvContentPartPr>
            <p14:xfrm>
              <a:off x="6070600" y="2133784"/>
              <a:ext cx="510822" cy="1780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9"/>
            </p:blipFill>
            <p:spPr>
              <a:xfrm>
                <a:off x="6070600" y="2133784"/>
                <a:ext cx="510822" cy="1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2" name="墨迹 131"/>
              <p14:cNvContentPartPr/>
              <p14:nvPr/>
            </p14:nvContentPartPr>
            <p14:xfrm>
              <a:off x="10481732" y="1779357"/>
              <a:ext cx="11289" cy="4229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1"/>
            </p:blipFill>
            <p:spPr>
              <a:xfrm>
                <a:off x="10481732" y="1779357"/>
                <a:ext cx="1128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3" name="墨迹 132"/>
              <p14:cNvContentPartPr/>
              <p14:nvPr/>
            </p14:nvContentPartPr>
            <p14:xfrm>
              <a:off x="5621866" y="3276725"/>
              <a:ext cx="77082" cy="194573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3"/>
            </p:blipFill>
            <p:spPr>
              <a:xfrm>
                <a:off x="5621866" y="3276725"/>
                <a:ext cx="7708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4" name="墨迹 133"/>
              <p14:cNvContentPartPr/>
              <p14:nvPr/>
            </p14:nvContentPartPr>
            <p14:xfrm>
              <a:off x="5723466" y="3254166"/>
              <a:ext cx="67734" cy="16989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5"/>
            </p:blipFill>
            <p:spPr>
              <a:xfrm>
                <a:off x="5723466" y="3254166"/>
                <a:ext cx="67734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5" name="墨迹 134"/>
              <p14:cNvContentPartPr/>
              <p14:nvPr/>
            </p14:nvContentPartPr>
            <p14:xfrm>
              <a:off x="5667022" y="3310564"/>
              <a:ext cx="90311" cy="3383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7"/>
            </p:blipFill>
            <p:spPr>
              <a:xfrm>
                <a:off x="5667022" y="3310564"/>
                <a:ext cx="903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6" name="墨迹 135"/>
              <p14:cNvContentPartPr/>
              <p14:nvPr/>
            </p14:nvContentPartPr>
            <p14:xfrm>
              <a:off x="5954888" y="3265445"/>
              <a:ext cx="77612" cy="3383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9"/>
            </p:blipFill>
            <p:spPr>
              <a:xfrm>
                <a:off x="5954888" y="3265445"/>
                <a:ext cx="7761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7" name="墨迹 136"/>
              <p14:cNvContentPartPr/>
              <p14:nvPr/>
            </p14:nvContentPartPr>
            <p14:xfrm>
              <a:off x="5954888" y="3299284"/>
              <a:ext cx="16934" cy="163554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1"/>
            </p:blipFill>
            <p:spPr>
              <a:xfrm>
                <a:off x="5954888" y="3299284"/>
                <a:ext cx="1693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8" name="墨迹 137"/>
              <p14:cNvContentPartPr/>
              <p14:nvPr/>
            </p14:nvContentPartPr>
            <p14:xfrm>
              <a:off x="5966177" y="3320610"/>
              <a:ext cx="98778" cy="12337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3"/>
            </p:blipFill>
            <p:spPr>
              <a:xfrm>
                <a:off x="5966177" y="3320610"/>
                <a:ext cx="98778" cy="123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9" name="墨迹 138"/>
              <p14:cNvContentPartPr/>
              <p14:nvPr/>
            </p14:nvContentPartPr>
            <p14:xfrm>
              <a:off x="6090355" y="3341583"/>
              <a:ext cx="38100" cy="15509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5"/>
            </p:blipFill>
            <p:spPr>
              <a:xfrm>
                <a:off x="6090355" y="3341583"/>
                <a:ext cx="3810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0" name="墨迹 139"/>
              <p14:cNvContentPartPr/>
              <p14:nvPr/>
            </p14:nvContentPartPr>
            <p14:xfrm>
              <a:off x="6172023" y="3278135"/>
              <a:ext cx="53799" cy="15861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7"/>
            </p:blipFill>
            <p:spPr>
              <a:xfrm>
                <a:off x="6172023" y="3278135"/>
                <a:ext cx="53799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1" name="墨迹 140"/>
              <p14:cNvContentPartPr/>
              <p14:nvPr/>
            </p14:nvContentPartPr>
            <p14:xfrm>
              <a:off x="6238522" y="3327483"/>
              <a:ext cx="88900" cy="11085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9"/>
            </p:blipFill>
            <p:spPr>
              <a:xfrm>
                <a:off x="6238522" y="3327483"/>
                <a:ext cx="88900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2" name="墨迹 141"/>
              <p14:cNvContentPartPr/>
              <p14:nvPr/>
            </p14:nvContentPartPr>
            <p14:xfrm>
              <a:off x="6259688" y="3350042"/>
              <a:ext cx="67734" cy="217133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1"/>
            </p:blipFill>
            <p:spPr>
              <a:xfrm>
                <a:off x="6259688" y="3350042"/>
                <a:ext cx="67734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3" name="墨迹 142"/>
              <p14:cNvContentPartPr/>
              <p14:nvPr/>
            </p14:nvContentPartPr>
            <p14:xfrm>
              <a:off x="6466769" y="3519236"/>
              <a:ext cx="1720497" cy="4511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3"/>
            </p:blipFill>
            <p:spPr>
              <a:xfrm>
                <a:off x="6466769" y="3519236"/>
                <a:ext cx="172049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4" name="墨迹 143"/>
              <p14:cNvContentPartPr/>
              <p14:nvPr/>
            </p14:nvContentPartPr>
            <p14:xfrm>
              <a:off x="6479822" y="3217154"/>
              <a:ext cx="16933" cy="286573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5"/>
            </p:blipFill>
            <p:spPr>
              <a:xfrm>
                <a:off x="6479822" y="3217154"/>
                <a:ext cx="16933" cy="286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5" name="墨迹 144"/>
              <p14:cNvContentPartPr/>
              <p14:nvPr/>
            </p14:nvContentPartPr>
            <p14:xfrm>
              <a:off x="6508044" y="3169569"/>
              <a:ext cx="1725083" cy="36376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7"/>
            </p:blipFill>
            <p:spPr>
              <a:xfrm>
                <a:off x="6508044" y="3169569"/>
                <a:ext cx="1725083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5" name="墨迹 154"/>
              <p14:cNvContentPartPr/>
              <p14:nvPr/>
            </p14:nvContentPartPr>
            <p14:xfrm>
              <a:off x="2967213" y="5340893"/>
              <a:ext cx="150637" cy="11279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9"/>
            </p:blipFill>
            <p:spPr>
              <a:xfrm>
                <a:off x="2967213" y="5340893"/>
                <a:ext cx="15063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6" name="墨迹 155"/>
              <p14:cNvContentPartPr/>
              <p14:nvPr/>
            </p14:nvContentPartPr>
            <p14:xfrm>
              <a:off x="3019777" y="5269514"/>
              <a:ext cx="22578" cy="175715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1"/>
            </p:blipFill>
            <p:spPr>
              <a:xfrm>
                <a:off x="3019777" y="5269514"/>
                <a:ext cx="22578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7" name="墨迹 156"/>
              <p14:cNvContentPartPr/>
              <p14:nvPr/>
            </p14:nvContentPartPr>
            <p14:xfrm>
              <a:off x="3110088" y="5194258"/>
              <a:ext cx="127706" cy="344027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3"/>
            </p:blipFill>
            <p:spPr>
              <a:xfrm>
                <a:off x="3110088" y="5194258"/>
                <a:ext cx="127706" cy="344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8" name="墨迹 157"/>
              <p14:cNvContentPartPr/>
              <p14:nvPr/>
            </p14:nvContentPartPr>
            <p14:xfrm>
              <a:off x="4136672" y="5701840"/>
              <a:ext cx="3734505" cy="84597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95"/>
            </p:blipFill>
            <p:spPr>
              <a:xfrm>
                <a:off x="4136672" y="5701840"/>
                <a:ext cx="373450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9" name="墨迹 158"/>
              <p14:cNvContentPartPr/>
              <p14:nvPr/>
            </p14:nvContentPartPr>
            <p14:xfrm>
              <a:off x="7998177" y="5382663"/>
              <a:ext cx="186973" cy="173247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97"/>
            </p:blipFill>
            <p:spPr>
              <a:xfrm>
                <a:off x="7998177" y="5382663"/>
                <a:ext cx="186973" cy="173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60" name="墨迹 159"/>
              <p14:cNvContentPartPr/>
              <p14:nvPr/>
            </p14:nvContentPartPr>
            <p14:xfrm>
              <a:off x="7917921" y="5376846"/>
              <a:ext cx="348368" cy="43638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99"/>
            </p:blipFill>
            <p:spPr>
              <a:xfrm>
                <a:off x="7917921" y="5376846"/>
                <a:ext cx="348368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1" name="墨迹 160"/>
              <p14:cNvContentPartPr/>
              <p14:nvPr/>
            </p14:nvContentPartPr>
            <p14:xfrm>
              <a:off x="8286044" y="5444347"/>
              <a:ext cx="259644" cy="395668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1"/>
            </p:blipFill>
            <p:spPr>
              <a:xfrm>
                <a:off x="8286044" y="5444347"/>
                <a:ext cx="259644" cy="395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2" name="墨迹 161"/>
              <p14:cNvContentPartPr/>
              <p14:nvPr/>
            </p14:nvContentPartPr>
            <p14:xfrm>
              <a:off x="8461022" y="5354992"/>
              <a:ext cx="81844" cy="73318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3"/>
            </p:blipFill>
            <p:spPr>
              <a:xfrm>
                <a:off x="8461022" y="5354992"/>
                <a:ext cx="8184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3" name="墨迹 162"/>
              <p14:cNvContentPartPr/>
              <p14:nvPr/>
            </p14:nvContentPartPr>
            <p14:xfrm>
              <a:off x="8592255" y="5415620"/>
              <a:ext cx="379589" cy="36077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05"/>
            </p:blipFill>
            <p:spPr>
              <a:xfrm>
                <a:off x="8592255" y="5415620"/>
                <a:ext cx="379589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4" name="墨迹 163"/>
              <p14:cNvContentPartPr/>
              <p14:nvPr/>
            </p14:nvContentPartPr>
            <p14:xfrm>
              <a:off x="8969022" y="5302824"/>
              <a:ext cx="101600" cy="649987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07"/>
            </p:blipFill>
            <p:spPr>
              <a:xfrm>
                <a:off x="8969022" y="5302824"/>
                <a:ext cx="101600" cy="649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5" name="墨迹 164"/>
              <p14:cNvContentPartPr/>
              <p14:nvPr/>
            </p14:nvContentPartPr>
            <p14:xfrm>
              <a:off x="9070622" y="5256472"/>
              <a:ext cx="229481" cy="494716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09"/>
            </p:blipFill>
            <p:spPr>
              <a:xfrm>
                <a:off x="9070622" y="5256472"/>
                <a:ext cx="229481" cy="494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6" name="墨迹 165"/>
              <p14:cNvContentPartPr/>
              <p14:nvPr/>
            </p14:nvContentPartPr>
            <p14:xfrm>
              <a:off x="9610901" y="5317276"/>
              <a:ext cx="290865" cy="365353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1"/>
            </p:blipFill>
            <p:spPr>
              <a:xfrm>
                <a:off x="9610901" y="5317276"/>
                <a:ext cx="290865" cy="365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7" name="墨迹 166"/>
              <p14:cNvContentPartPr/>
              <p14:nvPr/>
            </p14:nvContentPartPr>
            <p14:xfrm>
              <a:off x="9855200" y="5343007"/>
              <a:ext cx="248355" cy="21783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3"/>
            </p:blipFill>
            <p:spPr>
              <a:xfrm>
                <a:off x="9855200" y="5343007"/>
                <a:ext cx="248355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8" name="墨迹 167"/>
              <p14:cNvContentPartPr/>
              <p14:nvPr/>
            </p14:nvContentPartPr>
            <p14:xfrm>
              <a:off x="9842147" y="5267928"/>
              <a:ext cx="642408" cy="82587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15"/>
            </p:blipFill>
            <p:spPr>
              <a:xfrm>
                <a:off x="9842147" y="5267928"/>
                <a:ext cx="642408" cy="825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9" name="墨迹 168"/>
              <p14:cNvContentPartPr/>
              <p14:nvPr/>
            </p14:nvContentPartPr>
            <p14:xfrm>
              <a:off x="10494962" y="5230916"/>
              <a:ext cx="362126" cy="39196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17"/>
            </p:blipFill>
            <p:spPr>
              <a:xfrm>
                <a:off x="10494962" y="5230916"/>
                <a:ext cx="362126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70" name="墨迹 169"/>
              <p14:cNvContentPartPr/>
              <p14:nvPr/>
            </p14:nvContentPartPr>
            <p14:xfrm>
              <a:off x="10871200" y="5247307"/>
              <a:ext cx="263877" cy="339446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19"/>
            </p:blipFill>
            <p:spPr>
              <a:xfrm>
                <a:off x="10871200" y="5247307"/>
                <a:ext cx="263877" cy="339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71" name="墨迹 170"/>
              <p14:cNvContentPartPr/>
              <p14:nvPr/>
            </p14:nvContentPartPr>
            <p14:xfrm>
              <a:off x="6632222" y="4861509"/>
              <a:ext cx="124178" cy="397606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1"/>
            </p:blipFill>
            <p:spPr>
              <a:xfrm>
                <a:off x="6632222" y="4861509"/>
                <a:ext cx="124178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2" name="墨迹 171"/>
              <p14:cNvContentPartPr/>
              <p14:nvPr/>
            </p14:nvContentPartPr>
            <p14:xfrm>
              <a:off x="6791677" y="4897287"/>
              <a:ext cx="119945" cy="246213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3"/>
            </p:blipFill>
            <p:spPr>
              <a:xfrm>
                <a:off x="6791677" y="4897287"/>
                <a:ext cx="119945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3" name="墨迹 172"/>
              <p14:cNvContentPartPr/>
              <p14:nvPr/>
            </p14:nvContentPartPr>
            <p14:xfrm>
              <a:off x="6749168" y="4991225"/>
              <a:ext cx="207609" cy="28199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25"/>
            </p:blipFill>
            <p:spPr>
              <a:xfrm>
                <a:off x="6749168" y="4991225"/>
                <a:ext cx="20760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4" name="墨迹 173"/>
              <p14:cNvContentPartPr/>
              <p14:nvPr/>
            </p14:nvContentPartPr>
            <p14:xfrm>
              <a:off x="7018866" y="5058902"/>
              <a:ext cx="209374" cy="22560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27"/>
            </p:blipFill>
            <p:spPr>
              <a:xfrm>
                <a:off x="7018866" y="5058902"/>
                <a:ext cx="20937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5" name="墨迹 174"/>
              <p14:cNvContentPartPr/>
              <p14:nvPr/>
            </p14:nvContentPartPr>
            <p14:xfrm>
              <a:off x="7083777" y="4957738"/>
              <a:ext cx="28223" cy="26189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29"/>
            </p:blipFill>
            <p:spPr>
              <a:xfrm>
                <a:off x="7083777" y="4957738"/>
                <a:ext cx="28223" cy="261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6" name="墨迹 175"/>
              <p14:cNvContentPartPr/>
              <p14:nvPr/>
            </p14:nvContentPartPr>
            <p14:xfrm>
              <a:off x="7236177" y="4900988"/>
              <a:ext cx="268994" cy="296971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1"/>
            </p:blipFill>
            <p:spPr>
              <a:xfrm>
                <a:off x="7236177" y="4900988"/>
                <a:ext cx="268994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7" name="墨迹 176"/>
              <p14:cNvContentPartPr/>
              <p14:nvPr/>
            </p14:nvContentPartPr>
            <p14:xfrm>
              <a:off x="7478888" y="5002504"/>
              <a:ext cx="129822" cy="174834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3"/>
            </p:blipFill>
            <p:spPr>
              <a:xfrm>
                <a:off x="7478888" y="5002504"/>
                <a:ext cx="1298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8" name="墨迹 177"/>
              <p14:cNvContentPartPr/>
              <p14:nvPr/>
            </p14:nvContentPartPr>
            <p14:xfrm>
              <a:off x="7586133" y="5044627"/>
              <a:ext cx="133526" cy="389322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35"/>
            </p:blipFill>
            <p:spPr>
              <a:xfrm>
                <a:off x="7586133" y="5044627"/>
                <a:ext cx="133526" cy="389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9" name="墨迹 178"/>
              <p14:cNvContentPartPr/>
              <p14:nvPr/>
            </p14:nvContentPartPr>
            <p14:xfrm>
              <a:off x="7727244" y="4900988"/>
              <a:ext cx="95956" cy="5640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37"/>
            </p:blipFill>
            <p:spPr>
              <a:xfrm>
                <a:off x="7727244" y="4900988"/>
                <a:ext cx="959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80" name="墨迹 179"/>
              <p14:cNvContentPartPr/>
              <p14:nvPr/>
            </p14:nvContentPartPr>
            <p14:xfrm>
              <a:off x="7765344" y="5104021"/>
              <a:ext cx="215900" cy="11280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39"/>
            </p:blipFill>
            <p:spPr>
              <a:xfrm>
                <a:off x="7765344" y="5104021"/>
                <a:ext cx="2159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81" name="墨迹 180"/>
              <p14:cNvContentPartPr/>
              <p14:nvPr/>
            </p14:nvContentPartPr>
            <p14:xfrm>
              <a:off x="7865533" y="5038634"/>
              <a:ext cx="25400" cy="178183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1"/>
            </p:blipFill>
            <p:spPr>
              <a:xfrm>
                <a:off x="7865533" y="5038634"/>
                <a:ext cx="25400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82" name="墨迹 181"/>
              <p14:cNvContentPartPr/>
              <p14:nvPr/>
            </p14:nvContentPartPr>
            <p14:xfrm>
              <a:off x="8099777" y="5047623"/>
              <a:ext cx="180623" cy="169194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43"/>
            </p:blipFill>
            <p:spPr>
              <a:xfrm>
                <a:off x="8099777" y="5047623"/>
                <a:ext cx="1806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83" name="墨迹 182"/>
              <p14:cNvContentPartPr/>
              <p14:nvPr/>
            </p14:nvContentPartPr>
            <p14:xfrm>
              <a:off x="8359422" y="4968666"/>
              <a:ext cx="101600" cy="28198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45"/>
            </p:blipFill>
            <p:spPr>
              <a:xfrm>
                <a:off x="8359422" y="4968666"/>
                <a:ext cx="101600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84" name="墨迹 183"/>
              <p14:cNvContentPartPr/>
              <p14:nvPr/>
            </p14:nvContentPartPr>
            <p14:xfrm>
              <a:off x="8548511" y="5109661"/>
              <a:ext cx="172156" cy="1127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47"/>
            </p:blipFill>
            <p:spPr>
              <a:xfrm>
                <a:off x="8548511" y="5109661"/>
                <a:ext cx="1721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85" name="墨迹 184"/>
              <p14:cNvContentPartPr/>
              <p14:nvPr/>
            </p14:nvContentPartPr>
            <p14:xfrm>
              <a:off x="8558918" y="5166059"/>
              <a:ext cx="192793" cy="563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49"/>
            </p:blipFill>
            <p:spPr>
              <a:xfrm>
                <a:off x="8558918" y="5166059"/>
                <a:ext cx="19279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86" name="墨迹 185"/>
              <p14:cNvContentPartPr/>
              <p14:nvPr/>
            </p14:nvContentPartPr>
            <p14:xfrm>
              <a:off x="6301493" y="4867149"/>
              <a:ext cx="209726" cy="469690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1"/>
            </p:blipFill>
            <p:spPr>
              <a:xfrm>
                <a:off x="6301493" y="4867149"/>
                <a:ext cx="209726" cy="469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7" name="墨迹 186"/>
              <p14:cNvContentPartPr/>
              <p14:nvPr/>
            </p14:nvContentPartPr>
            <p14:xfrm>
              <a:off x="6762044" y="4694254"/>
              <a:ext cx="56444" cy="80543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53"/>
            </p:blipFill>
            <p:spPr>
              <a:xfrm>
                <a:off x="6762044" y="4694254"/>
                <a:ext cx="56444" cy="80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8" name="墨迹 187"/>
              <p14:cNvContentPartPr/>
              <p14:nvPr/>
            </p14:nvContentPartPr>
            <p14:xfrm>
              <a:off x="7311496" y="4727564"/>
              <a:ext cx="144815" cy="32429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55"/>
            </p:blipFill>
            <p:spPr>
              <a:xfrm>
                <a:off x="7311496" y="4727564"/>
                <a:ext cx="14481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9" name="墨迹 188"/>
              <p14:cNvContentPartPr/>
              <p14:nvPr/>
            </p14:nvContentPartPr>
            <p14:xfrm>
              <a:off x="7377288" y="4688614"/>
              <a:ext cx="28222" cy="119317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57"/>
            </p:blipFill>
            <p:spPr>
              <a:xfrm>
                <a:off x="7377288" y="4688614"/>
                <a:ext cx="28222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90" name="墨迹 189"/>
              <p14:cNvContentPartPr/>
              <p14:nvPr/>
            </p14:nvContentPartPr>
            <p14:xfrm>
              <a:off x="7411155" y="4628163"/>
              <a:ext cx="118534" cy="18540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59"/>
            </p:blipFill>
            <p:spPr>
              <a:xfrm>
                <a:off x="7411155" y="4628163"/>
                <a:ext cx="118534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91" name="墨迹 190"/>
              <p14:cNvContentPartPr/>
              <p14:nvPr/>
            </p14:nvContentPartPr>
            <p14:xfrm>
              <a:off x="7546622" y="4590799"/>
              <a:ext cx="93133" cy="2819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1"/>
            </p:blipFill>
            <p:spPr>
              <a:xfrm>
                <a:off x="7546622" y="4590799"/>
                <a:ext cx="93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92" name="墨迹 191"/>
              <p14:cNvContentPartPr/>
              <p14:nvPr/>
            </p14:nvContentPartPr>
            <p14:xfrm>
              <a:off x="7087305" y="4906628"/>
              <a:ext cx="281517" cy="283752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63"/>
            </p:blipFill>
            <p:spPr>
              <a:xfrm>
                <a:off x="7087305" y="4906628"/>
                <a:ext cx="281517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93" name="墨迹 192"/>
              <p14:cNvContentPartPr/>
              <p14:nvPr/>
            </p14:nvContentPartPr>
            <p14:xfrm>
              <a:off x="7965722" y="4955976"/>
              <a:ext cx="55033" cy="277760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65"/>
            </p:blipFill>
            <p:spPr>
              <a:xfrm>
                <a:off x="7965722" y="4955976"/>
                <a:ext cx="55033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94" name="墨迹 193"/>
              <p14:cNvContentPartPr/>
              <p14:nvPr/>
            </p14:nvContentPartPr>
            <p14:xfrm>
              <a:off x="8026400" y="4984175"/>
              <a:ext cx="122237" cy="19122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67"/>
            </p:blipFill>
            <p:spPr>
              <a:xfrm>
                <a:off x="8026400" y="4984175"/>
                <a:ext cx="122237" cy="191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02" name="墨迹 201"/>
              <p14:cNvContentPartPr/>
              <p14:nvPr/>
            </p14:nvContentPartPr>
            <p14:xfrm>
              <a:off x="5181600" y="4957386"/>
              <a:ext cx="50800" cy="30736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69"/>
            </p:blipFill>
            <p:spPr>
              <a:xfrm>
                <a:off x="5181600" y="4957386"/>
                <a:ext cx="5080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03" name="墨迹 202"/>
              <p14:cNvContentPartPr/>
              <p14:nvPr/>
            </p14:nvContentPartPr>
            <p14:xfrm>
              <a:off x="5298016" y="4963026"/>
              <a:ext cx="227894" cy="238634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71"/>
            </p:blipFill>
            <p:spPr>
              <a:xfrm>
                <a:off x="5298016" y="4963026"/>
                <a:ext cx="227894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04" name="墨迹 203"/>
              <p14:cNvContentPartPr/>
              <p14:nvPr/>
            </p14:nvContentPartPr>
            <p14:xfrm>
              <a:off x="5585177" y="4960206"/>
              <a:ext cx="19756" cy="231232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73"/>
            </p:blipFill>
            <p:spPr>
              <a:xfrm>
                <a:off x="5585177" y="4960206"/>
                <a:ext cx="197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05" name="墨迹 204"/>
              <p14:cNvContentPartPr/>
              <p14:nvPr/>
            </p14:nvContentPartPr>
            <p14:xfrm>
              <a:off x="5599288" y="5060312"/>
              <a:ext cx="101600" cy="3806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75"/>
            </p:blipFill>
            <p:spPr>
              <a:xfrm>
                <a:off x="5599288" y="5060312"/>
                <a:ext cx="101600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06" name="墨迹 205"/>
              <p14:cNvContentPartPr/>
              <p14:nvPr/>
            </p14:nvContentPartPr>
            <p14:xfrm>
              <a:off x="5695244" y="4882306"/>
              <a:ext cx="28222" cy="529084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77"/>
            </p:blipFill>
            <p:spPr>
              <a:xfrm>
                <a:off x="5695244" y="4882306"/>
                <a:ext cx="28222" cy="529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07" name="墨迹 206"/>
              <p14:cNvContentPartPr/>
              <p14:nvPr/>
            </p14:nvContentPartPr>
            <p14:xfrm>
              <a:off x="5786966" y="4912268"/>
              <a:ext cx="117122" cy="2255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79"/>
            </p:blipFill>
            <p:spPr>
              <a:xfrm>
                <a:off x="5786966" y="4912268"/>
                <a:ext cx="1171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08" name="墨迹 207"/>
              <p14:cNvContentPartPr/>
              <p14:nvPr/>
            </p14:nvContentPartPr>
            <p14:xfrm>
              <a:off x="5839177" y="4822031"/>
              <a:ext cx="19756" cy="231232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81"/>
            </p:blipFill>
            <p:spPr>
              <a:xfrm>
                <a:off x="5839177" y="4822031"/>
                <a:ext cx="197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09" name="墨迹 208"/>
              <p14:cNvContentPartPr/>
              <p14:nvPr/>
            </p14:nvContentPartPr>
            <p14:xfrm>
              <a:off x="5985933" y="5070182"/>
              <a:ext cx="197556" cy="2255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83"/>
            </p:blipFill>
            <p:spPr>
              <a:xfrm>
                <a:off x="5985933" y="5070182"/>
                <a:ext cx="197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10" name="墨迹 209"/>
              <p14:cNvContentPartPr/>
              <p14:nvPr/>
            </p14:nvContentPartPr>
            <p14:xfrm>
              <a:off x="6073422" y="4948221"/>
              <a:ext cx="39511" cy="330633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85"/>
            </p:blipFill>
            <p:spPr>
              <a:xfrm>
                <a:off x="6073422" y="4948221"/>
                <a:ext cx="39511" cy="330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17" name="墨迹 216"/>
              <p14:cNvContentPartPr/>
              <p14:nvPr/>
            </p14:nvContentPartPr>
            <p14:xfrm>
              <a:off x="7958666" y="4889708"/>
              <a:ext cx="50800" cy="376458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87"/>
            </p:blipFill>
            <p:spPr>
              <a:xfrm>
                <a:off x="7958666" y="4889708"/>
                <a:ext cx="50800" cy="376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18" name="墨迹 217"/>
              <p14:cNvContentPartPr/>
              <p14:nvPr/>
            </p14:nvContentPartPr>
            <p14:xfrm>
              <a:off x="8026400" y="4889708"/>
              <a:ext cx="112888" cy="339094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89"/>
            </p:blipFill>
            <p:spPr>
              <a:xfrm>
                <a:off x="8026400" y="4889708"/>
                <a:ext cx="112888" cy="339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19" name="墨迹 218"/>
              <p14:cNvContentPartPr/>
              <p14:nvPr/>
            </p14:nvContentPartPr>
            <p14:xfrm>
              <a:off x="8178800" y="4983999"/>
              <a:ext cx="132644" cy="27793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91"/>
            </p:blipFill>
            <p:spPr>
              <a:xfrm>
                <a:off x="8178800" y="4983999"/>
                <a:ext cx="132644" cy="277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20" name="墨迹 219"/>
              <p14:cNvContentPartPr/>
              <p14:nvPr/>
            </p14:nvContentPartPr>
            <p14:xfrm>
              <a:off x="8391877" y="4991225"/>
              <a:ext cx="103012" cy="5639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93"/>
            </p:blipFill>
            <p:spPr>
              <a:xfrm>
                <a:off x="8391877" y="4991225"/>
                <a:ext cx="10301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25" name="墨迹 224"/>
              <p14:cNvContentPartPr/>
              <p14:nvPr/>
            </p14:nvContentPartPr>
            <p14:xfrm>
              <a:off x="7597422" y="4138734"/>
              <a:ext cx="11288" cy="344909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95"/>
            </p:blipFill>
            <p:spPr>
              <a:xfrm>
                <a:off x="7597422" y="4138734"/>
                <a:ext cx="11288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26" name="墨迹 225"/>
              <p14:cNvContentPartPr/>
              <p14:nvPr/>
            </p14:nvContentPartPr>
            <p14:xfrm>
              <a:off x="7531100" y="4376486"/>
              <a:ext cx="139700" cy="168842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397"/>
            </p:blipFill>
            <p:spPr>
              <a:xfrm>
                <a:off x="7531100" y="4376486"/>
                <a:ext cx="139700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27" name="墨迹 226"/>
              <p14:cNvContentPartPr/>
              <p14:nvPr/>
            </p14:nvContentPartPr>
            <p14:xfrm>
              <a:off x="7710311" y="4139615"/>
              <a:ext cx="107244" cy="287630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399"/>
            </p:blipFill>
            <p:spPr>
              <a:xfrm>
                <a:off x="7710311" y="4139615"/>
                <a:ext cx="10724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28" name="墨迹 227"/>
              <p14:cNvContentPartPr/>
              <p14:nvPr/>
            </p14:nvContentPartPr>
            <p14:xfrm>
              <a:off x="6683022" y="4271974"/>
              <a:ext cx="11288" cy="343499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01"/>
            </p:blipFill>
            <p:spPr>
              <a:xfrm>
                <a:off x="6683022" y="4271974"/>
                <a:ext cx="11288" cy="343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29" name="墨迹 228"/>
              <p14:cNvContentPartPr/>
              <p14:nvPr/>
            </p14:nvContentPartPr>
            <p14:xfrm>
              <a:off x="6618111" y="4235491"/>
              <a:ext cx="93133" cy="186114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03"/>
            </p:blipFill>
            <p:spPr>
              <a:xfrm>
                <a:off x="6618111" y="4235491"/>
                <a:ext cx="9313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30" name="墨迹 229"/>
              <p14:cNvContentPartPr/>
              <p14:nvPr/>
            </p14:nvContentPartPr>
            <p14:xfrm>
              <a:off x="6705600" y="4286250"/>
              <a:ext cx="73377" cy="93056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05"/>
            </p:blipFill>
            <p:spPr>
              <a:xfrm>
                <a:off x="6705600" y="4286250"/>
                <a:ext cx="73377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31" name="墨迹 230"/>
              <p14:cNvContentPartPr/>
              <p14:nvPr/>
            </p14:nvContentPartPr>
            <p14:xfrm>
              <a:off x="6821311" y="4278495"/>
              <a:ext cx="155222" cy="208672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07"/>
            </p:blipFill>
            <p:spPr>
              <a:xfrm>
                <a:off x="6821311" y="4278495"/>
                <a:ext cx="15522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32" name="墨迹 231"/>
              <p14:cNvContentPartPr/>
              <p14:nvPr/>
            </p14:nvContentPartPr>
            <p14:xfrm>
              <a:off x="6908800" y="4320088"/>
              <a:ext cx="33866" cy="259431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09"/>
            </p:blipFill>
            <p:spPr>
              <a:xfrm>
                <a:off x="6908800" y="4320088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33" name="墨迹 232"/>
              <p14:cNvContentPartPr/>
              <p14:nvPr/>
            </p14:nvContentPartPr>
            <p14:xfrm>
              <a:off x="7865533" y="4196013"/>
              <a:ext cx="98778" cy="194573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11"/>
            </p:blipFill>
            <p:spPr>
              <a:xfrm>
                <a:off x="7865533" y="4196013"/>
                <a:ext cx="9877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34" name="墨迹 233"/>
              <p14:cNvContentPartPr/>
              <p14:nvPr/>
            </p14:nvContentPartPr>
            <p14:xfrm>
              <a:off x="7874000" y="4212932"/>
              <a:ext cx="90311" cy="118436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13"/>
            </p:blipFill>
            <p:spPr>
              <a:xfrm>
                <a:off x="7874000" y="4212932"/>
                <a:ext cx="9031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35" name="墨迹 234"/>
              <p14:cNvContentPartPr/>
              <p14:nvPr/>
            </p14:nvContentPartPr>
            <p14:xfrm>
              <a:off x="8032044" y="4156534"/>
              <a:ext cx="163688" cy="111386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15"/>
            </p:blipFill>
            <p:spPr>
              <a:xfrm>
                <a:off x="8032044" y="4156534"/>
                <a:ext cx="163688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36" name="墨迹 235"/>
              <p14:cNvContentPartPr/>
              <p14:nvPr/>
            </p14:nvContentPartPr>
            <p14:xfrm>
              <a:off x="7058377" y="4314448"/>
              <a:ext cx="64912" cy="197394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17"/>
            </p:blipFill>
            <p:spPr>
              <a:xfrm>
                <a:off x="7058377" y="4314448"/>
                <a:ext cx="64912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37" name="墨迹 236"/>
              <p14:cNvContentPartPr/>
              <p14:nvPr/>
            </p14:nvContentPartPr>
            <p14:xfrm>
              <a:off x="7035800" y="4353927"/>
              <a:ext cx="101600" cy="155095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19"/>
            </p:blipFill>
            <p:spPr>
              <a:xfrm>
                <a:off x="7035800" y="4353927"/>
                <a:ext cx="101600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38" name="墨迹 237"/>
              <p14:cNvContentPartPr/>
              <p14:nvPr/>
            </p14:nvContentPartPr>
            <p14:xfrm>
              <a:off x="7143044" y="4212932"/>
              <a:ext cx="95250" cy="504762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21"/>
            </p:blipFill>
            <p:spPr>
              <a:xfrm>
                <a:off x="7143044" y="4212932"/>
                <a:ext cx="95250" cy="504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39" name="墨迹 238"/>
              <p14:cNvContentPartPr/>
              <p14:nvPr/>
            </p14:nvContentPartPr>
            <p14:xfrm>
              <a:off x="8286044" y="1277415"/>
              <a:ext cx="105012" cy="59958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23"/>
            </p:blipFill>
            <p:spPr>
              <a:xfrm>
                <a:off x="8286044" y="1277415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40" name="墨迹 239"/>
              <p14:cNvContentPartPr/>
              <p14:nvPr/>
            </p14:nvContentPartPr>
            <p14:xfrm>
              <a:off x="6820958" y="2707105"/>
              <a:ext cx="132997" cy="292564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25"/>
            </p:blipFill>
            <p:spPr>
              <a:xfrm>
                <a:off x="6820958" y="2707105"/>
                <a:ext cx="132997" cy="292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41" name="墨迹 240"/>
              <p14:cNvContentPartPr/>
              <p14:nvPr/>
            </p14:nvContentPartPr>
            <p14:xfrm>
              <a:off x="6878461" y="2724024"/>
              <a:ext cx="126294" cy="298557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27"/>
            </p:blipFill>
            <p:spPr>
              <a:xfrm>
                <a:off x="6878461" y="2724024"/>
                <a:ext cx="126294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42" name="墨迹 241"/>
              <p14:cNvContentPartPr/>
              <p14:nvPr/>
            </p14:nvContentPartPr>
            <p14:xfrm>
              <a:off x="6987822" y="2718737"/>
              <a:ext cx="124178" cy="321116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29"/>
            </p:blipFill>
            <p:spPr>
              <a:xfrm>
                <a:off x="6987822" y="2718737"/>
                <a:ext cx="124178" cy="321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43" name="墨迹 242"/>
              <p14:cNvContentPartPr/>
              <p14:nvPr/>
            </p14:nvContentPartPr>
            <p14:xfrm>
              <a:off x="7117644" y="2814261"/>
              <a:ext cx="33866" cy="73317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31"/>
            </p:blipFill>
            <p:spPr>
              <a:xfrm>
                <a:off x="7117644" y="2814261"/>
                <a:ext cx="3386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44" name="墨迹 243"/>
              <p14:cNvContentPartPr/>
              <p14:nvPr/>
            </p14:nvContentPartPr>
            <p14:xfrm>
              <a:off x="7117644" y="2819901"/>
              <a:ext cx="39511" cy="157914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33"/>
            </p:blipFill>
            <p:spPr>
              <a:xfrm>
                <a:off x="7117644" y="2819901"/>
                <a:ext cx="395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45" name="墨迹 244"/>
              <p14:cNvContentPartPr/>
              <p14:nvPr/>
            </p14:nvContentPartPr>
            <p14:xfrm>
              <a:off x="7185377" y="2823426"/>
              <a:ext cx="174978" cy="207967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35"/>
            </p:blipFill>
            <p:spPr>
              <a:xfrm>
                <a:off x="7185377" y="2823426"/>
                <a:ext cx="174978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46" name="墨迹 245"/>
              <p14:cNvContentPartPr/>
              <p14:nvPr/>
            </p14:nvContentPartPr>
            <p14:xfrm>
              <a:off x="7320844" y="2712745"/>
              <a:ext cx="79022" cy="321468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37"/>
            </p:blipFill>
            <p:spPr>
              <a:xfrm>
                <a:off x="7320844" y="2712745"/>
                <a:ext cx="79022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47" name="墨迹 246"/>
              <p14:cNvContentPartPr/>
              <p14:nvPr/>
            </p14:nvContentPartPr>
            <p14:xfrm>
              <a:off x="7399866" y="2848100"/>
              <a:ext cx="150284" cy="327108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39"/>
            </p:blipFill>
            <p:spPr>
              <a:xfrm>
                <a:off x="7399866" y="2848100"/>
                <a:ext cx="150284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48" name="墨迹 247"/>
              <p14:cNvContentPartPr/>
              <p14:nvPr/>
            </p14:nvContentPartPr>
            <p14:xfrm>
              <a:off x="9409288" y="4829609"/>
              <a:ext cx="84667" cy="174305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41"/>
            </p:blipFill>
            <p:spPr>
              <a:xfrm>
                <a:off x="9409288" y="4829609"/>
                <a:ext cx="84667" cy="174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49" name="墨迹 248"/>
              <p14:cNvContentPartPr/>
              <p14:nvPr/>
            </p14:nvContentPartPr>
            <p14:xfrm>
              <a:off x="9375422" y="4872789"/>
              <a:ext cx="28222" cy="318649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43"/>
            </p:blipFill>
            <p:spPr>
              <a:xfrm>
                <a:off x="9375422" y="4872789"/>
                <a:ext cx="28222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50" name="墨迹 249"/>
              <p14:cNvContentPartPr/>
              <p14:nvPr/>
            </p14:nvContentPartPr>
            <p14:xfrm>
              <a:off x="9539111" y="4829081"/>
              <a:ext cx="110066" cy="239162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45"/>
            </p:blipFill>
            <p:spPr>
              <a:xfrm>
                <a:off x="9539111" y="4829081"/>
                <a:ext cx="110066" cy="239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51" name="墨迹 250"/>
              <p14:cNvContentPartPr/>
              <p14:nvPr/>
            </p14:nvContentPartPr>
            <p14:xfrm>
              <a:off x="9490603" y="4867149"/>
              <a:ext cx="172685" cy="33839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47"/>
            </p:blipFill>
            <p:spPr>
              <a:xfrm>
                <a:off x="9490603" y="4867149"/>
                <a:ext cx="17268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52" name="墨迹 251"/>
              <p14:cNvContentPartPr/>
              <p14:nvPr/>
            </p14:nvContentPartPr>
            <p14:xfrm>
              <a:off x="9708444" y="4775502"/>
              <a:ext cx="167393" cy="292741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49"/>
            </p:blipFill>
            <p:spPr>
              <a:xfrm>
                <a:off x="9708444" y="4775502"/>
                <a:ext cx="167393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53" name="墨迹 252"/>
              <p14:cNvContentPartPr/>
              <p14:nvPr/>
            </p14:nvContentPartPr>
            <p14:xfrm>
              <a:off x="9900355" y="4824851"/>
              <a:ext cx="101600" cy="241454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51"/>
            </p:blipFill>
            <p:spPr>
              <a:xfrm>
                <a:off x="9900355" y="4824851"/>
                <a:ext cx="101600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54" name="墨迹 253"/>
              <p14:cNvContentPartPr/>
              <p14:nvPr/>
            </p14:nvContentPartPr>
            <p14:xfrm>
              <a:off x="10033000" y="4737434"/>
              <a:ext cx="104422" cy="439904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53"/>
            </p:blipFill>
            <p:spPr>
              <a:xfrm>
                <a:off x="10033000" y="4737434"/>
                <a:ext cx="104422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55" name="墨迹 254"/>
              <p14:cNvContentPartPr/>
              <p14:nvPr/>
            </p14:nvContentPartPr>
            <p14:xfrm>
              <a:off x="9256888" y="4799472"/>
              <a:ext cx="95956" cy="406065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55"/>
            </p:blipFill>
            <p:spPr>
              <a:xfrm>
                <a:off x="9256888" y="4799472"/>
                <a:ext cx="95956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56" name="墨迹 255"/>
              <p14:cNvContentPartPr/>
              <p14:nvPr/>
            </p14:nvContentPartPr>
            <p14:xfrm>
              <a:off x="10204450" y="4649136"/>
              <a:ext cx="124883" cy="127776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57"/>
            </p:blipFill>
            <p:spPr>
              <a:xfrm>
                <a:off x="10204450" y="4649136"/>
                <a:ext cx="124883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57" name="墨迹 256"/>
              <p14:cNvContentPartPr/>
              <p14:nvPr/>
            </p14:nvContentPartPr>
            <p14:xfrm>
              <a:off x="10346266" y="4669756"/>
              <a:ext cx="90311" cy="22559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59"/>
            </p:blipFill>
            <p:spPr>
              <a:xfrm>
                <a:off x="10346266" y="4669756"/>
                <a:ext cx="903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58" name="墨迹 257"/>
              <p14:cNvContentPartPr/>
              <p14:nvPr/>
            </p14:nvContentPartPr>
            <p14:xfrm>
              <a:off x="10458626" y="4917907"/>
              <a:ext cx="248885" cy="11280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61"/>
            </p:blipFill>
            <p:spPr>
              <a:xfrm>
                <a:off x="10458626" y="4917907"/>
                <a:ext cx="24888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59" name="墨迹 258"/>
              <p14:cNvContentPartPr/>
              <p14:nvPr/>
            </p14:nvContentPartPr>
            <p14:xfrm>
              <a:off x="10563577" y="4796123"/>
              <a:ext cx="47977" cy="316358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63"/>
            </p:blipFill>
            <p:spPr>
              <a:xfrm>
                <a:off x="10563577" y="4796123"/>
                <a:ext cx="47977" cy="316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60" name="墨迹 259"/>
              <p14:cNvContentPartPr/>
              <p14:nvPr/>
            </p14:nvContentPartPr>
            <p14:xfrm>
              <a:off x="10979855" y="4669051"/>
              <a:ext cx="137760" cy="35336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65"/>
            </p:blipFill>
            <p:spPr>
              <a:xfrm>
                <a:off x="10979855" y="4669051"/>
                <a:ext cx="137760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61" name="墨迹 260"/>
              <p14:cNvContentPartPr/>
              <p14:nvPr/>
            </p14:nvContentPartPr>
            <p14:xfrm>
              <a:off x="11181644" y="4762284"/>
              <a:ext cx="149577" cy="230703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67"/>
            </p:blipFill>
            <p:spPr>
              <a:xfrm>
                <a:off x="11181644" y="4762284"/>
                <a:ext cx="149577" cy="230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62" name="墨迹 261"/>
              <p14:cNvContentPartPr/>
              <p14:nvPr/>
            </p14:nvContentPartPr>
            <p14:xfrm>
              <a:off x="11294532" y="4696545"/>
              <a:ext cx="33868" cy="463874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69"/>
            </p:blipFill>
            <p:spPr>
              <a:xfrm>
                <a:off x="11294532" y="4696545"/>
                <a:ext cx="33868" cy="463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63" name="墨迹 262"/>
              <p14:cNvContentPartPr/>
              <p14:nvPr/>
            </p14:nvContentPartPr>
            <p14:xfrm>
              <a:off x="11356622" y="4869440"/>
              <a:ext cx="359305" cy="157739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71"/>
            </p:blipFill>
            <p:spPr>
              <a:xfrm>
                <a:off x="11356622" y="4869440"/>
                <a:ext cx="359305" cy="157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64" name="墨迹 263"/>
              <p14:cNvContentPartPr/>
              <p14:nvPr/>
            </p14:nvContentPartPr>
            <p14:xfrm>
              <a:off x="8982780" y="4827670"/>
              <a:ext cx="226837" cy="473567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73"/>
            </p:blipFill>
            <p:spPr>
              <a:xfrm>
                <a:off x="8982780" y="4827670"/>
                <a:ext cx="226837" cy="473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65" name="墨迹 264"/>
              <p14:cNvContentPartPr/>
              <p14:nvPr/>
            </p14:nvContentPartPr>
            <p14:xfrm>
              <a:off x="9417050" y="4616178"/>
              <a:ext cx="158044" cy="31019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75"/>
            </p:blipFill>
            <p:spPr>
              <a:xfrm>
                <a:off x="9417050" y="4616178"/>
                <a:ext cx="1580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66" name="墨迹 265"/>
              <p14:cNvContentPartPr/>
              <p14:nvPr/>
            </p14:nvContentPartPr>
            <p14:xfrm>
              <a:off x="9493955" y="4559075"/>
              <a:ext cx="22578" cy="181179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77"/>
            </p:blipFill>
            <p:spPr>
              <a:xfrm>
                <a:off x="9493955" y="4559075"/>
                <a:ext cx="22578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67" name="墨迹 266"/>
              <p14:cNvContentPartPr/>
              <p14:nvPr/>
            </p14:nvContentPartPr>
            <p14:xfrm>
              <a:off x="9601200" y="4506202"/>
              <a:ext cx="138288" cy="135355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79"/>
            </p:blipFill>
            <p:spPr>
              <a:xfrm>
                <a:off x="9601200" y="4506202"/>
                <a:ext cx="1382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68" name="墨迹 267"/>
              <p14:cNvContentPartPr/>
              <p14:nvPr/>
            </p14:nvContentPartPr>
            <p14:xfrm>
              <a:off x="9654822" y="4513780"/>
              <a:ext cx="76200" cy="246213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81"/>
            </p:blipFill>
            <p:spPr>
              <a:xfrm>
                <a:off x="9654822" y="4513780"/>
                <a:ext cx="76200" cy="24621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9_1#939904639?vop=1&amp;pid=da87e3341&amp;color=0,0,0&amp;mp=1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14" r="1" b="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20_1#939904639.blank?vop=1&amp;pid=da87e3341&amp;color=0,0,0&amp;mp=1&amp;vpa=8&amp;vtp=1&amp;bbb=1"/>
          <p:cNvSpPr/>
          <p:nvPr/>
        </p:nvSpPr>
        <p:spPr>
          <a:xfrm>
            <a:off x="5759831" y="1040892"/>
            <a:ext cx="1200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消除积碳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QB_7_AN.21_1#939904639.blank?vop=1&amp;pid=da87e3341&amp;color=0,0,0&amp;mp=1&amp;vpa=9&amp;vtp=1&amp;bbb=1&amp;rh=26.38504"/>
          <p:cNvSpPr/>
          <p:nvPr/>
        </p:nvSpPr>
        <p:spPr>
          <a:xfrm>
            <a:off x="1727136" y="1558734"/>
            <a:ext cx="3691763" cy="335090"/>
          </a:xfrm>
          <a:prstGeom prst="rect">
            <a:avLst/>
          </a:prstGeom>
          <a:blipFill rotWithShape="1">
            <a:blip r:embed="rId4"/>
            <a:stretch>
              <a:fillRect l="-15" t="-30453" r="12" b="-1925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23_1#44de5d2d0?vop=1&amp;pid=da87e3341&amp;color=0,0,0&amp;vtp=1&amp;bbb=1"/>
          <p:cNvSpPr/>
          <p:nvPr/>
        </p:nvSpPr>
        <p:spPr>
          <a:xfrm>
            <a:off x="649224" y="2959100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（2）“滤渣Ⅱ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”的成分为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，“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操作Ⅰ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”为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、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过滤、洗涤、干燥。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7" name="QB_7_AN.24_1#44de5d2d0.blank?vop=1&amp;pid=da87e3341&amp;color=0,0,0&amp;vpa=10&amp;vtp=1&amp;bbb=1"/>
          <p:cNvSpPr/>
          <p:nvPr/>
        </p:nvSpPr>
        <p:spPr>
          <a:xfrm>
            <a:off x="3259074" y="3015678"/>
            <a:ext cx="1026541" cy="317500"/>
          </a:xfrm>
          <a:prstGeom prst="rect">
            <a:avLst/>
          </a:prstGeom>
          <a:blipFill rotWithShape="1">
            <a:blip r:embed="rId5"/>
            <a:stretch>
              <a:fillRect l="-25" t="-20" b="2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8" name="QB_7_AN.25_1#44de5d2d0.blank?vop=1&amp;pid=da87e3341&amp;color=0,0,0&amp;vpa=11&amp;vtp=1&amp;bbb=1"/>
          <p:cNvSpPr/>
          <p:nvPr/>
        </p:nvSpPr>
        <p:spPr>
          <a:xfrm>
            <a:off x="5675249" y="2921000"/>
            <a:ext cx="2470150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蒸发浓缩、冷却结晶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build="p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27_1#fb8a4a0f3?sp=1&amp;vop=1&amp;pid=da87e3341&amp;color=0,0,0&amp;vtp=1&amp;bt=1&amp;bbb=1&amp;hb=1"/>
          <p:cNvSpPr/>
          <p:nvPr/>
        </p:nvSpPr>
        <p:spPr>
          <a:xfrm>
            <a:off x="649224" y="1078992"/>
            <a:ext cx="10899648" cy="1397000"/>
          </a:xfrm>
          <a:prstGeom prst="rect">
            <a:avLst/>
          </a:prstGeom>
          <a:blipFill rotWithShape="1">
            <a:blip r:embed="rId3"/>
            <a:stretch>
              <a:fillRect l="-2" t="-9" r="1" b="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28_1#fb8a4a0f3.blank?vop=1&amp;pid=da87e3341&amp;color=0,0,0&amp;vpa=12&amp;vtp=1&amp;bbb=1&amp;rh=26.38504"/>
          <p:cNvSpPr/>
          <p:nvPr/>
        </p:nvSpPr>
        <p:spPr>
          <a:xfrm>
            <a:off x="4825936" y="1099248"/>
            <a:ext cx="5802948" cy="335090"/>
          </a:xfrm>
          <a:prstGeom prst="rect">
            <a:avLst/>
          </a:prstGeom>
          <a:blipFill rotWithShape="1">
            <a:blip r:embed="rId4"/>
            <a:stretch>
              <a:fillRect l="-10" t="-30339" r="4" b="-193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29_1#fb8a4a0f3.blank?vop=1&amp;pid=da87e3341&amp;color=0,0,0&amp;vpa=13&amp;vtp=1&amp;bbb=1"/>
          <p:cNvSpPr/>
          <p:nvPr/>
        </p:nvSpPr>
        <p:spPr>
          <a:xfrm>
            <a:off x="6477318" y="1975421"/>
            <a:ext cx="565150" cy="469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1.7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6813197" y="1894973"/>
              <a:ext cx="1032580" cy="7895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6813197" y="1894973"/>
                <a:ext cx="103258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192962" y="1491375"/>
              <a:ext cx="48860" cy="32746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7192962" y="1491375"/>
                <a:ext cx="48860" cy="327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7364236" y="1513582"/>
              <a:ext cx="156986" cy="18399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7364236" y="1513582"/>
                <a:ext cx="156986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8901288" y="2058527"/>
              <a:ext cx="508000" cy="338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8901288" y="2058527"/>
                <a:ext cx="5080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9238897" y="1476394"/>
              <a:ext cx="179740" cy="21043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9238897" y="1476394"/>
                <a:ext cx="179740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9488311" y="1500187"/>
              <a:ext cx="118533" cy="4229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9488311" y="1500187"/>
                <a:ext cx="11853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9450916" y="1604523"/>
              <a:ext cx="186972" cy="141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9450916" y="1604523"/>
                <a:ext cx="18697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9668933" y="1477628"/>
              <a:ext cx="95956" cy="14839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9668933" y="1477628"/>
                <a:ext cx="95956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9793111" y="1534026"/>
              <a:ext cx="59266" cy="5639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9793111" y="1534026"/>
                <a:ext cx="5926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9880600" y="1407835"/>
              <a:ext cx="53622" cy="38844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9880600" y="1407835"/>
                <a:ext cx="53622" cy="388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10040584" y="1436387"/>
              <a:ext cx="359304" cy="24991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10040584" y="1436387"/>
                <a:ext cx="359304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1522412" y="3015884"/>
              <a:ext cx="331788" cy="21078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1522412" y="3015884"/>
                <a:ext cx="331788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1825977" y="2931463"/>
              <a:ext cx="68616" cy="59059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1825977" y="2931463"/>
                <a:ext cx="68616" cy="590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1875895" y="3115109"/>
              <a:ext cx="119416" cy="14275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1875895" y="3115109"/>
                <a:ext cx="119416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1944511" y="3138550"/>
              <a:ext cx="36689" cy="22277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1944511" y="3138550"/>
                <a:ext cx="366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1986844" y="2955256"/>
              <a:ext cx="127000" cy="1128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1986844" y="2955256"/>
                <a:ext cx="1270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2054577" y="2858146"/>
              <a:ext cx="22578" cy="18452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2054577" y="2858146"/>
                <a:ext cx="22578" cy="184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1292048" y="3028573"/>
              <a:ext cx="279929" cy="25802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1292048" y="3028573"/>
                <a:ext cx="279929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2174522" y="3141370"/>
              <a:ext cx="190500" cy="1691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2174522" y="3141370"/>
                <a:ext cx="1905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2252133" y="3013769"/>
              <a:ext cx="33867" cy="31371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2252133" y="3013769"/>
                <a:ext cx="33867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2726266" y="2945915"/>
              <a:ext cx="107245" cy="33645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2726266" y="2945915"/>
                <a:ext cx="107245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2863144" y="2972176"/>
              <a:ext cx="98778" cy="31300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2863144" y="2972176"/>
                <a:ext cx="98778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3031066" y="2948030"/>
              <a:ext cx="70556" cy="23281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3031066" y="2948030"/>
                <a:ext cx="70556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2966155" y="3017294"/>
              <a:ext cx="194733" cy="2255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2966155" y="3017294"/>
                <a:ext cx="1947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3172177" y="2903440"/>
              <a:ext cx="180623" cy="33098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3172177" y="2903440"/>
                <a:ext cx="180623" cy="330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3349977" y="2960896"/>
              <a:ext cx="156986" cy="28763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3349977" y="2960896"/>
                <a:ext cx="15698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3457222" y="2904498"/>
              <a:ext cx="211666" cy="49066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3457222" y="2904498"/>
                <a:ext cx="211666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3840162" y="2870659"/>
              <a:ext cx="9349" cy="1410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3840162" y="2870659"/>
                <a:ext cx="934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3771900" y="2753633"/>
              <a:ext cx="108655" cy="16214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3771900" y="2753633"/>
                <a:ext cx="108655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3900311" y="2802981"/>
              <a:ext cx="93133" cy="225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3900311" y="2802981"/>
                <a:ext cx="9313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4018844" y="3152649"/>
              <a:ext cx="180622" cy="1973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4018844" y="3152649"/>
                <a:ext cx="1806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3983213" y="3225967"/>
              <a:ext cx="238831" cy="2255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3983213" y="3225967"/>
                <a:ext cx="23883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4643261" y="2888988"/>
              <a:ext cx="323850" cy="47797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4643261" y="2888988"/>
                <a:ext cx="323850" cy="477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4960055" y="3021347"/>
              <a:ext cx="168804" cy="16320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4960055" y="3021347"/>
                <a:ext cx="168804" cy="163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5037666" y="3019938"/>
              <a:ext cx="19756" cy="25396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5037666" y="3019938"/>
                <a:ext cx="19756" cy="253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4555066" y="2900973"/>
              <a:ext cx="90311" cy="38139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4555066" y="2900973"/>
                <a:ext cx="90311" cy="381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5099755" y="2893218"/>
              <a:ext cx="127000" cy="33274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5099755" y="2893218"/>
                <a:ext cx="127000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5208058" y="3062412"/>
              <a:ext cx="114653" cy="15227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5208058" y="3062412"/>
                <a:ext cx="11465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5444066" y="2872069"/>
              <a:ext cx="87489" cy="34614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5444066" y="2872069"/>
                <a:ext cx="87489" cy="346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5604933" y="2849510"/>
              <a:ext cx="79022" cy="36799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5604933" y="2849510"/>
                <a:ext cx="79022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5757333" y="2849510"/>
              <a:ext cx="90311" cy="26718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5757333" y="2849510"/>
                <a:ext cx="90311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5695244" y="2938337"/>
              <a:ext cx="183444" cy="394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5695244" y="2938337"/>
                <a:ext cx="1834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5887155" y="2806859"/>
              <a:ext cx="169334" cy="27811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5887155" y="2806859"/>
                <a:ext cx="169334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6096000" y="2887755"/>
              <a:ext cx="73377" cy="22118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6096000" y="2887755"/>
                <a:ext cx="73377" cy="221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6163733" y="2746583"/>
              <a:ext cx="135467" cy="51886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6163733" y="2746583"/>
                <a:ext cx="135467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墨迹 55"/>
              <p14:cNvContentPartPr/>
              <p14:nvPr/>
            </p14:nvContentPartPr>
            <p14:xfrm>
              <a:off x="7797094" y="2863257"/>
              <a:ext cx="105128" cy="27811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6"/>
            </p:blipFill>
            <p:spPr>
              <a:xfrm>
                <a:off x="7797094" y="2863257"/>
                <a:ext cx="105128" cy="278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墨迹 56"/>
              <p14:cNvContentPartPr/>
              <p14:nvPr/>
            </p14:nvContentPartPr>
            <p14:xfrm>
              <a:off x="7900811" y="2925471"/>
              <a:ext cx="277989" cy="16020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8"/>
            </p:blipFill>
            <p:spPr>
              <a:xfrm>
                <a:off x="7900811" y="2925471"/>
                <a:ext cx="277989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墨迹 57"/>
              <p14:cNvContentPartPr/>
              <p14:nvPr/>
            </p14:nvContentPartPr>
            <p14:xfrm>
              <a:off x="8153400" y="2834705"/>
              <a:ext cx="70555" cy="4617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0"/>
            </p:blipFill>
            <p:spPr>
              <a:xfrm>
                <a:off x="8153400" y="2834705"/>
                <a:ext cx="70555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墨迹 58"/>
              <p14:cNvContentPartPr/>
              <p14:nvPr/>
            </p14:nvContentPartPr>
            <p14:xfrm>
              <a:off x="8244416" y="2972176"/>
              <a:ext cx="95250" cy="10715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2"/>
            </p:blipFill>
            <p:spPr>
              <a:xfrm>
                <a:off x="8244416" y="2972176"/>
                <a:ext cx="9525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墨迹 59"/>
              <p14:cNvContentPartPr/>
              <p14:nvPr/>
            </p14:nvContentPartPr>
            <p14:xfrm>
              <a:off x="8300155" y="2998612"/>
              <a:ext cx="25400" cy="17095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4"/>
            </p:blipFill>
            <p:spPr>
              <a:xfrm>
                <a:off x="8300155" y="2998612"/>
                <a:ext cx="25400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1" name="墨迹 60"/>
              <p14:cNvContentPartPr/>
              <p14:nvPr/>
            </p14:nvContentPartPr>
            <p14:xfrm>
              <a:off x="8325555" y="2808621"/>
              <a:ext cx="158045" cy="37222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6"/>
            </p:blipFill>
            <p:spPr>
              <a:xfrm>
                <a:off x="8325555" y="2808621"/>
                <a:ext cx="158045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墨迹 61"/>
              <p14:cNvContentPartPr/>
              <p14:nvPr/>
            </p14:nvContentPartPr>
            <p14:xfrm>
              <a:off x="8483600" y="2994735"/>
              <a:ext cx="62088" cy="11279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8"/>
            </p:blipFill>
            <p:spPr>
              <a:xfrm>
                <a:off x="8483600" y="2994735"/>
                <a:ext cx="6208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3" name="墨迹 62"/>
              <p14:cNvContentPartPr/>
              <p14:nvPr/>
            </p14:nvContentPartPr>
            <p14:xfrm>
              <a:off x="8681155" y="2769143"/>
              <a:ext cx="112889" cy="34543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0"/>
            </p:blipFill>
            <p:spPr>
              <a:xfrm>
                <a:off x="8681155" y="2769143"/>
                <a:ext cx="112889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墨迹 63"/>
              <p14:cNvContentPartPr/>
              <p14:nvPr/>
            </p14:nvContentPartPr>
            <p14:xfrm>
              <a:off x="8850488" y="2776192"/>
              <a:ext cx="73378" cy="28181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2"/>
            </p:blipFill>
            <p:spPr>
              <a:xfrm>
                <a:off x="8850488" y="2776192"/>
                <a:ext cx="73378" cy="28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5" name="墨迹 64"/>
              <p14:cNvContentPartPr/>
              <p14:nvPr/>
            </p14:nvContentPartPr>
            <p14:xfrm>
              <a:off x="8974666" y="2778660"/>
              <a:ext cx="76200" cy="25925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4"/>
            </p:blipFill>
            <p:spPr>
              <a:xfrm>
                <a:off x="8974666" y="2778660"/>
                <a:ext cx="76200" cy="259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墨迹 65"/>
              <p14:cNvContentPartPr/>
              <p14:nvPr/>
            </p14:nvContentPartPr>
            <p14:xfrm>
              <a:off x="8915047" y="2870659"/>
              <a:ext cx="189441" cy="2819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6"/>
            </p:blipFill>
            <p:spPr>
              <a:xfrm>
                <a:off x="8915047" y="2870659"/>
                <a:ext cx="18944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墨迹 66"/>
              <p14:cNvContentPartPr/>
              <p14:nvPr/>
            </p14:nvContentPartPr>
            <p14:xfrm>
              <a:off x="9115777" y="2724905"/>
              <a:ext cx="237067" cy="30930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8"/>
            </p:blipFill>
            <p:spPr>
              <a:xfrm>
                <a:off x="9115777" y="2724905"/>
                <a:ext cx="237067" cy="309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墨迹 67"/>
              <p14:cNvContentPartPr/>
              <p14:nvPr/>
            </p14:nvContentPartPr>
            <p14:xfrm>
              <a:off x="9375422" y="2801219"/>
              <a:ext cx="90311" cy="22171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0"/>
            </p:blipFill>
            <p:spPr>
              <a:xfrm>
                <a:off x="9375422" y="2801219"/>
                <a:ext cx="90311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墨迹 68"/>
              <p14:cNvContentPartPr/>
              <p14:nvPr/>
            </p14:nvContentPartPr>
            <p14:xfrm>
              <a:off x="9398000" y="2628148"/>
              <a:ext cx="208844" cy="54142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2"/>
            </p:blipFill>
            <p:spPr>
              <a:xfrm>
                <a:off x="9398000" y="2628148"/>
                <a:ext cx="208844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" name="墨迹 69"/>
              <p14:cNvContentPartPr/>
              <p14:nvPr/>
            </p14:nvContentPartPr>
            <p14:xfrm>
              <a:off x="9697155" y="2942919"/>
              <a:ext cx="118534" cy="14540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4"/>
            </p:blipFill>
            <p:spPr>
              <a:xfrm>
                <a:off x="9697155" y="2942919"/>
                <a:ext cx="118534" cy="145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1" name="墨迹 70"/>
              <p14:cNvContentPartPr/>
              <p14:nvPr/>
            </p14:nvContentPartPr>
            <p14:xfrm>
              <a:off x="9759244" y="2959133"/>
              <a:ext cx="118533" cy="13711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6"/>
            </p:blipFill>
            <p:spPr>
              <a:xfrm>
                <a:off x="9759244" y="2959133"/>
                <a:ext cx="118533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2" name="墨迹 71"/>
              <p14:cNvContentPartPr/>
              <p14:nvPr/>
            </p14:nvContentPartPr>
            <p14:xfrm>
              <a:off x="9889066" y="2910138"/>
              <a:ext cx="138994" cy="208672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8"/>
            </p:blipFill>
            <p:spPr>
              <a:xfrm>
                <a:off x="9889066" y="2910138"/>
                <a:ext cx="138994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3" name="墨迹 72"/>
              <p14:cNvContentPartPr/>
              <p14:nvPr/>
            </p14:nvContentPartPr>
            <p14:xfrm>
              <a:off x="10103555" y="2821839"/>
              <a:ext cx="301977" cy="2062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0"/>
            </p:blipFill>
            <p:spPr>
              <a:xfrm>
                <a:off x="10103555" y="2821839"/>
                <a:ext cx="301977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4" name="墨迹 73"/>
              <p14:cNvContentPartPr/>
              <p14:nvPr/>
            </p14:nvContentPartPr>
            <p14:xfrm>
              <a:off x="10329333" y="2733541"/>
              <a:ext cx="158045" cy="10609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2"/>
            </p:blipFill>
            <p:spPr>
              <a:xfrm>
                <a:off x="10329333" y="2733541"/>
                <a:ext cx="158045" cy="106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墨迹 74"/>
              <p14:cNvContentPartPr/>
              <p14:nvPr/>
            </p14:nvContentPartPr>
            <p14:xfrm>
              <a:off x="10107788" y="2932697"/>
              <a:ext cx="328789" cy="2537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4"/>
            </p:blipFill>
            <p:spPr>
              <a:xfrm>
                <a:off x="10107788" y="2932697"/>
                <a:ext cx="3287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6" name="墨迹 75"/>
              <p14:cNvContentPartPr/>
              <p14:nvPr/>
            </p14:nvContentPartPr>
            <p14:xfrm>
              <a:off x="10147123" y="2949616"/>
              <a:ext cx="148344" cy="10715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6"/>
            </p:blipFill>
            <p:spPr>
              <a:xfrm>
                <a:off x="10147123" y="2949616"/>
                <a:ext cx="14834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7" name="墨迹 76"/>
              <p14:cNvContentPartPr/>
              <p14:nvPr/>
            </p14:nvContentPartPr>
            <p14:xfrm>
              <a:off x="10640482" y="2744821"/>
              <a:ext cx="366183" cy="19069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8"/>
            </p:blipFill>
            <p:spPr>
              <a:xfrm>
                <a:off x="10640482" y="2744821"/>
                <a:ext cx="366183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8" name="墨迹 77"/>
              <p14:cNvContentPartPr/>
              <p14:nvPr/>
            </p14:nvContentPartPr>
            <p14:xfrm>
              <a:off x="10944577" y="2728078"/>
              <a:ext cx="79023" cy="51762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0"/>
            </p:blipFill>
            <p:spPr>
              <a:xfrm>
                <a:off x="10944577" y="2728078"/>
                <a:ext cx="79023" cy="517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9" name="墨迹 78"/>
              <p14:cNvContentPartPr/>
              <p14:nvPr/>
            </p14:nvContentPartPr>
            <p14:xfrm>
              <a:off x="11068755" y="2887579"/>
              <a:ext cx="79023" cy="11279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2"/>
            </p:blipFill>
            <p:spPr>
              <a:xfrm>
                <a:off x="11068755" y="2887579"/>
                <a:ext cx="7902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0" name="墨迹 79"/>
              <p14:cNvContentPartPr/>
              <p14:nvPr/>
            </p14:nvContentPartPr>
            <p14:xfrm>
              <a:off x="11063111" y="2904498"/>
              <a:ext cx="107244" cy="16919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4"/>
            </p:blipFill>
            <p:spPr>
              <a:xfrm>
                <a:off x="11063111" y="2904498"/>
                <a:ext cx="1072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1" name="墨迹 80"/>
              <p14:cNvContentPartPr/>
              <p14:nvPr/>
            </p14:nvContentPartPr>
            <p14:xfrm>
              <a:off x="11119555" y="2718384"/>
              <a:ext cx="135467" cy="1974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6"/>
            </p:blipFill>
            <p:spPr>
              <a:xfrm>
                <a:off x="11119555" y="2718384"/>
                <a:ext cx="13546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墨迹 81"/>
              <p14:cNvContentPartPr/>
              <p14:nvPr/>
            </p14:nvContentPartPr>
            <p14:xfrm>
              <a:off x="11176000" y="2639427"/>
              <a:ext cx="62088" cy="18047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8"/>
            </p:blipFill>
            <p:spPr>
              <a:xfrm>
                <a:off x="11176000" y="2639427"/>
                <a:ext cx="6208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墨迹 82"/>
              <p14:cNvContentPartPr/>
              <p14:nvPr/>
            </p14:nvContentPartPr>
            <p14:xfrm>
              <a:off x="10476794" y="2720499"/>
              <a:ext cx="215194" cy="27705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0"/>
            </p:blipFill>
            <p:spPr>
              <a:xfrm>
                <a:off x="10476794" y="2720499"/>
                <a:ext cx="215194" cy="277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4" name="墨迹 83"/>
              <p14:cNvContentPartPr/>
              <p14:nvPr/>
            </p14:nvContentPartPr>
            <p14:xfrm>
              <a:off x="11198577" y="2927057"/>
              <a:ext cx="198261" cy="1128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2"/>
            </p:blipFill>
            <p:spPr>
              <a:xfrm>
                <a:off x="11198577" y="2927057"/>
                <a:ext cx="19826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5" name="墨迹 84"/>
              <p14:cNvContentPartPr/>
              <p14:nvPr/>
            </p14:nvContentPartPr>
            <p14:xfrm>
              <a:off x="11274777" y="2848628"/>
              <a:ext cx="42333" cy="24480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4"/>
            </p:blipFill>
            <p:spPr>
              <a:xfrm>
                <a:off x="11274777" y="2848628"/>
                <a:ext cx="42333" cy="244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6" name="墨迹 85"/>
              <p14:cNvContentPartPr/>
              <p14:nvPr/>
            </p14:nvContentPartPr>
            <p14:xfrm>
              <a:off x="11425767" y="2814261"/>
              <a:ext cx="111477" cy="30454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6"/>
            </p:blipFill>
            <p:spPr>
              <a:xfrm>
                <a:off x="11425767" y="2814261"/>
                <a:ext cx="11147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7" name="墨迹 86"/>
              <p14:cNvContentPartPr/>
              <p14:nvPr/>
            </p14:nvContentPartPr>
            <p14:xfrm>
              <a:off x="11548532" y="2893218"/>
              <a:ext cx="90312" cy="22841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8"/>
            </p:blipFill>
            <p:spPr>
              <a:xfrm>
                <a:off x="11548532" y="2893218"/>
                <a:ext cx="9031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8" name="墨迹 87"/>
              <p14:cNvContentPartPr/>
              <p14:nvPr/>
            </p14:nvContentPartPr>
            <p14:xfrm>
              <a:off x="11641137" y="2906789"/>
              <a:ext cx="48507" cy="20444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0"/>
            </p:blipFill>
            <p:spPr>
              <a:xfrm>
                <a:off x="11641137" y="2906789"/>
                <a:ext cx="48507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9" name="墨迹 88"/>
              <p14:cNvContentPartPr/>
              <p14:nvPr/>
            </p14:nvContentPartPr>
            <p14:xfrm>
              <a:off x="11580988" y="2977815"/>
              <a:ext cx="139700" cy="1410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2"/>
            </p:blipFill>
            <p:spPr>
              <a:xfrm>
                <a:off x="11580988" y="2977815"/>
                <a:ext cx="1397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墨迹 89"/>
              <p14:cNvContentPartPr/>
              <p14:nvPr/>
            </p14:nvContentPartPr>
            <p14:xfrm>
              <a:off x="11740444" y="2936574"/>
              <a:ext cx="124177" cy="21607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4"/>
            </p:blipFill>
            <p:spPr>
              <a:xfrm>
                <a:off x="11740444" y="2936574"/>
                <a:ext cx="124177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墨迹 90"/>
              <p14:cNvContentPartPr/>
              <p14:nvPr/>
            </p14:nvContentPartPr>
            <p14:xfrm>
              <a:off x="11875911" y="3015708"/>
              <a:ext cx="58561" cy="14610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6"/>
            </p:blipFill>
            <p:spPr>
              <a:xfrm>
                <a:off x="11875911" y="3015708"/>
                <a:ext cx="58561" cy="146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2" name="墨迹 91"/>
              <p14:cNvContentPartPr/>
              <p14:nvPr/>
            </p14:nvContentPartPr>
            <p14:xfrm>
              <a:off x="11873088" y="2943976"/>
              <a:ext cx="159456" cy="33556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8"/>
            </p:blipFill>
            <p:spPr>
              <a:xfrm>
                <a:off x="11873088" y="2943976"/>
                <a:ext cx="15945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3" name="墨迹 92"/>
              <p14:cNvContentPartPr/>
              <p14:nvPr/>
            </p14:nvContentPartPr>
            <p14:xfrm>
              <a:off x="12096044" y="2910138"/>
              <a:ext cx="81844" cy="845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0"/>
            </p:blipFill>
            <p:spPr>
              <a:xfrm>
                <a:off x="12096044" y="2910138"/>
                <a:ext cx="8184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4" name="墨迹 93"/>
              <p14:cNvContentPartPr/>
              <p14:nvPr/>
            </p14:nvContentPartPr>
            <p14:xfrm>
              <a:off x="7625644" y="3936582"/>
              <a:ext cx="56444" cy="63165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2"/>
            </p:blipFill>
            <p:spPr>
              <a:xfrm>
                <a:off x="7625644" y="3936582"/>
                <a:ext cx="56444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5" name="墨迹 94"/>
              <p14:cNvContentPartPr/>
              <p14:nvPr/>
            </p14:nvContentPartPr>
            <p14:xfrm>
              <a:off x="7659511" y="4154772"/>
              <a:ext cx="160866" cy="21325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4"/>
            </p:blipFill>
            <p:spPr>
              <a:xfrm>
                <a:off x="7659511" y="4154772"/>
                <a:ext cx="160866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6" name="墨迹 95"/>
              <p14:cNvContentPartPr/>
              <p14:nvPr/>
            </p14:nvContentPartPr>
            <p14:xfrm>
              <a:off x="7834488" y="4222097"/>
              <a:ext cx="145344" cy="45611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6"/>
            </p:blipFill>
            <p:spPr>
              <a:xfrm>
                <a:off x="7834488" y="4222097"/>
                <a:ext cx="145344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7" name="墨迹 96"/>
              <p14:cNvContentPartPr/>
              <p14:nvPr/>
            </p14:nvContentPartPr>
            <p14:xfrm>
              <a:off x="7910688" y="4269330"/>
              <a:ext cx="132644" cy="20867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8"/>
            </p:blipFill>
            <p:spPr>
              <a:xfrm>
                <a:off x="7910688" y="4269330"/>
                <a:ext cx="1326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8" name="墨迹 97"/>
              <p14:cNvContentPartPr/>
              <p14:nvPr/>
            </p14:nvContentPartPr>
            <p14:xfrm>
              <a:off x="6855177" y="1483268"/>
              <a:ext cx="2823" cy="3383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0"/>
            </p:blipFill>
            <p:spPr>
              <a:xfrm>
                <a:off x="6855177" y="1483268"/>
                <a:ext cx="28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9" name="墨迹 98"/>
              <p14:cNvContentPartPr/>
              <p14:nvPr/>
            </p14:nvContentPartPr>
            <p14:xfrm>
              <a:off x="6806141" y="1443789"/>
              <a:ext cx="128059" cy="3101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2"/>
            </p:blipFill>
            <p:spPr>
              <a:xfrm>
                <a:off x="6806141" y="1443789"/>
                <a:ext cx="12805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0" name="墨迹 99"/>
              <p14:cNvContentPartPr/>
              <p14:nvPr/>
            </p14:nvContentPartPr>
            <p14:xfrm>
              <a:off x="6807200" y="1488907"/>
              <a:ext cx="56444" cy="12760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4"/>
            </p:blipFill>
            <p:spPr>
              <a:xfrm>
                <a:off x="6807200" y="1488907"/>
                <a:ext cx="56444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1" name="墨迹 100"/>
              <p14:cNvContentPartPr/>
              <p14:nvPr/>
            </p14:nvContentPartPr>
            <p14:xfrm>
              <a:off x="6855177" y="1475513"/>
              <a:ext cx="57326" cy="343323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6"/>
            </p:blipFill>
            <p:spPr>
              <a:xfrm>
                <a:off x="6855177" y="1475513"/>
                <a:ext cx="57326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2" name="墨迹 101"/>
              <p14:cNvContentPartPr/>
              <p14:nvPr/>
            </p14:nvContentPartPr>
            <p14:xfrm>
              <a:off x="6708422" y="1505827"/>
              <a:ext cx="301978" cy="21431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8"/>
            </p:blipFill>
            <p:spPr>
              <a:xfrm>
                <a:off x="6708422" y="1505827"/>
                <a:ext cx="3019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3" name="墨迹 102"/>
              <p14:cNvContentPartPr/>
              <p14:nvPr/>
            </p14:nvContentPartPr>
            <p14:xfrm>
              <a:off x="3014133" y="3795587"/>
              <a:ext cx="124178" cy="16531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0"/>
            </p:blipFill>
            <p:spPr>
              <a:xfrm>
                <a:off x="3014133" y="3795587"/>
                <a:ext cx="124178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4" name="墨迹 103"/>
              <p14:cNvContentPartPr/>
              <p14:nvPr/>
            </p14:nvContentPartPr>
            <p14:xfrm>
              <a:off x="3198283" y="3840705"/>
              <a:ext cx="92428" cy="6767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2"/>
            </p:blipFill>
            <p:spPr>
              <a:xfrm>
                <a:off x="3198283" y="3840705"/>
                <a:ext cx="9242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5" name="墨迹 104"/>
              <p14:cNvContentPartPr/>
              <p14:nvPr/>
            </p14:nvContentPartPr>
            <p14:xfrm>
              <a:off x="3324577" y="3642607"/>
              <a:ext cx="22578" cy="480088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4"/>
            </p:blipFill>
            <p:spPr>
              <a:xfrm>
                <a:off x="3324577" y="3642607"/>
                <a:ext cx="22578" cy="480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6" name="墨迹 105"/>
              <p14:cNvContentPartPr/>
              <p14:nvPr/>
            </p14:nvContentPartPr>
            <p14:xfrm>
              <a:off x="3440288" y="3697948"/>
              <a:ext cx="282223" cy="28093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6"/>
            </p:blipFill>
            <p:spPr>
              <a:xfrm>
                <a:off x="3440288" y="3697948"/>
                <a:ext cx="282223" cy="280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7" name="墨迹 106"/>
              <p14:cNvContentPartPr/>
              <p14:nvPr/>
            </p14:nvContentPartPr>
            <p14:xfrm>
              <a:off x="1377244" y="3848812"/>
              <a:ext cx="101600" cy="17236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8"/>
            </p:blipFill>
            <p:spPr>
              <a:xfrm>
                <a:off x="1377244" y="3848812"/>
                <a:ext cx="101600" cy="172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8" name="墨迹 107"/>
              <p14:cNvContentPartPr/>
              <p14:nvPr/>
            </p14:nvContentPartPr>
            <p14:xfrm>
              <a:off x="1552222" y="3908383"/>
              <a:ext cx="42333" cy="7895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0"/>
            </p:blipFill>
            <p:spPr>
              <a:xfrm>
                <a:off x="1552222" y="3908383"/>
                <a:ext cx="423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9" name="墨迹 108"/>
              <p14:cNvContentPartPr/>
              <p14:nvPr/>
            </p14:nvContentPartPr>
            <p14:xfrm>
              <a:off x="1620131" y="3729848"/>
              <a:ext cx="205846" cy="28005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2"/>
            </p:blipFill>
            <p:spPr>
              <a:xfrm>
                <a:off x="1620131" y="3729848"/>
                <a:ext cx="205846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0" name="墨迹 109"/>
              <p14:cNvContentPartPr/>
              <p14:nvPr/>
            </p14:nvContentPartPr>
            <p14:xfrm>
              <a:off x="1838501" y="3748882"/>
              <a:ext cx="314854" cy="356894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4"/>
            </p:blipFill>
            <p:spPr>
              <a:xfrm>
                <a:off x="1838501" y="3748882"/>
                <a:ext cx="314854" cy="356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1" name="墨迹 110"/>
              <p14:cNvContentPartPr/>
              <p14:nvPr/>
            </p14:nvContentPartPr>
            <p14:xfrm>
              <a:off x="11427177" y="3742009"/>
              <a:ext cx="14111" cy="282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6"/>
            </p:blipFill>
            <p:spPr>
              <a:xfrm>
                <a:off x="11427177" y="3742009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2" name="墨迹 111"/>
              <p14:cNvContentPartPr/>
              <p14:nvPr/>
            </p14:nvContentPartPr>
            <p14:xfrm>
              <a:off x="11396132" y="3705350"/>
              <a:ext cx="105019" cy="5995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8"/>
            </p:blipFill>
            <p:spPr>
              <a:xfrm>
                <a:off x="11396132" y="3705350"/>
                <a:ext cx="105019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3" name="墨迹 112"/>
              <p14:cNvContentPartPr/>
              <p14:nvPr/>
            </p14:nvContentPartPr>
            <p14:xfrm>
              <a:off x="11229622" y="3671511"/>
              <a:ext cx="149578" cy="21713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0"/>
            </p:blipFill>
            <p:spPr>
              <a:xfrm>
                <a:off x="11229622" y="3671511"/>
                <a:ext cx="14957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4" name="墨迹 113"/>
              <p14:cNvContentPartPr/>
              <p14:nvPr/>
            </p14:nvContentPartPr>
            <p14:xfrm>
              <a:off x="11311467" y="3818146"/>
              <a:ext cx="67733" cy="7895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2"/>
            </p:blipFill>
            <p:spPr>
              <a:xfrm>
                <a:off x="11311467" y="3818146"/>
                <a:ext cx="677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5" name="墨迹 114"/>
              <p14:cNvContentPartPr/>
              <p14:nvPr/>
            </p14:nvContentPartPr>
            <p14:xfrm>
              <a:off x="11441288" y="3761748"/>
              <a:ext cx="105305" cy="11138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4"/>
            </p:blipFill>
            <p:spPr>
              <a:xfrm>
                <a:off x="11441288" y="3761748"/>
                <a:ext cx="105305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6" name="墨迹 115"/>
              <p14:cNvContentPartPr/>
              <p14:nvPr/>
            </p14:nvContentPartPr>
            <p14:xfrm>
              <a:off x="11582400" y="3716629"/>
              <a:ext cx="135467" cy="16637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6"/>
            </p:blipFill>
            <p:spPr>
              <a:xfrm>
                <a:off x="11582400" y="3716629"/>
                <a:ext cx="135467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7" name="墨迹 116"/>
              <p14:cNvContentPartPr/>
              <p14:nvPr/>
            </p14:nvContentPartPr>
            <p14:xfrm>
              <a:off x="11586280" y="3720154"/>
              <a:ext cx="89252" cy="20514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8"/>
            </p:blipFill>
            <p:spPr>
              <a:xfrm>
                <a:off x="11586280" y="3720154"/>
                <a:ext cx="89252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8" name="墨迹 117"/>
              <p14:cNvContentPartPr/>
              <p14:nvPr/>
            </p14:nvContentPartPr>
            <p14:xfrm>
              <a:off x="11712222" y="3730024"/>
              <a:ext cx="39512" cy="17271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0"/>
            </p:blipFill>
            <p:spPr>
              <a:xfrm>
                <a:off x="11712222" y="3730024"/>
                <a:ext cx="39512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9" name="墨迹 118"/>
              <p14:cNvContentPartPr/>
              <p14:nvPr/>
            </p14:nvContentPartPr>
            <p14:xfrm>
              <a:off x="11787717" y="3735664"/>
              <a:ext cx="103187" cy="14522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2"/>
            </p:blipFill>
            <p:spPr>
              <a:xfrm>
                <a:off x="11787717" y="3735664"/>
                <a:ext cx="103187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0" name="墨迹 119"/>
              <p14:cNvContentPartPr/>
              <p14:nvPr/>
            </p14:nvContentPartPr>
            <p14:xfrm>
              <a:off x="11904132" y="3660231"/>
              <a:ext cx="79023" cy="564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4"/>
            </p:blipFill>
            <p:spPr>
              <a:xfrm>
                <a:off x="11904132" y="3660231"/>
                <a:ext cx="790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1" name="墨迹 120"/>
              <p14:cNvContentPartPr/>
              <p14:nvPr/>
            </p14:nvContentPartPr>
            <p14:xfrm>
              <a:off x="11923888" y="3581274"/>
              <a:ext cx="104423" cy="25097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6"/>
            </p:blipFill>
            <p:spPr>
              <a:xfrm>
                <a:off x="11923888" y="3581274"/>
                <a:ext cx="104423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2" name="墨迹 121"/>
              <p14:cNvContentPartPr/>
              <p14:nvPr/>
            </p14:nvContentPartPr>
            <p14:xfrm>
              <a:off x="12022667" y="3598194"/>
              <a:ext cx="149577" cy="1691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8"/>
            </p:blipFill>
            <p:spPr>
              <a:xfrm>
                <a:off x="12022667" y="3598194"/>
                <a:ext cx="1495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3" name="墨迹 122"/>
              <p14:cNvContentPartPr/>
              <p14:nvPr/>
            </p14:nvContentPartPr>
            <p14:xfrm>
              <a:off x="8166805" y="4246771"/>
              <a:ext cx="172862" cy="1128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0"/>
            </p:blipFill>
            <p:spPr>
              <a:xfrm>
                <a:off x="8166805" y="4246771"/>
                <a:ext cx="17286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4" name="墨迹 123"/>
              <p14:cNvContentPartPr/>
              <p14:nvPr/>
            </p14:nvContentPartPr>
            <p14:xfrm>
              <a:off x="8107538" y="4355337"/>
              <a:ext cx="234950" cy="2396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2"/>
            </p:blipFill>
            <p:spPr>
              <a:xfrm>
                <a:off x="8107538" y="4355337"/>
                <a:ext cx="234950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5" name="墨迹 124"/>
              <p14:cNvContentPartPr/>
              <p14:nvPr/>
            </p14:nvContentPartPr>
            <p14:xfrm>
              <a:off x="8613422" y="4122695"/>
              <a:ext cx="146755" cy="33274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4"/>
            </p:blipFill>
            <p:spPr>
              <a:xfrm>
                <a:off x="8613422" y="4122695"/>
                <a:ext cx="146755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6" name="墨迹 125"/>
              <p14:cNvContentPartPr/>
              <p14:nvPr/>
            </p14:nvContentPartPr>
            <p14:xfrm>
              <a:off x="8763705" y="4179093"/>
              <a:ext cx="306917" cy="16285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6"/>
            </p:blipFill>
            <p:spPr>
              <a:xfrm>
                <a:off x="8763705" y="4179093"/>
                <a:ext cx="306917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7" name="墨迹 126"/>
              <p14:cNvContentPartPr/>
              <p14:nvPr/>
            </p14:nvContentPartPr>
            <p14:xfrm>
              <a:off x="9008533" y="4143845"/>
              <a:ext cx="95956" cy="534371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8"/>
            </p:blipFill>
            <p:spPr>
              <a:xfrm>
                <a:off x="9008533" y="4143845"/>
                <a:ext cx="95956" cy="534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8" name="墨迹 127"/>
              <p14:cNvContentPartPr/>
              <p14:nvPr/>
            </p14:nvContentPartPr>
            <p14:xfrm>
              <a:off x="9121422" y="4261928"/>
              <a:ext cx="95955" cy="12019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0"/>
            </p:blipFill>
            <p:spPr>
              <a:xfrm>
                <a:off x="9121422" y="4261928"/>
                <a:ext cx="95955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9" name="墨迹 128"/>
              <p14:cNvContentPartPr/>
              <p14:nvPr/>
            </p14:nvContentPartPr>
            <p14:xfrm>
              <a:off x="9146822" y="4295767"/>
              <a:ext cx="53622" cy="19633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2"/>
            </p:blipFill>
            <p:spPr>
              <a:xfrm>
                <a:off x="9146822" y="4295767"/>
                <a:ext cx="53622" cy="196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0" name="墨迹 129"/>
              <p14:cNvContentPartPr/>
              <p14:nvPr/>
            </p14:nvContentPartPr>
            <p14:xfrm>
              <a:off x="9176455" y="4173454"/>
              <a:ext cx="145345" cy="3101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4"/>
            </p:blipFill>
            <p:spPr>
              <a:xfrm>
                <a:off x="9176455" y="4173454"/>
                <a:ext cx="145345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1" name="墨迹 130"/>
              <p14:cNvContentPartPr/>
              <p14:nvPr/>
            </p14:nvContentPartPr>
            <p14:xfrm>
              <a:off x="9268177" y="4125163"/>
              <a:ext cx="22578" cy="104688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6"/>
            </p:blipFill>
            <p:spPr>
              <a:xfrm>
                <a:off x="9268177" y="4125163"/>
                <a:ext cx="22578" cy="104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2" name="墨迹 131"/>
              <p14:cNvContentPartPr/>
              <p14:nvPr/>
            </p14:nvContentPartPr>
            <p14:xfrm>
              <a:off x="9259711" y="4083217"/>
              <a:ext cx="189089" cy="38914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8"/>
            </p:blipFill>
            <p:spPr>
              <a:xfrm>
                <a:off x="9259711" y="4083217"/>
                <a:ext cx="189089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3" name="墨迹 132"/>
              <p14:cNvContentPartPr/>
              <p14:nvPr/>
            </p14:nvContentPartPr>
            <p14:xfrm>
              <a:off x="9503127" y="3964781"/>
              <a:ext cx="120650" cy="143815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0"/>
            </p:blipFill>
            <p:spPr>
              <a:xfrm>
                <a:off x="9503127" y="3964781"/>
                <a:ext cx="12065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4" name="墨迹 133"/>
              <p14:cNvContentPartPr/>
              <p14:nvPr/>
            </p14:nvContentPartPr>
            <p14:xfrm>
              <a:off x="9629422" y="4218572"/>
              <a:ext cx="174978" cy="19175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2"/>
            </p:blipFill>
            <p:spPr>
              <a:xfrm>
                <a:off x="9629422" y="4218572"/>
                <a:ext cx="1749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5" name="墨迹 134"/>
              <p14:cNvContentPartPr/>
              <p14:nvPr/>
            </p14:nvContentPartPr>
            <p14:xfrm>
              <a:off x="9637359" y="4241131"/>
              <a:ext cx="116241" cy="183294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4"/>
            </p:blipFill>
            <p:spPr>
              <a:xfrm>
                <a:off x="9637359" y="4241131"/>
                <a:ext cx="11624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6" name="墨迹 135"/>
              <p14:cNvContentPartPr/>
              <p14:nvPr/>
            </p14:nvContentPartPr>
            <p14:xfrm>
              <a:off x="9934222" y="4201652"/>
              <a:ext cx="112888" cy="21642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6"/>
            </p:blipFill>
            <p:spPr>
              <a:xfrm>
                <a:off x="9934222" y="4201652"/>
                <a:ext cx="112888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7" name="墨迹 136"/>
              <p14:cNvContentPartPr/>
              <p14:nvPr/>
            </p14:nvContentPartPr>
            <p14:xfrm>
              <a:off x="10030177" y="4286250"/>
              <a:ext cx="59267" cy="98696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8"/>
            </p:blipFill>
            <p:spPr>
              <a:xfrm>
                <a:off x="10030177" y="4286250"/>
                <a:ext cx="59267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8" name="墨迹 137"/>
              <p14:cNvContentPartPr/>
              <p14:nvPr/>
            </p14:nvContentPartPr>
            <p14:xfrm>
              <a:off x="10137422" y="4246771"/>
              <a:ext cx="112888" cy="144344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0"/>
            </p:blipFill>
            <p:spPr>
              <a:xfrm>
                <a:off x="10137422" y="4246771"/>
                <a:ext cx="112888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9" name="墨迹 138"/>
              <p14:cNvContentPartPr/>
              <p14:nvPr/>
            </p14:nvContentPartPr>
            <p14:xfrm>
              <a:off x="10312400" y="4196013"/>
              <a:ext cx="158044" cy="16919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2"/>
            </p:blipFill>
            <p:spPr>
              <a:xfrm>
                <a:off x="10312400" y="4196013"/>
                <a:ext cx="1580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0" name="墨迹 139"/>
              <p14:cNvContentPartPr/>
              <p14:nvPr/>
            </p14:nvContentPartPr>
            <p14:xfrm>
              <a:off x="10318044" y="4188258"/>
              <a:ext cx="81844" cy="17694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4"/>
            </p:blipFill>
            <p:spPr>
              <a:xfrm>
                <a:off x="10318044" y="4188258"/>
                <a:ext cx="81844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1" name="墨迹 140"/>
              <p14:cNvContentPartPr/>
              <p14:nvPr/>
            </p14:nvContentPartPr>
            <p14:xfrm>
              <a:off x="10459155" y="4158649"/>
              <a:ext cx="67733" cy="260136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6"/>
            </p:blipFill>
            <p:spPr>
              <a:xfrm>
                <a:off x="10459155" y="4158649"/>
                <a:ext cx="67733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2" name="墨迹 141"/>
              <p14:cNvContentPartPr/>
              <p14:nvPr/>
            </p14:nvContentPartPr>
            <p14:xfrm>
              <a:off x="10586155" y="4196013"/>
              <a:ext cx="108126" cy="140995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8"/>
            </p:blipFill>
            <p:spPr>
              <a:xfrm>
                <a:off x="10586155" y="4196013"/>
                <a:ext cx="10812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3" name="墨迹 142"/>
              <p14:cNvContentPartPr/>
              <p14:nvPr/>
            </p14:nvContentPartPr>
            <p14:xfrm>
              <a:off x="10690577" y="4133975"/>
              <a:ext cx="104423" cy="2819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0"/>
            </p:blipFill>
            <p:spPr>
              <a:xfrm>
                <a:off x="10690577" y="4133975"/>
                <a:ext cx="1044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4" name="墨迹 143"/>
              <p14:cNvContentPartPr/>
              <p14:nvPr/>
            </p14:nvContentPartPr>
            <p14:xfrm>
              <a:off x="10730088" y="4060657"/>
              <a:ext cx="146756" cy="222773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2"/>
            </p:blipFill>
            <p:spPr>
              <a:xfrm>
                <a:off x="10730088" y="4060657"/>
                <a:ext cx="146756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5" name="墨迹 144"/>
              <p14:cNvContentPartPr/>
              <p14:nvPr/>
            </p14:nvContentPartPr>
            <p14:xfrm>
              <a:off x="10882488" y="4066297"/>
              <a:ext cx="101600" cy="3383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4"/>
            </p:blipFill>
            <p:spPr>
              <a:xfrm>
                <a:off x="10882488" y="4066297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6" name="墨迹 145"/>
              <p14:cNvContentPartPr/>
              <p14:nvPr/>
            </p14:nvContentPartPr>
            <p14:xfrm>
              <a:off x="8217605" y="4979945"/>
              <a:ext cx="192617" cy="5639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6"/>
            </p:blipFill>
            <p:spPr>
              <a:xfrm>
                <a:off x="8217605" y="4979945"/>
                <a:ext cx="19261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7" name="墨迹 146"/>
              <p14:cNvContentPartPr/>
              <p14:nvPr/>
            </p14:nvContentPartPr>
            <p14:xfrm>
              <a:off x="8148990" y="5149139"/>
              <a:ext cx="266876" cy="4793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8"/>
            </p:blipFill>
            <p:spPr>
              <a:xfrm>
                <a:off x="8148990" y="5149139"/>
                <a:ext cx="26687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8" name="墨迹 147"/>
              <p14:cNvContentPartPr/>
              <p14:nvPr/>
            </p14:nvContentPartPr>
            <p14:xfrm>
              <a:off x="8257822" y="4944344"/>
              <a:ext cx="152400" cy="31195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0"/>
            </p:blipFill>
            <p:spPr>
              <a:xfrm>
                <a:off x="8257822" y="4944344"/>
                <a:ext cx="152400" cy="311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9" name="墨迹 148"/>
              <p14:cNvContentPartPr/>
              <p14:nvPr/>
            </p14:nvContentPartPr>
            <p14:xfrm>
              <a:off x="8698088" y="5137860"/>
              <a:ext cx="169334" cy="32428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2"/>
            </p:blipFill>
            <p:spPr>
              <a:xfrm>
                <a:off x="8698088" y="5137860"/>
                <a:ext cx="169334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0" name="墨迹 149"/>
              <p14:cNvContentPartPr/>
              <p14:nvPr/>
            </p14:nvContentPartPr>
            <p14:xfrm>
              <a:off x="8876947" y="5136274"/>
              <a:ext cx="355953" cy="22083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4"/>
            </p:blipFill>
            <p:spPr>
              <a:xfrm>
                <a:off x="8876947" y="5136274"/>
                <a:ext cx="355953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1" name="墨迹 150"/>
              <p14:cNvContentPartPr/>
              <p14:nvPr/>
            </p14:nvContentPartPr>
            <p14:xfrm>
              <a:off x="9177866" y="5102787"/>
              <a:ext cx="67734" cy="632892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6"/>
            </p:blipFill>
            <p:spPr>
              <a:xfrm>
                <a:off x="9177866" y="5102787"/>
                <a:ext cx="67734" cy="632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2" name="墨迹 151"/>
              <p14:cNvContentPartPr/>
              <p14:nvPr/>
            </p14:nvContentPartPr>
            <p14:xfrm>
              <a:off x="9264826" y="5222457"/>
              <a:ext cx="138818" cy="118435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8"/>
            </p:blipFill>
            <p:spPr>
              <a:xfrm>
                <a:off x="9264826" y="5222457"/>
                <a:ext cx="138818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3" name="墨迹 152"/>
              <p14:cNvContentPartPr/>
              <p14:nvPr/>
            </p14:nvContentPartPr>
            <p14:xfrm>
              <a:off x="9344377" y="5224924"/>
              <a:ext cx="42334" cy="231585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0"/>
            </p:blipFill>
            <p:spPr>
              <a:xfrm>
                <a:off x="9344377" y="5224924"/>
                <a:ext cx="42334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4" name="墨迹 153"/>
              <p14:cNvContentPartPr/>
              <p14:nvPr/>
            </p14:nvContentPartPr>
            <p14:xfrm>
              <a:off x="9383006" y="5116710"/>
              <a:ext cx="119416" cy="2115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2"/>
            </p:blipFill>
            <p:spPr>
              <a:xfrm>
                <a:off x="9383006" y="5116710"/>
                <a:ext cx="119416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5" name="墨迹 154"/>
              <p14:cNvContentPartPr/>
              <p14:nvPr/>
            </p14:nvContentPartPr>
            <p14:xfrm>
              <a:off x="9445977" y="5040397"/>
              <a:ext cx="36689" cy="156681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4"/>
            </p:blipFill>
            <p:spPr>
              <a:xfrm>
                <a:off x="9445977" y="5040397"/>
                <a:ext cx="36689" cy="15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6" name="墨迹 155"/>
              <p14:cNvContentPartPr/>
              <p14:nvPr/>
            </p14:nvContentPartPr>
            <p14:xfrm>
              <a:off x="9457266" y="5020834"/>
              <a:ext cx="172156" cy="399016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6"/>
            </p:blipFill>
            <p:spPr>
              <a:xfrm>
                <a:off x="9457266" y="5020834"/>
                <a:ext cx="172156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7" name="墨迹 156"/>
              <p14:cNvContentPartPr/>
              <p14:nvPr/>
            </p14:nvContentPartPr>
            <p14:xfrm>
              <a:off x="9773355" y="5160419"/>
              <a:ext cx="149578" cy="2819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8"/>
            </p:blipFill>
            <p:spPr>
              <a:xfrm>
                <a:off x="9773355" y="5160419"/>
                <a:ext cx="149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8" name="墨迹 157"/>
              <p14:cNvContentPartPr/>
              <p14:nvPr/>
            </p14:nvContentPartPr>
            <p14:xfrm>
              <a:off x="9764888" y="5273215"/>
              <a:ext cx="180622" cy="16919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0"/>
            </p:blipFill>
            <p:spPr>
              <a:xfrm>
                <a:off x="9764888" y="5273215"/>
                <a:ext cx="180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9" name="墨迹 158"/>
              <p14:cNvContentPartPr/>
              <p14:nvPr/>
            </p14:nvContentPartPr>
            <p14:xfrm>
              <a:off x="10405532" y="4827670"/>
              <a:ext cx="132645" cy="270711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2"/>
            </p:blipFill>
            <p:spPr>
              <a:xfrm>
                <a:off x="10405532" y="4827670"/>
                <a:ext cx="132645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0" name="墨迹 159"/>
              <p14:cNvContentPartPr/>
              <p14:nvPr/>
            </p14:nvContentPartPr>
            <p14:xfrm>
              <a:off x="10549467" y="4833310"/>
              <a:ext cx="76200" cy="2256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4"/>
            </p:blipFill>
            <p:spPr>
              <a:xfrm>
                <a:off x="10549467" y="4833310"/>
                <a:ext cx="762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1" name="墨迹 160"/>
              <p14:cNvContentPartPr/>
              <p14:nvPr/>
            </p14:nvContentPartPr>
            <p14:xfrm>
              <a:off x="10628488" y="4974305"/>
              <a:ext cx="45156" cy="70498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6"/>
            </p:blipFill>
            <p:spPr>
              <a:xfrm>
                <a:off x="10628488" y="4974305"/>
                <a:ext cx="45156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2" name="墨迹 161"/>
              <p14:cNvContentPartPr/>
              <p14:nvPr/>
            </p14:nvContentPartPr>
            <p14:xfrm>
              <a:off x="10758311" y="4799472"/>
              <a:ext cx="127882" cy="400426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8"/>
            </p:blipFill>
            <p:spPr>
              <a:xfrm>
                <a:off x="10758311" y="4799472"/>
                <a:ext cx="12788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3" name="墨迹 162"/>
              <p14:cNvContentPartPr/>
              <p14:nvPr/>
            </p14:nvContentPartPr>
            <p14:xfrm>
              <a:off x="10927644" y="4827670"/>
              <a:ext cx="169333" cy="245332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0"/>
            </p:blipFill>
            <p:spPr>
              <a:xfrm>
                <a:off x="10927644" y="4827670"/>
                <a:ext cx="169333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4" name="墨迹 163"/>
              <p14:cNvContentPartPr/>
              <p14:nvPr/>
            </p14:nvContentPartPr>
            <p14:xfrm>
              <a:off x="10939110" y="4870674"/>
              <a:ext cx="124001" cy="24744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2"/>
            </p:blipFill>
            <p:spPr>
              <a:xfrm>
                <a:off x="10939110" y="4870674"/>
                <a:ext cx="124001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5" name="墨迹 164"/>
              <p14:cNvContentPartPr/>
              <p14:nvPr/>
            </p14:nvContentPartPr>
            <p14:xfrm>
              <a:off x="11128022" y="4829786"/>
              <a:ext cx="29105" cy="192458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4"/>
            </p:blipFill>
            <p:spPr>
              <a:xfrm>
                <a:off x="11128022" y="4829786"/>
                <a:ext cx="29105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6" name="墨迹 165"/>
              <p14:cNvContentPartPr/>
              <p14:nvPr/>
            </p14:nvContentPartPr>
            <p14:xfrm>
              <a:off x="11232444" y="4831548"/>
              <a:ext cx="99660" cy="180121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6"/>
            </p:blipFill>
            <p:spPr>
              <a:xfrm>
                <a:off x="11232444" y="4831548"/>
                <a:ext cx="99660" cy="180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7" name="墨迹 166"/>
              <p14:cNvContentPartPr/>
              <p14:nvPr/>
            </p14:nvContentPartPr>
            <p14:xfrm>
              <a:off x="11322755" y="4776912"/>
              <a:ext cx="124177" cy="1128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8"/>
            </p:blipFill>
            <p:spPr>
              <a:xfrm>
                <a:off x="11322755" y="4776912"/>
                <a:ext cx="1241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8" name="墨迹 167"/>
              <p14:cNvContentPartPr/>
              <p14:nvPr/>
            </p14:nvContentPartPr>
            <p14:xfrm>
              <a:off x="11500555" y="4585159"/>
              <a:ext cx="121356" cy="253791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0"/>
            </p:blipFill>
            <p:spPr>
              <a:xfrm>
                <a:off x="11500555" y="4585159"/>
                <a:ext cx="1213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9" name="墨迹 168"/>
              <p14:cNvContentPartPr/>
              <p14:nvPr/>
            </p14:nvContentPartPr>
            <p14:xfrm>
              <a:off x="10229673" y="5166059"/>
              <a:ext cx="1516415" cy="10151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2"/>
            </p:blipFill>
            <p:spPr>
              <a:xfrm>
                <a:off x="10229673" y="5166059"/>
                <a:ext cx="151641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0" name="墨迹 169"/>
              <p14:cNvContentPartPr/>
              <p14:nvPr/>
            </p14:nvContentPartPr>
            <p14:xfrm>
              <a:off x="10569222" y="5346533"/>
              <a:ext cx="64912" cy="169194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4"/>
            </p:blipFill>
            <p:spPr>
              <a:xfrm>
                <a:off x="10569222" y="5346533"/>
                <a:ext cx="6491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1" name="墨迹 170"/>
              <p14:cNvContentPartPr/>
              <p14:nvPr/>
            </p14:nvContentPartPr>
            <p14:xfrm>
              <a:off x="10673644" y="5436769"/>
              <a:ext cx="79023" cy="67678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6"/>
            </p:blipFill>
            <p:spPr>
              <a:xfrm>
                <a:off x="10673644" y="5436769"/>
                <a:ext cx="7902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2" name="墨迹 171"/>
              <p14:cNvContentPartPr/>
              <p14:nvPr/>
            </p14:nvContentPartPr>
            <p14:xfrm>
              <a:off x="10814755" y="5397291"/>
              <a:ext cx="107245" cy="10010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8"/>
            </p:blipFill>
            <p:spPr>
              <a:xfrm>
                <a:off x="10814755" y="5397291"/>
                <a:ext cx="107245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3" name="墨迹 172"/>
              <p14:cNvContentPartPr/>
              <p14:nvPr/>
            </p14:nvContentPartPr>
            <p14:xfrm>
              <a:off x="11006667" y="5346533"/>
              <a:ext cx="169333" cy="129715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0"/>
            </p:blipFill>
            <p:spPr>
              <a:xfrm>
                <a:off x="11006667" y="5346533"/>
                <a:ext cx="1693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4" name="墨迹 173"/>
              <p14:cNvContentPartPr/>
              <p14:nvPr/>
            </p14:nvContentPartPr>
            <p14:xfrm>
              <a:off x="11006667" y="5343184"/>
              <a:ext cx="90311" cy="16690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2"/>
            </p:blipFill>
            <p:spPr>
              <a:xfrm>
                <a:off x="11006667" y="5343184"/>
                <a:ext cx="90311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5" name="墨迹 174"/>
              <p14:cNvContentPartPr/>
              <p14:nvPr/>
            </p14:nvContentPartPr>
            <p14:xfrm>
              <a:off x="11192932" y="5322563"/>
              <a:ext cx="62089" cy="145225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4"/>
            </p:blipFill>
            <p:spPr>
              <a:xfrm>
                <a:off x="11192932" y="5322563"/>
                <a:ext cx="62089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6" name="墨迹 175"/>
              <p14:cNvContentPartPr/>
              <p14:nvPr/>
            </p14:nvContentPartPr>
            <p14:xfrm>
              <a:off x="11300177" y="5340893"/>
              <a:ext cx="77082" cy="110681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6"/>
            </p:blipFill>
            <p:spPr>
              <a:xfrm>
                <a:off x="11300177" y="5340893"/>
                <a:ext cx="77082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7" name="墨迹 176"/>
              <p14:cNvContentPartPr/>
              <p14:nvPr/>
            </p14:nvContentPartPr>
            <p14:xfrm>
              <a:off x="11373555" y="5307054"/>
              <a:ext cx="76200" cy="5640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8"/>
            </p:blipFill>
            <p:spPr>
              <a:xfrm>
                <a:off x="11373555" y="5307054"/>
                <a:ext cx="762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8" name="墨迹 177"/>
              <p14:cNvContentPartPr/>
              <p14:nvPr/>
            </p14:nvContentPartPr>
            <p14:xfrm>
              <a:off x="11427177" y="5228097"/>
              <a:ext cx="104423" cy="208672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0"/>
            </p:blipFill>
            <p:spPr>
              <a:xfrm>
                <a:off x="11427177" y="5228097"/>
                <a:ext cx="104423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9" name="墨迹 178"/>
              <p14:cNvContentPartPr/>
              <p14:nvPr/>
            </p14:nvContentPartPr>
            <p14:xfrm>
              <a:off x="11525955" y="5228097"/>
              <a:ext cx="124177" cy="2819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2"/>
            </p:blipFill>
            <p:spPr>
              <a:xfrm>
                <a:off x="11525955" y="5228097"/>
                <a:ext cx="1241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0" name="墨迹 179"/>
              <p14:cNvContentPartPr/>
              <p14:nvPr/>
            </p14:nvContentPartPr>
            <p14:xfrm>
              <a:off x="10075333" y="4517481"/>
              <a:ext cx="1967089" cy="1301913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4"/>
            </p:blipFill>
            <p:spPr>
              <a:xfrm>
                <a:off x="10075333" y="4517481"/>
                <a:ext cx="1967089" cy="130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1" name="墨迹 180"/>
              <p14:cNvContentPartPr/>
              <p14:nvPr/>
            </p14:nvContentPartPr>
            <p14:xfrm>
              <a:off x="9807222" y="6122005"/>
              <a:ext cx="19755" cy="2820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6"/>
            </p:blipFill>
            <p:spPr>
              <a:xfrm>
                <a:off x="9807222" y="6122005"/>
                <a:ext cx="197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2" name="墨迹 181"/>
              <p14:cNvContentPartPr/>
              <p14:nvPr/>
            </p14:nvContentPartPr>
            <p14:xfrm>
              <a:off x="9711266" y="6124825"/>
              <a:ext cx="64911" cy="14100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48"/>
            </p:blipFill>
            <p:spPr>
              <a:xfrm>
                <a:off x="9711266" y="6124825"/>
                <a:ext cx="649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3" name="墨迹 182"/>
              <p14:cNvContentPartPr/>
              <p14:nvPr/>
            </p14:nvContentPartPr>
            <p14:xfrm>
              <a:off x="9578622" y="6124825"/>
              <a:ext cx="285044" cy="33839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0"/>
            </p:blipFill>
            <p:spPr>
              <a:xfrm>
                <a:off x="9578622" y="6124825"/>
                <a:ext cx="2850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4" name="墨迹 183"/>
              <p14:cNvContentPartPr/>
              <p14:nvPr/>
            </p14:nvContentPartPr>
            <p14:xfrm>
              <a:off x="9553927" y="6277100"/>
              <a:ext cx="281517" cy="2255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52"/>
            </p:blipFill>
            <p:spPr>
              <a:xfrm>
                <a:off x="9553927" y="6277100"/>
                <a:ext cx="2815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5" name="墨迹 184"/>
              <p14:cNvContentPartPr/>
              <p14:nvPr/>
            </p14:nvContentPartPr>
            <p14:xfrm>
              <a:off x="10080977" y="6229162"/>
              <a:ext cx="22578" cy="1409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4"/>
            </p:blipFill>
            <p:spPr>
              <a:xfrm>
                <a:off x="10080977" y="6229162"/>
                <a:ext cx="225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6" name="墨迹 185"/>
              <p14:cNvContentPartPr/>
              <p14:nvPr/>
            </p14:nvContentPartPr>
            <p14:xfrm>
              <a:off x="10148711" y="5966911"/>
              <a:ext cx="625827" cy="412411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6"/>
            </p:blipFill>
            <p:spPr>
              <a:xfrm>
                <a:off x="10148711" y="5966911"/>
                <a:ext cx="625827" cy="412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7" name="墨迹 186"/>
              <p14:cNvContentPartPr/>
              <p14:nvPr/>
            </p14:nvContentPartPr>
            <p14:xfrm>
              <a:off x="10326511" y="6096626"/>
              <a:ext cx="132644" cy="219953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58"/>
            </p:blipFill>
            <p:spPr>
              <a:xfrm>
                <a:off x="10326511" y="6096626"/>
                <a:ext cx="13264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8" name="墨迹 187"/>
              <p14:cNvContentPartPr/>
              <p14:nvPr/>
            </p14:nvContentPartPr>
            <p14:xfrm>
              <a:off x="10447867" y="6141744"/>
              <a:ext cx="132644" cy="16920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60"/>
            </p:blipFill>
            <p:spPr>
              <a:xfrm>
                <a:off x="10447867" y="6141744"/>
                <a:ext cx="1326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9" name="墨迹 188"/>
              <p14:cNvContentPartPr/>
              <p14:nvPr/>
            </p14:nvContentPartPr>
            <p14:xfrm>
              <a:off x="10574867" y="6062787"/>
              <a:ext cx="143933" cy="428625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62"/>
            </p:blipFill>
            <p:spPr>
              <a:xfrm>
                <a:off x="10574867" y="6062787"/>
                <a:ext cx="143933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0" name="墨迹 189"/>
              <p14:cNvContentPartPr/>
              <p14:nvPr/>
            </p14:nvContentPartPr>
            <p14:xfrm>
              <a:off x="10922000" y="6068427"/>
              <a:ext cx="129822" cy="14100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4"/>
            </p:blipFill>
            <p:spPr>
              <a:xfrm>
                <a:off x="10922000" y="6068427"/>
                <a:ext cx="129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1" name="墨迹 190"/>
              <p14:cNvContentPartPr/>
              <p14:nvPr/>
            </p14:nvContentPartPr>
            <p14:xfrm>
              <a:off x="10878785" y="6153024"/>
              <a:ext cx="218193" cy="2537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6"/>
            </p:blipFill>
            <p:spPr>
              <a:xfrm>
                <a:off x="10878785" y="6153024"/>
                <a:ext cx="21819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2" name="墨迹 191"/>
              <p14:cNvContentPartPr/>
              <p14:nvPr/>
            </p14:nvContentPartPr>
            <p14:xfrm>
              <a:off x="11091332" y="5986122"/>
              <a:ext cx="184327" cy="316357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68"/>
            </p:blipFill>
            <p:spPr>
              <a:xfrm>
                <a:off x="11091332" y="5986122"/>
                <a:ext cx="184327" cy="316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93" name="墨迹 192"/>
              <p14:cNvContentPartPr/>
              <p14:nvPr/>
            </p14:nvContentPartPr>
            <p14:xfrm>
              <a:off x="11232444" y="6141744"/>
              <a:ext cx="64911" cy="84597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70"/>
            </p:blipFill>
            <p:spPr>
              <a:xfrm>
                <a:off x="11232444" y="6141744"/>
                <a:ext cx="649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4" name="墨迹 193"/>
              <p14:cNvContentPartPr/>
              <p14:nvPr/>
            </p14:nvContentPartPr>
            <p14:xfrm>
              <a:off x="11291711" y="5978190"/>
              <a:ext cx="141640" cy="301729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2"/>
            </p:blipFill>
            <p:spPr>
              <a:xfrm>
                <a:off x="11291711" y="5978190"/>
                <a:ext cx="14164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5" name="墨迹 194"/>
              <p14:cNvContentPartPr/>
              <p14:nvPr/>
            </p14:nvContentPartPr>
            <p14:xfrm>
              <a:off x="11435644" y="5961271"/>
              <a:ext cx="160867" cy="2819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4"/>
            </p:blipFill>
            <p:spPr>
              <a:xfrm>
                <a:off x="11435644" y="5961271"/>
                <a:ext cx="1608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6" name="墨迹 195"/>
              <p14:cNvContentPartPr/>
              <p14:nvPr/>
            </p14:nvContentPartPr>
            <p14:xfrm>
              <a:off x="11564055" y="6065079"/>
              <a:ext cx="326849" cy="145753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76"/>
            </p:blipFill>
            <p:spPr>
              <a:xfrm>
                <a:off x="11564055" y="6065079"/>
                <a:ext cx="326849" cy="145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7" name="墨迹 196"/>
              <p14:cNvContentPartPr/>
              <p14:nvPr/>
            </p14:nvContentPartPr>
            <p14:xfrm>
              <a:off x="11904132" y="6064726"/>
              <a:ext cx="53623" cy="189815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78"/>
            </p:blipFill>
            <p:spPr>
              <a:xfrm>
                <a:off x="11904132" y="6064726"/>
                <a:ext cx="53623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8" name="墨迹 197"/>
              <p14:cNvContentPartPr/>
              <p14:nvPr/>
            </p14:nvContentPartPr>
            <p14:xfrm>
              <a:off x="11983155" y="6006389"/>
              <a:ext cx="64912" cy="11280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80"/>
            </p:blipFill>
            <p:spPr>
              <a:xfrm>
                <a:off x="11983155" y="6006389"/>
                <a:ext cx="649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9" name="墨迹 198"/>
              <p14:cNvContentPartPr/>
              <p14:nvPr/>
            </p14:nvContentPartPr>
            <p14:xfrm>
              <a:off x="12107332" y="5918267"/>
              <a:ext cx="45156" cy="234757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82"/>
            </p:blipFill>
            <p:spPr>
              <a:xfrm>
                <a:off x="12107332" y="5918267"/>
                <a:ext cx="45156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0" name="墨迹 199"/>
              <p14:cNvContentPartPr/>
              <p14:nvPr/>
            </p14:nvContentPartPr>
            <p14:xfrm>
              <a:off x="7357533" y="6312348"/>
              <a:ext cx="14111" cy="4652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4"/>
            </p:blipFill>
            <p:spPr>
              <a:xfrm>
                <a:off x="7357533" y="6312348"/>
                <a:ext cx="14111" cy="46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01" name="墨迹 200"/>
              <p14:cNvContentPartPr/>
              <p14:nvPr/>
            </p14:nvContentPartPr>
            <p14:xfrm>
              <a:off x="7422444" y="6361697"/>
              <a:ext cx="214488" cy="32146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86"/>
            </p:blipFill>
            <p:spPr>
              <a:xfrm>
                <a:off x="7422444" y="6361697"/>
                <a:ext cx="214488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02" name="墨迹 201"/>
              <p14:cNvContentPartPr/>
              <p14:nvPr/>
            </p14:nvContentPartPr>
            <p14:xfrm>
              <a:off x="7738533" y="6440654"/>
              <a:ext cx="160867" cy="4793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88"/>
            </p:blipFill>
            <p:spPr>
              <a:xfrm>
                <a:off x="7738533" y="6440654"/>
                <a:ext cx="1608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03" name="墨迹 202"/>
              <p14:cNvContentPartPr/>
              <p14:nvPr/>
            </p14:nvContentPartPr>
            <p14:xfrm>
              <a:off x="7695318" y="6576009"/>
              <a:ext cx="218193" cy="22560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90"/>
            </p:blipFill>
            <p:spPr>
              <a:xfrm>
                <a:off x="7695318" y="6576009"/>
                <a:ext cx="21819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04" name="墨迹 203"/>
              <p14:cNvContentPartPr/>
              <p14:nvPr/>
            </p14:nvContentPartPr>
            <p14:xfrm>
              <a:off x="8051800" y="6367337"/>
              <a:ext cx="190500" cy="380687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92"/>
            </p:blipFill>
            <p:spPr>
              <a:xfrm>
                <a:off x="8051800" y="6367337"/>
                <a:ext cx="190500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05" name="墨迹 204"/>
              <p14:cNvContentPartPr/>
              <p14:nvPr/>
            </p14:nvContentPartPr>
            <p14:xfrm>
              <a:off x="8246533" y="6559090"/>
              <a:ext cx="33867" cy="73318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94"/>
            </p:blipFill>
            <p:spPr>
              <a:xfrm>
                <a:off x="8246533" y="6559090"/>
                <a:ext cx="33867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06" name="墨迹 205"/>
              <p14:cNvContentPartPr/>
              <p14:nvPr/>
            </p14:nvContentPartPr>
            <p14:xfrm>
              <a:off x="8317088" y="6376854"/>
              <a:ext cx="113771" cy="311951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96"/>
            </p:blipFill>
            <p:spPr>
              <a:xfrm>
                <a:off x="8317088" y="6376854"/>
                <a:ext cx="113771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7" name="墨迹 206"/>
              <p14:cNvContentPartPr/>
              <p14:nvPr/>
            </p14:nvContentPartPr>
            <p14:xfrm>
              <a:off x="8421511" y="6423735"/>
              <a:ext cx="118533" cy="2819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98"/>
            </p:blipFill>
            <p:spPr>
              <a:xfrm>
                <a:off x="8421511" y="6423735"/>
                <a:ext cx="1185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8" name="墨迹 207"/>
              <p14:cNvContentPartPr/>
              <p14:nvPr/>
            </p14:nvContentPartPr>
            <p14:xfrm>
              <a:off x="8610600" y="6443474"/>
              <a:ext cx="148166" cy="200213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00"/>
            </p:blipFill>
            <p:spPr>
              <a:xfrm>
                <a:off x="8610600" y="6443474"/>
                <a:ext cx="148166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9" name="墨迹 208"/>
              <p14:cNvContentPartPr/>
              <p14:nvPr/>
            </p14:nvContentPartPr>
            <p14:xfrm>
              <a:off x="8621006" y="6465681"/>
              <a:ext cx="110949" cy="194925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02"/>
            </p:blipFill>
            <p:spPr>
              <a:xfrm>
                <a:off x="8621006" y="6465681"/>
                <a:ext cx="110949" cy="194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10" name="墨迹 209"/>
              <p14:cNvContentPartPr/>
              <p14:nvPr/>
            </p14:nvContentPartPr>
            <p14:xfrm>
              <a:off x="8820855" y="6429375"/>
              <a:ext cx="232834" cy="180473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04"/>
            </p:blipFill>
            <p:spPr>
              <a:xfrm>
                <a:off x="8820855" y="6429375"/>
                <a:ext cx="23283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11" name="墨迹 210"/>
              <p14:cNvContentPartPr/>
              <p14:nvPr/>
            </p14:nvContentPartPr>
            <p14:xfrm>
              <a:off x="9160933" y="6392363"/>
              <a:ext cx="172156" cy="282343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06"/>
            </p:blipFill>
            <p:spPr>
              <a:xfrm>
                <a:off x="9160933" y="6392363"/>
                <a:ext cx="172156" cy="282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12" name="墨迹 211"/>
              <p14:cNvContentPartPr/>
              <p14:nvPr/>
            </p14:nvContentPartPr>
            <p14:xfrm>
              <a:off x="9337851" y="6497052"/>
              <a:ext cx="167393" cy="50759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08"/>
            </p:blipFill>
            <p:spPr>
              <a:xfrm>
                <a:off x="9337851" y="6497052"/>
                <a:ext cx="16739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13" name="墨迹 212"/>
              <p14:cNvContentPartPr/>
              <p14:nvPr/>
            </p14:nvContentPartPr>
            <p14:xfrm>
              <a:off x="9344377" y="6581649"/>
              <a:ext cx="191912" cy="36659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10"/>
            </p:blipFill>
            <p:spPr>
              <a:xfrm>
                <a:off x="9344377" y="6581649"/>
                <a:ext cx="1919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14" name="墨迹 213"/>
              <p14:cNvContentPartPr/>
              <p14:nvPr/>
            </p14:nvContentPartPr>
            <p14:xfrm>
              <a:off x="9663288" y="6476608"/>
              <a:ext cx="79022" cy="217837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12"/>
            </p:blipFill>
            <p:spPr>
              <a:xfrm>
                <a:off x="9663288" y="6476608"/>
                <a:ext cx="79022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15" name="墨迹 214"/>
              <p14:cNvContentPartPr/>
              <p14:nvPr/>
            </p14:nvContentPartPr>
            <p14:xfrm>
              <a:off x="9770533" y="6609848"/>
              <a:ext cx="33867" cy="5357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14"/>
            </p:blipFill>
            <p:spPr>
              <a:xfrm>
                <a:off x="9770533" y="6609848"/>
                <a:ext cx="33867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16" name="墨迹 215"/>
              <p14:cNvContentPartPr/>
              <p14:nvPr/>
            </p14:nvContentPartPr>
            <p14:xfrm>
              <a:off x="9764888" y="6498462"/>
              <a:ext cx="156104" cy="365177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16"/>
            </p:blipFill>
            <p:spPr>
              <a:xfrm>
                <a:off x="9764888" y="6498462"/>
                <a:ext cx="156104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17" name="墨迹 216"/>
              <p14:cNvContentPartPr/>
              <p14:nvPr/>
            </p14:nvContentPartPr>
            <p14:xfrm>
              <a:off x="9928577" y="6542171"/>
              <a:ext cx="98778" cy="28199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18"/>
            </p:blipFill>
            <p:spPr>
              <a:xfrm>
                <a:off x="9928577" y="6542171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18" name="墨迹 217"/>
              <p14:cNvContentPartPr/>
              <p14:nvPr/>
            </p14:nvContentPartPr>
            <p14:xfrm>
              <a:off x="10036527" y="6539350"/>
              <a:ext cx="375533" cy="273531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20"/>
            </p:blipFill>
            <p:spPr>
              <a:xfrm>
                <a:off x="10036527" y="6539350"/>
                <a:ext cx="375533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19" name="墨迹 218"/>
              <p14:cNvContentPartPr/>
              <p14:nvPr/>
            </p14:nvContentPartPr>
            <p14:xfrm>
              <a:off x="1016000" y="4783962"/>
              <a:ext cx="248355" cy="38491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22"/>
            </p:blipFill>
            <p:spPr>
              <a:xfrm>
                <a:off x="1016000" y="4783962"/>
                <a:ext cx="248355" cy="384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20" name="墨迹 219"/>
              <p14:cNvContentPartPr/>
              <p14:nvPr/>
            </p14:nvContentPartPr>
            <p14:xfrm>
              <a:off x="1411111" y="4905570"/>
              <a:ext cx="45155" cy="37717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24"/>
            </p:blipFill>
            <p:spPr>
              <a:xfrm>
                <a:off x="1411111" y="4905570"/>
                <a:ext cx="45155" cy="37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21" name="墨迹 220"/>
              <p14:cNvContentPartPr/>
              <p14:nvPr/>
            </p14:nvContentPartPr>
            <p14:xfrm>
              <a:off x="1317977" y="4869969"/>
              <a:ext cx="192617" cy="322350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26"/>
            </p:blipFill>
            <p:spPr>
              <a:xfrm>
                <a:off x="1317977" y="4869969"/>
                <a:ext cx="192617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22" name="墨迹 221"/>
              <p14:cNvContentPartPr/>
              <p14:nvPr/>
            </p14:nvContentPartPr>
            <p14:xfrm>
              <a:off x="1433688" y="5126580"/>
              <a:ext cx="160162" cy="106980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28"/>
            </p:blipFill>
            <p:spPr>
              <a:xfrm>
                <a:off x="1433688" y="5126580"/>
                <a:ext cx="160162" cy="106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23" name="墨迹 222"/>
              <p14:cNvContentPartPr/>
              <p14:nvPr/>
            </p14:nvContentPartPr>
            <p14:xfrm>
              <a:off x="1483077" y="5117239"/>
              <a:ext cx="66323" cy="12161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30"/>
            </p:blipFill>
            <p:spPr>
              <a:xfrm>
                <a:off x="1483077" y="5117239"/>
                <a:ext cx="66323" cy="12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24" name="墨迹 223"/>
              <p14:cNvContentPartPr/>
              <p14:nvPr/>
            </p14:nvContentPartPr>
            <p14:xfrm>
              <a:off x="1738488" y="4963026"/>
              <a:ext cx="76200" cy="229293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32"/>
            </p:blipFill>
            <p:spPr>
              <a:xfrm>
                <a:off x="1738488" y="4963026"/>
                <a:ext cx="76200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25" name="墨迹 224"/>
              <p14:cNvContentPartPr/>
              <p14:nvPr/>
            </p14:nvContentPartPr>
            <p14:xfrm>
              <a:off x="1872368" y="4999156"/>
              <a:ext cx="371298" cy="163025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34"/>
            </p:blipFill>
            <p:spPr>
              <a:xfrm>
                <a:off x="1872368" y="4999156"/>
                <a:ext cx="371298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26" name="墨迹 225"/>
              <p14:cNvContentPartPr/>
              <p14:nvPr/>
            </p14:nvContentPartPr>
            <p14:xfrm>
              <a:off x="2192866" y="4894643"/>
              <a:ext cx="70556" cy="581605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36"/>
            </p:blipFill>
            <p:spPr>
              <a:xfrm>
                <a:off x="2192866" y="4894643"/>
                <a:ext cx="70556" cy="581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27" name="墨迹 226"/>
              <p14:cNvContentPartPr/>
              <p14:nvPr/>
            </p14:nvContentPartPr>
            <p14:xfrm>
              <a:off x="2332566" y="5075822"/>
              <a:ext cx="88900" cy="107156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38"/>
            </p:blipFill>
            <p:spPr>
              <a:xfrm>
                <a:off x="2332566" y="5075822"/>
                <a:ext cx="889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28" name="墨迹 227"/>
              <p14:cNvContentPartPr/>
              <p14:nvPr/>
            </p14:nvContentPartPr>
            <p14:xfrm>
              <a:off x="2350911" y="5089569"/>
              <a:ext cx="81844" cy="161087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40"/>
            </p:blipFill>
            <p:spPr>
              <a:xfrm>
                <a:off x="2350911" y="5089569"/>
                <a:ext cx="81844" cy="161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29" name="墨迹 228"/>
              <p14:cNvContentPartPr/>
              <p14:nvPr/>
            </p14:nvContentPartPr>
            <p14:xfrm>
              <a:off x="2380720" y="4909448"/>
              <a:ext cx="122591" cy="19739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42"/>
            </p:blipFill>
            <p:spPr>
              <a:xfrm>
                <a:off x="2380720" y="4909448"/>
                <a:ext cx="12259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30" name="墨迹 229"/>
              <p14:cNvContentPartPr/>
              <p14:nvPr/>
            </p14:nvContentPartPr>
            <p14:xfrm>
              <a:off x="2446866" y="4850230"/>
              <a:ext cx="14111" cy="163554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44"/>
            </p:blipFill>
            <p:spPr>
              <a:xfrm>
                <a:off x="2446866" y="4850230"/>
                <a:ext cx="141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31" name="墨迹 230"/>
              <p14:cNvContentPartPr/>
              <p14:nvPr/>
            </p14:nvContentPartPr>
            <p14:xfrm>
              <a:off x="2590800" y="4843180"/>
              <a:ext cx="133350" cy="30595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46"/>
            </p:blipFill>
            <p:spPr>
              <a:xfrm>
                <a:off x="2590800" y="4843180"/>
                <a:ext cx="133350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32" name="墨迹 231"/>
              <p14:cNvContentPartPr/>
              <p14:nvPr/>
            </p14:nvContentPartPr>
            <p14:xfrm>
              <a:off x="2878666" y="4929187"/>
              <a:ext cx="152400" cy="31019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48"/>
            </p:blipFill>
            <p:spPr>
              <a:xfrm>
                <a:off x="2878666" y="4929187"/>
                <a:ext cx="1524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33" name="墨迹 232"/>
              <p14:cNvContentPartPr/>
              <p14:nvPr/>
            </p14:nvContentPartPr>
            <p14:xfrm>
              <a:off x="2865966" y="5039163"/>
              <a:ext cx="207434" cy="25379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50"/>
            </p:blipFill>
            <p:spPr>
              <a:xfrm>
                <a:off x="2865966" y="5039163"/>
                <a:ext cx="2074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34" name="墨迹 233"/>
              <p14:cNvContentPartPr/>
              <p14:nvPr/>
            </p14:nvContentPartPr>
            <p14:xfrm>
              <a:off x="3183466" y="4869088"/>
              <a:ext cx="132645" cy="186995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52"/>
            </p:blipFill>
            <p:spPr>
              <a:xfrm>
                <a:off x="3183466" y="4869088"/>
                <a:ext cx="132645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35" name="墨迹 234"/>
              <p14:cNvContentPartPr/>
              <p14:nvPr/>
            </p14:nvContentPartPr>
            <p14:xfrm>
              <a:off x="3364088" y="4968666"/>
              <a:ext cx="38100" cy="95876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54"/>
            </p:blipFill>
            <p:spPr>
              <a:xfrm>
                <a:off x="3364088" y="4968666"/>
                <a:ext cx="38100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36" name="墨迹 235"/>
              <p14:cNvContentPartPr/>
              <p14:nvPr/>
            </p14:nvContentPartPr>
            <p14:xfrm>
              <a:off x="3470627" y="4850230"/>
              <a:ext cx="186973" cy="203033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56"/>
            </p:blipFill>
            <p:spPr>
              <a:xfrm>
                <a:off x="3470627" y="4850230"/>
                <a:ext cx="18697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37" name="墨迹 236"/>
              <p14:cNvContentPartPr/>
              <p14:nvPr/>
            </p14:nvContentPartPr>
            <p14:xfrm>
              <a:off x="3763962" y="4820268"/>
              <a:ext cx="418571" cy="264014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58"/>
            </p:blipFill>
            <p:spPr>
              <a:xfrm>
                <a:off x="3763962" y="4820268"/>
                <a:ext cx="418571" cy="264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38" name="墨迹 237"/>
              <p14:cNvContentPartPr/>
              <p14:nvPr/>
            </p14:nvContentPartPr>
            <p14:xfrm>
              <a:off x="4316236" y="4915087"/>
              <a:ext cx="267052" cy="19740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60"/>
            </p:blipFill>
            <p:spPr>
              <a:xfrm>
                <a:off x="4316236" y="4915087"/>
                <a:ext cx="26705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39" name="墨迹 238"/>
              <p14:cNvContentPartPr/>
              <p14:nvPr/>
            </p14:nvContentPartPr>
            <p14:xfrm>
              <a:off x="4405488" y="4786077"/>
              <a:ext cx="70556" cy="289745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62"/>
            </p:blipFill>
            <p:spPr>
              <a:xfrm>
                <a:off x="4405488" y="4786077"/>
                <a:ext cx="70556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40" name="墨迹 239"/>
              <p14:cNvContentPartPr/>
              <p14:nvPr/>
            </p14:nvContentPartPr>
            <p14:xfrm>
              <a:off x="4679244" y="4784491"/>
              <a:ext cx="124178" cy="280051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64"/>
            </p:blipFill>
            <p:spPr>
              <a:xfrm>
                <a:off x="4679244" y="4784491"/>
                <a:ext cx="124178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41" name="墨迹 240"/>
              <p14:cNvContentPartPr/>
              <p14:nvPr/>
            </p14:nvContentPartPr>
            <p14:xfrm>
              <a:off x="4842933" y="4934827"/>
              <a:ext cx="25400" cy="78957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66"/>
            </p:blipFill>
            <p:spPr>
              <a:xfrm>
                <a:off x="4842933" y="4934827"/>
                <a:ext cx="254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42" name="墨迹 241"/>
              <p14:cNvContentPartPr/>
              <p14:nvPr/>
            </p14:nvContentPartPr>
            <p14:xfrm>
              <a:off x="4840111" y="4790307"/>
              <a:ext cx="155222" cy="333453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68"/>
            </p:blipFill>
            <p:spPr>
              <a:xfrm>
                <a:off x="4840111" y="4790307"/>
                <a:ext cx="155222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43" name="墨迹 242"/>
              <p14:cNvContentPartPr/>
              <p14:nvPr/>
            </p14:nvContentPartPr>
            <p14:xfrm>
              <a:off x="5029200" y="4767571"/>
              <a:ext cx="121355" cy="37540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70"/>
            </p:blipFill>
            <p:spPr>
              <a:xfrm>
                <a:off x="5029200" y="4767571"/>
                <a:ext cx="121355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44" name="墨迹 243"/>
              <p14:cNvContentPartPr/>
              <p14:nvPr/>
            </p14:nvContentPartPr>
            <p14:xfrm>
              <a:off x="5194300" y="4719457"/>
              <a:ext cx="410633" cy="339445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72"/>
            </p:blipFill>
            <p:spPr>
              <a:xfrm>
                <a:off x="5194300" y="4719457"/>
                <a:ext cx="410633" cy="339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45" name="墨迹 244"/>
              <p14:cNvContentPartPr/>
              <p14:nvPr/>
            </p14:nvContentPartPr>
            <p14:xfrm>
              <a:off x="2904066" y="5410509"/>
              <a:ext cx="234245" cy="40360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74"/>
            </p:blipFill>
            <p:spPr>
              <a:xfrm>
                <a:off x="2904066" y="5410509"/>
                <a:ext cx="234245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46" name="墨迹 245"/>
              <p14:cNvContentPartPr/>
              <p14:nvPr/>
            </p14:nvContentPartPr>
            <p14:xfrm>
              <a:off x="2891366" y="5560845"/>
              <a:ext cx="249767" cy="16919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76"/>
            </p:blipFill>
            <p:spPr>
              <a:xfrm>
                <a:off x="2891366" y="5560845"/>
                <a:ext cx="2497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47" name="墨迹 246"/>
              <p14:cNvContentPartPr/>
              <p14:nvPr/>
            </p14:nvContentPartPr>
            <p14:xfrm>
              <a:off x="3414888" y="5384249"/>
              <a:ext cx="90312" cy="218894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78"/>
            </p:blipFill>
            <p:spPr>
              <a:xfrm>
                <a:off x="3414888" y="5384249"/>
                <a:ext cx="90312" cy="218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48" name="墨迹 247"/>
              <p14:cNvContentPartPr/>
              <p14:nvPr/>
            </p14:nvContentPartPr>
            <p14:xfrm>
              <a:off x="3533422" y="5487527"/>
              <a:ext cx="62089" cy="64858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80"/>
            </p:blipFill>
            <p:spPr>
              <a:xfrm>
                <a:off x="3533422" y="5487527"/>
                <a:ext cx="6208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49" name="墨迹 248"/>
              <p14:cNvContentPartPr/>
              <p14:nvPr/>
            </p14:nvContentPartPr>
            <p14:xfrm>
              <a:off x="3618088" y="5334195"/>
              <a:ext cx="224367" cy="559398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82"/>
            </p:blipFill>
            <p:spPr>
              <a:xfrm>
                <a:off x="3618088" y="5334195"/>
                <a:ext cx="224367" cy="559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50" name="墨迹 249"/>
              <p14:cNvContentPartPr/>
              <p14:nvPr/>
            </p14:nvContentPartPr>
            <p14:xfrm>
              <a:off x="3893961" y="5386011"/>
              <a:ext cx="411339" cy="30172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84"/>
            </p:blipFill>
            <p:spPr>
              <a:xfrm>
                <a:off x="3893961" y="5386011"/>
                <a:ext cx="411339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51" name="墨迹 250"/>
              <p14:cNvContentPartPr/>
              <p14:nvPr/>
            </p14:nvContentPartPr>
            <p14:xfrm>
              <a:off x="1107722" y="6024719"/>
              <a:ext cx="222250" cy="407476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86"/>
            </p:blipFill>
            <p:spPr>
              <a:xfrm>
                <a:off x="1107722" y="6024719"/>
                <a:ext cx="222250" cy="407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52" name="墨迹 251"/>
              <p14:cNvContentPartPr/>
              <p14:nvPr/>
            </p14:nvContentPartPr>
            <p14:xfrm>
              <a:off x="1509888" y="6141744"/>
              <a:ext cx="158045" cy="36659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88"/>
            </p:blipFill>
            <p:spPr>
              <a:xfrm>
                <a:off x="1509888" y="6141744"/>
                <a:ext cx="15804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53" name="墨迹 252"/>
              <p14:cNvContentPartPr/>
              <p14:nvPr/>
            </p14:nvContentPartPr>
            <p14:xfrm>
              <a:off x="1515004" y="6271460"/>
              <a:ext cx="186796" cy="28199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90"/>
            </p:blipFill>
            <p:spPr>
              <a:xfrm>
                <a:off x="1515004" y="6271460"/>
                <a:ext cx="1867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54" name="墨迹 253"/>
              <p14:cNvContentPartPr/>
              <p14:nvPr/>
            </p14:nvContentPartPr>
            <p14:xfrm>
              <a:off x="2060222" y="5976780"/>
              <a:ext cx="45155" cy="215723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92"/>
            </p:blipFill>
            <p:spPr>
              <a:xfrm>
                <a:off x="2060222" y="5976780"/>
                <a:ext cx="45155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55" name="墨迹 254"/>
              <p14:cNvContentPartPr/>
              <p14:nvPr/>
            </p14:nvContentPartPr>
            <p14:xfrm>
              <a:off x="2156177" y="6096626"/>
              <a:ext cx="56445" cy="31019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94"/>
            </p:blipFill>
            <p:spPr>
              <a:xfrm>
                <a:off x="2156177" y="6096626"/>
                <a:ext cx="5644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56" name="墨迹 255"/>
              <p14:cNvContentPartPr/>
              <p14:nvPr/>
            </p14:nvContentPartPr>
            <p14:xfrm>
              <a:off x="2365022" y="5895003"/>
              <a:ext cx="135466" cy="342618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96"/>
            </p:blipFill>
            <p:spPr>
              <a:xfrm>
                <a:off x="2365022" y="5895003"/>
                <a:ext cx="135466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57" name="墨迹 256"/>
              <p14:cNvContentPartPr/>
              <p14:nvPr/>
            </p14:nvContentPartPr>
            <p14:xfrm>
              <a:off x="1927048" y="6306708"/>
              <a:ext cx="723018" cy="21150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98"/>
            </p:blipFill>
            <p:spPr>
              <a:xfrm>
                <a:off x="1927048" y="6306708"/>
                <a:ext cx="723018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58" name="墨迹 257"/>
              <p14:cNvContentPartPr/>
              <p14:nvPr/>
            </p14:nvContentPartPr>
            <p14:xfrm>
              <a:off x="2147711" y="6410340"/>
              <a:ext cx="42333" cy="458939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500"/>
            </p:blipFill>
            <p:spPr>
              <a:xfrm>
                <a:off x="2147711" y="6410340"/>
                <a:ext cx="42333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59" name="墨迹 258"/>
              <p14:cNvContentPartPr/>
              <p14:nvPr/>
            </p14:nvContentPartPr>
            <p14:xfrm>
              <a:off x="2412118" y="6492117"/>
              <a:ext cx="212548" cy="151570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502"/>
            </p:blipFill>
            <p:spPr>
              <a:xfrm>
                <a:off x="2412118" y="6492117"/>
                <a:ext cx="212548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60" name="墨迹 259"/>
              <p14:cNvContentPartPr/>
              <p14:nvPr/>
            </p14:nvContentPartPr>
            <p14:xfrm>
              <a:off x="2595209" y="6015554"/>
              <a:ext cx="294746" cy="134651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504"/>
            </p:blipFill>
            <p:spPr>
              <a:xfrm>
                <a:off x="2595209" y="6015554"/>
                <a:ext cx="294746" cy="134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61" name="墨迹 260"/>
              <p14:cNvContentPartPr/>
              <p14:nvPr/>
            </p14:nvContentPartPr>
            <p14:xfrm>
              <a:off x="2940755" y="5959861"/>
              <a:ext cx="11289" cy="289040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506"/>
            </p:blipFill>
            <p:spPr>
              <a:xfrm>
                <a:off x="2940755" y="5959861"/>
                <a:ext cx="11289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62" name="墨迹 261"/>
              <p14:cNvContentPartPr/>
              <p14:nvPr/>
            </p14:nvContentPartPr>
            <p14:xfrm>
              <a:off x="3104444" y="6260180"/>
              <a:ext cx="184326" cy="47939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508"/>
            </p:blipFill>
            <p:spPr>
              <a:xfrm>
                <a:off x="3104444" y="6260180"/>
                <a:ext cx="18432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63" name="墨迹 262"/>
              <p14:cNvContentPartPr/>
              <p14:nvPr/>
            </p14:nvContentPartPr>
            <p14:xfrm>
              <a:off x="3099329" y="6356057"/>
              <a:ext cx="168804" cy="11279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510"/>
            </p:blipFill>
            <p:spPr>
              <a:xfrm>
                <a:off x="3099329" y="6356057"/>
                <a:ext cx="16880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64" name="墨迹 263"/>
              <p14:cNvContentPartPr/>
              <p14:nvPr/>
            </p14:nvContentPartPr>
            <p14:xfrm>
              <a:off x="3440288" y="6132756"/>
              <a:ext cx="110067" cy="262780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512"/>
            </p:blipFill>
            <p:spPr>
              <a:xfrm>
                <a:off x="3440288" y="6132756"/>
                <a:ext cx="110067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65" name="墨迹 264"/>
              <p14:cNvContentPartPr/>
              <p14:nvPr/>
            </p14:nvContentPartPr>
            <p14:xfrm>
              <a:off x="3595511" y="6319399"/>
              <a:ext cx="76200" cy="42298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14"/>
            </p:blipFill>
            <p:spPr>
              <a:xfrm>
                <a:off x="3595511" y="6319399"/>
                <a:ext cx="7620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66" name="墨迹 265"/>
              <p14:cNvContentPartPr/>
              <p14:nvPr/>
            </p14:nvContentPartPr>
            <p14:xfrm>
              <a:off x="3699933" y="6096626"/>
              <a:ext cx="222955" cy="572441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16"/>
            </p:blipFill>
            <p:spPr>
              <a:xfrm>
                <a:off x="3699933" y="6096626"/>
                <a:ext cx="222955" cy="5724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67" name="墨迹 266"/>
              <p14:cNvContentPartPr/>
              <p14:nvPr/>
            </p14:nvContentPartPr>
            <p14:xfrm>
              <a:off x="4091693" y="6246786"/>
              <a:ext cx="437973" cy="126191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518"/>
            </p:blipFill>
            <p:spPr>
              <a:xfrm>
                <a:off x="4091693" y="6246786"/>
                <a:ext cx="437973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68" name="墨迹 267"/>
              <p14:cNvContentPartPr/>
              <p14:nvPr/>
            </p14:nvContentPartPr>
            <p14:xfrm>
              <a:off x="4670777" y="6224579"/>
              <a:ext cx="14111" cy="123018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520"/>
            </p:blipFill>
            <p:spPr>
              <a:xfrm>
                <a:off x="4670777" y="6224579"/>
                <a:ext cx="14111" cy="123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269" name="墨迹 268"/>
              <p14:cNvContentPartPr/>
              <p14:nvPr/>
            </p14:nvContentPartPr>
            <p14:xfrm>
              <a:off x="4817533" y="6070719"/>
              <a:ext cx="254000" cy="357246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522"/>
            </p:blipFill>
            <p:spPr>
              <a:xfrm>
                <a:off x="4817533" y="6070719"/>
                <a:ext cx="254000" cy="357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70" name="墨迹 269"/>
              <p14:cNvContentPartPr/>
              <p14:nvPr/>
            </p14:nvContentPartPr>
            <p14:xfrm>
              <a:off x="5006622" y="6042167"/>
              <a:ext cx="149578" cy="37540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524"/>
            </p:blipFill>
            <p:spPr>
              <a:xfrm>
                <a:off x="5006622" y="6042167"/>
                <a:ext cx="149578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71" name="墨迹 270"/>
              <p14:cNvContentPartPr/>
              <p14:nvPr/>
            </p14:nvContentPartPr>
            <p14:xfrm>
              <a:off x="5243688" y="5948405"/>
              <a:ext cx="25400" cy="286396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526"/>
            </p:blipFill>
            <p:spPr>
              <a:xfrm>
                <a:off x="5243688" y="5948405"/>
                <a:ext cx="25400" cy="28639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31_1#a115562d1?vop=1&amp;pid=da87e3341&amp;color=0,0,0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14" r="-284" b="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32_1#a115562d1.blank?vop=1&amp;pid=da87e3341&amp;color=0,0,0&amp;vpa=14&amp;vtp=1&amp;bbb=1&amp;hb=1"/>
          <p:cNvSpPr/>
          <p:nvPr/>
        </p:nvSpPr>
        <p:spPr>
          <a:xfrm>
            <a:off x="649224" y="1040892"/>
            <a:ext cx="10894782" cy="914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34" charset="-122"/>
                <a:cs typeface="黑体" panose="02010609060101010101" pitchFamily="34" charset="-122"/>
              </a:rPr>
              <a:t>                                                                       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不引入杂质，便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于分离提纯铼</a:t>
            </a:r>
            <a:endParaRPr lang="en-US" altLang="zh-CN" sz="2000" dirty="0"/>
          </a:p>
        </p:txBody>
      </p:sp>
      <p:sp>
        <p:nvSpPr>
          <p:cNvPr id="4" name="QB_7_AN.33_1#a115562d1.blank?vop=1&amp;pid=da87e3341&amp;color=0,0,0&amp;vpa=15&amp;vtp=1&amp;bbb=1"/>
          <p:cNvSpPr/>
          <p:nvPr/>
        </p:nvSpPr>
        <p:spPr>
          <a:xfrm>
            <a:off x="8848090" y="1498092"/>
            <a:ext cx="819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1.568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8274755" y="972865"/>
              <a:ext cx="8996" cy="6485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8274755" y="972865"/>
                <a:ext cx="899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103055" y="1550945"/>
              <a:ext cx="4000500" cy="12407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6103055" y="1550945"/>
                <a:ext cx="400050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44172" y="1945731"/>
              <a:ext cx="2025650" cy="11279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644172" y="1945731"/>
                <a:ext cx="202565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6657622" y="614738"/>
              <a:ext cx="212372" cy="34949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6657622" y="614738"/>
                <a:ext cx="212372" cy="349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6807905" y="575259"/>
              <a:ext cx="369006" cy="50194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6807905" y="575259"/>
                <a:ext cx="369006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7303911" y="870468"/>
              <a:ext cx="43744" cy="657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7303911" y="870468"/>
                <a:ext cx="43744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7277805" y="986965"/>
              <a:ext cx="48684" cy="6203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7277805" y="986965"/>
                <a:ext cx="4868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7677326" y="667787"/>
              <a:ext cx="109890" cy="33979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7677326" y="667787"/>
                <a:ext cx="109890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7837311" y="590064"/>
              <a:ext cx="64911" cy="73528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7837311" y="590064"/>
                <a:ext cx="64911" cy="735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7950200" y="819710"/>
              <a:ext cx="143933" cy="16443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7950200" y="819710"/>
                <a:ext cx="143933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7981244" y="724009"/>
              <a:ext cx="208844" cy="29961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7981244" y="724009"/>
                <a:ext cx="208844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8317088" y="692990"/>
              <a:ext cx="36689" cy="18963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8317088" y="692990"/>
                <a:ext cx="36689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8416043" y="512517"/>
              <a:ext cx="589668" cy="77335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8416043" y="512517"/>
                <a:ext cx="589668" cy="773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8726311" y="705504"/>
              <a:ext cx="146756" cy="19686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8726311" y="705504"/>
                <a:ext cx="146756" cy="196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8940800" y="755733"/>
              <a:ext cx="76200" cy="9587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8940800" y="755733"/>
                <a:ext cx="762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8749594" y="876989"/>
              <a:ext cx="267406" cy="3101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8749594" y="876989"/>
                <a:ext cx="26740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8963377" y="515336"/>
              <a:ext cx="426156" cy="55622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8963377" y="515336"/>
                <a:ext cx="426156" cy="556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9245600" y="520800"/>
              <a:ext cx="349955" cy="70021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9245600" y="520800"/>
                <a:ext cx="349955" cy="700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9234311" y="637650"/>
              <a:ext cx="362832" cy="36905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9234311" y="637650"/>
                <a:ext cx="362832" cy="369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9465733" y="964406"/>
              <a:ext cx="112889" cy="10433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9465733" y="964406"/>
                <a:ext cx="112889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9714088" y="998245"/>
              <a:ext cx="105018" cy="5995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9714088" y="99824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10009011" y="473919"/>
              <a:ext cx="330906" cy="64558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10009011" y="473919"/>
                <a:ext cx="330906" cy="645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10279238" y="494716"/>
              <a:ext cx="275873" cy="39073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10279238" y="494716"/>
                <a:ext cx="275873" cy="390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10600267" y="654217"/>
              <a:ext cx="124177" cy="15773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10600267" y="654217"/>
                <a:ext cx="124177" cy="157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10659532" y="571734"/>
              <a:ext cx="192794" cy="30525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10659532" y="571734"/>
                <a:ext cx="192794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10797822" y="778292"/>
              <a:ext cx="79023" cy="7331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10797822" y="778292"/>
                <a:ext cx="7902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10938932" y="620378"/>
              <a:ext cx="90312" cy="16637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10938932" y="620378"/>
                <a:ext cx="90312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11080044" y="451184"/>
              <a:ext cx="274637" cy="27635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11080044" y="451184"/>
                <a:ext cx="274637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11063111" y="676776"/>
              <a:ext cx="152400" cy="18047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11063111" y="676776"/>
                <a:ext cx="1524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11037711" y="737051"/>
              <a:ext cx="134761" cy="12865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11037711" y="737051"/>
                <a:ext cx="134761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11352918" y="439904"/>
              <a:ext cx="163864" cy="25379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11352918" y="439904"/>
                <a:ext cx="16386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11162947" y="750093"/>
              <a:ext cx="92075" cy="10222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11162947" y="750093"/>
                <a:ext cx="92075" cy="102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11317111" y="724362"/>
              <a:ext cx="257704" cy="17606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11317111" y="724362"/>
                <a:ext cx="257704" cy="176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11740444" y="868529"/>
              <a:ext cx="19050" cy="1692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11740444" y="868529"/>
                <a:ext cx="1905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2850444" y="2605588"/>
              <a:ext cx="174978" cy="40042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2850444" y="2605588"/>
                <a:ext cx="174978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3048000" y="2780422"/>
              <a:ext cx="180622" cy="20303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3048000" y="2780422"/>
                <a:ext cx="1806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3245555" y="2629557"/>
              <a:ext cx="135467" cy="28622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3245555" y="2629557"/>
                <a:ext cx="135467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3407127" y="2695825"/>
              <a:ext cx="148873" cy="18893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3407127" y="2695825"/>
                <a:ext cx="14887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3493911" y="2718384"/>
              <a:ext cx="39511" cy="48784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3493911" y="2718384"/>
                <a:ext cx="39511" cy="487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墨迹 47"/>
              <p14:cNvContentPartPr/>
              <p14:nvPr/>
            </p14:nvContentPartPr>
            <p14:xfrm>
              <a:off x="3716866" y="2557650"/>
              <a:ext cx="8467" cy="846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3"/>
            </p:blipFill>
            <p:spPr>
              <a:xfrm>
                <a:off x="3716866" y="2557650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墨迹 48"/>
              <p14:cNvContentPartPr/>
              <p14:nvPr/>
            </p14:nvContentPartPr>
            <p14:xfrm>
              <a:off x="3677355" y="2515352"/>
              <a:ext cx="167922" cy="3383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5"/>
            </p:blipFill>
            <p:spPr>
              <a:xfrm>
                <a:off x="3677355" y="2515352"/>
                <a:ext cx="1679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墨迹 49"/>
              <p14:cNvContentPartPr/>
              <p14:nvPr/>
            </p14:nvContentPartPr>
            <p14:xfrm>
              <a:off x="4028369" y="2749403"/>
              <a:ext cx="269875" cy="2537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7"/>
            </p:blipFill>
            <p:spPr>
              <a:xfrm>
                <a:off x="4028369" y="2749403"/>
                <a:ext cx="26987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墨迹 50"/>
              <p14:cNvContentPartPr/>
              <p14:nvPr/>
            </p14:nvContentPartPr>
            <p14:xfrm>
              <a:off x="4176888" y="2642247"/>
              <a:ext cx="33867" cy="30454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9"/>
            </p:blipFill>
            <p:spPr>
              <a:xfrm>
                <a:off x="4176888" y="2642247"/>
                <a:ext cx="3386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墨迹 51"/>
              <p14:cNvContentPartPr/>
              <p14:nvPr/>
            </p14:nvContentPartPr>
            <p14:xfrm>
              <a:off x="4569177" y="2547075"/>
              <a:ext cx="36689" cy="24744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1"/>
            </p:blipFill>
            <p:spPr>
              <a:xfrm>
                <a:off x="4569177" y="2547075"/>
                <a:ext cx="36689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墨迹 52"/>
              <p14:cNvContentPartPr/>
              <p14:nvPr/>
            </p14:nvContentPartPr>
            <p14:xfrm>
              <a:off x="4600222" y="2639427"/>
              <a:ext cx="101600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3"/>
            </p:blipFill>
            <p:spPr>
              <a:xfrm>
                <a:off x="4600222" y="2639427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墨迹 53"/>
              <p14:cNvContentPartPr/>
              <p14:nvPr/>
            </p14:nvContentPartPr>
            <p14:xfrm>
              <a:off x="4693355" y="2457367"/>
              <a:ext cx="53622" cy="55146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5"/>
            </p:blipFill>
            <p:spPr>
              <a:xfrm>
                <a:off x="4693355" y="2457367"/>
                <a:ext cx="53622" cy="551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墨迹 54"/>
              <p14:cNvContentPartPr/>
              <p14:nvPr/>
            </p14:nvContentPartPr>
            <p14:xfrm>
              <a:off x="4780138" y="2678906"/>
              <a:ext cx="198262" cy="14452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7"/>
            </p:blipFill>
            <p:spPr>
              <a:xfrm>
                <a:off x="4780138" y="2678906"/>
                <a:ext cx="198262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墨迹 55"/>
              <p14:cNvContentPartPr/>
              <p14:nvPr/>
            </p14:nvContentPartPr>
            <p14:xfrm>
              <a:off x="5356577" y="2656347"/>
              <a:ext cx="508000" cy="3947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9"/>
            </p:blipFill>
            <p:spPr>
              <a:xfrm>
                <a:off x="5356577" y="2656347"/>
                <a:ext cx="5080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墨迹 56"/>
              <p14:cNvContentPartPr/>
              <p14:nvPr/>
            </p14:nvContentPartPr>
            <p14:xfrm>
              <a:off x="6104466" y="2445559"/>
              <a:ext cx="228600" cy="33204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1"/>
            </p:blipFill>
            <p:spPr>
              <a:xfrm>
                <a:off x="6104466" y="2445559"/>
                <a:ext cx="228600" cy="332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墨迹 57"/>
              <p14:cNvContentPartPr/>
              <p14:nvPr/>
            </p14:nvContentPartPr>
            <p14:xfrm>
              <a:off x="6355644" y="2594309"/>
              <a:ext cx="191911" cy="18611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3"/>
            </p:blipFill>
            <p:spPr>
              <a:xfrm>
                <a:off x="6355644" y="2594309"/>
                <a:ext cx="191911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" name="墨迹 58"/>
              <p14:cNvContentPartPr/>
              <p14:nvPr/>
            </p14:nvContentPartPr>
            <p14:xfrm>
              <a:off x="7112000" y="1127960"/>
              <a:ext cx="105017" cy="5995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5"/>
            </p:blipFill>
            <p:spPr>
              <a:xfrm>
                <a:off x="7112000" y="112796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0" name="墨迹 59"/>
              <p14:cNvContentPartPr/>
              <p14:nvPr/>
            </p14:nvContentPartPr>
            <p14:xfrm>
              <a:off x="2888368" y="2447674"/>
              <a:ext cx="153987" cy="1127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7"/>
            </p:blipFill>
            <p:spPr>
              <a:xfrm>
                <a:off x="2888368" y="2447674"/>
                <a:ext cx="15398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墨迹 60"/>
              <p14:cNvContentPartPr/>
              <p14:nvPr/>
            </p14:nvContentPartPr>
            <p14:xfrm>
              <a:off x="2935111" y="2395858"/>
              <a:ext cx="45155" cy="21537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9"/>
            </p:blipFill>
            <p:spPr>
              <a:xfrm>
                <a:off x="2935111" y="2395858"/>
                <a:ext cx="45155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墨迹 61"/>
              <p14:cNvContentPartPr/>
              <p14:nvPr/>
            </p14:nvContentPartPr>
            <p14:xfrm>
              <a:off x="3053644" y="2312319"/>
              <a:ext cx="124178" cy="34402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1"/>
            </p:blipFill>
            <p:spPr>
              <a:xfrm>
                <a:off x="3053644" y="2312319"/>
                <a:ext cx="124178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墨迹 62"/>
              <p14:cNvContentPartPr/>
              <p14:nvPr/>
            </p14:nvContentPartPr>
            <p14:xfrm>
              <a:off x="6259688" y="2246580"/>
              <a:ext cx="79022" cy="5445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3"/>
            </p:blipFill>
            <p:spPr>
              <a:xfrm>
                <a:off x="6259688" y="2246580"/>
                <a:ext cx="79022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墨迹 66"/>
              <p14:cNvContentPartPr/>
              <p14:nvPr/>
            </p14:nvContentPartPr>
            <p14:xfrm>
              <a:off x="4696177" y="2319368"/>
              <a:ext cx="79023" cy="7754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5"/>
            </p:blipFill>
            <p:spPr>
              <a:xfrm>
                <a:off x="4696177" y="2319368"/>
                <a:ext cx="79023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8" name="墨迹 67"/>
              <p14:cNvContentPartPr/>
              <p14:nvPr/>
            </p14:nvContentPartPr>
            <p14:xfrm>
              <a:off x="6937022" y="2622508"/>
              <a:ext cx="242711" cy="1691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7"/>
            </p:blipFill>
            <p:spPr>
              <a:xfrm>
                <a:off x="6937022" y="2622508"/>
                <a:ext cx="242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9" name="墨迹 68"/>
              <p14:cNvContentPartPr/>
              <p14:nvPr/>
            </p14:nvContentPartPr>
            <p14:xfrm>
              <a:off x="7044266" y="2528570"/>
              <a:ext cx="16934" cy="257492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19"/>
            </p:blipFill>
            <p:spPr>
              <a:xfrm>
                <a:off x="7044266" y="2528570"/>
                <a:ext cx="16934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墨迹 69"/>
              <p14:cNvContentPartPr/>
              <p14:nvPr/>
            </p14:nvContentPartPr>
            <p14:xfrm>
              <a:off x="7687733" y="2436394"/>
              <a:ext cx="11289" cy="18611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1"/>
            </p:blipFill>
            <p:spPr>
              <a:xfrm>
                <a:off x="7687733" y="2436394"/>
                <a:ext cx="1128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墨迹 70"/>
              <p14:cNvContentPartPr/>
              <p14:nvPr/>
            </p14:nvContentPartPr>
            <p14:xfrm>
              <a:off x="7699022" y="2489972"/>
              <a:ext cx="95955" cy="4793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3"/>
            </p:blipFill>
            <p:spPr>
              <a:xfrm>
                <a:off x="7699022" y="2489972"/>
                <a:ext cx="95955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2" name="墨迹 71"/>
              <p14:cNvContentPartPr/>
              <p14:nvPr/>
            </p14:nvContentPartPr>
            <p14:xfrm>
              <a:off x="7752644" y="2343161"/>
              <a:ext cx="64911" cy="38826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5"/>
            </p:blipFill>
            <p:spPr>
              <a:xfrm>
                <a:off x="7752644" y="2343161"/>
                <a:ext cx="64911" cy="388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3" name="墨迹 72"/>
              <p14:cNvContentPartPr/>
              <p14:nvPr/>
            </p14:nvContentPartPr>
            <p14:xfrm>
              <a:off x="7783688" y="2494907"/>
              <a:ext cx="479778" cy="15368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27"/>
            </p:blipFill>
            <p:spPr>
              <a:xfrm>
                <a:off x="7783688" y="2494907"/>
                <a:ext cx="479778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4" name="墨迹 73"/>
              <p14:cNvContentPartPr/>
              <p14:nvPr/>
            </p14:nvContentPartPr>
            <p14:xfrm>
              <a:off x="7654572" y="2202342"/>
              <a:ext cx="112183" cy="1974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29"/>
            </p:blipFill>
            <p:spPr>
              <a:xfrm>
                <a:off x="7654572" y="2202342"/>
                <a:ext cx="11218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墨迹 74"/>
              <p14:cNvContentPartPr/>
              <p14:nvPr/>
            </p14:nvContentPartPr>
            <p14:xfrm>
              <a:off x="7704666" y="2158458"/>
              <a:ext cx="16934" cy="14258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1"/>
            </p:blipFill>
            <p:spPr>
              <a:xfrm>
                <a:off x="7704666" y="2158458"/>
                <a:ext cx="16934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墨迹 75"/>
              <p14:cNvContentPartPr/>
              <p14:nvPr/>
            </p14:nvContentPartPr>
            <p14:xfrm>
              <a:off x="7871177" y="2075447"/>
              <a:ext cx="14112" cy="20021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3"/>
            </p:blipFill>
            <p:spPr>
              <a:xfrm>
                <a:off x="7871177" y="2075447"/>
                <a:ext cx="1411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墨迹 76"/>
              <p14:cNvContentPartPr/>
              <p14:nvPr/>
            </p14:nvContentPartPr>
            <p14:xfrm>
              <a:off x="4905022" y="1915770"/>
              <a:ext cx="16933" cy="40782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5"/>
            </p:blipFill>
            <p:spPr>
              <a:xfrm>
                <a:off x="4905022" y="1915770"/>
                <a:ext cx="16933" cy="407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8" name="墨迹 77"/>
              <p14:cNvContentPartPr/>
              <p14:nvPr/>
            </p14:nvContentPartPr>
            <p14:xfrm>
              <a:off x="4827940" y="1949609"/>
              <a:ext cx="88371" cy="15403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7"/>
            </p:blipFill>
            <p:spPr>
              <a:xfrm>
                <a:off x="4827940" y="1949609"/>
                <a:ext cx="88371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墨迹 78"/>
              <p14:cNvContentPartPr/>
              <p14:nvPr/>
            </p14:nvContentPartPr>
            <p14:xfrm>
              <a:off x="4925836" y="1964942"/>
              <a:ext cx="94897" cy="8230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9"/>
            </p:blipFill>
            <p:spPr>
              <a:xfrm>
                <a:off x="4925836" y="1964942"/>
                <a:ext cx="94897" cy="82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墨迹 79"/>
              <p14:cNvContentPartPr/>
              <p14:nvPr/>
            </p14:nvContentPartPr>
            <p14:xfrm>
              <a:off x="5098344" y="2081087"/>
              <a:ext cx="170744" cy="1876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1"/>
            </p:blipFill>
            <p:spPr>
              <a:xfrm>
                <a:off x="5098344" y="2081087"/>
                <a:ext cx="170744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墨迹 80"/>
              <p14:cNvContentPartPr/>
              <p14:nvPr/>
            </p14:nvContentPartPr>
            <p14:xfrm>
              <a:off x="3307644" y="1870299"/>
              <a:ext cx="22578" cy="43356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3"/>
            </p:blipFill>
            <p:spPr>
              <a:xfrm>
                <a:off x="3307644" y="1870299"/>
                <a:ext cx="22578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墨迹 81"/>
              <p14:cNvContentPartPr/>
              <p14:nvPr/>
            </p14:nvContentPartPr>
            <p14:xfrm>
              <a:off x="3230562" y="2165684"/>
              <a:ext cx="173038" cy="15403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5"/>
            </p:blipFill>
            <p:spPr>
              <a:xfrm>
                <a:off x="3230562" y="2165684"/>
                <a:ext cx="173038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墨迹 82"/>
              <p14:cNvContentPartPr/>
              <p14:nvPr/>
            </p14:nvContentPartPr>
            <p14:xfrm>
              <a:off x="3437466" y="2030328"/>
              <a:ext cx="129822" cy="24251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7"/>
            </p:blipFill>
            <p:spPr>
              <a:xfrm>
                <a:off x="3437466" y="2030328"/>
                <a:ext cx="12982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墨迹 83"/>
              <p14:cNvContentPartPr/>
              <p14:nvPr/>
            </p14:nvContentPartPr>
            <p14:xfrm>
              <a:off x="4337755" y="2532271"/>
              <a:ext cx="172156" cy="6147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49"/>
            </p:blipFill>
            <p:spPr>
              <a:xfrm>
                <a:off x="4337755" y="2532271"/>
                <a:ext cx="172156" cy="614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5" name="墨迹 84"/>
              <p14:cNvContentPartPr/>
              <p14:nvPr/>
            </p14:nvContentPartPr>
            <p14:xfrm>
              <a:off x="2559226" y="2657756"/>
              <a:ext cx="333551" cy="32569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1"/>
            </p:blipFill>
            <p:spPr>
              <a:xfrm>
                <a:off x="2559226" y="2657756"/>
                <a:ext cx="333551" cy="32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墨迹 85"/>
              <p14:cNvContentPartPr/>
              <p14:nvPr/>
            </p14:nvContentPartPr>
            <p14:xfrm>
              <a:off x="2988204" y="3440279"/>
              <a:ext cx="85901" cy="222772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3"/>
            </p:blipFill>
            <p:spPr>
              <a:xfrm>
                <a:off x="2988204" y="3440279"/>
                <a:ext cx="85901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7" name="墨迹 86"/>
              <p14:cNvContentPartPr/>
              <p14:nvPr/>
            </p14:nvContentPartPr>
            <p14:xfrm>
              <a:off x="3149600" y="3436578"/>
              <a:ext cx="121355" cy="37028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5"/>
            </p:blipFill>
            <p:spPr>
              <a:xfrm>
                <a:off x="3149600" y="3436578"/>
                <a:ext cx="121355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墨迹 87"/>
              <p14:cNvContentPartPr/>
              <p14:nvPr/>
            </p14:nvContentPartPr>
            <p14:xfrm>
              <a:off x="3372202" y="3417720"/>
              <a:ext cx="197909" cy="18611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7"/>
            </p:blipFill>
            <p:spPr>
              <a:xfrm>
                <a:off x="3372202" y="3417720"/>
                <a:ext cx="197909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墨迹 88"/>
              <p14:cNvContentPartPr/>
              <p14:nvPr/>
            </p14:nvContentPartPr>
            <p14:xfrm>
              <a:off x="4498622" y="3355682"/>
              <a:ext cx="105017" cy="5995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05"/>
            </p:blipFill>
            <p:spPr>
              <a:xfrm>
                <a:off x="4498622" y="335568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0" name="墨迹 89"/>
              <p14:cNvContentPartPr/>
              <p14:nvPr/>
            </p14:nvContentPartPr>
            <p14:xfrm>
              <a:off x="4513791" y="3350042"/>
              <a:ext cx="204964" cy="50758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0"/>
            </p:blipFill>
            <p:spPr>
              <a:xfrm>
                <a:off x="4513791" y="3350042"/>
                <a:ext cx="204964" cy="507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1" name="墨迹 90"/>
              <p14:cNvContentPartPr/>
              <p14:nvPr/>
            </p14:nvContentPartPr>
            <p14:xfrm>
              <a:off x="4803422" y="3333299"/>
              <a:ext cx="333022" cy="34385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2"/>
            </p:blipFill>
            <p:spPr>
              <a:xfrm>
                <a:off x="4803422" y="3333299"/>
                <a:ext cx="333022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2" name="墨迹 91"/>
              <p14:cNvContentPartPr/>
              <p14:nvPr/>
            </p14:nvContentPartPr>
            <p14:xfrm>
              <a:off x="2810933" y="4241131"/>
              <a:ext cx="116240" cy="32922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4"/>
            </p:blipFill>
            <p:spPr>
              <a:xfrm>
                <a:off x="2810933" y="4241131"/>
                <a:ext cx="116240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3" name="墨迹 92"/>
              <p14:cNvContentPartPr/>
              <p14:nvPr/>
            </p14:nvContentPartPr>
            <p14:xfrm>
              <a:off x="2957688" y="4455444"/>
              <a:ext cx="62089" cy="5357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6"/>
            </p:blipFill>
            <p:spPr>
              <a:xfrm>
                <a:off x="2957688" y="4455444"/>
                <a:ext cx="620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4" name="墨迹 93"/>
              <p14:cNvContentPartPr/>
              <p14:nvPr/>
            </p14:nvContentPartPr>
            <p14:xfrm>
              <a:off x="3079044" y="4241131"/>
              <a:ext cx="158926" cy="55270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8"/>
            </p:blipFill>
            <p:spPr>
              <a:xfrm>
                <a:off x="3079044" y="4241131"/>
                <a:ext cx="158926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5" name="墨迹 94"/>
              <p14:cNvContentPartPr/>
              <p14:nvPr/>
            </p14:nvContentPartPr>
            <p14:xfrm>
              <a:off x="3340100" y="4241131"/>
              <a:ext cx="258233" cy="235462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0"/>
            </p:blipFill>
            <p:spPr>
              <a:xfrm>
                <a:off x="3340100" y="4241131"/>
                <a:ext cx="258233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6" name="墨迹 95"/>
              <p14:cNvContentPartPr/>
              <p14:nvPr/>
            </p14:nvContentPartPr>
            <p14:xfrm>
              <a:off x="4375855" y="4201652"/>
              <a:ext cx="109538" cy="16355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2"/>
            </p:blipFill>
            <p:spPr>
              <a:xfrm>
                <a:off x="4375855" y="4201652"/>
                <a:ext cx="109538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7" name="墨迹 96"/>
              <p14:cNvContentPartPr/>
              <p14:nvPr/>
            </p14:nvContentPartPr>
            <p14:xfrm>
              <a:off x="4560711" y="4241131"/>
              <a:ext cx="47977" cy="9587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4"/>
            </p:blipFill>
            <p:spPr>
              <a:xfrm>
                <a:off x="4560711" y="4241131"/>
                <a:ext cx="479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8" name="墨迹 97"/>
              <p14:cNvContentPartPr/>
              <p14:nvPr/>
            </p14:nvContentPartPr>
            <p14:xfrm>
              <a:off x="4658606" y="4176273"/>
              <a:ext cx="148520" cy="12460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6"/>
            </p:blipFill>
            <p:spPr>
              <a:xfrm>
                <a:off x="4658606" y="4176273"/>
                <a:ext cx="148520" cy="124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9" name="墨迹 98"/>
              <p14:cNvContentPartPr/>
              <p14:nvPr/>
            </p14:nvContentPartPr>
            <p14:xfrm>
              <a:off x="4727222" y="4028757"/>
              <a:ext cx="243593" cy="61562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8"/>
            </p:blipFill>
            <p:spPr>
              <a:xfrm>
                <a:off x="4727222" y="4028757"/>
                <a:ext cx="243593" cy="615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0" name="墨迹 99"/>
              <p14:cNvContentPartPr/>
              <p14:nvPr/>
            </p14:nvContentPartPr>
            <p14:xfrm>
              <a:off x="5012795" y="4190373"/>
              <a:ext cx="326849" cy="10468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0"/>
            </p:blipFill>
            <p:spPr>
              <a:xfrm>
                <a:off x="5012795" y="4190373"/>
                <a:ext cx="326849" cy="104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1" name="墨迹 100"/>
              <p14:cNvContentPartPr/>
              <p14:nvPr/>
            </p14:nvContentPartPr>
            <p14:xfrm>
              <a:off x="5390444" y="4064711"/>
              <a:ext cx="67733" cy="33433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2"/>
            </p:blipFill>
            <p:spPr>
              <a:xfrm>
                <a:off x="5390444" y="4064711"/>
                <a:ext cx="67733" cy="334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2" name="墨迹 101"/>
              <p14:cNvContentPartPr/>
              <p14:nvPr/>
            </p14:nvContentPartPr>
            <p14:xfrm>
              <a:off x="7439377" y="3959141"/>
              <a:ext cx="341489" cy="493483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4"/>
            </p:blipFill>
            <p:spPr>
              <a:xfrm>
                <a:off x="7439377" y="3959141"/>
                <a:ext cx="341489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3" name="墨迹 102"/>
              <p14:cNvContentPartPr/>
              <p14:nvPr/>
            </p14:nvContentPartPr>
            <p14:xfrm>
              <a:off x="7811734" y="4156534"/>
              <a:ext cx="161043" cy="1691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6"/>
            </p:blipFill>
            <p:spPr>
              <a:xfrm>
                <a:off x="7811734" y="4156534"/>
                <a:ext cx="16104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4" name="墨迹 103"/>
              <p14:cNvContentPartPr/>
              <p14:nvPr/>
            </p14:nvContentPartPr>
            <p14:xfrm>
              <a:off x="7786158" y="4238311"/>
              <a:ext cx="195086" cy="2537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8"/>
            </p:blipFill>
            <p:spPr>
              <a:xfrm>
                <a:off x="7786158" y="4238311"/>
                <a:ext cx="19508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5" name="墨迹 104"/>
              <p14:cNvContentPartPr/>
              <p14:nvPr/>
            </p14:nvContentPartPr>
            <p14:xfrm>
              <a:off x="8116711" y="4135385"/>
              <a:ext cx="83256" cy="10786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0"/>
            </p:blipFill>
            <p:spPr>
              <a:xfrm>
                <a:off x="8116711" y="4135385"/>
                <a:ext cx="83256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6" name="墨迹 105"/>
              <p14:cNvContentPartPr/>
              <p14:nvPr/>
            </p14:nvContentPartPr>
            <p14:xfrm>
              <a:off x="8280400" y="4162174"/>
              <a:ext cx="62088" cy="5075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2"/>
            </p:blipFill>
            <p:spPr>
              <a:xfrm>
                <a:off x="8280400" y="4162174"/>
                <a:ext cx="6208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7" name="墨迹 106"/>
              <p14:cNvContentPartPr/>
              <p14:nvPr/>
            </p14:nvContentPartPr>
            <p14:xfrm>
              <a:off x="8427155" y="4075462"/>
              <a:ext cx="71967" cy="11861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4"/>
            </p:blipFill>
            <p:spPr>
              <a:xfrm>
                <a:off x="8427155" y="4075462"/>
                <a:ext cx="71967" cy="118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8" name="墨迹 107"/>
              <p14:cNvContentPartPr/>
              <p14:nvPr/>
            </p14:nvContentPartPr>
            <p14:xfrm>
              <a:off x="8472311" y="3936582"/>
              <a:ext cx="237066" cy="60909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6"/>
            </p:blipFill>
            <p:spPr>
              <a:xfrm>
                <a:off x="8472311" y="3936582"/>
                <a:ext cx="237066" cy="609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9" name="墨迹 108"/>
              <p14:cNvContentPartPr/>
              <p14:nvPr/>
            </p14:nvContentPartPr>
            <p14:xfrm>
              <a:off x="8748888" y="4015539"/>
              <a:ext cx="203200" cy="20303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8"/>
            </p:blipFill>
            <p:spPr>
              <a:xfrm>
                <a:off x="8748888" y="4015539"/>
                <a:ext cx="2032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0" name="墨迹 109"/>
              <p14:cNvContentPartPr/>
              <p14:nvPr/>
            </p14:nvContentPartPr>
            <p14:xfrm>
              <a:off x="8782755" y="4034397"/>
              <a:ext cx="158045" cy="18135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0"/>
            </p:blipFill>
            <p:spPr>
              <a:xfrm>
                <a:off x="8782755" y="4034397"/>
                <a:ext cx="158045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1" name="墨迹 110"/>
              <p14:cNvContentPartPr/>
              <p14:nvPr/>
            </p14:nvContentPartPr>
            <p14:xfrm>
              <a:off x="9048044" y="3959141"/>
              <a:ext cx="158044" cy="217837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2"/>
            </p:blipFill>
            <p:spPr>
              <a:xfrm>
                <a:off x="9048044" y="3959141"/>
                <a:ext cx="158044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2" name="墨迹 111"/>
              <p14:cNvContentPartPr/>
              <p14:nvPr/>
            </p14:nvContentPartPr>
            <p14:xfrm>
              <a:off x="9227961" y="3914023"/>
              <a:ext cx="156104" cy="23123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4"/>
            </p:blipFill>
            <p:spPr>
              <a:xfrm>
                <a:off x="9227961" y="3914023"/>
                <a:ext cx="156104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3" name="墨迹 112"/>
              <p14:cNvContentPartPr/>
              <p14:nvPr/>
            </p14:nvContentPartPr>
            <p14:xfrm>
              <a:off x="9409288" y="4060657"/>
              <a:ext cx="36689" cy="10997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6"/>
            </p:blipFill>
            <p:spPr>
              <a:xfrm>
                <a:off x="9409288" y="4060657"/>
                <a:ext cx="36689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4" name="墨迹 113"/>
              <p14:cNvContentPartPr/>
              <p14:nvPr/>
            </p14:nvContentPartPr>
            <p14:xfrm>
              <a:off x="9529938" y="3867847"/>
              <a:ext cx="127706" cy="196512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08"/>
            </p:blipFill>
            <p:spPr>
              <a:xfrm>
                <a:off x="9529938" y="3867847"/>
                <a:ext cx="127706" cy="196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5" name="墨迹 114"/>
              <p14:cNvContentPartPr/>
              <p14:nvPr/>
            </p14:nvContentPartPr>
            <p14:xfrm>
              <a:off x="9491133" y="3865379"/>
              <a:ext cx="194734" cy="409591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0"/>
            </p:blipFill>
            <p:spPr>
              <a:xfrm>
                <a:off x="9491133" y="3865379"/>
                <a:ext cx="194734" cy="409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6" name="墨迹 115"/>
              <p14:cNvContentPartPr/>
              <p14:nvPr/>
            </p14:nvContentPartPr>
            <p14:xfrm>
              <a:off x="9780058" y="3956321"/>
              <a:ext cx="137231" cy="21431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2"/>
            </p:blipFill>
            <p:spPr>
              <a:xfrm>
                <a:off x="9780058" y="3956321"/>
                <a:ext cx="137231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7" name="墨迹 116"/>
              <p14:cNvContentPartPr/>
              <p14:nvPr/>
            </p14:nvContentPartPr>
            <p14:xfrm>
              <a:off x="10114844" y="3930942"/>
              <a:ext cx="203200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4"/>
            </p:blipFill>
            <p:spPr>
              <a:xfrm>
                <a:off x="10114844" y="3930942"/>
                <a:ext cx="203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8" name="墨迹 117"/>
              <p14:cNvContentPartPr/>
              <p14:nvPr/>
            </p14:nvContentPartPr>
            <p14:xfrm>
              <a:off x="10126133" y="4026819"/>
              <a:ext cx="200378" cy="2255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6"/>
            </p:blipFill>
            <p:spPr>
              <a:xfrm>
                <a:off x="10126133" y="4026819"/>
                <a:ext cx="2003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9" name="墨迹 118"/>
              <p14:cNvContentPartPr/>
              <p14:nvPr/>
            </p14:nvContentPartPr>
            <p14:xfrm>
              <a:off x="10346266" y="3859034"/>
              <a:ext cx="152399" cy="28340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18"/>
            </p:blipFill>
            <p:spPr>
              <a:xfrm>
                <a:off x="10346266" y="3859034"/>
                <a:ext cx="152399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0" name="墨迹 119"/>
              <p14:cNvContentPartPr/>
              <p14:nvPr/>
            </p14:nvContentPartPr>
            <p14:xfrm>
              <a:off x="10509955" y="3998620"/>
              <a:ext cx="14112" cy="12407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0"/>
            </p:blipFill>
            <p:spPr>
              <a:xfrm>
                <a:off x="10509955" y="3998620"/>
                <a:ext cx="1411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1" name="墨迹 120"/>
              <p14:cNvContentPartPr/>
              <p14:nvPr/>
            </p14:nvContentPartPr>
            <p14:xfrm>
              <a:off x="10560755" y="3870314"/>
              <a:ext cx="135467" cy="22982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2"/>
            </p:blipFill>
            <p:spPr>
              <a:xfrm>
                <a:off x="10560755" y="3870314"/>
                <a:ext cx="135467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2" name="墨迹 121"/>
              <p14:cNvContentPartPr/>
              <p14:nvPr/>
            </p14:nvContentPartPr>
            <p14:xfrm>
              <a:off x="10696222" y="3891463"/>
              <a:ext cx="84667" cy="1128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4"/>
            </p:blipFill>
            <p:spPr>
              <a:xfrm>
                <a:off x="10696222" y="3891463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3" name="墨迹 122"/>
              <p14:cNvContentPartPr/>
              <p14:nvPr/>
            </p14:nvContentPartPr>
            <p14:xfrm>
              <a:off x="10797822" y="3780606"/>
              <a:ext cx="124178" cy="28904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6"/>
            </p:blipFill>
            <p:spPr>
              <a:xfrm>
                <a:off x="10797822" y="3780606"/>
                <a:ext cx="124178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4" name="墨迹 123"/>
              <p14:cNvContentPartPr/>
              <p14:nvPr/>
            </p14:nvContentPartPr>
            <p14:xfrm>
              <a:off x="10929761" y="3765802"/>
              <a:ext cx="170039" cy="30613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28"/>
            </p:blipFill>
            <p:spPr>
              <a:xfrm>
                <a:off x="10929761" y="3765802"/>
                <a:ext cx="170039" cy="306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5" name="墨迹 124"/>
              <p14:cNvContentPartPr/>
              <p14:nvPr/>
            </p14:nvContentPartPr>
            <p14:xfrm>
              <a:off x="11241969" y="3840000"/>
              <a:ext cx="275519" cy="220657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0"/>
            </p:blipFill>
            <p:spPr>
              <a:xfrm>
                <a:off x="11241969" y="3840000"/>
                <a:ext cx="275519" cy="22065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221</Words>
  <Application>Microsoft Office PowerPoint</Application>
  <PresentationFormat>宽屏</PresentationFormat>
  <Paragraphs>216</Paragraphs>
  <Slides>44</Slides>
  <Notes>44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等线</vt:lpstr>
      <vt:lpstr>黑体</vt:lpstr>
      <vt:lpstr>宋体</vt:lpstr>
      <vt:lpstr>微软雅黑</vt:lpstr>
      <vt:lpstr>Arial</vt:lpstr>
      <vt:lpstr>Calibri</vt:lpstr>
      <vt:lpstr>Times New Roman</vt:lpstr>
      <vt:lpstr/>
      <vt:lpstr>1_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seewo</dc:creator>
  <cp:lastModifiedBy>³He</cp:lastModifiedBy>
  <cp:revision>8</cp:revision>
  <dcterms:created xsi:type="dcterms:W3CDTF">1900-01-01T00:00:00Z</dcterms:created>
  <dcterms:modified xsi:type="dcterms:W3CDTF">2025-11-17T09:27:31Z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C2CED1F621114C618F3A2E49658B3B98_13</vt:lpwstr>
  </property>
  <property fmtid="{D5CDD505-2E9C-101B-9397-08002B2CF9AE}" pid="3" name="KSOProductBuildVer">
    <vt:lpwstr>2052-12.1.0.23542</vt:lpwstr>
  </property>
</Properties>
</file>